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ink/ink1.xml" ContentType="application/inkml+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ink/ink2.xml" ContentType="application/inkml+xml"/>
  <Override PartName="/ppt/ink/ink3.xml" ContentType="application/inkml+xml"/>
  <Override PartName="/ppt/ink/ink4.xml" ContentType="application/inkml+xml"/>
  <Override PartName="/ppt/ink/ink5.xml" ContentType="application/inkml+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1.xml" ContentType="application/vnd.openxmlformats-officedocument.presentationml.notesSlide+xml"/>
  <Override PartName="/ppt/ink/ink6.xml" ContentType="application/inkml+xml"/>
  <Override PartName="/ppt/ink/ink7.xml" ContentType="application/inkml+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ink/ink8.xml" ContentType="application/inkml+xml"/>
  <Override PartName="/ppt/ink/ink9.xml" ContentType="application/inkml+xml"/>
  <Override PartName="/ppt/ink/ink10.xml" ContentType="application/inkml+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1"/>
  </p:notesMasterIdLst>
  <p:sldIdLst>
    <p:sldId id="265" r:id="rId2"/>
    <p:sldId id="267" r:id="rId3"/>
    <p:sldId id="303" r:id="rId4"/>
    <p:sldId id="304" r:id="rId5"/>
    <p:sldId id="256" r:id="rId6"/>
    <p:sldId id="276" r:id="rId7"/>
    <p:sldId id="277" r:id="rId8"/>
    <p:sldId id="275" r:id="rId9"/>
    <p:sldId id="307" r:id="rId10"/>
    <p:sldId id="300" r:id="rId11"/>
    <p:sldId id="305" r:id="rId12"/>
    <p:sldId id="306" r:id="rId13"/>
    <p:sldId id="301" r:id="rId14"/>
    <p:sldId id="302" r:id="rId15"/>
    <p:sldId id="264" r:id="rId16"/>
    <p:sldId id="271" r:id="rId17"/>
    <p:sldId id="273" r:id="rId18"/>
    <p:sldId id="270" r:id="rId19"/>
    <p:sldId id="268" r:id="rId20"/>
    <p:sldId id="274" r:id="rId21"/>
    <p:sldId id="269" r:id="rId22"/>
    <p:sldId id="263" r:id="rId23"/>
    <p:sldId id="262" r:id="rId24"/>
    <p:sldId id="258" r:id="rId25"/>
    <p:sldId id="259" r:id="rId26"/>
    <p:sldId id="260" r:id="rId27"/>
    <p:sldId id="278" r:id="rId28"/>
    <p:sldId id="280" r:id="rId29"/>
    <p:sldId id="308" r:id="rId30"/>
    <p:sldId id="281" r:id="rId31"/>
    <p:sldId id="279" r:id="rId32"/>
    <p:sldId id="282" r:id="rId33"/>
    <p:sldId id="283" r:id="rId34"/>
    <p:sldId id="284" r:id="rId35"/>
    <p:sldId id="285" r:id="rId36"/>
    <p:sldId id="286" r:id="rId37"/>
    <p:sldId id="287" r:id="rId38"/>
    <p:sldId id="288" r:id="rId39"/>
    <p:sldId id="299" r:id="rId40"/>
    <p:sldId id="293" r:id="rId41"/>
    <p:sldId id="297" r:id="rId42"/>
    <p:sldId id="298" r:id="rId43"/>
    <p:sldId id="294" r:id="rId44"/>
    <p:sldId id="295" r:id="rId45"/>
    <p:sldId id="296" r:id="rId46"/>
    <p:sldId id="290" r:id="rId47"/>
    <p:sldId id="289" r:id="rId48"/>
    <p:sldId id="291" r:id="rId49"/>
    <p:sldId id="292" r:id="rId50"/>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10-21T18:56:53.21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A86E4CB-31E6-4494-AB97-B4A75F209290}" emma:medium="tactile" emma:mode="ink">
          <msink:context xmlns:msink="http://schemas.microsoft.com/ink/2010/main" type="writingRegion" rotatedBoundingBox="2047,5621 21556,8328 20632,14990 1123,12283"/>
        </emma:interpretation>
      </emma:emma>
    </inkml:annotationXML>
    <inkml:traceGroup>
      <inkml:annotationXML>
        <emma:emma xmlns:emma="http://www.w3.org/2003/04/emma" version="1.0">
          <emma:interpretation id="{47F99CD7-22BE-4B5C-9F16-B312F0D814F2}" emma:medium="tactile" emma:mode="ink">
            <msink:context xmlns:msink="http://schemas.microsoft.com/ink/2010/main" type="paragraph" rotatedBoundingBox="3651,6477 21470,8949 21081,11756 3262,9283" alignmentLevel="1"/>
          </emma:interpretation>
        </emma:emma>
      </inkml:annotationXML>
      <inkml:traceGroup>
        <inkml:annotationXML>
          <emma:emma xmlns:emma="http://www.w3.org/2003/04/emma" version="1.0">
            <emma:interpretation id="{CF5162AC-6553-44EB-8DAB-9A37D8BEC99B}" emma:medium="tactile" emma:mode="ink">
              <msink:context xmlns:msink="http://schemas.microsoft.com/ink/2010/main" type="line" rotatedBoundingBox="3651,6477 21470,8949 21080,11756 3262,9283"/>
            </emma:interpretation>
          </emma:emma>
        </inkml:annotationXML>
        <inkml:traceGroup>
          <inkml:annotationXML>
            <emma:emma xmlns:emma="http://www.w3.org/2003/04/emma" version="1.0">
              <emma:interpretation id="{8EFCB0A6-4F54-454D-9AAD-0C7F7C37CB14}" emma:medium="tactile" emma:mode="ink">
                <msink:context xmlns:msink="http://schemas.microsoft.com/ink/2010/main" type="inkWord" rotatedBoundingBox="3651,6477 5662,6756 5363,8909 3352,8630"/>
              </emma:interpretation>
              <emma:one-of disjunction-type="recognition" id="oneOf0">
                <emma:interpretation id="interp0" emma:lang="" emma:confidence="1">
                  <emma:literal/>
                </emma:interpretation>
              </emma:one-of>
            </emma:emma>
          </inkml:annotationXML>
          <inkml:trace contextRef="#ctx0" brushRef="#br0">1568 367 0,'-73'-218'15,"-36"109"1,73 73-16,-109 36 0,-36 0 31,35 36-31,1 0 16,-36 73-16,36 0 15,36 72-15,0-35 16,0-1 0,73 0-16,0 0 0,36-36 15,0 0-15,36 36 0,36 36 16,1-36-16,0 1 16,35-74-1,38 1-15,35-1 16,0-72-16,1 0 15,-37 0 1,-36-36-16,-37 0 16,-35-37-16,35-72 15,-72 109 1,-72-73-16,-1 36 16,-72-36-1,-36 37 1,35 72 15,219 36 0,108 37-31,-72-73 16,36 36-16,1 0 16,35 1-16,73 35 15</inkml:trace>
        </inkml:traceGroup>
        <inkml:traceGroup>
          <inkml:annotationXML>
            <emma:emma xmlns:emma="http://www.w3.org/2003/04/emma" version="1.0">
              <emma:interpretation id="{C163BF94-CDBE-4B65-837E-86FB9ACAB754}" emma:medium="tactile" emma:mode="ink">
                <msink:context xmlns:msink="http://schemas.microsoft.com/ink/2010/main" type="inkWord" rotatedBoundingBox="6306,7948 12429,8545 12276,10117 6153,9520"/>
              </emma:interpretation>
              <emma:one-of disjunction-type="recognition" id="oneOf1">
                <emma:interpretation id="interp1" emma:lang="" emma:confidence="1">
                  <emma:literal/>
                </emma:interpretation>
              </emma:one-of>
            </emma:emma>
          </inkml:annotationXML>
          <inkml:trace contextRef="#ctx0" brushRef="#br0" timeOffset="1451.1507">6684 2544 0,'-36'0'16,"-37"36"15,1 0-31,-1 37 16,37-37-16,36 0 0,0 1 15,0-1 1,0 0-16,145 1 15,0-37-15,37 0 32,-37-37-17,-36 37-15,-1-72 32,-144 35-17,0 37 1,-37 0-1,37 0-15,0 37 16,-1 35 0,1 73-16,36-108 0,73 108 31,36-36-31</inkml:trace>
          <inkml:trace contextRef="#ctx0" brushRef="#br0" timeOffset="1815.21">8244 2217 0,'0'-36'16,"-36"0"-1,72 36 16,110 181-15,35-36 0,-36 0-16,0 0 31,-145-72-15,0-37-16,-36-36 0,0 37 15,-73 35-15,-73-72 16,1 0-1,0 0 1,-73-36 0</inkml:trace>
          <inkml:trace contextRef="#ctx0" brushRef="#br0" timeOffset="312.4956">2729 2362 0,'0'73'47,"36"108"-16,73 1 16,-73-73-47</inkml:trace>
          <inkml:trace contextRef="#ctx0" brushRef="#br0" timeOffset="984.3766">3926 1419 0,'-36'145'47,"0"36"-31,0-35-1,36-1 1,0 0-16,36 0 16,0 0-16,0-36 15,37-36 1,72-1-1,0-72-15,-72 0 16,72-72-16,0-74 16,0-35 15,-72 36-15,-73-37-1,0 146 1,-36 36-16,-1 0 15,37 73 1,-72 72-16,72 0 16,36 0-1,-36-72-15,109 72 16,36-73 15,-145-35-31,145-37 0,-36-37 16,0 1-1,36-145 1,-36 36-16,0-37 16,-73 1-1,37 36 1,-73 36 0,0 72-1,0-35-15,-37 72 0</inkml:trace>
        </inkml:traceGroup>
        <inkml:traceGroup>
          <inkml:annotationXML>
            <emma:emma xmlns:emma="http://www.w3.org/2003/04/emma" version="1.0">
              <emma:interpretation id="{E4FC3B78-75ED-433E-B982-47D3A01DEDA9}" emma:medium="tactile" emma:mode="ink">
                <msink:context xmlns:msink="http://schemas.microsoft.com/ink/2010/main" type="inkWord" rotatedBoundingBox="13103,8664 17018,9208 16761,11060 12846,10516"/>
              </emma:interpretation>
            </emma:emma>
          </inkml:annotationXML>
          <inkml:trace contextRef="#ctx0" brushRef="#br0" timeOffset="2299.596">9623 2253 0,'-36'73'47,"36"108"-32,-36 1 1,36-37 15,0-36-15,0-73-16,36-36 31,145-72-15,1-37-16,-110 72 15,37-35 1,-36 36 0,-1 36-16,-35-37 15,-1 37 1,-36 37 0,36 35-1,-36 110 1,0-37-1,0 36 1,73 1-16</inkml:trace>
          <inkml:trace contextRef="#ctx0" brushRef="#br0" timeOffset="2487.1251">11038 2907 0,'-36'145'79,"36"36"-64,0 1-15</inkml:trace>
          <inkml:trace contextRef="#ctx0" brushRef="#br0" timeOffset="2652.3328">11401 2471 0,'0'-36'15,"37"-37"16,35 1-31</inkml:trace>
          <inkml:trace contextRef="#ctx0" brushRef="#br0" timeOffset="3011.6731">11909 3306 0,'0'36'47,"0"-72"-16,37 36-31,144-182 31,-36 110 1,-72 35-32,-37 37 15,37 73 1,-37-37 0,-36 73-1,0 145 1</inkml:trace>
          <inkml:trace contextRef="#ctx0" brushRef="#br0" timeOffset="3417.4782">13179 3124 0,'-36'0'15,"0"-36"1,-1 36-16,-35 0 16,-110 36-1,110-36-15,36 37 16,-1 35 0,37-36-16,0 1 0,37-1 15,144 73 1,0-37-1,-35 37 17,-1-36-17,-145-37 1,0 37 0,0-1-1,-109 73 16,36 1-31,-36 71 16</inkml:trace>
        </inkml:traceGroup>
        <inkml:traceGroup>
          <inkml:annotationXML>
            <emma:emma xmlns:emma="http://www.w3.org/2003/04/emma" version="1.0">
              <emma:interpretation id="{A2F43086-E99A-4DD1-8D0A-C1E6CFFDE835}" emma:medium="tactile" emma:mode="ink">
                <msink:context xmlns:msink="http://schemas.microsoft.com/ink/2010/main" type="inkWord" rotatedBoundingBox="17938,8830 21419,9313 21081,11756 17599,11272"/>
              </emma:interpretation>
              <emma:one-of disjunction-type="recognition" id="oneOf2">
                <emma:interpretation id="interp2" emma:lang="" emma:confidence="1">
                  <emma:literal/>
                </emma:interpretation>
              </emma:one-of>
            </emma:emma>
          </inkml:annotationXML>
          <inkml:trace contextRef="#ctx0" brushRef="#br0" timeOffset="3995.6547">14304 3415 0,'0'-37'31,"0"1"-15,109 0-16,36 36 15,0 36 1,0 0-16,1 1 16,-1-37-16,36 36 15,-108 0-15</inkml:trace>
          <inkml:trace contextRef="#ctx0" brushRef="#br0" timeOffset="3761.2297">14885 2253 0,'0'37'62,"0"108"-46,-37 36 0,37-36-16,-36 1 15,0-1 1,0 0-16,-1 36 16,1 1-16,36-1 15,-36-36 1,-1 254-16</inkml:trace>
          <inkml:trace contextRef="#ctx0" brushRef="#br0" timeOffset="4363.4812">15828 3197 0,'-36'0'15,"0"72"1,-1 1 0,-35 36 15,72-73-15,36-36-16,73 0 31,-37 0-16,1-36-15,-37 0 16,37-73 0,-73 0-1,0 73 1,0-1-16,-36 1 16,-146-37-16</inkml:trace>
          <inkml:trace contextRef="#ctx0" brushRef="#br0" timeOffset="4699.753">16300 3669 0,'145'-146'78,"0"38"-46,-36 71-32,0 37 15,0 0 1,72 73-1,-108-37-15,36 73 0,-1 36 16,-35 0-16,-37 0 0,37 1 0,-37-1 16,-36 0-16,36 0 0,-36 0 15,-36 218-15</inkml:trace>
        </inkml:traceGroup>
      </inkml:traceGroup>
    </inkml:traceGroup>
    <inkml:traceGroup>
      <inkml:annotationXML>
        <emma:emma xmlns:emma="http://www.w3.org/2003/04/emma" version="1.0">
          <emma:interpretation id="{D50430B6-D387-48A9-B0D6-6DF21432E232}" emma:medium="tactile" emma:mode="ink">
            <msink:context xmlns:msink="http://schemas.microsoft.com/ink/2010/main" type="paragraph" rotatedBoundingBox="2064,5591 12525,7096 11563,13780 1102,12274" alignmentLevel="1"/>
          </emma:interpretation>
        </emma:emma>
      </inkml:annotationXML>
      <inkml:traceGroup>
        <inkml:annotationXML>
          <emma:emma xmlns:emma="http://www.w3.org/2003/04/emma" version="1.0">
            <emma:interpretation id="{F94F3518-3B73-4C8F-B769-E89BA8224249}" emma:medium="tactile" emma:mode="ink">
              <msink:context xmlns:msink="http://schemas.microsoft.com/ink/2010/main" type="line" rotatedBoundingBox="2064,5591 12525,7096 11563,13780 1102,12274"/>
            </emma:interpretation>
          </emma:emma>
        </inkml:annotationXML>
        <inkml:traceGroup>
          <inkml:annotationXML>
            <emma:emma xmlns:emma="http://www.w3.org/2003/04/emma" version="1.0">
              <emma:interpretation id="{005FFB7B-65E2-4DDD-A8C0-F65448C7886D}" emma:medium="tactile" emma:mode="ink">
                <msink:context xmlns:msink="http://schemas.microsoft.com/ink/2010/main" type="inkWord" rotatedBoundingBox="1705,8091 1720,8091 1720,8106 1705,8106"/>
              </emma:interpretation>
              <emma:one-of disjunction-type="recognition" id="oneOf3">
                <emma:interpretation id="interp3" emma:lang="" emma:confidence="0">
                  <emma:literal>.</emma:literal>
                </emma:interpretation>
                <emma:interpretation id="interp4" emma:lang="" emma:confidence="0">
                  <emma:literal>v</emma:literal>
                </emma:interpretation>
                <emma:interpretation id="interp5" emma:lang="" emma:confidence="0">
                  <emma:literal>}</emma:literal>
                </emma:interpretation>
                <emma:interpretation id="interp6" emma:lang="" emma:confidence="0">
                  <emma:literal>w</emma:literal>
                </emma:interpretation>
                <emma:interpretation id="interp7" emma:lang="" emma:confidence="0">
                  <emma:literal>3</emma:literal>
                </emma:interpretation>
              </emma:one-of>
            </emma:emma>
          </inkml:annotationXML>
          <inkml:trace contextRef="#ctx0" brushRef="#br0" timeOffset="18538.0362">-1770 1455 0</inkml:trace>
        </inkml:traceGroup>
        <inkml:traceGroup>
          <inkml:annotationXML>
            <emma:emma xmlns:emma="http://www.w3.org/2003/04/emma" version="1.0">
              <emma:interpretation id="{29BFB170-A938-4920-986D-3CCCD6D12A84}" emma:medium="tactile" emma:mode="ink">
                <msink:context xmlns:msink="http://schemas.microsoft.com/ink/2010/main" type="inkWord" rotatedBoundingBox="1850,8091 1876,8015 1908,8026 1882,8102"/>
              </emma:interpretation>
              <emma:one-of disjunction-type="recognition" id="oneOf4">
                <emma:interpretation id="interp8" emma:lang="" emma:confidence="0">
                  <emma:literal>:</emma:literal>
                </emma:interpretation>
                <emma:interpretation id="interp9" emma:lang="" emma:confidence="0">
                  <emma:literal>=</emma:literal>
                </emma:interpretation>
                <emma:interpretation id="interp10" emma:lang="" emma:confidence="0">
                  <emma:literal>L</emma:literal>
                </emma:interpretation>
                <emma:interpretation id="interp11" emma:lang="" emma:confidence="0">
                  <emma:literal>"</emma:literal>
                </emma:interpretation>
                <emma:interpretation id="interp12" emma:lang="" emma:confidence="0">
                  <emma:literal>k</emma:literal>
                </emma:interpretation>
              </emma:one-of>
            </emma:emma>
          </inkml:annotationXML>
          <inkml:trace contextRef="#ctx0" brushRef="#br0" timeOffset="17987.638">-1589 1383 0</inkml:trace>
          <inkml:trace contextRef="#ctx0" brushRef="#br0" timeOffset="18191.3667">-1625 1455 0</inkml:trace>
          <inkml:trace contextRef="#ctx0" brushRef="#br0" timeOffset="18363.2451">-1589 1455 0,'-36'0'94,"72"0"-94</inkml:trace>
        </inkml:traceGroup>
        <inkml:traceGroup>
          <inkml:annotationXML>
            <emma:emma xmlns:emma="http://www.w3.org/2003/04/emma" version="1.0">
              <emma:interpretation id="{6BC7D75B-88B6-45CE-9D07-A1951D8E753E}" emma:medium="tactile" emma:mode="ink">
                <msink:context xmlns:msink="http://schemas.microsoft.com/ink/2010/main" type="inkWord" rotatedBoundingBox="2803,5697 8374,6499 7413,13183 1841,12381"/>
              </emma:interpretation>
              <emma:one-of disjunction-type="recognition" id="oneOf5">
                <emma:interpretation id="interp13" emma:lang="" emma:confidence="1">
                  <emma:literal/>
                </emma:interpretation>
              </emma:one-of>
            </emma:emma>
          </inkml:annotationXML>
          <inkml:trace contextRef="#ctx0" brushRef="#br0" timeOffset="13182.4744">334 4830 0,'73'-37'31,"108"1"-15,-36 0-16,37-37 16,-110 73-16,73-109 31,-72 1-16,-73 71-15,0 1 0,-36 36 0,-73-36 16,73-1-16,-73 37 16,-36 37-1,-1-1-15,1 73 32,-72 72-32,180-108 15,37 36-15,37 36 16,35 36-16,37-72 15,0 0 1,72-36-16,73 35 0</inkml:trace>
          <inkml:trace contextRef="#ctx0" brushRef="#br0" timeOffset="13450.1323">2112 3886 0,'0'109'47,"0"73"-31,0-37-16,0 0 15,-36 0-15,36 36 16,-36-35-16,36-1 16,-37 145-1</inkml:trace>
          <inkml:trace contextRef="#ctx0" brushRef="#br0" timeOffset="14024.3062">2910 4177 0,'-36'36'47,"36"73"-47,0 36 15,36 0-15,1 0 32,-1 0-32,0 0 15,1 1-15,-37 35 16,0-108 0,36-73-16,-36-37 15,0-144 1,0 36-16,0 0 15,-36-37 1,36 1-16,-37-1 16,1 37-1,36 0 1,0 36 0,73 37-16,-1 35 0,1 1 15,-1 72-15,110 37 16,-37-1-16,0 74 15,0-1 1,-109-73 0,1 1-1,-74 36-15,37-73 0,-72 37 16,-37-73 0,0 0-16,-72-37 15,36 37 1,-73-72-16</inkml:trace>
          <inkml:trace contextRef="#ctx0" brushRef="#br0" timeOffset="12764.6836">-1444 4467 0,'0'-36'15,"36"36"17,110 0-32,35 0 15,-36 36-15,0 36 16,182 1-1</inkml:trace>
          <inkml:trace contextRef="#ctx0" brushRef="#br0" timeOffset="12137.7852">-1081 3233 0,'-36'36'15,"-1"110"17,37 35-32,-36 0 15,36-35-15,0 35 16,0-72-16,0 36 16,0 0-16,0-36 0,0 36 15,-36 0-15,36-36 0,0 36 16,0-36-16,0 73 15,36 180-15</inkml:trace>
          <inkml:trace contextRef="#ctx0" brushRef="#br0" timeOffset="12483.4324">-101 3451 0,'0'-36'16,"0"-1"-1,0 182 32,-37 1-47,37-1 16,-36 36-16,36-36 0,0 0 15,-36 1 1,36-1-16,-36 0 0,36 0 16,0 0-16,0 0 0,0 0 15,0-36-15,0 254 0</inkml:trace>
          <inkml:trace contextRef="#ctx0" brushRef="#br0" timeOffset="16319.2339">4870-141 0,'0'36'47</inkml:trace>
          <inkml:trace contextRef="#ctx0" brushRef="#br0" timeOffset="16491.3091">4870-33 0</inkml:trace>
        </inkml:traceGroup>
        <inkml:traceGroup>
          <inkml:annotationXML>
            <emma:emma xmlns:emma="http://www.w3.org/2003/04/emma" version="1.0">
              <emma:interpretation id="{CCFF5814-4036-487D-BEA5-0694F4FE27DF}" emma:medium="tactile" emma:mode="ink">
                <msink:context xmlns:msink="http://schemas.microsoft.com/ink/2010/main" type="inkWord" rotatedBoundingBox="9129,11135 11887,11532 11683,12952 8924,12556"/>
              </emma:interpretation>
              <emma:one-of disjunction-type="recognition" id="oneOf6">
                <emma:interpretation id="interp14" emma:lang="" emma:confidence="1">
                  <emma:literal/>
                </emma:interpretation>
              </emma:one-of>
            </emma:emma>
          </inkml:annotationXML>
          <inkml:trace contextRef="#ctx0" brushRef="#br0" timeOffset="14792.1549">5559 5193 0,'0'145'46,"-36"-73"-30,36-35 0,109-219 31,-37 73-47,110-36 15,-37-36 1,0 72-1,-72 36 1,36 73 0,-73 0-1,0 0-15,-36 37 0,0 71 16,-72 74 0,35-73-1,-72 72 1,37-72 31,144-182-32,110-35 1,-1-38 0,-36 38-16,1-1 15,35 36 16,-72 37-15,-73 36-16,0 36 16,-36 0-16,-36 146 15,36-73-15,-109 72 16,37-36 0,-1 0-1,1 37 1,-1-1-1,73-72-15</inkml:trace>
          <inkml:trace contextRef="#ctx0" brushRef="#br0" timeOffset="15209.8566">7446 5265 0,'36'0'47,"110"0"-16,-1 0-31,0 0 16,0 0-16,0-36 15,-72 0 1,-37-1 0,0 1-16,-36 0 0,0-1 15,-72-35-15,35 36 16,-35-1-16,-73 37 16,-37 0-16,37 73 15,109-73 1,-37 36-1,-72 109-15,109-72 16,36 36 0,0 0-16,72 72 0,37-36 15,0 0-15,36 0 16,37-36-16,-1 36 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642.49017" units="1/cm"/>
          <inkml:channelProperty channel="Y" name="resolution" value="1129.89661" units="1/cm"/>
          <inkml:channelProperty channel="F" name="resolution" value="1065.625" units="1/dev"/>
          <inkml:channelProperty channel="T" name="resolution" value="1" units="1/dev"/>
        </inkml:channelProperties>
      </inkml:inkSource>
      <inkml:timestamp xml:id="ts0" timeString="2019-10-23T18:07:49.41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6927CB6-1814-4652-90FC-655CDC2F6996}" emma:medium="tactile" emma:mode="ink">
          <msink:context xmlns:msink="http://schemas.microsoft.com/ink/2010/main" type="inkDrawing" rotatedBoundingBox="2102,10703 5472,10584 5479,10761 2108,10879" shapeName="Other"/>
        </emma:interpretation>
      </emma:emma>
    </inkml:annotationXML>
    <inkml:trace contextRef="#ctx0" brushRef="#br0">0 7 512 0,'0'0'0'0,"0"0"0"15,37 0 0-15,-37 0 0 16,37 0 0 0,-37 0 0-16,0 0 0 15,35 0 0-15,-35 0 0 16,0 35 0-1,0-35 0 1,37 0 0-16,-1 0 0 16,-36 37 0-16,37-37 0 15,-1 0 0 1,0 36 0-16,-36-36 0 16,37 0 0-16,-2 0 0 15,2 0 0-15,-37 36 0 16,37-36 0-1,-2 0 0-15,2 0 0 16,-1 0 0-16,37 0 0 16,-37 0 0-1,1 0 0-15,35 0 0 16,-35 0 0-16,-2 0 0 16,2 0 0-1,35 0 0-15,-35-36 0 16,-1 36 0-16,36 0 0 15,2 0 0-15,-39 0 0 16,37 0 0 0,-35-36 0-16,35 36 0 15,1 0 0-15,-36 0 0 16,35-37 0 0,0 37 0-16,2 0 0 15,-39 0 0-15,38 0 0 16,0 0 0-16,-37 0 0 15,1 0 0 1,35 0 0-16,0 0 0 16,-35-35 0-16,35 35 0 15,-35 0 0 1,35 0 0-16,-36 0 0 16,38 0 0-16,-39 0 0 15,37 0 0 1,-35 35 0-16,-1-70 0 15,37 35 0-15,-37 0 0 16,36 0 0 0,-35 0 0-16,0 0 0 15,35 0 0-15,-36 0 0 16,37 0 0-16,-37 0 0 16,36 0 0-1,-35 0 0-15,35 0 0 16,0 0 0-16,-35 0 0 15</inkml:trace>
  </inkml:traceGroup>
</inkml:ink>
</file>

<file path=ppt/ink/ink3.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10-23T18:07:49.68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D4E9BF3A-1A09-4995-999F-A917A247D87D}" emma:medium="tactile" emma:mode="ink">
          <msink:context xmlns:msink="http://schemas.microsoft.com/ink/2010/main" type="inkDrawing" rotatedBoundingBox="5443,10639 6241,10673 6239,10705 5441,10671" shapeName="Other"/>
        </emma:interpretation>
      </emma:emma>
    </inkml:annotationXML>
    <inkml:trace contextRef="#ctx0" brushRef="#br0">0 6 0,'145'0'31,"0"0"1,37 0 14,-1 0-14,-36 37 46,-181-37-63</inkml:trace>
  </inkml:traceGroup>
</inkml:ink>
</file>

<file path=ppt/ink/ink4.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10-23T18:01:27.76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9D8BEE2-F645-4EC1-ADEB-319E651A6737}" emma:medium="tactile" emma:mode="ink">
          <msink:context xmlns:msink="http://schemas.microsoft.com/ink/2010/main" type="writingRegion" rotatedBoundingBox="16498,7454 26238,8140 25640,16624 15900,15938"/>
        </emma:interpretation>
      </emma:emma>
    </inkml:annotationXML>
    <inkml:traceGroup>
      <inkml:annotationXML>
        <emma:emma xmlns:emma="http://www.w3.org/2003/04/emma" version="1.0">
          <emma:interpretation id="{406AC22D-1900-4F66-B176-228BF74E8B97}" emma:medium="tactile" emma:mode="ink">
            <msink:context xmlns:msink="http://schemas.microsoft.com/ink/2010/main" type="paragraph" rotatedBoundingBox="19836,7097 20906,10594 18537,11319 17467,7822" alignmentLevel="2"/>
          </emma:interpretation>
        </emma:emma>
      </inkml:annotationXML>
      <inkml:traceGroup>
        <inkml:annotationXML>
          <emma:emma xmlns:emma="http://www.w3.org/2003/04/emma" version="1.0">
            <emma:interpretation id="{6FBF5F08-80F6-4C7F-9BDD-C4859B6D6A58}" emma:medium="tactile" emma:mode="ink">
              <msink:context xmlns:msink="http://schemas.microsoft.com/ink/2010/main" type="line" rotatedBoundingBox="19836,7097 20906,10594 18537,11319 17467,7822"/>
            </emma:interpretation>
          </emma:emma>
        </inkml:annotationXML>
        <inkml:traceGroup>
          <inkml:annotationXML>
            <emma:emma xmlns:emma="http://www.w3.org/2003/04/emma" version="1.0">
              <emma:interpretation id="{CB6F7B91-1BA0-44CD-9022-06ACECD022F8}" emma:medium="tactile" emma:mode="ink">
                <msink:context xmlns:msink="http://schemas.microsoft.com/ink/2010/main" type="inkWord" rotatedBoundingBox="19836,7097 20906,10594 18537,11319 17467,7822"/>
              </emma:interpretation>
              <emma:one-of disjunction-type="recognition" id="oneOf0">
                <emma:interpretation id="interp0" emma:lang="" emma:confidence="1">
                  <emma:literal/>
                </emma:interpretation>
              </emma:one-of>
            </emma:emma>
          </inkml:annotationXML>
          <inkml:trace contextRef="#ctx0" brushRef="#br0">8237 2540 0,'-72'0'78,"-73"36"-47,-1 1-31,-35 72 32,145-73-17,-1 73 1,37 36 0,37 0-16,-1-72 15,37-37-15,108 36 16,-72-35-1,36-37 1,0 0 15,-109 0-31,37-73 16,-37 37 0,37-73-1</inkml:trace>
          <inkml:trace contextRef="#ctx0" brushRef="#br0" timeOffset="687.6107">8745 2540 0,'109'-72'47,"73"35"-47,-37 37 15,0 0-15,0 0 16,0 0-1,254-36 17</inkml:trace>
          <inkml:trace contextRef="#ctx0" brushRef="#br0" timeOffset="390.7401">9253 2431 0,'0'145'94,"0"1"-78,0-1 15,0 36-15,0 73 15</inkml:trace>
          <inkml:trace contextRef="#ctx0" brushRef="#br0" timeOffset="-625.0014">7548 36 0,'0'-36'31,"36"36"-15,0 0 31,-36 36-32,37 1 1,-1 144 15,0-72 0,1 72-15,-1-35-16,36-1 16,1 0-16,-37 36 31,37 1-16,-73-37 1,36 0 0,0 0-1,-36 37 32,0-146 16,37-36-48,-37-36 1,109-110 31,-1-35-16,-35 36-15,0-37-1,-37 37 17,0 109-32,0-73 31,-72 145 16,36 73-16,-36-72-31,0 144 31,-37-36-15,0 0-1,37 0 1,-36 37 15,72-146-15,-37-36-16,1 0 16,-109-36-1,-37-37 1,1 1 15,36-1-15,36 37 15,0 36-15,73 72-16</inkml:trace>
        </inkml:traceGroup>
      </inkml:traceGroup>
    </inkml:traceGroup>
    <inkml:traceGroup>
      <inkml:annotationXML>
        <emma:emma xmlns:emma="http://www.w3.org/2003/04/emma" version="1.0">
          <emma:interpretation id="{A35E728F-D600-4AE3-B301-CCD3AC88C591}" emma:medium="tactile" emma:mode="ink">
            <msink:context xmlns:msink="http://schemas.microsoft.com/ink/2010/main" type="paragraph" rotatedBoundingBox="16185,11773 25933,12423 25652,16625 15905,15974" alignmentLevel="1"/>
          </emma:interpretation>
        </emma:emma>
      </inkml:annotationXML>
      <inkml:traceGroup>
        <inkml:annotationXML>
          <emma:emma xmlns:emma="http://www.w3.org/2003/04/emma" version="1.0">
            <emma:interpretation id="{B8A5A9FC-A42E-4D63-A5F7-C27B4576AD1A}" emma:medium="tactile" emma:mode="ink">
              <msink:context xmlns:msink="http://schemas.microsoft.com/ink/2010/main" type="line" rotatedBoundingBox="16185,11773 25933,12423 25779,14721 16032,14070"/>
            </emma:interpretation>
          </emma:emma>
        </inkml:annotationXML>
        <inkml:traceGroup>
          <inkml:annotationXML>
            <emma:emma xmlns:emma="http://www.w3.org/2003/04/emma" version="1.0">
              <emma:interpretation id="{89844461-A1D6-40CB-96C2-D957C01D8E67}" emma:medium="tactile" emma:mode="ink">
                <msink:context xmlns:msink="http://schemas.microsoft.com/ink/2010/main" type="inkWord" rotatedBoundingBox="16185,11773 20810,12081 20657,14379 16032,14070"/>
              </emma:interpretation>
              <emma:one-of disjunction-type="recognition" id="oneOf1">
                <emma:interpretation id="interp1" emma:lang="" emma:confidence="1">
                  <emma:literal/>
                </emma:interpretation>
              </emma:one-of>
            </emma:emma>
          </inkml:annotationXML>
          <inkml:trace contextRef="#ctx0" brushRef="#br0" timeOffset="4464.6">7112 5153 0,'37'0'32,"35"72"-17,37 110 1,0-1-1,-36 1 1,-1-37 0,1 36-1,36 73 1</inkml:trace>
          <inkml:trace contextRef="#ctx0" brushRef="#br0" timeOffset="3821.0359">5842 5479 0,'146'0'47,"-1"0"-32,0 0 1,0 37 0,36-1-1</inkml:trace>
          <inkml:trace contextRef="#ctx0" brushRef="#br0" timeOffset="4117.9027">5334 6423 0,'146'0'62,"-38"0"-62,38 0 0,35 0 16,-36 36 0,0-36-16,182 109 15</inkml:trace>
          <inkml:trace contextRef="#ctx0" brushRef="#br0" timeOffset="3492.9054">5697 4572 0,'0'-36'32,"0"0"-17,37-37 1,35 0-1,110 37 1,-37 0 0,36 36-1,1 0 1,-37 0 0,72 0-1</inkml:trace>
          <inkml:trace contextRef="#ctx0" brushRef="#br0" timeOffset="3149.0261">5879 4463 0,'-37'0'47,"37"37"-32,-36 108 17,36 0-17,0 36 1,-36-36-1,0-36-15,-1 73 16,37-37 0,0 0-16,-36 0 15,0 37 17,36-37-17,0 36 16,0-72-31</inkml:trace>
          <inkml:trace contextRef="#ctx0" brushRef="#br0" timeOffset="4745.8346">8020 5262 0,'-182'72'47,"37"110"-32,0-1 1,0 0 0,-37 73-1</inkml:trace>
          <inkml:trace contextRef="#ctx0" brushRef="#br0" timeOffset="5245.8932">8346 5697 0,'145'0'63,"37"-36"-32,-37-1-15,0 1-1,-109 36-15,1-36 16,-37 0-16,0-1 16,-37 1-16,-35 36 15,-37 0 1,-36 0-1,-37 73 17,182-37-32,-72 36 15,35 37 1,74 36-16,-37-72 0,181 72 31,-36 0-31</inkml:trace>
          <inkml:trace contextRef="#ctx0" brushRef="#br0" timeOffset="5636.627">10052 5334 0,'-37'-36'63,"1"36"-48,-37 0 1,-35 72 0,-38 74-1,110-74 1,0 73 15,36-36-31,0 36 0,72 109 0</inkml:trace>
        </inkml:traceGroup>
        <inkml:traceGroup>
          <inkml:annotationXML>
            <emma:emma xmlns:emma="http://www.w3.org/2003/04/emma" version="1.0">
              <emma:interpretation id="{7FC89C59-87B9-4018-91B3-DE241208D223}" emma:medium="tactile" emma:mode="ink">
                <msink:context xmlns:msink="http://schemas.microsoft.com/ink/2010/main" type="inkWord" rotatedBoundingBox="21466,12398 25914,12695 25808,14282 21360,13985"/>
              </emma:interpretation>
              <emma:one-of disjunction-type="recognition" id="oneOf2">
                <emma:interpretation id="interp2" emma:lang="" emma:confidence="0">
                  <emma:literal>we</emma:literal>
                </emma:interpretation>
                <emma:interpretation id="interp3" emma:lang="" emma:confidence="0">
                  <emma:literal>re</emma:literal>
                </emma:interpretation>
                <emma:interpretation id="interp4" emma:lang="" emma:confidence="0">
                  <emma:literal>ve</emma:literal>
                </emma:interpretation>
                <emma:interpretation id="interp5" emma:lang="" emma:confidence="0">
                  <emma:literal>We</emma:literal>
                </emma:interpretation>
                <emma:interpretation id="interp6" emma:lang="" emma:confidence="0">
                  <emma:literal>ue</emma:literal>
                </emma:interpretation>
              </emma:one-of>
            </emma:emma>
          </inkml:annotationXML>
          <inkml:trace contextRef="#ctx0" brushRef="#br0" timeOffset="8501.0187">13245 5878 0,'0'146'62,"36"-1"-46,0-73 0,37-35-1,36-37 1,-37 0-1,73-73 17,-145 37-32,109-109 15,-36-1 17,-1-108-32</inkml:trace>
          <inkml:trace contextRef="#ctx0" brushRef="#br0" timeOffset="8977.8167">14079 6024 0,'73'-37'31,"108"37"0,-36-36-15,1 0-1,35-1 1,-36 1 0,-36 0-1,0 0 1,-109-1 0,0 1-16,-36 36 15,-146 0 1,37 0-1,109 0-15,-1 36 16,-108 109 0,73-36-1,72 36-15,36 1 16,37-1 0,-37-36-16,73 36 0</inkml:trace>
          <inkml:trace contextRef="#ctx0" brushRef="#br0" timeOffset="6917.931">10741 5588 0,'-36'109'63,"36"36"-47,0 0-1,0 37 16,36-110-15,-36-35-16,36-37 16,1 0-16,-1 0 15,73-182 17,-37 73-1,1-36-16,-37 36 1</inkml:trace>
          <inkml:trace contextRef="#ctx0" brushRef="#br0" timeOffset="7606.7018">11503 5588 0,'0'-36'15,"36"36"-15,109 0 31,37 0 1,-1 72-1,1 1-15</inkml:trace>
          <inkml:trace contextRef="#ctx0" brushRef="#br0" timeOffset="7258.3723">12011 4899 0,'0'145'62,"0"0"-46,0 36 0,-36-35-1,-1-1-15,37 0 0,0 36 16,-36 37-16</inkml:trace>
          <inkml:trace contextRef="#ctx0" brushRef="#br0" timeOffset="7903.596">12700 5552 0,'0'145'47,"0"0"-32,0 0 1,0 37-1,0-1-15</inkml:trace>
          <inkml:trace contextRef="#ctx0" brushRef="#br0" timeOffset="8075.462">12991 5189 0,'36'-73'15</inkml:trace>
        </inkml:traceGroup>
      </inkml:traceGroup>
      <inkml:traceGroup>
        <inkml:annotationXML>
          <emma:emma xmlns:emma="http://www.w3.org/2003/04/emma" version="1.0">
            <emma:interpretation id="{E7545BFC-070B-47D1-B55A-B7152650483D}" emma:medium="tactile" emma:mode="ink">
              <msink:context xmlns:msink="http://schemas.microsoft.com/ink/2010/main" type="line" rotatedBoundingBox="18595,14361 25667,14859 25544,16618 18471,16119"/>
            </emma:interpretation>
          </emma:emma>
        </inkml:annotationXML>
        <inkml:traceGroup>
          <inkml:annotationXML>
            <emma:emma xmlns:emma="http://www.w3.org/2003/04/emma" version="1.0">
              <emma:interpretation id="{53606832-836D-4165-91D7-A4840C4DF7B6}" emma:medium="tactile" emma:mode="ink">
                <msink:context xmlns:msink="http://schemas.microsoft.com/ink/2010/main" type="inkWord" rotatedBoundingBox="18577,14607 21610,14821 21506,16306 18473,16092"/>
              </emma:interpretation>
              <emma:one-of disjunction-type="recognition" id="oneOf3">
                <emma:interpretation id="interp7" emma:lang="" emma:confidence="1">
                  <emma:literal/>
                </emma:interpretation>
              </emma:one-of>
            </emma:emma>
          </inkml:annotationXML>
          <inkml:trace contextRef="#ctx0" brushRef="#br0" timeOffset="9779.2058">8600 7076 0,'-145'0'31,"-36"36"-31,35 37 16,38-1-16,35 1 15,0 72 1,37-72-16,36 72 0,36 0 16,37-36-1,72 36 1,0-36-16,-36-37 16,73-72-16,-74 0 15,38 0 1,-1-72-1,-73 35-15,73-144 16,-72 36 0,-37 0-1,-36 72-15,-36 1 16,-37-37 0,-108 0-1,108 73 1,-108 36-1,-73 108-15</inkml:trace>
          <inkml:trace contextRef="#ctx0" brushRef="#br0" timeOffset="10603.2454">9834 7439 0,'0'36'31,"109"109"-15,-73 0 0,0 37-1,-36-37 1,0 36 0,-36-36-1,-37-36 1,37-72-1,-36-37 1,35 0-16,1 0 0,0-37 16,36-72-16,0-36 15,36 0 1,37 0 0,-1-36-16,1 72 15,108-36 1,1 36-1,-74 72 1,38 1 0,-74 36-1,73 73 1,-72-37-16,-37 0 16,-36 1-1,-72 35-15,-110 1 16,37-37-1,-36 0 1,-1 37 0,37-37 15,36 0-15,73 1-1,0-1-15,72 37 16,36 35-16,74 1 31,35 0-15,0 36 15,1 37-31</inkml:trace>
        </inkml:traceGroup>
        <inkml:traceGroup>
          <inkml:annotationXML>
            <emma:emma xmlns:emma="http://www.w3.org/2003/04/emma" version="1.0">
              <emma:interpretation id="{5FF170FB-E133-466E-89B5-64B9F7CAD884}" emma:medium="tactile" emma:mode="ink">
                <msink:context xmlns:msink="http://schemas.microsoft.com/ink/2010/main" type="inkWord" rotatedBoundingBox="22207,14615 25667,14859 25544,16618 22083,16374"/>
              </emma:interpretation>
              <emma:one-of disjunction-type="recognition" id="oneOf4">
                <emma:interpretation id="interp8" emma:lang="" emma:confidence="0">
                  <emma:literal>der</emma:literal>
                </emma:interpretation>
                <emma:interpretation id="interp9" emma:lang="" emma:confidence="0">
                  <emma:literal>d ER</emma:literal>
                </emma:interpretation>
                <emma:interpretation id="interp10" emma:lang="" emma:confidence="0">
                  <emma:literal>d TR</emma:literal>
                </emma:interpretation>
                <emma:interpretation id="interp11" emma:lang="" emma:confidence="0">
                  <emma:literal>deR</emma:literal>
                </emma:interpretation>
                <emma:interpretation id="interp12" emma:lang="" emma:confidence="0">
                  <emma:literal>d FR</emma:literal>
                </emma:interpretation>
              </emma:one-of>
            </emma:emma>
          </inkml:annotationXML>
          <inkml:trace contextRef="#ctx0" brushRef="#br0" timeOffset="11274.547">12120 7076 0,'0'145'78,"36"0"-63,0 37-15,-36-74 0,37 74 16,-1-37 0,-36 0-1,36 0 1,-36-108 0,-36-110 15,-109-108 0,109 108-15,-146 0-1,37 73 1,-36 0 0,108 37-1,37 35 1,-1 1-16,37 72 15,0-72-15,37-1 16,35 1 0,73-37-1,37 0 1,-73-36 0,72-36 15,-108 0-16</inkml:trace>
          <inkml:trace contextRef="#ctx0" brushRef="#br0" timeOffset="11742.9028">12628 7947 0,'109'0'47,"72"36"-32,1 0 1,-37-36-1,36 0 1,-108 0 0,-37 0-16,-36-36 15,0 0-15,-36-1 16,-1 1 0,-108 0-1,36 36 1,37 72-16,-37 37 31,36 36-15,37 1-16,36-38 15,0 1-15,182 73 32</inkml:trace>
          <inkml:trace contextRef="#ctx0" brushRef="#br0" timeOffset="12430.3935">13825 8600 0,'0'-145'47,"0"-37"-32,37 1-15,-1 36 16,0 36-16,37 36 16,36 1 15,-37 35-31,73 37 15,0 37 1,37 72 0,-146-37-1,-36-36 1,-36-36 0,-109 73-1,0 0 1,-1-1-1,-35 1 17,181-37-32,-36 37 15,36-37 1,36 36-16,109 74 31,0-1-15,0 0-1,-36-73 1,145 37 0</inkml:trace>
          <inkml:trace contextRef="#ctx0" brushRef="#br0" timeOffset="11946.0309">13970 8237 0,'-36'145'47</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1280" units="cm"/>
          <inkml:channel name="Y" type="integer" max="800" units="cm"/>
          <inkml:channel name="T" type="integer" max="2.14748E9" units="dev"/>
        </inkml:traceFormat>
        <inkml:channelProperties>
          <inkml:channelProperty channel="X" name="resolution" value="37.75811" units="1/cm"/>
          <inkml:channelProperty channel="Y" name="resolution" value="37.73585" units="1/cm"/>
          <inkml:channelProperty channel="T" name="resolution" value="1" units="1/dev"/>
        </inkml:channelProperties>
      </inkml:inkSource>
      <inkml:timestamp xml:id="ts0" timeString="2019-10-23T18:01:17.38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26D779F-B6A2-4071-A2E2-EAE04B752715}" emma:medium="tactile" emma:mode="ink">
          <msink:context xmlns:msink="http://schemas.microsoft.com/ink/2010/main" type="writingRegion" rotatedBoundingBox="9288,7547 13098,7547 13098,11175 9288,11175"/>
        </emma:interpretation>
      </emma:emma>
    </inkml:annotationXML>
    <inkml:traceGroup>
      <inkml:annotationXML>
        <emma:emma xmlns:emma="http://www.w3.org/2003/04/emma" version="1.0">
          <emma:interpretation id="{E1284106-DF8B-473E-8E49-0E73E24BCB5F}" emma:medium="tactile" emma:mode="ink">
            <msink:context xmlns:msink="http://schemas.microsoft.com/ink/2010/main" type="paragraph" rotatedBoundingBox="9724,7547 11284,7547 11284,9397 9724,9397" alignmentLevel="1"/>
          </emma:interpretation>
        </emma:emma>
      </inkml:annotationXML>
      <inkml:traceGroup>
        <inkml:annotationXML>
          <emma:emma xmlns:emma="http://www.w3.org/2003/04/emma" version="1.0">
            <emma:interpretation id="{DAAEB723-FCAF-434D-847D-155B93A02A91}" emma:medium="tactile" emma:mode="ink">
              <msink:context xmlns:msink="http://schemas.microsoft.com/ink/2010/main" type="line" rotatedBoundingBox="9724,7547 11284,7547 11284,9397 9724,9397"/>
            </emma:interpretation>
          </emma:emma>
        </inkml:annotationXML>
        <inkml:traceGroup>
          <inkml:annotationXML>
            <emma:emma xmlns:emma="http://www.w3.org/2003/04/emma" version="1.0">
              <emma:interpretation id="{8BF64627-9E6A-4208-8736-CE6D7A49584D}" emma:medium="tactile" emma:mode="ink">
                <msink:context xmlns:msink="http://schemas.microsoft.com/ink/2010/main" type="inkWord" rotatedBoundingBox="9686,9212 10310,7444 11413,7833 10789,9601"/>
              </emma:interpretation>
              <emma:one-of disjunction-type="recognition" id="oneOf0">
                <emma:interpretation id="interp0" emma:lang="" emma:confidence="1">
                  <emma:literal/>
                </emma:interpretation>
              </emma:one-of>
            </emma:emma>
          </inkml:annotationXML>
          <inkml:trace contextRef="#ctx0" brushRef="#br0">0 0 0</inkml:trace>
          <inkml:trace contextRef="#ctx0" brushRef="#br0" timeOffset="4886.9716">-145-36 0,'0'36'141,"-36"-36"-141,36 36 15,0 37 1,0 0 15,0-37-31,0 0 16,36 146-1,-36-37 17,0 36-17,37-36 16,-37 0-15,36 1 0,-36 35-1,36-108 1,-36 72 31,0-109 15,36-36-46,-36-36 0,109-73 15,0-73 0,0 37-15,0-36-1,-73 36 17,37-37-1,-37 146-16,-36 0 32,-36 145-15,-1-73-17,-35 145 16,-37-36-15,-36 37 0,0-1 31,72-36-32,1 1 1,72-38 62,-109-180-62,-73-1-1,1 1 16,36 35 1,0 1-17,72 36-15,37 0 32,72 73-32,109 36 15</inkml:trace>
        </inkml:traceGroup>
      </inkml:traceGroup>
    </inkml:traceGroup>
    <inkml:traceGroup>
      <inkml:annotationXML>
        <emma:emma xmlns:emma="http://www.w3.org/2003/04/emma" version="1.0">
          <emma:interpretation id="{42F0D8A3-8C2C-4C28-A536-F7A7BCEF67C4}" emma:medium="tactile" emma:mode="ink">
            <msink:context xmlns:msink="http://schemas.microsoft.com/ink/2010/main" type="paragraph" rotatedBoundingBox="9288,9579 13098,9579 13098,11175 9288,11175" alignmentLevel="1"/>
          </emma:interpretation>
        </emma:emma>
      </inkml:annotationXML>
      <inkml:traceGroup>
        <inkml:annotationXML>
          <emma:emma xmlns:emma="http://www.w3.org/2003/04/emma" version="1.0">
            <emma:interpretation id="{102EA96D-CF95-413C-A994-CCF0EAFD0BFE}" emma:medium="tactile" emma:mode="ink">
              <msink:context xmlns:msink="http://schemas.microsoft.com/ink/2010/main" type="line" rotatedBoundingBox="9288,9579 13098,9579 13098,11175 9288,11175"/>
            </emma:interpretation>
          </emma:emma>
        </inkml:annotationXML>
        <inkml:traceGroup>
          <inkml:annotationXML>
            <emma:emma xmlns:emma="http://www.w3.org/2003/04/emma" version="1.0">
              <emma:interpretation id="{30D09729-8E0B-49BC-8984-74778A8971A1}" emma:medium="tactile" emma:mode="ink">
                <msink:context xmlns:msink="http://schemas.microsoft.com/ink/2010/main" type="inkWord" rotatedBoundingBox="9288,9579 13098,9579 13098,11175 9288,11175"/>
              </emma:interpretation>
            </emma:emma>
          </inkml:annotationXML>
          <inkml:trace contextRef="#ctx0" brushRef="#br0" timeOffset="5621.6044">-1124 1996 0,'-37'145'94,"1"0"-78,0 0-1,-1 0 1,-35 1 0,36-1-1,-1 36 1,37-145 0,0 1-1,0-1 1,37-36-16,144-36 47,-36-1-16,0 37-15,37 0-1,-37 0 1,0 0 31,-326 0 0</inkml:trace>
          <inkml:trace contextRef="#ctx0" brushRef="#br0" timeOffset="6324.7911">182 2830 0,'-73'73'47,"-36"72"-16,37 0-15,72-108 0,109-183 62,0-35-63,-1 0 17,1-1-1,-36 146-15,-37 217 46,-36-36-46,0 37-1,0-37 1,0 0 0,0 0 15,36-36 0</inkml:trace>
          <inkml:trace contextRef="#ctx0" brushRef="#br0" timeOffset="6606.0011">109 3084 0,'145'0'63,"1"0"-48,-1 0 17,-145-36-17,72 0 1</inkml:trace>
          <inkml:trace contextRef="#ctx0" brushRef="#br0" timeOffset="7402.9113">944 2613 0,'0'145'78,"-36"36"-62,36-72-1,36 73 17,-36-146-17,0 0-15,36-36 16,0 0 0,1 0-1,108-145 32,-109 72-31,-36 37 31,0 72-32,-36 146 32,36-37-31,36 0 15,0-109-15,1-36-1,35 0 1,1-72-1,36-110 17,-37 37-1,-72-36 0,37 181-15</inkml:trace>
          <inkml:trace contextRef="#ctx0" brushRef="#br0" timeOffset="7923.9876">2395 2867 0,'-36'0'31,"36"-37"-31,-36 37 15,-73 0 17,73 37-17,-1-1 1,1 37 0,36-37-16,0 0 15,109 109 1,72 37 15,-181-146-15,0 0-1,-36 1 1,0-37 0,-37 0-16,-36 36 31,-72-36-16,-37 36 1</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1400" units="cm"/>
          <inkml:channel name="Y" type="integer" max="1050" units="cm"/>
        </inkml:traceFormat>
        <inkml:channelProperties>
          <inkml:channelProperty channel="X" name="resolution" value="28.34008" units="1/cm"/>
          <inkml:channelProperty channel="Y" name="resolution" value="28.37838" units="1/cm"/>
        </inkml:channelProperties>
      </inkml:inkSource>
      <inkml:timestamp xml:id="ts0" timeString="2015-11-18T16:55:28.23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C66E9CD-82F4-4D72-846A-A0042CC4C6F7}" emma:medium="tactile" emma:mode="ink">
          <msink:context xmlns:msink="http://schemas.microsoft.com/ink/2010/main" type="inkDrawing" rotatedBoundingBox="2540,11614 2614,11565 2622,11577 2548,11626" semanticType="callout" shapeName="Other"/>
        </emma:interpretation>
      </emma:emma>
    </inkml:annotationXML>
    <inkml:trace contextRef="#ctx0" brushRef="#br0">-1672-148,'74'-49</inkml:trace>
  </inkml:traceGroup>
</inkml:ink>
</file>

<file path=ppt/ink/ink7.xml><?xml version="1.0" encoding="utf-8"?>
<inkml:ink xmlns:inkml="http://www.w3.org/2003/InkML">
  <inkml:definitions>
    <inkml:context xml:id="ctx0">
      <inkml:inkSource xml:id="inkSrc0">
        <inkml:traceFormat>
          <inkml:channel name="X" type="integer" max="1400" units="cm"/>
          <inkml:channel name="Y" type="integer" max="1050" units="cm"/>
        </inkml:traceFormat>
        <inkml:channelProperties>
          <inkml:channelProperty channel="X" name="resolution" value="28.34008" units="1/cm"/>
          <inkml:channelProperty channel="Y" name="resolution" value="28.37838" units="1/cm"/>
        </inkml:channelProperties>
      </inkml:inkSource>
      <inkml:timestamp xml:id="ts0" timeString="2015-11-18T16:55:49.71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3602AB4-F671-4681-BA85-C52C161F4369}" emma:medium="tactile" emma:mode="ink">
          <msink:context xmlns:msink="http://schemas.microsoft.com/ink/2010/main" type="inkDrawing" rotatedBoundingBox="22797,8700 22812,8648 22835,8654 22819,8706" shapeName="Other"/>
        </emma:interpretation>
      </emma:emma>
    </inkml:annotationXML>
    <inkml:trace contextRef="#ctx0" brushRef="#br0">32 0,'-24'0,"24"49</inkml:trace>
  </inkml:traceGroup>
</inkml:ink>
</file>

<file path=ppt/ink/ink8.xml><?xml version="1.0" encoding="utf-8"?>
<inkml:ink xmlns:inkml="http://www.w3.org/2003/InkML">
  <inkml:definitions>
    <inkml:context xml:id="ctx0">
      <inkml:inkSource xml:id="inkSrc0">
        <inkml:traceFormat>
          <inkml:channel name="X" type="integer" max="1400" units="cm"/>
          <inkml:channel name="Y" type="integer" max="1050" units="cm"/>
        </inkml:traceFormat>
        <inkml:channelProperties>
          <inkml:channelProperty channel="X" name="resolution" value="28.34008" units="1/cm"/>
          <inkml:channelProperty channel="Y" name="resolution" value="28.37838" units="1/cm"/>
        </inkml:channelProperties>
      </inkml:inkSource>
      <inkml:timestamp xml:id="ts0" timeString="2015-12-01T15:31:28.82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CB51A9FE-0349-4969-90DD-B0286989DBB5}" emma:medium="tactile" emma:mode="ink">
          <msink:context xmlns:msink="http://schemas.microsoft.com/ink/2010/main" type="inkDrawing" rotatedBoundingBox="19602,5776 19641,5698 19655,5705 19616,5783" shapeName="Other"/>
        </emma:interpretation>
      </emma:emma>
    </inkml:annotationXML>
    <inkml:trace contextRef="#ctx0" brushRef="#br0">39 0,'-39'78</inkml:trace>
  </inkml:traceGroup>
</inkml:ink>
</file>

<file path=ppt/ink/ink9.xml><?xml version="1.0" encoding="utf-8"?>
<inkml:ink xmlns:inkml="http://www.w3.org/2003/InkML">
  <inkml:definitions>
    <inkml:context xml:id="ctx0">
      <inkml:inkSource xml:id="inkSrc0">
        <inkml:traceFormat>
          <inkml:channel name="X" type="integer" max="1400" units="cm"/>
          <inkml:channel name="Y" type="integer" max="1050" units="cm"/>
        </inkml:traceFormat>
        <inkml:channelProperties>
          <inkml:channelProperty channel="X" name="resolution" value="28.34008" units="1/cm"/>
          <inkml:channelProperty channel="Y" name="resolution" value="28.37838" units="1/cm"/>
        </inkml:channelProperties>
      </inkml:inkSource>
      <inkml:timestamp xml:id="ts0" timeString="2015-12-01T15:31:29.92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C3E6A411-7C97-4CA0-9F41-54C37E1AA1D5}" emma:medium="tactile" emma:mode="ink">
          <msink:context xmlns:msink="http://schemas.microsoft.com/ink/2010/main" type="inkDrawing" rotatedBoundingBox="19616,5861 19631,5861 19631,5876 19616,5876" shapeName="Other"/>
        </emma:interpretation>
      </emma:emma>
    </inkml:annotationXML>
    <inkml:trace contextRef="#ctx0" brushRef="#br0">0 0</inkml:trace>
  </inkml:traceGroup>
</inkml:ink>
</file>

<file path=ppt/ink/ink10.xml><?xml version="1.0" encoding="utf-8"?>
<inkml:ink xmlns:inkml="http://www.w3.org/2003/InkML">
  <inkml:definitions>
    <inkml:context xml:id="ctx0">
      <inkml:inkSource xml:id="inkSrc0">
        <inkml:traceFormat>
          <inkml:channel name="X" type="integer" max="1400" units="cm"/>
          <inkml:channel name="Y" type="integer" max="1050" units="cm"/>
        </inkml:traceFormat>
        <inkml:channelProperties>
          <inkml:channelProperty channel="X" name="resolution" value="28.34008" units="1/cm"/>
          <inkml:channelProperty channel="Y" name="resolution" value="28.37838" units="1/cm"/>
        </inkml:channelProperties>
      </inkml:inkSource>
      <inkml:timestamp xml:id="ts0" timeString="2015-12-01T15:31:29.32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C08D27F4-BF8F-4C6B-BE68-EFB3D143B734}" emma:medium="tactile" emma:mode="ink">
          <msink:context xmlns:msink="http://schemas.microsoft.com/ink/2010/main" type="inkDrawing" rotatedBoundingBox="19421,6056 19436,6056 19436,6071 19421,6071" shapeName="Other"/>
        </emma:interpretation>
      </emma:emma>
    </inkml:annotationXML>
    <inkml:trace contextRef="#ctx0" brushRef="#br0">0 0</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F0F51088-D37C-413E-99B2-065C8BFBD77B}" type="datetimeFigureOut">
              <a:rPr lang="en-US" smtClean="0"/>
              <a:t>10/28/2019</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33EC320F-C738-4423-8EAF-6D78FBA8CA12}" type="slidenum">
              <a:rPr lang="en-US" smtClean="0"/>
              <a:t>‹#›</a:t>
            </a:fld>
            <a:endParaRPr lang="en-US" dirty="0"/>
          </a:p>
        </p:txBody>
      </p:sp>
    </p:spTree>
    <p:extLst>
      <p:ext uri="{BB962C8B-B14F-4D97-AF65-F5344CB8AC3E}">
        <p14:creationId xmlns:p14="http://schemas.microsoft.com/office/powerpoint/2010/main" val="4241692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EC320F-C738-4423-8EAF-6D78FBA8CA12}" type="slidenum">
              <a:rPr lang="en-US" smtClean="0"/>
              <a:t>19</a:t>
            </a:fld>
            <a:endParaRPr lang="en-US" dirty="0"/>
          </a:p>
        </p:txBody>
      </p:sp>
    </p:spTree>
    <p:extLst>
      <p:ext uri="{BB962C8B-B14F-4D97-AF65-F5344CB8AC3E}">
        <p14:creationId xmlns:p14="http://schemas.microsoft.com/office/powerpoint/2010/main" val="24028635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5FEA54A-ADC7-44B6-AD2D-700E33D4FD0F}" type="datetimeFigureOut">
              <a:rPr lang="en-US" smtClean="0"/>
              <a:t>10/28/2019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5343CF2-C057-49ED-9104-AB269AB8261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343CF2-C057-49ED-9104-AB269AB82615}" type="slidenum">
              <a:rPr lang="en-US" smtClean="0"/>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343CF2-C057-49ED-9104-AB269AB82615}"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343CF2-C057-49ED-9104-AB269AB82615}" type="slidenum">
              <a:rPr lang="en-US" smtClean="0"/>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5343CF2-C057-49ED-9104-AB269AB8261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5343CF2-C057-49ED-9104-AB269AB82615}" type="slidenum">
              <a:rPr lang="en-US" smtClean="0"/>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5343CF2-C057-49ED-9104-AB269AB8261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05FEA54A-ADC7-44B6-AD2D-700E33D4FD0F}" type="datetimeFigureOut">
              <a:rPr lang="en-US" smtClean="0"/>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343CF2-C057-49ED-9104-AB269AB8261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5FEA54A-ADC7-44B6-AD2D-700E33D4FD0F}" type="datetimeFigureOut">
              <a:rPr lang="en-US" smtClean="0"/>
              <a:t>10/28/2019</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5343CF2-C057-49ED-9104-AB269AB82615}"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343CF2-C057-49ED-9104-AB269AB8261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FEA54A-ADC7-44B6-AD2D-700E33D4FD0F}" type="datetimeFigureOut">
              <a:rPr lang="en-US" smtClean="0"/>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343CF2-C057-49ED-9104-AB269AB8261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5FEA54A-ADC7-44B6-AD2D-700E33D4FD0F}" type="datetimeFigureOut">
              <a:rPr lang="en-US" smtClean="0"/>
              <a:t>10/28/2019</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5343CF2-C057-49ED-9104-AB269AB8261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tags" Target="../tags/tag63.xml"/><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66" Type="http://schemas.openxmlformats.org/officeDocument/2006/relationships/slideLayout" Target="../slideLayouts/slideLayout2.xml"/><Relationship Id="rId5" Type="http://schemas.openxmlformats.org/officeDocument/2006/relationships/tags" Target="../tags/tag5.xml"/><Relationship Id="rId61" Type="http://schemas.openxmlformats.org/officeDocument/2006/relationships/tags" Target="../tags/tag61.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tags" Target="../tags/tag64.xml"/><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tags" Target="../tags/tag65.xml"/><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tags" Target="../tags/tag78.xml"/><Relationship Id="rId18" Type="http://schemas.openxmlformats.org/officeDocument/2006/relationships/tags" Target="../tags/tag83.xml"/><Relationship Id="rId26" Type="http://schemas.openxmlformats.org/officeDocument/2006/relationships/tags" Target="../tags/tag91.xml"/><Relationship Id="rId3" Type="http://schemas.openxmlformats.org/officeDocument/2006/relationships/tags" Target="../tags/tag68.xml"/><Relationship Id="rId21" Type="http://schemas.openxmlformats.org/officeDocument/2006/relationships/tags" Target="../tags/tag86.xml"/><Relationship Id="rId7" Type="http://schemas.openxmlformats.org/officeDocument/2006/relationships/tags" Target="../tags/tag72.xml"/><Relationship Id="rId12" Type="http://schemas.openxmlformats.org/officeDocument/2006/relationships/tags" Target="../tags/tag77.xml"/><Relationship Id="rId17" Type="http://schemas.openxmlformats.org/officeDocument/2006/relationships/tags" Target="../tags/tag82.xml"/><Relationship Id="rId25" Type="http://schemas.openxmlformats.org/officeDocument/2006/relationships/tags" Target="../tags/tag90.xml"/><Relationship Id="rId2" Type="http://schemas.openxmlformats.org/officeDocument/2006/relationships/tags" Target="../tags/tag67.xml"/><Relationship Id="rId16" Type="http://schemas.openxmlformats.org/officeDocument/2006/relationships/tags" Target="../tags/tag81.xml"/><Relationship Id="rId20" Type="http://schemas.openxmlformats.org/officeDocument/2006/relationships/tags" Target="../tags/tag85.xml"/><Relationship Id="rId29" Type="http://schemas.openxmlformats.org/officeDocument/2006/relationships/tags" Target="../tags/tag94.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tags" Target="../tags/tag76.xml"/><Relationship Id="rId24" Type="http://schemas.openxmlformats.org/officeDocument/2006/relationships/tags" Target="../tags/tag89.xml"/><Relationship Id="rId32" Type="http://schemas.openxmlformats.org/officeDocument/2006/relationships/slideLayout" Target="../slideLayouts/slideLayout2.xml"/><Relationship Id="rId5" Type="http://schemas.openxmlformats.org/officeDocument/2006/relationships/tags" Target="../tags/tag70.xml"/><Relationship Id="rId15" Type="http://schemas.openxmlformats.org/officeDocument/2006/relationships/tags" Target="../tags/tag80.xml"/><Relationship Id="rId23" Type="http://schemas.openxmlformats.org/officeDocument/2006/relationships/tags" Target="../tags/tag88.xml"/><Relationship Id="rId28" Type="http://schemas.openxmlformats.org/officeDocument/2006/relationships/tags" Target="../tags/tag93.xml"/><Relationship Id="rId10" Type="http://schemas.openxmlformats.org/officeDocument/2006/relationships/tags" Target="../tags/tag75.xml"/><Relationship Id="rId19" Type="http://schemas.openxmlformats.org/officeDocument/2006/relationships/tags" Target="../tags/tag84.xml"/><Relationship Id="rId31" Type="http://schemas.openxmlformats.org/officeDocument/2006/relationships/tags" Target="../tags/tag96.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tags" Target="../tags/tag79.xml"/><Relationship Id="rId22" Type="http://schemas.openxmlformats.org/officeDocument/2006/relationships/tags" Target="../tags/tag87.xml"/><Relationship Id="rId27" Type="http://schemas.openxmlformats.org/officeDocument/2006/relationships/tags" Target="../tags/tag92.xml"/><Relationship Id="rId30" Type="http://schemas.openxmlformats.org/officeDocument/2006/relationships/tags" Target="../tags/tag95.xml"/></Relationships>
</file>

<file path=ppt/slides/_rels/slide8.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slideLayout" Target="../slideLayouts/slideLayout2.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2.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customXml" Target="../ink/ink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customXml" Target="../ink/ink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tags" Target="../tags/tag123.xml"/><Relationship Id="rId18" Type="http://schemas.openxmlformats.org/officeDocument/2006/relationships/tags" Target="../tags/tag128.xml"/><Relationship Id="rId3" Type="http://schemas.openxmlformats.org/officeDocument/2006/relationships/tags" Target="../tags/tag113.xml"/><Relationship Id="rId21" Type="http://schemas.openxmlformats.org/officeDocument/2006/relationships/slideLayout" Target="../slideLayouts/slideLayout2.xml"/><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tags" Target="../tags/tag127.xml"/><Relationship Id="rId2" Type="http://schemas.openxmlformats.org/officeDocument/2006/relationships/tags" Target="../tags/tag112.xml"/><Relationship Id="rId16" Type="http://schemas.openxmlformats.org/officeDocument/2006/relationships/tags" Target="../tags/tag126.xml"/><Relationship Id="rId20" Type="http://schemas.openxmlformats.org/officeDocument/2006/relationships/tags" Target="../tags/tag130.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5" Type="http://schemas.openxmlformats.org/officeDocument/2006/relationships/tags" Target="../tags/tag115.xml"/><Relationship Id="rId15" Type="http://schemas.openxmlformats.org/officeDocument/2006/relationships/tags" Target="../tags/tag125.xml"/><Relationship Id="rId10" Type="http://schemas.openxmlformats.org/officeDocument/2006/relationships/tags" Target="../tags/tag120.xml"/><Relationship Id="rId19" Type="http://schemas.openxmlformats.org/officeDocument/2006/relationships/tags" Target="../tags/tag129.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tags" Target="../tags/tag1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slideLayout" Target="../slideLayouts/slideLayout2.xml"/><Relationship Id="rId5" Type="http://schemas.openxmlformats.org/officeDocument/2006/relationships/tags" Target="../tags/tag135.xml"/><Relationship Id="rId4" Type="http://schemas.openxmlformats.org/officeDocument/2006/relationships/tags" Target="../tags/tag134.xml"/></Relationships>
</file>

<file path=ppt/slides/_rels/slide19.xml.rels><?xml version="1.0" encoding="UTF-8" standalone="yes"?>
<Relationships xmlns="http://schemas.openxmlformats.org/package/2006/relationships"><Relationship Id="rId8" Type="http://schemas.openxmlformats.org/officeDocument/2006/relationships/tags" Target="../tags/tag143.xml"/><Relationship Id="rId13" Type="http://schemas.openxmlformats.org/officeDocument/2006/relationships/customXml" Target="../ink/ink7.xml"/><Relationship Id="rId3" Type="http://schemas.openxmlformats.org/officeDocument/2006/relationships/tags" Target="../tags/tag138.xml"/><Relationship Id="rId7" Type="http://schemas.openxmlformats.org/officeDocument/2006/relationships/tags" Target="../tags/tag142.xml"/><Relationship Id="rId12" Type="http://schemas.openxmlformats.org/officeDocument/2006/relationships/image" Target="../media/image100.emf"/><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11" Type="http://schemas.openxmlformats.org/officeDocument/2006/relationships/customXml" Target="../ink/ink6.xml"/><Relationship Id="rId5" Type="http://schemas.openxmlformats.org/officeDocument/2006/relationships/tags" Target="../tags/tag140.xml"/><Relationship Id="rId10" Type="http://schemas.openxmlformats.org/officeDocument/2006/relationships/notesSlide" Target="../notesSlides/notesSlide1.xml"/><Relationship Id="rId4" Type="http://schemas.openxmlformats.org/officeDocument/2006/relationships/tags" Target="../tags/tag139.xml"/><Relationship Id="rId9" Type="http://schemas.openxmlformats.org/officeDocument/2006/relationships/slideLayout" Target="../slideLayouts/slideLayout2.xml"/><Relationship Id="rId14" Type="http://schemas.openxmlformats.org/officeDocument/2006/relationships/image" Target="../media/image11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3" Type="http://schemas.openxmlformats.org/officeDocument/2006/relationships/tags" Target="../tags/tag156.xml"/><Relationship Id="rId18" Type="http://schemas.openxmlformats.org/officeDocument/2006/relationships/tags" Target="../tags/tag161.xml"/><Relationship Id="rId26" Type="http://schemas.openxmlformats.org/officeDocument/2006/relationships/tags" Target="../tags/tag169.xml"/><Relationship Id="rId39" Type="http://schemas.openxmlformats.org/officeDocument/2006/relationships/tags" Target="../tags/tag182.xml"/><Relationship Id="rId21" Type="http://schemas.openxmlformats.org/officeDocument/2006/relationships/tags" Target="../tags/tag164.xml"/><Relationship Id="rId34" Type="http://schemas.openxmlformats.org/officeDocument/2006/relationships/tags" Target="../tags/tag177.xml"/><Relationship Id="rId42" Type="http://schemas.openxmlformats.org/officeDocument/2006/relationships/tags" Target="../tags/tag185.xml"/><Relationship Id="rId7" Type="http://schemas.openxmlformats.org/officeDocument/2006/relationships/tags" Target="../tags/tag150.xml"/><Relationship Id="rId2" Type="http://schemas.openxmlformats.org/officeDocument/2006/relationships/tags" Target="../tags/tag145.xml"/><Relationship Id="rId16" Type="http://schemas.openxmlformats.org/officeDocument/2006/relationships/tags" Target="../tags/tag159.xml"/><Relationship Id="rId20" Type="http://schemas.openxmlformats.org/officeDocument/2006/relationships/tags" Target="../tags/tag163.xml"/><Relationship Id="rId29" Type="http://schemas.openxmlformats.org/officeDocument/2006/relationships/tags" Target="../tags/tag172.xml"/><Relationship Id="rId41" Type="http://schemas.openxmlformats.org/officeDocument/2006/relationships/tags" Target="../tags/tag184.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24" Type="http://schemas.openxmlformats.org/officeDocument/2006/relationships/tags" Target="../tags/tag167.xml"/><Relationship Id="rId32" Type="http://schemas.openxmlformats.org/officeDocument/2006/relationships/tags" Target="../tags/tag175.xml"/><Relationship Id="rId37" Type="http://schemas.openxmlformats.org/officeDocument/2006/relationships/tags" Target="../tags/tag180.xml"/><Relationship Id="rId40" Type="http://schemas.openxmlformats.org/officeDocument/2006/relationships/tags" Target="../tags/tag183.xml"/><Relationship Id="rId5" Type="http://schemas.openxmlformats.org/officeDocument/2006/relationships/tags" Target="../tags/tag148.xml"/><Relationship Id="rId15" Type="http://schemas.openxmlformats.org/officeDocument/2006/relationships/tags" Target="../tags/tag158.xml"/><Relationship Id="rId23" Type="http://schemas.openxmlformats.org/officeDocument/2006/relationships/tags" Target="../tags/tag166.xml"/><Relationship Id="rId28" Type="http://schemas.openxmlformats.org/officeDocument/2006/relationships/tags" Target="../tags/tag171.xml"/><Relationship Id="rId36" Type="http://schemas.openxmlformats.org/officeDocument/2006/relationships/tags" Target="../tags/tag179.xml"/><Relationship Id="rId10" Type="http://schemas.openxmlformats.org/officeDocument/2006/relationships/tags" Target="../tags/tag153.xml"/><Relationship Id="rId19" Type="http://schemas.openxmlformats.org/officeDocument/2006/relationships/tags" Target="../tags/tag162.xml"/><Relationship Id="rId31" Type="http://schemas.openxmlformats.org/officeDocument/2006/relationships/tags" Target="../tags/tag174.xml"/><Relationship Id="rId44" Type="http://schemas.openxmlformats.org/officeDocument/2006/relationships/slideLayout" Target="../slideLayouts/slideLayout2.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 Id="rId22" Type="http://schemas.openxmlformats.org/officeDocument/2006/relationships/tags" Target="../tags/tag165.xml"/><Relationship Id="rId27" Type="http://schemas.openxmlformats.org/officeDocument/2006/relationships/tags" Target="../tags/tag170.xml"/><Relationship Id="rId30" Type="http://schemas.openxmlformats.org/officeDocument/2006/relationships/tags" Target="../tags/tag173.xml"/><Relationship Id="rId35" Type="http://schemas.openxmlformats.org/officeDocument/2006/relationships/tags" Target="../tags/tag178.xml"/><Relationship Id="rId43" Type="http://schemas.openxmlformats.org/officeDocument/2006/relationships/tags" Target="../tags/tag186.xml"/><Relationship Id="rId8" Type="http://schemas.openxmlformats.org/officeDocument/2006/relationships/tags" Target="../tags/tag151.xml"/><Relationship Id="rId3" Type="http://schemas.openxmlformats.org/officeDocument/2006/relationships/tags" Target="../tags/tag146.xml"/><Relationship Id="rId12" Type="http://schemas.openxmlformats.org/officeDocument/2006/relationships/tags" Target="../tags/tag155.xml"/><Relationship Id="rId17" Type="http://schemas.openxmlformats.org/officeDocument/2006/relationships/tags" Target="../tags/tag160.xml"/><Relationship Id="rId25" Type="http://schemas.openxmlformats.org/officeDocument/2006/relationships/tags" Target="../tags/tag168.xml"/><Relationship Id="rId33" Type="http://schemas.openxmlformats.org/officeDocument/2006/relationships/tags" Target="../tags/tag176.xml"/><Relationship Id="rId38" Type="http://schemas.openxmlformats.org/officeDocument/2006/relationships/tags" Target="../tags/tag181.xml"/></Relationships>
</file>

<file path=ppt/slides/_rels/slide24.xml.rels><?xml version="1.0" encoding="UTF-8" standalone="yes"?>
<Relationships xmlns="http://schemas.openxmlformats.org/package/2006/relationships"><Relationship Id="rId26" Type="http://schemas.openxmlformats.org/officeDocument/2006/relationships/tags" Target="../tags/tag212.xml"/><Relationship Id="rId21" Type="http://schemas.openxmlformats.org/officeDocument/2006/relationships/tags" Target="../tags/tag207.xml"/><Relationship Id="rId42" Type="http://schemas.openxmlformats.org/officeDocument/2006/relationships/tags" Target="../tags/tag228.xml"/><Relationship Id="rId47" Type="http://schemas.openxmlformats.org/officeDocument/2006/relationships/tags" Target="../tags/tag233.xml"/><Relationship Id="rId63" Type="http://schemas.openxmlformats.org/officeDocument/2006/relationships/tags" Target="../tags/tag249.xml"/><Relationship Id="rId68" Type="http://schemas.openxmlformats.org/officeDocument/2006/relationships/tags" Target="../tags/tag254.xml"/><Relationship Id="rId84" Type="http://schemas.openxmlformats.org/officeDocument/2006/relationships/tags" Target="../tags/tag270.xml"/><Relationship Id="rId89" Type="http://schemas.openxmlformats.org/officeDocument/2006/relationships/tags" Target="../tags/tag275.xml"/><Relationship Id="rId16" Type="http://schemas.openxmlformats.org/officeDocument/2006/relationships/tags" Target="../tags/tag202.xml"/><Relationship Id="rId11" Type="http://schemas.openxmlformats.org/officeDocument/2006/relationships/tags" Target="../tags/tag197.xml"/><Relationship Id="rId32" Type="http://schemas.openxmlformats.org/officeDocument/2006/relationships/tags" Target="../tags/tag218.xml"/><Relationship Id="rId37" Type="http://schemas.openxmlformats.org/officeDocument/2006/relationships/tags" Target="../tags/tag223.xml"/><Relationship Id="rId53" Type="http://schemas.openxmlformats.org/officeDocument/2006/relationships/tags" Target="../tags/tag239.xml"/><Relationship Id="rId58" Type="http://schemas.openxmlformats.org/officeDocument/2006/relationships/tags" Target="../tags/tag244.xml"/><Relationship Id="rId74" Type="http://schemas.openxmlformats.org/officeDocument/2006/relationships/tags" Target="../tags/tag260.xml"/><Relationship Id="rId79" Type="http://schemas.openxmlformats.org/officeDocument/2006/relationships/tags" Target="../tags/tag265.xml"/><Relationship Id="rId5" Type="http://schemas.openxmlformats.org/officeDocument/2006/relationships/tags" Target="../tags/tag191.xml"/><Relationship Id="rId90" Type="http://schemas.openxmlformats.org/officeDocument/2006/relationships/slideLayout" Target="../slideLayouts/slideLayout2.xml"/><Relationship Id="rId14" Type="http://schemas.openxmlformats.org/officeDocument/2006/relationships/tags" Target="../tags/tag200.xml"/><Relationship Id="rId22" Type="http://schemas.openxmlformats.org/officeDocument/2006/relationships/tags" Target="../tags/tag208.xml"/><Relationship Id="rId27" Type="http://schemas.openxmlformats.org/officeDocument/2006/relationships/tags" Target="../tags/tag213.xml"/><Relationship Id="rId30" Type="http://schemas.openxmlformats.org/officeDocument/2006/relationships/tags" Target="../tags/tag216.xml"/><Relationship Id="rId35" Type="http://schemas.openxmlformats.org/officeDocument/2006/relationships/tags" Target="../tags/tag221.xml"/><Relationship Id="rId43" Type="http://schemas.openxmlformats.org/officeDocument/2006/relationships/tags" Target="../tags/tag229.xml"/><Relationship Id="rId48" Type="http://schemas.openxmlformats.org/officeDocument/2006/relationships/tags" Target="../tags/tag234.xml"/><Relationship Id="rId56" Type="http://schemas.openxmlformats.org/officeDocument/2006/relationships/tags" Target="../tags/tag242.xml"/><Relationship Id="rId64" Type="http://schemas.openxmlformats.org/officeDocument/2006/relationships/tags" Target="../tags/tag250.xml"/><Relationship Id="rId69" Type="http://schemas.openxmlformats.org/officeDocument/2006/relationships/tags" Target="../tags/tag255.xml"/><Relationship Id="rId77" Type="http://schemas.openxmlformats.org/officeDocument/2006/relationships/tags" Target="../tags/tag263.xml"/><Relationship Id="rId8" Type="http://schemas.openxmlformats.org/officeDocument/2006/relationships/tags" Target="../tags/tag194.xml"/><Relationship Id="rId51" Type="http://schemas.openxmlformats.org/officeDocument/2006/relationships/tags" Target="../tags/tag237.xml"/><Relationship Id="rId72" Type="http://schemas.openxmlformats.org/officeDocument/2006/relationships/tags" Target="../tags/tag258.xml"/><Relationship Id="rId80" Type="http://schemas.openxmlformats.org/officeDocument/2006/relationships/tags" Target="../tags/tag266.xml"/><Relationship Id="rId85" Type="http://schemas.openxmlformats.org/officeDocument/2006/relationships/tags" Target="../tags/tag271.xml"/><Relationship Id="rId3" Type="http://schemas.openxmlformats.org/officeDocument/2006/relationships/tags" Target="../tags/tag189.xml"/><Relationship Id="rId12" Type="http://schemas.openxmlformats.org/officeDocument/2006/relationships/tags" Target="../tags/tag198.xml"/><Relationship Id="rId17" Type="http://schemas.openxmlformats.org/officeDocument/2006/relationships/tags" Target="../tags/tag203.xml"/><Relationship Id="rId25" Type="http://schemas.openxmlformats.org/officeDocument/2006/relationships/tags" Target="../tags/tag211.xml"/><Relationship Id="rId33" Type="http://schemas.openxmlformats.org/officeDocument/2006/relationships/tags" Target="../tags/tag219.xml"/><Relationship Id="rId38" Type="http://schemas.openxmlformats.org/officeDocument/2006/relationships/tags" Target="../tags/tag224.xml"/><Relationship Id="rId46" Type="http://schemas.openxmlformats.org/officeDocument/2006/relationships/tags" Target="../tags/tag232.xml"/><Relationship Id="rId59" Type="http://schemas.openxmlformats.org/officeDocument/2006/relationships/tags" Target="../tags/tag245.xml"/><Relationship Id="rId67" Type="http://schemas.openxmlformats.org/officeDocument/2006/relationships/tags" Target="../tags/tag253.xml"/><Relationship Id="rId20" Type="http://schemas.openxmlformats.org/officeDocument/2006/relationships/tags" Target="../tags/tag206.xml"/><Relationship Id="rId41" Type="http://schemas.openxmlformats.org/officeDocument/2006/relationships/tags" Target="../tags/tag227.xml"/><Relationship Id="rId54" Type="http://schemas.openxmlformats.org/officeDocument/2006/relationships/tags" Target="../tags/tag240.xml"/><Relationship Id="rId62" Type="http://schemas.openxmlformats.org/officeDocument/2006/relationships/tags" Target="../tags/tag248.xml"/><Relationship Id="rId70" Type="http://schemas.openxmlformats.org/officeDocument/2006/relationships/tags" Target="../tags/tag256.xml"/><Relationship Id="rId75" Type="http://schemas.openxmlformats.org/officeDocument/2006/relationships/tags" Target="../tags/tag261.xml"/><Relationship Id="rId83" Type="http://schemas.openxmlformats.org/officeDocument/2006/relationships/tags" Target="../tags/tag269.xml"/><Relationship Id="rId88" Type="http://schemas.openxmlformats.org/officeDocument/2006/relationships/tags" Target="../tags/tag274.xml"/><Relationship Id="rId1" Type="http://schemas.openxmlformats.org/officeDocument/2006/relationships/tags" Target="../tags/tag187.xml"/><Relationship Id="rId6" Type="http://schemas.openxmlformats.org/officeDocument/2006/relationships/tags" Target="../tags/tag192.xml"/><Relationship Id="rId15" Type="http://schemas.openxmlformats.org/officeDocument/2006/relationships/tags" Target="../tags/tag201.xml"/><Relationship Id="rId23" Type="http://schemas.openxmlformats.org/officeDocument/2006/relationships/tags" Target="../tags/tag209.xml"/><Relationship Id="rId28" Type="http://schemas.openxmlformats.org/officeDocument/2006/relationships/tags" Target="../tags/tag214.xml"/><Relationship Id="rId36" Type="http://schemas.openxmlformats.org/officeDocument/2006/relationships/tags" Target="../tags/tag222.xml"/><Relationship Id="rId49" Type="http://schemas.openxmlformats.org/officeDocument/2006/relationships/tags" Target="../tags/tag235.xml"/><Relationship Id="rId57" Type="http://schemas.openxmlformats.org/officeDocument/2006/relationships/tags" Target="../tags/tag243.xml"/><Relationship Id="rId10" Type="http://schemas.openxmlformats.org/officeDocument/2006/relationships/tags" Target="../tags/tag196.xml"/><Relationship Id="rId31" Type="http://schemas.openxmlformats.org/officeDocument/2006/relationships/tags" Target="../tags/tag217.xml"/><Relationship Id="rId44" Type="http://schemas.openxmlformats.org/officeDocument/2006/relationships/tags" Target="../tags/tag230.xml"/><Relationship Id="rId52" Type="http://schemas.openxmlformats.org/officeDocument/2006/relationships/tags" Target="../tags/tag238.xml"/><Relationship Id="rId60" Type="http://schemas.openxmlformats.org/officeDocument/2006/relationships/tags" Target="../tags/tag246.xml"/><Relationship Id="rId65" Type="http://schemas.openxmlformats.org/officeDocument/2006/relationships/tags" Target="../tags/tag251.xml"/><Relationship Id="rId73" Type="http://schemas.openxmlformats.org/officeDocument/2006/relationships/tags" Target="../tags/tag259.xml"/><Relationship Id="rId78" Type="http://schemas.openxmlformats.org/officeDocument/2006/relationships/tags" Target="../tags/tag264.xml"/><Relationship Id="rId81" Type="http://schemas.openxmlformats.org/officeDocument/2006/relationships/tags" Target="../tags/tag267.xml"/><Relationship Id="rId86" Type="http://schemas.openxmlformats.org/officeDocument/2006/relationships/tags" Target="../tags/tag272.xml"/><Relationship Id="rId4" Type="http://schemas.openxmlformats.org/officeDocument/2006/relationships/tags" Target="../tags/tag190.xml"/><Relationship Id="rId9" Type="http://schemas.openxmlformats.org/officeDocument/2006/relationships/tags" Target="../tags/tag195.xml"/><Relationship Id="rId13" Type="http://schemas.openxmlformats.org/officeDocument/2006/relationships/tags" Target="../tags/tag199.xml"/><Relationship Id="rId18" Type="http://schemas.openxmlformats.org/officeDocument/2006/relationships/tags" Target="../tags/tag204.xml"/><Relationship Id="rId39" Type="http://schemas.openxmlformats.org/officeDocument/2006/relationships/tags" Target="../tags/tag225.xml"/><Relationship Id="rId34" Type="http://schemas.openxmlformats.org/officeDocument/2006/relationships/tags" Target="../tags/tag220.xml"/><Relationship Id="rId50" Type="http://schemas.openxmlformats.org/officeDocument/2006/relationships/tags" Target="../tags/tag236.xml"/><Relationship Id="rId55" Type="http://schemas.openxmlformats.org/officeDocument/2006/relationships/tags" Target="../tags/tag241.xml"/><Relationship Id="rId76" Type="http://schemas.openxmlformats.org/officeDocument/2006/relationships/tags" Target="../tags/tag262.xml"/><Relationship Id="rId7" Type="http://schemas.openxmlformats.org/officeDocument/2006/relationships/tags" Target="../tags/tag193.xml"/><Relationship Id="rId71" Type="http://schemas.openxmlformats.org/officeDocument/2006/relationships/tags" Target="../tags/tag257.xml"/><Relationship Id="rId2" Type="http://schemas.openxmlformats.org/officeDocument/2006/relationships/tags" Target="../tags/tag188.xml"/><Relationship Id="rId29" Type="http://schemas.openxmlformats.org/officeDocument/2006/relationships/tags" Target="../tags/tag215.xml"/><Relationship Id="rId24" Type="http://schemas.openxmlformats.org/officeDocument/2006/relationships/tags" Target="../tags/tag210.xml"/><Relationship Id="rId40" Type="http://schemas.openxmlformats.org/officeDocument/2006/relationships/tags" Target="../tags/tag226.xml"/><Relationship Id="rId45" Type="http://schemas.openxmlformats.org/officeDocument/2006/relationships/tags" Target="../tags/tag231.xml"/><Relationship Id="rId66" Type="http://schemas.openxmlformats.org/officeDocument/2006/relationships/tags" Target="../tags/tag252.xml"/><Relationship Id="rId87" Type="http://schemas.openxmlformats.org/officeDocument/2006/relationships/tags" Target="../tags/tag273.xml"/><Relationship Id="rId61" Type="http://schemas.openxmlformats.org/officeDocument/2006/relationships/tags" Target="../tags/tag247.xml"/><Relationship Id="rId82" Type="http://schemas.openxmlformats.org/officeDocument/2006/relationships/tags" Target="../tags/tag268.xml"/><Relationship Id="rId19" Type="http://schemas.openxmlformats.org/officeDocument/2006/relationships/tags" Target="../tags/tag20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6.xml"/></Relationships>
</file>

<file path=ppt/slides/_rels/slide26.xml.rels><?xml version="1.0" encoding="UTF-8" standalone="yes"?>
<Relationships xmlns="http://schemas.openxmlformats.org/package/2006/relationships"><Relationship Id="rId117" Type="http://schemas.openxmlformats.org/officeDocument/2006/relationships/tags" Target="../tags/tag393.xml"/><Relationship Id="rId21" Type="http://schemas.openxmlformats.org/officeDocument/2006/relationships/tags" Target="../tags/tag297.xml"/><Relationship Id="rId42" Type="http://schemas.openxmlformats.org/officeDocument/2006/relationships/tags" Target="../tags/tag318.xml"/><Relationship Id="rId63" Type="http://schemas.openxmlformats.org/officeDocument/2006/relationships/tags" Target="../tags/tag339.xml"/><Relationship Id="rId84" Type="http://schemas.openxmlformats.org/officeDocument/2006/relationships/tags" Target="../tags/tag360.xml"/><Relationship Id="rId138" Type="http://schemas.openxmlformats.org/officeDocument/2006/relationships/tags" Target="../tags/tag414.xml"/><Relationship Id="rId159" Type="http://schemas.openxmlformats.org/officeDocument/2006/relationships/tags" Target="../tags/tag435.xml"/><Relationship Id="rId170" Type="http://schemas.openxmlformats.org/officeDocument/2006/relationships/tags" Target="../tags/tag446.xml"/><Relationship Id="rId191" Type="http://schemas.openxmlformats.org/officeDocument/2006/relationships/tags" Target="../tags/tag467.xml"/><Relationship Id="rId107" Type="http://schemas.openxmlformats.org/officeDocument/2006/relationships/tags" Target="../tags/tag383.xml"/><Relationship Id="rId11" Type="http://schemas.openxmlformats.org/officeDocument/2006/relationships/tags" Target="../tags/tag287.xml"/><Relationship Id="rId32" Type="http://schemas.openxmlformats.org/officeDocument/2006/relationships/tags" Target="../tags/tag308.xml"/><Relationship Id="rId53" Type="http://schemas.openxmlformats.org/officeDocument/2006/relationships/tags" Target="../tags/tag329.xml"/><Relationship Id="rId74" Type="http://schemas.openxmlformats.org/officeDocument/2006/relationships/tags" Target="../tags/tag350.xml"/><Relationship Id="rId128" Type="http://schemas.openxmlformats.org/officeDocument/2006/relationships/tags" Target="../tags/tag404.xml"/><Relationship Id="rId149" Type="http://schemas.openxmlformats.org/officeDocument/2006/relationships/tags" Target="../tags/tag425.xml"/><Relationship Id="rId5" Type="http://schemas.openxmlformats.org/officeDocument/2006/relationships/tags" Target="../tags/tag281.xml"/><Relationship Id="rId95" Type="http://schemas.openxmlformats.org/officeDocument/2006/relationships/tags" Target="../tags/tag371.xml"/><Relationship Id="rId160" Type="http://schemas.openxmlformats.org/officeDocument/2006/relationships/tags" Target="../tags/tag436.xml"/><Relationship Id="rId181" Type="http://schemas.openxmlformats.org/officeDocument/2006/relationships/tags" Target="../tags/tag457.xml"/><Relationship Id="rId22" Type="http://schemas.openxmlformats.org/officeDocument/2006/relationships/tags" Target="../tags/tag298.xml"/><Relationship Id="rId43" Type="http://schemas.openxmlformats.org/officeDocument/2006/relationships/tags" Target="../tags/tag319.xml"/><Relationship Id="rId64" Type="http://schemas.openxmlformats.org/officeDocument/2006/relationships/tags" Target="../tags/tag340.xml"/><Relationship Id="rId118" Type="http://schemas.openxmlformats.org/officeDocument/2006/relationships/tags" Target="../tags/tag394.xml"/><Relationship Id="rId139" Type="http://schemas.openxmlformats.org/officeDocument/2006/relationships/tags" Target="../tags/tag415.xml"/><Relationship Id="rId85" Type="http://schemas.openxmlformats.org/officeDocument/2006/relationships/tags" Target="../tags/tag361.xml"/><Relationship Id="rId150" Type="http://schemas.openxmlformats.org/officeDocument/2006/relationships/tags" Target="../tags/tag426.xml"/><Relationship Id="rId171" Type="http://schemas.openxmlformats.org/officeDocument/2006/relationships/tags" Target="../tags/tag447.xml"/><Relationship Id="rId192" Type="http://schemas.openxmlformats.org/officeDocument/2006/relationships/tags" Target="../tags/tag468.xml"/><Relationship Id="rId12" Type="http://schemas.openxmlformats.org/officeDocument/2006/relationships/tags" Target="../tags/tag288.xml"/><Relationship Id="rId33" Type="http://schemas.openxmlformats.org/officeDocument/2006/relationships/tags" Target="../tags/tag309.xml"/><Relationship Id="rId108" Type="http://schemas.openxmlformats.org/officeDocument/2006/relationships/tags" Target="../tags/tag384.xml"/><Relationship Id="rId129" Type="http://schemas.openxmlformats.org/officeDocument/2006/relationships/tags" Target="../tags/tag405.xml"/><Relationship Id="rId54" Type="http://schemas.openxmlformats.org/officeDocument/2006/relationships/tags" Target="../tags/tag330.xml"/><Relationship Id="rId75" Type="http://schemas.openxmlformats.org/officeDocument/2006/relationships/tags" Target="../tags/tag351.xml"/><Relationship Id="rId96" Type="http://schemas.openxmlformats.org/officeDocument/2006/relationships/tags" Target="../tags/tag372.xml"/><Relationship Id="rId140" Type="http://schemas.openxmlformats.org/officeDocument/2006/relationships/tags" Target="../tags/tag416.xml"/><Relationship Id="rId161" Type="http://schemas.openxmlformats.org/officeDocument/2006/relationships/tags" Target="../tags/tag437.xml"/><Relationship Id="rId182" Type="http://schemas.openxmlformats.org/officeDocument/2006/relationships/tags" Target="../tags/tag458.xml"/><Relationship Id="rId6" Type="http://schemas.openxmlformats.org/officeDocument/2006/relationships/tags" Target="../tags/tag282.xml"/><Relationship Id="rId23" Type="http://schemas.openxmlformats.org/officeDocument/2006/relationships/tags" Target="../tags/tag299.xml"/><Relationship Id="rId119" Type="http://schemas.openxmlformats.org/officeDocument/2006/relationships/tags" Target="../tags/tag395.xml"/><Relationship Id="rId44" Type="http://schemas.openxmlformats.org/officeDocument/2006/relationships/tags" Target="../tags/tag320.xml"/><Relationship Id="rId65" Type="http://schemas.openxmlformats.org/officeDocument/2006/relationships/tags" Target="../tags/tag341.xml"/><Relationship Id="rId86" Type="http://schemas.openxmlformats.org/officeDocument/2006/relationships/tags" Target="../tags/tag362.xml"/><Relationship Id="rId130" Type="http://schemas.openxmlformats.org/officeDocument/2006/relationships/tags" Target="../tags/tag406.xml"/><Relationship Id="rId151" Type="http://schemas.openxmlformats.org/officeDocument/2006/relationships/tags" Target="../tags/tag427.xml"/><Relationship Id="rId172" Type="http://schemas.openxmlformats.org/officeDocument/2006/relationships/tags" Target="../tags/tag448.xml"/><Relationship Id="rId193" Type="http://schemas.openxmlformats.org/officeDocument/2006/relationships/tags" Target="../tags/tag469.xml"/><Relationship Id="rId13" Type="http://schemas.openxmlformats.org/officeDocument/2006/relationships/tags" Target="../tags/tag289.xml"/><Relationship Id="rId109" Type="http://schemas.openxmlformats.org/officeDocument/2006/relationships/tags" Target="../tags/tag385.xml"/><Relationship Id="rId34" Type="http://schemas.openxmlformats.org/officeDocument/2006/relationships/tags" Target="../tags/tag310.xml"/><Relationship Id="rId55" Type="http://schemas.openxmlformats.org/officeDocument/2006/relationships/tags" Target="../tags/tag331.xml"/><Relationship Id="rId76" Type="http://schemas.openxmlformats.org/officeDocument/2006/relationships/tags" Target="../tags/tag352.xml"/><Relationship Id="rId97" Type="http://schemas.openxmlformats.org/officeDocument/2006/relationships/tags" Target="../tags/tag373.xml"/><Relationship Id="rId120" Type="http://schemas.openxmlformats.org/officeDocument/2006/relationships/tags" Target="../tags/tag396.xml"/><Relationship Id="rId141" Type="http://schemas.openxmlformats.org/officeDocument/2006/relationships/tags" Target="../tags/tag417.xml"/><Relationship Id="rId7" Type="http://schemas.openxmlformats.org/officeDocument/2006/relationships/tags" Target="../tags/tag283.xml"/><Relationship Id="rId162" Type="http://schemas.openxmlformats.org/officeDocument/2006/relationships/tags" Target="../tags/tag438.xml"/><Relationship Id="rId183" Type="http://schemas.openxmlformats.org/officeDocument/2006/relationships/tags" Target="../tags/tag459.xml"/><Relationship Id="rId2" Type="http://schemas.openxmlformats.org/officeDocument/2006/relationships/tags" Target="../tags/tag278.xml"/><Relationship Id="rId29" Type="http://schemas.openxmlformats.org/officeDocument/2006/relationships/tags" Target="../tags/tag305.xml"/><Relationship Id="rId24" Type="http://schemas.openxmlformats.org/officeDocument/2006/relationships/tags" Target="../tags/tag300.xml"/><Relationship Id="rId40" Type="http://schemas.openxmlformats.org/officeDocument/2006/relationships/tags" Target="../tags/tag316.xml"/><Relationship Id="rId45" Type="http://schemas.openxmlformats.org/officeDocument/2006/relationships/tags" Target="../tags/tag321.xml"/><Relationship Id="rId66" Type="http://schemas.openxmlformats.org/officeDocument/2006/relationships/tags" Target="../tags/tag342.xml"/><Relationship Id="rId87" Type="http://schemas.openxmlformats.org/officeDocument/2006/relationships/tags" Target="../tags/tag363.xml"/><Relationship Id="rId110" Type="http://schemas.openxmlformats.org/officeDocument/2006/relationships/tags" Target="../tags/tag386.xml"/><Relationship Id="rId115" Type="http://schemas.openxmlformats.org/officeDocument/2006/relationships/tags" Target="../tags/tag391.xml"/><Relationship Id="rId131" Type="http://schemas.openxmlformats.org/officeDocument/2006/relationships/tags" Target="../tags/tag407.xml"/><Relationship Id="rId136" Type="http://schemas.openxmlformats.org/officeDocument/2006/relationships/tags" Target="../tags/tag412.xml"/><Relationship Id="rId157" Type="http://schemas.openxmlformats.org/officeDocument/2006/relationships/tags" Target="../tags/tag433.xml"/><Relationship Id="rId178" Type="http://schemas.openxmlformats.org/officeDocument/2006/relationships/tags" Target="../tags/tag454.xml"/><Relationship Id="rId61" Type="http://schemas.openxmlformats.org/officeDocument/2006/relationships/tags" Target="../tags/tag337.xml"/><Relationship Id="rId82" Type="http://schemas.openxmlformats.org/officeDocument/2006/relationships/tags" Target="../tags/tag358.xml"/><Relationship Id="rId152" Type="http://schemas.openxmlformats.org/officeDocument/2006/relationships/tags" Target="../tags/tag428.xml"/><Relationship Id="rId173" Type="http://schemas.openxmlformats.org/officeDocument/2006/relationships/tags" Target="../tags/tag449.xml"/><Relationship Id="rId194" Type="http://schemas.openxmlformats.org/officeDocument/2006/relationships/tags" Target="../tags/tag470.xml"/><Relationship Id="rId199" Type="http://schemas.openxmlformats.org/officeDocument/2006/relationships/tags" Target="../tags/tag475.xml"/><Relationship Id="rId19" Type="http://schemas.openxmlformats.org/officeDocument/2006/relationships/tags" Target="../tags/tag295.xml"/><Relationship Id="rId14" Type="http://schemas.openxmlformats.org/officeDocument/2006/relationships/tags" Target="../tags/tag290.xml"/><Relationship Id="rId30" Type="http://schemas.openxmlformats.org/officeDocument/2006/relationships/tags" Target="../tags/tag306.xml"/><Relationship Id="rId35" Type="http://schemas.openxmlformats.org/officeDocument/2006/relationships/tags" Target="../tags/tag311.xml"/><Relationship Id="rId56" Type="http://schemas.openxmlformats.org/officeDocument/2006/relationships/tags" Target="../tags/tag332.xml"/><Relationship Id="rId77" Type="http://schemas.openxmlformats.org/officeDocument/2006/relationships/tags" Target="../tags/tag353.xml"/><Relationship Id="rId100" Type="http://schemas.openxmlformats.org/officeDocument/2006/relationships/tags" Target="../tags/tag376.xml"/><Relationship Id="rId105" Type="http://schemas.openxmlformats.org/officeDocument/2006/relationships/tags" Target="../tags/tag381.xml"/><Relationship Id="rId126" Type="http://schemas.openxmlformats.org/officeDocument/2006/relationships/tags" Target="../tags/tag402.xml"/><Relationship Id="rId147" Type="http://schemas.openxmlformats.org/officeDocument/2006/relationships/tags" Target="../tags/tag423.xml"/><Relationship Id="rId168" Type="http://schemas.openxmlformats.org/officeDocument/2006/relationships/tags" Target="../tags/tag444.xml"/><Relationship Id="rId8" Type="http://schemas.openxmlformats.org/officeDocument/2006/relationships/tags" Target="../tags/tag284.xml"/><Relationship Id="rId51" Type="http://schemas.openxmlformats.org/officeDocument/2006/relationships/tags" Target="../tags/tag327.xml"/><Relationship Id="rId72" Type="http://schemas.openxmlformats.org/officeDocument/2006/relationships/tags" Target="../tags/tag348.xml"/><Relationship Id="rId93" Type="http://schemas.openxmlformats.org/officeDocument/2006/relationships/tags" Target="../tags/tag369.xml"/><Relationship Id="rId98" Type="http://schemas.openxmlformats.org/officeDocument/2006/relationships/tags" Target="../tags/tag374.xml"/><Relationship Id="rId121" Type="http://schemas.openxmlformats.org/officeDocument/2006/relationships/tags" Target="../tags/tag397.xml"/><Relationship Id="rId142" Type="http://schemas.openxmlformats.org/officeDocument/2006/relationships/tags" Target="../tags/tag418.xml"/><Relationship Id="rId163" Type="http://schemas.openxmlformats.org/officeDocument/2006/relationships/tags" Target="../tags/tag439.xml"/><Relationship Id="rId184" Type="http://schemas.openxmlformats.org/officeDocument/2006/relationships/tags" Target="../tags/tag460.xml"/><Relationship Id="rId189" Type="http://schemas.openxmlformats.org/officeDocument/2006/relationships/tags" Target="../tags/tag465.xml"/><Relationship Id="rId3" Type="http://schemas.openxmlformats.org/officeDocument/2006/relationships/tags" Target="../tags/tag279.xml"/><Relationship Id="rId25" Type="http://schemas.openxmlformats.org/officeDocument/2006/relationships/tags" Target="../tags/tag301.xml"/><Relationship Id="rId46" Type="http://schemas.openxmlformats.org/officeDocument/2006/relationships/tags" Target="../tags/tag322.xml"/><Relationship Id="rId67" Type="http://schemas.openxmlformats.org/officeDocument/2006/relationships/tags" Target="../tags/tag343.xml"/><Relationship Id="rId116" Type="http://schemas.openxmlformats.org/officeDocument/2006/relationships/tags" Target="../tags/tag392.xml"/><Relationship Id="rId137" Type="http://schemas.openxmlformats.org/officeDocument/2006/relationships/tags" Target="../tags/tag413.xml"/><Relationship Id="rId158" Type="http://schemas.openxmlformats.org/officeDocument/2006/relationships/tags" Target="../tags/tag434.xml"/><Relationship Id="rId20" Type="http://schemas.openxmlformats.org/officeDocument/2006/relationships/tags" Target="../tags/tag296.xml"/><Relationship Id="rId41" Type="http://schemas.openxmlformats.org/officeDocument/2006/relationships/tags" Target="../tags/tag317.xml"/><Relationship Id="rId62" Type="http://schemas.openxmlformats.org/officeDocument/2006/relationships/tags" Target="../tags/tag338.xml"/><Relationship Id="rId83" Type="http://schemas.openxmlformats.org/officeDocument/2006/relationships/tags" Target="../tags/tag359.xml"/><Relationship Id="rId88" Type="http://schemas.openxmlformats.org/officeDocument/2006/relationships/tags" Target="../tags/tag364.xml"/><Relationship Id="rId111" Type="http://schemas.openxmlformats.org/officeDocument/2006/relationships/tags" Target="../tags/tag387.xml"/><Relationship Id="rId132" Type="http://schemas.openxmlformats.org/officeDocument/2006/relationships/tags" Target="../tags/tag408.xml"/><Relationship Id="rId153" Type="http://schemas.openxmlformats.org/officeDocument/2006/relationships/tags" Target="../tags/tag429.xml"/><Relationship Id="rId174" Type="http://schemas.openxmlformats.org/officeDocument/2006/relationships/tags" Target="../tags/tag450.xml"/><Relationship Id="rId179" Type="http://schemas.openxmlformats.org/officeDocument/2006/relationships/tags" Target="../tags/tag455.xml"/><Relationship Id="rId195" Type="http://schemas.openxmlformats.org/officeDocument/2006/relationships/tags" Target="../tags/tag471.xml"/><Relationship Id="rId190" Type="http://schemas.openxmlformats.org/officeDocument/2006/relationships/tags" Target="../tags/tag466.xml"/><Relationship Id="rId15" Type="http://schemas.openxmlformats.org/officeDocument/2006/relationships/tags" Target="../tags/tag291.xml"/><Relationship Id="rId36" Type="http://schemas.openxmlformats.org/officeDocument/2006/relationships/tags" Target="../tags/tag312.xml"/><Relationship Id="rId57" Type="http://schemas.openxmlformats.org/officeDocument/2006/relationships/tags" Target="../tags/tag333.xml"/><Relationship Id="rId106" Type="http://schemas.openxmlformats.org/officeDocument/2006/relationships/tags" Target="../tags/tag382.xml"/><Relationship Id="rId127" Type="http://schemas.openxmlformats.org/officeDocument/2006/relationships/tags" Target="../tags/tag403.xml"/><Relationship Id="rId10" Type="http://schemas.openxmlformats.org/officeDocument/2006/relationships/tags" Target="../tags/tag286.xml"/><Relationship Id="rId31" Type="http://schemas.openxmlformats.org/officeDocument/2006/relationships/tags" Target="../tags/tag307.xml"/><Relationship Id="rId52" Type="http://schemas.openxmlformats.org/officeDocument/2006/relationships/tags" Target="../tags/tag328.xml"/><Relationship Id="rId73" Type="http://schemas.openxmlformats.org/officeDocument/2006/relationships/tags" Target="../tags/tag349.xml"/><Relationship Id="rId78" Type="http://schemas.openxmlformats.org/officeDocument/2006/relationships/tags" Target="../tags/tag354.xml"/><Relationship Id="rId94" Type="http://schemas.openxmlformats.org/officeDocument/2006/relationships/tags" Target="../tags/tag370.xml"/><Relationship Id="rId99" Type="http://schemas.openxmlformats.org/officeDocument/2006/relationships/tags" Target="../tags/tag375.xml"/><Relationship Id="rId101" Type="http://schemas.openxmlformats.org/officeDocument/2006/relationships/tags" Target="../tags/tag377.xml"/><Relationship Id="rId122" Type="http://schemas.openxmlformats.org/officeDocument/2006/relationships/tags" Target="../tags/tag398.xml"/><Relationship Id="rId143" Type="http://schemas.openxmlformats.org/officeDocument/2006/relationships/tags" Target="../tags/tag419.xml"/><Relationship Id="rId148" Type="http://schemas.openxmlformats.org/officeDocument/2006/relationships/tags" Target="../tags/tag424.xml"/><Relationship Id="rId164" Type="http://schemas.openxmlformats.org/officeDocument/2006/relationships/tags" Target="../tags/tag440.xml"/><Relationship Id="rId169" Type="http://schemas.openxmlformats.org/officeDocument/2006/relationships/tags" Target="../tags/tag445.xml"/><Relationship Id="rId185" Type="http://schemas.openxmlformats.org/officeDocument/2006/relationships/tags" Target="../tags/tag461.xml"/><Relationship Id="rId4" Type="http://schemas.openxmlformats.org/officeDocument/2006/relationships/tags" Target="../tags/tag280.xml"/><Relationship Id="rId9" Type="http://schemas.openxmlformats.org/officeDocument/2006/relationships/tags" Target="../tags/tag285.xml"/><Relationship Id="rId180" Type="http://schemas.openxmlformats.org/officeDocument/2006/relationships/tags" Target="../tags/tag456.xml"/><Relationship Id="rId26" Type="http://schemas.openxmlformats.org/officeDocument/2006/relationships/tags" Target="../tags/tag302.xml"/><Relationship Id="rId47" Type="http://schemas.openxmlformats.org/officeDocument/2006/relationships/tags" Target="../tags/tag323.xml"/><Relationship Id="rId68" Type="http://schemas.openxmlformats.org/officeDocument/2006/relationships/tags" Target="../tags/tag344.xml"/><Relationship Id="rId89" Type="http://schemas.openxmlformats.org/officeDocument/2006/relationships/tags" Target="../tags/tag365.xml"/><Relationship Id="rId112" Type="http://schemas.openxmlformats.org/officeDocument/2006/relationships/tags" Target="../tags/tag388.xml"/><Relationship Id="rId133" Type="http://schemas.openxmlformats.org/officeDocument/2006/relationships/tags" Target="../tags/tag409.xml"/><Relationship Id="rId154" Type="http://schemas.openxmlformats.org/officeDocument/2006/relationships/tags" Target="../tags/tag430.xml"/><Relationship Id="rId175" Type="http://schemas.openxmlformats.org/officeDocument/2006/relationships/tags" Target="../tags/tag451.xml"/><Relationship Id="rId196" Type="http://schemas.openxmlformats.org/officeDocument/2006/relationships/tags" Target="../tags/tag472.xml"/><Relationship Id="rId200" Type="http://schemas.openxmlformats.org/officeDocument/2006/relationships/tags" Target="../tags/tag476.xml"/><Relationship Id="rId16" Type="http://schemas.openxmlformats.org/officeDocument/2006/relationships/tags" Target="../tags/tag292.xml"/><Relationship Id="rId37" Type="http://schemas.openxmlformats.org/officeDocument/2006/relationships/tags" Target="../tags/tag313.xml"/><Relationship Id="rId58" Type="http://schemas.openxmlformats.org/officeDocument/2006/relationships/tags" Target="../tags/tag334.xml"/><Relationship Id="rId79" Type="http://schemas.openxmlformats.org/officeDocument/2006/relationships/tags" Target="../tags/tag355.xml"/><Relationship Id="rId102" Type="http://schemas.openxmlformats.org/officeDocument/2006/relationships/tags" Target="../tags/tag378.xml"/><Relationship Id="rId123" Type="http://schemas.openxmlformats.org/officeDocument/2006/relationships/tags" Target="../tags/tag399.xml"/><Relationship Id="rId144" Type="http://schemas.openxmlformats.org/officeDocument/2006/relationships/tags" Target="../tags/tag420.xml"/><Relationship Id="rId90" Type="http://schemas.openxmlformats.org/officeDocument/2006/relationships/tags" Target="../tags/tag366.xml"/><Relationship Id="rId165" Type="http://schemas.openxmlformats.org/officeDocument/2006/relationships/tags" Target="../tags/tag441.xml"/><Relationship Id="rId186" Type="http://schemas.openxmlformats.org/officeDocument/2006/relationships/tags" Target="../tags/tag462.xml"/><Relationship Id="rId27" Type="http://schemas.openxmlformats.org/officeDocument/2006/relationships/tags" Target="../tags/tag303.xml"/><Relationship Id="rId48" Type="http://schemas.openxmlformats.org/officeDocument/2006/relationships/tags" Target="../tags/tag324.xml"/><Relationship Id="rId69" Type="http://schemas.openxmlformats.org/officeDocument/2006/relationships/tags" Target="../tags/tag345.xml"/><Relationship Id="rId113" Type="http://schemas.openxmlformats.org/officeDocument/2006/relationships/tags" Target="../tags/tag389.xml"/><Relationship Id="rId134" Type="http://schemas.openxmlformats.org/officeDocument/2006/relationships/tags" Target="../tags/tag410.xml"/><Relationship Id="rId80" Type="http://schemas.openxmlformats.org/officeDocument/2006/relationships/tags" Target="../tags/tag356.xml"/><Relationship Id="rId155" Type="http://schemas.openxmlformats.org/officeDocument/2006/relationships/tags" Target="../tags/tag431.xml"/><Relationship Id="rId176" Type="http://schemas.openxmlformats.org/officeDocument/2006/relationships/tags" Target="../tags/tag452.xml"/><Relationship Id="rId197" Type="http://schemas.openxmlformats.org/officeDocument/2006/relationships/tags" Target="../tags/tag473.xml"/><Relationship Id="rId201" Type="http://schemas.openxmlformats.org/officeDocument/2006/relationships/slideLayout" Target="../slideLayouts/slideLayout2.xml"/><Relationship Id="rId17" Type="http://schemas.openxmlformats.org/officeDocument/2006/relationships/tags" Target="../tags/tag293.xml"/><Relationship Id="rId38" Type="http://schemas.openxmlformats.org/officeDocument/2006/relationships/tags" Target="../tags/tag314.xml"/><Relationship Id="rId59" Type="http://schemas.openxmlformats.org/officeDocument/2006/relationships/tags" Target="../tags/tag335.xml"/><Relationship Id="rId103" Type="http://schemas.openxmlformats.org/officeDocument/2006/relationships/tags" Target="../tags/tag379.xml"/><Relationship Id="rId124" Type="http://schemas.openxmlformats.org/officeDocument/2006/relationships/tags" Target="../tags/tag400.xml"/><Relationship Id="rId70" Type="http://schemas.openxmlformats.org/officeDocument/2006/relationships/tags" Target="../tags/tag346.xml"/><Relationship Id="rId91" Type="http://schemas.openxmlformats.org/officeDocument/2006/relationships/tags" Target="../tags/tag367.xml"/><Relationship Id="rId145" Type="http://schemas.openxmlformats.org/officeDocument/2006/relationships/tags" Target="../tags/tag421.xml"/><Relationship Id="rId166" Type="http://schemas.openxmlformats.org/officeDocument/2006/relationships/tags" Target="../tags/tag442.xml"/><Relationship Id="rId187" Type="http://schemas.openxmlformats.org/officeDocument/2006/relationships/tags" Target="../tags/tag463.xml"/><Relationship Id="rId1" Type="http://schemas.openxmlformats.org/officeDocument/2006/relationships/tags" Target="../tags/tag277.xml"/><Relationship Id="rId28" Type="http://schemas.openxmlformats.org/officeDocument/2006/relationships/tags" Target="../tags/tag304.xml"/><Relationship Id="rId49" Type="http://schemas.openxmlformats.org/officeDocument/2006/relationships/tags" Target="../tags/tag325.xml"/><Relationship Id="rId114" Type="http://schemas.openxmlformats.org/officeDocument/2006/relationships/tags" Target="../tags/tag390.xml"/><Relationship Id="rId60" Type="http://schemas.openxmlformats.org/officeDocument/2006/relationships/tags" Target="../tags/tag336.xml"/><Relationship Id="rId81" Type="http://schemas.openxmlformats.org/officeDocument/2006/relationships/tags" Target="../tags/tag357.xml"/><Relationship Id="rId135" Type="http://schemas.openxmlformats.org/officeDocument/2006/relationships/tags" Target="../tags/tag411.xml"/><Relationship Id="rId156" Type="http://schemas.openxmlformats.org/officeDocument/2006/relationships/tags" Target="../tags/tag432.xml"/><Relationship Id="rId177" Type="http://schemas.openxmlformats.org/officeDocument/2006/relationships/tags" Target="../tags/tag453.xml"/><Relationship Id="rId198" Type="http://schemas.openxmlformats.org/officeDocument/2006/relationships/tags" Target="../tags/tag474.xml"/><Relationship Id="rId18" Type="http://schemas.openxmlformats.org/officeDocument/2006/relationships/tags" Target="../tags/tag294.xml"/><Relationship Id="rId39" Type="http://schemas.openxmlformats.org/officeDocument/2006/relationships/tags" Target="../tags/tag315.xml"/><Relationship Id="rId50" Type="http://schemas.openxmlformats.org/officeDocument/2006/relationships/tags" Target="../tags/tag326.xml"/><Relationship Id="rId104" Type="http://schemas.openxmlformats.org/officeDocument/2006/relationships/tags" Target="../tags/tag380.xml"/><Relationship Id="rId125" Type="http://schemas.openxmlformats.org/officeDocument/2006/relationships/tags" Target="../tags/tag401.xml"/><Relationship Id="rId146" Type="http://schemas.openxmlformats.org/officeDocument/2006/relationships/tags" Target="../tags/tag422.xml"/><Relationship Id="rId167" Type="http://schemas.openxmlformats.org/officeDocument/2006/relationships/tags" Target="../tags/tag443.xml"/><Relationship Id="rId188" Type="http://schemas.openxmlformats.org/officeDocument/2006/relationships/tags" Target="../tags/tag464.xml"/><Relationship Id="rId71" Type="http://schemas.openxmlformats.org/officeDocument/2006/relationships/tags" Target="../tags/tag347.xml"/><Relationship Id="rId92" Type="http://schemas.openxmlformats.org/officeDocument/2006/relationships/tags" Target="../tags/tag3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tags" Target="../tags/tag485.xml"/><Relationship Id="rId13" Type="http://schemas.openxmlformats.org/officeDocument/2006/relationships/tags" Target="../tags/tag490.xml"/><Relationship Id="rId18" Type="http://schemas.openxmlformats.org/officeDocument/2006/relationships/tags" Target="../tags/tag495.xml"/><Relationship Id="rId26" Type="http://schemas.openxmlformats.org/officeDocument/2006/relationships/image" Target="../media/image120.emf"/><Relationship Id="rId3" Type="http://schemas.openxmlformats.org/officeDocument/2006/relationships/tags" Target="../tags/tag480.xml"/><Relationship Id="rId21" Type="http://schemas.openxmlformats.org/officeDocument/2006/relationships/tags" Target="../tags/tag498.xml"/><Relationship Id="rId7" Type="http://schemas.openxmlformats.org/officeDocument/2006/relationships/tags" Target="../tags/tag484.xml"/><Relationship Id="rId12" Type="http://schemas.openxmlformats.org/officeDocument/2006/relationships/tags" Target="../tags/tag489.xml"/><Relationship Id="rId17" Type="http://schemas.openxmlformats.org/officeDocument/2006/relationships/tags" Target="../tags/tag494.xml"/><Relationship Id="rId25" Type="http://schemas.openxmlformats.org/officeDocument/2006/relationships/customXml" Target="../ink/ink8.xml"/><Relationship Id="rId2" Type="http://schemas.openxmlformats.org/officeDocument/2006/relationships/tags" Target="../tags/tag479.xml"/><Relationship Id="rId16" Type="http://schemas.openxmlformats.org/officeDocument/2006/relationships/tags" Target="../tags/tag493.xml"/><Relationship Id="rId20" Type="http://schemas.openxmlformats.org/officeDocument/2006/relationships/tags" Target="../tags/tag497.xml"/><Relationship Id="rId29" Type="http://schemas.openxmlformats.org/officeDocument/2006/relationships/customXml" Target="../ink/ink10.xml"/><Relationship Id="rId1" Type="http://schemas.openxmlformats.org/officeDocument/2006/relationships/tags" Target="../tags/tag478.xml"/><Relationship Id="rId6" Type="http://schemas.openxmlformats.org/officeDocument/2006/relationships/tags" Target="../tags/tag483.xml"/><Relationship Id="rId11" Type="http://schemas.openxmlformats.org/officeDocument/2006/relationships/tags" Target="../tags/tag488.xml"/><Relationship Id="rId24" Type="http://schemas.openxmlformats.org/officeDocument/2006/relationships/slideLayout" Target="../slideLayouts/slideLayout2.xml"/><Relationship Id="rId5" Type="http://schemas.openxmlformats.org/officeDocument/2006/relationships/tags" Target="../tags/tag482.xml"/><Relationship Id="rId15" Type="http://schemas.openxmlformats.org/officeDocument/2006/relationships/tags" Target="../tags/tag492.xml"/><Relationship Id="rId23" Type="http://schemas.openxmlformats.org/officeDocument/2006/relationships/tags" Target="../tags/tag500.xml"/><Relationship Id="rId28" Type="http://schemas.openxmlformats.org/officeDocument/2006/relationships/image" Target="../media/image130.emf"/><Relationship Id="rId10" Type="http://schemas.openxmlformats.org/officeDocument/2006/relationships/tags" Target="../tags/tag487.xml"/><Relationship Id="rId19" Type="http://schemas.openxmlformats.org/officeDocument/2006/relationships/tags" Target="../tags/tag496.xml"/><Relationship Id="rId4" Type="http://schemas.openxmlformats.org/officeDocument/2006/relationships/tags" Target="../tags/tag481.xml"/><Relationship Id="rId9" Type="http://schemas.openxmlformats.org/officeDocument/2006/relationships/tags" Target="../tags/tag486.xml"/><Relationship Id="rId14" Type="http://schemas.openxmlformats.org/officeDocument/2006/relationships/tags" Target="../tags/tag491.xml"/><Relationship Id="rId22" Type="http://schemas.openxmlformats.org/officeDocument/2006/relationships/tags" Target="../tags/tag499.xml"/><Relationship Id="rId27" Type="http://schemas.openxmlformats.org/officeDocument/2006/relationships/customXml" Target="../ink/ink9.xml"/><Relationship Id="rId30" Type="http://schemas.openxmlformats.org/officeDocument/2006/relationships/image" Target="../media/image140.emf"/></Relationships>
</file>

<file path=ppt/slides/_rels/slide33.xml.rels><?xml version="1.0" encoding="UTF-8" standalone="yes"?>
<Relationships xmlns="http://schemas.openxmlformats.org/package/2006/relationships"><Relationship Id="rId13" Type="http://schemas.openxmlformats.org/officeDocument/2006/relationships/tags" Target="../tags/tag513.xml"/><Relationship Id="rId18" Type="http://schemas.openxmlformats.org/officeDocument/2006/relationships/tags" Target="../tags/tag518.xml"/><Relationship Id="rId26" Type="http://schemas.openxmlformats.org/officeDocument/2006/relationships/tags" Target="../tags/tag526.xml"/><Relationship Id="rId3" Type="http://schemas.openxmlformats.org/officeDocument/2006/relationships/tags" Target="../tags/tag503.xml"/><Relationship Id="rId21" Type="http://schemas.openxmlformats.org/officeDocument/2006/relationships/tags" Target="../tags/tag521.xml"/><Relationship Id="rId34" Type="http://schemas.openxmlformats.org/officeDocument/2006/relationships/tags" Target="../tags/tag534.xml"/><Relationship Id="rId7" Type="http://schemas.openxmlformats.org/officeDocument/2006/relationships/tags" Target="../tags/tag507.xml"/><Relationship Id="rId12" Type="http://schemas.openxmlformats.org/officeDocument/2006/relationships/tags" Target="../tags/tag512.xml"/><Relationship Id="rId17" Type="http://schemas.openxmlformats.org/officeDocument/2006/relationships/tags" Target="../tags/tag517.xml"/><Relationship Id="rId25" Type="http://schemas.openxmlformats.org/officeDocument/2006/relationships/tags" Target="../tags/tag525.xml"/><Relationship Id="rId33" Type="http://schemas.openxmlformats.org/officeDocument/2006/relationships/tags" Target="../tags/tag533.xml"/><Relationship Id="rId2" Type="http://schemas.openxmlformats.org/officeDocument/2006/relationships/tags" Target="../tags/tag502.xml"/><Relationship Id="rId16" Type="http://schemas.openxmlformats.org/officeDocument/2006/relationships/tags" Target="../tags/tag516.xml"/><Relationship Id="rId20" Type="http://schemas.openxmlformats.org/officeDocument/2006/relationships/tags" Target="../tags/tag520.xml"/><Relationship Id="rId29" Type="http://schemas.openxmlformats.org/officeDocument/2006/relationships/tags" Target="../tags/tag529.xml"/><Relationship Id="rId1" Type="http://schemas.openxmlformats.org/officeDocument/2006/relationships/tags" Target="../tags/tag501.xml"/><Relationship Id="rId6" Type="http://schemas.openxmlformats.org/officeDocument/2006/relationships/tags" Target="../tags/tag506.xml"/><Relationship Id="rId11" Type="http://schemas.openxmlformats.org/officeDocument/2006/relationships/tags" Target="../tags/tag511.xml"/><Relationship Id="rId24" Type="http://schemas.openxmlformats.org/officeDocument/2006/relationships/tags" Target="../tags/tag524.xml"/><Relationship Id="rId32" Type="http://schemas.openxmlformats.org/officeDocument/2006/relationships/tags" Target="../tags/tag532.xml"/><Relationship Id="rId5" Type="http://schemas.openxmlformats.org/officeDocument/2006/relationships/tags" Target="../tags/tag505.xml"/><Relationship Id="rId15" Type="http://schemas.openxmlformats.org/officeDocument/2006/relationships/tags" Target="../tags/tag515.xml"/><Relationship Id="rId23" Type="http://schemas.openxmlformats.org/officeDocument/2006/relationships/tags" Target="../tags/tag523.xml"/><Relationship Id="rId28" Type="http://schemas.openxmlformats.org/officeDocument/2006/relationships/tags" Target="../tags/tag528.xml"/><Relationship Id="rId36" Type="http://schemas.openxmlformats.org/officeDocument/2006/relationships/slideLayout" Target="../slideLayouts/slideLayout2.xml"/><Relationship Id="rId10" Type="http://schemas.openxmlformats.org/officeDocument/2006/relationships/tags" Target="../tags/tag510.xml"/><Relationship Id="rId19" Type="http://schemas.openxmlformats.org/officeDocument/2006/relationships/tags" Target="../tags/tag519.xml"/><Relationship Id="rId31" Type="http://schemas.openxmlformats.org/officeDocument/2006/relationships/tags" Target="../tags/tag531.xml"/><Relationship Id="rId4" Type="http://schemas.openxmlformats.org/officeDocument/2006/relationships/tags" Target="../tags/tag504.xml"/><Relationship Id="rId9" Type="http://schemas.openxmlformats.org/officeDocument/2006/relationships/tags" Target="../tags/tag509.xml"/><Relationship Id="rId14" Type="http://schemas.openxmlformats.org/officeDocument/2006/relationships/tags" Target="../tags/tag514.xml"/><Relationship Id="rId22" Type="http://schemas.openxmlformats.org/officeDocument/2006/relationships/tags" Target="../tags/tag522.xml"/><Relationship Id="rId27" Type="http://schemas.openxmlformats.org/officeDocument/2006/relationships/tags" Target="../tags/tag527.xml"/><Relationship Id="rId30" Type="http://schemas.openxmlformats.org/officeDocument/2006/relationships/tags" Target="../tags/tag530.xml"/><Relationship Id="rId35" Type="http://schemas.openxmlformats.org/officeDocument/2006/relationships/tags" Target="../tags/tag535.xml"/><Relationship Id="rId8" Type="http://schemas.openxmlformats.org/officeDocument/2006/relationships/tags" Target="../tags/tag50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tags" Target="../tags/tag544.xml"/><Relationship Id="rId13" Type="http://schemas.openxmlformats.org/officeDocument/2006/relationships/slideLayout" Target="../slideLayouts/slideLayout2.xml"/><Relationship Id="rId3" Type="http://schemas.openxmlformats.org/officeDocument/2006/relationships/tags" Target="../tags/tag539.xml"/><Relationship Id="rId7" Type="http://schemas.openxmlformats.org/officeDocument/2006/relationships/tags" Target="../tags/tag543.xml"/><Relationship Id="rId12" Type="http://schemas.openxmlformats.org/officeDocument/2006/relationships/tags" Target="../tags/tag548.xml"/><Relationship Id="rId2" Type="http://schemas.openxmlformats.org/officeDocument/2006/relationships/tags" Target="../tags/tag538.xml"/><Relationship Id="rId1" Type="http://schemas.openxmlformats.org/officeDocument/2006/relationships/tags" Target="../tags/tag537.xml"/><Relationship Id="rId6" Type="http://schemas.openxmlformats.org/officeDocument/2006/relationships/tags" Target="../tags/tag542.xml"/><Relationship Id="rId11" Type="http://schemas.openxmlformats.org/officeDocument/2006/relationships/tags" Target="../tags/tag547.xml"/><Relationship Id="rId5" Type="http://schemas.openxmlformats.org/officeDocument/2006/relationships/tags" Target="../tags/tag541.xml"/><Relationship Id="rId10" Type="http://schemas.openxmlformats.org/officeDocument/2006/relationships/tags" Target="../tags/tag546.xml"/><Relationship Id="rId4" Type="http://schemas.openxmlformats.org/officeDocument/2006/relationships/tags" Target="../tags/tag540.xml"/><Relationship Id="rId9" Type="http://schemas.openxmlformats.org/officeDocument/2006/relationships/tags" Target="../tags/tag54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551.xml"/><Relationship Id="rId7" Type="http://schemas.openxmlformats.org/officeDocument/2006/relationships/slideLayout" Target="../slideLayouts/slideLayout2.xml"/><Relationship Id="rId2" Type="http://schemas.openxmlformats.org/officeDocument/2006/relationships/tags" Target="../tags/tag550.xml"/><Relationship Id="rId1" Type="http://schemas.openxmlformats.org/officeDocument/2006/relationships/tags" Target="../tags/tag549.xml"/><Relationship Id="rId6" Type="http://schemas.openxmlformats.org/officeDocument/2006/relationships/tags" Target="../tags/tag554.xml"/><Relationship Id="rId5" Type="http://schemas.openxmlformats.org/officeDocument/2006/relationships/tags" Target="../tags/tag553.xml"/><Relationship Id="rId4" Type="http://schemas.openxmlformats.org/officeDocument/2006/relationships/tags" Target="../tags/tag55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3" Type="http://schemas.openxmlformats.org/officeDocument/2006/relationships/tags" Target="../tags/tag567.xml"/><Relationship Id="rId18" Type="http://schemas.openxmlformats.org/officeDocument/2006/relationships/tags" Target="../tags/tag572.xml"/><Relationship Id="rId26" Type="http://schemas.openxmlformats.org/officeDocument/2006/relationships/tags" Target="../tags/tag580.xml"/><Relationship Id="rId3" Type="http://schemas.openxmlformats.org/officeDocument/2006/relationships/tags" Target="../tags/tag557.xml"/><Relationship Id="rId21" Type="http://schemas.openxmlformats.org/officeDocument/2006/relationships/tags" Target="../tags/tag575.xml"/><Relationship Id="rId34" Type="http://schemas.openxmlformats.org/officeDocument/2006/relationships/tags" Target="../tags/tag588.xml"/><Relationship Id="rId7" Type="http://schemas.openxmlformats.org/officeDocument/2006/relationships/tags" Target="../tags/tag561.xml"/><Relationship Id="rId12" Type="http://schemas.openxmlformats.org/officeDocument/2006/relationships/tags" Target="../tags/tag566.xml"/><Relationship Id="rId17" Type="http://schemas.openxmlformats.org/officeDocument/2006/relationships/tags" Target="../tags/tag571.xml"/><Relationship Id="rId25" Type="http://schemas.openxmlformats.org/officeDocument/2006/relationships/tags" Target="../tags/tag579.xml"/><Relationship Id="rId33" Type="http://schemas.openxmlformats.org/officeDocument/2006/relationships/tags" Target="../tags/tag587.xml"/><Relationship Id="rId2" Type="http://schemas.openxmlformats.org/officeDocument/2006/relationships/tags" Target="../tags/tag556.xml"/><Relationship Id="rId16" Type="http://schemas.openxmlformats.org/officeDocument/2006/relationships/tags" Target="../tags/tag570.xml"/><Relationship Id="rId20" Type="http://schemas.openxmlformats.org/officeDocument/2006/relationships/tags" Target="../tags/tag574.xml"/><Relationship Id="rId29" Type="http://schemas.openxmlformats.org/officeDocument/2006/relationships/tags" Target="../tags/tag583.xml"/><Relationship Id="rId1" Type="http://schemas.openxmlformats.org/officeDocument/2006/relationships/tags" Target="../tags/tag555.xml"/><Relationship Id="rId6" Type="http://schemas.openxmlformats.org/officeDocument/2006/relationships/tags" Target="../tags/tag560.xml"/><Relationship Id="rId11" Type="http://schemas.openxmlformats.org/officeDocument/2006/relationships/tags" Target="../tags/tag565.xml"/><Relationship Id="rId24" Type="http://schemas.openxmlformats.org/officeDocument/2006/relationships/tags" Target="../tags/tag578.xml"/><Relationship Id="rId32" Type="http://schemas.openxmlformats.org/officeDocument/2006/relationships/tags" Target="../tags/tag586.xml"/><Relationship Id="rId5" Type="http://schemas.openxmlformats.org/officeDocument/2006/relationships/tags" Target="../tags/tag559.xml"/><Relationship Id="rId15" Type="http://schemas.openxmlformats.org/officeDocument/2006/relationships/tags" Target="../tags/tag569.xml"/><Relationship Id="rId23" Type="http://schemas.openxmlformats.org/officeDocument/2006/relationships/tags" Target="../tags/tag577.xml"/><Relationship Id="rId28" Type="http://schemas.openxmlformats.org/officeDocument/2006/relationships/tags" Target="../tags/tag582.xml"/><Relationship Id="rId36" Type="http://schemas.openxmlformats.org/officeDocument/2006/relationships/image" Target="../media/image2.jpg"/><Relationship Id="rId10" Type="http://schemas.openxmlformats.org/officeDocument/2006/relationships/tags" Target="../tags/tag564.xml"/><Relationship Id="rId19" Type="http://schemas.openxmlformats.org/officeDocument/2006/relationships/tags" Target="../tags/tag573.xml"/><Relationship Id="rId31" Type="http://schemas.openxmlformats.org/officeDocument/2006/relationships/tags" Target="../tags/tag585.xml"/><Relationship Id="rId4" Type="http://schemas.openxmlformats.org/officeDocument/2006/relationships/tags" Target="../tags/tag558.xml"/><Relationship Id="rId9" Type="http://schemas.openxmlformats.org/officeDocument/2006/relationships/tags" Target="../tags/tag563.xml"/><Relationship Id="rId14" Type="http://schemas.openxmlformats.org/officeDocument/2006/relationships/tags" Target="../tags/tag568.xml"/><Relationship Id="rId22" Type="http://schemas.openxmlformats.org/officeDocument/2006/relationships/tags" Target="../tags/tag576.xml"/><Relationship Id="rId27" Type="http://schemas.openxmlformats.org/officeDocument/2006/relationships/tags" Target="../tags/tag581.xml"/><Relationship Id="rId30" Type="http://schemas.openxmlformats.org/officeDocument/2006/relationships/tags" Target="../tags/tag584.xml"/><Relationship Id="rId35" Type="http://schemas.openxmlformats.org/officeDocument/2006/relationships/slideLayout" Target="../slideLayouts/slideLayout2.xml"/><Relationship Id="rId8" Type="http://schemas.openxmlformats.org/officeDocument/2006/relationships/tags" Target="../tags/tag56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GW’s Successes</a:t>
            </a:r>
            <a:endParaRPr lang="en-US" dirty="0"/>
          </a:p>
        </p:txBody>
      </p:sp>
      <p:sp>
        <p:nvSpPr>
          <p:cNvPr id="3" name="Subtitle 2"/>
          <p:cNvSpPr>
            <a:spLocks noGrp="1"/>
          </p:cNvSpPr>
          <p:nvPr>
            <p:ph type="subTitle" idx="1"/>
          </p:nvPr>
        </p:nvSpPr>
        <p:spPr/>
        <p:txBody>
          <a:bodyPr/>
          <a:lstStyle/>
          <a:p>
            <a:r>
              <a:rPr lang="en-US" dirty="0" smtClean="0"/>
              <a:t>GW serves 2 Terms and creates the foundation of what the Presidency is about</a:t>
            </a:r>
            <a:endParaRPr lang="en-US" dirty="0"/>
          </a:p>
        </p:txBody>
      </p:sp>
    </p:spTree>
    <p:extLst>
      <p:ext uri="{BB962C8B-B14F-4D97-AF65-F5344CB8AC3E}">
        <p14:creationId xmlns:p14="http://schemas.microsoft.com/office/powerpoint/2010/main" val="297135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Pinckney’s Treaty 1795</a:t>
            </a:r>
          </a:p>
          <a:p>
            <a:r>
              <a:rPr lang="en-US" dirty="0" smtClean="0"/>
              <a:t>Neutrality </a:t>
            </a:r>
          </a:p>
          <a:p>
            <a:r>
              <a:rPr lang="en-US" dirty="0" smtClean="0"/>
              <a:t>2 terms</a:t>
            </a:r>
          </a:p>
          <a:p>
            <a:r>
              <a:rPr lang="en-US" dirty="0" smtClean="0"/>
              <a:t>Indian Wars- in Indiana Territory</a:t>
            </a:r>
          </a:p>
          <a:p>
            <a:r>
              <a:rPr lang="en-US" dirty="0" smtClean="0"/>
              <a:t>Hamilton’s Financial Plans- Bank of US, Payoff States war debts, Excise &amp; Tariff taxes, Support manufacturing &amp; Industry, US Treasury </a:t>
            </a:r>
            <a:r>
              <a:rPr lang="en-US" dirty="0" err="1" smtClean="0"/>
              <a:t>Dept</a:t>
            </a:r>
            <a:r>
              <a:rPr lang="en-US" dirty="0" smtClean="0"/>
              <a:t> – Gold Standard = Specie</a:t>
            </a:r>
          </a:p>
          <a:p>
            <a:endParaRPr lang="en-US" dirty="0"/>
          </a:p>
        </p:txBody>
      </p:sp>
      <p:sp>
        <p:nvSpPr>
          <p:cNvPr id="2" name="Title 1"/>
          <p:cNvSpPr>
            <a:spLocks noGrp="1"/>
          </p:cNvSpPr>
          <p:nvPr>
            <p:ph type="title"/>
          </p:nvPr>
        </p:nvSpPr>
        <p:spPr/>
        <p:txBody>
          <a:bodyPr/>
          <a:lstStyle/>
          <a:p>
            <a:r>
              <a:rPr lang="en-US" dirty="0" smtClean="0"/>
              <a:t>GW’s Successes</a:t>
            </a:r>
            <a:endParaRPr lang="en-US" dirty="0"/>
          </a:p>
        </p:txBody>
      </p:sp>
      <p:grpSp>
        <p:nvGrpSpPr>
          <p:cNvPr id="6" name="SMARTInkShape-Group1"/>
          <p:cNvGrpSpPr/>
          <p:nvPr/>
        </p:nvGrpSpPr>
        <p:grpSpPr>
          <a:xfrm>
            <a:off x="2607469" y="2063999"/>
            <a:ext cx="607184" cy="338088"/>
            <a:chOff x="2607469" y="2063999"/>
            <a:chExt cx="607184" cy="338088"/>
          </a:xfrm>
        </p:grpSpPr>
        <p:sp>
          <p:nvSpPr>
            <p:cNvPr id="4" name="SMARTInkShape-1"/>
            <p:cNvSpPr/>
            <p:nvPr>
              <p:custDataLst>
                <p:tags r:id="rId64"/>
              </p:custDataLst>
            </p:nvPr>
          </p:nvSpPr>
          <p:spPr>
            <a:xfrm>
              <a:off x="2732484" y="2063999"/>
              <a:ext cx="482169" cy="338088"/>
            </a:xfrm>
            <a:custGeom>
              <a:avLst/>
              <a:gdLst/>
              <a:ahLst/>
              <a:cxnLst/>
              <a:rect l="0" t="0" r="0" b="0"/>
              <a:pathLst>
                <a:path w="482169" h="338088">
                  <a:moveTo>
                    <a:pt x="0" y="7688"/>
                  </a:moveTo>
                  <a:lnTo>
                    <a:pt x="0" y="7688"/>
                  </a:lnTo>
                  <a:lnTo>
                    <a:pt x="40235" y="0"/>
                  </a:lnTo>
                  <a:lnTo>
                    <a:pt x="80451" y="6133"/>
                  </a:lnTo>
                  <a:lnTo>
                    <a:pt x="120851" y="14063"/>
                  </a:lnTo>
                  <a:lnTo>
                    <a:pt x="162257" y="21704"/>
                  </a:lnTo>
                  <a:lnTo>
                    <a:pt x="203920" y="27434"/>
                  </a:lnTo>
                  <a:lnTo>
                    <a:pt x="240813" y="37827"/>
                  </a:lnTo>
                  <a:lnTo>
                    <a:pt x="276763" y="43297"/>
                  </a:lnTo>
                  <a:lnTo>
                    <a:pt x="312528" y="52903"/>
                  </a:lnTo>
                  <a:lnTo>
                    <a:pt x="348256" y="64355"/>
                  </a:lnTo>
                  <a:lnTo>
                    <a:pt x="384527" y="73206"/>
                  </a:lnTo>
                  <a:lnTo>
                    <a:pt x="421953" y="86853"/>
                  </a:lnTo>
                  <a:lnTo>
                    <a:pt x="462034" y="109242"/>
                  </a:lnTo>
                  <a:lnTo>
                    <a:pt x="476877" y="120953"/>
                  </a:lnTo>
                  <a:lnTo>
                    <a:pt x="480637" y="125862"/>
                  </a:lnTo>
                  <a:lnTo>
                    <a:pt x="482151" y="130127"/>
                  </a:lnTo>
                  <a:lnTo>
                    <a:pt x="482168" y="133963"/>
                  </a:lnTo>
                  <a:lnTo>
                    <a:pt x="474250" y="143516"/>
                  </a:lnTo>
                  <a:lnTo>
                    <a:pt x="432349" y="170450"/>
                  </a:lnTo>
                  <a:lnTo>
                    <a:pt x="393642" y="192636"/>
                  </a:lnTo>
                  <a:lnTo>
                    <a:pt x="351001" y="212340"/>
                  </a:lnTo>
                  <a:lnTo>
                    <a:pt x="311725" y="233995"/>
                  </a:lnTo>
                  <a:lnTo>
                    <a:pt x="267784" y="256127"/>
                  </a:lnTo>
                  <a:lnTo>
                    <a:pt x="223228" y="284691"/>
                  </a:lnTo>
                  <a:lnTo>
                    <a:pt x="178592" y="314298"/>
                  </a:lnTo>
                  <a:lnTo>
                    <a:pt x="142875" y="3380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2"/>
            <p:cNvSpPr/>
            <p:nvPr>
              <p:custDataLst>
                <p:tags r:id="rId65"/>
              </p:custDataLst>
            </p:nvPr>
          </p:nvSpPr>
          <p:spPr>
            <a:xfrm>
              <a:off x="2607469" y="2178848"/>
              <a:ext cx="482071" cy="35715"/>
            </a:xfrm>
            <a:custGeom>
              <a:avLst/>
              <a:gdLst/>
              <a:ahLst/>
              <a:cxnLst/>
              <a:rect l="0" t="0" r="0" b="0"/>
              <a:pathLst>
                <a:path w="482071" h="35715">
                  <a:moveTo>
                    <a:pt x="0" y="35714"/>
                  </a:moveTo>
                  <a:lnTo>
                    <a:pt x="0" y="35714"/>
                  </a:lnTo>
                  <a:lnTo>
                    <a:pt x="36208" y="26001"/>
                  </a:lnTo>
                  <a:lnTo>
                    <a:pt x="75287" y="12791"/>
                  </a:lnTo>
                  <a:lnTo>
                    <a:pt x="119410" y="9435"/>
                  </a:lnTo>
                  <a:lnTo>
                    <a:pt x="157606" y="2889"/>
                  </a:lnTo>
                  <a:lnTo>
                    <a:pt x="202153" y="377"/>
                  </a:lnTo>
                  <a:lnTo>
                    <a:pt x="240696" y="108"/>
                  </a:lnTo>
                  <a:lnTo>
                    <a:pt x="278760" y="18"/>
                  </a:lnTo>
                  <a:lnTo>
                    <a:pt x="322440" y="0"/>
                  </a:lnTo>
                  <a:lnTo>
                    <a:pt x="364545" y="4737"/>
                  </a:lnTo>
                  <a:lnTo>
                    <a:pt x="405677" y="8098"/>
                  </a:lnTo>
                  <a:lnTo>
                    <a:pt x="447866" y="9845"/>
                  </a:lnTo>
                  <a:lnTo>
                    <a:pt x="482070" y="17823"/>
                  </a:lnTo>
                  <a:lnTo>
                    <a:pt x="473273" y="178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 name="SMARTInkShape-3"/>
          <p:cNvSpPr/>
          <p:nvPr>
            <p:custDataLst>
              <p:tags r:id="rId1"/>
            </p:custDataLst>
          </p:nvPr>
        </p:nvSpPr>
        <p:spPr>
          <a:xfrm>
            <a:off x="315211" y="2312838"/>
            <a:ext cx="2836969" cy="419647"/>
          </a:xfrm>
          <a:custGeom>
            <a:avLst/>
            <a:gdLst/>
            <a:ahLst/>
            <a:cxnLst/>
            <a:rect l="0" t="0" r="0" b="0"/>
            <a:pathLst>
              <a:path w="2836969" h="419647">
                <a:moveTo>
                  <a:pt x="515250" y="26740"/>
                </a:moveTo>
                <a:lnTo>
                  <a:pt x="515250" y="26740"/>
                </a:lnTo>
                <a:lnTo>
                  <a:pt x="519990" y="21999"/>
                </a:lnTo>
                <a:lnTo>
                  <a:pt x="524964" y="19672"/>
                </a:lnTo>
                <a:lnTo>
                  <a:pt x="566388" y="10154"/>
                </a:lnTo>
                <a:lnTo>
                  <a:pt x="610693" y="16116"/>
                </a:lnTo>
                <a:lnTo>
                  <a:pt x="640433" y="19954"/>
                </a:lnTo>
                <a:lnTo>
                  <a:pt x="658174" y="24729"/>
                </a:lnTo>
                <a:lnTo>
                  <a:pt x="696494" y="26563"/>
                </a:lnTo>
                <a:lnTo>
                  <a:pt x="734826" y="31446"/>
                </a:lnTo>
                <a:lnTo>
                  <a:pt x="776463" y="35827"/>
                </a:lnTo>
                <a:lnTo>
                  <a:pt x="805970" y="40039"/>
                </a:lnTo>
                <a:lnTo>
                  <a:pt x="838927" y="42573"/>
                </a:lnTo>
                <a:lnTo>
                  <a:pt x="873419" y="43698"/>
                </a:lnTo>
                <a:lnTo>
                  <a:pt x="908592" y="44199"/>
                </a:lnTo>
                <a:lnTo>
                  <a:pt x="947642" y="44481"/>
                </a:lnTo>
                <a:lnTo>
                  <a:pt x="982804" y="44564"/>
                </a:lnTo>
                <a:lnTo>
                  <a:pt x="1024105" y="44593"/>
                </a:lnTo>
                <a:lnTo>
                  <a:pt x="1057826" y="44597"/>
                </a:lnTo>
                <a:lnTo>
                  <a:pt x="1092952" y="44599"/>
                </a:lnTo>
                <a:lnTo>
                  <a:pt x="1128496" y="44599"/>
                </a:lnTo>
                <a:lnTo>
                  <a:pt x="1164163" y="44599"/>
                </a:lnTo>
                <a:lnTo>
                  <a:pt x="1199866" y="44599"/>
                </a:lnTo>
                <a:lnTo>
                  <a:pt x="1235580" y="44599"/>
                </a:lnTo>
                <a:lnTo>
                  <a:pt x="1271297" y="44599"/>
                </a:lnTo>
                <a:lnTo>
                  <a:pt x="1307016" y="44599"/>
                </a:lnTo>
                <a:lnTo>
                  <a:pt x="1343726" y="44599"/>
                </a:lnTo>
                <a:lnTo>
                  <a:pt x="1384590" y="43607"/>
                </a:lnTo>
                <a:lnTo>
                  <a:pt x="1422274" y="38462"/>
                </a:lnTo>
                <a:lnTo>
                  <a:pt x="1458575" y="37489"/>
                </a:lnTo>
                <a:lnTo>
                  <a:pt x="1494466" y="41059"/>
                </a:lnTo>
                <a:lnTo>
                  <a:pt x="1530236" y="37708"/>
                </a:lnTo>
                <a:lnTo>
                  <a:pt x="1565970" y="36274"/>
                </a:lnTo>
                <a:lnTo>
                  <a:pt x="1601693" y="35849"/>
                </a:lnTo>
                <a:lnTo>
                  <a:pt x="1638406" y="35723"/>
                </a:lnTo>
                <a:lnTo>
                  <a:pt x="1679269" y="35686"/>
                </a:lnTo>
                <a:lnTo>
                  <a:pt x="1716953" y="35674"/>
                </a:lnTo>
                <a:lnTo>
                  <a:pt x="1753255" y="36663"/>
                </a:lnTo>
                <a:lnTo>
                  <a:pt x="1790138" y="41807"/>
                </a:lnTo>
                <a:lnTo>
                  <a:pt x="1831053" y="43772"/>
                </a:lnTo>
                <a:lnTo>
                  <a:pt x="1868752" y="44355"/>
                </a:lnTo>
                <a:lnTo>
                  <a:pt x="1908034" y="45519"/>
                </a:lnTo>
                <a:lnTo>
                  <a:pt x="1943229" y="49308"/>
                </a:lnTo>
                <a:lnTo>
                  <a:pt x="1979375" y="51653"/>
                </a:lnTo>
                <a:lnTo>
                  <a:pt x="2015285" y="53688"/>
                </a:lnTo>
                <a:lnTo>
                  <a:pt x="2051088" y="57899"/>
                </a:lnTo>
                <a:lnTo>
                  <a:pt x="2084199" y="60432"/>
                </a:lnTo>
                <a:lnTo>
                  <a:pt x="2122793" y="64504"/>
                </a:lnTo>
                <a:lnTo>
                  <a:pt x="2163092" y="74769"/>
                </a:lnTo>
                <a:lnTo>
                  <a:pt x="2206052" y="82233"/>
                </a:lnTo>
                <a:lnTo>
                  <a:pt x="2217903" y="87863"/>
                </a:lnTo>
                <a:lnTo>
                  <a:pt x="2205734" y="88837"/>
                </a:lnTo>
                <a:lnTo>
                  <a:pt x="2162512" y="81523"/>
                </a:lnTo>
                <a:lnTo>
                  <a:pt x="2125444" y="74419"/>
                </a:lnTo>
                <a:lnTo>
                  <a:pt x="2085879" y="67047"/>
                </a:lnTo>
                <a:lnTo>
                  <a:pt x="2042095" y="60417"/>
                </a:lnTo>
                <a:lnTo>
                  <a:pt x="1997561" y="53444"/>
                </a:lnTo>
                <a:lnTo>
                  <a:pt x="1966815" y="47661"/>
                </a:lnTo>
                <a:lnTo>
                  <a:pt x="1933965" y="45960"/>
                </a:lnTo>
                <a:lnTo>
                  <a:pt x="1890646" y="40262"/>
                </a:lnTo>
                <a:lnTo>
                  <a:pt x="1852675" y="37030"/>
                </a:lnTo>
                <a:lnTo>
                  <a:pt x="1811548" y="31332"/>
                </a:lnTo>
                <a:lnTo>
                  <a:pt x="1772683" y="28101"/>
                </a:lnTo>
                <a:lnTo>
                  <a:pt x="1731292" y="27143"/>
                </a:lnTo>
                <a:lnTo>
                  <a:pt x="1692349" y="22119"/>
                </a:lnTo>
                <a:lnTo>
                  <a:pt x="1650935" y="19087"/>
                </a:lnTo>
                <a:lnTo>
                  <a:pt x="1607245" y="18189"/>
                </a:lnTo>
                <a:lnTo>
                  <a:pt x="1562880" y="17922"/>
                </a:lnTo>
                <a:lnTo>
                  <a:pt x="1518316" y="13103"/>
                </a:lnTo>
                <a:lnTo>
                  <a:pt x="1473692" y="10132"/>
                </a:lnTo>
                <a:lnTo>
                  <a:pt x="1441287" y="9437"/>
                </a:lnTo>
                <a:lnTo>
                  <a:pt x="1408033" y="9128"/>
                </a:lnTo>
                <a:lnTo>
                  <a:pt x="1376717" y="8991"/>
                </a:lnTo>
                <a:lnTo>
                  <a:pt x="1343616" y="6283"/>
                </a:lnTo>
                <a:lnTo>
                  <a:pt x="1309061" y="2765"/>
                </a:lnTo>
                <a:lnTo>
                  <a:pt x="1273860" y="1202"/>
                </a:lnTo>
                <a:lnTo>
                  <a:pt x="1241016" y="507"/>
                </a:lnTo>
                <a:lnTo>
                  <a:pt x="1208891" y="198"/>
                </a:lnTo>
                <a:lnTo>
                  <a:pt x="1174769" y="61"/>
                </a:lnTo>
                <a:lnTo>
                  <a:pt x="1142406" y="0"/>
                </a:lnTo>
                <a:lnTo>
                  <a:pt x="1110494" y="965"/>
                </a:lnTo>
                <a:lnTo>
                  <a:pt x="1076467" y="4701"/>
                </a:lnTo>
                <a:lnTo>
                  <a:pt x="1044146" y="7023"/>
                </a:lnTo>
                <a:lnTo>
                  <a:pt x="1012252" y="8055"/>
                </a:lnTo>
                <a:lnTo>
                  <a:pt x="978233" y="8514"/>
                </a:lnTo>
                <a:lnTo>
                  <a:pt x="945916" y="11363"/>
                </a:lnTo>
                <a:lnTo>
                  <a:pt x="915017" y="14945"/>
                </a:lnTo>
                <a:lnTo>
                  <a:pt x="870722" y="16961"/>
                </a:lnTo>
                <a:lnTo>
                  <a:pt x="831029" y="17559"/>
                </a:lnTo>
                <a:lnTo>
                  <a:pt x="789282" y="18728"/>
                </a:lnTo>
                <a:lnTo>
                  <a:pt x="751336" y="23925"/>
                </a:lnTo>
                <a:lnTo>
                  <a:pt x="714957" y="26898"/>
                </a:lnTo>
                <a:lnTo>
                  <a:pt x="679043" y="32630"/>
                </a:lnTo>
                <a:lnTo>
                  <a:pt x="644259" y="35761"/>
                </a:lnTo>
                <a:lnTo>
                  <a:pt x="611683" y="41540"/>
                </a:lnTo>
                <a:lnTo>
                  <a:pt x="568627" y="44685"/>
                </a:lnTo>
                <a:lnTo>
                  <a:pt x="534703" y="51460"/>
                </a:lnTo>
                <a:lnTo>
                  <a:pt x="490834" y="59992"/>
                </a:lnTo>
                <a:lnTo>
                  <a:pt x="447101" y="68271"/>
                </a:lnTo>
                <a:lnTo>
                  <a:pt x="436492" y="70978"/>
                </a:lnTo>
                <a:lnTo>
                  <a:pt x="438244" y="71206"/>
                </a:lnTo>
                <a:lnTo>
                  <a:pt x="479532" y="68727"/>
                </a:lnTo>
                <a:lnTo>
                  <a:pt x="521019" y="62292"/>
                </a:lnTo>
                <a:lnTo>
                  <a:pt x="561277" y="56566"/>
                </a:lnTo>
                <a:lnTo>
                  <a:pt x="597349" y="54429"/>
                </a:lnTo>
                <a:lnTo>
                  <a:pt x="631444" y="53929"/>
                </a:lnTo>
                <a:lnTo>
                  <a:pt x="675465" y="53648"/>
                </a:lnTo>
                <a:lnTo>
                  <a:pt x="713644" y="48824"/>
                </a:lnTo>
                <a:lnTo>
                  <a:pt x="750091" y="45851"/>
                </a:lnTo>
                <a:lnTo>
                  <a:pt x="786026" y="44970"/>
                </a:lnTo>
                <a:lnTo>
                  <a:pt x="821809" y="44709"/>
                </a:lnTo>
                <a:lnTo>
                  <a:pt x="862287" y="44632"/>
                </a:lnTo>
                <a:lnTo>
                  <a:pt x="905700" y="44609"/>
                </a:lnTo>
                <a:lnTo>
                  <a:pt x="945242" y="44602"/>
                </a:lnTo>
                <a:lnTo>
                  <a:pt x="986834" y="44600"/>
                </a:lnTo>
                <a:lnTo>
                  <a:pt x="1030577" y="44600"/>
                </a:lnTo>
                <a:lnTo>
                  <a:pt x="1074957" y="44599"/>
                </a:lnTo>
                <a:lnTo>
                  <a:pt x="1119526" y="44599"/>
                </a:lnTo>
                <a:lnTo>
                  <a:pt x="1151918" y="44599"/>
                </a:lnTo>
                <a:lnTo>
                  <a:pt x="1185167" y="44599"/>
                </a:lnTo>
                <a:lnTo>
                  <a:pt x="1216480" y="44599"/>
                </a:lnTo>
                <a:lnTo>
                  <a:pt x="1249580" y="47245"/>
                </a:lnTo>
                <a:lnTo>
                  <a:pt x="1283142" y="50736"/>
                </a:lnTo>
                <a:lnTo>
                  <a:pt x="1314595" y="52288"/>
                </a:lnTo>
                <a:lnTo>
                  <a:pt x="1347756" y="52977"/>
                </a:lnTo>
                <a:lnTo>
                  <a:pt x="1382339" y="53284"/>
                </a:lnTo>
                <a:lnTo>
                  <a:pt x="1417552" y="53420"/>
                </a:lnTo>
                <a:lnTo>
                  <a:pt x="1450401" y="53481"/>
                </a:lnTo>
                <a:lnTo>
                  <a:pt x="1482529" y="53507"/>
                </a:lnTo>
                <a:lnTo>
                  <a:pt x="1516652" y="53520"/>
                </a:lnTo>
                <a:lnTo>
                  <a:pt x="1551661" y="56171"/>
                </a:lnTo>
                <a:lnTo>
                  <a:pt x="1587065" y="59664"/>
                </a:lnTo>
                <a:lnTo>
                  <a:pt x="1622643" y="61217"/>
                </a:lnTo>
                <a:lnTo>
                  <a:pt x="1655654" y="61906"/>
                </a:lnTo>
                <a:lnTo>
                  <a:pt x="1687854" y="63206"/>
                </a:lnTo>
                <a:lnTo>
                  <a:pt x="1722009" y="67090"/>
                </a:lnTo>
                <a:lnTo>
                  <a:pt x="1757032" y="69478"/>
                </a:lnTo>
                <a:lnTo>
                  <a:pt x="1792442" y="71532"/>
                </a:lnTo>
                <a:lnTo>
                  <a:pt x="1828024" y="75752"/>
                </a:lnTo>
                <a:lnTo>
                  <a:pt x="1863681" y="80934"/>
                </a:lnTo>
                <a:lnTo>
                  <a:pt x="1898380" y="86545"/>
                </a:lnTo>
                <a:lnTo>
                  <a:pt x="1930339" y="92346"/>
                </a:lnTo>
                <a:lnTo>
                  <a:pt x="1961080" y="95586"/>
                </a:lnTo>
                <a:lnTo>
                  <a:pt x="2003631" y="100056"/>
                </a:lnTo>
                <a:lnTo>
                  <a:pt x="2044020" y="107664"/>
                </a:lnTo>
                <a:lnTo>
                  <a:pt x="2084760" y="116202"/>
                </a:lnTo>
                <a:lnTo>
                  <a:pt x="2129342" y="127976"/>
                </a:lnTo>
                <a:lnTo>
                  <a:pt x="2171956" y="133719"/>
                </a:lnTo>
                <a:lnTo>
                  <a:pt x="2212707" y="146171"/>
                </a:lnTo>
                <a:lnTo>
                  <a:pt x="2253907" y="151645"/>
                </a:lnTo>
                <a:lnTo>
                  <a:pt x="2296100" y="159299"/>
                </a:lnTo>
                <a:lnTo>
                  <a:pt x="2305964" y="160275"/>
                </a:lnTo>
                <a:lnTo>
                  <a:pt x="2307348" y="159419"/>
                </a:lnTo>
                <a:lnTo>
                  <a:pt x="2308271" y="157857"/>
                </a:lnTo>
                <a:lnTo>
                  <a:pt x="2308886" y="155823"/>
                </a:lnTo>
                <a:lnTo>
                  <a:pt x="2308304" y="154467"/>
                </a:lnTo>
                <a:lnTo>
                  <a:pt x="2306924" y="153563"/>
                </a:lnTo>
                <a:lnTo>
                  <a:pt x="2268976" y="144173"/>
                </a:lnTo>
                <a:lnTo>
                  <a:pt x="2229487" y="129826"/>
                </a:lnTo>
                <a:lnTo>
                  <a:pt x="2190205" y="119571"/>
                </a:lnTo>
                <a:lnTo>
                  <a:pt x="2151005" y="110249"/>
                </a:lnTo>
                <a:lnTo>
                  <a:pt x="2119346" y="104204"/>
                </a:lnTo>
                <a:lnTo>
                  <a:pt x="2077534" y="99963"/>
                </a:lnTo>
                <a:lnTo>
                  <a:pt x="2032995" y="92393"/>
                </a:lnTo>
                <a:lnTo>
                  <a:pt x="1993740" y="89188"/>
                </a:lnTo>
                <a:lnTo>
                  <a:pt x="1956533" y="83387"/>
                </a:lnTo>
                <a:lnTo>
                  <a:pt x="1919381" y="80235"/>
                </a:lnTo>
                <a:lnTo>
                  <a:pt x="1878387" y="74451"/>
                </a:lnTo>
                <a:lnTo>
                  <a:pt x="1839672" y="71304"/>
                </a:lnTo>
                <a:lnTo>
                  <a:pt x="1796230" y="65521"/>
                </a:lnTo>
                <a:lnTo>
                  <a:pt x="1763231" y="63820"/>
                </a:lnTo>
                <a:lnTo>
                  <a:pt x="1731366" y="60418"/>
                </a:lnTo>
                <a:lnTo>
                  <a:pt x="1700668" y="56591"/>
                </a:lnTo>
                <a:lnTo>
                  <a:pt x="1670488" y="54890"/>
                </a:lnTo>
                <a:lnTo>
                  <a:pt x="1640538" y="54134"/>
                </a:lnTo>
                <a:lnTo>
                  <a:pt x="1609698" y="52805"/>
                </a:lnTo>
                <a:lnTo>
                  <a:pt x="1576148" y="48908"/>
                </a:lnTo>
                <a:lnTo>
                  <a:pt x="1541393" y="46514"/>
                </a:lnTo>
                <a:lnTo>
                  <a:pt x="1507094" y="45450"/>
                </a:lnTo>
                <a:lnTo>
                  <a:pt x="1475315" y="44978"/>
                </a:lnTo>
                <a:lnTo>
                  <a:pt x="1442008" y="44768"/>
                </a:lnTo>
                <a:lnTo>
                  <a:pt x="1407361" y="44674"/>
                </a:lnTo>
                <a:lnTo>
                  <a:pt x="1372119" y="44633"/>
                </a:lnTo>
                <a:lnTo>
                  <a:pt x="1336612" y="41968"/>
                </a:lnTo>
                <a:lnTo>
                  <a:pt x="1300987" y="39461"/>
                </a:lnTo>
                <a:lnTo>
                  <a:pt x="1265310" y="41655"/>
                </a:lnTo>
                <a:lnTo>
                  <a:pt x="1229610" y="43290"/>
                </a:lnTo>
                <a:lnTo>
                  <a:pt x="1194892" y="44018"/>
                </a:lnTo>
                <a:lnTo>
                  <a:pt x="1162925" y="44341"/>
                </a:lnTo>
                <a:lnTo>
                  <a:pt x="1129535" y="44485"/>
                </a:lnTo>
                <a:lnTo>
                  <a:pt x="1094851" y="44549"/>
                </a:lnTo>
                <a:lnTo>
                  <a:pt x="1059593" y="44577"/>
                </a:lnTo>
                <a:lnTo>
                  <a:pt x="1026724" y="44590"/>
                </a:lnTo>
                <a:lnTo>
                  <a:pt x="994587" y="45587"/>
                </a:lnTo>
                <a:lnTo>
                  <a:pt x="960461" y="49338"/>
                </a:lnTo>
                <a:lnTo>
                  <a:pt x="928095" y="51667"/>
                </a:lnTo>
                <a:lnTo>
                  <a:pt x="897174" y="52702"/>
                </a:lnTo>
                <a:lnTo>
                  <a:pt x="866895" y="53161"/>
                </a:lnTo>
                <a:lnTo>
                  <a:pt x="836901" y="56011"/>
                </a:lnTo>
                <a:lnTo>
                  <a:pt x="807034" y="59593"/>
                </a:lnTo>
                <a:lnTo>
                  <a:pt x="777223" y="61185"/>
                </a:lnTo>
                <a:lnTo>
                  <a:pt x="747438" y="64539"/>
                </a:lnTo>
                <a:lnTo>
                  <a:pt x="705424" y="69359"/>
                </a:lnTo>
                <a:lnTo>
                  <a:pt x="667840" y="73433"/>
                </a:lnTo>
                <a:lnTo>
                  <a:pt x="631569" y="78278"/>
                </a:lnTo>
                <a:lnTo>
                  <a:pt x="595686" y="82359"/>
                </a:lnTo>
                <a:lnTo>
                  <a:pt x="559919" y="87207"/>
                </a:lnTo>
                <a:lnTo>
                  <a:pt x="517018" y="88845"/>
                </a:lnTo>
                <a:lnTo>
                  <a:pt x="479880" y="95305"/>
                </a:lnTo>
                <a:lnTo>
                  <a:pt x="443881" y="100256"/>
                </a:lnTo>
                <a:lnTo>
                  <a:pt x="404318" y="107197"/>
                </a:lnTo>
                <a:lnTo>
                  <a:pt x="370049" y="116643"/>
                </a:lnTo>
                <a:lnTo>
                  <a:pt x="356472" y="122500"/>
                </a:lnTo>
                <a:lnTo>
                  <a:pt x="329133" y="124954"/>
                </a:lnTo>
                <a:lnTo>
                  <a:pt x="367946" y="122320"/>
                </a:lnTo>
                <a:lnTo>
                  <a:pt x="407219" y="112537"/>
                </a:lnTo>
                <a:lnTo>
                  <a:pt x="448845" y="103976"/>
                </a:lnTo>
                <a:lnTo>
                  <a:pt x="484414" y="100754"/>
                </a:lnTo>
                <a:lnTo>
                  <a:pt x="520396" y="98331"/>
                </a:lnTo>
                <a:lnTo>
                  <a:pt x="562967" y="91388"/>
                </a:lnTo>
                <a:lnTo>
                  <a:pt x="600715" y="84039"/>
                </a:lnTo>
                <a:lnTo>
                  <a:pt x="638028" y="80429"/>
                </a:lnTo>
                <a:lnTo>
                  <a:pt x="679070" y="74508"/>
                </a:lnTo>
                <a:lnTo>
                  <a:pt x="717799" y="71320"/>
                </a:lnTo>
                <a:lnTo>
                  <a:pt x="761244" y="65525"/>
                </a:lnTo>
                <a:lnTo>
                  <a:pt x="794245" y="63822"/>
                </a:lnTo>
                <a:lnTo>
                  <a:pt x="826110" y="63064"/>
                </a:lnTo>
                <a:lnTo>
                  <a:pt x="856808" y="61736"/>
                </a:lnTo>
                <a:lnTo>
                  <a:pt x="886988" y="57838"/>
                </a:lnTo>
                <a:lnTo>
                  <a:pt x="919584" y="55444"/>
                </a:lnTo>
                <a:lnTo>
                  <a:pt x="952923" y="54380"/>
                </a:lnTo>
                <a:lnTo>
                  <a:pt x="984276" y="53907"/>
                </a:lnTo>
                <a:lnTo>
                  <a:pt x="1017394" y="53697"/>
                </a:lnTo>
                <a:lnTo>
                  <a:pt x="1051956" y="53604"/>
                </a:lnTo>
                <a:lnTo>
                  <a:pt x="1087161" y="53562"/>
                </a:lnTo>
                <a:lnTo>
                  <a:pt x="1122651" y="50898"/>
                </a:lnTo>
                <a:lnTo>
                  <a:pt x="1158269" y="47399"/>
                </a:lnTo>
                <a:lnTo>
                  <a:pt x="1193942" y="45843"/>
                </a:lnTo>
                <a:lnTo>
                  <a:pt x="1232287" y="47798"/>
                </a:lnTo>
                <a:lnTo>
                  <a:pt x="1271488" y="50982"/>
                </a:lnTo>
                <a:lnTo>
                  <a:pt x="1308754" y="52397"/>
                </a:lnTo>
                <a:lnTo>
                  <a:pt x="1345161" y="53026"/>
                </a:lnTo>
                <a:lnTo>
                  <a:pt x="1381185" y="53306"/>
                </a:lnTo>
                <a:lnTo>
                  <a:pt x="1417039" y="53430"/>
                </a:lnTo>
                <a:lnTo>
                  <a:pt x="1455465" y="53485"/>
                </a:lnTo>
                <a:lnTo>
                  <a:pt x="1494701" y="53509"/>
                </a:lnTo>
                <a:lnTo>
                  <a:pt x="1531983" y="53520"/>
                </a:lnTo>
                <a:lnTo>
                  <a:pt x="1568397" y="56171"/>
                </a:lnTo>
                <a:lnTo>
                  <a:pt x="1605417" y="59664"/>
                </a:lnTo>
                <a:lnTo>
                  <a:pt x="1645021" y="61217"/>
                </a:lnTo>
                <a:lnTo>
                  <a:pt x="1683128" y="64553"/>
                </a:lnTo>
                <a:lnTo>
                  <a:pt x="1719909" y="68350"/>
                </a:lnTo>
                <a:lnTo>
                  <a:pt x="1756099" y="70038"/>
                </a:lnTo>
                <a:lnTo>
                  <a:pt x="1792028" y="73434"/>
                </a:lnTo>
                <a:lnTo>
                  <a:pt x="1827839" y="78251"/>
                </a:lnTo>
                <a:lnTo>
                  <a:pt x="1863599" y="83699"/>
                </a:lnTo>
                <a:lnTo>
                  <a:pt x="1899337" y="89428"/>
                </a:lnTo>
                <a:lnTo>
                  <a:pt x="1934071" y="94289"/>
                </a:lnTo>
                <a:lnTo>
                  <a:pt x="1966046" y="96449"/>
                </a:lnTo>
                <a:lnTo>
                  <a:pt x="1999439" y="100055"/>
                </a:lnTo>
                <a:lnTo>
                  <a:pt x="2033131" y="105958"/>
                </a:lnTo>
                <a:lnTo>
                  <a:pt x="2064642" y="115195"/>
                </a:lnTo>
                <a:lnTo>
                  <a:pt x="2095184" y="123269"/>
                </a:lnTo>
                <a:lnTo>
                  <a:pt x="2125294" y="130166"/>
                </a:lnTo>
                <a:lnTo>
                  <a:pt x="2169145" y="139626"/>
                </a:lnTo>
                <a:lnTo>
                  <a:pt x="2207713" y="148713"/>
                </a:lnTo>
                <a:lnTo>
                  <a:pt x="2244277" y="157689"/>
                </a:lnTo>
                <a:lnTo>
                  <a:pt x="2279254" y="167625"/>
                </a:lnTo>
                <a:lnTo>
                  <a:pt x="2318242" y="185611"/>
                </a:lnTo>
                <a:lnTo>
                  <a:pt x="2354607" y="199013"/>
                </a:lnTo>
                <a:lnTo>
                  <a:pt x="2390988" y="208201"/>
                </a:lnTo>
                <a:lnTo>
                  <a:pt x="2431484" y="219203"/>
                </a:lnTo>
                <a:lnTo>
                  <a:pt x="2449964" y="222668"/>
                </a:lnTo>
                <a:lnTo>
                  <a:pt x="2410699" y="210718"/>
                </a:lnTo>
                <a:lnTo>
                  <a:pt x="2373090" y="199268"/>
                </a:lnTo>
                <a:lnTo>
                  <a:pt x="2336998" y="187452"/>
                </a:lnTo>
                <a:lnTo>
                  <a:pt x="2307498" y="181184"/>
                </a:lnTo>
                <a:lnTo>
                  <a:pt x="2266715" y="174326"/>
                </a:lnTo>
                <a:lnTo>
                  <a:pt x="2234308" y="166270"/>
                </a:lnTo>
                <a:lnTo>
                  <a:pt x="2194831" y="157600"/>
                </a:lnTo>
                <a:lnTo>
                  <a:pt x="2156455" y="148747"/>
                </a:lnTo>
                <a:lnTo>
                  <a:pt x="2115208" y="139840"/>
                </a:lnTo>
                <a:lnTo>
                  <a:pt x="2083592" y="133892"/>
                </a:lnTo>
                <a:lnTo>
                  <a:pt x="2050689" y="127941"/>
                </a:lnTo>
                <a:lnTo>
                  <a:pt x="2019529" y="121989"/>
                </a:lnTo>
                <a:lnTo>
                  <a:pt x="1989144" y="118683"/>
                </a:lnTo>
                <a:lnTo>
                  <a:pt x="1958111" y="116220"/>
                </a:lnTo>
                <a:lnTo>
                  <a:pt x="1924475" y="111819"/>
                </a:lnTo>
                <a:lnTo>
                  <a:pt x="1889681" y="106555"/>
                </a:lnTo>
                <a:lnTo>
                  <a:pt x="1854374" y="100909"/>
                </a:lnTo>
                <a:lnTo>
                  <a:pt x="1818838" y="95092"/>
                </a:lnTo>
                <a:lnTo>
                  <a:pt x="1783201" y="91845"/>
                </a:lnTo>
                <a:lnTo>
                  <a:pt x="1747518" y="89410"/>
                </a:lnTo>
                <a:lnTo>
                  <a:pt x="1711815" y="85020"/>
                </a:lnTo>
                <a:lnTo>
                  <a:pt x="1678749" y="82408"/>
                </a:lnTo>
                <a:lnTo>
                  <a:pt x="1646525" y="80255"/>
                </a:lnTo>
                <a:lnTo>
                  <a:pt x="1612359" y="75991"/>
                </a:lnTo>
                <a:lnTo>
                  <a:pt x="1577331" y="73434"/>
                </a:lnTo>
                <a:lnTo>
                  <a:pt x="1540926" y="72298"/>
                </a:lnTo>
                <a:lnTo>
                  <a:pt x="1501596" y="71793"/>
                </a:lnTo>
                <a:lnTo>
                  <a:pt x="1463610" y="68922"/>
                </a:lnTo>
                <a:lnTo>
                  <a:pt x="1425892" y="65332"/>
                </a:lnTo>
                <a:lnTo>
                  <a:pt x="1385977" y="63736"/>
                </a:lnTo>
                <a:lnTo>
                  <a:pt x="1347732" y="63026"/>
                </a:lnTo>
                <a:lnTo>
                  <a:pt x="1309898" y="62711"/>
                </a:lnTo>
                <a:lnTo>
                  <a:pt x="1269932" y="62571"/>
                </a:lnTo>
                <a:lnTo>
                  <a:pt x="1231664" y="62508"/>
                </a:lnTo>
                <a:lnTo>
                  <a:pt x="1193820" y="62481"/>
                </a:lnTo>
                <a:lnTo>
                  <a:pt x="1153850" y="62469"/>
                </a:lnTo>
                <a:lnTo>
                  <a:pt x="1112934" y="65109"/>
                </a:lnTo>
                <a:lnTo>
                  <a:pt x="1072590" y="68597"/>
                </a:lnTo>
                <a:lnTo>
                  <a:pt x="1034816" y="70148"/>
                </a:lnTo>
                <a:lnTo>
                  <a:pt x="998184" y="70837"/>
                </a:lnTo>
                <a:lnTo>
                  <a:pt x="961067" y="71144"/>
                </a:lnTo>
                <a:lnTo>
                  <a:pt x="921419" y="71280"/>
                </a:lnTo>
                <a:lnTo>
                  <a:pt x="883293" y="73986"/>
                </a:lnTo>
                <a:lnTo>
                  <a:pt x="846504" y="78496"/>
                </a:lnTo>
                <a:lnTo>
                  <a:pt x="810310" y="83808"/>
                </a:lnTo>
                <a:lnTo>
                  <a:pt x="774380" y="86830"/>
                </a:lnTo>
                <a:lnTo>
                  <a:pt x="738567" y="89165"/>
                </a:lnTo>
                <a:lnTo>
                  <a:pt x="702807" y="93511"/>
                </a:lnTo>
                <a:lnTo>
                  <a:pt x="667069" y="98749"/>
                </a:lnTo>
                <a:lnTo>
                  <a:pt x="632335" y="103393"/>
                </a:lnTo>
                <a:lnTo>
                  <a:pt x="600361" y="105456"/>
                </a:lnTo>
                <a:lnTo>
                  <a:pt x="569613" y="109019"/>
                </a:lnTo>
                <a:lnTo>
                  <a:pt x="539411" y="113910"/>
                </a:lnTo>
                <a:lnTo>
                  <a:pt x="495510" y="121250"/>
                </a:lnTo>
                <a:lnTo>
                  <a:pt x="456925" y="124857"/>
                </a:lnTo>
                <a:lnTo>
                  <a:pt x="420357" y="131769"/>
                </a:lnTo>
                <a:lnTo>
                  <a:pt x="385379" y="140101"/>
                </a:lnTo>
                <a:lnTo>
                  <a:pt x="346391" y="149160"/>
                </a:lnTo>
                <a:lnTo>
                  <a:pt x="305286" y="155983"/>
                </a:lnTo>
                <a:lnTo>
                  <a:pt x="262153" y="167134"/>
                </a:lnTo>
                <a:lnTo>
                  <a:pt x="250282" y="169125"/>
                </a:lnTo>
                <a:lnTo>
                  <a:pt x="286599" y="162483"/>
                </a:lnTo>
                <a:lnTo>
                  <a:pt x="322486" y="158572"/>
                </a:lnTo>
                <a:lnTo>
                  <a:pt x="359247" y="151129"/>
                </a:lnTo>
                <a:lnTo>
                  <a:pt x="398335" y="144466"/>
                </a:lnTo>
                <a:lnTo>
                  <a:pt x="441848" y="137013"/>
                </a:lnTo>
                <a:lnTo>
                  <a:pt x="476854" y="133827"/>
                </a:lnTo>
                <a:lnTo>
                  <a:pt x="513354" y="128033"/>
                </a:lnTo>
                <a:lnTo>
                  <a:pt x="554155" y="124883"/>
                </a:lnTo>
                <a:lnTo>
                  <a:pt x="592813" y="118107"/>
                </a:lnTo>
                <a:lnTo>
                  <a:pt x="635246" y="110807"/>
                </a:lnTo>
                <a:lnTo>
                  <a:pt x="664493" y="108752"/>
                </a:lnTo>
                <a:lnTo>
                  <a:pt x="696674" y="105192"/>
                </a:lnTo>
                <a:lnTo>
                  <a:pt x="729828" y="101295"/>
                </a:lnTo>
                <a:lnTo>
                  <a:pt x="761100" y="99563"/>
                </a:lnTo>
                <a:lnTo>
                  <a:pt x="794181" y="98793"/>
                </a:lnTo>
                <a:lnTo>
                  <a:pt x="827735" y="97459"/>
                </a:lnTo>
                <a:lnTo>
                  <a:pt x="859184" y="93559"/>
                </a:lnTo>
                <a:lnTo>
                  <a:pt x="892344" y="91164"/>
                </a:lnTo>
                <a:lnTo>
                  <a:pt x="926925" y="90100"/>
                </a:lnTo>
                <a:lnTo>
                  <a:pt x="962139" y="89626"/>
                </a:lnTo>
                <a:lnTo>
                  <a:pt x="997633" y="89416"/>
                </a:lnTo>
                <a:lnTo>
                  <a:pt x="1033252" y="88331"/>
                </a:lnTo>
                <a:lnTo>
                  <a:pt x="1068926" y="84541"/>
                </a:lnTo>
                <a:lnTo>
                  <a:pt x="1107271" y="82195"/>
                </a:lnTo>
                <a:lnTo>
                  <a:pt x="1146472" y="81152"/>
                </a:lnTo>
                <a:lnTo>
                  <a:pt x="1183738" y="80689"/>
                </a:lnTo>
                <a:lnTo>
                  <a:pt x="1222791" y="80483"/>
                </a:lnTo>
                <a:lnTo>
                  <a:pt x="1263298" y="79399"/>
                </a:lnTo>
                <a:lnTo>
                  <a:pt x="1304453" y="75610"/>
                </a:lnTo>
                <a:lnTo>
                  <a:pt x="1343249" y="73265"/>
                </a:lnTo>
                <a:lnTo>
                  <a:pt x="1381327" y="73215"/>
                </a:lnTo>
                <a:lnTo>
                  <a:pt x="1421402" y="76500"/>
                </a:lnTo>
                <a:lnTo>
                  <a:pt x="1462365" y="78621"/>
                </a:lnTo>
                <a:lnTo>
                  <a:pt x="1503721" y="79564"/>
                </a:lnTo>
                <a:lnTo>
                  <a:pt x="1545253" y="79983"/>
                </a:lnTo>
                <a:lnTo>
                  <a:pt x="1586862" y="80169"/>
                </a:lnTo>
                <a:lnTo>
                  <a:pt x="1627514" y="81244"/>
                </a:lnTo>
                <a:lnTo>
                  <a:pt x="1665425" y="85029"/>
                </a:lnTo>
                <a:lnTo>
                  <a:pt x="1704765" y="87373"/>
                </a:lnTo>
                <a:lnTo>
                  <a:pt x="1745399" y="89407"/>
                </a:lnTo>
                <a:lnTo>
                  <a:pt x="1786611" y="93618"/>
                </a:lnTo>
                <a:lnTo>
                  <a:pt x="1828078" y="96151"/>
                </a:lnTo>
                <a:lnTo>
                  <a:pt x="1868666" y="98269"/>
                </a:lnTo>
                <a:lnTo>
                  <a:pt x="1906550" y="102517"/>
                </a:lnTo>
                <a:lnTo>
                  <a:pt x="1943230" y="107713"/>
                </a:lnTo>
                <a:lnTo>
                  <a:pt x="1980369" y="113330"/>
                </a:lnTo>
                <a:lnTo>
                  <a:pt x="2020026" y="119133"/>
                </a:lnTo>
                <a:lnTo>
                  <a:pt x="2058156" y="125020"/>
                </a:lnTo>
                <a:lnTo>
                  <a:pt x="2093955" y="130943"/>
                </a:lnTo>
                <a:lnTo>
                  <a:pt x="2126402" y="136883"/>
                </a:lnTo>
                <a:lnTo>
                  <a:pt x="2160005" y="145476"/>
                </a:lnTo>
                <a:lnTo>
                  <a:pt x="2193791" y="154918"/>
                </a:lnTo>
                <a:lnTo>
                  <a:pt x="2225344" y="162422"/>
                </a:lnTo>
                <a:lnTo>
                  <a:pt x="2255903" y="169064"/>
                </a:lnTo>
                <a:lnTo>
                  <a:pt x="2286022" y="176315"/>
                </a:lnTo>
                <a:lnTo>
                  <a:pt x="2329877" y="190562"/>
                </a:lnTo>
                <a:lnTo>
                  <a:pt x="2367455" y="201508"/>
                </a:lnTo>
                <a:lnTo>
                  <a:pt x="2409968" y="216742"/>
                </a:lnTo>
                <a:lnTo>
                  <a:pt x="2444544" y="232857"/>
                </a:lnTo>
                <a:lnTo>
                  <a:pt x="2487042" y="251340"/>
                </a:lnTo>
                <a:lnTo>
                  <a:pt x="2515488" y="257915"/>
                </a:lnTo>
                <a:lnTo>
                  <a:pt x="2515492" y="258247"/>
                </a:lnTo>
                <a:lnTo>
                  <a:pt x="2471771" y="243642"/>
                </a:lnTo>
                <a:lnTo>
                  <a:pt x="2435314" y="232046"/>
                </a:lnTo>
                <a:lnTo>
                  <a:pt x="2399450" y="215461"/>
                </a:lnTo>
                <a:lnTo>
                  <a:pt x="2363702" y="205350"/>
                </a:lnTo>
                <a:lnTo>
                  <a:pt x="2325332" y="188947"/>
                </a:lnTo>
                <a:lnTo>
                  <a:pt x="2291474" y="181627"/>
                </a:lnTo>
                <a:lnTo>
                  <a:pt x="2256307" y="176812"/>
                </a:lnTo>
                <a:lnTo>
                  <a:pt x="2220751" y="169101"/>
                </a:lnTo>
                <a:lnTo>
                  <a:pt x="2182435" y="160533"/>
                </a:lnTo>
                <a:lnTo>
                  <a:pt x="2139663" y="151711"/>
                </a:lnTo>
                <a:lnTo>
                  <a:pt x="2095570" y="142813"/>
                </a:lnTo>
                <a:lnTo>
                  <a:pt x="2051087" y="133892"/>
                </a:lnTo>
                <a:lnTo>
                  <a:pt x="2020367" y="127941"/>
                </a:lnTo>
                <a:lnTo>
                  <a:pt x="1986871" y="121989"/>
                </a:lnTo>
                <a:lnTo>
                  <a:pt x="1952140" y="116036"/>
                </a:lnTo>
                <a:lnTo>
                  <a:pt x="1916860" y="110084"/>
                </a:lnTo>
                <a:lnTo>
                  <a:pt x="1881336" y="104131"/>
                </a:lnTo>
                <a:lnTo>
                  <a:pt x="1845704" y="98177"/>
                </a:lnTo>
                <a:lnTo>
                  <a:pt x="1810023" y="92225"/>
                </a:lnTo>
                <a:lnTo>
                  <a:pt x="1774322" y="86271"/>
                </a:lnTo>
                <a:lnTo>
                  <a:pt x="1738611" y="80318"/>
                </a:lnTo>
                <a:lnTo>
                  <a:pt x="1701903" y="75357"/>
                </a:lnTo>
                <a:lnTo>
                  <a:pt x="1662438" y="73152"/>
                </a:lnTo>
                <a:lnTo>
                  <a:pt x="1624393" y="69527"/>
                </a:lnTo>
                <a:lnTo>
                  <a:pt x="1586648" y="64608"/>
                </a:lnTo>
                <a:lnTo>
                  <a:pt x="1546721" y="59114"/>
                </a:lnTo>
                <a:lnTo>
                  <a:pt x="1505825" y="53366"/>
                </a:lnTo>
                <a:lnTo>
                  <a:pt x="1464498" y="48495"/>
                </a:lnTo>
                <a:lnTo>
                  <a:pt x="1422979" y="46331"/>
                </a:lnTo>
                <a:lnTo>
                  <a:pt x="1381375" y="45369"/>
                </a:lnTo>
                <a:lnTo>
                  <a:pt x="1339734" y="43949"/>
                </a:lnTo>
                <a:lnTo>
                  <a:pt x="1298075" y="40011"/>
                </a:lnTo>
                <a:lnTo>
                  <a:pt x="1253763" y="37599"/>
                </a:lnTo>
                <a:lnTo>
                  <a:pt x="1230834" y="36956"/>
                </a:lnTo>
                <a:lnTo>
                  <a:pt x="1186837" y="36241"/>
                </a:lnTo>
                <a:lnTo>
                  <a:pt x="1144131" y="35924"/>
                </a:lnTo>
                <a:lnTo>
                  <a:pt x="1102000" y="35782"/>
                </a:lnTo>
                <a:lnTo>
                  <a:pt x="1057478" y="38366"/>
                </a:lnTo>
                <a:lnTo>
                  <a:pt x="1034493" y="40443"/>
                </a:lnTo>
                <a:lnTo>
                  <a:pt x="990434" y="42752"/>
                </a:lnTo>
                <a:lnTo>
                  <a:pt x="946708" y="43779"/>
                </a:lnTo>
                <a:lnTo>
                  <a:pt x="923936" y="44052"/>
                </a:lnTo>
                <a:lnTo>
                  <a:pt x="900816" y="44235"/>
                </a:lnTo>
                <a:lnTo>
                  <a:pt x="856607" y="47083"/>
                </a:lnTo>
                <a:lnTo>
                  <a:pt x="813808" y="51656"/>
                </a:lnTo>
                <a:lnTo>
                  <a:pt x="771635" y="56996"/>
                </a:lnTo>
                <a:lnTo>
                  <a:pt x="729741" y="62677"/>
                </a:lnTo>
                <a:lnTo>
                  <a:pt x="687970" y="68509"/>
                </a:lnTo>
                <a:lnTo>
                  <a:pt x="646254" y="74408"/>
                </a:lnTo>
                <a:lnTo>
                  <a:pt x="607208" y="80337"/>
                </a:lnTo>
                <a:lnTo>
                  <a:pt x="569019" y="86280"/>
                </a:lnTo>
                <a:lnTo>
                  <a:pt x="528895" y="92228"/>
                </a:lnTo>
                <a:lnTo>
                  <a:pt x="490556" y="98179"/>
                </a:lnTo>
                <a:lnTo>
                  <a:pt x="453673" y="104131"/>
                </a:lnTo>
                <a:lnTo>
                  <a:pt x="417437" y="110084"/>
                </a:lnTo>
                <a:lnTo>
                  <a:pt x="384134" y="116037"/>
                </a:lnTo>
                <a:lnTo>
                  <a:pt x="352797" y="122982"/>
                </a:lnTo>
                <a:lnTo>
                  <a:pt x="322332" y="132683"/>
                </a:lnTo>
                <a:lnTo>
                  <a:pt x="292256" y="140964"/>
                </a:lnTo>
                <a:lnTo>
                  <a:pt x="262353" y="147952"/>
                </a:lnTo>
                <a:lnTo>
                  <a:pt x="218619" y="158456"/>
                </a:lnTo>
                <a:lnTo>
                  <a:pt x="180084" y="172703"/>
                </a:lnTo>
                <a:lnTo>
                  <a:pt x="143531" y="183649"/>
                </a:lnTo>
                <a:lnTo>
                  <a:pt x="108557" y="193176"/>
                </a:lnTo>
                <a:lnTo>
                  <a:pt x="65113" y="208277"/>
                </a:lnTo>
                <a:lnTo>
                  <a:pt x="22555" y="218478"/>
                </a:lnTo>
                <a:lnTo>
                  <a:pt x="0" y="230468"/>
                </a:lnTo>
                <a:lnTo>
                  <a:pt x="1094" y="231020"/>
                </a:lnTo>
                <a:lnTo>
                  <a:pt x="7601" y="231632"/>
                </a:lnTo>
                <a:lnTo>
                  <a:pt x="50397" y="222344"/>
                </a:lnTo>
                <a:lnTo>
                  <a:pt x="86524" y="211119"/>
                </a:lnTo>
                <a:lnTo>
                  <a:pt x="123316" y="199347"/>
                </a:lnTo>
                <a:lnTo>
                  <a:pt x="157248" y="190441"/>
                </a:lnTo>
                <a:lnTo>
                  <a:pt x="197288" y="182510"/>
                </a:lnTo>
                <a:lnTo>
                  <a:pt x="235720" y="178728"/>
                </a:lnTo>
                <a:lnTo>
                  <a:pt x="279078" y="170772"/>
                </a:lnTo>
                <a:lnTo>
                  <a:pt x="312058" y="161530"/>
                </a:lnTo>
                <a:lnTo>
                  <a:pt x="346560" y="153454"/>
                </a:lnTo>
                <a:lnTo>
                  <a:pt x="381737" y="146558"/>
                </a:lnTo>
                <a:lnTo>
                  <a:pt x="417216" y="140185"/>
                </a:lnTo>
                <a:lnTo>
                  <a:pt x="455473" y="134045"/>
                </a:lnTo>
                <a:lnTo>
                  <a:pt x="495628" y="128009"/>
                </a:lnTo>
                <a:lnTo>
                  <a:pt x="536625" y="122020"/>
                </a:lnTo>
                <a:lnTo>
                  <a:pt x="577997" y="116050"/>
                </a:lnTo>
                <a:lnTo>
                  <a:pt x="619536" y="110090"/>
                </a:lnTo>
                <a:lnTo>
                  <a:pt x="661149" y="104133"/>
                </a:lnTo>
                <a:lnTo>
                  <a:pt x="705440" y="100825"/>
                </a:lnTo>
                <a:lnTo>
                  <a:pt x="728364" y="99942"/>
                </a:lnTo>
                <a:lnTo>
                  <a:pt x="751584" y="98362"/>
                </a:lnTo>
                <a:lnTo>
                  <a:pt x="775001" y="96316"/>
                </a:lnTo>
                <a:lnTo>
                  <a:pt x="798550" y="93960"/>
                </a:lnTo>
                <a:lnTo>
                  <a:pt x="822187" y="91397"/>
                </a:lnTo>
                <a:lnTo>
                  <a:pt x="845882" y="88696"/>
                </a:lnTo>
                <a:lnTo>
                  <a:pt x="869617" y="85903"/>
                </a:lnTo>
                <a:lnTo>
                  <a:pt x="894369" y="83050"/>
                </a:lnTo>
                <a:lnTo>
                  <a:pt x="919801" y="80155"/>
                </a:lnTo>
                <a:lnTo>
                  <a:pt x="945685" y="77233"/>
                </a:lnTo>
                <a:lnTo>
                  <a:pt x="970878" y="75284"/>
                </a:lnTo>
                <a:lnTo>
                  <a:pt x="995611" y="73986"/>
                </a:lnTo>
                <a:lnTo>
                  <a:pt x="1020038" y="73120"/>
                </a:lnTo>
                <a:lnTo>
                  <a:pt x="1045252" y="72543"/>
                </a:lnTo>
                <a:lnTo>
                  <a:pt x="1070991" y="72158"/>
                </a:lnTo>
                <a:lnTo>
                  <a:pt x="1097080" y="71902"/>
                </a:lnTo>
                <a:lnTo>
                  <a:pt x="1124394" y="70738"/>
                </a:lnTo>
                <a:lnTo>
                  <a:pt x="1152526" y="68970"/>
                </a:lnTo>
                <a:lnTo>
                  <a:pt x="1181202" y="66800"/>
                </a:lnTo>
                <a:lnTo>
                  <a:pt x="1209249" y="65353"/>
                </a:lnTo>
                <a:lnTo>
                  <a:pt x="1236877" y="64388"/>
                </a:lnTo>
                <a:lnTo>
                  <a:pt x="1264225" y="63745"/>
                </a:lnTo>
                <a:lnTo>
                  <a:pt x="1292379" y="63316"/>
                </a:lnTo>
                <a:lnTo>
                  <a:pt x="1321071" y="63030"/>
                </a:lnTo>
                <a:lnTo>
                  <a:pt x="1350120" y="62840"/>
                </a:lnTo>
                <a:lnTo>
                  <a:pt x="1379408" y="63705"/>
                </a:lnTo>
                <a:lnTo>
                  <a:pt x="1408855" y="65274"/>
                </a:lnTo>
                <a:lnTo>
                  <a:pt x="1438409" y="67312"/>
                </a:lnTo>
                <a:lnTo>
                  <a:pt x="1469025" y="68671"/>
                </a:lnTo>
                <a:lnTo>
                  <a:pt x="1500350" y="69577"/>
                </a:lnTo>
                <a:lnTo>
                  <a:pt x="1532147" y="70181"/>
                </a:lnTo>
                <a:lnTo>
                  <a:pt x="1563268" y="70583"/>
                </a:lnTo>
                <a:lnTo>
                  <a:pt x="1593936" y="70852"/>
                </a:lnTo>
                <a:lnTo>
                  <a:pt x="1624304" y="71031"/>
                </a:lnTo>
                <a:lnTo>
                  <a:pt x="1655463" y="72142"/>
                </a:lnTo>
                <a:lnTo>
                  <a:pt x="1687150" y="73875"/>
                </a:lnTo>
                <a:lnTo>
                  <a:pt x="1719188" y="76023"/>
                </a:lnTo>
                <a:lnTo>
                  <a:pt x="1752454" y="78447"/>
                </a:lnTo>
                <a:lnTo>
                  <a:pt x="1786537" y="81055"/>
                </a:lnTo>
                <a:lnTo>
                  <a:pt x="1821165" y="83786"/>
                </a:lnTo>
                <a:lnTo>
                  <a:pt x="1855164" y="86599"/>
                </a:lnTo>
                <a:lnTo>
                  <a:pt x="1888745" y="89466"/>
                </a:lnTo>
                <a:lnTo>
                  <a:pt x="1922046" y="92370"/>
                </a:lnTo>
                <a:lnTo>
                  <a:pt x="1955161" y="96290"/>
                </a:lnTo>
                <a:lnTo>
                  <a:pt x="1988152" y="100888"/>
                </a:lnTo>
                <a:lnTo>
                  <a:pt x="2021060" y="105938"/>
                </a:lnTo>
                <a:lnTo>
                  <a:pt x="2053912" y="111288"/>
                </a:lnTo>
                <a:lnTo>
                  <a:pt x="2086728" y="116840"/>
                </a:lnTo>
                <a:lnTo>
                  <a:pt x="2119519" y="122526"/>
                </a:lnTo>
                <a:lnTo>
                  <a:pt x="2152294" y="129292"/>
                </a:lnTo>
                <a:lnTo>
                  <a:pt x="2185058" y="136780"/>
                </a:lnTo>
                <a:lnTo>
                  <a:pt x="2217815" y="144749"/>
                </a:lnTo>
                <a:lnTo>
                  <a:pt x="2250566" y="153037"/>
                </a:lnTo>
                <a:lnTo>
                  <a:pt x="2283315" y="161540"/>
                </a:lnTo>
                <a:lnTo>
                  <a:pt x="2316062" y="170185"/>
                </a:lnTo>
                <a:lnTo>
                  <a:pt x="2348807" y="179917"/>
                </a:lnTo>
                <a:lnTo>
                  <a:pt x="2381551" y="190374"/>
                </a:lnTo>
                <a:lnTo>
                  <a:pt x="2414294" y="201313"/>
                </a:lnTo>
                <a:lnTo>
                  <a:pt x="2446045" y="212575"/>
                </a:lnTo>
                <a:lnTo>
                  <a:pt x="2477134" y="224052"/>
                </a:lnTo>
                <a:lnTo>
                  <a:pt x="2507782" y="235672"/>
                </a:lnTo>
                <a:lnTo>
                  <a:pt x="2538136" y="249372"/>
                </a:lnTo>
                <a:lnTo>
                  <a:pt x="2568294" y="264458"/>
                </a:lnTo>
                <a:lnTo>
                  <a:pt x="2598321" y="280469"/>
                </a:lnTo>
                <a:lnTo>
                  <a:pt x="2628260" y="297096"/>
                </a:lnTo>
                <a:lnTo>
                  <a:pt x="2658142" y="314133"/>
                </a:lnTo>
                <a:lnTo>
                  <a:pt x="2687985" y="331445"/>
                </a:lnTo>
                <a:lnTo>
                  <a:pt x="2717803" y="348939"/>
                </a:lnTo>
                <a:lnTo>
                  <a:pt x="2747603" y="366555"/>
                </a:lnTo>
                <a:lnTo>
                  <a:pt x="2777391" y="384252"/>
                </a:lnTo>
                <a:lnTo>
                  <a:pt x="2836968" y="4196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8" name="SMARTInkShape-Group3"/>
          <p:cNvGrpSpPr/>
          <p:nvPr/>
        </p:nvGrpSpPr>
        <p:grpSpPr>
          <a:xfrm>
            <a:off x="3303984" y="2037823"/>
            <a:ext cx="1428751" cy="364264"/>
            <a:chOff x="3303984" y="2037823"/>
            <a:chExt cx="1428751" cy="364264"/>
          </a:xfrm>
        </p:grpSpPr>
        <p:sp>
          <p:nvSpPr>
            <p:cNvPr id="8" name="SMARTInkShape-4"/>
            <p:cNvSpPr/>
            <p:nvPr>
              <p:custDataLst>
                <p:tags r:id="rId54"/>
              </p:custDataLst>
            </p:nvPr>
          </p:nvSpPr>
          <p:spPr>
            <a:xfrm>
              <a:off x="3608612" y="2160984"/>
              <a:ext cx="180826" cy="133917"/>
            </a:xfrm>
            <a:custGeom>
              <a:avLst/>
              <a:gdLst/>
              <a:ahLst/>
              <a:cxnLst/>
              <a:rect l="0" t="0" r="0" b="0"/>
              <a:pathLst>
                <a:path w="180826" h="133917">
                  <a:moveTo>
                    <a:pt x="52559" y="17860"/>
                  </a:moveTo>
                  <a:lnTo>
                    <a:pt x="52559" y="17860"/>
                  </a:lnTo>
                  <a:lnTo>
                    <a:pt x="43079" y="17860"/>
                  </a:lnTo>
                  <a:lnTo>
                    <a:pt x="33133" y="23151"/>
                  </a:lnTo>
                  <a:lnTo>
                    <a:pt x="16376" y="39933"/>
                  </a:lnTo>
                  <a:lnTo>
                    <a:pt x="4135" y="58465"/>
                  </a:lnTo>
                  <a:lnTo>
                    <a:pt x="1272" y="67657"/>
                  </a:lnTo>
                  <a:lnTo>
                    <a:pt x="0" y="78356"/>
                  </a:lnTo>
                  <a:lnTo>
                    <a:pt x="4024" y="100277"/>
                  </a:lnTo>
                  <a:lnTo>
                    <a:pt x="14121" y="114351"/>
                  </a:lnTo>
                  <a:lnTo>
                    <a:pt x="31249" y="128140"/>
                  </a:lnTo>
                  <a:lnTo>
                    <a:pt x="35376" y="130075"/>
                  </a:lnTo>
                  <a:lnTo>
                    <a:pt x="76106" y="133436"/>
                  </a:lnTo>
                  <a:lnTo>
                    <a:pt x="116090" y="133916"/>
                  </a:lnTo>
                  <a:lnTo>
                    <a:pt x="160590" y="113826"/>
                  </a:lnTo>
                  <a:lnTo>
                    <a:pt x="170026" y="107475"/>
                  </a:lnTo>
                  <a:lnTo>
                    <a:pt x="180825" y="90573"/>
                  </a:lnTo>
                  <a:lnTo>
                    <a:pt x="180734" y="85187"/>
                  </a:lnTo>
                  <a:lnTo>
                    <a:pt x="175341" y="73910"/>
                  </a:lnTo>
                  <a:lnTo>
                    <a:pt x="155710" y="51494"/>
                  </a:lnTo>
                  <a:lnTo>
                    <a:pt x="137583" y="39842"/>
                  </a:lnTo>
                  <a:lnTo>
                    <a:pt x="94041" y="20937"/>
                  </a:lnTo>
                  <a:lnTo>
                    <a:pt x="60864" y="11596"/>
                  </a:lnTo>
                  <a:lnTo>
                    <a:pt x="1684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5"/>
            <p:cNvSpPr/>
            <p:nvPr>
              <p:custDataLst>
                <p:tags r:id="rId55"/>
              </p:custDataLst>
            </p:nvPr>
          </p:nvSpPr>
          <p:spPr>
            <a:xfrm>
              <a:off x="3339703" y="2187773"/>
              <a:ext cx="205384" cy="35720"/>
            </a:xfrm>
            <a:custGeom>
              <a:avLst/>
              <a:gdLst/>
              <a:ahLst/>
              <a:cxnLst/>
              <a:rect l="0" t="0" r="0" b="0"/>
              <a:pathLst>
                <a:path w="205384" h="35720">
                  <a:moveTo>
                    <a:pt x="0" y="0"/>
                  </a:moveTo>
                  <a:lnTo>
                    <a:pt x="0" y="0"/>
                  </a:lnTo>
                  <a:lnTo>
                    <a:pt x="34339" y="4741"/>
                  </a:lnTo>
                  <a:lnTo>
                    <a:pt x="66840" y="7689"/>
                  </a:lnTo>
                  <a:lnTo>
                    <a:pt x="106345" y="13303"/>
                  </a:lnTo>
                  <a:lnTo>
                    <a:pt x="149738" y="24327"/>
                  </a:lnTo>
                  <a:lnTo>
                    <a:pt x="205383"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6"/>
            <p:cNvSpPr/>
            <p:nvPr>
              <p:custDataLst>
                <p:tags r:id="rId56"/>
              </p:custDataLst>
            </p:nvPr>
          </p:nvSpPr>
          <p:spPr>
            <a:xfrm>
              <a:off x="3303984" y="2037823"/>
              <a:ext cx="267892" cy="87443"/>
            </a:xfrm>
            <a:custGeom>
              <a:avLst/>
              <a:gdLst/>
              <a:ahLst/>
              <a:cxnLst/>
              <a:rect l="0" t="0" r="0" b="0"/>
              <a:pathLst>
                <a:path w="267892" h="87443">
                  <a:moveTo>
                    <a:pt x="0" y="87442"/>
                  </a:moveTo>
                  <a:lnTo>
                    <a:pt x="0" y="87442"/>
                  </a:lnTo>
                  <a:lnTo>
                    <a:pt x="20118" y="59637"/>
                  </a:lnTo>
                  <a:lnTo>
                    <a:pt x="43774" y="39847"/>
                  </a:lnTo>
                  <a:lnTo>
                    <a:pt x="80659" y="24613"/>
                  </a:lnTo>
                  <a:lnTo>
                    <a:pt x="121325" y="11569"/>
                  </a:lnTo>
                  <a:lnTo>
                    <a:pt x="163544" y="7667"/>
                  </a:lnTo>
                  <a:lnTo>
                    <a:pt x="203793" y="85"/>
                  </a:lnTo>
                  <a:lnTo>
                    <a:pt x="216583" y="0"/>
                  </a:lnTo>
                  <a:lnTo>
                    <a:pt x="267891" y="70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7"/>
            <p:cNvSpPr/>
            <p:nvPr>
              <p:custDataLst>
                <p:tags r:id="rId57"/>
              </p:custDataLst>
            </p:nvPr>
          </p:nvSpPr>
          <p:spPr>
            <a:xfrm>
              <a:off x="3402211" y="2134195"/>
              <a:ext cx="17860" cy="267892"/>
            </a:xfrm>
            <a:custGeom>
              <a:avLst/>
              <a:gdLst/>
              <a:ahLst/>
              <a:cxnLst/>
              <a:rect l="0" t="0" r="0" b="0"/>
              <a:pathLst>
                <a:path w="17860" h="267892">
                  <a:moveTo>
                    <a:pt x="0" y="0"/>
                  </a:moveTo>
                  <a:lnTo>
                    <a:pt x="0" y="0"/>
                  </a:lnTo>
                  <a:lnTo>
                    <a:pt x="0" y="41744"/>
                  </a:lnTo>
                  <a:lnTo>
                    <a:pt x="0" y="83280"/>
                  </a:lnTo>
                  <a:lnTo>
                    <a:pt x="992" y="118682"/>
                  </a:lnTo>
                  <a:lnTo>
                    <a:pt x="7067" y="159190"/>
                  </a:lnTo>
                  <a:lnTo>
                    <a:pt x="8562" y="200889"/>
                  </a:lnTo>
                  <a:lnTo>
                    <a:pt x="14994" y="239222"/>
                  </a:lnTo>
                  <a:lnTo>
                    <a:pt x="17859" y="267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8"/>
            <p:cNvSpPr/>
            <p:nvPr>
              <p:custDataLst>
                <p:tags r:id="rId58"/>
              </p:custDataLst>
            </p:nvPr>
          </p:nvSpPr>
          <p:spPr>
            <a:xfrm>
              <a:off x="3848695" y="2089608"/>
              <a:ext cx="142876" cy="240430"/>
            </a:xfrm>
            <a:custGeom>
              <a:avLst/>
              <a:gdLst/>
              <a:ahLst/>
              <a:cxnLst/>
              <a:rect l="0" t="0" r="0" b="0"/>
              <a:pathLst>
                <a:path w="142876" h="240430">
                  <a:moveTo>
                    <a:pt x="0" y="142814"/>
                  </a:moveTo>
                  <a:lnTo>
                    <a:pt x="0" y="142814"/>
                  </a:lnTo>
                  <a:lnTo>
                    <a:pt x="17169" y="180101"/>
                  </a:lnTo>
                  <a:lnTo>
                    <a:pt x="38374" y="222767"/>
                  </a:lnTo>
                  <a:lnTo>
                    <a:pt x="53047" y="240429"/>
                  </a:lnTo>
                  <a:lnTo>
                    <a:pt x="53532" y="201907"/>
                  </a:lnTo>
                  <a:lnTo>
                    <a:pt x="48824" y="161756"/>
                  </a:lnTo>
                  <a:lnTo>
                    <a:pt x="45885" y="123181"/>
                  </a:lnTo>
                  <a:lnTo>
                    <a:pt x="45885" y="86864"/>
                  </a:lnTo>
                  <a:lnTo>
                    <a:pt x="54411" y="48823"/>
                  </a:lnTo>
                  <a:lnTo>
                    <a:pt x="60894" y="34563"/>
                  </a:lnTo>
                  <a:lnTo>
                    <a:pt x="82151" y="7904"/>
                  </a:lnTo>
                  <a:lnTo>
                    <a:pt x="88767" y="3479"/>
                  </a:lnTo>
                  <a:lnTo>
                    <a:pt x="97973" y="405"/>
                  </a:lnTo>
                  <a:lnTo>
                    <a:pt x="110491" y="0"/>
                  </a:lnTo>
                  <a:lnTo>
                    <a:pt x="112356" y="2956"/>
                  </a:lnTo>
                  <a:lnTo>
                    <a:pt x="114429" y="14179"/>
                  </a:lnTo>
                  <a:lnTo>
                    <a:pt x="110854" y="37231"/>
                  </a:lnTo>
                  <a:lnTo>
                    <a:pt x="82624" y="81685"/>
                  </a:lnTo>
                  <a:lnTo>
                    <a:pt x="57853" y="113424"/>
                  </a:lnTo>
                  <a:lnTo>
                    <a:pt x="55478" y="123468"/>
                  </a:lnTo>
                  <a:lnTo>
                    <a:pt x="58882" y="145019"/>
                  </a:lnTo>
                  <a:lnTo>
                    <a:pt x="66174" y="160775"/>
                  </a:lnTo>
                  <a:lnTo>
                    <a:pt x="74619" y="171728"/>
                  </a:lnTo>
                  <a:lnTo>
                    <a:pt x="100619" y="190454"/>
                  </a:lnTo>
                  <a:lnTo>
                    <a:pt x="142875" y="2053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9"/>
            <p:cNvSpPr/>
            <p:nvPr>
              <p:custDataLst>
                <p:tags r:id="rId59"/>
              </p:custDataLst>
            </p:nvPr>
          </p:nvSpPr>
          <p:spPr>
            <a:xfrm>
              <a:off x="4027289" y="2147258"/>
              <a:ext cx="141208" cy="120883"/>
            </a:xfrm>
            <a:custGeom>
              <a:avLst/>
              <a:gdLst/>
              <a:ahLst/>
              <a:cxnLst/>
              <a:rect l="0" t="0" r="0" b="0"/>
              <a:pathLst>
                <a:path w="141208" h="120883">
                  <a:moveTo>
                    <a:pt x="0" y="67304"/>
                  </a:moveTo>
                  <a:lnTo>
                    <a:pt x="0" y="67304"/>
                  </a:lnTo>
                  <a:lnTo>
                    <a:pt x="43709" y="53065"/>
                  </a:lnTo>
                  <a:lnTo>
                    <a:pt x="87815" y="39944"/>
                  </a:lnTo>
                  <a:lnTo>
                    <a:pt x="123020" y="25557"/>
                  </a:lnTo>
                  <a:lnTo>
                    <a:pt x="141207" y="6557"/>
                  </a:lnTo>
                  <a:lnTo>
                    <a:pt x="140771" y="4978"/>
                  </a:lnTo>
                  <a:lnTo>
                    <a:pt x="137640" y="578"/>
                  </a:lnTo>
                  <a:lnTo>
                    <a:pt x="134424" y="0"/>
                  </a:lnTo>
                  <a:lnTo>
                    <a:pt x="104671" y="8709"/>
                  </a:lnTo>
                  <a:lnTo>
                    <a:pt x="79068" y="26001"/>
                  </a:lnTo>
                  <a:lnTo>
                    <a:pt x="67856" y="36766"/>
                  </a:lnTo>
                  <a:lnTo>
                    <a:pt x="56840" y="56323"/>
                  </a:lnTo>
                  <a:lnTo>
                    <a:pt x="55028" y="66062"/>
                  </a:lnTo>
                  <a:lnTo>
                    <a:pt x="56868" y="74359"/>
                  </a:lnTo>
                  <a:lnTo>
                    <a:pt x="74372" y="103642"/>
                  </a:lnTo>
                  <a:lnTo>
                    <a:pt x="89297" y="1208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10"/>
            <p:cNvSpPr/>
            <p:nvPr>
              <p:custDataLst>
                <p:tags r:id="rId60"/>
              </p:custDataLst>
            </p:nvPr>
          </p:nvSpPr>
          <p:spPr>
            <a:xfrm>
              <a:off x="4295179" y="2241351"/>
              <a:ext cx="7690" cy="33375"/>
            </a:xfrm>
            <a:custGeom>
              <a:avLst/>
              <a:gdLst/>
              <a:ahLst/>
              <a:cxnLst/>
              <a:rect l="0" t="0" r="0" b="0"/>
              <a:pathLst>
                <a:path w="7690" h="33375">
                  <a:moveTo>
                    <a:pt x="0" y="0"/>
                  </a:moveTo>
                  <a:lnTo>
                    <a:pt x="0" y="0"/>
                  </a:lnTo>
                  <a:lnTo>
                    <a:pt x="7689" y="27806"/>
                  </a:lnTo>
                  <a:lnTo>
                    <a:pt x="7110" y="30444"/>
                  </a:lnTo>
                  <a:lnTo>
                    <a:pt x="5733" y="32202"/>
                  </a:lnTo>
                  <a:lnTo>
                    <a:pt x="3822" y="33374"/>
                  </a:lnTo>
                  <a:lnTo>
                    <a:pt x="2548" y="33164"/>
                  </a:lnTo>
                  <a:lnTo>
                    <a:pt x="0"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11"/>
            <p:cNvSpPr/>
            <p:nvPr>
              <p:custDataLst>
                <p:tags r:id="rId61"/>
              </p:custDataLst>
            </p:nvPr>
          </p:nvSpPr>
          <p:spPr>
            <a:xfrm>
              <a:off x="4313039" y="2053828"/>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12"/>
            <p:cNvSpPr/>
            <p:nvPr>
              <p:custDataLst>
                <p:tags r:id="rId62"/>
              </p:custDataLst>
            </p:nvPr>
          </p:nvSpPr>
          <p:spPr>
            <a:xfrm>
              <a:off x="4339828" y="2116877"/>
              <a:ext cx="186534" cy="239113"/>
            </a:xfrm>
            <a:custGeom>
              <a:avLst/>
              <a:gdLst/>
              <a:ahLst/>
              <a:cxnLst/>
              <a:rect l="0" t="0" r="0" b="0"/>
              <a:pathLst>
                <a:path w="186534" h="239113">
                  <a:moveTo>
                    <a:pt x="116086" y="35177"/>
                  </a:moveTo>
                  <a:lnTo>
                    <a:pt x="116086" y="35177"/>
                  </a:lnTo>
                  <a:lnTo>
                    <a:pt x="103657" y="15060"/>
                  </a:lnTo>
                  <a:lnTo>
                    <a:pt x="90354" y="5625"/>
                  </a:lnTo>
                  <a:lnTo>
                    <a:pt x="73846" y="1286"/>
                  </a:lnTo>
                  <a:lnTo>
                    <a:pt x="56386" y="0"/>
                  </a:lnTo>
                  <a:lnTo>
                    <a:pt x="47219" y="2345"/>
                  </a:lnTo>
                  <a:lnTo>
                    <a:pt x="33834" y="11889"/>
                  </a:lnTo>
                  <a:lnTo>
                    <a:pt x="24960" y="20858"/>
                  </a:lnTo>
                  <a:lnTo>
                    <a:pt x="21015" y="28152"/>
                  </a:lnTo>
                  <a:lnTo>
                    <a:pt x="18794" y="42577"/>
                  </a:lnTo>
                  <a:lnTo>
                    <a:pt x="22451" y="46064"/>
                  </a:lnTo>
                  <a:lnTo>
                    <a:pt x="44576" y="50971"/>
                  </a:lnTo>
                  <a:lnTo>
                    <a:pt x="81730" y="52765"/>
                  </a:lnTo>
                  <a:lnTo>
                    <a:pt x="122492" y="53976"/>
                  </a:lnTo>
                  <a:lnTo>
                    <a:pt x="149073" y="60150"/>
                  </a:lnTo>
                  <a:lnTo>
                    <a:pt x="159851" y="65459"/>
                  </a:lnTo>
                  <a:lnTo>
                    <a:pt x="176237" y="83507"/>
                  </a:lnTo>
                  <a:lnTo>
                    <a:pt x="182507" y="96675"/>
                  </a:lnTo>
                  <a:lnTo>
                    <a:pt x="186533" y="126039"/>
                  </a:lnTo>
                  <a:lnTo>
                    <a:pt x="182490" y="156467"/>
                  </a:lnTo>
                  <a:lnTo>
                    <a:pt x="175033" y="173751"/>
                  </a:lnTo>
                  <a:lnTo>
                    <a:pt x="142562" y="213394"/>
                  </a:lnTo>
                  <a:lnTo>
                    <a:pt x="129838" y="224517"/>
                  </a:lnTo>
                  <a:lnTo>
                    <a:pt x="114260" y="232769"/>
                  </a:lnTo>
                  <a:lnTo>
                    <a:pt x="79276" y="238252"/>
                  </a:lnTo>
                  <a:lnTo>
                    <a:pt x="39252" y="239112"/>
                  </a:lnTo>
                  <a:lnTo>
                    <a:pt x="28028" y="235617"/>
                  </a:lnTo>
                  <a:lnTo>
                    <a:pt x="0" y="2048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13"/>
            <p:cNvSpPr/>
            <p:nvPr>
              <p:custDataLst>
                <p:tags r:id="rId63"/>
              </p:custDataLst>
            </p:nvPr>
          </p:nvSpPr>
          <p:spPr>
            <a:xfrm>
              <a:off x="4589968" y="2171043"/>
              <a:ext cx="142767" cy="132817"/>
            </a:xfrm>
            <a:custGeom>
              <a:avLst/>
              <a:gdLst/>
              <a:ahLst/>
              <a:cxnLst/>
              <a:rect l="0" t="0" r="0" b="0"/>
              <a:pathLst>
                <a:path w="142767" h="132817">
                  <a:moveTo>
                    <a:pt x="8821" y="25660"/>
                  </a:moveTo>
                  <a:lnTo>
                    <a:pt x="8821" y="25660"/>
                  </a:lnTo>
                  <a:lnTo>
                    <a:pt x="6175" y="67601"/>
                  </a:lnTo>
                  <a:lnTo>
                    <a:pt x="0" y="96373"/>
                  </a:lnTo>
                  <a:lnTo>
                    <a:pt x="20885" y="52149"/>
                  </a:lnTo>
                  <a:lnTo>
                    <a:pt x="43340" y="11731"/>
                  </a:lnTo>
                  <a:lnTo>
                    <a:pt x="51613" y="4586"/>
                  </a:lnTo>
                  <a:lnTo>
                    <a:pt x="55209" y="2681"/>
                  </a:lnTo>
                  <a:lnTo>
                    <a:pt x="79230" y="0"/>
                  </a:lnTo>
                  <a:lnTo>
                    <a:pt x="92369" y="2018"/>
                  </a:lnTo>
                  <a:lnTo>
                    <a:pt x="102508" y="7215"/>
                  </a:lnTo>
                  <a:lnTo>
                    <a:pt x="117388" y="20305"/>
                  </a:lnTo>
                  <a:lnTo>
                    <a:pt x="121565" y="27579"/>
                  </a:lnTo>
                  <a:lnTo>
                    <a:pt x="131535" y="69875"/>
                  </a:lnTo>
                  <a:lnTo>
                    <a:pt x="134525" y="112915"/>
                  </a:lnTo>
                  <a:lnTo>
                    <a:pt x="142766" y="1328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8" name="SMARTInkShape-Group4"/>
          <p:cNvGrpSpPr/>
          <p:nvPr/>
        </p:nvGrpSpPr>
        <p:grpSpPr>
          <a:xfrm>
            <a:off x="4982766" y="1964531"/>
            <a:ext cx="2342318" cy="352518"/>
            <a:chOff x="4982766" y="1964531"/>
            <a:chExt cx="2342318" cy="352518"/>
          </a:xfrm>
        </p:grpSpPr>
        <p:sp>
          <p:nvSpPr>
            <p:cNvPr id="19" name="SMARTInkShape-14"/>
            <p:cNvSpPr/>
            <p:nvPr>
              <p:custDataLst>
                <p:tags r:id="rId35"/>
              </p:custDataLst>
            </p:nvPr>
          </p:nvSpPr>
          <p:spPr>
            <a:xfrm>
              <a:off x="5018884" y="2053828"/>
              <a:ext cx="17446" cy="263221"/>
            </a:xfrm>
            <a:custGeom>
              <a:avLst/>
              <a:gdLst/>
              <a:ahLst/>
              <a:cxnLst/>
              <a:rect l="0" t="0" r="0" b="0"/>
              <a:pathLst>
                <a:path w="17446" h="263221">
                  <a:moveTo>
                    <a:pt x="8530" y="0"/>
                  </a:moveTo>
                  <a:lnTo>
                    <a:pt x="8530" y="0"/>
                  </a:lnTo>
                  <a:lnTo>
                    <a:pt x="13270" y="4741"/>
                  </a:lnTo>
                  <a:lnTo>
                    <a:pt x="16218" y="21910"/>
                  </a:lnTo>
                  <a:lnTo>
                    <a:pt x="17214" y="59523"/>
                  </a:lnTo>
                  <a:lnTo>
                    <a:pt x="17411" y="98702"/>
                  </a:lnTo>
                  <a:lnTo>
                    <a:pt x="17445" y="137724"/>
                  </a:lnTo>
                  <a:lnTo>
                    <a:pt x="12716" y="177576"/>
                  </a:lnTo>
                  <a:lnTo>
                    <a:pt x="8364" y="214111"/>
                  </a:lnTo>
                  <a:lnTo>
                    <a:pt x="200" y="257382"/>
                  </a:lnTo>
                  <a:lnTo>
                    <a:pt x="0" y="260884"/>
                  </a:lnTo>
                  <a:lnTo>
                    <a:pt x="858" y="263220"/>
                  </a:lnTo>
                  <a:lnTo>
                    <a:pt x="8530"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15"/>
            <p:cNvSpPr/>
            <p:nvPr>
              <p:custDataLst>
                <p:tags r:id="rId36"/>
              </p:custDataLst>
            </p:nvPr>
          </p:nvSpPr>
          <p:spPr>
            <a:xfrm>
              <a:off x="4982766" y="2027039"/>
              <a:ext cx="196454" cy="44649"/>
            </a:xfrm>
            <a:custGeom>
              <a:avLst/>
              <a:gdLst/>
              <a:ahLst/>
              <a:cxnLst/>
              <a:rect l="0" t="0" r="0" b="0"/>
              <a:pathLst>
                <a:path w="196454" h="44649">
                  <a:moveTo>
                    <a:pt x="0" y="44648"/>
                  </a:moveTo>
                  <a:lnTo>
                    <a:pt x="0" y="44648"/>
                  </a:lnTo>
                  <a:lnTo>
                    <a:pt x="38829" y="26557"/>
                  </a:lnTo>
                  <a:lnTo>
                    <a:pt x="79855" y="11555"/>
                  </a:lnTo>
                  <a:lnTo>
                    <a:pt x="124323" y="3138"/>
                  </a:lnTo>
                  <a:lnTo>
                    <a:pt x="167649" y="413"/>
                  </a:lnTo>
                  <a:lnTo>
                    <a:pt x="19645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16"/>
            <p:cNvSpPr/>
            <p:nvPr>
              <p:custDataLst>
                <p:tags r:id="rId37"/>
              </p:custDataLst>
            </p:nvPr>
          </p:nvSpPr>
          <p:spPr>
            <a:xfrm>
              <a:off x="5027414" y="2116336"/>
              <a:ext cx="178595" cy="44649"/>
            </a:xfrm>
            <a:custGeom>
              <a:avLst/>
              <a:gdLst/>
              <a:ahLst/>
              <a:cxnLst/>
              <a:rect l="0" t="0" r="0" b="0"/>
              <a:pathLst>
                <a:path w="178595" h="44649">
                  <a:moveTo>
                    <a:pt x="0" y="0"/>
                  </a:moveTo>
                  <a:lnTo>
                    <a:pt x="0" y="0"/>
                  </a:lnTo>
                  <a:lnTo>
                    <a:pt x="38854" y="7068"/>
                  </a:lnTo>
                  <a:lnTo>
                    <a:pt x="75013" y="11024"/>
                  </a:lnTo>
                  <a:lnTo>
                    <a:pt x="114499" y="21126"/>
                  </a:lnTo>
                  <a:lnTo>
                    <a:pt x="178594" y="446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17"/>
            <p:cNvSpPr/>
            <p:nvPr>
              <p:custDataLst>
                <p:tags r:id="rId38"/>
              </p:custDataLst>
            </p:nvPr>
          </p:nvSpPr>
          <p:spPr>
            <a:xfrm>
              <a:off x="5009555" y="2250281"/>
              <a:ext cx="133946" cy="8931"/>
            </a:xfrm>
            <a:custGeom>
              <a:avLst/>
              <a:gdLst/>
              <a:ahLst/>
              <a:cxnLst/>
              <a:rect l="0" t="0" r="0" b="0"/>
              <a:pathLst>
                <a:path w="133946" h="8931">
                  <a:moveTo>
                    <a:pt x="0" y="8930"/>
                  </a:moveTo>
                  <a:lnTo>
                    <a:pt x="0" y="8930"/>
                  </a:lnTo>
                  <a:lnTo>
                    <a:pt x="40164" y="8930"/>
                  </a:lnTo>
                  <a:lnTo>
                    <a:pt x="84221" y="8930"/>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18"/>
            <p:cNvSpPr/>
            <p:nvPr>
              <p:custDataLst>
                <p:tags r:id="rId39"/>
              </p:custDataLst>
            </p:nvPr>
          </p:nvSpPr>
          <p:spPr>
            <a:xfrm>
              <a:off x="5241727" y="2162024"/>
              <a:ext cx="133946" cy="99079"/>
            </a:xfrm>
            <a:custGeom>
              <a:avLst/>
              <a:gdLst/>
              <a:ahLst/>
              <a:cxnLst/>
              <a:rect l="0" t="0" r="0" b="0"/>
              <a:pathLst>
                <a:path w="133946" h="99079">
                  <a:moveTo>
                    <a:pt x="0" y="70398"/>
                  </a:moveTo>
                  <a:lnTo>
                    <a:pt x="0" y="70398"/>
                  </a:lnTo>
                  <a:lnTo>
                    <a:pt x="8820" y="79218"/>
                  </a:lnTo>
                  <a:lnTo>
                    <a:pt x="16036" y="71185"/>
                  </a:lnTo>
                  <a:lnTo>
                    <a:pt x="40208" y="34377"/>
                  </a:lnTo>
                  <a:lnTo>
                    <a:pt x="44659" y="22639"/>
                  </a:lnTo>
                  <a:lnTo>
                    <a:pt x="53252" y="10807"/>
                  </a:lnTo>
                  <a:lnTo>
                    <a:pt x="63684" y="4225"/>
                  </a:lnTo>
                  <a:lnTo>
                    <a:pt x="81812" y="0"/>
                  </a:lnTo>
                  <a:lnTo>
                    <a:pt x="88616" y="2069"/>
                  </a:lnTo>
                  <a:lnTo>
                    <a:pt x="91819" y="4009"/>
                  </a:lnTo>
                  <a:lnTo>
                    <a:pt x="101068" y="20961"/>
                  </a:lnTo>
                  <a:lnTo>
                    <a:pt x="106354" y="63790"/>
                  </a:lnTo>
                  <a:lnTo>
                    <a:pt x="108041" y="90547"/>
                  </a:lnTo>
                  <a:lnTo>
                    <a:pt x="111849" y="98535"/>
                  </a:lnTo>
                  <a:lnTo>
                    <a:pt x="114253" y="99078"/>
                  </a:lnTo>
                  <a:lnTo>
                    <a:pt x="116848" y="97456"/>
                  </a:lnTo>
                  <a:lnTo>
                    <a:pt x="133945" y="793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19"/>
            <p:cNvSpPr/>
            <p:nvPr>
              <p:custDataLst>
                <p:tags r:id="rId40"/>
              </p:custDataLst>
            </p:nvPr>
          </p:nvSpPr>
          <p:spPr>
            <a:xfrm>
              <a:off x="5500688" y="2018109"/>
              <a:ext cx="16250" cy="241103"/>
            </a:xfrm>
            <a:custGeom>
              <a:avLst/>
              <a:gdLst/>
              <a:ahLst/>
              <a:cxnLst/>
              <a:rect l="0" t="0" r="0" b="0"/>
              <a:pathLst>
                <a:path w="16250" h="241103">
                  <a:moveTo>
                    <a:pt x="0" y="0"/>
                  </a:moveTo>
                  <a:lnTo>
                    <a:pt x="0" y="0"/>
                  </a:lnTo>
                  <a:lnTo>
                    <a:pt x="7128" y="8121"/>
                  </a:lnTo>
                  <a:lnTo>
                    <a:pt x="12428" y="17170"/>
                  </a:lnTo>
                  <a:lnTo>
                    <a:pt x="16249" y="47641"/>
                  </a:lnTo>
                  <a:lnTo>
                    <a:pt x="11404" y="88124"/>
                  </a:lnTo>
                  <a:lnTo>
                    <a:pt x="9418" y="130076"/>
                  </a:lnTo>
                  <a:lnTo>
                    <a:pt x="9026" y="171325"/>
                  </a:lnTo>
                  <a:lnTo>
                    <a:pt x="8948" y="209864"/>
                  </a:lnTo>
                  <a:lnTo>
                    <a:pt x="7943" y="226114"/>
                  </a:lnTo>
                  <a:lnTo>
                    <a:pt x="0"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20"/>
            <p:cNvSpPr/>
            <p:nvPr>
              <p:custDataLst>
                <p:tags r:id="rId41"/>
              </p:custDataLst>
            </p:nvPr>
          </p:nvSpPr>
          <p:spPr>
            <a:xfrm>
              <a:off x="5420320" y="2107406"/>
              <a:ext cx="133947" cy="35720"/>
            </a:xfrm>
            <a:custGeom>
              <a:avLst/>
              <a:gdLst/>
              <a:ahLst/>
              <a:cxnLst/>
              <a:rect l="0" t="0" r="0" b="0"/>
              <a:pathLst>
                <a:path w="133947" h="35720">
                  <a:moveTo>
                    <a:pt x="0" y="35719"/>
                  </a:moveTo>
                  <a:lnTo>
                    <a:pt x="0" y="35719"/>
                  </a:lnTo>
                  <a:lnTo>
                    <a:pt x="37592" y="20488"/>
                  </a:lnTo>
                  <a:lnTo>
                    <a:pt x="71808" y="11507"/>
                  </a:lnTo>
                  <a:lnTo>
                    <a:pt x="13394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21"/>
            <p:cNvSpPr/>
            <p:nvPr>
              <p:custDataLst>
                <p:tags r:id="rId42"/>
              </p:custDataLst>
            </p:nvPr>
          </p:nvSpPr>
          <p:spPr>
            <a:xfrm>
              <a:off x="5616773" y="2087425"/>
              <a:ext cx="107157" cy="144998"/>
            </a:xfrm>
            <a:custGeom>
              <a:avLst/>
              <a:gdLst/>
              <a:ahLst/>
              <a:cxnLst/>
              <a:rect l="0" t="0" r="0" b="0"/>
              <a:pathLst>
                <a:path w="107157" h="144998">
                  <a:moveTo>
                    <a:pt x="0" y="91419"/>
                  </a:moveTo>
                  <a:lnTo>
                    <a:pt x="0" y="91419"/>
                  </a:lnTo>
                  <a:lnTo>
                    <a:pt x="0" y="108801"/>
                  </a:lnTo>
                  <a:lnTo>
                    <a:pt x="15232" y="71659"/>
                  </a:lnTo>
                  <a:lnTo>
                    <a:pt x="26636" y="32088"/>
                  </a:lnTo>
                  <a:lnTo>
                    <a:pt x="31020" y="17424"/>
                  </a:lnTo>
                  <a:lnTo>
                    <a:pt x="38922" y="6277"/>
                  </a:lnTo>
                  <a:lnTo>
                    <a:pt x="43807" y="1915"/>
                  </a:lnTo>
                  <a:lnTo>
                    <a:pt x="49049" y="0"/>
                  </a:lnTo>
                  <a:lnTo>
                    <a:pt x="68097" y="1646"/>
                  </a:lnTo>
                  <a:lnTo>
                    <a:pt x="79929" y="11462"/>
                  </a:lnTo>
                  <a:lnTo>
                    <a:pt x="91261" y="31678"/>
                  </a:lnTo>
                  <a:lnTo>
                    <a:pt x="102356" y="75043"/>
                  </a:lnTo>
                  <a:lnTo>
                    <a:pt x="106876" y="114786"/>
                  </a:lnTo>
                  <a:lnTo>
                    <a:pt x="107156" y="1449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22"/>
            <p:cNvSpPr/>
            <p:nvPr>
              <p:custDataLst>
                <p:tags r:id="rId43"/>
              </p:custDataLst>
            </p:nvPr>
          </p:nvSpPr>
          <p:spPr>
            <a:xfrm>
              <a:off x="5616773" y="2152422"/>
              <a:ext cx="98228" cy="8563"/>
            </a:xfrm>
            <a:custGeom>
              <a:avLst/>
              <a:gdLst/>
              <a:ahLst/>
              <a:cxnLst/>
              <a:rect l="0" t="0" r="0" b="0"/>
              <a:pathLst>
                <a:path w="98228" h="8563">
                  <a:moveTo>
                    <a:pt x="0" y="8562"/>
                  </a:moveTo>
                  <a:lnTo>
                    <a:pt x="0" y="8562"/>
                  </a:lnTo>
                  <a:lnTo>
                    <a:pt x="4740" y="3822"/>
                  </a:lnTo>
                  <a:lnTo>
                    <a:pt x="12359" y="1494"/>
                  </a:lnTo>
                  <a:lnTo>
                    <a:pt x="33420" y="0"/>
                  </a:lnTo>
                  <a:lnTo>
                    <a:pt x="76419" y="7756"/>
                  </a:lnTo>
                  <a:lnTo>
                    <a:pt x="98227" y="85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23"/>
            <p:cNvSpPr/>
            <p:nvPr>
              <p:custDataLst>
                <p:tags r:id="rId44"/>
              </p:custDataLst>
            </p:nvPr>
          </p:nvSpPr>
          <p:spPr>
            <a:xfrm>
              <a:off x="5750718" y="2086700"/>
              <a:ext cx="160736" cy="136793"/>
            </a:xfrm>
            <a:custGeom>
              <a:avLst/>
              <a:gdLst/>
              <a:ahLst/>
              <a:cxnLst/>
              <a:rect l="0" t="0" r="0" b="0"/>
              <a:pathLst>
                <a:path w="160736" h="136793">
                  <a:moveTo>
                    <a:pt x="0" y="65354"/>
                  </a:moveTo>
                  <a:lnTo>
                    <a:pt x="0" y="65354"/>
                  </a:lnTo>
                  <a:lnTo>
                    <a:pt x="20119" y="65354"/>
                  </a:lnTo>
                  <a:lnTo>
                    <a:pt x="29116" y="57417"/>
                  </a:lnTo>
                  <a:lnTo>
                    <a:pt x="60909" y="14811"/>
                  </a:lnTo>
                  <a:lnTo>
                    <a:pt x="82540" y="1651"/>
                  </a:lnTo>
                  <a:lnTo>
                    <a:pt x="88760" y="65"/>
                  </a:lnTo>
                  <a:lnTo>
                    <a:pt x="93901" y="0"/>
                  </a:lnTo>
                  <a:lnTo>
                    <a:pt x="114020" y="7025"/>
                  </a:lnTo>
                  <a:lnTo>
                    <a:pt x="126497" y="15109"/>
                  </a:lnTo>
                  <a:lnTo>
                    <a:pt x="153410" y="48020"/>
                  </a:lnTo>
                  <a:lnTo>
                    <a:pt x="157480" y="63273"/>
                  </a:lnTo>
                  <a:lnTo>
                    <a:pt x="160449" y="106390"/>
                  </a:lnTo>
                  <a:lnTo>
                    <a:pt x="160735" y="1367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24"/>
            <p:cNvSpPr/>
            <p:nvPr>
              <p:custDataLst>
                <p:tags r:id="rId45"/>
              </p:custDataLst>
            </p:nvPr>
          </p:nvSpPr>
          <p:spPr>
            <a:xfrm>
              <a:off x="5922564" y="2083030"/>
              <a:ext cx="113905" cy="201581"/>
            </a:xfrm>
            <a:custGeom>
              <a:avLst/>
              <a:gdLst/>
              <a:ahLst/>
              <a:cxnLst/>
              <a:rect l="0" t="0" r="0" b="0"/>
              <a:pathLst>
                <a:path w="113905" h="201581">
                  <a:moveTo>
                    <a:pt x="60325" y="42235"/>
                  </a:moveTo>
                  <a:lnTo>
                    <a:pt x="60325" y="42235"/>
                  </a:lnTo>
                  <a:lnTo>
                    <a:pt x="40923" y="43228"/>
                  </a:lnTo>
                  <a:lnTo>
                    <a:pt x="17471" y="54665"/>
                  </a:lnTo>
                  <a:lnTo>
                    <a:pt x="8868" y="62973"/>
                  </a:lnTo>
                  <a:lnTo>
                    <a:pt x="2730" y="72288"/>
                  </a:lnTo>
                  <a:lnTo>
                    <a:pt x="0" y="79735"/>
                  </a:lnTo>
                  <a:lnTo>
                    <a:pt x="1259" y="84102"/>
                  </a:lnTo>
                  <a:lnTo>
                    <a:pt x="7947" y="94247"/>
                  </a:lnTo>
                  <a:lnTo>
                    <a:pt x="12508" y="96753"/>
                  </a:lnTo>
                  <a:lnTo>
                    <a:pt x="17534" y="97432"/>
                  </a:lnTo>
                  <a:lnTo>
                    <a:pt x="34088" y="93647"/>
                  </a:lnTo>
                  <a:lnTo>
                    <a:pt x="57457" y="83479"/>
                  </a:lnTo>
                  <a:lnTo>
                    <a:pt x="75242" y="65370"/>
                  </a:lnTo>
                  <a:lnTo>
                    <a:pt x="95266" y="26541"/>
                  </a:lnTo>
                  <a:lnTo>
                    <a:pt x="112095" y="0"/>
                  </a:lnTo>
                  <a:lnTo>
                    <a:pt x="112699" y="188"/>
                  </a:lnTo>
                  <a:lnTo>
                    <a:pt x="113367" y="3043"/>
                  </a:lnTo>
                  <a:lnTo>
                    <a:pt x="106766" y="37846"/>
                  </a:lnTo>
                  <a:lnTo>
                    <a:pt x="105329" y="81828"/>
                  </a:lnTo>
                  <a:lnTo>
                    <a:pt x="105079" y="116915"/>
                  </a:lnTo>
                  <a:lnTo>
                    <a:pt x="104989" y="159434"/>
                  </a:lnTo>
                  <a:lnTo>
                    <a:pt x="105972" y="173699"/>
                  </a:lnTo>
                  <a:lnTo>
                    <a:pt x="107625" y="177503"/>
                  </a:lnTo>
                  <a:lnTo>
                    <a:pt x="111114" y="182721"/>
                  </a:lnTo>
                  <a:lnTo>
                    <a:pt x="113537" y="192354"/>
                  </a:lnTo>
                  <a:lnTo>
                    <a:pt x="113872" y="201580"/>
                  </a:lnTo>
                  <a:lnTo>
                    <a:pt x="113904" y="1851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25"/>
            <p:cNvSpPr/>
            <p:nvPr>
              <p:custDataLst>
                <p:tags r:id="rId46"/>
              </p:custDataLst>
            </p:nvPr>
          </p:nvSpPr>
          <p:spPr>
            <a:xfrm>
              <a:off x="6125764" y="1964531"/>
              <a:ext cx="35721" cy="312540"/>
            </a:xfrm>
            <a:custGeom>
              <a:avLst/>
              <a:gdLst/>
              <a:ahLst/>
              <a:cxnLst/>
              <a:rect l="0" t="0" r="0" b="0"/>
              <a:pathLst>
                <a:path w="35721" h="312540">
                  <a:moveTo>
                    <a:pt x="0" y="0"/>
                  </a:moveTo>
                  <a:lnTo>
                    <a:pt x="0" y="0"/>
                  </a:lnTo>
                  <a:lnTo>
                    <a:pt x="13267" y="15250"/>
                  </a:lnTo>
                  <a:lnTo>
                    <a:pt x="22343" y="36599"/>
                  </a:lnTo>
                  <a:lnTo>
                    <a:pt x="26205" y="72926"/>
                  </a:lnTo>
                  <a:lnTo>
                    <a:pt x="26617" y="108148"/>
                  </a:lnTo>
                  <a:lnTo>
                    <a:pt x="26755" y="152221"/>
                  </a:lnTo>
                  <a:lnTo>
                    <a:pt x="25788" y="191395"/>
                  </a:lnTo>
                  <a:lnTo>
                    <a:pt x="21643" y="227587"/>
                  </a:lnTo>
                  <a:lnTo>
                    <a:pt x="25916" y="271476"/>
                  </a:lnTo>
                  <a:lnTo>
                    <a:pt x="35720"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26"/>
            <p:cNvSpPr/>
            <p:nvPr>
              <p:custDataLst>
                <p:tags r:id="rId47"/>
              </p:custDataLst>
            </p:nvPr>
          </p:nvSpPr>
          <p:spPr>
            <a:xfrm>
              <a:off x="6206132" y="2085319"/>
              <a:ext cx="124492" cy="129244"/>
            </a:xfrm>
            <a:custGeom>
              <a:avLst/>
              <a:gdLst/>
              <a:ahLst/>
              <a:cxnLst/>
              <a:rect l="0" t="0" r="0" b="0"/>
              <a:pathLst>
                <a:path w="124492" h="129244">
                  <a:moveTo>
                    <a:pt x="0" y="84595"/>
                  </a:moveTo>
                  <a:lnTo>
                    <a:pt x="0" y="84595"/>
                  </a:lnTo>
                  <a:lnTo>
                    <a:pt x="40549" y="60269"/>
                  </a:lnTo>
                  <a:lnTo>
                    <a:pt x="83479" y="41000"/>
                  </a:lnTo>
                  <a:lnTo>
                    <a:pt x="97666" y="33283"/>
                  </a:lnTo>
                  <a:lnTo>
                    <a:pt x="103931" y="31032"/>
                  </a:lnTo>
                  <a:lnTo>
                    <a:pt x="119030" y="18720"/>
                  </a:lnTo>
                  <a:lnTo>
                    <a:pt x="122356" y="12984"/>
                  </a:lnTo>
                  <a:lnTo>
                    <a:pt x="124491" y="5958"/>
                  </a:lnTo>
                  <a:lnTo>
                    <a:pt x="115379" y="0"/>
                  </a:lnTo>
                  <a:lnTo>
                    <a:pt x="102874" y="34"/>
                  </a:lnTo>
                  <a:lnTo>
                    <a:pt x="87394" y="4348"/>
                  </a:lnTo>
                  <a:lnTo>
                    <a:pt x="55848" y="23287"/>
                  </a:lnTo>
                  <a:lnTo>
                    <a:pt x="44666" y="33534"/>
                  </a:lnTo>
                  <a:lnTo>
                    <a:pt x="32157" y="56141"/>
                  </a:lnTo>
                  <a:lnTo>
                    <a:pt x="31821" y="69964"/>
                  </a:lnTo>
                  <a:lnTo>
                    <a:pt x="35971" y="85038"/>
                  </a:lnTo>
                  <a:lnTo>
                    <a:pt x="44430" y="98352"/>
                  </a:lnTo>
                  <a:lnTo>
                    <a:pt x="60349" y="112263"/>
                  </a:lnTo>
                  <a:lnTo>
                    <a:pt x="98227" y="1292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27"/>
            <p:cNvSpPr/>
            <p:nvPr>
              <p:custDataLst>
                <p:tags r:id="rId48"/>
              </p:custDataLst>
            </p:nvPr>
          </p:nvSpPr>
          <p:spPr>
            <a:xfrm>
              <a:off x="6439655" y="2116995"/>
              <a:ext cx="177244" cy="96506"/>
            </a:xfrm>
            <a:custGeom>
              <a:avLst/>
              <a:gdLst/>
              <a:ahLst/>
              <a:cxnLst/>
              <a:rect l="0" t="0" r="0" b="0"/>
              <a:pathLst>
                <a:path w="177244" h="96506">
                  <a:moveTo>
                    <a:pt x="16509" y="52919"/>
                  </a:moveTo>
                  <a:lnTo>
                    <a:pt x="16509" y="52919"/>
                  </a:lnTo>
                  <a:lnTo>
                    <a:pt x="7414" y="89499"/>
                  </a:lnTo>
                  <a:lnTo>
                    <a:pt x="5485" y="92189"/>
                  </a:lnTo>
                  <a:lnTo>
                    <a:pt x="0" y="96505"/>
                  </a:lnTo>
                  <a:lnTo>
                    <a:pt x="26508" y="60007"/>
                  </a:lnTo>
                  <a:lnTo>
                    <a:pt x="37821" y="45155"/>
                  </a:lnTo>
                  <a:lnTo>
                    <a:pt x="65976" y="21794"/>
                  </a:lnTo>
                  <a:lnTo>
                    <a:pt x="72560" y="19242"/>
                  </a:lnTo>
                  <a:lnTo>
                    <a:pt x="75704" y="19553"/>
                  </a:lnTo>
                  <a:lnTo>
                    <a:pt x="86137" y="25068"/>
                  </a:lnTo>
                  <a:lnTo>
                    <a:pt x="87143" y="28304"/>
                  </a:lnTo>
                  <a:lnTo>
                    <a:pt x="87932" y="48245"/>
                  </a:lnTo>
                  <a:lnTo>
                    <a:pt x="88929" y="49803"/>
                  </a:lnTo>
                  <a:lnTo>
                    <a:pt x="90586" y="50842"/>
                  </a:lnTo>
                  <a:lnTo>
                    <a:pt x="92682" y="51534"/>
                  </a:lnTo>
                  <a:lnTo>
                    <a:pt x="95072" y="51003"/>
                  </a:lnTo>
                  <a:lnTo>
                    <a:pt x="100374" y="47768"/>
                  </a:lnTo>
                  <a:lnTo>
                    <a:pt x="142905" y="6846"/>
                  </a:lnTo>
                  <a:lnTo>
                    <a:pt x="149745" y="2677"/>
                  </a:lnTo>
                  <a:lnTo>
                    <a:pt x="159174" y="329"/>
                  </a:lnTo>
                  <a:lnTo>
                    <a:pt x="162220" y="0"/>
                  </a:lnTo>
                  <a:lnTo>
                    <a:pt x="165243" y="2757"/>
                  </a:lnTo>
                  <a:lnTo>
                    <a:pt x="171248" y="13757"/>
                  </a:lnTo>
                  <a:lnTo>
                    <a:pt x="176058" y="37944"/>
                  </a:lnTo>
                  <a:lnTo>
                    <a:pt x="177243" y="797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28"/>
            <p:cNvSpPr/>
            <p:nvPr>
              <p:custDataLst>
                <p:tags r:id="rId49"/>
              </p:custDataLst>
            </p:nvPr>
          </p:nvSpPr>
          <p:spPr>
            <a:xfrm>
              <a:off x="6670476" y="2099028"/>
              <a:ext cx="88623" cy="79817"/>
            </a:xfrm>
            <a:custGeom>
              <a:avLst/>
              <a:gdLst/>
              <a:ahLst/>
              <a:cxnLst/>
              <a:rect l="0" t="0" r="0" b="0"/>
              <a:pathLst>
                <a:path w="88623" h="79817">
                  <a:moveTo>
                    <a:pt x="0" y="53026"/>
                  </a:moveTo>
                  <a:lnTo>
                    <a:pt x="0" y="53026"/>
                  </a:lnTo>
                  <a:lnTo>
                    <a:pt x="4741" y="53026"/>
                  </a:lnTo>
                  <a:lnTo>
                    <a:pt x="44950" y="42003"/>
                  </a:lnTo>
                  <a:lnTo>
                    <a:pt x="56689" y="36221"/>
                  </a:lnTo>
                  <a:lnTo>
                    <a:pt x="81597" y="15450"/>
                  </a:lnTo>
                  <a:lnTo>
                    <a:pt x="85875" y="8876"/>
                  </a:lnTo>
                  <a:lnTo>
                    <a:pt x="88622" y="1310"/>
                  </a:lnTo>
                  <a:lnTo>
                    <a:pt x="87855" y="690"/>
                  </a:lnTo>
                  <a:lnTo>
                    <a:pt x="84357" y="0"/>
                  </a:lnTo>
                  <a:lnTo>
                    <a:pt x="82034" y="1801"/>
                  </a:lnTo>
                  <a:lnTo>
                    <a:pt x="74027" y="14808"/>
                  </a:lnTo>
                  <a:lnTo>
                    <a:pt x="65078" y="42721"/>
                  </a:lnTo>
                  <a:lnTo>
                    <a:pt x="64642" y="54399"/>
                  </a:lnTo>
                  <a:lnTo>
                    <a:pt x="80367" y="798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29"/>
            <p:cNvSpPr/>
            <p:nvPr>
              <p:custDataLst>
                <p:tags r:id="rId50"/>
              </p:custDataLst>
            </p:nvPr>
          </p:nvSpPr>
          <p:spPr>
            <a:xfrm>
              <a:off x="6813351" y="2143394"/>
              <a:ext cx="142876" cy="44380"/>
            </a:xfrm>
            <a:custGeom>
              <a:avLst/>
              <a:gdLst/>
              <a:ahLst/>
              <a:cxnLst/>
              <a:rect l="0" t="0" r="0" b="0"/>
              <a:pathLst>
                <a:path w="142876" h="44380">
                  <a:moveTo>
                    <a:pt x="0" y="44379"/>
                  </a:moveTo>
                  <a:lnTo>
                    <a:pt x="0" y="44379"/>
                  </a:lnTo>
                  <a:lnTo>
                    <a:pt x="4741" y="34898"/>
                  </a:lnTo>
                  <a:lnTo>
                    <a:pt x="12359" y="27598"/>
                  </a:lnTo>
                  <a:lnTo>
                    <a:pt x="21368" y="20054"/>
                  </a:lnTo>
                  <a:lnTo>
                    <a:pt x="28679" y="10086"/>
                  </a:lnTo>
                  <a:lnTo>
                    <a:pt x="33010" y="6634"/>
                  </a:lnTo>
                  <a:lnTo>
                    <a:pt x="47594" y="1776"/>
                  </a:lnTo>
                  <a:lnTo>
                    <a:pt x="74569" y="0"/>
                  </a:lnTo>
                  <a:lnTo>
                    <a:pt x="85397" y="2497"/>
                  </a:lnTo>
                  <a:lnTo>
                    <a:pt x="89673" y="4551"/>
                  </a:lnTo>
                  <a:lnTo>
                    <a:pt x="97071" y="12126"/>
                  </a:lnTo>
                  <a:lnTo>
                    <a:pt x="102674" y="22107"/>
                  </a:lnTo>
                  <a:lnTo>
                    <a:pt x="106566" y="41054"/>
                  </a:lnTo>
                  <a:lnTo>
                    <a:pt x="114832" y="40256"/>
                  </a:lnTo>
                  <a:lnTo>
                    <a:pt x="126443" y="36593"/>
                  </a:lnTo>
                  <a:lnTo>
                    <a:pt x="142875" y="265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30"/>
            <p:cNvSpPr/>
            <p:nvPr>
              <p:custDataLst>
                <p:tags r:id="rId51"/>
              </p:custDataLst>
            </p:nvPr>
          </p:nvSpPr>
          <p:spPr>
            <a:xfrm>
              <a:off x="7090171" y="2009179"/>
              <a:ext cx="8917" cy="167076"/>
            </a:xfrm>
            <a:custGeom>
              <a:avLst/>
              <a:gdLst/>
              <a:ahLst/>
              <a:cxnLst/>
              <a:rect l="0" t="0" r="0" b="0"/>
              <a:pathLst>
                <a:path w="8917" h="167076">
                  <a:moveTo>
                    <a:pt x="0" y="0"/>
                  </a:moveTo>
                  <a:lnTo>
                    <a:pt x="0" y="0"/>
                  </a:lnTo>
                  <a:lnTo>
                    <a:pt x="4741" y="4741"/>
                  </a:lnTo>
                  <a:lnTo>
                    <a:pt x="7689" y="21910"/>
                  </a:lnTo>
                  <a:lnTo>
                    <a:pt x="8685" y="61508"/>
                  </a:lnTo>
                  <a:lnTo>
                    <a:pt x="8857" y="95836"/>
                  </a:lnTo>
                  <a:lnTo>
                    <a:pt x="8916" y="137699"/>
                  </a:lnTo>
                  <a:lnTo>
                    <a:pt x="7931" y="151489"/>
                  </a:lnTo>
                  <a:lnTo>
                    <a:pt x="1241" y="167075"/>
                  </a:lnTo>
                  <a:lnTo>
                    <a:pt x="828" y="166946"/>
                  </a:lnTo>
                  <a:lnTo>
                    <a:pt x="0"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31"/>
            <p:cNvSpPr/>
            <p:nvPr>
              <p:custDataLst>
                <p:tags r:id="rId52"/>
              </p:custDataLst>
            </p:nvPr>
          </p:nvSpPr>
          <p:spPr>
            <a:xfrm>
              <a:off x="7009804" y="2080617"/>
              <a:ext cx="142876" cy="8931"/>
            </a:xfrm>
            <a:custGeom>
              <a:avLst/>
              <a:gdLst/>
              <a:ahLst/>
              <a:cxnLst/>
              <a:rect l="0" t="0" r="0" b="0"/>
              <a:pathLst>
                <a:path w="142876" h="8931">
                  <a:moveTo>
                    <a:pt x="0" y="8930"/>
                  </a:moveTo>
                  <a:lnTo>
                    <a:pt x="0" y="8930"/>
                  </a:lnTo>
                  <a:lnTo>
                    <a:pt x="32546" y="1241"/>
                  </a:lnTo>
                  <a:lnTo>
                    <a:pt x="70420" y="2809"/>
                  </a:lnTo>
                  <a:lnTo>
                    <a:pt x="114122" y="7721"/>
                  </a:lnTo>
                  <a:lnTo>
                    <a:pt x="14287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SMARTInkShape-32"/>
            <p:cNvSpPr/>
            <p:nvPr>
              <p:custDataLst>
                <p:tags r:id="rId53"/>
              </p:custDataLst>
            </p:nvPr>
          </p:nvSpPr>
          <p:spPr>
            <a:xfrm>
              <a:off x="7116960" y="1982455"/>
              <a:ext cx="208124" cy="187460"/>
            </a:xfrm>
            <a:custGeom>
              <a:avLst/>
              <a:gdLst/>
              <a:ahLst/>
              <a:cxnLst/>
              <a:rect l="0" t="0" r="0" b="0"/>
              <a:pathLst>
                <a:path w="208124" h="187460">
                  <a:moveTo>
                    <a:pt x="178594" y="17795"/>
                  </a:moveTo>
                  <a:lnTo>
                    <a:pt x="178594" y="17795"/>
                  </a:lnTo>
                  <a:lnTo>
                    <a:pt x="178594" y="8314"/>
                  </a:lnTo>
                  <a:lnTo>
                    <a:pt x="176610" y="5521"/>
                  </a:lnTo>
                  <a:lnTo>
                    <a:pt x="173303" y="3659"/>
                  </a:lnTo>
                  <a:lnTo>
                    <a:pt x="153737" y="671"/>
                  </a:lnTo>
                  <a:lnTo>
                    <a:pt x="128452" y="0"/>
                  </a:lnTo>
                  <a:lnTo>
                    <a:pt x="127307" y="1963"/>
                  </a:lnTo>
                  <a:lnTo>
                    <a:pt x="126034" y="9436"/>
                  </a:lnTo>
                  <a:lnTo>
                    <a:pt x="134798" y="34280"/>
                  </a:lnTo>
                  <a:lnTo>
                    <a:pt x="168307" y="77476"/>
                  </a:lnTo>
                  <a:lnTo>
                    <a:pt x="206516" y="121809"/>
                  </a:lnTo>
                  <a:lnTo>
                    <a:pt x="208123" y="127817"/>
                  </a:lnTo>
                  <a:lnTo>
                    <a:pt x="207263" y="139785"/>
                  </a:lnTo>
                  <a:lnTo>
                    <a:pt x="198281" y="151718"/>
                  </a:lnTo>
                  <a:lnTo>
                    <a:pt x="185360" y="161652"/>
                  </a:lnTo>
                  <a:lnTo>
                    <a:pt x="142764" y="175039"/>
                  </a:lnTo>
                  <a:lnTo>
                    <a:pt x="105770" y="178070"/>
                  </a:lnTo>
                  <a:lnTo>
                    <a:pt x="65736" y="183134"/>
                  </a:lnTo>
                  <a:lnTo>
                    <a:pt x="25651" y="186177"/>
                  </a:lnTo>
                  <a:lnTo>
                    <a:pt x="0" y="1874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4" name="SMARTInkShape-Group5"/>
          <p:cNvGrpSpPr/>
          <p:nvPr/>
        </p:nvGrpSpPr>
        <p:grpSpPr>
          <a:xfrm>
            <a:off x="6206132" y="2169914"/>
            <a:ext cx="2387034" cy="446485"/>
            <a:chOff x="6206132" y="2169914"/>
            <a:chExt cx="2387034" cy="446485"/>
          </a:xfrm>
        </p:grpSpPr>
        <p:sp>
          <p:nvSpPr>
            <p:cNvPr id="39" name="SMARTInkShape-33"/>
            <p:cNvSpPr/>
            <p:nvPr>
              <p:custDataLst>
                <p:tags r:id="rId20"/>
              </p:custDataLst>
            </p:nvPr>
          </p:nvSpPr>
          <p:spPr>
            <a:xfrm>
              <a:off x="6206132" y="2339578"/>
              <a:ext cx="26790" cy="276821"/>
            </a:xfrm>
            <a:custGeom>
              <a:avLst/>
              <a:gdLst/>
              <a:ahLst/>
              <a:cxnLst/>
              <a:rect l="0" t="0" r="0" b="0"/>
              <a:pathLst>
                <a:path w="26790" h="276821">
                  <a:moveTo>
                    <a:pt x="0" y="0"/>
                  </a:moveTo>
                  <a:lnTo>
                    <a:pt x="0" y="0"/>
                  </a:lnTo>
                  <a:lnTo>
                    <a:pt x="0" y="41108"/>
                  </a:lnTo>
                  <a:lnTo>
                    <a:pt x="0" y="76655"/>
                  </a:lnTo>
                  <a:lnTo>
                    <a:pt x="0" y="118390"/>
                  </a:lnTo>
                  <a:lnTo>
                    <a:pt x="0" y="161038"/>
                  </a:lnTo>
                  <a:lnTo>
                    <a:pt x="7689" y="201910"/>
                  </a:lnTo>
                  <a:lnTo>
                    <a:pt x="16510" y="245770"/>
                  </a:lnTo>
                  <a:lnTo>
                    <a:pt x="18585" y="263484"/>
                  </a:lnTo>
                  <a:lnTo>
                    <a:pt x="26789" y="27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SMARTInkShape-34"/>
            <p:cNvSpPr/>
            <p:nvPr>
              <p:custDataLst>
                <p:tags r:id="rId21"/>
              </p:custDataLst>
            </p:nvPr>
          </p:nvSpPr>
          <p:spPr>
            <a:xfrm>
              <a:off x="6295429" y="2307962"/>
              <a:ext cx="145731" cy="208841"/>
            </a:xfrm>
            <a:custGeom>
              <a:avLst/>
              <a:gdLst/>
              <a:ahLst/>
              <a:cxnLst/>
              <a:rect l="0" t="0" r="0" b="0"/>
              <a:pathLst>
                <a:path w="145731" h="208841">
                  <a:moveTo>
                    <a:pt x="133946" y="22686"/>
                  </a:moveTo>
                  <a:lnTo>
                    <a:pt x="133946" y="22686"/>
                  </a:lnTo>
                  <a:lnTo>
                    <a:pt x="118714" y="8447"/>
                  </a:lnTo>
                  <a:lnTo>
                    <a:pt x="94654" y="563"/>
                  </a:lnTo>
                  <a:lnTo>
                    <a:pt x="88899" y="0"/>
                  </a:lnTo>
                  <a:lnTo>
                    <a:pt x="64452" y="3995"/>
                  </a:lnTo>
                  <a:lnTo>
                    <a:pt x="53120" y="9749"/>
                  </a:lnTo>
                  <a:lnTo>
                    <a:pt x="43453" y="17929"/>
                  </a:lnTo>
                  <a:lnTo>
                    <a:pt x="39156" y="24871"/>
                  </a:lnTo>
                  <a:lnTo>
                    <a:pt x="36738" y="39098"/>
                  </a:lnTo>
                  <a:lnTo>
                    <a:pt x="41464" y="50155"/>
                  </a:lnTo>
                  <a:lnTo>
                    <a:pt x="70039" y="88239"/>
                  </a:lnTo>
                  <a:lnTo>
                    <a:pt x="105502" y="127598"/>
                  </a:lnTo>
                  <a:lnTo>
                    <a:pt x="136303" y="163695"/>
                  </a:lnTo>
                  <a:lnTo>
                    <a:pt x="145668" y="180773"/>
                  </a:lnTo>
                  <a:lnTo>
                    <a:pt x="145730" y="185624"/>
                  </a:lnTo>
                  <a:lnTo>
                    <a:pt x="143786" y="189851"/>
                  </a:lnTo>
                  <a:lnTo>
                    <a:pt x="140506" y="193660"/>
                  </a:lnTo>
                  <a:lnTo>
                    <a:pt x="121668" y="203763"/>
                  </a:lnTo>
                  <a:lnTo>
                    <a:pt x="87753" y="208300"/>
                  </a:lnTo>
                  <a:lnTo>
                    <a:pt x="46108" y="208840"/>
                  </a:lnTo>
                  <a:lnTo>
                    <a:pt x="9673" y="202472"/>
                  </a:lnTo>
                  <a:lnTo>
                    <a:pt x="6449" y="201083"/>
                  </a:lnTo>
                  <a:lnTo>
                    <a:pt x="4300" y="199164"/>
                  </a:lnTo>
                  <a:lnTo>
                    <a:pt x="1912" y="194387"/>
                  </a:lnTo>
                  <a:lnTo>
                    <a:pt x="0" y="1834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SMARTInkShape-35"/>
            <p:cNvSpPr/>
            <p:nvPr>
              <p:custDataLst>
                <p:tags r:id="rId22"/>
              </p:custDataLst>
            </p:nvPr>
          </p:nvSpPr>
          <p:spPr>
            <a:xfrm>
              <a:off x="6564112" y="2375297"/>
              <a:ext cx="120788" cy="142122"/>
            </a:xfrm>
            <a:custGeom>
              <a:avLst/>
              <a:gdLst/>
              <a:ahLst/>
              <a:cxnLst/>
              <a:rect l="0" t="0" r="0" b="0"/>
              <a:pathLst>
                <a:path w="120788" h="142122">
                  <a:moveTo>
                    <a:pt x="61715" y="44648"/>
                  </a:moveTo>
                  <a:lnTo>
                    <a:pt x="61715" y="44648"/>
                  </a:lnTo>
                  <a:lnTo>
                    <a:pt x="47495" y="44648"/>
                  </a:lnTo>
                  <a:lnTo>
                    <a:pt x="24428" y="54129"/>
                  </a:lnTo>
                  <a:lnTo>
                    <a:pt x="12732" y="64075"/>
                  </a:lnTo>
                  <a:lnTo>
                    <a:pt x="5219" y="75111"/>
                  </a:lnTo>
                  <a:lnTo>
                    <a:pt x="395" y="95718"/>
                  </a:lnTo>
                  <a:lnTo>
                    <a:pt x="0" y="99531"/>
                  </a:lnTo>
                  <a:lnTo>
                    <a:pt x="8923" y="119118"/>
                  </a:lnTo>
                  <a:lnTo>
                    <a:pt x="18740" y="130001"/>
                  </a:lnTo>
                  <a:lnTo>
                    <a:pt x="24135" y="134292"/>
                  </a:lnTo>
                  <a:lnTo>
                    <a:pt x="38068" y="139061"/>
                  </a:lnTo>
                  <a:lnTo>
                    <a:pt x="71265" y="142121"/>
                  </a:lnTo>
                  <a:lnTo>
                    <a:pt x="92878" y="137911"/>
                  </a:lnTo>
                  <a:lnTo>
                    <a:pt x="105662" y="127770"/>
                  </a:lnTo>
                  <a:lnTo>
                    <a:pt x="111849" y="120899"/>
                  </a:lnTo>
                  <a:lnTo>
                    <a:pt x="118723" y="105326"/>
                  </a:lnTo>
                  <a:lnTo>
                    <a:pt x="120787" y="88483"/>
                  </a:lnTo>
                  <a:lnTo>
                    <a:pt x="116214" y="54022"/>
                  </a:lnTo>
                  <a:lnTo>
                    <a:pt x="110411" y="43523"/>
                  </a:lnTo>
                  <a:lnTo>
                    <a:pt x="91022" y="21863"/>
                  </a:lnTo>
                  <a:lnTo>
                    <a:pt x="67321" y="9132"/>
                  </a:lnTo>
                  <a:lnTo>
                    <a:pt x="4385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SMARTInkShape-36"/>
            <p:cNvSpPr/>
            <p:nvPr>
              <p:custDataLst>
                <p:tags r:id="rId23"/>
              </p:custDataLst>
            </p:nvPr>
          </p:nvSpPr>
          <p:spPr>
            <a:xfrm>
              <a:off x="6724054" y="2268140"/>
              <a:ext cx="53579" cy="267892"/>
            </a:xfrm>
            <a:custGeom>
              <a:avLst/>
              <a:gdLst/>
              <a:ahLst/>
              <a:cxnLst/>
              <a:rect l="0" t="0" r="0" b="0"/>
              <a:pathLst>
                <a:path w="53579" h="267892">
                  <a:moveTo>
                    <a:pt x="0" y="0"/>
                  </a:moveTo>
                  <a:lnTo>
                    <a:pt x="0" y="0"/>
                  </a:lnTo>
                  <a:lnTo>
                    <a:pt x="0" y="4741"/>
                  </a:lnTo>
                  <a:lnTo>
                    <a:pt x="16782" y="47233"/>
                  </a:lnTo>
                  <a:lnTo>
                    <a:pt x="23824" y="81133"/>
                  </a:lnTo>
                  <a:lnTo>
                    <a:pt x="25911" y="118959"/>
                  </a:lnTo>
                  <a:lnTo>
                    <a:pt x="26616" y="161964"/>
                  </a:lnTo>
                  <a:lnTo>
                    <a:pt x="26738" y="197369"/>
                  </a:lnTo>
                  <a:lnTo>
                    <a:pt x="27771" y="237535"/>
                  </a:lnTo>
                  <a:lnTo>
                    <a:pt x="34477" y="260684"/>
                  </a:lnTo>
                  <a:lnTo>
                    <a:pt x="36875" y="263086"/>
                  </a:lnTo>
                  <a:lnTo>
                    <a:pt x="53578" y="267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SMARTInkShape-37"/>
            <p:cNvSpPr/>
            <p:nvPr>
              <p:custDataLst>
                <p:tags r:id="rId24"/>
              </p:custDataLst>
            </p:nvPr>
          </p:nvSpPr>
          <p:spPr>
            <a:xfrm>
              <a:off x="6797719" y="2393424"/>
              <a:ext cx="140648" cy="113935"/>
            </a:xfrm>
            <a:custGeom>
              <a:avLst/>
              <a:gdLst/>
              <a:ahLst/>
              <a:cxnLst/>
              <a:rect l="0" t="0" r="0" b="0"/>
              <a:pathLst>
                <a:path w="140648" h="113935">
                  <a:moveTo>
                    <a:pt x="51351" y="17591"/>
                  </a:moveTo>
                  <a:lnTo>
                    <a:pt x="51351" y="17591"/>
                  </a:lnTo>
                  <a:lnTo>
                    <a:pt x="46611" y="17591"/>
                  </a:lnTo>
                  <a:lnTo>
                    <a:pt x="17931" y="37709"/>
                  </a:lnTo>
                  <a:lnTo>
                    <a:pt x="9048" y="49353"/>
                  </a:lnTo>
                  <a:lnTo>
                    <a:pt x="0" y="71601"/>
                  </a:lnTo>
                  <a:lnTo>
                    <a:pt x="250" y="75425"/>
                  </a:lnTo>
                  <a:lnTo>
                    <a:pt x="3173" y="82322"/>
                  </a:lnTo>
                  <a:lnTo>
                    <a:pt x="6335" y="84557"/>
                  </a:lnTo>
                  <a:lnTo>
                    <a:pt x="20263" y="87704"/>
                  </a:lnTo>
                  <a:lnTo>
                    <a:pt x="31249" y="88440"/>
                  </a:lnTo>
                  <a:lnTo>
                    <a:pt x="40102" y="86121"/>
                  </a:lnTo>
                  <a:lnTo>
                    <a:pt x="47343" y="82776"/>
                  </a:lnTo>
                  <a:lnTo>
                    <a:pt x="53869" y="81289"/>
                  </a:lnTo>
                  <a:lnTo>
                    <a:pt x="67861" y="66231"/>
                  </a:lnTo>
                  <a:lnTo>
                    <a:pt x="93185" y="27345"/>
                  </a:lnTo>
                  <a:lnTo>
                    <a:pt x="103524" y="2785"/>
                  </a:lnTo>
                  <a:lnTo>
                    <a:pt x="104984" y="1768"/>
                  </a:lnTo>
                  <a:lnTo>
                    <a:pt x="112495" y="0"/>
                  </a:lnTo>
                  <a:lnTo>
                    <a:pt x="101310" y="37042"/>
                  </a:lnTo>
                  <a:lnTo>
                    <a:pt x="97049" y="75637"/>
                  </a:lnTo>
                  <a:lnTo>
                    <a:pt x="96139" y="99564"/>
                  </a:lnTo>
                  <a:lnTo>
                    <a:pt x="98707" y="106279"/>
                  </a:lnTo>
                  <a:lnTo>
                    <a:pt x="100781" y="109459"/>
                  </a:lnTo>
                  <a:lnTo>
                    <a:pt x="103156" y="111578"/>
                  </a:lnTo>
                  <a:lnTo>
                    <a:pt x="108441" y="113934"/>
                  </a:lnTo>
                  <a:lnTo>
                    <a:pt x="111239" y="113570"/>
                  </a:lnTo>
                  <a:lnTo>
                    <a:pt x="116995" y="110519"/>
                  </a:lnTo>
                  <a:lnTo>
                    <a:pt x="140647" y="890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SMARTInkShape-38"/>
            <p:cNvSpPr/>
            <p:nvPr>
              <p:custDataLst>
                <p:tags r:id="rId25"/>
              </p:custDataLst>
            </p:nvPr>
          </p:nvSpPr>
          <p:spPr>
            <a:xfrm>
              <a:off x="7036593" y="2277070"/>
              <a:ext cx="44649" cy="285751"/>
            </a:xfrm>
            <a:custGeom>
              <a:avLst/>
              <a:gdLst/>
              <a:ahLst/>
              <a:cxnLst/>
              <a:rect l="0" t="0" r="0" b="0"/>
              <a:pathLst>
                <a:path w="44649" h="285751">
                  <a:moveTo>
                    <a:pt x="0" y="0"/>
                  </a:moveTo>
                  <a:lnTo>
                    <a:pt x="0" y="0"/>
                  </a:lnTo>
                  <a:lnTo>
                    <a:pt x="7130" y="8122"/>
                  </a:lnTo>
                  <a:lnTo>
                    <a:pt x="20991" y="38160"/>
                  </a:lnTo>
                  <a:lnTo>
                    <a:pt x="25071" y="72712"/>
                  </a:lnTo>
                  <a:lnTo>
                    <a:pt x="32587" y="110421"/>
                  </a:lnTo>
                  <a:lnTo>
                    <a:pt x="34790" y="148583"/>
                  </a:lnTo>
                  <a:lnTo>
                    <a:pt x="35444" y="190317"/>
                  </a:lnTo>
                  <a:lnTo>
                    <a:pt x="35637" y="226275"/>
                  </a:lnTo>
                  <a:lnTo>
                    <a:pt x="36687" y="250379"/>
                  </a:lnTo>
                  <a:lnTo>
                    <a:pt x="44648"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SMARTInkShape-39"/>
            <p:cNvSpPr/>
            <p:nvPr>
              <p:custDataLst>
                <p:tags r:id="rId26"/>
              </p:custDataLst>
            </p:nvPr>
          </p:nvSpPr>
          <p:spPr>
            <a:xfrm>
              <a:off x="6974085" y="2402086"/>
              <a:ext cx="133946" cy="8930"/>
            </a:xfrm>
            <a:custGeom>
              <a:avLst/>
              <a:gdLst/>
              <a:ahLst/>
              <a:cxnLst/>
              <a:rect l="0" t="0" r="0" b="0"/>
              <a:pathLst>
                <a:path w="133946" h="8930">
                  <a:moveTo>
                    <a:pt x="0" y="8929"/>
                  </a:moveTo>
                  <a:lnTo>
                    <a:pt x="0" y="8929"/>
                  </a:lnTo>
                  <a:lnTo>
                    <a:pt x="15251" y="7937"/>
                  </a:lnTo>
                  <a:lnTo>
                    <a:pt x="59152" y="1241"/>
                  </a:lnTo>
                  <a:lnTo>
                    <a:pt x="96572" y="245"/>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SMARTInkShape-40"/>
            <p:cNvSpPr/>
            <p:nvPr>
              <p:custDataLst>
                <p:tags r:id="rId27"/>
              </p:custDataLst>
            </p:nvPr>
          </p:nvSpPr>
          <p:spPr>
            <a:xfrm>
              <a:off x="7170538" y="2357483"/>
              <a:ext cx="196454" cy="118879"/>
            </a:xfrm>
            <a:custGeom>
              <a:avLst/>
              <a:gdLst/>
              <a:ahLst/>
              <a:cxnLst/>
              <a:rect l="0" t="0" r="0" b="0"/>
              <a:pathLst>
                <a:path w="196454" h="118879">
                  <a:moveTo>
                    <a:pt x="0" y="35673"/>
                  </a:moveTo>
                  <a:lnTo>
                    <a:pt x="0" y="35673"/>
                  </a:lnTo>
                  <a:lnTo>
                    <a:pt x="37593" y="35673"/>
                  </a:lnTo>
                  <a:lnTo>
                    <a:pt x="71808" y="33027"/>
                  </a:lnTo>
                  <a:lnTo>
                    <a:pt x="115335" y="17582"/>
                  </a:lnTo>
                  <a:lnTo>
                    <a:pt x="125674" y="11757"/>
                  </a:lnTo>
                  <a:lnTo>
                    <a:pt x="132857" y="1705"/>
                  </a:lnTo>
                  <a:lnTo>
                    <a:pt x="128171" y="732"/>
                  </a:lnTo>
                  <a:lnTo>
                    <a:pt x="104365" y="0"/>
                  </a:lnTo>
                  <a:lnTo>
                    <a:pt x="98309" y="2620"/>
                  </a:lnTo>
                  <a:lnTo>
                    <a:pt x="91318" y="9077"/>
                  </a:lnTo>
                  <a:lnTo>
                    <a:pt x="81596" y="21868"/>
                  </a:lnTo>
                  <a:lnTo>
                    <a:pt x="75954" y="37475"/>
                  </a:lnTo>
                  <a:lnTo>
                    <a:pt x="72330" y="67007"/>
                  </a:lnTo>
                  <a:lnTo>
                    <a:pt x="77126" y="79696"/>
                  </a:lnTo>
                  <a:lnTo>
                    <a:pt x="81183" y="85857"/>
                  </a:lnTo>
                  <a:lnTo>
                    <a:pt x="121792" y="113339"/>
                  </a:lnTo>
                  <a:lnTo>
                    <a:pt x="128820" y="117216"/>
                  </a:lnTo>
                  <a:lnTo>
                    <a:pt x="147211" y="118878"/>
                  </a:lnTo>
                  <a:lnTo>
                    <a:pt x="196453" y="1071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SMARTInkShape-41"/>
            <p:cNvSpPr/>
            <p:nvPr>
              <p:custDataLst>
                <p:tags r:id="rId28"/>
              </p:custDataLst>
            </p:nvPr>
          </p:nvSpPr>
          <p:spPr>
            <a:xfrm>
              <a:off x="7389813" y="2232422"/>
              <a:ext cx="137914" cy="239340"/>
            </a:xfrm>
            <a:custGeom>
              <a:avLst/>
              <a:gdLst/>
              <a:ahLst/>
              <a:cxnLst/>
              <a:rect l="0" t="0" r="0" b="0"/>
              <a:pathLst>
                <a:path w="137914" h="239340">
                  <a:moveTo>
                    <a:pt x="66475" y="0"/>
                  </a:moveTo>
                  <a:lnTo>
                    <a:pt x="66475" y="0"/>
                  </a:lnTo>
                  <a:lnTo>
                    <a:pt x="87466" y="41981"/>
                  </a:lnTo>
                  <a:lnTo>
                    <a:pt x="99249" y="78811"/>
                  </a:lnTo>
                  <a:lnTo>
                    <a:pt x="111131" y="115779"/>
                  </a:lnTo>
                  <a:lnTo>
                    <a:pt x="121917" y="150210"/>
                  </a:lnTo>
                  <a:lnTo>
                    <a:pt x="124272" y="153718"/>
                  </a:lnTo>
                  <a:lnTo>
                    <a:pt x="128570" y="175495"/>
                  </a:lnTo>
                  <a:lnTo>
                    <a:pt x="126154" y="179862"/>
                  </a:lnTo>
                  <a:lnTo>
                    <a:pt x="121260" y="186010"/>
                  </a:lnTo>
                  <a:lnTo>
                    <a:pt x="79372" y="178813"/>
                  </a:lnTo>
                  <a:lnTo>
                    <a:pt x="46920" y="178602"/>
                  </a:lnTo>
                  <a:lnTo>
                    <a:pt x="40255" y="181243"/>
                  </a:lnTo>
                  <a:lnTo>
                    <a:pt x="33987" y="184732"/>
                  </a:lnTo>
                  <a:lnTo>
                    <a:pt x="24879" y="187688"/>
                  </a:lnTo>
                  <a:lnTo>
                    <a:pt x="993" y="208482"/>
                  </a:lnTo>
                  <a:lnTo>
                    <a:pt x="0" y="211417"/>
                  </a:lnTo>
                  <a:lnTo>
                    <a:pt x="330" y="214367"/>
                  </a:lnTo>
                  <a:lnTo>
                    <a:pt x="1543" y="217325"/>
                  </a:lnTo>
                  <a:lnTo>
                    <a:pt x="8182" y="223258"/>
                  </a:lnTo>
                  <a:lnTo>
                    <a:pt x="33353" y="235151"/>
                  </a:lnTo>
                  <a:lnTo>
                    <a:pt x="58315" y="239339"/>
                  </a:lnTo>
                  <a:lnTo>
                    <a:pt x="101710" y="233258"/>
                  </a:lnTo>
                  <a:lnTo>
                    <a:pt x="135691" y="223638"/>
                  </a:lnTo>
                  <a:lnTo>
                    <a:pt x="136431" y="222514"/>
                  </a:lnTo>
                  <a:lnTo>
                    <a:pt x="137913" y="214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SMARTInkShape-42"/>
            <p:cNvSpPr/>
            <p:nvPr>
              <p:custDataLst>
                <p:tags r:id="rId29"/>
              </p:custDataLst>
            </p:nvPr>
          </p:nvSpPr>
          <p:spPr>
            <a:xfrm>
              <a:off x="7608093" y="2330811"/>
              <a:ext cx="178595" cy="8768"/>
            </a:xfrm>
            <a:custGeom>
              <a:avLst/>
              <a:gdLst/>
              <a:ahLst/>
              <a:cxnLst/>
              <a:rect l="0" t="0" r="0" b="0"/>
              <a:pathLst>
                <a:path w="178595" h="8768">
                  <a:moveTo>
                    <a:pt x="0" y="8767"/>
                  </a:moveTo>
                  <a:lnTo>
                    <a:pt x="0" y="8767"/>
                  </a:lnTo>
                  <a:lnTo>
                    <a:pt x="32546" y="1079"/>
                  </a:lnTo>
                  <a:lnTo>
                    <a:pt x="74842" y="0"/>
                  </a:lnTo>
                  <a:lnTo>
                    <a:pt x="114995" y="4610"/>
                  </a:lnTo>
                  <a:lnTo>
                    <a:pt x="178594" y="87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SMARTInkShape-43"/>
            <p:cNvSpPr/>
            <p:nvPr>
              <p:custDataLst>
                <p:tags r:id="rId30"/>
              </p:custDataLst>
            </p:nvPr>
          </p:nvSpPr>
          <p:spPr>
            <a:xfrm>
              <a:off x="7967423" y="2187773"/>
              <a:ext cx="29792" cy="250032"/>
            </a:xfrm>
            <a:custGeom>
              <a:avLst/>
              <a:gdLst/>
              <a:ahLst/>
              <a:cxnLst/>
              <a:rect l="0" t="0" r="0" b="0"/>
              <a:pathLst>
                <a:path w="29792" h="250032">
                  <a:moveTo>
                    <a:pt x="24647" y="0"/>
                  </a:moveTo>
                  <a:lnTo>
                    <a:pt x="24647" y="0"/>
                  </a:lnTo>
                  <a:lnTo>
                    <a:pt x="29791" y="28517"/>
                  </a:lnTo>
                  <a:lnTo>
                    <a:pt x="25957" y="72367"/>
                  </a:lnTo>
                  <a:lnTo>
                    <a:pt x="22389" y="102140"/>
                  </a:lnTo>
                  <a:lnTo>
                    <a:pt x="12295" y="139459"/>
                  </a:lnTo>
                  <a:lnTo>
                    <a:pt x="1739" y="184056"/>
                  </a:lnTo>
                  <a:lnTo>
                    <a:pt x="0" y="211301"/>
                  </a:lnTo>
                  <a:lnTo>
                    <a:pt x="5698" y="238709"/>
                  </a:lnTo>
                  <a:lnTo>
                    <a:pt x="8044" y="242483"/>
                  </a:lnTo>
                  <a:lnTo>
                    <a:pt x="24647"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SMARTInkShape-44"/>
            <p:cNvSpPr/>
            <p:nvPr>
              <p:custDataLst>
                <p:tags r:id="rId31"/>
              </p:custDataLst>
            </p:nvPr>
          </p:nvSpPr>
          <p:spPr>
            <a:xfrm>
              <a:off x="8091923" y="2169914"/>
              <a:ext cx="123390" cy="348259"/>
            </a:xfrm>
            <a:custGeom>
              <a:avLst/>
              <a:gdLst/>
              <a:ahLst/>
              <a:cxnLst/>
              <a:rect l="0" t="0" r="0" b="0"/>
              <a:pathLst>
                <a:path w="123390" h="348259">
                  <a:moveTo>
                    <a:pt x="60881" y="0"/>
                  </a:moveTo>
                  <a:lnTo>
                    <a:pt x="60881" y="0"/>
                  </a:lnTo>
                  <a:lnTo>
                    <a:pt x="51767" y="992"/>
                  </a:lnTo>
                  <a:lnTo>
                    <a:pt x="38971" y="4740"/>
                  </a:lnTo>
                  <a:lnTo>
                    <a:pt x="28653" y="12360"/>
                  </a:lnTo>
                  <a:lnTo>
                    <a:pt x="9205" y="42901"/>
                  </a:lnTo>
                  <a:lnTo>
                    <a:pt x="513" y="84175"/>
                  </a:lnTo>
                  <a:lnTo>
                    <a:pt x="0" y="102882"/>
                  </a:lnTo>
                  <a:lnTo>
                    <a:pt x="5690" y="124411"/>
                  </a:lnTo>
                  <a:lnTo>
                    <a:pt x="10886" y="134007"/>
                  </a:lnTo>
                  <a:lnTo>
                    <a:pt x="24130" y="144988"/>
                  </a:lnTo>
                  <a:lnTo>
                    <a:pt x="34956" y="148775"/>
                  </a:lnTo>
                  <a:lnTo>
                    <a:pt x="40622" y="149785"/>
                  </a:lnTo>
                  <a:lnTo>
                    <a:pt x="52207" y="148261"/>
                  </a:lnTo>
                  <a:lnTo>
                    <a:pt x="75815" y="139199"/>
                  </a:lnTo>
                  <a:lnTo>
                    <a:pt x="85047" y="128343"/>
                  </a:lnTo>
                  <a:lnTo>
                    <a:pt x="108352" y="86486"/>
                  </a:lnTo>
                  <a:lnTo>
                    <a:pt x="122863" y="55579"/>
                  </a:lnTo>
                  <a:lnTo>
                    <a:pt x="123343" y="46065"/>
                  </a:lnTo>
                  <a:lnTo>
                    <a:pt x="123387" y="83092"/>
                  </a:lnTo>
                  <a:lnTo>
                    <a:pt x="122396" y="112336"/>
                  </a:lnTo>
                  <a:lnTo>
                    <a:pt x="118649" y="145177"/>
                  </a:lnTo>
                  <a:lnTo>
                    <a:pt x="113675" y="179617"/>
                  </a:lnTo>
                  <a:lnTo>
                    <a:pt x="109150" y="214767"/>
                  </a:lnTo>
                  <a:lnTo>
                    <a:pt x="107139" y="250233"/>
                  </a:lnTo>
                  <a:lnTo>
                    <a:pt x="99711" y="292992"/>
                  </a:lnTo>
                  <a:lnTo>
                    <a:pt x="97009" y="326808"/>
                  </a:lnTo>
                  <a:lnTo>
                    <a:pt x="98857" y="331973"/>
                  </a:lnTo>
                  <a:lnTo>
                    <a:pt x="106202" y="340359"/>
                  </a:lnTo>
                  <a:lnTo>
                    <a:pt x="123389"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SMARTInkShape-45"/>
            <p:cNvSpPr/>
            <p:nvPr>
              <p:custDataLst>
                <p:tags r:id="rId32"/>
              </p:custDataLst>
            </p:nvPr>
          </p:nvSpPr>
          <p:spPr>
            <a:xfrm>
              <a:off x="8342346" y="2196703"/>
              <a:ext cx="41391" cy="241102"/>
            </a:xfrm>
            <a:custGeom>
              <a:avLst/>
              <a:gdLst/>
              <a:ahLst/>
              <a:cxnLst/>
              <a:rect l="0" t="0" r="0" b="0"/>
              <a:pathLst>
                <a:path w="41391" h="241102">
                  <a:moveTo>
                    <a:pt x="33700" y="0"/>
                  </a:moveTo>
                  <a:lnTo>
                    <a:pt x="33700" y="0"/>
                  </a:lnTo>
                  <a:lnTo>
                    <a:pt x="38441" y="4740"/>
                  </a:lnTo>
                  <a:lnTo>
                    <a:pt x="41390" y="21910"/>
                  </a:lnTo>
                  <a:lnTo>
                    <a:pt x="37522" y="55329"/>
                  </a:lnTo>
                  <a:lnTo>
                    <a:pt x="28318" y="95816"/>
                  </a:lnTo>
                  <a:lnTo>
                    <a:pt x="20180" y="129243"/>
                  </a:lnTo>
                  <a:lnTo>
                    <a:pt x="4792" y="173476"/>
                  </a:lnTo>
                  <a:lnTo>
                    <a:pt x="0" y="203867"/>
                  </a:lnTo>
                  <a:lnTo>
                    <a:pt x="3320" y="226982"/>
                  </a:lnTo>
                  <a:lnTo>
                    <a:pt x="5509" y="231689"/>
                  </a:lnTo>
                  <a:lnTo>
                    <a:pt x="15841" y="2411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SMARTInkShape-46"/>
            <p:cNvSpPr/>
            <p:nvPr>
              <p:custDataLst>
                <p:tags r:id="rId33"/>
              </p:custDataLst>
            </p:nvPr>
          </p:nvSpPr>
          <p:spPr>
            <a:xfrm>
              <a:off x="8411765" y="2188141"/>
              <a:ext cx="181401" cy="258238"/>
            </a:xfrm>
            <a:custGeom>
              <a:avLst/>
              <a:gdLst/>
              <a:ahLst/>
              <a:cxnLst/>
              <a:rect l="0" t="0" r="0" b="0"/>
              <a:pathLst>
                <a:path w="181401" h="258238">
                  <a:moveTo>
                    <a:pt x="169664" y="8562"/>
                  </a:moveTo>
                  <a:lnTo>
                    <a:pt x="169664" y="8562"/>
                  </a:lnTo>
                  <a:lnTo>
                    <a:pt x="177353" y="873"/>
                  </a:lnTo>
                  <a:lnTo>
                    <a:pt x="168746" y="0"/>
                  </a:lnTo>
                  <a:lnTo>
                    <a:pt x="161649" y="2442"/>
                  </a:lnTo>
                  <a:lnTo>
                    <a:pt x="119901" y="34372"/>
                  </a:lnTo>
                  <a:lnTo>
                    <a:pt x="104290" y="47520"/>
                  </a:lnTo>
                  <a:lnTo>
                    <a:pt x="84343" y="76211"/>
                  </a:lnTo>
                  <a:lnTo>
                    <a:pt x="82134" y="82615"/>
                  </a:lnTo>
                  <a:lnTo>
                    <a:pt x="80553" y="84720"/>
                  </a:lnTo>
                  <a:lnTo>
                    <a:pt x="74580" y="88674"/>
                  </a:lnTo>
                  <a:lnTo>
                    <a:pt x="71439" y="97851"/>
                  </a:lnTo>
                  <a:lnTo>
                    <a:pt x="71438" y="97856"/>
                  </a:lnTo>
                  <a:lnTo>
                    <a:pt x="71437" y="97858"/>
                  </a:lnTo>
                  <a:lnTo>
                    <a:pt x="91832" y="98851"/>
                  </a:lnTo>
                  <a:lnTo>
                    <a:pt x="134090" y="114082"/>
                  </a:lnTo>
                  <a:lnTo>
                    <a:pt x="166315" y="140099"/>
                  </a:lnTo>
                  <a:lnTo>
                    <a:pt x="179697" y="162299"/>
                  </a:lnTo>
                  <a:lnTo>
                    <a:pt x="181400" y="179085"/>
                  </a:lnTo>
                  <a:lnTo>
                    <a:pt x="179149" y="204634"/>
                  </a:lnTo>
                  <a:lnTo>
                    <a:pt x="173549" y="215098"/>
                  </a:lnTo>
                  <a:lnTo>
                    <a:pt x="164446" y="225371"/>
                  </a:lnTo>
                  <a:lnTo>
                    <a:pt x="153785" y="233245"/>
                  </a:lnTo>
                  <a:lnTo>
                    <a:pt x="117505" y="246384"/>
                  </a:lnTo>
                  <a:lnTo>
                    <a:pt x="78001" y="255888"/>
                  </a:lnTo>
                  <a:lnTo>
                    <a:pt x="34783" y="258237"/>
                  </a:lnTo>
                  <a:lnTo>
                    <a:pt x="16479" y="257496"/>
                  </a:lnTo>
                  <a:lnTo>
                    <a:pt x="0" y="2496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SMARTInkShape-47"/>
            <p:cNvSpPr/>
            <p:nvPr>
              <p:custDataLst>
                <p:tags r:id="rId34"/>
              </p:custDataLst>
            </p:nvPr>
          </p:nvSpPr>
          <p:spPr>
            <a:xfrm>
              <a:off x="7920632" y="2549092"/>
              <a:ext cx="589360" cy="58378"/>
            </a:xfrm>
            <a:custGeom>
              <a:avLst/>
              <a:gdLst/>
              <a:ahLst/>
              <a:cxnLst/>
              <a:rect l="0" t="0" r="0" b="0"/>
              <a:pathLst>
                <a:path w="589360" h="58378">
                  <a:moveTo>
                    <a:pt x="589359" y="58377"/>
                  </a:moveTo>
                  <a:lnTo>
                    <a:pt x="589359" y="58377"/>
                  </a:lnTo>
                  <a:lnTo>
                    <a:pt x="547333" y="45947"/>
                  </a:lnTo>
                  <a:lnTo>
                    <a:pt x="509218" y="42126"/>
                  </a:lnTo>
                  <a:lnTo>
                    <a:pt x="478334" y="38587"/>
                  </a:lnTo>
                  <a:lnTo>
                    <a:pt x="444765" y="33706"/>
                  </a:lnTo>
                  <a:lnTo>
                    <a:pt x="410002" y="28230"/>
                  </a:lnTo>
                  <a:lnTo>
                    <a:pt x="369416" y="22488"/>
                  </a:lnTo>
                  <a:lnTo>
                    <a:pt x="326903" y="16629"/>
                  </a:lnTo>
                  <a:lnTo>
                    <a:pt x="288165" y="10718"/>
                  </a:lnTo>
                  <a:lnTo>
                    <a:pt x="266525" y="8745"/>
                  </a:lnTo>
                  <a:lnTo>
                    <a:pt x="243167" y="7429"/>
                  </a:lnTo>
                  <a:lnTo>
                    <a:pt x="218667" y="6552"/>
                  </a:lnTo>
                  <a:lnTo>
                    <a:pt x="192411" y="4975"/>
                  </a:lnTo>
                  <a:lnTo>
                    <a:pt x="164985" y="2932"/>
                  </a:lnTo>
                  <a:lnTo>
                    <a:pt x="136779" y="578"/>
                  </a:lnTo>
                  <a:lnTo>
                    <a:pt x="109045" y="0"/>
                  </a:lnTo>
                  <a:lnTo>
                    <a:pt x="81627" y="608"/>
                  </a:lnTo>
                  <a:lnTo>
                    <a:pt x="54418" y="2004"/>
                  </a:lnTo>
                  <a:lnTo>
                    <a:pt x="0" y="47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1" name="SMARTInkShape-Group6"/>
          <p:cNvGrpSpPr/>
          <p:nvPr/>
        </p:nvGrpSpPr>
        <p:grpSpPr>
          <a:xfrm>
            <a:off x="4940618" y="806587"/>
            <a:ext cx="1997393" cy="770754"/>
            <a:chOff x="4940618" y="806587"/>
            <a:chExt cx="1997393" cy="770754"/>
          </a:xfrm>
        </p:grpSpPr>
        <p:sp>
          <p:nvSpPr>
            <p:cNvPr id="55" name="SMARTInkShape-48"/>
            <p:cNvSpPr/>
            <p:nvPr>
              <p:custDataLst>
                <p:tags r:id="rId8"/>
              </p:custDataLst>
            </p:nvPr>
          </p:nvSpPr>
          <p:spPr>
            <a:xfrm>
              <a:off x="6646545" y="1253588"/>
              <a:ext cx="282894" cy="32288"/>
            </a:xfrm>
            <a:custGeom>
              <a:avLst/>
              <a:gdLst/>
              <a:ahLst/>
              <a:cxnLst/>
              <a:rect l="0" t="0" r="0" b="0"/>
              <a:pathLst>
                <a:path w="282894" h="32288">
                  <a:moveTo>
                    <a:pt x="0" y="23714"/>
                  </a:moveTo>
                  <a:lnTo>
                    <a:pt x="0" y="23714"/>
                  </a:lnTo>
                  <a:lnTo>
                    <a:pt x="0" y="19163"/>
                  </a:lnTo>
                  <a:lnTo>
                    <a:pt x="1905" y="17823"/>
                  </a:lnTo>
                  <a:lnTo>
                    <a:pt x="37040" y="8533"/>
                  </a:lnTo>
                  <a:lnTo>
                    <a:pt x="68337" y="1542"/>
                  </a:lnTo>
                  <a:lnTo>
                    <a:pt x="110206" y="0"/>
                  </a:lnTo>
                  <a:lnTo>
                    <a:pt x="148676" y="3015"/>
                  </a:lnTo>
                  <a:lnTo>
                    <a:pt x="186093" y="10070"/>
                  </a:lnTo>
                  <a:lnTo>
                    <a:pt x="220820" y="18603"/>
                  </a:lnTo>
                  <a:lnTo>
                    <a:pt x="262384" y="27809"/>
                  </a:lnTo>
                  <a:lnTo>
                    <a:pt x="282893" y="322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SMARTInkShape-49"/>
            <p:cNvSpPr/>
            <p:nvPr>
              <p:custDataLst>
                <p:tags r:id="rId9"/>
              </p:custDataLst>
            </p:nvPr>
          </p:nvSpPr>
          <p:spPr>
            <a:xfrm>
              <a:off x="6912293" y="1217295"/>
              <a:ext cx="25718" cy="360046"/>
            </a:xfrm>
            <a:custGeom>
              <a:avLst/>
              <a:gdLst/>
              <a:ahLst/>
              <a:cxnLst/>
              <a:rect l="0" t="0" r="0" b="0"/>
              <a:pathLst>
                <a:path w="25718" h="360046">
                  <a:moveTo>
                    <a:pt x="0" y="0"/>
                  </a:moveTo>
                  <a:lnTo>
                    <a:pt x="0" y="0"/>
                  </a:lnTo>
                  <a:lnTo>
                    <a:pt x="0" y="9102"/>
                  </a:lnTo>
                  <a:lnTo>
                    <a:pt x="2540" y="16110"/>
                  </a:lnTo>
                  <a:lnTo>
                    <a:pt x="4551" y="19312"/>
                  </a:lnTo>
                  <a:lnTo>
                    <a:pt x="7778" y="44984"/>
                  </a:lnTo>
                  <a:lnTo>
                    <a:pt x="5875" y="77572"/>
                  </a:lnTo>
                  <a:lnTo>
                    <a:pt x="1159" y="116076"/>
                  </a:lnTo>
                  <a:lnTo>
                    <a:pt x="344" y="149116"/>
                  </a:lnTo>
                  <a:lnTo>
                    <a:pt x="102" y="183036"/>
                  </a:lnTo>
                  <a:lnTo>
                    <a:pt x="5912" y="222739"/>
                  </a:lnTo>
                  <a:lnTo>
                    <a:pt x="10586" y="263743"/>
                  </a:lnTo>
                  <a:lnTo>
                    <a:pt x="15849" y="299641"/>
                  </a:lnTo>
                  <a:lnTo>
                    <a:pt x="24411" y="339506"/>
                  </a:lnTo>
                  <a:lnTo>
                    <a:pt x="25717" y="3600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SMARTInkShape-50"/>
            <p:cNvSpPr/>
            <p:nvPr>
              <p:custDataLst>
                <p:tags r:id="rId10"/>
              </p:custDataLst>
            </p:nvPr>
          </p:nvSpPr>
          <p:spPr>
            <a:xfrm>
              <a:off x="6740843" y="1405890"/>
              <a:ext cx="60008" cy="120016"/>
            </a:xfrm>
            <a:custGeom>
              <a:avLst/>
              <a:gdLst/>
              <a:ahLst/>
              <a:cxnLst/>
              <a:rect l="0" t="0" r="0" b="0"/>
              <a:pathLst>
                <a:path w="60008" h="120016">
                  <a:moveTo>
                    <a:pt x="0" y="0"/>
                  </a:moveTo>
                  <a:lnTo>
                    <a:pt x="0" y="0"/>
                  </a:lnTo>
                  <a:lnTo>
                    <a:pt x="4550" y="0"/>
                  </a:lnTo>
                  <a:lnTo>
                    <a:pt x="9325" y="2540"/>
                  </a:lnTo>
                  <a:lnTo>
                    <a:pt x="14621" y="5891"/>
                  </a:lnTo>
                  <a:lnTo>
                    <a:pt x="22959" y="8731"/>
                  </a:lnTo>
                  <a:lnTo>
                    <a:pt x="28618" y="12770"/>
                  </a:lnTo>
                  <a:lnTo>
                    <a:pt x="31769" y="17741"/>
                  </a:lnTo>
                  <a:lnTo>
                    <a:pt x="34121" y="23125"/>
                  </a:lnTo>
                  <a:lnTo>
                    <a:pt x="39849" y="31511"/>
                  </a:lnTo>
                  <a:lnTo>
                    <a:pt x="47536" y="54476"/>
                  </a:lnTo>
                  <a:lnTo>
                    <a:pt x="42933" y="96771"/>
                  </a:lnTo>
                  <a:lnTo>
                    <a:pt x="45433" y="102699"/>
                  </a:lnTo>
                  <a:lnTo>
                    <a:pt x="60007" y="120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SMARTInkShape-51"/>
            <p:cNvSpPr/>
            <p:nvPr>
              <p:custDataLst>
                <p:tags r:id="rId11"/>
              </p:custDataLst>
            </p:nvPr>
          </p:nvSpPr>
          <p:spPr>
            <a:xfrm>
              <a:off x="6646545" y="1431607"/>
              <a:ext cx="8574" cy="51436"/>
            </a:xfrm>
            <a:custGeom>
              <a:avLst/>
              <a:gdLst/>
              <a:ahLst/>
              <a:cxnLst/>
              <a:rect l="0" t="0" r="0" b="0"/>
              <a:pathLst>
                <a:path w="8574" h="51436">
                  <a:moveTo>
                    <a:pt x="0" y="51435"/>
                  </a:moveTo>
                  <a:lnTo>
                    <a:pt x="0" y="51435"/>
                  </a:lnTo>
                  <a:lnTo>
                    <a:pt x="0" y="26733"/>
                  </a:lnTo>
                  <a:lnTo>
                    <a:pt x="2540" y="18867"/>
                  </a:lnTo>
                  <a:lnTo>
                    <a:pt x="5891" y="12195"/>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SMARTInkShape-52"/>
            <p:cNvSpPr/>
            <p:nvPr>
              <p:custDataLst>
                <p:tags r:id="rId12"/>
              </p:custDataLst>
            </p:nvPr>
          </p:nvSpPr>
          <p:spPr>
            <a:xfrm>
              <a:off x="6432926" y="1337533"/>
              <a:ext cx="144422" cy="128365"/>
            </a:xfrm>
            <a:custGeom>
              <a:avLst/>
              <a:gdLst/>
              <a:ahLst/>
              <a:cxnLst/>
              <a:rect l="0" t="0" r="0" b="0"/>
              <a:pathLst>
                <a:path w="144422" h="128365">
                  <a:moveTo>
                    <a:pt x="50742" y="68357"/>
                  </a:moveTo>
                  <a:lnTo>
                    <a:pt x="50742" y="68357"/>
                  </a:lnTo>
                  <a:lnTo>
                    <a:pt x="62673" y="68357"/>
                  </a:lnTo>
                  <a:lnTo>
                    <a:pt x="68109" y="65817"/>
                  </a:lnTo>
                  <a:lnTo>
                    <a:pt x="70893" y="63806"/>
                  </a:lnTo>
                  <a:lnTo>
                    <a:pt x="112066" y="52508"/>
                  </a:lnTo>
                  <a:lnTo>
                    <a:pt x="130623" y="44624"/>
                  </a:lnTo>
                  <a:lnTo>
                    <a:pt x="137997" y="39394"/>
                  </a:lnTo>
                  <a:lnTo>
                    <a:pt x="141910" y="33895"/>
                  </a:lnTo>
                  <a:lnTo>
                    <a:pt x="144112" y="25443"/>
                  </a:lnTo>
                  <a:lnTo>
                    <a:pt x="144421" y="22603"/>
                  </a:lnTo>
                  <a:lnTo>
                    <a:pt x="142224" y="16907"/>
                  </a:lnTo>
                  <a:lnTo>
                    <a:pt x="140305" y="14054"/>
                  </a:lnTo>
                  <a:lnTo>
                    <a:pt x="128501" y="5489"/>
                  </a:lnTo>
                  <a:lnTo>
                    <a:pt x="112940" y="1469"/>
                  </a:lnTo>
                  <a:lnTo>
                    <a:pt x="75619" y="0"/>
                  </a:lnTo>
                  <a:lnTo>
                    <a:pt x="50492" y="2383"/>
                  </a:lnTo>
                  <a:lnTo>
                    <a:pt x="20953" y="11722"/>
                  </a:lnTo>
                  <a:lnTo>
                    <a:pt x="7202" y="19932"/>
                  </a:lnTo>
                  <a:lnTo>
                    <a:pt x="4570" y="23691"/>
                  </a:lnTo>
                  <a:lnTo>
                    <a:pt x="1647" y="32948"/>
                  </a:lnTo>
                  <a:lnTo>
                    <a:pt x="0" y="48869"/>
                  </a:lnTo>
                  <a:lnTo>
                    <a:pt x="2155" y="57473"/>
                  </a:lnTo>
                  <a:lnTo>
                    <a:pt x="11262" y="70212"/>
                  </a:lnTo>
                  <a:lnTo>
                    <a:pt x="37852" y="96224"/>
                  </a:lnTo>
                  <a:lnTo>
                    <a:pt x="77020" y="118158"/>
                  </a:lnTo>
                  <a:lnTo>
                    <a:pt x="93604" y="1283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SMARTInkShape-53"/>
            <p:cNvSpPr/>
            <p:nvPr>
              <p:custDataLst>
                <p:tags r:id="rId13"/>
              </p:custDataLst>
            </p:nvPr>
          </p:nvSpPr>
          <p:spPr>
            <a:xfrm>
              <a:off x="6211222" y="1131570"/>
              <a:ext cx="191320" cy="334328"/>
            </a:xfrm>
            <a:custGeom>
              <a:avLst/>
              <a:gdLst/>
              <a:ahLst/>
              <a:cxnLst/>
              <a:rect l="0" t="0" r="0" b="0"/>
              <a:pathLst>
                <a:path w="191320" h="334328">
                  <a:moveTo>
                    <a:pt x="126712" y="0"/>
                  </a:moveTo>
                  <a:lnTo>
                    <a:pt x="126712" y="0"/>
                  </a:lnTo>
                  <a:lnTo>
                    <a:pt x="125761" y="29969"/>
                  </a:lnTo>
                  <a:lnTo>
                    <a:pt x="119332" y="61884"/>
                  </a:lnTo>
                  <a:lnTo>
                    <a:pt x="118297" y="103117"/>
                  </a:lnTo>
                  <a:lnTo>
                    <a:pt x="118161" y="145765"/>
                  </a:lnTo>
                  <a:lnTo>
                    <a:pt x="120685" y="180029"/>
                  </a:lnTo>
                  <a:lnTo>
                    <a:pt x="135509" y="222133"/>
                  </a:lnTo>
                  <a:lnTo>
                    <a:pt x="142052" y="233028"/>
                  </a:lnTo>
                  <a:lnTo>
                    <a:pt x="184135" y="271759"/>
                  </a:lnTo>
                  <a:lnTo>
                    <a:pt x="184996" y="272613"/>
                  </a:lnTo>
                  <a:lnTo>
                    <a:pt x="186524" y="272229"/>
                  </a:lnTo>
                  <a:lnTo>
                    <a:pt x="190760" y="269263"/>
                  </a:lnTo>
                  <a:lnTo>
                    <a:pt x="191319" y="267139"/>
                  </a:lnTo>
                  <a:lnTo>
                    <a:pt x="190739" y="264770"/>
                  </a:lnTo>
                  <a:lnTo>
                    <a:pt x="188507" y="259598"/>
                  </a:lnTo>
                  <a:lnTo>
                    <a:pt x="187514" y="254124"/>
                  </a:lnTo>
                  <a:lnTo>
                    <a:pt x="181993" y="248517"/>
                  </a:lnTo>
                  <a:lnTo>
                    <a:pt x="174142" y="241897"/>
                  </a:lnTo>
                  <a:lnTo>
                    <a:pt x="162462" y="228412"/>
                  </a:lnTo>
                  <a:lnTo>
                    <a:pt x="142703" y="218914"/>
                  </a:lnTo>
                  <a:lnTo>
                    <a:pt x="105908" y="209777"/>
                  </a:lnTo>
                  <a:lnTo>
                    <a:pt x="63702" y="214741"/>
                  </a:lnTo>
                  <a:lnTo>
                    <a:pt x="27998" y="226175"/>
                  </a:lnTo>
                  <a:lnTo>
                    <a:pt x="18387" y="234190"/>
                  </a:lnTo>
                  <a:lnTo>
                    <a:pt x="2346" y="253548"/>
                  </a:lnTo>
                  <a:lnTo>
                    <a:pt x="0" y="259691"/>
                  </a:lnTo>
                  <a:lnTo>
                    <a:pt x="1498" y="268136"/>
                  </a:lnTo>
                  <a:lnTo>
                    <a:pt x="7696" y="281060"/>
                  </a:lnTo>
                  <a:lnTo>
                    <a:pt x="13810" y="287793"/>
                  </a:lnTo>
                  <a:lnTo>
                    <a:pt x="45172" y="305681"/>
                  </a:lnTo>
                  <a:lnTo>
                    <a:pt x="84401" y="320031"/>
                  </a:lnTo>
                  <a:lnTo>
                    <a:pt x="124246" y="327541"/>
                  </a:lnTo>
                  <a:lnTo>
                    <a:pt x="152430" y="3343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SMARTInkShape-54"/>
            <p:cNvSpPr/>
            <p:nvPr>
              <p:custDataLst>
                <p:tags r:id="rId14"/>
              </p:custDataLst>
            </p:nvPr>
          </p:nvSpPr>
          <p:spPr>
            <a:xfrm>
              <a:off x="5987112" y="1217336"/>
              <a:ext cx="127939" cy="145692"/>
            </a:xfrm>
            <a:custGeom>
              <a:avLst/>
              <a:gdLst/>
              <a:ahLst/>
              <a:cxnLst/>
              <a:rect l="0" t="0" r="0" b="0"/>
              <a:pathLst>
                <a:path w="127939" h="145692">
                  <a:moveTo>
                    <a:pt x="7922" y="68539"/>
                  </a:moveTo>
                  <a:lnTo>
                    <a:pt x="7922" y="68539"/>
                  </a:lnTo>
                  <a:lnTo>
                    <a:pt x="7922" y="63988"/>
                  </a:lnTo>
                  <a:lnTo>
                    <a:pt x="8876" y="62647"/>
                  </a:lnTo>
                  <a:lnTo>
                    <a:pt x="10463" y="61754"/>
                  </a:lnTo>
                  <a:lnTo>
                    <a:pt x="12474" y="61158"/>
                  </a:lnTo>
                  <a:lnTo>
                    <a:pt x="52816" y="34197"/>
                  </a:lnTo>
                  <a:lnTo>
                    <a:pt x="75928" y="19639"/>
                  </a:lnTo>
                  <a:lnTo>
                    <a:pt x="81963" y="17278"/>
                  </a:lnTo>
                  <a:lnTo>
                    <a:pt x="87820" y="13054"/>
                  </a:lnTo>
                  <a:lnTo>
                    <a:pt x="91058" y="8001"/>
                  </a:lnTo>
                  <a:lnTo>
                    <a:pt x="93497" y="430"/>
                  </a:lnTo>
                  <a:lnTo>
                    <a:pt x="81703" y="0"/>
                  </a:lnTo>
                  <a:lnTo>
                    <a:pt x="53096" y="11894"/>
                  </a:lnTo>
                  <a:lnTo>
                    <a:pt x="14558" y="40152"/>
                  </a:lnTo>
                  <a:lnTo>
                    <a:pt x="6745" y="49890"/>
                  </a:lnTo>
                  <a:lnTo>
                    <a:pt x="2637" y="60568"/>
                  </a:lnTo>
                  <a:lnTo>
                    <a:pt x="0" y="82945"/>
                  </a:lnTo>
                  <a:lnTo>
                    <a:pt x="4093" y="100007"/>
                  </a:lnTo>
                  <a:lnTo>
                    <a:pt x="11301" y="108877"/>
                  </a:lnTo>
                  <a:lnTo>
                    <a:pt x="31450" y="122333"/>
                  </a:lnTo>
                  <a:lnTo>
                    <a:pt x="68771" y="137053"/>
                  </a:lnTo>
                  <a:lnTo>
                    <a:pt x="97836" y="143985"/>
                  </a:lnTo>
                  <a:lnTo>
                    <a:pt x="127938" y="1456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SMARTInkShape-55"/>
            <p:cNvSpPr/>
            <p:nvPr>
              <p:custDataLst>
                <p:tags r:id="rId15"/>
              </p:custDataLst>
            </p:nvPr>
          </p:nvSpPr>
          <p:spPr>
            <a:xfrm>
              <a:off x="5729836" y="1183036"/>
              <a:ext cx="136613" cy="171420"/>
            </a:xfrm>
            <a:custGeom>
              <a:avLst/>
              <a:gdLst/>
              <a:ahLst/>
              <a:cxnLst/>
              <a:rect l="0" t="0" r="0" b="0"/>
              <a:pathLst>
                <a:path w="136613" h="171420">
                  <a:moveTo>
                    <a:pt x="136612" y="8541"/>
                  </a:moveTo>
                  <a:lnTo>
                    <a:pt x="136612" y="8541"/>
                  </a:lnTo>
                  <a:lnTo>
                    <a:pt x="136612" y="3991"/>
                  </a:lnTo>
                  <a:lnTo>
                    <a:pt x="135659" y="2650"/>
                  </a:lnTo>
                  <a:lnTo>
                    <a:pt x="134072" y="1756"/>
                  </a:lnTo>
                  <a:lnTo>
                    <a:pt x="124680" y="322"/>
                  </a:lnTo>
                  <a:lnTo>
                    <a:pt x="103441" y="0"/>
                  </a:lnTo>
                  <a:lnTo>
                    <a:pt x="66187" y="7353"/>
                  </a:lnTo>
                  <a:lnTo>
                    <a:pt x="52606" y="13093"/>
                  </a:lnTo>
                  <a:lnTo>
                    <a:pt x="23492" y="31824"/>
                  </a:lnTo>
                  <a:lnTo>
                    <a:pt x="5698" y="57551"/>
                  </a:lnTo>
                  <a:lnTo>
                    <a:pt x="1302" y="74392"/>
                  </a:lnTo>
                  <a:lnTo>
                    <a:pt x="0" y="86896"/>
                  </a:lnTo>
                  <a:lnTo>
                    <a:pt x="4164" y="101184"/>
                  </a:lnTo>
                  <a:lnTo>
                    <a:pt x="16841" y="126175"/>
                  </a:lnTo>
                  <a:lnTo>
                    <a:pt x="23372" y="133213"/>
                  </a:lnTo>
                  <a:lnTo>
                    <a:pt x="55443" y="154212"/>
                  </a:lnTo>
                  <a:lnTo>
                    <a:pt x="86611" y="168873"/>
                  </a:lnTo>
                  <a:lnTo>
                    <a:pt x="102321" y="1714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SMARTInkShape-56"/>
            <p:cNvSpPr/>
            <p:nvPr>
              <p:custDataLst>
                <p:tags r:id="rId16"/>
              </p:custDataLst>
            </p:nvPr>
          </p:nvSpPr>
          <p:spPr>
            <a:xfrm>
              <a:off x="5523601" y="1097324"/>
              <a:ext cx="94204" cy="179979"/>
            </a:xfrm>
            <a:custGeom>
              <a:avLst/>
              <a:gdLst/>
              <a:ahLst/>
              <a:cxnLst/>
              <a:rect l="0" t="0" r="0" b="0"/>
              <a:pathLst>
                <a:path w="94204" h="179979">
                  <a:moveTo>
                    <a:pt x="34237" y="77108"/>
                  </a:moveTo>
                  <a:lnTo>
                    <a:pt x="34237" y="77108"/>
                  </a:lnTo>
                  <a:lnTo>
                    <a:pt x="34237" y="72558"/>
                  </a:lnTo>
                  <a:lnTo>
                    <a:pt x="35190" y="71217"/>
                  </a:lnTo>
                  <a:lnTo>
                    <a:pt x="36776" y="70323"/>
                  </a:lnTo>
                  <a:lnTo>
                    <a:pt x="38787" y="69728"/>
                  </a:lnTo>
                  <a:lnTo>
                    <a:pt x="70236" y="48416"/>
                  </a:lnTo>
                  <a:lnTo>
                    <a:pt x="74049" y="42766"/>
                  </a:lnTo>
                  <a:lnTo>
                    <a:pt x="75066" y="39926"/>
                  </a:lnTo>
                  <a:lnTo>
                    <a:pt x="76696" y="38033"/>
                  </a:lnTo>
                  <a:lnTo>
                    <a:pt x="88853" y="30194"/>
                  </a:lnTo>
                  <a:lnTo>
                    <a:pt x="91847" y="25142"/>
                  </a:lnTo>
                  <a:lnTo>
                    <a:pt x="93771" y="14139"/>
                  </a:lnTo>
                  <a:lnTo>
                    <a:pt x="94203" y="1640"/>
                  </a:lnTo>
                  <a:lnTo>
                    <a:pt x="93264" y="1079"/>
                  </a:lnTo>
                  <a:lnTo>
                    <a:pt x="76874" y="22"/>
                  </a:lnTo>
                  <a:lnTo>
                    <a:pt x="74091" y="0"/>
                  </a:lnTo>
                  <a:lnTo>
                    <a:pt x="68460" y="2515"/>
                  </a:lnTo>
                  <a:lnTo>
                    <a:pt x="41140" y="27489"/>
                  </a:lnTo>
                  <a:lnTo>
                    <a:pt x="10353" y="68718"/>
                  </a:lnTo>
                  <a:lnTo>
                    <a:pt x="3029" y="83195"/>
                  </a:lnTo>
                  <a:lnTo>
                    <a:pt x="555" y="101171"/>
                  </a:lnTo>
                  <a:lnTo>
                    <a:pt x="0" y="126983"/>
                  </a:lnTo>
                  <a:lnTo>
                    <a:pt x="2510" y="135152"/>
                  </a:lnTo>
                  <a:lnTo>
                    <a:pt x="25730" y="170825"/>
                  </a:lnTo>
                  <a:lnTo>
                    <a:pt x="34237" y="1799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 name="SMARTInkShape-57"/>
            <p:cNvSpPr/>
            <p:nvPr>
              <p:custDataLst>
                <p:tags r:id="rId17"/>
              </p:custDataLst>
            </p:nvPr>
          </p:nvSpPr>
          <p:spPr>
            <a:xfrm>
              <a:off x="5343525" y="1055645"/>
              <a:ext cx="85726" cy="204472"/>
            </a:xfrm>
            <a:custGeom>
              <a:avLst/>
              <a:gdLst/>
              <a:ahLst/>
              <a:cxnLst/>
              <a:rect l="0" t="0" r="0" b="0"/>
              <a:pathLst>
                <a:path w="85726" h="204472">
                  <a:moveTo>
                    <a:pt x="0" y="161650"/>
                  </a:moveTo>
                  <a:lnTo>
                    <a:pt x="0" y="161650"/>
                  </a:lnTo>
                  <a:lnTo>
                    <a:pt x="0" y="166201"/>
                  </a:lnTo>
                  <a:lnTo>
                    <a:pt x="2541" y="170975"/>
                  </a:lnTo>
                  <a:lnTo>
                    <a:pt x="4550" y="173582"/>
                  </a:lnTo>
                  <a:lnTo>
                    <a:pt x="4939" y="176272"/>
                  </a:lnTo>
                  <a:lnTo>
                    <a:pt x="166" y="193886"/>
                  </a:lnTo>
                  <a:lnTo>
                    <a:pt x="0" y="204471"/>
                  </a:lnTo>
                  <a:lnTo>
                    <a:pt x="0" y="162801"/>
                  </a:lnTo>
                  <a:lnTo>
                    <a:pt x="952" y="132181"/>
                  </a:lnTo>
                  <a:lnTo>
                    <a:pt x="14827" y="93018"/>
                  </a:lnTo>
                  <a:lnTo>
                    <a:pt x="17010" y="60443"/>
                  </a:lnTo>
                  <a:lnTo>
                    <a:pt x="14544" y="52217"/>
                  </a:lnTo>
                  <a:lnTo>
                    <a:pt x="11227" y="44433"/>
                  </a:lnTo>
                  <a:lnTo>
                    <a:pt x="8677" y="17999"/>
                  </a:lnTo>
                  <a:lnTo>
                    <a:pt x="15962" y="8719"/>
                  </a:lnTo>
                  <a:lnTo>
                    <a:pt x="29646" y="6664"/>
                  </a:lnTo>
                  <a:lnTo>
                    <a:pt x="42509" y="613"/>
                  </a:lnTo>
                  <a:lnTo>
                    <a:pt x="45484" y="0"/>
                  </a:lnTo>
                  <a:lnTo>
                    <a:pt x="85725" y="73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SMARTInkShape-58"/>
            <p:cNvSpPr/>
            <p:nvPr>
              <p:custDataLst>
                <p:tags r:id="rId18"/>
              </p:custDataLst>
            </p:nvPr>
          </p:nvSpPr>
          <p:spPr>
            <a:xfrm>
              <a:off x="4940618" y="806587"/>
              <a:ext cx="316914" cy="247832"/>
            </a:xfrm>
            <a:custGeom>
              <a:avLst/>
              <a:gdLst/>
              <a:ahLst/>
              <a:cxnLst/>
              <a:rect l="0" t="0" r="0" b="0"/>
              <a:pathLst>
                <a:path w="316914" h="247832">
                  <a:moveTo>
                    <a:pt x="0" y="110670"/>
                  </a:moveTo>
                  <a:lnTo>
                    <a:pt x="0" y="110670"/>
                  </a:lnTo>
                  <a:lnTo>
                    <a:pt x="0" y="98739"/>
                  </a:lnTo>
                  <a:lnTo>
                    <a:pt x="17368" y="58993"/>
                  </a:lnTo>
                  <a:lnTo>
                    <a:pt x="28324" y="42019"/>
                  </a:lnTo>
                  <a:lnTo>
                    <a:pt x="43634" y="27464"/>
                  </a:lnTo>
                  <a:lnTo>
                    <a:pt x="70425" y="14013"/>
                  </a:lnTo>
                  <a:lnTo>
                    <a:pt x="104186" y="3136"/>
                  </a:lnTo>
                  <a:lnTo>
                    <a:pt x="144017" y="0"/>
                  </a:lnTo>
                  <a:lnTo>
                    <a:pt x="182477" y="282"/>
                  </a:lnTo>
                  <a:lnTo>
                    <a:pt x="218657" y="11173"/>
                  </a:lnTo>
                  <a:lnTo>
                    <a:pt x="258748" y="39780"/>
                  </a:lnTo>
                  <a:lnTo>
                    <a:pt x="283978" y="62201"/>
                  </a:lnTo>
                  <a:lnTo>
                    <a:pt x="310285" y="102284"/>
                  </a:lnTo>
                  <a:lnTo>
                    <a:pt x="315139" y="122261"/>
                  </a:lnTo>
                  <a:lnTo>
                    <a:pt x="316913" y="157952"/>
                  </a:lnTo>
                  <a:lnTo>
                    <a:pt x="311982" y="170102"/>
                  </a:lnTo>
                  <a:lnTo>
                    <a:pt x="284254" y="203268"/>
                  </a:lnTo>
                  <a:lnTo>
                    <a:pt x="268162" y="215048"/>
                  </a:lnTo>
                  <a:lnTo>
                    <a:pt x="230647" y="230508"/>
                  </a:lnTo>
                  <a:lnTo>
                    <a:pt x="188488" y="243997"/>
                  </a:lnTo>
                  <a:lnTo>
                    <a:pt x="145718" y="247326"/>
                  </a:lnTo>
                  <a:lnTo>
                    <a:pt x="102868" y="247764"/>
                  </a:lnTo>
                  <a:lnTo>
                    <a:pt x="68580" y="2478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 name="SMARTInkShape-59"/>
            <p:cNvSpPr/>
            <p:nvPr>
              <p:custDataLst>
                <p:tags r:id="rId19"/>
              </p:custDataLst>
            </p:nvPr>
          </p:nvSpPr>
          <p:spPr>
            <a:xfrm>
              <a:off x="5069205" y="822960"/>
              <a:ext cx="17137" cy="428626"/>
            </a:xfrm>
            <a:custGeom>
              <a:avLst/>
              <a:gdLst/>
              <a:ahLst/>
              <a:cxnLst/>
              <a:rect l="0" t="0" r="0" b="0"/>
              <a:pathLst>
                <a:path w="17137" h="428626">
                  <a:moveTo>
                    <a:pt x="8573" y="0"/>
                  </a:moveTo>
                  <a:lnTo>
                    <a:pt x="8573" y="0"/>
                  </a:lnTo>
                  <a:lnTo>
                    <a:pt x="13123" y="0"/>
                  </a:lnTo>
                  <a:lnTo>
                    <a:pt x="14464" y="953"/>
                  </a:lnTo>
                  <a:lnTo>
                    <a:pt x="15358" y="2540"/>
                  </a:lnTo>
                  <a:lnTo>
                    <a:pt x="16792" y="11932"/>
                  </a:lnTo>
                  <a:lnTo>
                    <a:pt x="17136" y="54482"/>
                  </a:lnTo>
                  <a:lnTo>
                    <a:pt x="9764" y="95757"/>
                  </a:lnTo>
                  <a:lnTo>
                    <a:pt x="2918" y="129828"/>
                  </a:lnTo>
                  <a:lnTo>
                    <a:pt x="577" y="169719"/>
                  </a:lnTo>
                  <a:lnTo>
                    <a:pt x="114" y="205398"/>
                  </a:lnTo>
                  <a:lnTo>
                    <a:pt x="22" y="245854"/>
                  </a:lnTo>
                  <a:lnTo>
                    <a:pt x="2546" y="282350"/>
                  </a:lnTo>
                  <a:lnTo>
                    <a:pt x="7779" y="319792"/>
                  </a:lnTo>
                  <a:lnTo>
                    <a:pt x="10956" y="349448"/>
                  </a:lnTo>
                  <a:lnTo>
                    <a:pt x="13019" y="355838"/>
                  </a:lnTo>
                  <a:lnTo>
                    <a:pt x="12772" y="368018"/>
                  </a:lnTo>
                  <a:lnTo>
                    <a:pt x="8818" y="408587"/>
                  </a:lnTo>
                  <a:lnTo>
                    <a:pt x="6141" y="417497"/>
                  </a:lnTo>
                  <a:lnTo>
                    <a:pt x="0" y="4286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32" name="SMARTInkShape-60"/>
          <p:cNvSpPr/>
          <p:nvPr>
            <p:custDataLst>
              <p:tags r:id="rId2"/>
            </p:custDataLst>
          </p:nvPr>
        </p:nvSpPr>
        <p:spPr>
          <a:xfrm>
            <a:off x="6646545" y="1517438"/>
            <a:ext cx="111444" cy="17040"/>
          </a:xfrm>
          <a:custGeom>
            <a:avLst/>
            <a:gdLst/>
            <a:ahLst/>
            <a:cxnLst/>
            <a:rect l="0" t="0" r="0" b="0"/>
            <a:pathLst>
              <a:path w="111444" h="17040">
                <a:moveTo>
                  <a:pt x="111443" y="17039"/>
                </a:moveTo>
                <a:lnTo>
                  <a:pt x="111443" y="17039"/>
                </a:lnTo>
                <a:lnTo>
                  <a:pt x="111443" y="9658"/>
                </a:lnTo>
                <a:lnTo>
                  <a:pt x="110490" y="9261"/>
                </a:lnTo>
                <a:lnTo>
                  <a:pt x="68291" y="1696"/>
                </a:lnTo>
                <a:lnTo>
                  <a:pt x="25728" y="0"/>
                </a:lnTo>
                <a:lnTo>
                  <a:pt x="0" y="84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38" name="SMARTInkShape-Group8"/>
          <p:cNvGrpSpPr/>
          <p:nvPr/>
        </p:nvGrpSpPr>
        <p:grpSpPr>
          <a:xfrm>
            <a:off x="6097905" y="396449"/>
            <a:ext cx="1396916" cy="595604"/>
            <a:chOff x="6097905" y="396449"/>
            <a:chExt cx="1396916" cy="595604"/>
          </a:xfrm>
        </p:grpSpPr>
        <p:sp>
          <p:nvSpPr>
            <p:cNvPr id="133" name="SMARTInkShape-61"/>
            <p:cNvSpPr/>
            <p:nvPr>
              <p:custDataLst>
                <p:tags r:id="rId3"/>
              </p:custDataLst>
            </p:nvPr>
          </p:nvSpPr>
          <p:spPr>
            <a:xfrm>
              <a:off x="6097905" y="396449"/>
              <a:ext cx="272138" cy="512237"/>
            </a:xfrm>
            <a:custGeom>
              <a:avLst/>
              <a:gdLst/>
              <a:ahLst/>
              <a:cxnLst/>
              <a:rect l="0" t="0" r="0" b="0"/>
              <a:pathLst>
                <a:path w="272138" h="512237">
                  <a:moveTo>
                    <a:pt x="0" y="92183"/>
                  </a:moveTo>
                  <a:lnTo>
                    <a:pt x="0" y="92183"/>
                  </a:lnTo>
                  <a:lnTo>
                    <a:pt x="0" y="84803"/>
                  </a:lnTo>
                  <a:lnTo>
                    <a:pt x="952" y="122875"/>
                  </a:lnTo>
                  <a:lnTo>
                    <a:pt x="14621" y="163881"/>
                  </a:lnTo>
                  <a:lnTo>
                    <a:pt x="28619" y="204036"/>
                  </a:lnTo>
                  <a:lnTo>
                    <a:pt x="42869" y="246543"/>
                  </a:lnTo>
                  <a:lnTo>
                    <a:pt x="54294" y="285340"/>
                  </a:lnTo>
                  <a:lnTo>
                    <a:pt x="59831" y="321896"/>
                  </a:lnTo>
                  <a:lnTo>
                    <a:pt x="71791" y="359018"/>
                  </a:lnTo>
                  <a:lnTo>
                    <a:pt x="88614" y="397530"/>
                  </a:lnTo>
                  <a:lnTo>
                    <a:pt x="99067" y="420716"/>
                  </a:lnTo>
                  <a:lnTo>
                    <a:pt x="102369" y="440259"/>
                  </a:lnTo>
                  <a:lnTo>
                    <a:pt x="111077" y="451787"/>
                  </a:lnTo>
                  <a:lnTo>
                    <a:pt x="106783" y="452098"/>
                  </a:lnTo>
                  <a:lnTo>
                    <a:pt x="105479" y="451189"/>
                  </a:lnTo>
                  <a:lnTo>
                    <a:pt x="104609" y="449630"/>
                  </a:lnTo>
                  <a:lnTo>
                    <a:pt x="104029" y="447639"/>
                  </a:lnTo>
                  <a:lnTo>
                    <a:pt x="78197" y="407126"/>
                  </a:lnTo>
                  <a:lnTo>
                    <a:pt x="57493" y="365115"/>
                  </a:lnTo>
                  <a:lnTo>
                    <a:pt x="42907" y="325998"/>
                  </a:lnTo>
                  <a:lnTo>
                    <a:pt x="31441" y="292145"/>
                  </a:lnTo>
                  <a:lnTo>
                    <a:pt x="20004" y="255613"/>
                  </a:lnTo>
                  <a:lnTo>
                    <a:pt x="12383" y="225697"/>
                  </a:lnTo>
                  <a:lnTo>
                    <a:pt x="10266" y="194068"/>
                  </a:lnTo>
                  <a:lnTo>
                    <a:pt x="9325" y="160325"/>
                  </a:lnTo>
                  <a:lnTo>
                    <a:pt x="9860" y="129136"/>
                  </a:lnTo>
                  <a:lnTo>
                    <a:pt x="15516" y="95512"/>
                  </a:lnTo>
                  <a:lnTo>
                    <a:pt x="24176" y="68405"/>
                  </a:lnTo>
                  <a:lnTo>
                    <a:pt x="49128" y="35665"/>
                  </a:lnTo>
                  <a:lnTo>
                    <a:pt x="65885" y="22626"/>
                  </a:lnTo>
                  <a:lnTo>
                    <a:pt x="103644" y="6706"/>
                  </a:lnTo>
                  <a:lnTo>
                    <a:pt x="128817" y="499"/>
                  </a:lnTo>
                  <a:lnTo>
                    <a:pt x="145834" y="0"/>
                  </a:lnTo>
                  <a:lnTo>
                    <a:pt x="171480" y="6027"/>
                  </a:lnTo>
                  <a:lnTo>
                    <a:pt x="203207" y="24647"/>
                  </a:lnTo>
                  <a:lnTo>
                    <a:pt x="228100" y="51220"/>
                  </a:lnTo>
                  <a:lnTo>
                    <a:pt x="250408" y="90830"/>
                  </a:lnTo>
                  <a:lnTo>
                    <a:pt x="261732" y="124062"/>
                  </a:lnTo>
                  <a:lnTo>
                    <a:pt x="270167" y="158991"/>
                  </a:lnTo>
                  <a:lnTo>
                    <a:pt x="272137" y="199079"/>
                  </a:lnTo>
                  <a:lnTo>
                    <a:pt x="267112" y="241120"/>
                  </a:lnTo>
                  <a:lnTo>
                    <a:pt x="258637" y="283739"/>
                  </a:lnTo>
                  <a:lnTo>
                    <a:pt x="244485" y="326529"/>
                  </a:lnTo>
                  <a:lnTo>
                    <a:pt x="227274" y="368417"/>
                  </a:lnTo>
                  <a:lnTo>
                    <a:pt x="205453" y="404430"/>
                  </a:lnTo>
                  <a:lnTo>
                    <a:pt x="177991" y="442681"/>
                  </a:lnTo>
                  <a:lnTo>
                    <a:pt x="136892" y="479546"/>
                  </a:lnTo>
                  <a:lnTo>
                    <a:pt x="94262" y="504662"/>
                  </a:lnTo>
                  <a:lnTo>
                    <a:pt x="68580" y="5122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 name="SMARTInkShape-62"/>
            <p:cNvSpPr/>
            <p:nvPr>
              <p:custDataLst>
                <p:tags r:id="rId4"/>
              </p:custDataLst>
            </p:nvPr>
          </p:nvSpPr>
          <p:spPr>
            <a:xfrm>
              <a:off x="6433245" y="531495"/>
              <a:ext cx="273309" cy="259361"/>
            </a:xfrm>
            <a:custGeom>
              <a:avLst/>
              <a:gdLst/>
              <a:ahLst/>
              <a:cxnLst/>
              <a:rect l="0" t="0" r="0" b="0"/>
              <a:pathLst>
                <a:path w="273309" h="259361">
                  <a:moveTo>
                    <a:pt x="144720" y="0"/>
                  </a:moveTo>
                  <a:lnTo>
                    <a:pt x="144720" y="0"/>
                  </a:lnTo>
                  <a:lnTo>
                    <a:pt x="140169" y="0"/>
                  </a:lnTo>
                  <a:lnTo>
                    <a:pt x="138829" y="952"/>
                  </a:lnTo>
                  <a:lnTo>
                    <a:pt x="137935" y="2540"/>
                  </a:lnTo>
                  <a:lnTo>
                    <a:pt x="137339" y="4551"/>
                  </a:lnTo>
                  <a:lnTo>
                    <a:pt x="110870" y="42803"/>
                  </a:lnTo>
                  <a:lnTo>
                    <a:pt x="87657" y="81692"/>
                  </a:lnTo>
                  <a:lnTo>
                    <a:pt x="65901" y="114798"/>
                  </a:lnTo>
                  <a:lnTo>
                    <a:pt x="45907" y="153288"/>
                  </a:lnTo>
                  <a:lnTo>
                    <a:pt x="22084" y="195273"/>
                  </a:lnTo>
                  <a:lnTo>
                    <a:pt x="4114" y="228543"/>
                  </a:lnTo>
                  <a:lnTo>
                    <a:pt x="0" y="249191"/>
                  </a:lnTo>
                  <a:lnTo>
                    <a:pt x="1567" y="252805"/>
                  </a:lnTo>
                  <a:lnTo>
                    <a:pt x="8389" y="259360"/>
                  </a:lnTo>
                  <a:lnTo>
                    <a:pt x="14780" y="258632"/>
                  </a:lnTo>
                  <a:lnTo>
                    <a:pt x="49872" y="239471"/>
                  </a:lnTo>
                  <a:lnTo>
                    <a:pt x="66371" y="227399"/>
                  </a:lnTo>
                  <a:lnTo>
                    <a:pt x="103017" y="188060"/>
                  </a:lnTo>
                  <a:lnTo>
                    <a:pt x="129533" y="148308"/>
                  </a:lnTo>
                  <a:lnTo>
                    <a:pt x="150575" y="111951"/>
                  </a:lnTo>
                  <a:lnTo>
                    <a:pt x="166269" y="69600"/>
                  </a:lnTo>
                  <a:lnTo>
                    <a:pt x="168585" y="56016"/>
                  </a:lnTo>
                  <a:lnTo>
                    <a:pt x="165338" y="33107"/>
                  </a:lnTo>
                  <a:lnTo>
                    <a:pt x="160868" y="24239"/>
                  </a:lnTo>
                  <a:lnTo>
                    <a:pt x="158343" y="21875"/>
                  </a:lnTo>
                  <a:lnTo>
                    <a:pt x="155707" y="21251"/>
                  </a:lnTo>
                  <a:lnTo>
                    <a:pt x="152997" y="21787"/>
                  </a:lnTo>
                  <a:lnTo>
                    <a:pt x="150238" y="23097"/>
                  </a:lnTo>
                  <a:lnTo>
                    <a:pt x="144633" y="32173"/>
                  </a:lnTo>
                  <a:lnTo>
                    <a:pt x="141804" y="38594"/>
                  </a:lnTo>
                  <a:lnTo>
                    <a:pt x="137824" y="74935"/>
                  </a:lnTo>
                  <a:lnTo>
                    <a:pt x="143323" y="111992"/>
                  </a:lnTo>
                  <a:lnTo>
                    <a:pt x="151792" y="149826"/>
                  </a:lnTo>
                  <a:lnTo>
                    <a:pt x="160246" y="164697"/>
                  </a:lnTo>
                  <a:lnTo>
                    <a:pt x="178530" y="184054"/>
                  </a:lnTo>
                  <a:lnTo>
                    <a:pt x="214366" y="208176"/>
                  </a:lnTo>
                  <a:lnTo>
                    <a:pt x="230919" y="215713"/>
                  </a:lnTo>
                  <a:lnTo>
                    <a:pt x="273308" y="214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 name="SMARTInkShape-63"/>
            <p:cNvSpPr/>
            <p:nvPr>
              <p:custDataLst>
                <p:tags r:id="rId5"/>
              </p:custDataLst>
            </p:nvPr>
          </p:nvSpPr>
          <p:spPr>
            <a:xfrm>
              <a:off x="6809422" y="521315"/>
              <a:ext cx="156936" cy="258783"/>
            </a:xfrm>
            <a:custGeom>
              <a:avLst/>
              <a:gdLst/>
              <a:ahLst/>
              <a:cxnLst/>
              <a:rect l="0" t="0" r="0" b="0"/>
              <a:pathLst>
                <a:path w="156936" h="258783">
                  <a:moveTo>
                    <a:pt x="0" y="61615"/>
                  </a:moveTo>
                  <a:lnTo>
                    <a:pt x="0" y="61615"/>
                  </a:lnTo>
                  <a:lnTo>
                    <a:pt x="953" y="70364"/>
                  </a:lnTo>
                  <a:lnTo>
                    <a:pt x="14622" y="109832"/>
                  </a:lnTo>
                  <a:lnTo>
                    <a:pt x="21055" y="143952"/>
                  </a:lnTo>
                  <a:lnTo>
                    <a:pt x="18199" y="182478"/>
                  </a:lnTo>
                  <a:lnTo>
                    <a:pt x="17284" y="201568"/>
                  </a:lnTo>
                  <a:lnTo>
                    <a:pt x="17238" y="201589"/>
                  </a:lnTo>
                  <a:lnTo>
                    <a:pt x="18110" y="184505"/>
                  </a:lnTo>
                  <a:lnTo>
                    <a:pt x="29079" y="142039"/>
                  </a:lnTo>
                  <a:lnTo>
                    <a:pt x="46949" y="104171"/>
                  </a:lnTo>
                  <a:lnTo>
                    <a:pt x="68823" y="63530"/>
                  </a:lnTo>
                  <a:lnTo>
                    <a:pt x="96235" y="25849"/>
                  </a:lnTo>
                  <a:lnTo>
                    <a:pt x="104049" y="13651"/>
                  </a:lnTo>
                  <a:lnTo>
                    <a:pt x="115777" y="4420"/>
                  </a:lnTo>
                  <a:lnTo>
                    <a:pt x="122904" y="625"/>
                  </a:lnTo>
                  <a:lnTo>
                    <a:pt x="129562" y="0"/>
                  </a:lnTo>
                  <a:lnTo>
                    <a:pt x="142038" y="4386"/>
                  </a:lnTo>
                  <a:lnTo>
                    <a:pt x="151393" y="15225"/>
                  </a:lnTo>
                  <a:lnTo>
                    <a:pt x="155222" y="22116"/>
                  </a:lnTo>
                  <a:lnTo>
                    <a:pt x="156935" y="37392"/>
                  </a:lnTo>
                  <a:lnTo>
                    <a:pt x="154825" y="75034"/>
                  </a:lnTo>
                  <a:lnTo>
                    <a:pt x="154536" y="104409"/>
                  </a:lnTo>
                  <a:lnTo>
                    <a:pt x="153456" y="136832"/>
                  </a:lnTo>
                  <a:lnTo>
                    <a:pt x="148446" y="177458"/>
                  </a:lnTo>
                  <a:lnTo>
                    <a:pt x="146536" y="217330"/>
                  </a:lnTo>
                  <a:lnTo>
                    <a:pt x="145733" y="2587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 name="SMARTInkShape-64"/>
            <p:cNvSpPr/>
            <p:nvPr>
              <p:custDataLst>
                <p:tags r:id="rId6"/>
              </p:custDataLst>
            </p:nvPr>
          </p:nvSpPr>
          <p:spPr>
            <a:xfrm>
              <a:off x="7059216" y="542340"/>
              <a:ext cx="143935" cy="254903"/>
            </a:xfrm>
            <a:custGeom>
              <a:avLst/>
              <a:gdLst/>
              <a:ahLst/>
              <a:cxnLst/>
              <a:rect l="0" t="0" r="0" b="0"/>
              <a:pathLst>
                <a:path w="143935" h="254903">
                  <a:moveTo>
                    <a:pt x="7381" y="203467"/>
                  </a:moveTo>
                  <a:lnTo>
                    <a:pt x="7381" y="203467"/>
                  </a:lnTo>
                  <a:lnTo>
                    <a:pt x="2830" y="198917"/>
                  </a:lnTo>
                  <a:lnTo>
                    <a:pt x="596" y="191602"/>
                  </a:lnTo>
                  <a:lnTo>
                    <a:pt x="0" y="186985"/>
                  </a:lnTo>
                  <a:lnTo>
                    <a:pt x="10845" y="150146"/>
                  </a:lnTo>
                  <a:lnTo>
                    <a:pt x="16851" y="111478"/>
                  </a:lnTo>
                  <a:lnTo>
                    <a:pt x="31864" y="72796"/>
                  </a:lnTo>
                  <a:lnTo>
                    <a:pt x="39217" y="52999"/>
                  </a:lnTo>
                  <a:lnTo>
                    <a:pt x="64961" y="18611"/>
                  </a:lnTo>
                  <a:lnTo>
                    <a:pt x="81804" y="5397"/>
                  </a:lnTo>
                  <a:lnTo>
                    <a:pt x="107961" y="0"/>
                  </a:lnTo>
                  <a:lnTo>
                    <a:pt x="115392" y="2100"/>
                  </a:lnTo>
                  <a:lnTo>
                    <a:pt x="121298" y="6357"/>
                  </a:lnTo>
                  <a:lnTo>
                    <a:pt x="130402" y="18708"/>
                  </a:lnTo>
                  <a:lnTo>
                    <a:pt x="137622" y="33722"/>
                  </a:lnTo>
                  <a:lnTo>
                    <a:pt x="142491" y="76443"/>
                  </a:lnTo>
                  <a:lnTo>
                    <a:pt x="143934" y="117677"/>
                  </a:lnTo>
                  <a:lnTo>
                    <a:pt x="138531" y="159851"/>
                  </a:lnTo>
                  <a:lnTo>
                    <a:pt x="136728" y="192661"/>
                  </a:lnTo>
                  <a:lnTo>
                    <a:pt x="135969" y="2549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7" name="SMARTInkShape-65"/>
            <p:cNvSpPr/>
            <p:nvPr>
              <p:custDataLst>
                <p:tags r:id="rId7"/>
              </p:custDataLst>
            </p:nvPr>
          </p:nvSpPr>
          <p:spPr>
            <a:xfrm>
              <a:off x="7302643" y="548640"/>
              <a:ext cx="192178" cy="443413"/>
            </a:xfrm>
            <a:custGeom>
              <a:avLst/>
              <a:gdLst/>
              <a:ahLst/>
              <a:cxnLst/>
              <a:rect l="0" t="0" r="0" b="0"/>
              <a:pathLst>
                <a:path w="192178" h="443413">
                  <a:moveTo>
                    <a:pt x="38275" y="0"/>
                  </a:moveTo>
                  <a:lnTo>
                    <a:pt x="38275" y="0"/>
                  </a:lnTo>
                  <a:lnTo>
                    <a:pt x="33724" y="4551"/>
                  </a:lnTo>
                  <a:lnTo>
                    <a:pt x="18714" y="40093"/>
                  </a:lnTo>
                  <a:lnTo>
                    <a:pt x="11233" y="79145"/>
                  </a:lnTo>
                  <a:lnTo>
                    <a:pt x="3592" y="114573"/>
                  </a:lnTo>
                  <a:lnTo>
                    <a:pt x="0" y="142361"/>
                  </a:lnTo>
                  <a:lnTo>
                    <a:pt x="1578" y="173762"/>
                  </a:lnTo>
                  <a:lnTo>
                    <a:pt x="7822" y="209917"/>
                  </a:lnTo>
                  <a:lnTo>
                    <a:pt x="12993" y="221884"/>
                  </a:lnTo>
                  <a:lnTo>
                    <a:pt x="15705" y="225075"/>
                  </a:lnTo>
                  <a:lnTo>
                    <a:pt x="19418" y="225298"/>
                  </a:lnTo>
                  <a:lnTo>
                    <a:pt x="28623" y="220465"/>
                  </a:lnTo>
                  <a:lnTo>
                    <a:pt x="50056" y="200887"/>
                  </a:lnTo>
                  <a:lnTo>
                    <a:pt x="78326" y="162238"/>
                  </a:lnTo>
                  <a:lnTo>
                    <a:pt x="113646" y="119931"/>
                  </a:lnTo>
                  <a:lnTo>
                    <a:pt x="143768" y="79046"/>
                  </a:lnTo>
                  <a:lnTo>
                    <a:pt x="162030" y="65119"/>
                  </a:lnTo>
                  <a:lnTo>
                    <a:pt x="177097" y="58152"/>
                  </a:lnTo>
                  <a:lnTo>
                    <a:pt x="182257" y="57818"/>
                  </a:lnTo>
                  <a:lnTo>
                    <a:pt x="185698" y="59500"/>
                  </a:lnTo>
                  <a:lnTo>
                    <a:pt x="187992" y="62527"/>
                  </a:lnTo>
                  <a:lnTo>
                    <a:pt x="191220" y="80439"/>
                  </a:lnTo>
                  <a:lnTo>
                    <a:pt x="192177" y="112945"/>
                  </a:lnTo>
                  <a:lnTo>
                    <a:pt x="187909" y="148189"/>
                  </a:lnTo>
                  <a:lnTo>
                    <a:pt x="185163" y="187312"/>
                  </a:lnTo>
                  <a:lnTo>
                    <a:pt x="179799" y="229066"/>
                  </a:lnTo>
                  <a:lnTo>
                    <a:pt x="172177" y="271601"/>
                  </a:lnTo>
                  <a:lnTo>
                    <a:pt x="159335" y="309815"/>
                  </a:lnTo>
                  <a:lnTo>
                    <a:pt x="148016" y="345268"/>
                  </a:lnTo>
                  <a:lnTo>
                    <a:pt x="127862" y="384537"/>
                  </a:lnTo>
                  <a:lnTo>
                    <a:pt x="93640" y="423913"/>
                  </a:lnTo>
                  <a:lnTo>
                    <a:pt x="75740" y="437812"/>
                  </a:lnTo>
                  <a:lnTo>
                    <a:pt x="62921" y="443412"/>
                  </a:lnTo>
                  <a:lnTo>
                    <a:pt x="43990" y="440520"/>
                  </a:lnTo>
                  <a:lnTo>
                    <a:pt x="21129" y="4200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581390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134248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mc:AlternateContent xmlns:mc="http://schemas.openxmlformats.org/markup-compatibility/2006" xmlns:p14="http://schemas.microsoft.com/office/powerpoint/2010/main">
        <mc:Choice Requires="p14">
          <p:contentPart p14:bwMode="auto" r:id="rId2">
            <p14:nvContentPartPr>
              <p14:cNvPr id="7" name="Ink 6"/>
              <p14:cNvContentPartPr/>
              <p14:nvPr/>
            </p14:nvContentPartPr>
            <p14:xfrm>
              <a:off x="614109" y="2338406"/>
              <a:ext cx="6989400" cy="2325240"/>
            </p14:xfrm>
          </p:contentPart>
        </mc:Choice>
        <mc:Fallback xmlns="">
          <p:pic>
            <p:nvPicPr>
              <p:cNvPr id="7" name="Ink 6"/>
              <p:cNvPicPr/>
              <p:nvPr/>
            </p:nvPicPr>
            <p:blipFill>
              <a:blip r:embed="rId3"/>
              <a:stretch>
                <a:fillRect/>
              </a:stretch>
            </p:blipFill>
            <p:spPr>
              <a:xfrm>
                <a:off x="602229" y="2326526"/>
                <a:ext cx="7013160" cy="2349000"/>
              </a:xfrm>
              <a:prstGeom prst="rect">
                <a:avLst/>
              </a:prstGeom>
            </p:spPr>
          </p:pic>
        </mc:Fallback>
      </mc:AlternateContent>
    </p:spTree>
    <p:extLst>
      <p:ext uri="{BB962C8B-B14F-4D97-AF65-F5344CB8AC3E}">
        <p14:creationId xmlns:p14="http://schemas.microsoft.com/office/powerpoint/2010/main" val="3294219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Birth Of 2 Party system</a:t>
            </a:r>
            <a:endParaRPr lang="en-US" dirty="0"/>
          </a:p>
        </p:txBody>
      </p:sp>
      <p:sp>
        <p:nvSpPr>
          <p:cNvPr id="3" name="Subtitle 2"/>
          <p:cNvSpPr>
            <a:spLocks noGrp="1"/>
          </p:cNvSpPr>
          <p:nvPr>
            <p:ph type="subTitle" idx="1"/>
          </p:nvPr>
        </p:nvSpPr>
        <p:spPr/>
        <p:txBody>
          <a:bodyPr/>
          <a:lstStyle/>
          <a:p>
            <a:r>
              <a:rPr lang="en-US" dirty="0" smtClean="0"/>
              <a:t>GW is out of office after 2 terms</a:t>
            </a:r>
            <a:endParaRPr lang="en-US" dirty="0"/>
          </a:p>
        </p:txBody>
      </p:sp>
    </p:spTree>
    <p:extLst>
      <p:ext uri="{BB962C8B-B14F-4D97-AF65-F5344CB8AC3E}">
        <p14:creationId xmlns:p14="http://schemas.microsoft.com/office/powerpoint/2010/main" val="4157607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Federalist		Democratic-Republicans</a:t>
            </a:r>
            <a:endParaRPr lang="en-US" dirty="0"/>
          </a:p>
        </p:txBody>
      </p:sp>
      <p:sp>
        <p:nvSpPr>
          <p:cNvPr id="3" name="Title 2"/>
          <p:cNvSpPr>
            <a:spLocks noGrp="1"/>
          </p:cNvSpPr>
          <p:nvPr>
            <p:ph type="title"/>
          </p:nvPr>
        </p:nvSpPr>
        <p:spPr/>
        <p:txBody>
          <a:bodyPr>
            <a:normAutofit fontScale="90000"/>
          </a:bodyPr>
          <a:lstStyle/>
          <a:p>
            <a:r>
              <a:rPr lang="en-US" dirty="0" smtClean="0"/>
              <a:t>Ideology of the 2 Parties: 1789-1815</a:t>
            </a:r>
            <a:endParaRPr lang="en-US" dirty="0"/>
          </a:p>
        </p:txBody>
      </p:sp>
    </p:spTree>
    <p:extLst>
      <p:ext uri="{BB962C8B-B14F-4D97-AF65-F5344CB8AC3E}">
        <p14:creationId xmlns:p14="http://schemas.microsoft.com/office/powerpoint/2010/main" val="1722977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cabinet is not mandated by either the Constitution or established law.</a:t>
            </a:r>
          </a:p>
          <a:p>
            <a:r>
              <a:rPr lang="en-US" dirty="0"/>
              <a:t>While there are currently sixteen cabinet level positions, George Washington’s original cabinet consisted of only four members.</a:t>
            </a:r>
          </a:p>
          <a:p>
            <a:endParaRPr lang="en-US" dirty="0"/>
          </a:p>
        </p:txBody>
      </p:sp>
      <p:sp>
        <p:nvSpPr>
          <p:cNvPr id="3" name="Title 2"/>
          <p:cNvSpPr>
            <a:spLocks noGrp="1"/>
          </p:cNvSpPr>
          <p:nvPr>
            <p:ph type="title"/>
          </p:nvPr>
        </p:nvSpPr>
        <p:spPr/>
        <p:txBody>
          <a:bodyPr>
            <a:normAutofit fontScale="90000"/>
          </a:bodyPr>
          <a:lstStyle/>
          <a:p>
            <a:r>
              <a:rPr lang="en-US" dirty="0" smtClean="0"/>
              <a:t>President’s Cabinet = Head of govt. agencies</a:t>
            </a:r>
            <a:endParaRPr lang="en-US" dirty="0"/>
          </a:p>
        </p:txBody>
      </p:sp>
      <p:grpSp>
        <p:nvGrpSpPr>
          <p:cNvPr id="6" name="SMARTInkShape-Group20"/>
          <p:cNvGrpSpPr/>
          <p:nvPr/>
        </p:nvGrpSpPr>
        <p:grpSpPr>
          <a:xfrm>
            <a:off x="800414" y="3831908"/>
            <a:ext cx="1001971" cy="874395"/>
            <a:chOff x="800414" y="3831908"/>
            <a:chExt cx="1001971" cy="874395"/>
          </a:xfrm>
        </p:grpSpPr>
        <p:sp>
          <p:nvSpPr>
            <p:cNvPr id="4" name="SMARTInkShape-168"/>
            <p:cNvSpPr/>
            <p:nvPr>
              <p:custDataLst>
                <p:tags r:id="rId30"/>
              </p:custDataLst>
            </p:nvPr>
          </p:nvSpPr>
          <p:spPr>
            <a:xfrm>
              <a:off x="1254443" y="4234815"/>
              <a:ext cx="547942" cy="471488"/>
            </a:xfrm>
            <a:custGeom>
              <a:avLst/>
              <a:gdLst/>
              <a:ahLst/>
              <a:cxnLst/>
              <a:rect l="0" t="0" r="0" b="0"/>
              <a:pathLst>
                <a:path w="547942" h="471488">
                  <a:moveTo>
                    <a:pt x="0" y="0"/>
                  </a:moveTo>
                  <a:lnTo>
                    <a:pt x="0" y="0"/>
                  </a:lnTo>
                  <a:lnTo>
                    <a:pt x="4551" y="4551"/>
                  </a:lnTo>
                  <a:lnTo>
                    <a:pt x="9325" y="6785"/>
                  </a:lnTo>
                  <a:lnTo>
                    <a:pt x="51677" y="19109"/>
                  </a:lnTo>
                  <a:lnTo>
                    <a:pt x="88286" y="31923"/>
                  </a:lnTo>
                  <a:lnTo>
                    <a:pt x="128924" y="40822"/>
                  </a:lnTo>
                  <a:lnTo>
                    <a:pt x="171494" y="54400"/>
                  </a:lnTo>
                  <a:lnTo>
                    <a:pt x="212593" y="71635"/>
                  </a:lnTo>
                  <a:lnTo>
                    <a:pt x="246082" y="82079"/>
                  </a:lnTo>
                  <a:lnTo>
                    <a:pt x="280135" y="92159"/>
                  </a:lnTo>
                  <a:lnTo>
                    <a:pt x="314355" y="106787"/>
                  </a:lnTo>
                  <a:lnTo>
                    <a:pt x="349576" y="122234"/>
                  </a:lnTo>
                  <a:lnTo>
                    <a:pt x="388799" y="134219"/>
                  </a:lnTo>
                  <a:lnTo>
                    <a:pt x="424973" y="149412"/>
                  </a:lnTo>
                  <a:lnTo>
                    <a:pt x="458869" y="165978"/>
                  </a:lnTo>
                  <a:lnTo>
                    <a:pt x="496406" y="186103"/>
                  </a:lnTo>
                  <a:lnTo>
                    <a:pt x="526786" y="199533"/>
                  </a:lnTo>
                  <a:lnTo>
                    <a:pt x="536705" y="208061"/>
                  </a:lnTo>
                  <a:lnTo>
                    <a:pt x="543335" y="217249"/>
                  </a:lnTo>
                  <a:lnTo>
                    <a:pt x="547068" y="227777"/>
                  </a:lnTo>
                  <a:lnTo>
                    <a:pt x="547941" y="233949"/>
                  </a:lnTo>
                  <a:lnTo>
                    <a:pt x="545790" y="239867"/>
                  </a:lnTo>
                  <a:lnTo>
                    <a:pt x="532096" y="255979"/>
                  </a:lnTo>
                  <a:lnTo>
                    <a:pt x="516539" y="267404"/>
                  </a:lnTo>
                  <a:lnTo>
                    <a:pt x="479219" y="285274"/>
                  </a:lnTo>
                  <a:lnTo>
                    <a:pt x="445604" y="306223"/>
                  </a:lnTo>
                  <a:lnTo>
                    <a:pt x="404603" y="327753"/>
                  </a:lnTo>
                  <a:lnTo>
                    <a:pt x="371131" y="340846"/>
                  </a:lnTo>
                  <a:lnTo>
                    <a:pt x="338035" y="361024"/>
                  </a:lnTo>
                  <a:lnTo>
                    <a:pt x="300770" y="385391"/>
                  </a:lnTo>
                  <a:lnTo>
                    <a:pt x="258224" y="414288"/>
                  </a:lnTo>
                  <a:lnTo>
                    <a:pt x="217081" y="447554"/>
                  </a:lnTo>
                  <a:lnTo>
                    <a:pt x="203429" y="464431"/>
                  </a:lnTo>
                  <a:lnTo>
                    <a:pt x="197410" y="468351"/>
                  </a:lnTo>
                  <a:lnTo>
                    <a:pt x="188595" y="4714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169"/>
            <p:cNvSpPr/>
            <p:nvPr>
              <p:custDataLst>
                <p:tags r:id="rId31"/>
              </p:custDataLst>
            </p:nvPr>
          </p:nvSpPr>
          <p:spPr>
            <a:xfrm>
              <a:off x="800414" y="3831908"/>
              <a:ext cx="796930" cy="480060"/>
            </a:xfrm>
            <a:custGeom>
              <a:avLst/>
              <a:gdLst/>
              <a:ahLst/>
              <a:cxnLst/>
              <a:rect l="0" t="0" r="0" b="0"/>
              <a:pathLst>
                <a:path w="796930" h="480060">
                  <a:moveTo>
                    <a:pt x="102556" y="0"/>
                  </a:moveTo>
                  <a:lnTo>
                    <a:pt x="102556" y="0"/>
                  </a:lnTo>
                  <a:lnTo>
                    <a:pt x="95175" y="7380"/>
                  </a:lnTo>
                  <a:lnTo>
                    <a:pt x="94337" y="12769"/>
                  </a:lnTo>
                  <a:lnTo>
                    <a:pt x="93101" y="29015"/>
                  </a:lnTo>
                  <a:lnTo>
                    <a:pt x="88113" y="41193"/>
                  </a:lnTo>
                  <a:lnTo>
                    <a:pt x="81216" y="73510"/>
                  </a:lnTo>
                  <a:lnTo>
                    <a:pt x="65291" y="113066"/>
                  </a:lnTo>
                  <a:lnTo>
                    <a:pt x="51106" y="151978"/>
                  </a:lnTo>
                  <a:lnTo>
                    <a:pt x="36832" y="189417"/>
                  </a:lnTo>
                  <a:lnTo>
                    <a:pt x="22546" y="231565"/>
                  </a:lnTo>
                  <a:lnTo>
                    <a:pt x="15044" y="267548"/>
                  </a:lnTo>
                  <a:lnTo>
                    <a:pt x="3261" y="302956"/>
                  </a:lnTo>
                  <a:lnTo>
                    <a:pt x="0" y="344884"/>
                  </a:lnTo>
                  <a:lnTo>
                    <a:pt x="732" y="362643"/>
                  </a:lnTo>
                  <a:lnTo>
                    <a:pt x="6558" y="379018"/>
                  </a:lnTo>
                  <a:lnTo>
                    <a:pt x="23600" y="405599"/>
                  </a:lnTo>
                  <a:lnTo>
                    <a:pt x="32857" y="412994"/>
                  </a:lnTo>
                  <a:lnTo>
                    <a:pt x="43322" y="416915"/>
                  </a:lnTo>
                  <a:lnTo>
                    <a:pt x="79447" y="426562"/>
                  </a:lnTo>
                  <a:lnTo>
                    <a:pt x="120045" y="434244"/>
                  </a:lnTo>
                  <a:lnTo>
                    <a:pt x="156599" y="436614"/>
                  </a:lnTo>
                  <a:lnTo>
                    <a:pt x="189054" y="439564"/>
                  </a:lnTo>
                  <a:lnTo>
                    <a:pt x="222800" y="443931"/>
                  </a:lnTo>
                  <a:lnTo>
                    <a:pt x="259469" y="445224"/>
                  </a:lnTo>
                  <a:lnTo>
                    <a:pt x="300497" y="448148"/>
                  </a:lnTo>
                  <a:lnTo>
                    <a:pt x="342815" y="452507"/>
                  </a:lnTo>
                  <a:lnTo>
                    <a:pt x="385517" y="453798"/>
                  </a:lnTo>
                  <a:lnTo>
                    <a:pt x="428332" y="456721"/>
                  </a:lnTo>
                  <a:lnTo>
                    <a:pt x="471180" y="461080"/>
                  </a:lnTo>
                  <a:lnTo>
                    <a:pt x="514038" y="464911"/>
                  </a:lnTo>
                  <a:lnTo>
                    <a:pt x="556899" y="469538"/>
                  </a:lnTo>
                  <a:lnTo>
                    <a:pt x="599761" y="470910"/>
                  </a:lnTo>
                  <a:lnTo>
                    <a:pt x="640084" y="473856"/>
                  </a:lnTo>
                  <a:lnTo>
                    <a:pt x="676161" y="478221"/>
                  </a:lnTo>
                  <a:lnTo>
                    <a:pt x="713384" y="479696"/>
                  </a:lnTo>
                  <a:lnTo>
                    <a:pt x="751813" y="480011"/>
                  </a:lnTo>
                  <a:lnTo>
                    <a:pt x="793577" y="480058"/>
                  </a:lnTo>
                  <a:lnTo>
                    <a:pt x="796929" y="4800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 name="SMARTInkShape-Group21"/>
          <p:cNvGrpSpPr/>
          <p:nvPr/>
        </p:nvGrpSpPr>
        <p:grpSpPr>
          <a:xfrm>
            <a:off x="2124231" y="4251960"/>
            <a:ext cx="475923" cy="474145"/>
            <a:chOff x="2124231" y="4251960"/>
            <a:chExt cx="475923" cy="474145"/>
          </a:xfrm>
        </p:grpSpPr>
        <p:sp>
          <p:nvSpPr>
            <p:cNvPr id="7" name="SMARTInkShape-170"/>
            <p:cNvSpPr/>
            <p:nvPr>
              <p:custDataLst>
                <p:tags r:id="rId28"/>
              </p:custDataLst>
            </p:nvPr>
          </p:nvSpPr>
          <p:spPr>
            <a:xfrm>
              <a:off x="2437448" y="4526431"/>
              <a:ext cx="162706" cy="199674"/>
            </a:xfrm>
            <a:custGeom>
              <a:avLst/>
              <a:gdLst/>
              <a:ahLst/>
              <a:cxnLst/>
              <a:rect l="0" t="0" r="0" b="0"/>
              <a:pathLst>
                <a:path w="162706" h="199674">
                  <a:moveTo>
                    <a:pt x="8572" y="34139"/>
                  </a:moveTo>
                  <a:lnTo>
                    <a:pt x="8572" y="34139"/>
                  </a:lnTo>
                  <a:lnTo>
                    <a:pt x="7620" y="71720"/>
                  </a:lnTo>
                  <a:lnTo>
                    <a:pt x="353" y="105091"/>
                  </a:lnTo>
                  <a:lnTo>
                    <a:pt x="0" y="119851"/>
                  </a:lnTo>
                  <a:lnTo>
                    <a:pt x="0" y="115309"/>
                  </a:lnTo>
                  <a:lnTo>
                    <a:pt x="2540" y="110538"/>
                  </a:lnTo>
                  <a:lnTo>
                    <a:pt x="37160" y="69589"/>
                  </a:lnTo>
                  <a:lnTo>
                    <a:pt x="79951" y="31175"/>
                  </a:lnTo>
                  <a:lnTo>
                    <a:pt x="96261" y="17537"/>
                  </a:lnTo>
                  <a:lnTo>
                    <a:pt x="117240" y="3730"/>
                  </a:lnTo>
                  <a:lnTo>
                    <a:pt x="143652" y="0"/>
                  </a:lnTo>
                  <a:lnTo>
                    <a:pt x="152931" y="7243"/>
                  </a:lnTo>
                  <a:lnTo>
                    <a:pt x="158449" y="21725"/>
                  </a:lnTo>
                  <a:lnTo>
                    <a:pt x="162002" y="58110"/>
                  </a:lnTo>
                  <a:lnTo>
                    <a:pt x="162705" y="96341"/>
                  </a:lnTo>
                  <a:lnTo>
                    <a:pt x="160286" y="131627"/>
                  </a:lnTo>
                  <a:lnTo>
                    <a:pt x="155092" y="173871"/>
                  </a:lnTo>
                  <a:lnTo>
                    <a:pt x="154374" y="199673"/>
                  </a:lnTo>
                  <a:lnTo>
                    <a:pt x="154305" y="197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171"/>
            <p:cNvSpPr/>
            <p:nvPr>
              <p:custDataLst>
                <p:tags r:id="rId29"/>
              </p:custDataLst>
            </p:nvPr>
          </p:nvSpPr>
          <p:spPr>
            <a:xfrm>
              <a:off x="2124231" y="4251960"/>
              <a:ext cx="218920" cy="334123"/>
            </a:xfrm>
            <a:custGeom>
              <a:avLst/>
              <a:gdLst/>
              <a:ahLst/>
              <a:cxnLst/>
              <a:rect l="0" t="0" r="0" b="0"/>
              <a:pathLst>
                <a:path w="218920" h="334123">
                  <a:moveTo>
                    <a:pt x="47469" y="0"/>
                  </a:moveTo>
                  <a:lnTo>
                    <a:pt x="47469" y="0"/>
                  </a:lnTo>
                  <a:lnTo>
                    <a:pt x="42918" y="0"/>
                  </a:lnTo>
                  <a:lnTo>
                    <a:pt x="41578" y="952"/>
                  </a:lnTo>
                  <a:lnTo>
                    <a:pt x="40684" y="2540"/>
                  </a:lnTo>
                  <a:lnTo>
                    <a:pt x="39426" y="11865"/>
                  </a:lnTo>
                  <a:lnTo>
                    <a:pt x="38180" y="20513"/>
                  </a:lnTo>
                  <a:lnTo>
                    <a:pt x="24295" y="60331"/>
                  </a:lnTo>
                  <a:lnTo>
                    <a:pt x="15944" y="93335"/>
                  </a:lnTo>
                  <a:lnTo>
                    <a:pt x="8389" y="130948"/>
                  </a:lnTo>
                  <a:lnTo>
                    <a:pt x="4775" y="162941"/>
                  </a:lnTo>
                  <a:lnTo>
                    <a:pt x="0" y="199832"/>
                  </a:lnTo>
                  <a:lnTo>
                    <a:pt x="3415" y="236323"/>
                  </a:lnTo>
                  <a:lnTo>
                    <a:pt x="8922" y="266708"/>
                  </a:lnTo>
                  <a:lnTo>
                    <a:pt x="28729" y="306197"/>
                  </a:lnTo>
                  <a:lnTo>
                    <a:pt x="41439" y="326442"/>
                  </a:lnTo>
                  <a:lnTo>
                    <a:pt x="47329" y="330823"/>
                  </a:lnTo>
                  <a:lnTo>
                    <a:pt x="54074" y="332770"/>
                  </a:lnTo>
                  <a:lnTo>
                    <a:pt x="74844" y="334122"/>
                  </a:lnTo>
                  <a:lnTo>
                    <a:pt x="78102" y="332286"/>
                  </a:lnTo>
                  <a:lnTo>
                    <a:pt x="118213" y="289469"/>
                  </a:lnTo>
                  <a:lnTo>
                    <a:pt x="126536" y="275973"/>
                  </a:lnTo>
                  <a:lnTo>
                    <a:pt x="133092" y="262672"/>
                  </a:lnTo>
                  <a:lnTo>
                    <a:pt x="169004" y="220886"/>
                  </a:lnTo>
                  <a:lnTo>
                    <a:pt x="190928" y="184859"/>
                  </a:lnTo>
                  <a:lnTo>
                    <a:pt x="214282" y="144629"/>
                  </a:lnTo>
                  <a:lnTo>
                    <a:pt x="218919" y="1285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 name="SMARTInkShape-Group22"/>
          <p:cNvGrpSpPr/>
          <p:nvPr/>
        </p:nvGrpSpPr>
        <p:grpSpPr>
          <a:xfrm>
            <a:off x="2883218" y="4534852"/>
            <a:ext cx="1761868" cy="514351"/>
            <a:chOff x="2883218" y="4534852"/>
            <a:chExt cx="1761868" cy="514351"/>
          </a:xfrm>
        </p:grpSpPr>
        <p:sp>
          <p:nvSpPr>
            <p:cNvPr id="10" name="SMARTInkShape-172"/>
            <p:cNvSpPr/>
            <p:nvPr>
              <p:custDataLst>
                <p:tags r:id="rId19"/>
              </p:custDataLst>
            </p:nvPr>
          </p:nvSpPr>
          <p:spPr>
            <a:xfrm>
              <a:off x="4434850" y="4852034"/>
              <a:ext cx="210236" cy="197169"/>
            </a:xfrm>
            <a:custGeom>
              <a:avLst/>
              <a:gdLst/>
              <a:ahLst/>
              <a:cxnLst/>
              <a:rect l="0" t="0" r="0" b="0"/>
              <a:pathLst>
                <a:path w="210236" h="197169">
                  <a:moveTo>
                    <a:pt x="8563" y="0"/>
                  </a:moveTo>
                  <a:lnTo>
                    <a:pt x="8563" y="0"/>
                  </a:lnTo>
                  <a:lnTo>
                    <a:pt x="8563" y="24702"/>
                  </a:lnTo>
                  <a:lnTo>
                    <a:pt x="6023" y="32570"/>
                  </a:lnTo>
                  <a:lnTo>
                    <a:pt x="2671" y="40193"/>
                  </a:lnTo>
                  <a:lnTo>
                    <a:pt x="60" y="79932"/>
                  </a:lnTo>
                  <a:lnTo>
                    <a:pt x="0" y="92218"/>
                  </a:lnTo>
                  <a:lnTo>
                    <a:pt x="4544" y="98233"/>
                  </a:lnTo>
                  <a:lnTo>
                    <a:pt x="9316" y="100809"/>
                  </a:lnTo>
                  <a:lnTo>
                    <a:pt x="20142" y="102464"/>
                  </a:lnTo>
                  <a:lnTo>
                    <a:pt x="25774" y="100149"/>
                  </a:lnTo>
                  <a:lnTo>
                    <a:pt x="63192" y="78953"/>
                  </a:lnTo>
                  <a:lnTo>
                    <a:pt x="88322" y="61776"/>
                  </a:lnTo>
                  <a:lnTo>
                    <a:pt x="109665" y="54499"/>
                  </a:lnTo>
                  <a:lnTo>
                    <a:pt x="115970" y="53477"/>
                  </a:lnTo>
                  <a:lnTo>
                    <a:pt x="122077" y="54703"/>
                  </a:lnTo>
                  <a:lnTo>
                    <a:pt x="162821" y="76926"/>
                  </a:lnTo>
                  <a:lnTo>
                    <a:pt x="185718" y="88538"/>
                  </a:lnTo>
                  <a:lnTo>
                    <a:pt x="194613" y="99358"/>
                  </a:lnTo>
                  <a:lnTo>
                    <a:pt x="200789" y="112740"/>
                  </a:lnTo>
                  <a:lnTo>
                    <a:pt x="210235" y="148453"/>
                  </a:lnTo>
                  <a:lnTo>
                    <a:pt x="205962" y="189755"/>
                  </a:lnTo>
                  <a:lnTo>
                    <a:pt x="205730" y="1971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173"/>
            <p:cNvSpPr/>
            <p:nvPr>
              <p:custDataLst>
                <p:tags r:id="rId20"/>
              </p:custDataLst>
            </p:nvPr>
          </p:nvSpPr>
          <p:spPr>
            <a:xfrm>
              <a:off x="4173084" y="4817892"/>
              <a:ext cx="90042" cy="162731"/>
            </a:xfrm>
            <a:custGeom>
              <a:avLst/>
              <a:gdLst/>
              <a:ahLst/>
              <a:cxnLst/>
              <a:rect l="0" t="0" r="0" b="0"/>
              <a:pathLst>
                <a:path w="90042" h="162731">
                  <a:moveTo>
                    <a:pt x="13154" y="59860"/>
                  </a:moveTo>
                  <a:lnTo>
                    <a:pt x="13154" y="59860"/>
                  </a:lnTo>
                  <a:lnTo>
                    <a:pt x="17704" y="59860"/>
                  </a:lnTo>
                  <a:lnTo>
                    <a:pt x="22479" y="57321"/>
                  </a:lnTo>
                  <a:lnTo>
                    <a:pt x="25085" y="55310"/>
                  </a:lnTo>
                  <a:lnTo>
                    <a:pt x="33061" y="53075"/>
                  </a:lnTo>
                  <a:lnTo>
                    <a:pt x="48262" y="49278"/>
                  </a:lnTo>
                  <a:lnTo>
                    <a:pt x="62291" y="42120"/>
                  </a:lnTo>
                  <a:lnTo>
                    <a:pt x="65915" y="39461"/>
                  </a:lnTo>
                  <a:lnTo>
                    <a:pt x="75021" y="36506"/>
                  </a:lnTo>
                  <a:lnTo>
                    <a:pt x="80116" y="35719"/>
                  </a:lnTo>
                  <a:lnTo>
                    <a:pt x="83512" y="34241"/>
                  </a:lnTo>
                  <a:lnTo>
                    <a:pt x="85777" y="32303"/>
                  </a:lnTo>
                  <a:lnTo>
                    <a:pt x="88294" y="27610"/>
                  </a:lnTo>
                  <a:lnTo>
                    <a:pt x="90041" y="14033"/>
                  </a:lnTo>
                  <a:lnTo>
                    <a:pt x="88224" y="11211"/>
                  </a:lnTo>
                  <a:lnTo>
                    <a:pt x="81126" y="5536"/>
                  </a:lnTo>
                  <a:lnTo>
                    <a:pt x="74161" y="2379"/>
                  </a:lnTo>
                  <a:lnTo>
                    <a:pt x="53114" y="185"/>
                  </a:lnTo>
                  <a:lnTo>
                    <a:pt x="45836" y="0"/>
                  </a:lnTo>
                  <a:lnTo>
                    <a:pt x="31833" y="4447"/>
                  </a:lnTo>
                  <a:lnTo>
                    <a:pt x="16878" y="14483"/>
                  </a:lnTo>
                  <a:lnTo>
                    <a:pt x="10682" y="20008"/>
                  </a:lnTo>
                  <a:lnTo>
                    <a:pt x="7293" y="28178"/>
                  </a:lnTo>
                  <a:lnTo>
                    <a:pt x="0" y="55441"/>
                  </a:lnTo>
                  <a:lnTo>
                    <a:pt x="3753" y="77284"/>
                  </a:lnTo>
                  <a:lnTo>
                    <a:pt x="19047" y="119817"/>
                  </a:lnTo>
                  <a:lnTo>
                    <a:pt x="24663" y="132863"/>
                  </a:lnTo>
                  <a:lnTo>
                    <a:pt x="56016" y="1627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174"/>
            <p:cNvSpPr/>
            <p:nvPr>
              <p:custDataLst>
                <p:tags r:id="rId21"/>
              </p:custDataLst>
            </p:nvPr>
          </p:nvSpPr>
          <p:spPr>
            <a:xfrm>
              <a:off x="3877628" y="4774882"/>
              <a:ext cx="102871" cy="8574"/>
            </a:xfrm>
            <a:custGeom>
              <a:avLst/>
              <a:gdLst/>
              <a:ahLst/>
              <a:cxnLst/>
              <a:rect l="0" t="0" r="0" b="0"/>
              <a:pathLst>
                <a:path w="102871" h="8574">
                  <a:moveTo>
                    <a:pt x="0" y="0"/>
                  </a:moveTo>
                  <a:lnTo>
                    <a:pt x="0" y="0"/>
                  </a:lnTo>
                  <a:lnTo>
                    <a:pt x="29802" y="952"/>
                  </a:lnTo>
                  <a:lnTo>
                    <a:pt x="61862" y="7381"/>
                  </a:lnTo>
                  <a:lnTo>
                    <a:pt x="102870" y="85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175"/>
            <p:cNvSpPr/>
            <p:nvPr>
              <p:custDataLst>
                <p:tags r:id="rId22"/>
              </p:custDataLst>
            </p:nvPr>
          </p:nvSpPr>
          <p:spPr>
            <a:xfrm>
              <a:off x="3946208" y="4672012"/>
              <a:ext cx="25718" cy="162879"/>
            </a:xfrm>
            <a:custGeom>
              <a:avLst/>
              <a:gdLst/>
              <a:ahLst/>
              <a:cxnLst/>
              <a:rect l="0" t="0" r="0" b="0"/>
              <a:pathLst>
                <a:path w="25718" h="162879">
                  <a:moveTo>
                    <a:pt x="25717" y="0"/>
                  </a:moveTo>
                  <a:lnTo>
                    <a:pt x="25717" y="0"/>
                  </a:lnTo>
                  <a:lnTo>
                    <a:pt x="25717" y="40551"/>
                  </a:lnTo>
                  <a:lnTo>
                    <a:pt x="24765" y="62973"/>
                  </a:lnTo>
                  <a:lnTo>
                    <a:pt x="16987" y="103056"/>
                  </a:lnTo>
                  <a:lnTo>
                    <a:pt x="6608" y="145576"/>
                  </a:lnTo>
                  <a:lnTo>
                    <a:pt x="0" y="1628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176"/>
            <p:cNvSpPr/>
            <p:nvPr>
              <p:custDataLst>
                <p:tags r:id="rId23"/>
              </p:custDataLst>
            </p:nvPr>
          </p:nvSpPr>
          <p:spPr>
            <a:xfrm>
              <a:off x="3586163" y="4792027"/>
              <a:ext cx="214313" cy="85726"/>
            </a:xfrm>
            <a:custGeom>
              <a:avLst/>
              <a:gdLst/>
              <a:ahLst/>
              <a:cxnLst/>
              <a:rect l="0" t="0" r="0" b="0"/>
              <a:pathLst>
                <a:path w="214313" h="85726">
                  <a:moveTo>
                    <a:pt x="0" y="0"/>
                  </a:moveTo>
                  <a:lnTo>
                    <a:pt x="0" y="0"/>
                  </a:lnTo>
                  <a:lnTo>
                    <a:pt x="7796" y="6844"/>
                  </a:lnTo>
                  <a:lnTo>
                    <a:pt x="44425" y="22959"/>
                  </a:lnTo>
                  <a:lnTo>
                    <a:pt x="80001" y="34310"/>
                  </a:lnTo>
                  <a:lnTo>
                    <a:pt x="118884" y="50275"/>
                  </a:lnTo>
                  <a:lnTo>
                    <a:pt x="154081" y="64929"/>
                  </a:lnTo>
                  <a:lnTo>
                    <a:pt x="192587" y="75355"/>
                  </a:lnTo>
                  <a:lnTo>
                    <a:pt x="202434" y="78893"/>
                  </a:lnTo>
                  <a:lnTo>
                    <a:pt x="214312" y="857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177"/>
            <p:cNvSpPr/>
            <p:nvPr>
              <p:custDataLst>
                <p:tags r:id="rId24"/>
              </p:custDataLst>
            </p:nvPr>
          </p:nvSpPr>
          <p:spPr>
            <a:xfrm>
              <a:off x="3646342" y="4586287"/>
              <a:ext cx="25547" cy="334329"/>
            </a:xfrm>
            <a:custGeom>
              <a:avLst/>
              <a:gdLst/>
              <a:ahLst/>
              <a:cxnLst/>
              <a:rect l="0" t="0" r="0" b="0"/>
              <a:pathLst>
                <a:path w="25547" h="334329">
                  <a:moveTo>
                    <a:pt x="25546" y="0"/>
                  </a:moveTo>
                  <a:lnTo>
                    <a:pt x="25546" y="0"/>
                  </a:lnTo>
                  <a:lnTo>
                    <a:pt x="25546" y="38534"/>
                  </a:lnTo>
                  <a:lnTo>
                    <a:pt x="23006" y="69418"/>
                  </a:lnTo>
                  <a:lnTo>
                    <a:pt x="16815" y="111553"/>
                  </a:lnTo>
                  <a:lnTo>
                    <a:pt x="10345" y="148295"/>
                  </a:lnTo>
                  <a:lnTo>
                    <a:pt x="4234" y="187408"/>
                  </a:lnTo>
                  <a:lnTo>
                    <a:pt x="698" y="228543"/>
                  </a:lnTo>
                  <a:lnTo>
                    <a:pt x="0" y="265172"/>
                  </a:lnTo>
                  <a:lnTo>
                    <a:pt x="803" y="306629"/>
                  </a:lnTo>
                  <a:lnTo>
                    <a:pt x="8400" y="3343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178"/>
            <p:cNvSpPr/>
            <p:nvPr>
              <p:custDataLst>
                <p:tags r:id="rId25"/>
              </p:custDataLst>
            </p:nvPr>
          </p:nvSpPr>
          <p:spPr>
            <a:xfrm>
              <a:off x="3414713" y="4689157"/>
              <a:ext cx="42863" cy="154306"/>
            </a:xfrm>
            <a:custGeom>
              <a:avLst/>
              <a:gdLst/>
              <a:ahLst/>
              <a:cxnLst/>
              <a:rect l="0" t="0" r="0" b="0"/>
              <a:pathLst>
                <a:path w="42863" h="154306">
                  <a:moveTo>
                    <a:pt x="0" y="0"/>
                  </a:moveTo>
                  <a:lnTo>
                    <a:pt x="0" y="0"/>
                  </a:lnTo>
                  <a:lnTo>
                    <a:pt x="0" y="4551"/>
                  </a:lnTo>
                  <a:lnTo>
                    <a:pt x="2539" y="9325"/>
                  </a:lnTo>
                  <a:lnTo>
                    <a:pt x="13669" y="22960"/>
                  </a:lnTo>
                  <a:lnTo>
                    <a:pt x="30724" y="63203"/>
                  </a:lnTo>
                  <a:lnTo>
                    <a:pt x="40866" y="102890"/>
                  </a:lnTo>
                  <a:lnTo>
                    <a:pt x="42810" y="144981"/>
                  </a:lnTo>
                  <a:lnTo>
                    <a:pt x="42862" y="1543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179"/>
            <p:cNvSpPr/>
            <p:nvPr>
              <p:custDataLst>
                <p:tags r:id="rId26"/>
              </p:custDataLst>
            </p:nvPr>
          </p:nvSpPr>
          <p:spPr>
            <a:xfrm>
              <a:off x="3226118" y="4690507"/>
              <a:ext cx="128588" cy="123535"/>
            </a:xfrm>
            <a:custGeom>
              <a:avLst/>
              <a:gdLst/>
              <a:ahLst/>
              <a:cxnLst/>
              <a:rect l="0" t="0" r="0" b="0"/>
              <a:pathLst>
                <a:path w="128588" h="123535">
                  <a:moveTo>
                    <a:pt x="0" y="110093"/>
                  </a:moveTo>
                  <a:lnTo>
                    <a:pt x="0" y="110093"/>
                  </a:lnTo>
                  <a:lnTo>
                    <a:pt x="0" y="117474"/>
                  </a:lnTo>
                  <a:lnTo>
                    <a:pt x="952" y="117870"/>
                  </a:lnTo>
                  <a:lnTo>
                    <a:pt x="4551" y="118312"/>
                  </a:lnTo>
                  <a:lnTo>
                    <a:pt x="5891" y="119382"/>
                  </a:lnTo>
                  <a:lnTo>
                    <a:pt x="7380" y="123112"/>
                  </a:lnTo>
                  <a:lnTo>
                    <a:pt x="7778" y="123534"/>
                  </a:lnTo>
                  <a:lnTo>
                    <a:pt x="8043" y="122864"/>
                  </a:lnTo>
                  <a:lnTo>
                    <a:pt x="8468" y="119494"/>
                  </a:lnTo>
                  <a:lnTo>
                    <a:pt x="13092" y="114361"/>
                  </a:lnTo>
                  <a:lnTo>
                    <a:pt x="15344" y="106910"/>
                  </a:lnTo>
                  <a:lnTo>
                    <a:pt x="17297" y="98200"/>
                  </a:lnTo>
                  <a:lnTo>
                    <a:pt x="23772" y="84848"/>
                  </a:lnTo>
                  <a:lnTo>
                    <a:pt x="34984" y="43658"/>
                  </a:lnTo>
                  <a:lnTo>
                    <a:pt x="41057" y="29978"/>
                  </a:lnTo>
                  <a:lnTo>
                    <a:pt x="54431" y="13300"/>
                  </a:lnTo>
                  <a:lnTo>
                    <a:pt x="60069" y="9924"/>
                  </a:lnTo>
                  <a:lnTo>
                    <a:pt x="65750" y="7471"/>
                  </a:lnTo>
                  <a:lnTo>
                    <a:pt x="74303" y="1687"/>
                  </a:lnTo>
                  <a:lnTo>
                    <a:pt x="80013" y="0"/>
                  </a:lnTo>
                  <a:lnTo>
                    <a:pt x="88267" y="1790"/>
                  </a:lnTo>
                  <a:lnTo>
                    <a:pt x="111030" y="7964"/>
                  </a:lnTo>
                  <a:lnTo>
                    <a:pt x="117882" y="13051"/>
                  </a:lnTo>
                  <a:lnTo>
                    <a:pt x="128587" y="157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180"/>
            <p:cNvSpPr/>
            <p:nvPr>
              <p:custDataLst>
                <p:tags r:id="rId27"/>
              </p:custDataLst>
            </p:nvPr>
          </p:nvSpPr>
          <p:spPr>
            <a:xfrm>
              <a:off x="2883218" y="4534852"/>
              <a:ext cx="256846" cy="261751"/>
            </a:xfrm>
            <a:custGeom>
              <a:avLst/>
              <a:gdLst/>
              <a:ahLst/>
              <a:cxnLst/>
              <a:rect l="0" t="0" r="0" b="0"/>
              <a:pathLst>
                <a:path w="256846" h="261751">
                  <a:moveTo>
                    <a:pt x="0" y="0"/>
                  </a:moveTo>
                  <a:lnTo>
                    <a:pt x="0" y="0"/>
                  </a:lnTo>
                  <a:lnTo>
                    <a:pt x="4551" y="32965"/>
                  </a:lnTo>
                  <a:lnTo>
                    <a:pt x="6825" y="73257"/>
                  </a:lnTo>
                  <a:lnTo>
                    <a:pt x="1630" y="109156"/>
                  </a:lnTo>
                  <a:lnTo>
                    <a:pt x="3023" y="145055"/>
                  </a:lnTo>
                  <a:lnTo>
                    <a:pt x="8794" y="183215"/>
                  </a:lnTo>
                  <a:lnTo>
                    <a:pt x="12798" y="194459"/>
                  </a:lnTo>
                  <a:lnTo>
                    <a:pt x="15200" y="198219"/>
                  </a:lnTo>
                  <a:lnTo>
                    <a:pt x="20408" y="202398"/>
                  </a:lnTo>
                  <a:lnTo>
                    <a:pt x="23130" y="202560"/>
                  </a:lnTo>
                  <a:lnTo>
                    <a:pt x="28695" y="200200"/>
                  </a:lnTo>
                  <a:lnTo>
                    <a:pt x="41734" y="188964"/>
                  </a:lnTo>
                  <a:lnTo>
                    <a:pt x="59482" y="148980"/>
                  </a:lnTo>
                  <a:lnTo>
                    <a:pt x="75885" y="114413"/>
                  </a:lnTo>
                  <a:lnTo>
                    <a:pt x="90625" y="78692"/>
                  </a:lnTo>
                  <a:lnTo>
                    <a:pt x="102336" y="52611"/>
                  </a:lnTo>
                  <a:lnTo>
                    <a:pt x="102632" y="54497"/>
                  </a:lnTo>
                  <a:lnTo>
                    <a:pt x="102823" y="63470"/>
                  </a:lnTo>
                  <a:lnTo>
                    <a:pt x="105389" y="68850"/>
                  </a:lnTo>
                  <a:lnTo>
                    <a:pt x="107407" y="71617"/>
                  </a:lnTo>
                  <a:lnTo>
                    <a:pt x="110246" y="84614"/>
                  </a:lnTo>
                  <a:lnTo>
                    <a:pt x="113936" y="127398"/>
                  </a:lnTo>
                  <a:lnTo>
                    <a:pt x="118214" y="147920"/>
                  </a:lnTo>
                  <a:lnTo>
                    <a:pt x="122021" y="169558"/>
                  </a:lnTo>
                  <a:lnTo>
                    <a:pt x="140135" y="211345"/>
                  </a:lnTo>
                  <a:lnTo>
                    <a:pt x="152423" y="233341"/>
                  </a:lnTo>
                  <a:lnTo>
                    <a:pt x="176373" y="253029"/>
                  </a:lnTo>
                  <a:lnTo>
                    <a:pt x="188438" y="258896"/>
                  </a:lnTo>
                  <a:lnTo>
                    <a:pt x="191348" y="261180"/>
                  </a:lnTo>
                  <a:lnTo>
                    <a:pt x="195193" y="261750"/>
                  </a:lnTo>
                  <a:lnTo>
                    <a:pt x="204545" y="259843"/>
                  </a:lnTo>
                  <a:lnTo>
                    <a:pt x="207800" y="258001"/>
                  </a:lnTo>
                  <a:lnTo>
                    <a:pt x="209971" y="255821"/>
                  </a:lnTo>
                  <a:lnTo>
                    <a:pt x="211418" y="253415"/>
                  </a:lnTo>
                  <a:lnTo>
                    <a:pt x="225523" y="242709"/>
                  </a:lnTo>
                  <a:lnTo>
                    <a:pt x="245925" y="202544"/>
                  </a:lnTo>
                  <a:lnTo>
                    <a:pt x="253418" y="184685"/>
                  </a:lnTo>
                  <a:lnTo>
                    <a:pt x="256845" y="143661"/>
                  </a:lnTo>
                  <a:lnTo>
                    <a:pt x="256193" y="108654"/>
                  </a:lnTo>
                  <a:lnTo>
                    <a:pt x="246590" y="71124"/>
                  </a:lnTo>
                  <a:lnTo>
                    <a:pt x="240030" y="600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8" name="SMARTInkShape-Group23"/>
          <p:cNvGrpSpPr/>
          <p:nvPr/>
        </p:nvGrpSpPr>
        <p:grpSpPr>
          <a:xfrm>
            <a:off x="4263390" y="4732020"/>
            <a:ext cx="3608930" cy="1172986"/>
            <a:chOff x="4263390" y="4732020"/>
            <a:chExt cx="3608930" cy="1172986"/>
          </a:xfrm>
        </p:grpSpPr>
        <p:sp>
          <p:nvSpPr>
            <p:cNvPr id="21" name="SMARTInkShape-181"/>
            <p:cNvSpPr/>
            <p:nvPr>
              <p:custDataLst>
                <p:tags r:id="rId2"/>
              </p:custDataLst>
            </p:nvPr>
          </p:nvSpPr>
          <p:spPr>
            <a:xfrm>
              <a:off x="4263390" y="5795009"/>
              <a:ext cx="3531871" cy="109997"/>
            </a:xfrm>
            <a:custGeom>
              <a:avLst/>
              <a:gdLst/>
              <a:ahLst/>
              <a:cxnLst/>
              <a:rect l="0" t="0" r="0" b="0"/>
              <a:pathLst>
                <a:path w="3531871" h="109997">
                  <a:moveTo>
                    <a:pt x="3531870" y="25718"/>
                  </a:moveTo>
                  <a:lnTo>
                    <a:pt x="3531870" y="25718"/>
                  </a:lnTo>
                  <a:lnTo>
                    <a:pt x="3527319" y="30268"/>
                  </a:lnTo>
                  <a:lnTo>
                    <a:pt x="3493312" y="43086"/>
                  </a:lnTo>
                  <a:lnTo>
                    <a:pt x="3459486" y="54042"/>
                  </a:lnTo>
                  <a:lnTo>
                    <a:pt x="3431119" y="63072"/>
                  </a:lnTo>
                  <a:lnTo>
                    <a:pt x="3396287" y="70260"/>
                  </a:lnTo>
                  <a:lnTo>
                    <a:pt x="3358581" y="76630"/>
                  </a:lnTo>
                  <a:lnTo>
                    <a:pt x="3318646" y="83588"/>
                  </a:lnTo>
                  <a:lnTo>
                    <a:pt x="3297328" y="88110"/>
                  </a:lnTo>
                  <a:lnTo>
                    <a:pt x="3275496" y="93030"/>
                  </a:lnTo>
                  <a:lnTo>
                    <a:pt x="3252369" y="96310"/>
                  </a:lnTo>
                  <a:lnTo>
                    <a:pt x="3228379" y="98498"/>
                  </a:lnTo>
                  <a:lnTo>
                    <a:pt x="3203812" y="99955"/>
                  </a:lnTo>
                  <a:lnTo>
                    <a:pt x="3177910" y="101879"/>
                  </a:lnTo>
                  <a:lnTo>
                    <a:pt x="3151116" y="104115"/>
                  </a:lnTo>
                  <a:lnTo>
                    <a:pt x="3123730" y="106558"/>
                  </a:lnTo>
                  <a:lnTo>
                    <a:pt x="3095946" y="108186"/>
                  </a:lnTo>
                  <a:lnTo>
                    <a:pt x="3067899" y="109272"/>
                  </a:lnTo>
                  <a:lnTo>
                    <a:pt x="3039676" y="109996"/>
                  </a:lnTo>
                  <a:lnTo>
                    <a:pt x="3009430" y="109525"/>
                  </a:lnTo>
                  <a:lnTo>
                    <a:pt x="2977837" y="108260"/>
                  </a:lnTo>
                  <a:lnTo>
                    <a:pt x="2945344" y="106464"/>
                  </a:lnTo>
                  <a:lnTo>
                    <a:pt x="2912253" y="105267"/>
                  </a:lnTo>
                  <a:lnTo>
                    <a:pt x="2878762" y="104468"/>
                  </a:lnTo>
                  <a:lnTo>
                    <a:pt x="2845005" y="103935"/>
                  </a:lnTo>
                  <a:lnTo>
                    <a:pt x="2809165" y="102628"/>
                  </a:lnTo>
                  <a:lnTo>
                    <a:pt x="2771937" y="100804"/>
                  </a:lnTo>
                  <a:lnTo>
                    <a:pt x="2733783" y="98636"/>
                  </a:lnTo>
                  <a:lnTo>
                    <a:pt x="2695012" y="95284"/>
                  </a:lnTo>
                  <a:lnTo>
                    <a:pt x="2655830" y="91145"/>
                  </a:lnTo>
                  <a:lnTo>
                    <a:pt x="2616373" y="86482"/>
                  </a:lnTo>
                  <a:lnTo>
                    <a:pt x="2575782" y="82419"/>
                  </a:lnTo>
                  <a:lnTo>
                    <a:pt x="2534433" y="78760"/>
                  </a:lnTo>
                  <a:lnTo>
                    <a:pt x="2492580" y="75366"/>
                  </a:lnTo>
                  <a:lnTo>
                    <a:pt x="2449437" y="71199"/>
                  </a:lnTo>
                  <a:lnTo>
                    <a:pt x="2405436" y="66517"/>
                  </a:lnTo>
                  <a:lnTo>
                    <a:pt x="2360861" y="61491"/>
                  </a:lnTo>
                  <a:lnTo>
                    <a:pt x="2313047" y="57187"/>
                  </a:lnTo>
                  <a:lnTo>
                    <a:pt x="2263074" y="53364"/>
                  </a:lnTo>
                  <a:lnTo>
                    <a:pt x="2211661" y="49864"/>
                  </a:lnTo>
                  <a:lnTo>
                    <a:pt x="2159288" y="45626"/>
                  </a:lnTo>
                  <a:lnTo>
                    <a:pt x="2106275" y="40895"/>
                  </a:lnTo>
                  <a:lnTo>
                    <a:pt x="2052836" y="35835"/>
                  </a:lnTo>
                  <a:lnTo>
                    <a:pt x="1998160" y="31511"/>
                  </a:lnTo>
                  <a:lnTo>
                    <a:pt x="1942659" y="27676"/>
                  </a:lnTo>
                  <a:lnTo>
                    <a:pt x="1886609" y="24166"/>
                  </a:lnTo>
                  <a:lnTo>
                    <a:pt x="1828286" y="20873"/>
                  </a:lnTo>
                  <a:lnTo>
                    <a:pt x="1768450" y="17726"/>
                  </a:lnTo>
                  <a:lnTo>
                    <a:pt x="1707604" y="14675"/>
                  </a:lnTo>
                  <a:lnTo>
                    <a:pt x="1646085" y="12641"/>
                  </a:lnTo>
                  <a:lnTo>
                    <a:pt x="1584118" y="11285"/>
                  </a:lnTo>
                  <a:lnTo>
                    <a:pt x="1521851" y="10381"/>
                  </a:lnTo>
                  <a:lnTo>
                    <a:pt x="1458432" y="9779"/>
                  </a:lnTo>
                  <a:lnTo>
                    <a:pt x="1394246" y="9377"/>
                  </a:lnTo>
                  <a:lnTo>
                    <a:pt x="1329548" y="9109"/>
                  </a:lnTo>
                  <a:lnTo>
                    <a:pt x="1263555" y="8930"/>
                  </a:lnTo>
                  <a:lnTo>
                    <a:pt x="1196700" y="8812"/>
                  </a:lnTo>
                  <a:lnTo>
                    <a:pt x="1129270" y="8731"/>
                  </a:lnTo>
                  <a:lnTo>
                    <a:pt x="1060504" y="9632"/>
                  </a:lnTo>
                  <a:lnTo>
                    <a:pt x="990848" y="11184"/>
                  </a:lnTo>
                  <a:lnTo>
                    <a:pt x="920597" y="13171"/>
                  </a:lnTo>
                  <a:lnTo>
                    <a:pt x="848999" y="14496"/>
                  </a:lnTo>
                  <a:lnTo>
                    <a:pt x="776502" y="15379"/>
                  </a:lnTo>
                  <a:lnTo>
                    <a:pt x="703405" y="15968"/>
                  </a:lnTo>
                  <a:lnTo>
                    <a:pt x="628004" y="16360"/>
                  </a:lnTo>
                  <a:lnTo>
                    <a:pt x="551067" y="16622"/>
                  </a:lnTo>
                  <a:lnTo>
                    <a:pt x="473105" y="16796"/>
                  </a:lnTo>
                  <a:lnTo>
                    <a:pt x="401129" y="15961"/>
                  </a:lnTo>
                  <a:lnTo>
                    <a:pt x="333141" y="14450"/>
                  </a:lnTo>
                  <a:lnTo>
                    <a:pt x="267814" y="12491"/>
                  </a:lnTo>
                  <a:lnTo>
                    <a:pt x="209023" y="10233"/>
                  </a:lnTo>
                  <a:lnTo>
                    <a:pt x="154588" y="7775"/>
                  </a:lnTo>
                  <a:lnTo>
                    <a:pt x="103059" y="5184"/>
                  </a:lnTo>
                  <a:lnTo>
                    <a:pt x="68706" y="3456"/>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182"/>
            <p:cNvSpPr/>
            <p:nvPr>
              <p:custDataLst>
                <p:tags r:id="rId3"/>
              </p:custDataLst>
            </p:nvPr>
          </p:nvSpPr>
          <p:spPr>
            <a:xfrm>
              <a:off x="7692390" y="5289778"/>
              <a:ext cx="179930" cy="376645"/>
            </a:xfrm>
            <a:custGeom>
              <a:avLst/>
              <a:gdLst/>
              <a:ahLst/>
              <a:cxnLst/>
              <a:rect l="0" t="0" r="0" b="0"/>
              <a:pathLst>
                <a:path w="179930" h="376645">
                  <a:moveTo>
                    <a:pt x="0" y="110897"/>
                  </a:moveTo>
                  <a:lnTo>
                    <a:pt x="0" y="110897"/>
                  </a:lnTo>
                  <a:lnTo>
                    <a:pt x="7381" y="110897"/>
                  </a:lnTo>
                  <a:lnTo>
                    <a:pt x="22025" y="103101"/>
                  </a:lnTo>
                  <a:lnTo>
                    <a:pt x="60126" y="67746"/>
                  </a:lnTo>
                  <a:lnTo>
                    <a:pt x="100019" y="28012"/>
                  </a:lnTo>
                  <a:lnTo>
                    <a:pt x="129753" y="5669"/>
                  </a:lnTo>
                  <a:lnTo>
                    <a:pt x="138947" y="2216"/>
                  </a:lnTo>
                  <a:lnTo>
                    <a:pt x="155822" y="0"/>
                  </a:lnTo>
                  <a:lnTo>
                    <a:pt x="158175" y="770"/>
                  </a:lnTo>
                  <a:lnTo>
                    <a:pt x="159742" y="2237"/>
                  </a:lnTo>
                  <a:lnTo>
                    <a:pt x="174626" y="31551"/>
                  </a:lnTo>
                  <a:lnTo>
                    <a:pt x="179312" y="66334"/>
                  </a:lnTo>
                  <a:lnTo>
                    <a:pt x="179929" y="109121"/>
                  </a:lnTo>
                  <a:lnTo>
                    <a:pt x="177464" y="149916"/>
                  </a:lnTo>
                  <a:lnTo>
                    <a:pt x="170692" y="186911"/>
                  </a:lnTo>
                  <a:lnTo>
                    <a:pt x="160113" y="224542"/>
                  </a:lnTo>
                  <a:lnTo>
                    <a:pt x="147453" y="263314"/>
                  </a:lnTo>
                  <a:lnTo>
                    <a:pt x="132590" y="301473"/>
                  </a:lnTo>
                  <a:lnTo>
                    <a:pt x="112628" y="340401"/>
                  </a:lnTo>
                  <a:lnTo>
                    <a:pt x="94298" y="3766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183"/>
            <p:cNvSpPr/>
            <p:nvPr>
              <p:custDataLst>
                <p:tags r:id="rId4"/>
              </p:custDataLst>
            </p:nvPr>
          </p:nvSpPr>
          <p:spPr>
            <a:xfrm>
              <a:off x="7522218" y="5194934"/>
              <a:ext cx="135731" cy="196518"/>
            </a:xfrm>
            <a:custGeom>
              <a:avLst/>
              <a:gdLst/>
              <a:ahLst/>
              <a:cxnLst/>
              <a:rect l="0" t="0" r="0" b="0"/>
              <a:pathLst>
                <a:path w="135731" h="196518">
                  <a:moveTo>
                    <a:pt x="24439" y="0"/>
                  </a:moveTo>
                  <a:lnTo>
                    <a:pt x="24439" y="0"/>
                  </a:lnTo>
                  <a:lnTo>
                    <a:pt x="24439" y="11933"/>
                  </a:lnTo>
                  <a:lnTo>
                    <a:pt x="21899" y="17369"/>
                  </a:lnTo>
                  <a:lnTo>
                    <a:pt x="4288" y="49093"/>
                  </a:lnTo>
                  <a:lnTo>
                    <a:pt x="372" y="65876"/>
                  </a:lnTo>
                  <a:lnTo>
                    <a:pt x="0" y="89566"/>
                  </a:lnTo>
                  <a:lnTo>
                    <a:pt x="8434" y="130653"/>
                  </a:lnTo>
                  <a:lnTo>
                    <a:pt x="35201" y="171404"/>
                  </a:lnTo>
                  <a:lnTo>
                    <a:pt x="50805" y="186041"/>
                  </a:lnTo>
                  <a:lnTo>
                    <a:pt x="61874" y="192224"/>
                  </a:lnTo>
                  <a:lnTo>
                    <a:pt x="85649" y="196517"/>
                  </a:lnTo>
                  <a:lnTo>
                    <a:pt x="99938" y="192424"/>
                  </a:lnTo>
                  <a:lnTo>
                    <a:pt x="111685" y="185179"/>
                  </a:lnTo>
                  <a:lnTo>
                    <a:pt x="130049" y="149232"/>
                  </a:lnTo>
                  <a:lnTo>
                    <a:pt x="134729" y="119013"/>
                  </a:lnTo>
                  <a:lnTo>
                    <a:pt x="135730" y="77022"/>
                  </a:lnTo>
                  <a:lnTo>
                    <a:pt x="131286" y="55947"/>
                  </a:lnTo>
                  <a:lnTo>
                    <a:pt x="121250" y="32712"/>
                  </a:lnTo>
                  <a:lnTo>
                    <a:pt x="112636" y="17962"/>
                  </a:lnTo>
                  <a:lnTo>
                    <a:pt x="110164" y="85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184"/>
            <p:cNvSpPr/>
            <p:nvPr>
              <p:custDataLst>
                <p:tags r:id="rId5"/>
              </p:custDataLst>
            </p:nvPr>
          </p:nvSpPr>
          <p:spPr>
            <a:xfrm>
              <a:off x="7452360" y="5134927"/>
              <a:ext cx="17146" cy="8574"/>
            </a:xfrm>
            <a:custGeom>
              <a:avLst/>
              <a:gdLst/>
              <a:ahLst/>
              <a:cxnLst/>
              <a:rect l="0" t="0" r="0" b="0"/>
              <a:pathLst>
                <a:path w="17146" h="8574">
                  <a:moveTo>
                    <a:pt x="0" y="0"/>
                  </a:moveTo>
                  <a:lnTo>
                    <a:pt x="0" y="0"/>
                  </a:lnTo>
                  <a:lnTo>
                    <a:pt x="7381" y="7381"/>
                  </a:lnTo>
                  <a:lnTo>
                    <a:pt x="17145" y="85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185"/>
            <p:cNvSpPr/>
            <p:nvPr>
              <p:custDataLst>
                <p:tags r:id="rId6"/>
              </p:custDataLst>
            </p:nvPr>
          </p:nvSpPr>
          <p:spPr>
            <a:xfrm>
              <a:off x="7366635" y="5169217"/>
              <a:ext cx="1" cy="162879"/>
            </a:xfrm>
            <a:custGeom>
              <a:avLst/>
              <a:gdLst/>
              <a:ahLst/>
              <a:cxnLst/>
              <a:rect l="0" t="0" r="0" b="0"/>
              <a:pathLst>
                <a:path w="1" h="162879">
                  <a:moveTo>
                    <a:pt x="0" y="0"/>
                  </a:moveTo>
                  <a:lnTo>
                    <a:pt x="0" y="0"/>
                  </a:lnTo>
                  <a:lnTo>
                    <a:pt x="0" y="37649"/>
                  </a:lnTo>
                  <a:lnTo>
                    <a:pt x="0" y="79235"/>
                  </a:lnTo>
                  <a:lnTo>
                    <a:pt x="0" y="119446"/>
                  </a:lnTo>
                  <a:lnTo>
                    <a:pt x="0" y="1628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186"/>
            <p:cNvSpPr/>
            <p:nvPr>
              <p:custDataLst>
                <p:tags r:id="rId7"/>
              </p:custDataLst>
            </p:nvPr>
          </p:nvSpPr>
          <p:spPr>
            <a:xfrm>
              <a:off x="7049453" y="5152072"/>
              <a:ext cx="162878" cy="42863"/>
            </a:xfrm>
            <a:custGeom>
              <a:avLst/>
              <a:gdLst/>
              <a:ahLst/>
              <a:cxnLst/>
              <a:rect l="0" t="0" r="0" b="0"/>
              <a:pathLst>
                <a:path w="162878" h="42863">
                  <a:moveTo>
                    <a:pt x="0" y="0"/>
                  </a:moveTo>
                  <a:lnTo>
                    <a:pt x="0" y="0"/>
                  </a:lnTo>
                  <a:lnTo>
                    <a:pt x="38533" y="953"/>
                  </a:lnTo>
                  <a:lnTo>
                    <a:pt x="77711" y="11932"/>
                  </a:lnTo>
                  <a:lnTo>
                    <a:pt x="113304" y="25784"/>
                  </a:lnTo>
                  <a:lnTo>
                    <a:pt x="155075" y="38343"/>
                  </a:lnTo>
                  <a:lnTo>
                    <a:pt x="162877" y="428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187"/>
            <p:cNvSpPr/>
            <p:nvPr>
              <p:custDataLst>
                <p:tags r:id="rId8"/>
              </p:custDataLst>
            </p:nvPr>
          </p:nvSpPr>
          <p:spPr>
            <a:xfrm>
              <a:off x="7143750" y="5023484"/>
              <a:ext cx="25719" cy="265749"/>
            </a:xfrm>
            <a:custGeom>
              <a:avLst/>
              <a:gdLst/>
              <a:ahLst/>
              <a:cxnLst/>
              <a:rect l="0" t="0" r="0" b="0"/>
              <a:pathLst>
                <a:path w="25719" h="265749">
                  <a:moveTo>
                    <a:pt x="25718" y="0"/>
                  </a:moveTo>
                  <a:lnTo>
                    <a:pt x="25718" y="0"/>
                  </a:lnTo>
                  <a:lnTo>
                    <a:pt x="25718" y="37277"/>
                  </a:lnTo>
                  <a:lnTo>
                    <a:pt x="25718" y="73721"/>
                  </a:lnTo>
                  <a:lnTo>
                    <a:pt x="25718" y="111718"/>
                  </a:lnTo>
                  <a:lnTo>
                    <a:pt x="24765" y="143804"/>
                  </a:lnTo>
                  <a:lnTo>
                    <a:pt x="18932" y="186239"/>
                  </a:lnTo>
                  <a:lnTo>
                    <a:pt x="12947" y="222420"/>
                  </a:lnTo>
                  <a:lnTo>
                    <a:pt x="0" y="2657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188"/>
            <p:cNvSpPr/>
            <p:nvPr>
              <p:custDataLst>
                <p:tags r:id="rId9"/>
              </p:custDataLst>
            </p:nvPr>
          </p:nvSpPr>
          <p:spPr>
            <a:xfrm>
              <a:off x="6852285" y="5143500"/>
              <a:ext cx="111444" cy="134799"/>
            </a:xfrm>
            <a:custGeom>
              <a:avLst/>
              <a:gdLst/>
              <a:ahLst/>
              <a:cxnLst/>
              <a:rect l="0" t="0" r="0" b="0"/>
              <a:pathLst>
                <a:path w="111444" h="134799">
                  <a:moveTo>
                    <a:pt x="0" y="8572"/>
                  </a:moveTo>
                  <a:lnTo>
                    <a:pt x="0" y="8572"/>
                  </a:lnTo>
                  <a:lnTo>
                    <a:pt x="8730" y="47499"/>
                  </a:lnTo>
                  <a:lnTo>
                    <a:pt x="17741" y="84665"/>
                  </a:lnTo>
                  <a:lnTo>
                    <a:pt x="24077" y="101447"/>
                  </a:lnTo>
                  <a:lnTo>
                    <a:pt x="44564" y="129187"/>
                  </a:lnTo>
                  <a:lnTo>
                    <a:pt x="53461" y="133616"/>
                  </a:lnTo>
                  <a:lnTo>
                    <a:pt x="58501" y="134798"/>
                  </a:lnTo>
                  <a:lnTo>
                    <a:pt x="62813" y="132727"/>
                  </a:lnTo>
                  <a:lnTo>
                    <a:pt x="73433" y="117114"/>
                  </a:lnTo>
                  <a:lnTo>
                    <a:pt x="91364" y="76019"/>
                  </a:lnTo>
                  <a:lnTo>
                    <a:pt x="11144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189"/>
            <p:cNvSpPr/>
            <p:nvPr>
              <p:custDataLst>
                <p:tags r:id="rId10"/>
              </p:custDataLst>
            </p:nvPr>
          </p:nvSpPr>
          <p:spPr>
            <a:xfrm>
              <a:off x="6577965" y="5109209"/>
              <a:ext cx="111443" cy="17147"/>
            </a:xfrm>
            <a:custGeom>
              <a:avLst/>
              <a:gdLst/>
              <a:ahLst/>
              <a:cxnLst/>
              <a:rect l="0" t="0" r="0" b="0"/>
              <a:pathLst>
                <a:path w="111443" h="17147">
                  <a:moveTo>
                    <a:pt x="0" y="0"/>
                  </a:moveTo>
                  <a:lnTo>
                    <a:pt x="0" y="0"/>
                  </a:lnTo>
                  <a:lnTo>
                    <a:pt x="42356" y="2541"/>
                  </a:lnTo>
                  <a:lnTo>
                    <a:pt x="77002" y="9325"/>
                  </a:lnTo>
                  <a:lnTo>
                    <a:pt x="111442" y="171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190"/>
            <p:cNvSpPr/>
            <p:nvPr>
              <p:custDataLst>
                <p:tags r:id="rId11"/>
              </p:custDataLst>
            </p:nvPr>
          </p:nvSpPr>
          <p:spPr>
            <a:xfrm>
              <a:off x="6637972" y="4929188"/>
              <a:ext cx="60009" cy="282893"/>
            </a:xfrm>
            <a:custGeom>
              <a:avLst/>
              <a:gdLst/>
              <a:ahLst/>
              <a:cxnLst/>
              <a:rect l="0" t="0" r="0" b="0"/>
              <a:pathLst>
                <a:path w="60009" h="282893">
                  <a:moveTo>
                    <a:pt x="60008" y="0"/>
                  </a:moveTo>
                  <a:lnTo>
                    <a:pt x="60008" y="0"/>
                  </a:lnTo>
                  <a:lnTo>
                    <a:pt x="60008" y="37580"/>
                  </a:lnTo>
                  <a:lnTo>
                    <a:pt x="57468" y="62632"/>
                  </a:lnTo>
                  <a:lnTo>
                    <a:pt x="51277" y="104168"/>
                  </a:lnTo>
                  <a:lnTo>
                    <a:pt x="42268" y="144012"/>
                  </a:lnTo>
                  <a:lnTo>
                    <a:pt x="35866" y="179682"/>
                  </a:lnTo>
                  <a:lnTo>
                    <a:pt x="27758" y="214245"/>
                  </a:lnTo>
                  <a:lnTo>
                    <a:pt x="14180" y="252615"/>
                  </a:lnTo>
                  <a:lnTo>
                    <a:pt x="0" y="282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191"/>
            <p:cNvSpPr/>
            <p:nvPr>
              <p:custDataLst>
                <p:tags r:id="rId12"/>
              </p:custDataLst>
            </p:nvPr>
          </p:nvSpPr>
          <p:spPr>
            <a:xfrm>
              <a:off x="6517957" y="5057775"/>
              <a:ext cx="8574" cy="8573"/>
            </a:xfrm>
            <a:custGeom>
              <a:avLst/>
              <a:gdLst/>
              <a:ahLst/>
              <a:cxnLst/>
              <a:rect l="0" t="0" r="0" b="0"/>
              <a:pathLst>
                <a:path w="8574" h="8573">
                  <a:moveTo>
                    <a:pt x="0" y="8572"/>
                  </a:moveTo>
                  <a:lnTo>
                    <a:pt x="0" y="8572"/>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192"/>
            <p:cNvSpPr/>
            <p:nvPr>
              <p:custDataLst>
                <p:tags r:id="rId13"/>
              </p:custDataLst>
            </p:nvPr>
          </p:nvSpPr>
          <p:spPr>
            <a:xfrm>
              <a:off x="6440805" y="5083492"/>
              <a:ext cx="17146" cy="77154"/>
            </a:xfrm>
            <a:custGeom>
              <a:avLst/>
              <a:gdLst/>
              <a:ahLst/>
              <a:cxnLst/>
              <a:rect l="0" t="0" r="0" b="0"/>
              <a:pathLst>
                <a:path w="17146" h="77154">
                  <a:moveTo>
                    <a:pt x="17145" y="0"/>
                  </a:moveTo>
                  <a:lnTo>
                    <a:pt x="17145" y="0"/>
                  </a:lnTo>
                  <a:lnTo>
                    <a:pt x="14605" y="36018"/>
                  </a:lnTo>
                  <a:lnTo>
                    <a:pt x="0" y="771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193"/>
            <p:cNvSpPr/>
            <p:nvPr>
              <p:custDataLst>
                <p:tags r:id="rId14"/>
              </p:custDataLst>
            </p:nvPr>
          </p:nvSpPr>
          <p:spPr>
            <a:xfrm>
              <a:off x="6200775" y="5066347"/>
              <a:ext cx="171451" cy="51436"/>
            </a:xfrm>
            <a:custGeom>
              <a:avLst/>
              <a:gdLst/>
              <a:ahLst/>
              <a:cxnLst/>
              <a:rect l="0" t="0" r="0" b="0"/>
              <a:pathLst>
                <a:path w="171451" h="51436">
                  <a:moveTo>
                    <a:pt x="0" y="0"/>
                  </a:moveTo>
                  <a:lnTo>
                    <a:pt x="0" y="0"/>
                  </a:lnTo>
                  <a:lnTo>
                    <a:pt x="16945" y="2540"/>
                  </a:lnTo>
                  <a:lnTo>
                    <a:pt x="51395" y="11932"/>
                  </a:lnTo>
                  <a:lnTo>
                    <a:pt x="85717" y="22959"/>
                  </a:lnTo>
                  <a:lnTo>
                    <a:pt x="171450" y="514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194"/>
            <p:cNvSpPr/>
            <p:nvPr>
              <p:custDataLst>
                <p:tags r:id="rId15"/>
              </p:custDataLst>
            </p:nvPr>
          </p:nvSpPr>
          <p:spPr>
            <a:xfrm>
              <a:off x="5840730" y="4938122"/>
              <a:ext cx="170165" cy="213370"/>
            </a:xfrm>
            <a:custGeom>
              <a:avLst/>
              <a:gdLst/>
              <a:ahLst/>
              <a:cxnLst/>
              <a:rect l="0" t="0" r="0" b="0"/>
              <a:pathLst>
                <a:path w="170165" h="213370">
                  <a:moveTo>
                    <a:pt x="154305" y="16783"/>
                  </a:moveTo>
                  <a:lnTo>
                    <a:pt x="154305" y="16783"/>
                  </a:lnTo>
                  <a:lnTo>
                    <a:pt x="154305" y="12232"/>
                  </a:lnTo>
                  <a:lnTo>
                    <a:pt x="153353" y="10892"/>
                  </a:lnTo>
                  <a:lnTo>
                    <a:pt x="151765" y="9998"/>
                  </a:lnTo>
                  <a:lnTo>
                    <a:pt x="146924" y="8563"/>
                  </a:lnTo>
                  <a:lnTo>
                    <a:pt x="139124" y="2388"/>
                  </a:lnTo>
                  <a:lnTo>
                    <a:pt x="130163" y="0"/>
                  </a:lnTo>
                  <a:lnTo>
                    <a:pt x="129639" y="832"/>
                  </a:lnTo>
                  <a:lnTo>
                    <a:pt x="128726" y="16152"/>
                  </a:lnTo>
                  <a:lnTo>
                    <a:pt x="140531" y="52961"/>
                  </a:lnTo>
                  <a:lnTo>
                    <a:pt x="151549" y="86688"/>
                  </a:lnTo>
                  <a:lnTo>
                    <a:pt x="162898" y="126511"/>
                  </a:lnTo>
                  <a:lnTo>
                    <a:pt x="169761" y="157626"/>
                  </a:lnTo>
                  <a:lnTo>
                    <a:pt x="170164" y="187055"/>
                  </a:lnTo>
                  <a:lnTo>
                    <a:pt x="166751" y="196599"/>
                  </a:lnTo>
                  <a:lnTo>
                    <a:pt x="159519" y="204016"/>
                  </a:lnTo>
                  <a:lnTo>
                    <a:pt x="150908" y="209535"/>
                  </a:lnTo>
                  <a:lnTo>
                    <a:pt x="143905" y="211987"/>
                  </a:lnTo>
                  <a:lnTo>
                    <a:pt x="125506" y="213369"/>
                  </a:lnTo>
                  <a:lnTo>
                    <a:pt x="85319" y="204549"/>
                  </a:lnTo>
                  <a:lnTo>
                    <a:pt x="48701" y="190981"/>
                  </a:lnTo>
                  <a:lnTo>
                    <a:pt x="26813" y="181533"/>
                  </a:lnTo>
                  <a:lnTo>
                    <a:pt x="6611" y="160845"/>
                  </a:lnTo>
                  <a:lnTo>
                    <a:pt x="2938" y="154470"/>
                  </a:lnTo>
                  <a:lnTo>
                    <a:pt x="0" y="1453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195"/>
            <p:cNvSpPr/>
            <p:nvPr>
              <p:custDataLst>
                <p:tags r:id="rId16"/>
              </p:custDataLst>
            </p:nvPr>
          </p:nvSpPr>
          <p:spPr>
            <a:xfrm>
              <a:off x="5643563" y="5032206"/>
              <a:ext cx="128076" cy="145585"/>
            </a:xfrm>
            <a:custGeom>
              <a:avLst/>
              <a:gdLst/>
              <a:ahLst/>
              <a:cxnLst/>
              <a:rect l="0" t="0" r="0" b="0"/>
              <a:pathLst>
                <a:path w="128076" h="145585">
                  <a:moveTo>
                    <a:pt x="0" y="16996"/>
                  </a:moveTo>
                  <a:lnTo>
                    <a:pt x="0" y="16996"/>
                  </a:lnTo>
                  <a:lnTo>
                    <a:pt x="0" y="37396"/>
                  </a:lnTo>
                  <a:lnTo>
                    <a:pt x="952" y="39168"/>
                  </a:lnTo>
                  <a:lnTo>
                    <a:pt x="2539" y="40350"/>
                  </a:lnTo>
                  <a:lnTo>
                    <a:pt x="8218" y="42576"/>
                  </a:lnTo>
                  <a:lnTo>
                    <a:pt x="8468" y="38122"/>
                  </a:lnTo>
                  <a:lnTo>
                    <a:pt x="11065" y="33370"/>
                  </a:lnTo>
                  <a:lnTo>
                    <a:pt x="37190" y="5553"/>
                  </a:lnTo>
                  <a:lnTo>
                    <a:pt x="45422" y="2385"/>
                  </a:lnTo>
                  <a:lnTo>
                    <a:pt x="78466" y="0"/>
                  </a:lnTo>
                  <a:lnTo>
                    <a:pt x="92676" y="4446"/>
                  </a:lnTo>
                  <a:lnTo>
                    <a:pt x="107700" y="14482"/>
                  </a:lnTo>
                  <a:lnTo>
                    <a:pt x="116895" y="23765"/>
                  </a:lnTo>
                  <a:lnTo>
                    <a:pt x="122756" y="33022"/>
                  </a:lnTo>
                  <a:lnTo>
                    <a:pt x="126859" y="48944"/>
                  </a:lnTo>
                  <a:lnTo>
                    <a:pt x="128075" y="65726"/>
                  </a:lnTo>
                  <a:lnTo>
                    <a:pt x="119826" y="104635"/>
                  </a:lnTo>
                  <a:lnTo>
                    <a:pt x="113397" y="115883"/>
                  </a:lnTo>
                  <a:lnTo>
                    <a:pt x="106412" y="125248"/>
                  </a:lnTo>
                  <a:lnTo>
                    <a:pt x="103919" y="134054"/>
                  </a:lnTo>
                  <a:lnTo>
                    <a:pt x="102869" y="1455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196"/>
            <p:cNvSpPr/>
            <p:nvPr>
              <p:custDataLst>
                <p:tags r:id="rId17"/>
              </p:custDataLst>
            </p:nvPr>
          </p:nvSpPr>
          <p:spPr>
            <a:xfrm>
              <a:off x="5344131" y="4894897"/>
              <a:ext cx="144261" cy="226261"/>
            </a:xfrm>
            <a:custGeom>
              <a:avLst/>
              <a:gdLst/>
              <a:ahLst/>
              <a:cxnLst/>
              <a:rect l="0" t="0" r="0" b="0"/>
              <a:pathLst>
                <a:path w="144261" h="226261">
                  <a:moveTo>
                    <a:pt x="59401" y="0"/>
                  </a:moveTo>
                  <a:lnTo>
                    <a:pt x="59401" y="0"/>
                  </a:lnTo>
                  <a:lnTo>
                    <a:pt x="59401" y="4551"/>
                  </a:lnTo>
                  <a:lnTo>
                    <a:pt x="58449" y="5891"/>
                  </a:lnTo>
                  <a:lnTo>
                    <a:pt x="56862" y="6785"/>
                  </a:lnTo>
                  <a:lnTo>
                    <a:pt x="54851" y="7381"/>
                  </a:lnTo>
                  <a:lnTo>
                    <a:pt x="42034" y="17741"/>
                  </a:lnTo>
                  <a:lnTo>
                    <a:pt x="36443" y="24077"/>
                  </a:lnTo>
                  <a:lnTo>
                    <a:pt x="9748" y="62785"/>
                  </a:lnTo>
                  <a:lnTo>
                    <a:pt x="3997" y="78387"/>
                  </a:lnTo>
                  <a:lnTo>
                    <a:pt x="0" y="120178"/>
                  </a:lnTo>
                  <a:lnTo>
                    <a:pt x="4124" y="145781"/>
                  </a:lnTo>
                  <a:lnTo>
                    <a:pt x="26111" y="181816"/>
                  </a:lnTo>
                  <a:lnTo>
                    <a:pt x="37939" y="196059"/>
                  </a:lnTo>
                  <a:lnTo>
                    <a:pt x="78648" y="219428"/>
                  </a:lnTo>
                  <a:lnTo>
                    <a:pt x="90497" y="225477"/>
                  </a:lnTo>
                  <a:lnTo>
                    <a:pt x="104654" y="226260"/>
                  </a:lnTo>
                  <a:lnTo>
                    <a:pt x="118567" y="223432"/>
                  </a:lnTo>
                  <a:lnTo>
                    <a:pt x="127925" y="219001"/>
                  </a:lnTo>
                  <a:lnTo>
                    <a:pt x="135259" y="211317"/>
                  </a:lnTo>
                  <a:lnTo>
                    <a:pt x="140742" y="201550"/>
                  </a:lnTo>
                  <a:lnTo>
                    <a:pt x="144260" y="177220"/>
                  </a:lnTo>
                  <a:lnTo>
                    <a:pt x="143789" y="162585"/>
                  </a:lnTo>
                  <a:lnTo>
                    <a:pt x="133144" y="127232"/>
                  </a:lnTo>
                  <a:lnTo>
                    <a:pt x="119336" y="88087"/>
                  </a:lnTo>
                  <a:lnTo>
                    <a:pt x="112709" y="76297"/>
                  </a:lnTo>
                  <a:lnTo>
                    <a:pt x="85646" y="47474"/>
                  </a:lnTo>
                  <a:lnTo>
                    <a:pt x="78344" y="43774"/>
                  </a:lnTo>
                  <a:lnTo>
                    <a:pt x="77745" y="42518"/>
                  </a:lnTo>
                  <a:lnTo>
                    <a:pt x="76547" y="342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SMARTInkShape-197"/>
            <p:cNvSpPr/>
            <p:nvPr>
              <p:custDataLst>
                <p:tags r:id="rId18"/>
              </p:custDataLst>
            </p:nvPr>
          </p:nvSpPr>
          <p:spPr>
            <a:xfrm>
              <a:off x="4951042" y="4732020"/>
              <a:ext cx="186744" cy="358098"/>
            </a:xfrm>
            <a:custGeom>
              <a:avLst/>
              <a:gdLst/>
              <a:ahLst/>
              <a:cxnLst/>
              <a:rect l="0" t="0" r="0" b="0"/>
              <a:pathLst>
                <a:path w="186744" h="358098">
                  <a:moveTo>
                    <a:pt x="186743" y="0"/>
                  </a:moveTo>
                  <a:lnTo>
                    <a:pt x="186743" y="0"/>
                  </a:lnTo>
                  <a:lnTo>
                    <a:pt x="156940" y="952"/>
                  </a:lnTo>
                  <a:lnTo>
                    <a:pt x="146192" y="4550"/>
                  </a:lnTo>
                  <a:lnTo>
                    <a:pt x="107849" y="32083"/>
                  </a:lnTo>
                  <a:lnTo>
                    <a:pt x="73283" y="69418"/>
                  </a:lnTo>
                  <a:lnTo>
                    <a:pt x="45163" y="103035"/>
                  </a:lnTo>
                  <a:lnTo>
                    <a:pt x="22216" y="143084"/>
                  </a:lnTo>
                  <a:lnTo>
                    <a:pt x="7524" y="182039"/>
                  </a:lnTo>
                  <a:lnTo>
                    <a:pt x="0" y="221590"/>
                  </a:lnTo>
                  <a:lnTo>
                    <a:pt x="3248" y="252769"/>
                  </a:lnTo>
                  <a:lnTo>
                    <a:pt x="14793" y="281587"/>
                  </a:lnTo>
                  <a:lnTo>
                    <a:pt x="46933" y="322281"/>
                  </a:lnTo>
                  <a:lnTo>
                    <a:pt x="68483" y="339860"/>
                  </a:lnTo>
                  <a:lnTo>
                    <a:pt x="84653" y="346311"/>
                  </a:lnTo>
                  <a:lnTo>
                    <a:pt x="126051" y="357804"/>
                  </a:lnTo>
                  <a:lnTo>
                    <a:pt x="137861" y="358097"/>
                  </a:lnTo>
                  <a:lnTo>
                    <a:pt x="161026" y="3514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9" name="SMARTInkShape-198"/>
          <p:cNvSpPr/>
          <p:nvPr>
            <p:custDataLst>
              <p:tags r:id="rId1"/>
            </p:custDataLst>
          </p:nvPr>
        </p:nvSpPr>
        <p:spPr>
          <a:xfrm>
            <a:off x="6217920" y="4954905"/>
            <a:ext cx="60008" cy="214313"/>
          </a:xfrm>
          <a:custGeom>
            <a:avLst/>
            <a:gdLst/>
            <a:ahLst/>
            <a:cxnLst/>
            <a:rect l="0" t="0" r="0" b="0"/>
            <a:pathLst>
              <a:path w="60008" h="214313">
                <a:moveTo>
                  <a:pt x="60007" y="0"/>
                </a:moveTo>
                <a:lnTo>
                  <a:pt x="60007" y="0"/>
                </a:lnTo>
                <a:lnTo>
                  <a:pt x="57468" y="38558"/>
                </a:lnTo>
                <a:lnTo>
                  <a:pt x="45386" y="79267"/>
                </a:lnTo>
                <a:lnTo>
                  <a:pt x="31388" y="120293"/>
                </a:lnTo>
                <a:lnTo>
                  <a:pt x="17139" y="162913"/>
                </a:lnTo>
                <a:lnTo>
                  <a:pt x="0" y="214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05951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130" y="1793312"/>
            <a:ext cx="8229600" cy="4525963"/>
          </a:xfrm>
        </p:spPr>
        <p:txBody>
          <a:bodyPr>
            <a:noAutofit/>
          </a:bodyPr>
          <a:lstStyle/>
          <a:p>
            <a:r>
              <a:rPr lang="en-US" dirty="0" smtClean="0"/>
              <a:t>1789-Federalist – Adams, Hamilton</a:t>
            </a:r>
          </a:p>
          <a:p>
            <a:endParaRPr lang="en-US" dirty="0"/>
          </a:p>
          <a:p>
            <a:r>
              <a:rPr lang="en-US" dirty="0" smtClean="0"/>
              <a:t>1791-Democratic Republicans- Jefferson, James Madison</a:t>
            </a:r>
          </a:p>
          <a:p>
            <a:endParaRPr lang="en-US" dirty="0"/>
          </a:p>
          <a:p>
            <a:r>
              <a:rPr lang="en-US" dirty="0" smtClean="0"/>
              <a:t>Sectionalism-</a:t>
            </a:r>
          </a:p>
          <a:p>
            <a:endParaRPr lang="en-US" dirty="0" smtClean="0"/>
          </a:p>
          <a:p>
            <a:r>
              <a:rPr lang="en-US" dirty="0" smtClean="0"/>
              <a:t>North v. South</a:t>
            </a:r>
          </a:p>
          <a:p>
            <a:endParaRPr lang="en-US" dirty="0"/>
          </a:p>
          <a:p>
            <a:r>
              <a:rPr lang="en-US" dirty="0" smtClean="0"/>
              <a:t>Unwritten Constitution- Oh Yeah!!</a:t>
            </a:r>
            <a:endParaRPr lang="en-US" dirty="0"/>
          </a:p>
        </p:txBody>
      </p:sp>
      <p:sp>
        <p:nvSpPr>
          <p:cNvPr id="3" name="Title 2"/>
          <p:cNvSpPr>
            <a:spLocks noGrp="1"/>
          </p:cNvSpPr>
          <p:nvPr>
            <p:ph type="title"/>
          </p:nvPr>
        </p:nvSpPr>
        <p:spPr/>
        <p:txBody>
          <a:bodyPr>
            <a:normAutofit/>
          </a:bodyPr>
          <a:lstStyle/>
          <a:p>
            <a:r>
              <a:rPr lang="en-US" dirty="0"/>
              <a:t>Birth Of 2 Party </a:t>
            </a:r>
            <a:r>
              <a:rPr lang="en-US" dirty="0" smtClean="0"/>
              <a:t>Political System</a:t>
            </a:r>
            <a:endParaRPr lang="en-US" dirty="0"/>
          </a:p>
        </p:txBody>
      </p:sp>
      <p:sp>
        <p:nvSpPr>
          <p:cNvPr id="248" name="SMARTInkShape-199"/>
          <p:cNvSpPr/>
          <p:nvPr>
            <p:custDataLst>
              <p:tags r:id="rId1"/>
            </p:custDataLst>
          </p:nvPr>
        </p:nvSpPr>
        <p:spPr>
          <a:xfrm>
            <a:off x="4140926" y="2808514"/>
            <a:ext cx="45720" cy="51319"/>
          </a:xfrm>
          <a:custGeom>
            <a:avLst/>
            <a:gdLst/>
            <a:ahLst/>
            <a:cxnLst/>
            <a:rect l="0" t="0" r="0" b="0"/>
            <a:pathLst>
              <a:path w="45720" h="51319">
                <a:moveTo>
                  <a:pt x="39188" y="19595"/>
                </a:moveTo>
                <a:lnTo>
                  <a:pt x="39188" y="19595"/>
                </a:lnTo>
                <a:lnTo>
                  <a:pt x="39188" y="16127"/>
                </a:lnTo>
                <a:lnTo>
                  <a:pt x="38463" y="15106"/>
                </a:lnTo>
                <a:lnTo>
                  <a:pt x="37253" y="14425"/>
                </a:lnTo>
                <a:lnTo>
                  <a:pt x="35721" y="13971"/>
                </a:lnTo>
                <a:lnTo>
                  <a:pt x="34700" y="12942"/>
                </a:lnTo>
                <a:lnTo>
                  <a:pt x="31125" y="6078"/>
                </a:lnTo>
                <a:lnTo>
                  <a:pt x="27113" y="1201"/>
                </a:lnTo>
                <a:lnTo>
                  <a:pt x="24629" y="534"/>
                </a:lnTo>
                <a:lnTo>
                  <a:pt x="3335" y="0"/>
                </a:lnTo>
                <a:lnTo>
                  <a:pt x="2223" y="726"/>
                </a:lnTo>
                <a:lnTo>
                  <a:pt x="1482" y="1935"/>
                </a:lnTo>
                <a:lnTo>
                  <a:pt x="87" y="6262"/>
                </a:lnTo>
                <a:lnTo>
                  <a:pt x="0" y="22768"/>
                </a:lnTo>
                <a:lnTo>
                  <a:pt x="1935" y="26569"/>
                </a:lnTo>
                <a:lnTo>
                  <a:pt x="16237" y="42356"/>
                </a:lnTo>
                <a:lnTo>
                  <a:pt x="20037" y="44225"/>
                </a:lnTo>
                <a:lnTo>
                  <a:pt x="31643" y="45694"/>
                </a:lnTo>
                <a:lnTo>
                  <a:pt x="38893" y="45719"/>
                </a:lnTo>
                <a:lnTo>
                  <a:pt x="44786" y="40097"/>
                </a:lnTo>
                <a:lnTo>
                  <a:pt x="45695" y="32950"/>
                </a:lnTo>
                <a:lnTo>
                  <a:pt x="45719" y="20779"/>
                </a:lnTo>
                <a:lnTo>
                  <a:pt x="44994" y="20384"/>
                </a:lnTo>
                <a:lnTo>
                  <a:pt x="42253" y="19946"/>
                </a:lnTo>
                <a:lnTo>
                  <a:pt x="41231" y="19103"/>
                </a:lnTo>
                <a:lnTo>
                  <a:pt x="40096" y="16231"/>
                </a:lnTo>
                <a:lnTo>
                  <a:pt x="39068" y="15175"/>
                </a:lnTo>
                <a:lnTo>
                  <a:pt x="33644" y="13341"/>
                </a:lnTo>
                <a:lnTo>
                  <a:pt x="7734" y="13063"/>
                </a:lnTo>
                <a:lnTo>
                  <a:pt x="7333" y="13789"/>
                </a:lnTo>
                <a:lnTo>
                  <a:pt x="6637" y="18686"/>
                </a:lnTo>
                <a:lnTo>
                  <a:pt x="4643" y="19191"/>
                </a:lnTo>
                <a:lnTo>
                  <a:pt x="3095" y="19325"/>
                </a:lnTo>
                <a:lnTo>
                  <a:pt x="2063" y="20141"/>
                </a:lnTo>
                <a:lnTo>
                  <a:pt x="917" y="22982"/>
                </a:lnTo>
                <a:lnTo>
                  <a:pt x="272" y="28662"/>
                </a:lnTo>
                <a:lnTo>
                  <a:pt x="907" y="29994"/>
                </a:lnTo>
                <a:lnTo>
                  <a:pt x="2056" y="30882"/>
                </a:lnTo>
                <a:lnTo>
                  <a:pt x="3548" y="31473"/>
                </a:lnTo>
                <a:lnTo>
                  <a:pt x="4542" y="32594"/>
                </a:lnTo>
                <a:lnTo>
                  <a:pt x="6269" y="38177"/>
                </a:lnTo>
                <a:lnTo>
                  <a:pt x="9921" y="42356"/>
                </a:lnTo>
                <a:lnTo>
                  <a:pt x="13601" y="44225"/>
                </a:lnTo>
                <a:lnTo>
                  <a:pt x="18410" y="45425"/>
                </a:lnTo>
                <a:lnTo>
                  <a:pt x="25113" y="51318"/>
                </a:lnTo>
                <a:lnTo>
                  <a:pt x="25451" y="50904"/>
                </a:lnTo>
                <a:lnTo>
                  <a:pt x="25826" y="48508"/>
                </a:lnTo>
                <a:lnTo>
                  <a:pt x="26652" y="47579"/>
                </a:lnTo>
                <a:lnTo>
                  <a:pt x="32380" y="45793"/>
                </a:lnTo>
                <a:lnTo>
                  <a:pt x="32657" y="20802"/>
                </a:lnTo>
                <a:lnTo>
                  <a:pt x="31931" y="20400"/>
                </a:lnTo>
                <a:lnTo>
                  <a:pt x="29190" y="19952"/>
                </a:lnTo>
                <a:lnTo>
                  <a:pt x="28168" y="19107"/>
                </a:lnTo>
                <a:lnTo>
                  <a:pt x="27034" y="16234"/>
                </a:lnTo>
                <a:lnTo>
                  <a:pt x="26005" y="15176"/>
                </a:lnTo>
                <a:lnTo>
                  <a:pt x="22927" y="14002"/>
                </a:lnTo>
                <a:lnTo>
                  <a:pt x="7544" y="13070"/>
                </a:lnTo>
                <a:lnTo>
                  <a:pt x="0" y="195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9" name="SMARTInkShape-200"/>
          <p:cNvSpPr/>
          <p:nvPr>
            <p:custDataLst>
              <p:tags r:id="rId2"/>
            </p:custDataLst>
          </p:nvPr>
        </p:nvSpPr>
        <p:spPr>
          <a:xfrm>
            <a:off x="960415" y="5499470"/>
            <a:ext cx="45426" cy="58769"/>
          </a:xfrm>
          <a:custGeom>
            <a:avLst/>
            <a:gdLst/>
            <a:ahLst/>
            <a:cxnLst/>
            <a:rect l="0" t="0" r="0" b="0"/>
            <a:pathLst>
              <a:path w="45426" h="58769">
                <a:moveTo>
                  <a:pt x="19299" y="13057"/>
                </a:moveTo>
                <a:lnTo>
                  <a:pt x="19299" y="13057"/>
                </a:lnTo>
                <a:lnTo>
                  <a:pt x="25829" y="6527"/>
                </a:lnTo>
                <a:lnTo>
                  <a:pt x="32360" y="6524"/>
                </a:lnTo>
                <a:lnTo>
                  <a:pt x="32362" y="0"/>
                </a:lnTo>
                <a:lnTo>
                  <a:pt x="32362" y="5617"/>
                </a:lnTo>
                <a:lnTo>
                  <a:pt x="31636" y="5920"/>
                </a:lnTo>
                <a:lnTo>
                  <a:pt x="28895" y="6256"/>
                </a:lnTo>
                <a:lnTo>
                  <a:pt x="27873" y="7070"/>
                </a:lnTo>
                <a:lnTo>
                  <a:pt x="26100" y="12124"/>
                </a:lnTo>
                <a:lnTo>
                  <a:pt x="25833" y="29230"/>
                </a:lnTo>
                <a:lnTo>
                  <a:pt x="27767" y="33065"/>
                </a:lnTo>
                <a:lnTo>
                  <a:pt x="30320" y="37189"/>
                </a:lnTo>
                <a:lnTo>
                  <a:pt x="32093" y="44447"/>
                </a:lnTo>
                <a:lnTo>
                  <a:pt x="32338" y="51225"/>
                </a:lnTo>
                <a:lnTo>
                  <a:pt x="33072" y="51565"/>
                </a:lnTo>
                <a:lnTo>
                  <a:pt x="44517" y="52244"/>
                </a:lnTo>
                <a:lnTo>
                  <a:pt x="44820" y="51518"/>
                </a:lnTo>
                <a:lnTo>
                  <a:pt x="45425" y="19156"/>
                </a:lnTo>
                <a:lnTo>
                  <a:pt x="45425" y="17122"/>
                </a:lnTo>
                <a:lnTo>
                  <a:pt x="44699" y="15767"/>
                </a:lnTo>
                <a:lnTo>
                  <a:pt x="43490" y="14863"/>
                </a:lnTo>
                <a:lnTo>
                  <a:pt x="39163" y="13161"/>
                </a:lnTo>
                <a:lnTo>
                  <a:pt x="38973" y="9620"/>
                </a:lnTo>
                <a:lnTo>
                  <a:pt x="38221" y="8588"/>
                </a:lnTo>
                <a:lnTo>
                  <a:pt x="32633" y="6604"/>
                </a:lnTo>
                <a:lnTo>
                  <a:pt x="28975" y="6547"/>
                </a:lnTo>
                <a:lnTo>
                  <a:pt x="25293" y="8471"/>
                </a:lnTo>
                <a:lnTo>
                  <a:pt x="20483" y="12150"/>
                </a:lnTo>
                <a:lnTo>
                  <a:pt x="16183" y="12787"/>
                </a:lnTo>
                <a:lnTo>
                  <a:pt x="15045" y="13603"/>
                </a:lnTo>
                <a:lnTo>
                  <a:pt x="14286" y="14872"/>
                </a:lnTo>
                <a:lnTo>
                  <a:pt x="13780" y="16443"/>
                </a:lnTo>
                <a:lnTo>
                  <a:pt x="12717" y="17491"/>
                </a:lnTo>
                <a:lnTo>
                  <a:pt x="7233" y="19311"/>
                </a:lnTo>
                <a:lnTo>
                  <a:pt x="6679" y="21399"/>
                </a:lnTo>
                <a:lnTo>
                  <a:pt x="6237" y="44449"/>
                </a:lnTo>
                <a:lnTo>
                  <a:pt x="6963" y="44869"/>
                </a:lnTo>
                <a:lnTo>
                  <a:pt x="9704" y="45338"/>
                </a:lnTo>
                <a:lnTo>
                  <a:pt x="10725" y="46190"/>
                </a:lnTo>
                <a:lnTo>
                  <a:pt x="11860" y="49069"/>
                </a:lnTo>
                <a:lnTo>
                  <a:pt x="12888" y="50127"/>
                </a:lnTo>
                <a:lnTo>
                  <a:pt x="19367" y="52785"/>
                </a:lnTo>
                <a:lnTo>
                  <a:pt x="24836" y="57842"/>
                </a:lnTo>
                <a:lnTo>
                  <a:pt x="32067" y="58752"/>
                </a:lnTo>
                <a:lnTo>
                  <a:pt x="35742" y="58768"/>
                </a:lnTo>
                <a:lnTo>
                  <a:pt x="36793" y="58045"/>
                </a:lnTo>
                <a:lnTo>
                  <a:pt x="37493" y="56837"/>
                </a:lnTo>
                <a:lnTo>
                  <a:pt x="38617" y="53151"/>
                </a:lnTo>
                <a:lnTo>
                  <a:pt x="40706" y="52647"/>
                </a:lnTo>
                <a:lnTo>
                  <a:pt x="44493" y="52323"/>
                </a:lnTo>
                <a:lnTo>
                  <a:pt x="44803" y="51571"/>
                </a:lnTo>
                <a:lnTo>
                  <a:pt x="45424" y="29538"/>
                </a:lnTo>
                <a:lnTo>
                  <a:pt x="43489" y="25703"/>
                </a:lnTo>
                <a:lnTo>
                  <a:pt x="33350" y="14069"/>
                </a:lnTo>
                <a:lnTo>
                  <a:pt x="27343" y="12530"/>
                </a:lnTo>
                <a:lnTo>
                  <a:pt x="20502" y="7459"/>
                </a:lnTo>
                <a:lnTo>
                  <a:pt x="16188" y="6802"/>
                </a:lnTo>
                <a:lnTo>
                  <a:pt x="15048" y="7434"/>
                </a:lnTo>
                <a:lnTo>
                  <a:pt x="14288" y="8583"/>
                </a:lnTo>
                <a:lnTo>
                  <a:pt x="13781" y="10073"/>
                </a:lnTo>
                <a:lnTo>
                  <a:pt x="12718" y="11068"/>
                </a:lnTo>
                <a:lnTo>
                  <a:pt x="9601" y="12172"/>
                </a:lnTo>
                <a:lnTo>
                  <a:pt x="8479" y="13192"/>
                </a:lnTo>
                <a:lnTo>
                  <a:pt x="369" y="26044"/>
                </a:lnTo>
                <a:lnTo>
                  <a:pt x="0" y="29230"/>
                </a:lnTo>
                <a:lnTo>
                  <a:pt x="1771" y="33065"/>
                </a:lnTo>
                <a:lnTo>
                  <a:pt x="4252" y="37189"/>
                </a:lnTo>
                <a:lnTo>
                  <a:pt x="6236" y="457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0" name="SMARTInkShape-201"/>
          <p:cNvSpPr/>
          <p:nvPr>
            <p:custDataLst>
              <p:tags r:id="rId3"/>
            </p:custDataLst>
          </p:nvPr>
        </p:nvSpPr>
        <p:spPr>
          <a:xfrm>
            <a:off x="822967" y="4931229"/>
            <a:ext cx="65308" cy="91439"/>
          </a:xfrm>
          <a:custGeom>
            <a:avLst/>
            <a:gdLst/>
            <a:ahLst/>
            <a:cxnLst/>
            <a:rect l="0" t="0" r="0" b="0"/>
            <a:pathLst>
              <a:path w="65308" h="91439">
                <a:moveTo>
                  <a:pt x="65307" y="39188"/>
                </a:moveTo>
                <a:lnTo>
                  <a:pt x="65307" y="39188"/>
                </a:lnTo>
                <a:lnTo>
                  <a:pt x="58373" y="39188"/>
                </a:lnTo>
                <a:lnTo>
                  <a:pt x="53033" y="37253"/>
                </a:lnTo>
                <a:lnTo>
                  <a:pt x="46141" y="32926"/>
                </a:lnTo>
                <a:lnTo>
                  <a:pt x="39182" y="32656"/>
                </a:lnTo>
                <a:lnTo>
                  <a:pt x="39182" y="51263"/>
                </a:lnTo>
                <a:lnTo>
                  <a:pt x="38456" y="51592"/>
                </a:lnTo>
                <a:lnTo>
                  <a:pt x="33558" y="52164"/>
                </a:lnTo>
                <a:lnTo>
                  <a:pt x="33054" y="54147"/>
                </a:lnTo>
                <a:lnTo>
                  <a:pt x="32652" y="58759"/>
                </a:lnTo>
                <a:lnTo>
                  <a:pt x="26388" y="58782"/>
                </a:lnTo>
                <a:lnTo>
                  <a:pt x="26172" y="62545"/>
                </a:lnTo>
                <a:lnTo>
                  <a:pt x="26119" y="58783"/>
                </a:lnTo>
                <a:lnTo>
                  <a:pt x="20495" y="58782"/>
                </a:lnTo>
                <a:lnTo>
                  <a:pt x="20192" y="58057"/>
                </a:lnTo>
                <a:lnTo>
                  <a:pt x="19611" y="52521"/>
                </a:lnTo>
                <a:lnTo>
                  <a:pt x="7439" y="52251"/>
                </a:lnTo>
                <a:lnTo>
                  <a:pt x="7134" y="52977"/>
                </a:lnTo>
                <a:lnTo>
                  <a:pt x="6796" y="55718"/>
                </a:lnTo>
                <a:lnTo>
                  <a:pt x="5979" y="56738"/>
                </a:lnTo>
                <a:lnTo>
                  <a:pt x="925" y="58513"/>
                </a:lnTo>
                <a:lnTo>
                  <a:pt x="407" y="60598"/>
                </a:lnTo>
                <a:lnTo>
                  <a:pt x="0" y="74962"/>
                </a:lnTo>
                <a:lnTo>
                  <a:pt x="723" y="76099"/>
                </a:lnTo>
                <a:lnTo>
                  <a:pt x="1931" y="76859"/>
                </a:lnTo>
                <a:lnTo>
                  <a:pt x="3462" y="77366"/>
                </a:lnTo>
                <a:lnTo>
                  <a:pt x="4483" y="78428"/>
                </a:lnTo>
                <a:lnTo>
                  <a:pt x="6256" y="83911"/>
                </a:lnTo>
                <a:lnTo>
                  <a:pt x="8340" y="84465"/>
                </a:lnTo>
                <a:lnTo>
                  <a:pt x="9912" y="84613"/>
                </a:lnTo>
                <a:lnTo>
                  <a:pt x="10960" y="85437"/>
                </a:lnTo>
                <a:lnTo>
                  <a:pt x="12124" y="88288"/>
                </a:lnTo>
                <a:lnTo>
                  <a:pt x="13161" y="89339"/>
                </a:lnTo>
                <a:lnTo>
                  <a:pt x="18598" y="91162"/>
                </a:lnTo>
                <a:lnTo>
                  <a:pt x="31655" y="91438"/>
                </a:lnTo>
                <a:lnTo>
                  <a:pt x="38186" y="85816"/>
                </a:lnTo>
                <a:lnTo>
                  <a:pt x="39711" y="79873"/>
                </a:lnTo>
                <a:lnTo>
                  <a:pt x="43612" y="73822"/>
                </a:lnTo>
                <a:lnTo>
                  <a:pt x="45090" y="67431"/>
                </a:lnTo>
                <a:lnTo>
                  <a:pt x="45706" y="43542"/>
                </a:lnTo>
                <a:lnTo>
                  <a:pt x="43775" y="39188"/>
                </a:lnTo>
                <a:lnTo>
                  <a:pt x="41223" y="34834"/>
                </a:lnTo>
                <a:lnTo>
                  <a:pt x="39585" y="26125"/>
                </a:lnTo>
                <a:lnTo>
                  <a:pt x="39261" y="17417"/>
                </a:lnTo>
                <a:lnTo>
                  <a:pt x="38509" y="15965"/>
                </a:lnTo>
                <a:lnTo>
                  <a:pt x="37282" y="14998"/>
                </a:lnTo>
                <a:lnTo>
                  <a:pt x="35738" y="14352"/>
                </a:lnTo>
                <a:lnTo>
                  <a:pt x="34709" y="13196"/>
                </a:lnTo>
                <a:lnTo>
                  <a:pt x="33565" y="9978"/>
                </a:lnTo>
                <a:lnTo>
                  <a:pt x="32534" y="8828"/>
                </a:lnTo>
                <a:lnTo>
                  <a:pt x="29454" y="7552"/>
                </a:lnTo>
                <a:lnTo>
                  <a:pt x="28342" y="6486"/>
                </a:lnTo>
                <a:lnTo>
                  <a:pt x="26411" y="997"/>
                </a:lnTo>
                <a:lnTo>
                  <a:pt x="24314" y="443"/>
                </a:lnTo>
                <a:lnTo>
                  <a:pt x="7709" y="0"/>
                </a:lnTo>
                <a:lnTo>
                  <a:pt x="7314" y="725"/>
                </a:lnTo>
                <a:lnTo>
                  <a:pt x="6525" y="32538"/>
                </a:lnTo>
                <a:lnTo>
                  <a:pt x="6524" y="41636"/>
                </a:lnTo>
                <a:lnTo>
                  <a:pt x="7250" y="42998"/>
                </a:lnTo>
                <a:lnTo>
                  <a:pt x="8460" y="43905"/>
                </a:lnTo>
                <a:lnTo>
                  <a:pt x="9992" y="44510"/>
                </a:lnTo>
                <a:lnTo>
                  <a:pt x="11013" y="45639"/>
                </a:lnTo>
                <a:lnTo>
                  <a:pt x="12976" y="51951"/>
                </a:lnTo>
                <a:lnTo>
                  <a:pt x="18672" y="57848"/>
                </a:lnTo>
                <a:lnTo>
                  <a:pt x="25131" y="58700"/>
                </a:lnTo>
                <a:lnTo>
                  <a:pt x="36092" y="58782"/>
                </a:lnTo>
                <a:lnTo>
                  <a:pt x="37122" y="58057"/>
                </a:lnTo>
                <a:lnTo>
                  <a:pt x="37808" y="56848"/>
                </a:lnTo>
                <a:lnTo>
                  <a:pt x="38266" y="55315"/>
                </a:lnTo>
                <a:lnTo>
                  <a:pt x="39297" y="54294"/>
                </a:lnTo>
                <a:lnTo>
                  <a:pt x="42378" y="53159"/>
                </a:lnTo>
                <a:lnTo>
                  <a:pt x="43489" y="52130"/>
                </a:lnTo>
                <a:lnTo>
                  <a:pt x="44725" y="49053"/>
                </a:lnTo>
                <a:lnTo>
                  <a:pt x="45687" y="33919"/>
                </a:lnTo>
                <a:lnTo>
                  <a:pt x="41219" y="27692"/>
                </a:lnTo>
                <a:lnTo>
                  <a:pt x="39450" y="20802"/>
                </a:lnTo>
                <a:lnTo>
                  <a:pt x="39261" y="16486"/>
                </a:lnTo>
                <a:lnTo>
                  <a:pt x="37282" y="12648"/>
                </a:lnTo>
                <a:lnTo>
                  <a:pt x="33565" y="7739"/>
                </a:lnTo>
                <a:lnTo>
                  <a:pt x="31121" y="7068"/>
                </a:lnTo>
                <a:lnTo>
                  <a:pt x="27107" y="6637"/>
                </a:lnTo>
                <a:lnTo>
                  <a:pt x="26777" y="5876"/>
                </a:lnTo>
                <a:lnTo>
                  <a:pt x="26411" y="3095"/>
                </a:lnTo>
                <a:lnTo>
                  <a:pt x="25588" y="2064"/>
                </a:lnTo>
                <a:lnTo>
                  <a:pt x="20521" y="273"/>
                </a:lnTo>
                <a:lnTo>
                  <a:pt x="13349" y="6269"/>
                </a:lnTo>
                <a:lnTo>
                  <a:pt x="9675" y="9921"/>
                </a:lnTo>
                <a:lnTo>
                  <a:pt x="7925" y="13601"/>
                </a:lnTo>
                <a:lnTo>
                  <a:pt x="6801" y="25344"/>
                </a:lnTo>
                <a:lnTo>
                  <a:pt x="8583" y="31342"/>
                </a:lnTo>
                <a:lnTo>
                  <a:pt x="11068" y="36426"/>
                </a:lnTo>
                <a:lnTo>
                  <a:pt x="13607" y="50022"/>
                </a:lnTo>
                <a:lnTo>
                  <a:pt x="17493" y="57316"/>
                </a:lnTo>
                <a:lnTo>
                  <a:pt x="19692" y="67621"/>
                </a:lnTo>
                <a:lnTo>
                  <a:pt x="26119" y="783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53" name="SMARTInkShape-Group28"/>
          <p:cNvGrpSpPr/>
          <p:nvPr/>
        </p:nvGrpSpPr>
        <p:grpSpPr>
          <a:xfrm>
            <a:off x="666213" y="4069080"/>
            <a:ext cx="65226" cy="91441"/>
            <a:chOff x="666213" y="4069080"/>
            <a:chExt cx="65226" cy="91441"/>
          </a:xfrm>
        </p:grpSpPr>
        <p:sp>
          <p:nvSpPr>
            <p:cNvPr id="251" name="SMARTInkShape-202"/>
            <p:cNvSpPr/>
            <p:nvPr>
              <p:custDataLst>
                <p:tags r:id="rId13"/>
              </p:custDataLst>
            </p:nvPr>
          </p:nvSpPr>
          <p:spPr>
            <a:xfrm>
              <a:off x="705401" y="4069080"/>
              <a:ext cx="6526" cy="26126"/>
            </a:xfrm>
            <a:custGeom>
              <a:avLst/>
              <a:gdLst/>
              <a:ahLst/>
              <a:cxnLst/>
              <a:rect l="0" t="0" r="0" b="0"/>
              <a:pathLst>
                <a:path w="6526" h="26126">
                  <a:moveTo>
                    <a:pt x="6525" y="0"/>
                  </a:moveTo>
                  <a:lnTo>
                    <a:pt x="6525" y="0"/>
                  </a:lnTo>
                  <a:lnTo>
                    <a:pt x="901" y="5623"/>
                  </a:lnTo>
                  <a:lnTo>
                    <a:pt x="173" y="10115"/>
                  </a:lnTo>
                  <a:lnTo>
                    <a:pt x="73" y="8608"/>
                  </a:lnTo>
                  <a:lnTo>
                    <a:pt x="46" y="8641"/>
                  </a:lnTo>
                  <a:lnTo>
                    <a:pt x="0" y="15804"/>
                  </a:lnTo>
                  <a:lnTo>
                    <a:pt x="1932" y="19845"/>
                  </a:lnTo>
                  <a:lnTo>
                    <a:pt x="6525" y="26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2" name="SMARTInkShape-203"/>
            <p:cNvSpPr/>
            <p:nvPr>
              <p:custDataLst>
                <p:tags r:id="rId14"/>
              </p:custDataLst>
            </p:nvPr>
          </p:nvSpPr>
          <p:spPr>
            <a:xfrm>
              <a:off x="666213" y="4076527"/>
              <a:ext cx="65226" cy="83994"/>
            </a:xfrm>
            <a:custGeom>
              <a:avLst/>
              <a:gdLst/>
              <a:ahLst/>
              <a:cxnLst/>
              <a:rect l="0" t="0" r="0" b="0"/>
              <a:pathLst>
                <a:path w="65226" h="83994">
                  <a:moveTo>
                    <a:pt x="39181" y="38273"/>
                  </a:moveTo>
                  <a:lnTo>
                    <a:pt x="39181" y="38273"/>
                  </a:lnTo>
                  <a:lnTo>
                    <a:pt x="33558" y="38273"/>
                  </a:lnTo>
                  <a:lnTo>
                    <a:pt x="27106" y="32650"/>
                  </a:lnTo>
                  <a:lnTo>
                    <a:pt x="19882" y="31765"/>
                  </a:lnTo>
                  <a:lnTo>
                    <a:pt x="13332" y="31742"/>
                  </a:lnTo>
                  <a:lnTo>
                    <a:pt x="982" y="43817"/>
                  </a:lnTo>
                  <a:lnTo>
                    <a:pt x="80" y="50341"/>
                  </a:lnTo>
                  <a:lnTo>
                    <a:pt x="0" y="56872"/>
                  </a:lnTo>
                  <a:lnTo>
                    <a:pt x="4483" y="62885"/>
                  </a:lnTo>
                  <a:lnTo>
                    <a:pt x="6255" y="69727"/>
                  </a:lnTo>
                  <a:lnTo>
                    <a:pt x="10960" y="75907"/>
                  </a:lnTo>
                  <a:lnTo>
                    <a:pt x="12124" y="79915"/>
                  </a:lnTo>
                  <a:lnTo>
                    <a:pt x="13160" y="81275"/>
                  </a:lnTo>
                  <a:lnTo>
                    <a:pt x="18597" y="83635"/>
                  </a:lnTo>
                  <a:lnTo>
                    <a:pt x="38186" y="83993"/>
                  </a:lnTo>
                  <a:lnTo>
                    <a:pt x="51967" y="71206"/>
                  </a:lnTo>
                  <a:lnTo>
                    <a:pt x="52244" y="48169"/>
                  </a:lnTo>
                  <a:lnTo>
                    <a:pt x="51518" y="47047"/>
                  </a:lnTo>
                  <a:lnTo>
                    <a:pt x="50309" y="46299"/>
                  </a:lnTo>
                  <a:lnTo>
                    <a:pt x="48777" y="45801"/>
                  </a:lnTo>
                  <a:lnTo>
                    <a:pt x="47755" y="44743"/>
                  </a:lnTo>
                  <a:lnTo>
                    <a:pt x="45166" y="38211"/>
                  </a:lnTo>
                  <a:lnTo>
                    <a:pt x="33582" y="26144"/>
                  </a:lnTo>
                  <a:lnTo>
                    <a:pt x="29459" y="25487"/>
                  </a:lnTo>
                  <a:lnTo>
                    <a:pt x="28345" y="24669"/>
                  </a:lnTo>
                  <a:lnTo>
                    <a:pt x="27108" y="21825"/>
                  </a:lnTo>
                  <a:lnTo>
                    <a:pt x="26052" y="20776"/>
                  </a:lnTo>
                  <a:lnTo>
                    <a:pt x="19882" y="18760"/>
                  </a:lnTo>
                  <a:lnTo>
                    <a:pt x="13332" y="18681"/>
                  </a:lnTo>
                  <a:lnTo>
                    <a:pt x="7456" y="24302"/>
                  </a:lnTo>
                  <a:lnTo>
                    <a:pt x="6800" y="28409"/>
                  </a:lnTo>
                  <a:lnTo>
                    <a:pt x="6525" y="53784"/>
                  </a:lnTo>
                  <a:lnTo>
                    <a:pt x="7250" y="55145"/>
                  </a:lnTo>
                  <a:lnTo>
                    <a:pt x="8460" y="56053"/>
                  </a:lnTo>
                  <a:lnTo>
                    <a:pt x="9992" y="56658"/>
                  </a:lnTo>
                  <a:lnTo>
                    <a:pt x="11013" y="57787"/>
                  </a:lnTo>
                  <a:lnTo>
                    <a:pt x="14587" y="64813"/>
                  </a:lnTo>
                  <a:lnTo>
                    <a:pt x="29291" y="80628"/>
                  </a:lnTo>
                  <a:lnTo>
                    <a:pt x="33092" y="82498"/>
                  </a:lnTo>
                  <a:lnTo>
                    <a:pt x="45595" y="83935"/>
                  </a:lnTo>
                  <a:lnTo>
                    <a:pt x="51225" y="83985"/>
                  </a:lnTo>
                  <a:lnTo>
                    <a:pt x="57778" y="78369"/>
                  </a:lnTo>
                  <a:lnTo>
                    <a:pt x="58332" y="75929"/>
                  </a:lnTo>
                  <a:lnTo>
                    <a:pt x="58480" y="74263"/>
                  </a:lnTo>
                  <a:lnTo>
                    <a:pt x="60579" y="70476"/>
                  </a:lnTo>
                  <a:lnTo>
                    <a:pt x="64373" y="65599"/>
                  </a:lnTo>
                  <a:lnTo>
                    <a:pt x="65123" y="59421"/>
                  </a:lnTo>
                  <a:lnTo>
                    <a:pt x="65225" y="55413"/>
                  </a:lnTo>
                  <a:lnTo>
                    <a:pt x="63335" y="51213"/>
                  </a:lnTo>
                  <a:lnTo>
                    <a:pt x="60802" y="46927"/>
                  </a:lnTo>
                  <a:lnTo>
                    <a:pt x="59042" y="39556"/>
                  </a:lnTo>
                  <a:lnTo>
                    <a:pt x="54340" y="33312"/>
                  </a:lnTo>
                  <a:lnTo>
                    <a:pt x="52865" y="27208"/>
                  </a:lnTo>
                  <a:lnTo>
                    <a:pt x="52520" y="22953"/>
                  </a:lnTo>
                  <a:lnTo>
                    <a:pt x="50432" y="18643"/>
                  </a:lnTo>
                  <a:lnTo>
                    <a:pt x="46645" y="13430"/>
                  </a:lnTo>
                  <a:lnTo>
                    <a:pt x="44192" y="12717"/>
                  </a:lnTo>
                  <a:lnTo>
                    <a:pt x="42522" y="12527"/>
                  </a:lnTo>
                  <a:lnTo>
                    <a:pt x="41408" y="11675"/>
                  </a:lnTo>
                  <a:lnTo>
                    <a:pt x="40171" y="8793"/>
                  </a:lnTo>
                  <a:lnTo>
                    <a:pt x="39115" y="7734"/>
                  </a:lnTo>
                  <a:lnTo>
                    <a:pt x="36007" y="6557"/>
                  </a:lnTo>
                  <a:lnTo>
                    <a:pt x="27321" y="5698"/>
                  </a:lnTo>
                  <a:lnTo>
                    <a:pt x="20600" y="0"/>
                  </a:lnTo>
                  <a:lnTo>
                    <a:pt x="19537" y="420"/>
                  </a:lnTo>
                  <a:lnTo>
                    <a:pt x="14573" y="3754"/>
                  </a:lnTo>
                  <a:lnTo>
                    <a:pt x="7727" y="5371"/>
                  </a:lnTo>
                  <a:lnTo>
                    <a:pt x="7326" y="6178"/>
                  </a:lnTo>
                  <a:lnTo>
                    <a:pt x="6881" y="9010"/>
                  </a:lnTo>
                  <a:lnTo>
                    <a:pt x="6036" y="10056"/>
                  </a:lnTo>
                  <a:lnTo>
                    <a:pt x="932" y="11872"/>
                  </a:lnTo>
                  <a:lnTo>
                    <a:pt x="410" y="13960"/>
                  </a:lnTo>
                  <a:lnTo>
                    <a:pt x="0" y="30483"/>
                  </a:lnTo>
                  <a:lnTo>
                    <a:pt x="4483" y="36708"/>
                  </a:lnTo>
                  <a:lnTo>
                    <a:pt x="6645" y="42809"/>
                  </a:lnTo>
                  <a:lnTo>
                    <a:pt x="25824" y="64103"/>
                  </a:lnTo>
                  <a:lnTo>
                    <a:pt x="39181" y="643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81" name="SMARTInkShape-Group31"/>
          <p:cNvGrpSpPr/>
          <p:nvPr/>
        </p:nvGrpSpPr>
        <p:grpSpPr>
          <a:xfrm>
            <a:off x="3107531" y="6786562"/>
            <a:ext cx="133946" cy="62509"/>
            <a:chOff x="3107531" y="6786562"/>
            <a:chExt cx="133946" cy="62509"/>
          </a:xfrm>
        </p:grpSpPr>
        <p:sp>
          <p:nvSpPr>
            <p:cNvPr id="276" name="SMARTInkShape-224"/>
            <p:cNvSpPr/>
            <p:nvPr>
              <p:custDataLst>
                <p:tags r:id="rId8"/>
              </p:custDataLst>
            </p:nvPr>
          </p:nvSpPr>
          <p:spPr>
            <a:xfrm>
              <a:off x="3205758" y="6849070"/>
              <a:ext cx="8930" cy="1"/>
            </a:xfrm>
            <a:custGeom>
              <a:avLst/>
              <a:gdLst/>
              <a:ahLst/>
              <a:cxnLst/>
              <a:rect l="0" t="0" r="0" b="0"/>
              <a:pathLst>
                <a:path w="8930" h="1">
                  <a:moveTo>
                    <a:pt x="8929" y="0"/>
                  </a:moveTo>
                  <a:lnTo>
                    <a:pt x="8929" y="0"/>
                  </a:lnTo>
                  <a:lnTo>
                    <a:pt x="3785" y="0"/>
                  </a:lnTo>
                  <a:lnTo>
                    <a:pt x="5981"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7" name="SMARTInkShape-225"/>
            <p:cNvSpPr/>
            <p:nvPr>
              <p:custDataLst>
                <p:tags r:id="rId9"/>
              </p:custDataLst>
            </p:nvPr>
          </p:nvSpPr>
          <p:spPr>
            <a:xfrm>
              <a:off x="3151619" y="6836642"/>
              <a:ext cx="63069" cy="12429"/>
            </a:xfrm>
            <a:custGeom>
              <a:avLst/>
              <a:gdLst/>
              <a:ahLst/>
              <a:cxnLst/>
              <a:rect l="0" t="0" r="0" b="0"/>
              <a:pathLst>
                <a:path w="63069" h="12429">
                  <a:moveTo>
                    <a:pt x="45209" y="12428"/>
                  </a:moveTo>
                  <a:lnTo>
                    <a:pt x="45209" y="12428"/>
                  </a:lnTo>
                  <a:lnTo>
                    <a:pt x="57638" y="0"/>
                  </a:lnTo>
                  <a:lnTo>
                    <a:pt x="54487" y="173"/>
                  </a:lnTo>
                  <a:lnTo>
                    <a:pt x="14669" y="10422"/>
                  </a:lnTo>
                  <a:lnTo>
                    <a:pt x="0" y="11834"/>
                  </a:lnTo>
                  <a:lnTo>
                    <a:pt x="25953" y="11319"/>
                  </a:lnTo>
                  <a:lnTo>
                    <a:pt x="40289" y="7635"/>
                  </a:lnTo>
                  <a:lnTo>
                    <a:pt x="39944" y="7248"/>
                  </a:lnTo>
                  <a:lnTo>
                    <a:pt x="23695" y="10452"/>
                  </a:lnTo>
                  <a:lnTo>
                    <a:pt x="24913" y="11111"/>
                  </a:lnTo>
                  <a:lnTo>
                    <a:pt x="38775" y="12167"/>
                  </a:lnTo>
                  <a:lnTo>
                    <a:pt x="40919" y="11262"/>
                  </a:lnTo>
                  <a:lnTo>
                    <a:pt x="42349" y="9666"/>
                  </a:lnTo>
                  <a:lnTo>
                    <a:pt x="43302" y="7611"/>
                  </a:lnTo>
                  <a:lnTo>
                    <a:pt x="42946" y="6240"/>
                  </a:lnTo>
                  <a:lnTo>
                    <a:pt x="41716" y="5326"/>
                  </a:lnTo>
                  <a:lnTo>
                    <a:pt x="39903" y="4716"/>
                  </a:lnTo>
                  <a:lnTo>
                    <a:pt x="37703" y="5302"/>
                  </a:lnTo>
                  <a:lnTo>
                    <a:pt x="32613" y="8600"/>
                  </a:lnTo>
                  <a:lnTo>
                    <a:pt x="31851" y="9876"/>
                  </a:lnTo>
                  <a:lnTo>
                    <a:pt x="32335" y="10727"/>
                  </a:lnTo>
                  <a:lnTo>
                    <a:pt x="33650" y="11293"/>
                  </a:lnTo>
                  <a:lnTo>
                    <a:pt x="52186" y="7060"/>
                  </a:lnTo>
                  <a:lnTo>
                    <a:pt x="51845" y="7856"/>
                  </a:lnTo>
                  <a:lnTo>
                    <a:pt x="49633" y="9380"/>
                  </a:lnTo>
                  <a:lnTo>
                    <a:pt x="10103" y="12160"/>
                  </a:lnTo>
                  <a:lnTo>
                    <a:pt x="36892" y="12404"/>
                  </a:lnTo>
                  <a:lnTo>
                    <a:pt x="44158" y="9772"/>
                  </a:lnTo>
                  <a:lnTo>
                    <a:pt x="52167" y="4737"/>
                  </a:lnTo>
                  <a:lnTo>
                    <a:pt x="52824" y="5316"/>
                  </a:lnTo>
                  <a:lnTo>
                    <a:pt x="53555" y="8606"/>
                  </a:lnTo>
                  <a:lnTo>
                    <a:pt x="50773" y="9880"/>
                  </a:lnTo>
                  <a:lnTo>
                    <a:pt x="37597" y="11673"/>
                  </a:lnTo>
                  <a:lnTo>
                    <a:pt x="38150" y="11925"/>
                  </a:lnTo>
                  <a:lnTo>
                    <a:pt x="41079" y="12204"/>
                  </a:lnTo>
                  <a:lnTo>
                    <a:pt x="39074" y="12328"/>
                  </a:lnTo>
                  <a:lnTo>
                    <a:pt x="39135" y="12362"/>
                  </a:lnTo>
                  <a:lnTo>
                    <a:pt x="48954" y="12418"/>
                  </a:lnTo>
                  <a:lnTo>
                    <a:pt x="41833" y="12427"/>
                  </a:lnTo>
                  <a:lnTo>
                    <a:pt x="43047" y="12428"/>
                  </a:lnTo>
                  <a:lnTo>
                    <a:pt x="39637" y="12428"/>
                  </a:lnTo>
                  <a:lnTo>
                    <a:pt x="42071" y="12428"/>
                  </a:lnTo>
                  <a:lnTo>
                    <a:pt x="63068" y="34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8" name="SMARTInkShape-226"/>
            <p:cNvSpPr/>
            <p:nvPr>
              <p:custDataLst>
                <p:tags r:id="rId10"/>
              </p:custDataLst>
            </p:nvPr>
          </p:nvSpPr>
          <p:spPr>
            <a:xfrm>
              <a:off x="3141139" y="6840506"/>
              <a:ext cx="100338" cy="8565"/>
            </a:xfrm>
            <a:custGeom>
              <a:avLst/>
              <a:gdLst/>
              <a:ahLst/>
              <a:cxnLst/>
              <a:rect l="0" t="0" r="0" b="0"/>
              <a:pathLst>
                <a:path w="100338" h="8565">
                  <a:moveTo>
                    <a:pt x="28900" y="8564"/>
                  </a:moveTo>
                  <a:lnTo>
                    <a:pt x="28900" y="8564"/>
                  </a:lnTo>
                  <a:lnTo>
                    <a:pt x="36588" y="876"/>
                  </a:lnTo>
                  <a:lnTo>
                    <a:pt x="434" y="7431"/>
                  </a:lnTo>
                  <a:lnTo>
                    <a:pt x="0" y="7809"/>
                  </a:lnTo>
                  <a:lnTo>
                    <a:pt x="33595" y="8464"/>
                  </a:lnTo>
                  <a:lnTo>
                    <a:pt x="37983" y="7505"/>
                  </a:lnTo>
                  <a:lnTo>
                    <a:pt x="40909" y="5874"/>
                  </a:lnTo>
                  <a:lnTo>
                    <a:pt x="45604" y="866"/>
                  </a:lnTo>
                  <a:lnTo>
                    <a:pt x="51157" y="0"/>
                  </a:lnTo>
                  <a:lnTo>
                    <a:pt x="100337" y="85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9" name="SMARTInkShape-227"/>
            <p:cNvSpPr/>
            <p:nvPr>
              <p:custDataLst>
                <p:tags r:id="rId11"/>
              </p:custDataLst>
            </p:nvPr>
          </p:nvSpPr>
          <p:spPr>
            <a:xfrm>
              <a:off x="3143250" y="6786562"/>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0" name="SMARTInkShape-228"/>
            <p:cNvSpPr/>
            <p:nvPr>
              <p:custDataLst>
                <p:tags r:id="rId12"/>
              </p:custDataLst>
            </p:nvPr>
          </p:nvSpPr>
          <p:spPr>
            <a:xfrm>
              <a:off x="3107531" y="6796228"/>
              <a:ext cx="53579" cy="19665"/>
            </a:xfrm>
            <a:custGeom>
              <a:avLst/>
              <a:gdLst/>
              <a:ahLst/>
              <a:cxnLst/>
              <a:rect l="0" t="0" r="0" b="0"/>
              <a:pathLst>
                <a:path w="53579" h="19665">
                  <a:moveTo>
                    <a:pt x="0" y="17123"/>
                  </a:moveTo>
                  <a:lnTo>
                    <a:pt x="0" y="17123"/>
                  </a:lnTo>
                  <a:lnTo>
                    <a:pt x="0" y="0"/>
                  </a:lnTo>
                  <a:lnTo>
                    <a:pt x="4740" y="8963"/>
                  </a:lnTo>
                  <a:lnTo>
                    <a:pt x="5145" y="12675"/>
                  </a:lnTo>
                  <a:lnTo>
                    <a:pt x="2948" y="19446"/>
                  </a:lnTo>
                  <a:lnTo>
                    <a:pt x="2958" y="19664"/>
                  </a:lnTo>
                  <a:lnTo>
                    <a:pt x="8638" y="8757"/>
                  </a:lnTo>
                  <a:lnTo>
                    <a:pt x="8904" y="15931"/>
                  </a:lnTo>
                  <a:lnTo>
                    <a:pt x="8928" y="9330"/>
                  </a:lnTo>
                  <a:lnTo>
                    <a:pt x="11575" y="8698"/>
                  </a:lnTo>
                  <a:lnTo>
                    <a:pt x="17827" y="8196"/>
                  </a:lnTo>
                  <a:lnTo>
                    <a:pt x="53578" y="171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86" name="SMARTInkShape-Group32"/>
          <p:cNvGrpSpPr/>
          <p:nvPr/>
        </p:nvGrpSpPr>
        <p:grpSpPr>
          <a:xfrm>
            <a:off x="241102" y="6116836"/>
            <a:ext cx="151805" cy="139787"/>
            <a:chOff x="241102" y="6116836"/>
            <a:chExt cx="151805" cy="139787"/>
          </a:xfrm>
        </p:grpSpPr>
        <p:sp>
          <p:nvSpPr>
            <p:cNvPr id="282" name="SMARTInkShape-229"/>
            <p:cNvSpPr/>
            <p:nvPr>
              <p:custDataLst>
                <p:tags r:id="rId4"/>
              </p:custDataLst>
            </p:nvPr>
          </p:nvSpPr>
          <p:spPr>
            <a:xfrm>
              <a:off x="276820" y="6179353"/>
              <a:ext cx="116087" cy="77270"/>
            </a:xfrm>
            <a:custGeom>
              <a:avLst/>
              <a:gdLst/>
              <a:ahLst/>
              <a:cxnLst/>
              <a:rect l="0" t="0" r="0" b="0"/>
              <a:pathLst>
                <a:path w="116087" h="77270">
                  <a:moveTo>
                    <a:pt x="116086" y="53568"/>
                  </a:moveTo>
                  <a:lnTo>
                    <a:pt x="116086" y="53568"/>
                  </a:lnTo>
                  <a:lnTo>
                    <a:pt x="89671" y="18226"/>
                  </a:lnTo>
                  <a:lnTo>
                    <a:pt x="80745" y="17860"/>
                  </a:lnTo>
                  <a:lnTo>
                    <a:pt x="71815" y="9288"/>
                  </a:lnTo>
                  <a:lnTo>
                    <a:pt x="57801" y="8920"/>
                  </a:lnTo>
                  <a:lnTo>
                    <a:pt x="56393" y="7927"/>
                  </a:lnTo>
                  <a:lnTo>
                    <a:pt x="55455" y="6274"/>
                  </a:lnTo>
                  <a:lnTo>
                    <a:pt x="53688" y="359"/>
                  </a:lnTo>
                  <a:lnTo>
                    <a:pt x="45019" y="8562"/>
                  </a:lnTo>
                  <a:lnTo>
                    <a:pt x="44681" y="1200"/>
                  </a:lnTo>
                  <a:lnTo>
                    <a:pt x="42017" y="528"/>
                  </a:lnTo>
                  <a:lnTo>
                    <a:pt x="31088" y="0"/>
                  </a:lnTo>
                  <a:lnTo>
                    <a:pt x="29655" y="989"/>
                  </a:lnTo>
                  <a:lnTo>
                    <a:pt x="28700" y="2641"/>
                  </a:lnTo>
                  <a:lnTo>
                    <a:pt x="26822" y="8812"/>
                  </a:lnTo>
                  <a:lnTo>
                    <a:pt x="26790" y="51160"/>
                  </a:lnTo>
                  <a:lnTo>
                    <a:pt x="26789" y="59139"/>
                  </a:lnTo>
                  <a:lnTo>
                    <a:pt x="31934" y="77269"/>
                  </a:lnTo>
                  <a:lnTo>
                    <a:pt x="14106" y="33503"/>
                  </a:lnTo>
                  <a:lnTo>
                    <a:pt x="0" y="178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3" name="SMARTInkShape-230"/>
            <p:cNvSpPr/>
            <p:nvPr>
              <p:custDataLst>
                <p:tags r:id="rId5"/>
              </p:custDataLst>
            </p:nvPr>
          </p:nvSpPr>
          <p:spPr>
            <a:xfrm>
              <a:off x="241102" y="6147410"/>
              <a:ext cx="14075" cy="14075"/>
            </a:xfrm>
            <a:custGeom>
              <a:avLst/>
              <a:gdLst/>
              <a:ahLst/>
              <a:cxnLst/>
              <a:rect l="0" t="0" r="0" b="0"/>
              <a:pathLst>
                <a:path w="14075" h="14075">
                  <a:moveTo>
                    <a:pt x="8929" y="5144"/>
                  </a:moveTo>
                  <a:lnTo>
                    <a:pt x="8929" y="5144"/>
                  </a:lnTo>
                  <a:lnTo>
                    <a:pt x="14074" y="0"/>
                  </a:lnTo>
                  <a:lnTo>
                    <a:pt x="8932" y="5143"/>
                  </a:lnTo>
                  <a:lnTo>
                    <a:pt x="8931" y="5143"/>
                  </a:lnTo>
                  <a:lnTo>
                    <a:pt x="8929" y="5144"/>
                  </a:lnTo>
                  <a:lnTo>
                    <a:pt x="0" y="140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4" name="SMARTInkShape-231"/>
            <p:cNvSpPr/>
            <p:nvPr>
              <p:custDataLst>
                <p:tags r:id="rId6"/>
              </p:custDataLst>
            </p:nvPr>
          </p:nvSpPr>
          <p:spPr>
            <a:xfrm>
              <a:off x="267891" y="6161484"/>
              <a:ext cx="17860" cy="35720"/>
            </a:xfrm>
            <a:custGeom>
              <a:avLst/>
              <a:gdLst/>
              <a:ahLst/>
              <a:cxnLst/>
              <a:rect l="0" t="0" r="0" b="0"/>
              <a:pathLst>
                <a:path w="17860" h="35720">
                  <a:moveTo>
                    <a:pt x="17859" y="0"/>
                  </a:moveTo>
                  <a:lnTo>
                    <a:pt x="17859" y="0"/>
                  </a:lnTo>
                  <a:lnTo>
                    <a:pt x="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5" name="SMARTInkShape-232"/>
            <p:cNvSpPr/>
            <p:nvPr>
              <p:custDataLst>
                <p:tags r:id="rId7"/>
              </p:custDataLst>
            </p:nvPr>
          </p:nvSpPr>
          <p:spPr>
            <a:xfrm>
              <a:off x="294680" y="6116836"/>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591914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George Washington (1789–1797)</a:t>
            </a:r>
          </a:p>
          <a:p>
            <a:r>
              <a:rPr lang="en-US" dirty="0"/>
              <a:t>John Adams (1797–1801)</a:t>
            </a:r>
          </a:p>
          <a:p>
            <a:r>
              <a:rPr lang="en-US" dirty="0"/>
              <a:t>Thomas Jefferson (1801–1809)</a:t>
            </a:r>
          </a:p>
          <a:p>
            <a:r>
              <a:rPr lang="en-US" dirty="0"/>
              <a:t>James Madison (1809–1817)</a:t>
            </a:r>
          </a:p>
          <a:p>
            <a:r>
              <a:rPr lang="en-US" dirty="0"/>
              <a:t>James Monroe (1817–1825)</a:t>
            </a:r>
          </a:p>
          <a:p>
            <a:endParaRPr lang="en-US" dirty="0"/>
          </a:p>
        </p:txBody>
      </p:sp>
      <p:sp>
        <p:nvSpPr>
          <p:cNvPr id="3" name="Title 2"/>
          <p:cNvSpPr>
            <a:spLocks noGrp="1"/>
          </p:cNvSpPr>
          <p:nvPr>
            <p:ph type="title"/>
          </p:nvPr>
        </p:nvSpPr>
        <p:spPr/>
        <p:txBody>
          <a:bodyPr/>
          <a:lstStyle/>
          <a:p>
            <a:r>
              <a:rPr lang="en-US" dirty="0" smtClean="0"/>
              <a:t>		1</a:t>
            </a:r>
            <a:r>
              <a:rPr lang="en-US" baseline="30000" dirty="0" smtClean="0"/>
              <a:t>st</a:t>
            </a:r>
            <a:r>
              <a:rPr lang="en-US" dirty="0" smtClean="0"/>
              <a:t>  5 Presidents</a:t>
            </a:r>
            <a:endParaRPr lang="en-US" dirty="0"/>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757029" y="3850766"/>
              <a:ext cx="1215360" cy="55800"/>
            </p14:xfrm>
          </p:contentPart>
        </mc:Choice>
        <mc:Fallback xmlns="">
          <p:pic>
            <p:nvPicPr>
              <p:cNvPr id="6" name="Ink 5"/>
              <p:cNvPicPr/>
              <p:nvPr/>
            </p:nvPicPr>
            <p:blipFill>
              <a:blip r:embed="rId3"/>
              <a:stretch>
                <a:fillRect/>
              </a:stretch>
            </p:blipFill>
            <p:spPr>
              <a:xfrm>
                <a:off x="745149" y="3838526"/>
                <a:ext cx="12391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p14:cNvContentPartPr/>
              <p14:nvPr/>
            </p14:nvContentPartPr>
            <p14:xfrm>
              <a:off x="1959429" y="3838166"/>
              <a:ext cx="287640" cy="15840"/>
            </p14:xfrm>
          </p:contentPart>
        </mc:Choice>
        <mc:Fallback xmlns="">
          <p:pic>
            <p:nvPicPr>
              <p:cNvPr id="7" name="Ink 6"/>
              <p:cNvPicPr/>
              <p:nvPr/>
            </p:nvPicPr>
            <p:blipFill>
              <a:blip r:embed="rId5"/>
              <a:stretch>
                <a:fillRect/>
              </a:stretch>
            </p:blipFill>
            <p:spPr>
              <a:xfrm>
                <a:off x="1947549" y="3826286"/>
                <a:ext cx="311400" cy="39600"/>
              </a:xfrm>
              <a:prstGeom prst="rect">
                <a:avLst/>
              </a:prstGeom>
            </p:spPr>
          </p:pic>
        </mc:Fallback>
      </mc:AlternateContent>
    </p:spTree>
    <p:extLst>
      <p:ext uri="{BB962C8B-B14F-4D97-AF65-F5344CB8AC3E}">
        <p14:creationId xmlns:p14="http://schemas.microsoft.com/office/powerpoint/2010/main" val="2399071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based chiefly on custom and precedent as </a:t>
            </a:r>
            <a:endParaRPr lang="en-US" dirty="0" smtClean="0"/>
          </a:p>
          <a:p>
            <a:r>
              <a:rPr lang="en-US" dirty="0"/>
              <a:t>e</a:t>
            </a:r>
            <a:r>
              <a:rPr lang="en-US" dirty="0" smtClean="0"/>
              <a:t>xpressed </a:t>
            </a:r>
            <a:r>
              <a:rPr lang="en-US" dirty="0"/>
              <a:t>in statutes and judicial </a:t>
            </a:r>
            <a:r>
              <a:rPr lang="en-US" dirty="0" smtClean="0"/>
              <a:t>decisions</a:t>
            </a:r>
          </a:p>
          <a:p>
            <a:r>
              <a:rPr lang="en-US" b="1" dirty="0"/>
              <a:t>The Cabinet </a:t>
            </a:r>
            <a:r>
              <a:rPr lang="en-US" dirty="0"/>
              <a:t>- George Washington's first task </a:t>
            </a:r>
            <a:r>
              <a:rPr lang="en-US" dirty="0" smtClean="0"/>
              <a:t>to </a:t>
            </a:r>
            <a:r>
              <a:rPr lang="en-US" dirty="0"/>
              <a:t>appoint Secretaries (heads) of each of the executive departments. He appointed Alexander Hamilton Secretary of the Treasury, </a:t>
            </a:r>
            <a:r>
              <a:rPr lang="en-US" dirty="0" smtClean="0"/>
              <a:t>Thomas Jefferson Secretary </a:t>
            </a:r>
            <a:r>
              <a:rPr lang="en-US" dirty="0"/>
              <a:t>of </a:t>
            </a:r>
            <a:r>
              <a:rPr lang="en-US" dirty="0" smtClean="0"/>
              <a:t>State.</a:t>
            </a:r>
            <a:r>
              <a:rPr lang="en-US" dirty="0"/>
              <a:t> </a:t>
            </a:r>
            <a:r>
              <a:rPr lang="en-US" dirty="0" smtClean="0"/>
              <a:t>Henry Knox Secretary of War &amp; Edmund Randolph Attorney general = 4 cabinet positions</a:t>
            </a:r>
          </a:p>
          <a:p>
            <a:r>
              <a:rPr lang="en-US" dirty="0" smtClean="0"/>
              <a:t>2019 we have  15   cabinet Positions</a:t>
            </a:r>
            <a:endParaRPr lang="en-US" dirty="0"/>
          </a:p>
        </p:txBody>
      </p:sp>
      <p:sp>
        <p:nvSpPr>
          <p:cNvPr id="3" name="Title 2"/>
          <p:cNvSpPr>
            <a:spLocks noGrp="1"/>
          </p:cNvSpPr>
          <p:nvPr>
            <p:ph type="title"/>
          </p:nvPr>
        </p:nvSpPr>
        <p:spPr/>
        <p:txBody>
          <a:bodyPr/>
          <a:lstStyle/>
          <a:p>
            <a:r>
              <a:rPr lang="en-US" dirty="0" smtClean="0"/>
              <a:t>Un written constitution</a:t>
            </a:r>
            <a:endParaRPr lang="en-US" dirty="0"/>
          </a:p>
        </p:txBody>
      </p:sp>
    </p:spTree>
    <p:extLst>
      <p:ext uri="{BB962C8B-B14F-4D97-AF65-F5344CB8AC3E}">
        <p14:creationId xmlns:p14="http://schemas.microsoft.com/office/powerpoint/2010/main" val="1687062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 not embodied in a single document but based chiefly on custom and precedent as expressed in statutes and judicial decisions.</a:t>
            </a:r>
          </a:p>
        </p:txBody>
      </p:sp>
      <p:sp>
        <p:nvSpPr>
          <p:cNvPr id="3" name="Title 2"/>
          <p:cNvSpPr>
            <a:spLocks noGrp="1"/>
          </p:cNvSpPr>
          <p:nvPr>
            <p:ph type="title"/>
          </p:nvPr>
        </p:nvSpPr>
        <p:spPr/>
        <p:txBody>
          <a:bodyPr>
            <a:normAutofit fontScale="90000"/>
          </a:bodyPr>
          <a:lstStyle/>
          <a:p>
            <a:r>
              <a:rPr lang="en-US" dirty="0"/>
              <a:t>Un written </a:t>
            </a:r>
            <a:r>
              <a:rPr lang="en-US" dirty="0" smtClean="0"/>
              <a:t>constitution continued</a:t>
            </a:r>
            <a:endParaRPr lang="en-US" dirty="0"/>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5773629" y="2732966"/>
              <a:ext cx="3540600" cy="3250080"/>
            </p14:xfrm>
          </p:contentPart>
        </mc:Choice>
        <mc:Fallback xmlns="">
          <p:pic>
            <p:nvPicPr>
              <p:cNvPr id="5" name="Ink 4"/>
              <p:cNvPicPr/>
              <p:nvPr/>
            </p:nvPicPr>
            <p:blipFill>
              <a:blip r:embed="rId3"/>
              <a:stretch>
                <a:fillRect/>
              </a:stretch>
            </p:blipFill>
            <p:spPr>
              <a:xfrm>
                <a:off x="5761749" y="2721086"/>
                <a:ext cx="3564360" cy="3273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6" name="Ink 15"/>
              <p14:cNvContentPartPr/>
              <p14:nvPr/>
            </p14:nvContentPartPr>
            <p14:xfrm>
              <a:off x="3343989" y="2717126"/>
              <a:ext cx="1371960" cy="1307520"/>
            </p14:xfrm>
          </p:contentPart>
        </mc:Choice>
        <mc:Fallback xmlns="">
          <p:pic>
            <p:nvPicPr>
              <p:cNvPr id="16" name="Ink 15"/>
              <p:cNvPicPr/>
              <p:nvPr/>
            </p:nvPicPr>
            <p:blipFill>
              <a:blip r:embed="rId5"/>
              <a:stretch>
                <a:fillRect/>
              </a:stretch>
            </p:blipFill>
            <p:spPr>
              <a:xfrm>
                <a:off x="3332109" y="2705246"/>
                <a:ext cx="1395720" cy="1331280"/>
              </a:xfrm>
              <a:prstGeom prst="rect">
                <a:avLst/>
              </a:prstGeom>
            </p:spPr>
          </p:pic>
        </mc:Fallback>
      </mc:AlternateContent>
    </p:spTree>
    <p:extLst>
      <p:ext uri="{BB962C8B-B14F-4D97-AF65-F5344CB8AC3E}">
        <p14:creationId xmlns:p14="http://schemas.microsoft.com/office/powerpoint/2010/main" val="2450457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Judicial </a:t>
            </a:r>
            <a:r>
              <a:rPr lang="en-US" b="1" dirty="0"/>
              <a:t>Review</a:t>
            </a:r>
            <a:r>
              <a:rPr lang="en-US" dirty="0"/>
              <a:t> - The power of the Supreme Court to declare laws unconstitutional is not in the </a:t>
            </a:r>
            <a:r>
              <a:rPr lang="en-US" b="1" dirty="0"/>
              <a:t>constitution</a:t>
            </a:r>
            <a:r>
              <a:rPr lang="en-US" dirty="0"/>
              <a:t> yet it has become one of the basic tenants of the checks and balances system. As previously discussed </a:t>
            </a:r>
            <a:r>
              <a:rPr lang="en-US" b="1" dirty="0"/>
              <a:t>judicial review</a:t>
            </a:r>
            <a:r>
              <a:rPr lang="en-US" dirty="0"/>
              <a:t> is a result of precedent set in the </a:t>
            </a:r>
            <a:r>
              <a:rPr lang="en-US" i="1" dirty="0"/>
              <a:t>Marbury v Madison </a:t>
            </a:r>
            <a:r>
              <a:rPr lang="en-US" dirty="0" smtClean="0"/>
              <a:t>decision 1804</a:t>
            </a:r>
            <a:endParaRPr lang="en-US" dirty="0"/>
          </a:p>
        </p:txBody>
      </p:sp>
      <p:sp>
        <p:nvSpPr>
          <p:cNvPr id="3" name="Title 2"/>
          <p:cNvSpPr>
            <a:spLocks noGrp="1"/>
          </p:cNvSpPr>
          <p:nvPr>
            <p:ph type="title"/>
          </p:nvPr>
        </p:nvSpPr>
        <p:spPr/>
        <p:txBody>
          <a:bodyPr/>
          <a:lstStyle/>
          <a:p>
            <a:r>
              <a:rPr lang="en-US" dirty="0" smtClean="0"/>
              <a:t>Supreme Court Has the Power</a:t>
            </a:r>
            <a:endParaRPr lang="en-US" dirty="0"/>
          </a:p>
        </p:txBody>
      </p:sp>
    </p:spTree>
    <p:extLst>
      <p:ext uri="{BB962C8B-B14F-4D97-AF65-F5344CB8AC3E}">
        <p14:creationId xmlns:p14="http://schemas.microsoft.com/office/powerpoint/2010/main" val="3627703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b="1" dirty="0"/>
          </a:p>
          <a:p>
            <a:r>
              <a:rPr lang="en-US" b="1" dirty="0"/>
              <a:t>Judicial Review</a:t>
            </a:r>
            <a:r>
              <a:rPr lang="en-US" dirty="0"/>
              <a:t> - The power of the Supreme Court to declare laws unconstitutional is not in the constitution yet it has become one of the basic tenants of the checks and balances </a:t>
            </a:r>
            <a:r>
              <a:rPr lang="en-US" dirty="0" smtClean="0"/>
              <a:t>system</a:t>
            </a:r>
            <a:r>
              <a:rPr lang="en-US" dirty="0"/>
              <a:t>-</a:t>
            </a:r>
            <a:r>
              <a:rPr lang="en-US" dirty="0" smtClean="0"/>
              <a:t> </a:t>
            </a:r>
            <a:r>
              <a:rPr lang="en-US" dirty="0"/>
              <a:t>judicial review is a result of precedent set in the </a:t>
            </a:r>
            <a:r>
              <a:rPr lang="en-US" i="1" dirty="0"/>
              <a:t>Marbury v Madison </a:t>
            </a:r>
            <a:r>
              <a:rPr lang="en-US" dirty="0"/>
              <a:t>decision.</a:t>
            </a:r>
          </a:p>
          <a:p>
            <a:endParaRPr lang="en-US" dirty="0"/>
          </a:p>
        </p:txBody>
      </p:sp>
      <p:sp>
        <p:nvSpPr>
          <p:cNvPr id="3" name="Title 2"/>
          <p:cNvSpPr>
            <a:spLocks noGrp="1"/>
          </p:cNvSpPr>
          <p:nvPr>
            <p:ph type="title"/>
          </p:nvPr>
        </p:nvSpPr>
        <p:spPr/>
        <p:txBody>
          <a:bodyPr/>
          <a:lstStyle/>
          <a:p>
            <a:r>
              <a:rPr lang="en-US" dirty="0"/>
              <a:t>Un Written Constitution </a:t>
            </a:r>
            <a:r>
              <a:rPr lang="en-US" dirty="0" err="1"/>
              <a:t>cont</a:t>
            </a:r>
            <a:r>
              <a:rPr lang="en-US" dirty="0"/>
              <a:t>:</a:t>
            </a:r>
          </a:p>
        </p:txBody>
      </p:sp>
    </p:spTree>
    <p:extLst>
      <p:ext uri="{BB962C8B-B14F-4D97-AF65-F5344CB8AC3E}">
        <p14:creationId xmlns:p14="http://schemas.microsoft.com/office/powerpoint/2010/main" val="1993331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a:t>Political Parties</a:t>
            </a:r>
            <a:r>
              <a:rPr lang="en-US" dirty="0"/>
              <a:t> - While today we rely on political parties to help us choose candidates for president and all other offices there is no mention </a:t>
            </a:r>
            <a:r>
              <a:rPr lang="en-US" dirty="0" smtClean="0"/>
              <a:t>Political parties in </a:t>
            </a:r>
            <a:r>
              <a:rPr lang="en-US" dirty="0"/>
              <a:t>the constitution.</a:t>
            </a:r>
          </a:p>
          <a:p>
            <a:r>
              <a:rPr lang="en-US" b="1" dirty="0"/>
              <a:t>Term Limits for </a:t>
            </a:r>
            <a:r>
              <a:rPr lang="en-US" b="1" dirty="0" smtClean="0"/>
              <a:t>President</a:t>
            </a:r>
          </a:p>
          <a:p>
            <a:r>
              <a:rPr lang="en-US" dirty="0" smtClean="0"/>
              <a:t>Only In </a:t>
            </a:r>
            <a:r>
              <a:rPr lang="en-US" dirty="0"/>
              <a:t>1951 the 22nd amendment was ratified setting a two term limit. In doing this we made a part of the unwritten constitution a part of the written constitution</a:t>
            </a:r>
            <a:r>
              <a:rPr lang="en-US" dirty="0" smtClean="0"/>
              <a:t>. Prior it was the precedent set by GW to serve only 2 </a:t>
            </a:r>
            <a:r>
              <a:rPr lang="en-US" dirty="0"/>
              <a:t>t</a:t>
            </a:r>
            <a:r>
              <a:rPr lang="en-US" dirty="0" smtClean="0"/>
              <a:t>erms</a:t>
            </a:r>
            <a:endParaRPr lang="en-US" dirty="0"/>
          </a:p>
        </p:txBody>
      </p:sp>
      <p:sp>
        <p:nvSpPr>
          <p:cNvPr id="3" name="Title 2"/>
          <p:cNvSpPr>
            <a:spLocks noGrp="1"/>
          </p:cNvSpPr>
          <p:nvPr>
            <p:ph type="title"/>
          </p:nvPr>
        </p:nvSpPr>
        <p:spPr/>
        <p:txBody>
          <a:bodyPr/>
          <a:lstStyle/>
          <a:p>
            <a:r>
              <a:rPr lang="en-US" dirty="0" smtClean="0"/>
              <a:t>Un Written Constitution </a:t>
            </a:r>
            <a:r>
              <a:rPr lang="en-US" dirty="0" err="1" smtClean="0"/>
              <a:t>cont</a:t>
            </a:r>
            <a:r>
              <a:rPr lang="en-US" dirty="0" smtClean="0"/>
              <a:t>:</a:t>
            </a:r>
            <a:endParaRPr lang="en-US" dirty="0"/>
          </a:p>
        </p:txBody>
      </p:sp>
    </p:spTree>
    <p:extLst>
      <p:ext uri="{BB962C8B-B14F-4D97-AF65-F5344CB8AC3E}">
        <p14:creationId xmlns:p14="http://schemas.microsoft.com/office/powerpoint/2010/main" val="27693813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Spain gave up all claims of territory east of Mississippi &amp; North of Florida</a:t>
            </a:r>
          </a:p>
          <a:p>
            <a:endParaRPr lang="en-US" dirty="0" smtClean="0"/>
          </a:p>
          <a:p>
            <a:r>
              <a:rPr lang="en-US" dirty="0" smtClean="0"/>
              <a:t>Port of New Orleans</a:t>
            </a:r>
          </a:p>
          <a:p>
            <a:r>
              <a:rPr lang="en-US" dirty="0" smtClean="0"/>
              <a:t>Use the Mississippi</a:t>
            </a:r>
          </a:p>
          <a:p>
            <a:r>
              <a:rPr lang="en-US" dirty="0" smtClean="0"/>
              <a:t>Spain was a rival of Britain’s = Huge…</a:t>
            </a:r>
          </a:p>
          <a:p>
            <a:r>
              <a:rPr lang="en-US" dirty="0" smtClean="0"/>
              <a:t>Big Victory of GW</a:t>
            </a:r>
            <a:endParaRPr lang="en-US" dirty="0"/>
          </a:p>
        </p:txBody>
      </p:sp>
      <p:sp>
        <p:nvSpPr>
          <p:cNvPr id="2" name="Title 1"/>
          <p:cNvSpPr>
            <a:spLocks noGrp="1"/>
          </p:cNvSpPr>
          <p:nvPr>
            <p:ph type="title"/>
          </p:nvPr>
        </p:nvSpPr>
        <p:spPr/>
        <p:txBody>
          <a:bodyPr/>
          <a:lstStyle/>
          <a:p>
            <a:r>
              <a:rPr lang="en-US" dirty="0" smtClean="0"/>
              <a:t>Pinckney’s Treaty 1795</a:t>
            </a:r>
            <a:endParaRPr lang="en-US" dirty="0"/>
          </a:p>
        </p:txBody>
      </p:sp>
    </p:spTree>
    <p:extLst>
      <p:ext uri="{BB962C8B-B14F-4D97-AF65-F5344CB8AC3E}">
        <p14:creationId xmlns:p14="http://schemas.microsoft.com/office/powerpoint/2010/main" val="29564963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389929"/>
            <a:ext cx="8229600" cy="4525963"/>
          </a:xfrm>
        </p:spPr>
        <p:txBody>
          <a:bodyPr>
            <a:normAutofit fontScale="92500" lnSpcReduction="20000"/>
          </a:bodyPr>
          <a:lstStyle/>
          <a:p>
            <a:r>
              <a:rPr lang="en-US" dirty="0"/>
              <a:t>1796--2</a:t>
            </a:r>
            <a:r>
              <a:rPr lang="en-US" baseline="30000" dirty="0"/>
              <a:t>nd</a:t>
            </a:r>
            <a:r>
              <a:rPr lang="en-US" dirty="0"/>
              <a:t> President---John Q. Adams—a Federalist</a:t>
            </a:r>
          </a:p>
          <a:p>
            <a:r>
              <a:rPr lang="en-US" dirty="0"/>
              <a:t>Who are the federalists? </a:t>
            </a:r>
            <a:r>
              <a:rPr lang="en-US" dirty="0" smtClean="0"/>
              <a:t>–</a:t>
            </a:r>
          </a:p>
          <a:p>
            <a:r>
              <a:rPr lang="en-US" dirty="0" smtClean="0"/>
              <a:t>What do they want?</a:t>
            </a:r>
            <a:endParaRPr lang="en-US" dirty="0"/>
          </a:p>
          <a:p>
            <a:endParaRPr lang="en-US" dirty="0"/>
          </a:p>
          <a:p>
            <a:r>
              <a:rPr lang="en-US" dirty="0"/>
              <a:t>Jefferson is Adams’ VP </a:t>
            </a:r>
          </a:p>
          <a:p>
            <a:r>
              <a:rPr lang="en-US" dirty="0"/>
              <a:t>Keep America out of War: French or British</a:t>
            </a:r>
          </a:p>
          <a:p>
            <a:r>
              <a:rPr lang="en-US" dirty="0"/>
              <a:t>1798--Alien &amp; Sedition Act-made it easy  to deport any non-citizen &amp; more difficult to become a citizen</a:t>
            </a:r>
          </a:p>
          <a:p>
            <a:r>
              <a:rPr lang="en-US" dirty="0" smtClean="0"/>
              <a:t>Adams </a:t>
            </a:r>
            <a:r>
              <a:rPr lang="en-US" dirty="0"/>
              <a:t>used Alien &amp; sedition Act to strengthen the Federalist party</a:t>
            </a:r>
          </a:p>
          <a:p>
            <a:endParaRPr lang="en-US" dirty="0"/>
          </a:p>
        </p:txBody>
      </p:sp>
      <p:sp>
        <p:nvSpPr>
          <p:cNvPr id="3" name="Title 2"/>
          <p:cNvSpPr>
            <a:spLocks noGrp="1"/>
          </p:cNvSpPr>
          <p:nvPr>
            <p:ph type="title"/>
          </p:nvPr>
        </p:nvSpPr>
        <p:spPr/>
        <p:txBody>
          <a:bodyPr/>
          <a:lstStyle/>
          <a:p>
            <a:r>
              <a:rPr lang="en-US" dirty="0"/>
              <a:t>Federalist Era 1789-1815</a:t>
            </a:r>
          </a:p>
        </p:txBody>
      </p:sp>
      <p:sp>
        <p:nvSpPr>
          <p:cNvPr id="4" name="SMARTInkShape-54"/>
          <p:cNvSpPr/>
          <p:nvPr>
            <p:custDataLst>
              <p:tags r:id="rId1"/>
            </p:custDataLst>
          </p:nvPr>
        </p:nvSpPr>
        <p:spPr>
          <a:xfrm>
            <a:off x="2437448" y="4106227"/>
            <a:ext cx="3086101" cy="64872"/>
          </a:xfrm>
          <a:custGeom>
            <a:avLst/>
            <a:gdLst/>
            <a:ahLst/>
            <a:cxnLst/>
            <a:rect l="0" t="0" r="0" b="0"/>
            <a:pathLst>
              <a:path w="3086101" h="64872">
                <a:moveTo>
                  <a:pt x="3086100" y="8573"/>
                </a:moveTo>
                <a:lnTo>
                  <a:pt x="3086100" y="8573"/>
                </a:lnTo>
                <a:lnTo>
                  <a:pt x="3081549" y="8573"/>
                </a:lnTo>
                <a:lnTo>
                  <a:pt x="3080209" y="9525"/>
                </a:lnTo>
                <a:lnTo>
                  <a:pt x="3079314" y="11113"/>
                </a:lnTo>
                <a:lnTo>
                  <a:pt x="3078719" y="13123"/>
                </a:lnTo>
                <a:lnTo>
                  <a:pt x="3077369" y="14464"/>
                </a:lnTo>
                <a:lnTo>
                  <a:pt x="3073329" y="15954"/>
                </a:lnTo>
                <a:lnTo>
                  <a:pt x="3054588" y="18028"/>
                </a:lnTo>
                <a:lnTo>
                  <a:pt x="3043222" y="23917"/>
                </a:lnTo>
                <a:lnTo>
                  <a:pt x="3040370" y="24517"/>
                </a:lnTo>
                <a:lnTo>
                  <a:pt x="3038468" y="25870"/>
                </a:lnTo>
                <a:lnTo>
                  <a:pt x="3037200" y="27724"/>
                </a:lnTo>
                <a:lnTo>
                  <a:pt x="3036355" y="29913"/>
                </a:lnTo>
                <a:lnTo>
                  <a:pt x="3034839" y="31372"/>
                </a:lnTo>
                <a:lnTo>
                  <a:pt x="3025562" y="36254"/>
                </a:lnTo>
                <a:lnTo>
                  <a:pt x="3020141" y="39925"/>
                </a:lnTo>
                <a:lnTo>
                  <a:pt x="3011735" y="41993"/>
                </a:lnTo>
                <a:lnTo>
                  <a:pt x="3006058" y="42476"/>
                </a:lnTo>
                <a:lnTo>
                  <a:pt x="3000360" y="45231"/>
                </a:lnTo>
                <a:lnTo>
                  <a:pt x="2997508" y="47299"/>
                </a:lnTo>
                <a:lnTo>
                  <a:pt x="2984390" y="50210"/>
                </a:lnTo>
                <a:lnTo>
                  <a:pt x="2941562" y="51426"/>
                </a:lnTo>
                <a:lnTo>
                  <a:pt x="2899127" y="59654"/>
                </a:lnTo>
                <a:lnTo>
                  <a:pt x="2857420" y="60002"/>
                </a:lnTo>
                <a:lnTo>
                  <a:pt x="2816624" y="60008"/>
                </a:lnTo>
                <a:lnTo>
                  <a:pt x="2776291" y="60008"/>
                </a:lnTo>
                <a:lnTo>
                  <a:pt x="2734469" y="60008"/>
                </a:lnTo>
                <a:lnTo>
                  <a:pt x="2694792" y="60008"/>
                </a:lnTo>
                <a:lnTo>
                  <a:pt x="2653753" y="60008"/>
                </a:lnTo>
                <a:lnTo>
                  <a:pt x="2612455" y="60008"/>
                </a:lnTo>
                <a:lnTo>
                  <a:pt x="2575839" y="57468"/>
                </a:lnTo>
                <a:lnTo>
                  <a:pt x="2540595" y="52627"/>
                </a:lnTo>
                <a:lnTo>
                  <a:pt x="2499803" y="45780"/>
                </a:lnTo>
                <a:lnTo>
                  <a:pt x="2457830" y="43247"/>
                </a:lnTo>
                <a:lnTo>
                  <a:pt x="2423272" y="42977"/>
                </a:lnTo>
                <a:lnTo>
                  <a:pt x="2388904" y="42896"/>
                </a:lnTo>
                <a:lnTo>
                  <a:pt x="2354939" y="42869"/>
                </a:lnTo>
                <a:lnTo>
                  <a:pt x="2313517" y="42864"/>
                </a:lnTo>
                <a:lnTo>
                  <a:pt x="2277747" y="42863"/>
                </a:lnTo>
                <a:lnTo>
                  <a:pt x="2238650" y="42863"/>
                </a:lnTo>
                <a:lnTo>
                  <a:pt x="2199318" y="42863"/>
                </a:lnTo>
                <a:lnTo>
                  <a:pt x="2163538" y="42863"/>
                </a:lnTo>
                <a:lnTo>
                  <a:pt x="2121687" y="36972"/>
                </a:lnTo>
                <a:lnTo>
                  <a:pt x="2088020" y="34820"/>
                </a:lnTo>
                <a:lnTo>
                  <a:pt x="2045245" y="38946"/>
                </a:lnTo>
                <a:lnTo>
                  <a:pt x="2011465" y="41702"/>
                </a:lnTo>
                <a:lnTo>
                  <a:pt x="1977700" y="42634"/>
                </a:lnTo>
                <a:lnTo>
                  <a:pt x="1936317" y="45358"/>
                </a:lnTo>
                <a:lnTo>
                  <a:pt x="1900555" y="50235"/>
                </a:lnTo>
                <a:lnTo>
                  <a:pt x="1861459" y="57089"/>
                </a:lnTo>
                <a:lnTo>
                  <a:pt x="1822128" y="59431"/>
                </a:lnTo>
                <a:lnTo>
                  <a:pt x="1781625" y="64871"/>
                </a:lnTo>
                <a:lnTo>
                  <a:pt x="1741905" y="61251"/>
                </a:lnTo>
                <a:lnTo>
                  <a:pt x="1701710" y="60254"/>
                </a:lnTo>
                <a:lnTo>
                  <a:pt x="1668377" y="60081"/>
                </a:lnTo>
                <a:lnTo>
                  <a:pt x="1634371" y="60030"/>
                </a:lnTo>
                <a:lnTo>
                  <a:pt x="1600529" y="59059"/>
                </a:lnTo>
                <a:lnTo>
                  <a:pt x="1569076" y="54118"/>
                </a:lnTo>
                <a:lnTo>
                  <a:pt x="1532876" y="52230"/>
                </a:lnTo>
                <a:lnTo>
                  <a:pt x="1497049" y="51592"/>
                </a:lnTo>
                <a:lnTo>
                  <a:pt x="1464967" y="48942"/>
                </a:lnTo>
                <a:lnTo>
                  <a:pt x="1429095" y="44063"/>
                </a:lnTo>
                <a:lnTo>
                  <a:pt x="1389977" y="43100"/>
                </a:lnTo>
                <a:lnTo>
                  <a:pt x="1356830" y="41981"/>
                </a:lnTo>
                <a:lnTo>
                  <a:pt x="1316578" y="36091"/>
                </a:lnTo>
                <a:lnTo>
                  <a:pt x="1276064" y="34646"/>
                </a:lnTo>
                <a:lnTo>
                  <a:pt x="1235889" y="33408"/>
                </a:lnTo>
                <a:lnTo>
                  <a:pt x="1197896" y="27519"/>
                </a:lnTo>
                <a:lnTo>
                  <a:pt x="1165192" y="26251"/>
                </a:lnTo>
                <a:lnTo>
                  <a:pt x="1129109" y="25823"/>
                </a:lnTo>
                <a:lnTo>
                  <a:pt x="1096021" y="21198"/>
                </a:lnTo>
                <a:lnTo>
                  <a:pt x="1060606" y="18346"/>
                </a:lnTo>
                <a:lnTo>
                  <a:pt x="1025982" y="17501"/>
                </a:lnTo>
                <a:lnTo>
                  <a:pt x="990980" y="16263"/>
                </a:lnTo>
                <a:lnTo>
                  <a:pt x="955505" y="11275"/>
                </a:lnTo>
                <a:lnTo>
                  <a:pt x="913982" y="9106"/>
                </a:lnTo>
                <a:lnTo>
                  <a:pt x="877769" y="8678"/>
                </a:lnTo>
                <a:lnTo>
                  <a:pt x="845126" y="4053"/>
                </a:lnTo>
                <a:lnTo>
                  <a:pt x="811324" y="1201"/>
                </a:lnTo>
                <a:lnTo>
                  <a:pt x="776599" y="237"/>
                </a:lnTo>
                <a:lnTo>
                  <a:pt x="742125" y="71"/>
                </a:lnTo>
                <a:lnTo>
                  <a:pt x="699567" y="10"/>
                </a:lnTo>
                <a:lnTo>
                  <a:pt x="661144" y="2"/>
                </a:lnTo>
                <a:lnTo>
                  <a:pt x="621945" y="1"/>
                </a:lnTo>
                <a:lnTo>
                  <a:pt x="586191" y="0"/>
                </a:lnTo>
                <a:lnTo>
                  <a:pt x="544345" y="0"/>
                </a:lnTo>
                <a:lnTo>
                  <a:pt x="513219" y="2540"/>
                </a:lnTo>
                <a:lnTo>
                  <a:pt x="471338" y="7778"/>
                </a:lnTo>
                <a:lnTo>
                  <a:pt x="439708" y="10956"/>
                </a:lnTo>
                <a:lnTo>
                  <a:pt x="418256" y="15312"/>
                </a:lnTo>
                <a:lnTo>
                  <a:pt x="380857" y="21334"/>
                </a:lnTo>
                <a:lnTo>
                  <a:pt x="340838" y="25333"/>
                </a:lnTo>
                <a:lnTo>
                  <a:pt x="298060" y="32453"/>
                </a:lnTo>
                <a:lnTo>
                  <a:pt x="256249" y="34129"/>
                </a:lnTo>
                <a:lnTo>
                  <a:pt x="231183" y="36782"/>
                </a:lnTo>
                <a:lnTo>
                  <a:pt x="189323" y="42329"/>
                </a:lnTo>
                <a:lnTo>
                  <a:pt x="150124" y="42815"/>
                </a:lnTo>
                <a:lnTo>
                  <a:pt x="110323" y="42859"/>
                </a:lnTo>
                <a:lnTo>
                  <a:pt x="69234" y="42862"/>
                </a:lnTo>
                <a:lnTo>
                  <a:pt x="57441" y="41910"/>
                </a:lnTo>
                <a:lnTo>
                  <a:pt x="0" y="342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8" name="SMARTInkShape-Group15"/>
          <p:cNvGrpSpPr/>
          <p:nvPr/>
        </p:nvGrpSpPr>
        <p:grpSpPr>
          <a:xfrm>
            <a:off x="5377816" y="1980248"/>
            <a:ext cx="2716292" cy="822960"/>
            <a:chOff x="5377816" y="1980248"/>
            <a:chExt cx="2716292" cy="822960"/>
          </a:xfrm>
        </p:grpSpPr>
        <p:sp>
          <p:nvSpPr>
            <p:cNvPr id="5" name="SMARTInkShape-55"/>
            <p:cNvSpPr/>
            <p:nvPr>
              <p:custDataLst>
                <p:tags r:id="rId8"/>
              </p:custDataLst>
            </p:nvPr>
          </p:nvSpPr>
          <p:spPr>
            <a:xfrm>
              <a:off x="6843713" y="2657611"/>
              <a:ext cx="1088708" cy="145597"/>
            </a:xfrm>
            <a:custGeom>
              <a:avLst/>
              <a:gdLst/>
              <a:ahLst/>
              <a:cxnLst/>
              <a:rect l="0" t="0" r="0" b="0"/>
              <a:pathLst>
                <a:path w="1088708" h="145597">
                  <a:moveTo>
                    <a:pt x="1088707" y="17009"/>
                  </a:moveTo>
                  <a:lnTo>
                    <a:pt x="1088707" y="17009"/>
                  </a:lnTo>
                  <a:lnTo>
                    <a:pt x="1056851" y="12458"/>
                  </a:lnTo>
                  <a:lnTo>
                    <a:pt x="1025971" y="7684"/>
                  </a:lnTo>
                  <a:lnTo>
                    <a:pt x="988435" y="3339"/>
                  </a:lnTo>
                  <a:lnTo>
                    <a:pt x="963756" y="2181"/>
                  </a:lnTo>
                  <a:lnTo>
                    <a:pt x="936827" y="1409"/>
                  </a:lnTo>
                  <a:lnTo>
                    <a:pt x="908396" y="894"/>
                  </a:lnTo>
                  <a:lnTo>
                    <a:pt x="878964" y="550"/>
                  </a:lnTo>
                  <a:lnTo>
                    <a:pt x="848866" y="322"/>
                  </a:lnTo>
                  <a:lnTo>
                    <a:pt x="816418" y="169"/>
                  </a:lnTo>
                  <a:lnTo>
                    <a:pt x="782403" y="68"/>
                  </a:lnTo>
                  <a:lnTo>
                    <a:pt x="747344" y="0"/>
                  </a:lnTo>
                  <a:lnTo>
                    <a:pt x="711589" y="907"/>
                  </a:lnTo>
                  <a:lnTo>
                    <a:pt x="675371" y="2464"/>
                  </a:lnTo>
                  <a:lnTo>
                    <a:pt x="638842" y="4455"/>
                  </a:lnTo>
                  <a:lnTo>
                    <a:pt x="602107" y="7687"/>
                  </a:lnTo>
                  <a:lnTo>
                    <a:pt x="565235" y="11747"/>
                  </a:lnTo>
                  <a:lnTo>
                    <a:pt x="528270" y="16358"/>
                  </a:lnTo>
                  <a:lnTo>
                    <a:pt x="491245" y="22290"/>
                  </a:lnTo>
                  <a:lnTo>
                    <a:pt x="454180" y="29102"/>
                  </a:lnTo>
                  <a:lnTo>
                    <a:pt x="417086" y="36501"/>
                  </a:lnTo>
                  <a:lnTo>
                    <a:pt x="380927" y="44291"/>
                  </a:lnTo>
                  <a:lnTo>
                    <a:pt x="345392" y="52342"/>
                  </a:lnTo>
                  <a:lnTo>
                    <a:pt x="310270" y="60567"/>
                  </a:lnTo>
                  <a:lnTo>
                    <a:pt x="274475" y="68907"/>
                  </a:lnTo>
                  <a:lnTo>
                    <a:pt x="238228" y="77325"/>
                  </a:lnTo>
                  <a:lnTo>
                    <a:pt x="201681" y="85795"/>
                  </a:lnTo>
                  <a:lnTo>
                    <a:pt x="168743" y="94299"/>
                  </a:lnTo>
                  <a:lnTo>
                    <a:pt x="138214" y="102825"/>
                  </a:lnTo>
                  <a:lnTo>
                    <a:pt x="109287" y="111367"/>
                  </a:lnTo>
                  <a:lnTo>
                    <a:pt x="84288" y="118967"/>
                  </a:lnTo>
                  <a:lnTo>
                    <a:pt x="0" y="1455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56"/>
            <p:cNvSpPr/>
            <p:nvPr>
              <p:custDataLst>
                <p:tags r:id="rId9"/>
              </p:custDataLst>
            </p:nvPr>
          </p:nvSpPr>
          <p:spPr>
            <a:xfrm>
              <a:off x="7907779" y="2376158"/>
              <a:ext cx="186329" cy="178448"/>
            </a:xfrm>
            <a:custGeom>
              <a:avLst/>
              <a:gdLst/>
              <a:ahLst/>
              <a:cxnLst/>
              <a:rect l="0" t="0" r="0" b="0"/>
              <a:pathLst>
                <a:path w="186329" h="178448">
                  <a:moveTo>
                    <a:pt x="178946" y="24142"/>
                  </a:moveTo>
                  <a:lnTo>
                    <a:pt x="178946" y="24142"/>
                  </a:lnTo>
                  <a:lnTo>
                    <a:pt x="178946" y="19591"/>
                  </a:lnTo>
                  <a:lnTo>
                    <a:pt x="179899" y="18250"/>
                  </a:lnTo>
                  <a:lnTo>
                    <a:pt x="181486" y="17357"/>
                  </a:lnTo>
                  <a:lnTo>
                    <a:pt x="183497" y="16761"/>
                  </a:lnTo>
                  <a:lnTo>
                    <a:pt x="184838" y="15412"/>
                  </a:lnTo>
                  <a:lnTo>
                    <a:pt x="186328" y="11371"/>
                  </a:lnTo>
                  <a:lnTo>
                    <a:pt x="185772" y="8961"/>
                  </a:lnTo>
                  <a:lnTo>
                    <a:pt x="182615" y="3742"/>
                  </a:lnTo>
                  <a:lnTo>
                    <a:pt x="179487" y="1970"/>
                  </a:lnTo>
                  <a:lnTo>
                    <a:pt x="170932" y="0"/>
                  </a:lnTo>
                  <a:lnTo>
                    <a:pt x="129948" y="7957"/>
                  </a:lnTo>
                  <a:lnTo>
                    <a:pt x="96483" y="15854"/>
                  </a:lnTo>
                  <a:lnTo>
                    <a:pt x="59576" y="27056"/>
                  </a:lnTo>
                  <a:lnTo>
                    <a:pt x="24769" y="45285"/>
                  </a:lnTo>
                  <a:lnTo>
                    <a:pt x="7553" y="56081"/>
                  </a:lnTo>
                  <a:lnTo>
                    <a:pt x="2771" y="63532"/>
                  </a:lnTo>
                  <a:lnTo>
                    <a:pt x="0" y="81971"/>
                  </a:lnTo>
                  <a:lnTo>
                    <a:pt x="2498" y="90317"/>
                  </a:lnTo>
                  <a:lnTo>
                    <a:pt x="34814" y="128012"/>
                  </a:lnTo>
                  <a:lnTo>
                    <a:pt x="68507" y="148475"/>
                  </a:lnTo>
                  <a:lnTo>
                    <a:pt x="107919" y="165612"/>
                  </a:lnTo>
                  <a:lnTo>
                    <a:pt x="136084" y="1784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57"/>
            <p:cNvSpPr/>
            <p:nvPr>
              <p:custDataLst>
                <p:tags r:id="rId10"/>
              </p:custDataLst>
            </p:nvPr>
          </p:nvSpPr>
          <p:spPr>
            <a:xfrm>
              <a:off x="7872413" y="2254567"/>
              <a:ext cx="17145" cy="8574"/>
            </a:xfrm>
            <a:custGeom>
              <a:avLst/>
              <a:gdLst/>
              <a:ahLst/>
              <a:cxnLst/>
              <a:rect l="0" t="0" r="0" b="0"/>
              <a:pathLst>
                <a:path w="17145" h="8574">
                  <a:moveTo>
                    <a:pt x="0" y="8573"/>
                  </a:moveTo>
                  <a:lnTo>
                    <a:pt x="0" y="8573"/>
                  </a:lnTo>
                  <a:lnTo>
                    <a:pt x="4550" y="8573"/>
                  </a:lnTo>
                  <a:lnTo>
                    <a:pt x="5891" y="7620"/>
                  </a:lnTo>
                  <a:lnTo>
                    <a:pt x="1714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58"/>
            <p:cNvSpPr/>
            <p:nvPr>
              <p:custDataLst>
                <p:tags r:id="rId11"/>
              </p:custDataLst>
            </p:nvPr>
          </p:nvSpPr>
          <p:spPr>
            <a:xfrm>
              <a:off x="7769543" y="2434590"/>
              <a:ext cx="17146" cy="17146"/>
            </a:xfrm>
            <a:custGeom>
              <a:avLst/>
              <a:gdLst/>
              <a:ahLst/>
              <a:cxnLst/>
              <a:rect l="0" t="0" r="0" b="0"/>
              <a:pathLst>
                <a:path w="17146" h="17146">
                  <a:moveTo>
                    <a:pt x="17145" y="0"/>
                  </a:moveTo>
                  <a:lnTo>
                    <a:pt x="17145" y="0"/>
                  </a:lnTo>
                  <a:lnTo>
                    <a:pt x="17145" y="4551"/>
                  </a:lnTo>
                  <a:lnTo>
                    <a:pt x="14604" y="9325"/>
                  </a:lnTo>
                  <a:lnTo>
                    <a:pt x="12594" y="11931"/>
                  </a:lnTo>
                  <a:lnTo>
                    <a:pt x="0" y="171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59"/>
            <p:cNvSpPr/>
            <p:nvPr>
              <p:custDataLst>
                <p:tags r:id="rId12"/>
              </p:custDataLst>
            </p:nvPr>
          </p:nvSpPr>
          <p:spPr>
            <a:xfrm>
              <a:off x="7487082" y="2220277"/>
              <a:ext cx="257537" cy="205741"/>
            </a:xfrm>
            <a:custGeom>
              <a:avLst/>
              <a:gdLst/>
              <a:ahLst/>
              <a:cxnLst/>
              <a:rect l="0" t="0" r="0" b="0"/>
              <a:pathLst>
                <a:path w="257537" h="205741">
                  <a:moveTo>
                    <a:pt x="85293" y="0"/>
                  </a:moveTo>
                  <a:lnTo>
                    <a:pt x="85293" y="0"/>
                  </a:lnTo>
                  <a:lnTo>
                    <a:pt x="84340" y="8750"/>
                  </a:lnTo>
                  <a:lnTo>
                    <a:pt x="76563" y="46312"/>
                  </a:lnTo>
                  <a:lnTo>
                    <a:pt x="65012" y="77834"/>
                  </a:lnTo>
                  <a:lnTo>
                    <a:pt x="44668" y="120679"/>
                  </a:lnTo>
                  <a:lnTo>
                    <a:pt x="23417" y="161084"/>
                  </a:lnTo>
                  <a:lnTo>
                    <a:pt x="14931" y="173510"/>
                  </a:lnTo>
                  <a:lnTo>
                    <a:pt x="1025" y="203514"/>
                  </a:lnTo>
                  <a:lnTo>
                    <a:pt x="538" y="203304"/>
                  </a:lnTo>
                  <a:lnTo>
                    <a:pt x="0" y="200530"/>
                  </a:lnTo>
                  <a:lnTo>
                    <a:pt x="15735" y="174715"/>
                  </a:lnTo>
                  <a:lnTo>
                    <a:pt x="37715" y="151701"/>
                  </a:lnTo>
                  <a:lnTo>
                    <a:pt x="56061" y="140940"/>
                  </a:lnTo>
                  <a:lnTo>
                    <a:pt x="95429" y="128770"/>
                  </a:lnTo>
                  <a:lnTo>
                    <a:pt x="119325" y="124859"/>
                  </a:lnTo>
                  <a:lnTo>
                    <a:pt x="148996" y="126295"/>
                  </a:lnTo>
                  <a:lnTo>
                    <a:pt x="188729" y="127909"/>
                  </a:lnTo>
                  <a:lnTo>
                    <a:pt x="222600" y="135297"/>
                  </a:lnTo>
                  <a:lnTo>
                    <a:pt x="253528" y="148721"/>
                  </a:lnTo>
                  <a:lnTo>
                    <a:pt x="256505" y="152488"/>
                  </a:lnTo>
                  <a:lnTo>
                    <a:pt x="257536" y="156904"/>
                  </a:lnTo>
                  <a:lnTo>
                    <a:pt x="256143" y="165937"/>
                  </a:lnTo>
                  <a:lnTo>
                    <a:pt x="252349" y="173128"/>
                  </a:lnTo>
                  <a:lnTo>
                    <a:pt x="242407" y="179498"/>
                  </a:lnTo>
                  <a:lnTo>
                    <a:pt x="199609" y="193289"/>
                  </a:lnTo>
                  <a:lnTo>
                    <a:pt x="164530" y="196402"/>
                  </a:lnTo>
                  <a:lnTo>
                    <a:pt x="123692" y="199481"/>
                  </a:lnTo>
                  <a:lnTo>
                    <a:pt x="93787" y="202958"/>
                  </a:lnTo>
                  <a:lnTo>
                    <a:pt x="42431" y="2057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60"/>
            <p:cNvSpPr/>
            <p:nvPr>
              <p:custDataLst>
                <p:tags r:id="rId13"/>
              </p:custDataLst>
            </p:nvPr>
          </p:nvSpPr>
          <p:spPr>
            <a:xfrm>
              <a:off x="7284375" y="2288857"/>
              <a:ext cx="101947" cy="153617"/>
            </a:xfrm>
            <a:custGeom>
              <a:avLst/>
              <a:gdLst/>
              <a:ahLst/>
              <a:cxnLst/>
              <a:rect l="0" t="0" r="0" b="0"/>
              <a:pathLst>
                <a:path w="101947" h="153617">
                  <a:moveTo>
                    <a:pt x="73688" y="42863"/>
                  </a:moveTo>
                  <a:lnTo>
                    <a:pt x="73688" y="42863"/>
                  </a:lnTo>
                  <a:lnTo>
                    <a:pt x="32167" y="62771"/>
                  </a:lnTo>
                  <a:lnTo>
                    <a:pt x="14077" y="80512"/>
                  </a:lnTo>
                  <a:lnTo>
                    <a:pt x="4332" y="95791"/>
                  </a:lnTo>
                  <a:lnTo>
                    <a:pt x="0" y="112106"/>
                  </a:lnTo>
                  <a:lnTo>
                    <a:pt x="750" y="119505"/>
                  </a:lnTo>
                  <a:lnTo>
                    <a:pt x="6664" y="132806"/>
                  </a:lnTo>
                  <a:lnTo>
                    <a:pt x="15641" y="142528"/>
                  </a:lnTo>
                  <a:lnTo>
                    <a:pt x="20702" y="146453"/>
                  </a:lnTo>
                  <a:lnTo>
                    <a:pt x="33946" y="150816"/>
                  </a:lnTo>
                  <a:lnTo>
                    <a:pt x="65731" y="153616"/>
                  </a:lnTo>
                  <a:lnTo>
                    <a:pt x="86464" y="149550"/>
                  </a:lnTo>
                  <a:lnTo>
                    <a:pt x="96194" y="142350"/>
                  </a:lnTo>
                  <a:lnTo>
                    <a:pt x="100122" y="137762"/>
                  </a:lnTo>
                  <a:lnTo>
                    <a:pt x="101946" y="119966"/>
                  </a:lnTo>
                  <a:lnTo>
                    <a:pt x="95357" y="83387"/>
                  </a:lnTo>
                  <a:lnTo>
                    <a:pt x="83071" y="54764"/>
                  </a:lnTo>
                  <a:lnTo>
                    <a:pt x="67698" y="38310"/>
                  </a:lnTo>
                  <a:lnTo>
                    <a:pt x="2225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61"/>
            <p:cNvSpPr/>
            <p:nvPr>
              <p:custDataLst>
                <p:tags r:id="rId14"/>
              </p:custDataLst>
            </p:nvPr>
          </p:nvSpPr>
          <p:spPr>
            <a:xfrm>
              <a:off x="6966610" y="2151698"/>
              <a:ext cx="156765" cy="276993"/>
            </a:xfrm>
            <a:custGeom>
              <a:avLst/>
              <a:gdLst/>
              <a:ahLst/>
              <a:cxnLst/>
              <a:rect l="0" t="0" r="0" b="0"/>
              <a:pathLst>
                <a:path w="156765" h="276993">
                  <a:moveTo>
                    <a:pt x="82843" y="0"/>
                  </a:moveTo>
                  <a:lnTo>
                    <a:pt x="82843" y="0"/>
                  </a:lnTo>
                  <a:lnTo>
                    <a:pt x="87394" y="4550"/>
                  </a:lnTo>
                  <a:lnTo>
                    <a:pt x="89628" y="11865"/>
                  </a:lnTo>
                  <a:lnTo>
                    <a:pt x="91258" y="52476"/>
                  </a:lnTo>
                  <a:lnTo>
                    <a:pt x="88829" y="77461"/>
                  </a:lnTo>
                  <a:lnTo>
                    <a:pt x="79474" y="111503"/>
                  </a:lnTo>
                  <a:lnTo>
                    <a:pt x="68454" y="151635"/>
                  </a:lnTo>
                  <a:lnTo>
                    <a:pt x="54565" y="188067"/>
                  </a:lnTo>
                  <a:lnTo>
                    <a:pt x="35056" y="230435"/>
                  </a:lnTo>
                  <a:lnTo>
                    <a:pt x="20081" y="262379"/>
                  </a:lnTo>
                  <a:lnTo>
                    <a:pt x="11769" y="271552"/>
                  </a:lnTo>
                  <a:lnTo>
                    <a:pt x="3630" y="276899"/>
                  </a:lnTo>
                  <a:lnTo>
                    <a:pt x="1458" y="276992"/>
                  </a:lnTo>
                  <a:lnTo>
                    <a:pt x="11" y="276101"/>
                  </a:lnTo>
                  <a:lnTo>
                    <a:pt x="0" y="275507"/>
                  </a:lnTo>
                  <a:lnTo>
                    <a:pt x="945" y="275111"/>
                  </a:lnTo>
                  <a:lnTo>
                    <a:pt x="2527" y="274847"/>
                  </a:lnTo>
                  <a:lnTo>
                    <a:pt x="36657" y="235741"/>
                  </a:lnTo>
                  <a:lnTo>
                    <a:pt x="78053" y="194393"/>
                  </a:lnTo>
                  <a:lnTo>
                    <a:pt x="119193" y="160979"/>
                  </a:lnTo>
                  <a:lnTo>
                    <a:pt x="156578" y="139002"/>
                  </a:lnTo>
                  <a:lnTo>
                    <a:pt x="156764" y="141245"/>
                  </a:lnTo>
                  <a:lnTo>
                    <a:pt x="147763" y="168565"/>
                  </a:lnTo>
                  <a:lnTo>
                    <a:pt x="125705" y="2486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62"/>
            <p:cNvSpPr/>
            <p:nvPr>
              <p:custDataLst>
                <p:tags r:id="rId15"/>
              </p:custDataLst>
            </p:nvPr>
          </p:nvSpPr>
          <p:spPr>
            <a:xfrm>
              <a:off x="6749769" y="2151746"/>
              <a:ext cx="222305" cy="299326"/>
            </a:xfrm>
            <a:custGeom>
              <a:avLst/>
              <a:gdLst/>
              <a:ahLst/>
              <a:cxnLst/>
              <a:rect l="0" t="0" r="0" b="0"/>
              <a:pathLst>
                <a:path w="222305" h="299326">
                  <a:moveTo>
                    <a:pt x="42509" y="77104"/>
                  </a:moveTo>
                  <a:lnTo>
                    <a:pt x="42509" y="77104"/>
                  </a:lnTo>
                  <a:lnTo>
                    <a:pt x="42509" y="117654"/>
                  </a:lnTo>
                  <a:lnTo>
                    <a:pt x="39969" y="155081"/>
                  </a:lnTo>
                  <a:lnTo>
                    <a:pt x="33778" y="197227"/>
                  </a:lnTo>
                  <a:lnTo>
                    <a:pt x="22109" y="239996"/>
                  </a:lnTo>
                  <a:lnTo>
                    <a:pt x="17257" y="279486"/>
                  </a:lnTo>
                  <a:lnTo>
                    <a:pt x="14458" y="288654"/>
                  </a:lnTo>
                  <a:lnTo>
                    <a:pt x="8584" y="299325"/>
                  </a:lnTo>
                  <a:lnTo>
                    <a:pt x="2334" y="261444"/>
                  </a:lnTo>
                  <a:lnTo>
                    <a:pt x="0" y="222276"/>
                  </a:lnTo>
                  <a:lnTo>
                    <a:pt x="6478" y="179900"/>
                  </a:lnTo>
                  <a:lnTo>
                    <a:pt x="9349" y="162796"/>
                  </a:lnTo>
                  <a:lnTo>
                    <a:pt x="27429" y="119962"/>
                  </a:lnTo>
                  <a:lnTo>
                    <a:pt x="44944" y="77103"/>
                  </a:lnTo>
                  <a:lnTo>
                    <a:pt x="71405" y="41085"/>
                  </a:lnTo>
                  <a:lnTo>
                    <a:pt x="89276" y="24099"/>
                  </a:lnTo>
                  <a:lnTo>
                    <a:pt x="128748" y="6212"/>
                  </a:lnTo>
                  <a:lnTo>
                    <a:pt x="168623" y="776"/>
                  </a:lnTo>
                  <a:lnTo>
                    <a:pt x="209415" y="24"/>
                  </a:lnTo>
                  <a:lnTo>
                    <a:pt x="213787" y="0"/>
                  </a:lnTo>
                  <a:lnTo>
                    <a:pt x="216702" y="936"/>
                  </a:lnTo>
                  <a:lnTo>
                    <a:pt x="218644" y="2513"/>
                  </a:lnTo>
                  <a:lnTo>
                    <a:pt x="220804" y="6805"/>
                  </a:lnTo>
                  <a:lnTo>
                    <a:pt x="222304" y="20104"/>
                  </a:lnTo>
                  <a:lnTo>
                    <a:pt x="217350" y="28275"/>
                  </a:lnTo>
                  <a:lnTo>
                    <a:pt x="208799" y="37305"/>
                  </a:lnTo>
                  <a:lnTo>
                    <a:pt x="168422" y="62344"/>
                  </a:lnTo>
                  <a:lnTo>
                    <a:pt x="127882" y="82004"/>
                  </a:lnTo>
                  <a:lnTo>
                    <a:pt x="89876" y="96999"/>
                  </a:lnTo>
                  <a:lnTo>
                    <a:pt x="51253" y="114242"/>
                  </a:lnTo>
                  <a:lnTo>
                    <a:pt x="33936" y="128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63"/>
            <p:cNvSpPr/>
            <p:nvPr>
              <p:custDataLst>
                <p:tags r:id="rId16"/>
              </p:custDataLst>
            </p:nvPr>
          </p:nvSpPr>
          <p:spPr>
            <a:xfrm>
              <a:off x="6475095" y="2263140"/>
              <a:ext cx="170896" cy="156233"/>
            </a:xfrm>
            <a:custGeom>
              <a:avLst/>
              <a:gdLst/>
              <a:ahLst/>
              <a:cxnLst/>
              <a:rect l="0" t="0" r="0" b="0"/>
              <a:pathLst>
                <a:path w="170896" h="156233">
                  <a:moveTo>
                    <a:pt x="85725" y="17145"/>
                  </a:moveTo>
                  <a:lnTo>
                    <a:pt x="85725" y="17145"/>
                  </a:lnTo>
                  <a:lnTo>
                    <a:pt x="56473" y="50948"/>
                  </a:lnTo>
                  <a:lnTo>
                    <a:pt x="33768" y="90568"/>
                  </a:lnTo>
                  <a:lnTo>
                    <a:pt x="28103" y="113300"/>
                  </a:lnTo>
                  <a:lnTo>
                    <a:pt x="26778" y="129413"/>
                  </a:lnTo>
                  <a:lnTo>
                    <a:pt x="30234" y="135806"/>
                  </a:lnTo>
                  <a:lnTo>
                    <a:pt x="58078" y="152908"/>
                  </a:lnTo>
                  <a:lnTo>
                    <a:pt x="64437" y="156232"/>
                  </a:lnTo>
                  <a:lnTo>
                    <a:pt x="84202" y="154844"/>
                  </a:lnTo>
                  <a:lnTo>
                    <a:pt x="106003" y="147877"/>
                  </a:lnTo>
                  <a:lnTo>
                    <a:pt x="146909" y="122735"/>
                  </a:lnTo>
                  <a:lnTo>
                    <a:pt x="165138" y="101312"/>
                  </a:lnTo>
                  <a:lnTo>
                    <a:pt x="168644" y="92335"/>
                  </a:lnTo>
                  <a:lnTo>
                    <a:pt x="170895" y="71050"/>
                  </a:lnTo>
                  <a:lnTo>
                    <a:pt x="166734" y="54177"/>
                  </a:lnTo>
                  <a:lnTo>
                    <a:pt x="154919" y="37113"/>
                  </a:lnTo>
                  <a:lnTo>
                    <a:pt x="139353" y="24543"/>
                  </a:lnTo>
                  <a:lnTo>
                    <a:pt x="102030" y="8794"/>
                  </a:lnTo>
                  <a:lnTo>
                    <a:pt x="72965" y="1737"/>
                  </a:lnTo>
                  <a:lnTo>
                    <a:pt x="34451" y="15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64"/>
            <p:cNvSpPr/>
            <p:nvPr>
              <p:custDataLst>
                <p:tags r:id="rId17"/>
              </p:custDataLst>
            </p:nvPr>
          </p:nvSpPr>
          <p:spPr>
            <a:xfrm>
              <a:off x="6160062" y="2239618"/>
              <a:ext cx="211252" cy="159229"/>
            </a:xfrm>
            <a:custGeom>
              <a:avLst/>
              <a:gdLst/>
              <a:ahLst/>
              <a:cxnLst/>
              <a:rect l="0" t="0" r="0" b="0"/>
              <a:pathLst>
                <a:path w="211252" h="159229">
                  <a:moveTo>
                    <a:pt x="66431" y="74957"/>
                  </a:moveTo>
                  <a:lnTo>
                    <a:pt x="66431" y="74957"/>
                  </a:lnTo>
                  <a:lnTo>
                    <a:pt x="61880" y="74957"/>
                  </a:lnTo>
                  <a:lnTo>
                    <a:pt x="57106" y="80037"/>
                  </a:lnTo>
                  <a:lnTo>
                    <a:pt x="33260" y="119810"/>
                  </a:lnTo>
                  <a:lnTo>
                    <a:pt x="12747" y="149645"/>
                  </a:lnTo>
                  <a:lnTo>
                    <a:pt x="0" y="159228"/>
                  </a:lnTo>
                  <a:lnTo>
                    <a:pt x="35951" y="131353"/>
                  </a:lnTo>
                  <a:lnTo>
                    <a:pt x="75505" y="103433"/>
                  </a:lnTo>
                  <a:lnTo>
                    <a:pt x="117932" y="74944"/>
                  </a:lnTo>
                  <a:lnTo>
                    <a:pt x="159785" y="46380"/>
                  </a:lnTo>
                  <a:lnTo>
                    <a:pt x="183154" y="23522"/>
                  </a:lnTo>
                  <a:lnTo>
                    <a:pt x="191651" y="13044"/>
                  </a:lnTo>
                  <a:lnTo>
                    <a:pt x="209085" y="0"/>
                  </a:lnTo>
                  <a:lnTo>
                    <a:pt x="210111" y="220"/>
                  </a:lnTo>
                  <a:lnTo>
                    <a:pt x="210795" y="1320"/>
                  </a:lnTo>
                  <a:lnTo>
                    <a:pt x="211251" y="3005"/>
                  </a:lnTo>
                  <a:lnTo>
                    <a:pt x="175087" y="43201"/>
                  </a:lnTo>
                  <a:lnTo>
                    <a:pt x="141800" y="83511"/>
                  </a:lnTo>
                  <a:lnTo>
                    <a:pt x="133266" y="93998"/>
                  </a:lnTo>
                  <a:lnTo>
                    <a:pt x="126438" y="1178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65"/>
            <p:cNvSpPr/>
            <p:nvPr>
              <p:custDataLst>
                <p:tags r:id="rId18"/>
              </p:custDataLst>
            </p:nvPr>
          </p:nvSpPr>
          <p:spPr>
            <a:xfrm>
              <a:off x="5904210" y="2200773"/>
              <a:ext cx="207469" cy="182383"/>
            </a:xfrm>
            <a:custGeom>
              <a:avLst/>
              <a:gdLst/>
              <a:ahLst/>
              <a:cxnLst/>
              <a:rect l="0" t="0" r="0" b="0"/>
              <a:pathLst>
                <a:path w="207469" h="182383">
                  <a:moveTo>
                    <a:pt x="125115" y="113802"/>
                  </a:moveTo>
                  <a:lnTo>
                    <a:pt x="125115" y="113802"/>
                  </a:lnTo>
                  <a:lnTo>
                    <a:pt x="129665" y="109251"/>
                  </a:lnTo>
                  <a:lnTo>
                    <a:pt x="134440" y="107017"/>
                  </a:lnTo>
                  <a:lnTo>
                    <a:pt x="137047" y="106421"/>
                  </a:lnTo>
                  <a:lnTo>
                    <a:pt x="176792" y="77325"/>
                  </a:lnTo>
                  <a:lnTo>
                    <a:pt x="199458" y="56220"/>
                  </a:lnTo>
                  <a:lnTo>
                    <a:pt x="205781" y="45030"/>
                  </a:lnTo>
                  <a:lnTo>
                    <a:pt x="207468" y="39379"/>
                  </a:lnTo>
                  <a:lnTo>
                    <a:pt x="206801" y="28020"/>
                  </a:lnTo>
                  <a:lnTo>
                    <a:pt x="205290" y="22324"/>
                  </a:lnTo>
                  <a:lnTo>
                    <a:pt x="198532" y="13455"/>
                  </a:lnTo>
                  <a:lnTo>
                    <a:pt x="194061" y="9756"/>
                  </a:lnTo>
                  <a:lnTo>
                    <a:pt x="165018" y="0"/>
                  </a:lnTo>
                  <a:lnTo>
                    <a:pt x="135351" y="179"/>
                  </a:lnTo>
                  <a:lnTo>
                    <a:pt x="92883" y="8773"/>
                  </a:lnTo>
                  <a:lnTo>
                    <a:pt x="61060" y="17806"/>
                  </a:lnTo>
                  <a:lnTo>
                    <a:pt x="32276" y="37443"/>
                  </a:lnTo>
                  <a:lnTo>
                    <a:pt x="8246" y="64217"/>
                  </a:lnTo>
                  <a:lnTo>
                    <a:pt x="1736" y="77794"/>
                  </a:lnTo>
                  <a:lnTo>
                    <a:pt x="0" y="84082"/>
                  </a:lnTo>
                  <a:lnTo>
                    <a:pt x="2107" y="111134"/>
                  </a:lnTo>
                  <a:lnTo>
                    <a:pt x="8764" y="134178"/>
                  </a:lnTo>
                  <a:lnTo>
                    <a:pt x="19111" y="144448"/>
                  </a:lnTo>
                  <a:lnTo>
                    <a:pt x="57251" y="161900"/>
                  </a:lnTo>
                  <a:lnTo>
                    <a:pt x="99492" y="176604"/>
                  </a:lnTo>
                  <a:lnTo>
                    <a:pt x="134658" y="181241"/>
                  </a:lnTo>
                  <a:lnTo>
                    <a:pt x="176550" y="1823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66"/>
            <p:cNvSpPr/>
            <p:nvPr>
              <p:custDataLst>
                <p:tags r:id="rId19"/>
              </p:custDataLst>
            </p:nvPr>
          </p:nvSpPr>
          <p:spPr>
            <a:xfrm>
              <a:off x="5377816" y="2065973"/>
              <a:ext cx="514351" cy="454343"/>
            </a:xfrm>
            <a:custGeom>
              <a:avLst/>
              <a:gdLst/>
              <a:ahLst/>
              <a:cxnLst/>
              <a:rect l="0" t="0" r="0" b="0"/>
              <a:pathLst>
                <a:path w="514351" h="454343">
                  <a:moveTo>
                    <a:pt x="514350" y="0"/>
                  </a:moveTo>
                  <a:lnTo>
                    <a:pt x="514350" y="0"/>
                  </a:lnTo>
                  <a:lnTo>
                    <a:pt x="502417" y="11931"/>
                  </a:lnTo>
                  <a:lnTo>
                    <a:pt x="467376" y="30863"/>
                  </a:lnTo>
                  <a:lnTo>
                    <a:pt x="424954" y="61023"/>
                  </a:lnTo>
                  <a:lnTo>
                    <a:pt x="385778" y="95450"/>
                  </a:lnTo>
                  <a:lnTo>
                    <a:pt x="353488" y="126918"/>
                  </a:lnTo>
                  <a:lnTo>
                    <a:pt x="318837" y="160372"/>
                  </a:lnTo>
                  <a:lnTo>
                    <a:pt x="278831" y="194414"/>
                  </a:lnTo>
                  <a:lnTo>
                    <a:pt x="236816" y="229583"/>
                  </a:lnTo>
                  <a:lnTo>
                    <a:pt x="194203" y="268790"/>
                  </a:lnTo>
                  <a:lnTo>
                    <a:pt x="151415" y="304960"/>
                  </a:lnTo>
                  <a:lnTo>
                    <a:pt x="109528" y="339807"/>
                  </a:lnTo>
                  <a:lnTo>
                    <a:pt x="73515" y="374262"/>
                  </a:lnTo>
                  <a:lnTo>
                    <a:pt x="43371" y="408601"/>
                  </a:lnTo>
                  <a:lnTo>
                    <a:pt x="0" y="4543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67"/>
            <p:cNvSpPr/>
            <p:nvPr>
              <p:custDataLst>
                <p:tags r:id="rId20"/>
              </p:custDataLst>
            </p:nvPr>
          </p:nvSpPr>
          <p:spPr>
            <a:xfrm>
              <a:off x="5652135" y="1980248"/>
              <a:ext cx="205741" cy="557213"/>
            </a:xfrm>
            <a:custGeom>
              <a:avLst/>
              <a:gdLst/>
              <a:ahLst/>
              <a:cxnLst/>
              <a:rect l="0" t="0" r="0" b="0"/>
              <a:pathLst>
                <a:path w="205741" h="557213">
                  <a:moveTo>
                    <a:pt x="0" y="0"/>
                  </a:moveTo>
                  <a:lnTo>
                    <a:pt x="0" y="0"/>
                  </a:lnTo>
                  <a:lnTo>
                    <a:pt x="953" y="37581"/>
                  </a:lnTo>
                  <a:lnTo>
                    <a:pt x="13669" y="78319"/>
                  </a:lnTo>
                  <a:lnTo>
                    <a:pt x="18998" y="114212"/>
                  </a:lnTo>
                  <a:lnTo>
                    <a:pt x="26267" y="146553"/>
                  </a:lnTo>
                  <a:lnTo>
                    <a:pt x="34453" y="180265"/>
                  </a:lnTo>
                  <a:lnTo>
                    <a:pt x="42911" y="214384"/>
                  </a:lnTo>
                  <a:lnTo>
                    <a:pt x="51450" y="248624"/>
                  </a:lnTo>
                  <a:lnTo>
                    <a:pt x="62552" y="285438"/>
                  </a:lnTo>
                  <a:lnTo>
                    <a:pt x="75367" y="323969"/>
                  </a:lnTo>
                  <a:lnTo>
                    <a:pt x="87736" y="359515"/>
                  </a:lnTo>
                  <a:lnTo>
                    <a:pt x="103466" y="396718"/>
                  </a:lnTo>
                  <a:lnTo>
                    <a:pt x="120191" y="432823"/>
                  </a:lnTo>
                  <a:lnTo>
                    <a:pt x="147461" y="475174"/>
                  </a:lnTo>
                  <a:lnTo>
                    <a:pt x="173520" y="512432"/>
                  </a:lnTo>
                  <a:lnTo>
                    <a:pt x="205740" y="5572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 name="SMARTInkShape-Group16"/>
          <p:cNvGrpSpPr/>
          <p:nvPr/>
        </p:nvGrpSpPr>
        <p:grpSpPr>
          <a:xfrm>
            <a:off x="183041" y="3731279"/>
            <a:ext cx="788510" cy="469247"/>
            <a:chOff x="183041" y="3731279"/>
            <a:chExt cx="788510" cy="469247"/>
          </a:xfrm>
        </p:grpSpPr>
        <p:sp>
          <p:nvSpPr>
            <p:cNvPr id="19" name="SMARTInkShape-68"/>
            <p:cNvSpPr/>
            <p:nvPr>
              <p:custDataLst>
                <p:tags r:id="rId6"/>
              </p:custDataLst>
            </p:nvPr>
          </p:nvSpPr>
          <p:spPr>
            <a:xfrm>
              <a:off x="602933" y="3746339"/>
              <a:ext cx="368618" cy="42707"/>
            </a:xfrm>
            <a:custGeom>
              <a:avLst/>
              <a:gdLst/>
              <a:ahLst/>
              <a:cxnLst/>
              <a:rect l="0" t="0" r="0" b="0"/>
              <a:pathLst>
                <a:path w="368618" h="42707">
                  <a:moveTo>
                    <a:pt x="0" y="42706"/>
                  </a:moveTo>
                  <a:lnTo>
                    <a:pt x="0" y="42706"/>
                  </a:lnTo>
                  <a:lnTo>
                    <a:pt x="32965" y="26223"/>
                  </a:lnTo>
                  <a:lnTo>
                    <a:pt x="75162" y="11969"/>
                  </a:lnTo>
                  <a:lnTo>
                    <a:pt x="110747" y="3860"/>
                  </a:lnTo>
                  <a:lnTo>
                    <a:pt x="140661" y="1628"/>
                  </a:lnTo>
                  <a:lnTo>
                    <a:pt x="173006" y="637"/>
                  </a:lnTo>
                  <a:lnTo>
                    <a:pt x="205479" y="196"/>
                  </a:lnTo>
                  <a:lnTo>
                    <a:pt x="235786" y="0"/>
                  </a:lnTo>
                  <a:lnTo>
                    <a:pt x="267671" y="2453"/>
                  </a:lnTo>
                  <a:lnTo>
                    <a:pt x="298987" y="5766"/>
                  </a:lnTo>
                  <a:lnTo>
                    <a:pt x="368617" y="84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69"/>
            <p:cNvSpPr/>
            <p:nvPr>
              <p:custDataLst>
                <p:tags r:id="rId7"/>
              </p:custDataLst>
            </p:nvPr>
          </p:nvSpPr>
          <p:spPr>
            <a:xfrm>
              <a:off x="183041" y="3731279"/>
              <a:ext cx="296447" cy="469247"/>
            </a:xfrm>
            <a:custGeom>
              <a:avLst/>
              <a:gdLst/>
              <a:ahLst/>
              <a:cxnLst/>
              <a:rect l="0" t="0" r="0" b="0"/>
              <a:pathLst>
                <a:path w="296447" h="469247">
                  <a:moveTo>
                    <a:pt x="68419" y="6331"/>
                  </a:moveTo>
                  <a:lnTo>
                    <a:pt x="68419" y="6331"/>
                  </a:lnTo>
                  <a:lnTo>
                    <a:pt x="68419" y="26482"/>
                  </a:lnTo>
                  <a:lnTo>
                    <a:pt x="59689" y="62871"/>
                  </a:lnTo>
                  <a:lnTo>
                    <a:pt x="53219" y="104742"/>
                  </a:lnTo>
                  <a:lnTo>
                    <a:pt x="49310" y="144710"/>
                  </a:lnTo>
                  <a:lnTo>
                    <a:pt x="44660" y="181634"/>
                  </a:lnTo>
                  <a:lnTo>
                    <a:pt x="40742" y="215753"/>
                  </a:lnTo>
                  <a:lnTo>
                    <a:pt x="33549" y="250944"/>
                  </a:lnTo>
                  <a:lnTo>
                    <a:pt x="27136" y="288435"/>
                  </a:lnTo>
                  <a:lnTo>
                    <a:pt x="23225" y="325197"/>
                  </a:lnTo>
                  <a:lnTo>
                    <a:pt x="17806" y="360706"/>
                  </a:lnTo>
                  <a:lnTo>
                    <a:pt x="17016" y="398083"/>
                  </a:lnTo>
                  <a:lnTo>
                    <a:pt x="16053" y="397991"/>
                  </a:lnTo>
                  <a:lnTo>
                    <a:pt x="12443" y="395350"/>
                  </a:lnTo>
                  <a:lnTo>
                    <a:pt x="9208" y="367266"/>
                  </a:lnTo>
                  <a:lnTo>
                    <a:pt x="6029" y="333779"/>
                  </a:lnTo>
                  <a:lnTo>
                    <a:pt x="1673" y="295757"/>
                  </a:lnTo>
                  <a:lnTo>
                    <a:pt x="383" y="259409"/>
                  </a:lnTo>
                  <a:lnTo>
                    <a:pt x="0" y="222922"/>
                  </a:lnTo>
                  <a:lnTo>
                    <a:pt x="2427" y="183536"/>
                  </a:lnTo>
                  <a:lnTo>
                    <a:pt x="7230" y="144628"/>
                  </a:lnTo>
                  <a:lnTo>
                    <a:pt x="17581" y="102483"/>
                  </a:lnTo>
                  <a:lnTo>
                    <a:pt x="28274" y="66888"/>
                  </a:lnTo>
                  <a:lnTo>
                    <a:pt x="43507" y="37291"/>
                  </a:lnTo>
                  <a:lnTo>
                    <a:pt x="60085" y="18996"/>
                  </a:lnTo>
                  <a:lnTo>
                    <a:pt x="79602" y="7544"/>
                  </a:lnTo>
                  <a:lnTo>
                    <a:pt x="100943" y="658"/>
                  </a:lnTo>
                  <a:lnTo>
                    <a:pt x="114307" y="0"/>
                  </a:lnTo>
                  <a:lnTo>
                    <a:pt x="154543" y="9860"/>
                  </a:lnTo>
                  <a:lnTo>
                    <a:pt x="197059" y="26104"/>
                  </a:lnTo>
                  <a:lnTo>
                    <a:pt x="238924" y="52397"/>
                  </a:lnTo>
                  <a:lnTo>
                    <a:pt x="264836" y="77519"/>
                  </a:lnTo>
                  <a:lnTo>
                    <a:pt x="288298" y="118818"/>
                  </a:lnTo>
                  <a:lnTo>
                    <a:pt x="296446" y="145282"/>
                  </a:lnTo>
                  <a:lnTo>
                    <a:pt x="290732" y="163972"/>
                  </a:lnTo>
                  <a:lnTo>
                    <a:pt x="278668" y="183073"/>
                  </a:lnTo>
                  <a:lnTo>
                    <a:pt x="255810" y="203585"/>
                  </a:lnTo>
                  <a:lnTo>
                    <a:pt x="213993" y="222759"/>
                  </a:lnTo>
                  <a:lnTo>
                    <a:pt x="173939" y="234784"/>
                  </a:lnTo>
                  <a:lnTo>
                    <a:pt x="137523" y="246332"/>
                  </a:lnTo>
                  <a:lnTo>
                    <a:pt x="107364" y="253234"/>
                  </a:lnTo>
                  <a:lnTo>
                    <a:pt x="84014" y="255550"/>
                  </a:lnTo>
                  <a:lnTo>
                    <a:pt x="69084" y="263140"/>
                  </a:lnTo>
                  <a:lnTo>
                    <a:pt x="68616" y="267948"/>
                  </a:lnTo>
                  <a:lnTo>
                    <a:pt x="96722" y="307924"/>
                  </a:lnTo>
                  <a:lnTo>
                    <a:pt x="115744" y="343506"/>
                  </a:lnTo>
                  <a:lnTo>
                    <a:pt x="141902" y="382390"/>
                  </a:lnTo>
                  <a:lnTo>
                    <a:pt x="177967" y="419449"/>
                  </a:lnTo>
                  <a:lnTo>
                    <a:pt x="222724" y="4692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2" name="SMARTInkShape-70"/>
          <p:cNvSpPr/>
          <p:nvPr>
            <p:custDataLst>
              <p:tags r:id="rId2"/>
            </p:custDataLst>
          </p:nvPr>
        </p:nvSpPr>
        <p:spPr>
          <a:xfrm>
            <a:off x="688658" y="3763327"/>
            <a:ext cx="68581" cy="445771"/>
          </a:xfrm>
          <a:custGeom>
            <a:avLst/>
            <a:gdLst/>
            <a:ahLst/>
            <a:cxnLst/>
            <a:rect l="0" t="0" r="0" b="0"/>
            <a:pathLst>
              <a:path w="68581" h="445771">
                <a:moveTo>
                  <a:pt x="68580" y="0"/>
                </a:moveTo>
                <a:lnTo>
                  <a:pt x="68580" y="0"/>
                </a:lnTo>
                <a:lnTo>
                  <a:pt x="68580" y="4552"/>
                </a:lnTo>
                <a:lnTo>
                  <a:pt x="61199" y="32084"/>
                </a:lnTo>
                <a:lnTo>
                  <a:pt x="59290" y="73048"/>
                </a:lnTo>
                <a:lnTo>
                  <a:pt x="53269" y="113172"/>
                </a:lnTo>
                <a:lnTo>
                  <a:pt x="49438" y="146246"/>
                </a:lnTo>
                <a:lnTo>
                  <a:pt x="44811" y="180175"/>
                </a:lnTo>
                <a:lnTo>
                  <a:pt x="43440" y="214358"/>
                </a:lnTo>
                <a:lnTo>
                  <a:pt x="40493" y="248616"/>
                </a:lnTo>
                <a:lnTo>
                  <a:pt x="30964" y="289774"/>
                </a:lnTo>
                <a:lnTo>
                  <a:pt x="25801" y="331313"/>
                </a:lnTo>
                <a:lnTo>
                  <a:pt x="19137" y="368022"/>
                </a:lnTo>
                <a:lnTo>
                  <a:pt x="12988" y="407341"/>
                </a:lnTo>
                <a:lnTo>
                  <a:pt x="0" y="4457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71"/>
          <p:cNvSpPr/>
          <p:nvPr>
            <p:custDataLst>
              <p:tags r:id="rId3"/>
            </p:custDataLst>
          </p:nvPr>
        </p:nvSpPr>
        <p:spPr>
          <a:xfrm>
            <a:off x="866321" y="3900841"/>
            <a:ext cx="216673" cy="495420"/>
          </a:xfrm>
          <a:custGeom>
            <a:avLst/>
            <a:gdLst/>
            <a:ahLst/>
            <a:cxnLst/>
            <a:rect l="0" t="0" r="0" b="0"/>
            <a:pathLst>
              <a:path w="216673" h="495420">
                <a:moveTo>
                  <a:pt x="105229" y="8219"/>
                </a:moveTo>
                <a:lnTo>
                  <a:pt x="105229" y="8219"/>
                </a:lnTo>
                <a:lnTo>
                  <a:pt x="105229" y="0"/>
                </a:lnTo>
                <a:lnTo>
                  <a:pt x="89119" y="18343"/>
                </a:lnTo>
                <a:lnTo>
                  <a:pt x="56211" y="56887"/>
                </a:lnTo>
                <a:lnTo>
                  <a:pt x="22323" y="98475"/>
                </a:lnTo>
                <a:lnTo>
                  <a:pt x="9756" y="125555"/>
                </a:lnTo>
                <a:lnTo>
                  <a:pt x="0" y="162259"/>
                </a:lnTo>
                <a:lnTo>
                  <a:pt x="179" y="198746"/>
                </a:lnTo>
                <a:lnTo>
                  <a:pt x="6264" y="224585"/>
                </a:lnTo>
                <a:lnTo>
                  <a:pt x="10678" y="230568"/>
                </a:lnTo>
                <a:lnTo>
                  <a:pt x="23201" y="239755"/>
                </a:lnTo>
                <a:lnTo>
                  <a:pt x="46317" y="245732"/>
                </a:lnTo>
                <a:lnTo>
                  <a:pt x="62854" y="242051"/>
                </a:lnTo>
                <a:lnTo>
                  <a:pt x="85689" y="229267"/>
                </a:lnTo>
                <a:lnTo>
                  <a:pt x="115022" y="198780"/>
                </a:lnTo>
                <a:lnTo>
                  <a:pt x="138175" y="156750"/>
                </a:lnTo>
                <a:lnTo>
                  <a:pt x="153630" y="117949"/>
                </a:lnTo>
                <a:lnTo>
                  <a:pt x="165202" y="78436"/>
                </a:lnTo>
                <a:lnTo>
                  <a:pt x="173305" y="45301"/>
                </a:lnTo>
                <a:lnTo>
                  <a:pt x="172521" y="45323"/>
                </a:lnTo>
                <a:lnTo>
                  <a:pt x="153645" y="62733"/>
                </a:lnTo>
                <a:lnTo>
                  <a:pt x="133481" y="101465"/>
                </a:lnTo>
                <a:lnTo>
                  <a:pt x="120430" y="143034"/>
                </a:lnTo>
                <a:lnTo>
                  <a:pt x="116748" y="151004"/>
                </a:lnTo>
                <a:lnTo>
                  <a:pt x="112769" y="166201"/>
                </a:lnTo>
                <a:lnTo>
                  <a:pt x="90053" y="203166"/>
                </a:lnTo>
                <a:lnTo>
                  <a:pt x="74750" y="236204"/>
                </a:lnTo>
                <a:lnTo>
                  <a:pt x="65507" y="278017"/>
                </a:lnTo>
                <a:lnTo>
                  <a:pt x="59635" y="310057"/>
                </a:lnTo>
                <a:lnTo>
                  <a:pt x="55525" y="346572"/>
                </a:lnTo>
                <a:lnTo>
                  <a:pt x="60027" y="384511"/>
                </a:lnTo>
                <a:lnTo>
                  <a:pt x="64445" y="422061"/>
                </a:lnTo>
                <a:lnTo>
                  <a:pt x="69958" y="441704"/>
                </a:lnTo>
                <a:lnTo>
                  <a:pt x="94423" y="480535"/>
                </a:lnTo>
                <a:lnTo>
                  <a:pt x="105506" y="489600"/>
                </a:lnTo>
                <a:lnTo>
                  <a:pt x="122456" y="494703"/>
                </a:lnTo>
                <a:lnTo>
                  <a:pt x="128144" y="495419"/>
                </a:lnTo>
                <a:lnTo>
                  <a:pt x="137004" y="493675"/>
                </a:lnTo>
                <a:lnTo>
                  <a:pt x="140700" y="491876"/>
                </a:lnTo>
                <a:lnTo>
                  <a:pt x="147346" y="482258"/>
                </a:lnTo>
                <a:lnTo>
                  <a:pt x="159374" y="448249"/>
                </a:lnTo>
                <a:lnTo>
                  <a:pt x="164079" y="409781"/>
                </a:lnTo>
                <a:lnTo>
                  <a:pt x="163941" y="370934"/>
                </a:lnTo>
                <a:lnTo>
                  <a:pt x="160534" y="339923"/>
                </a:lnTo>
                <a:lnTo>
                  <a:pt x="156476" y="298919"/>
                </a:lnTo>
                <a:lnTo>
                  <a:pt x="147490" y="263726"/>
                </a:lnTo>
                <a:lnTo>
                  <a:pt x="141094" y="251306"/>
                </a:lnTo>
                <a:lnTo>
                  <a:pt x="140569" y="251240"/>
                </a:lnTo>
                <a:lnTo>
                  <a:pt x="139986" y="253705"/>
                </a:lnTo>
                <a:lnTo>
                  <a:pt x="142267" y="257977"/>
                </a:lnTo>
                <a:lnTo>
                  <a:pt x="144208" y="260449"/>
                </a:lnTo>
                <a:lnTo>
                  <a:pt x="146366" y="268276"/>
                </a:lnTo>
                <a:lnTo>
                  <a:pt x="146941" y="273030"/>
                </a:lnTo>
                <a:lnTo>
                  <a:pt x="149230" y="276199"/>
                </a:lnTo>
                <a:lnTo>
                  <a:pt x="152660" y="278312"/>
                </a:lnTo>
                <a:lnTo>
                  <a:pt x="216672" y="2996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72"/>
          <p:cNvSpPr/>
          <p:nvPr>
            <p:custDataLst>
              <p:tags r:id="rId4"/>
            </p:custDataLst>
          </p:nvPr>
        </p:nvSpPr>
        <p:spPr>
          <a:xfrm>
            <a:off x="1700213" y="4431982"/>
            <a:ext cx="677228" cy="120016"/>
          </a:xfrm>
          <a:custGeom>
            <a:avLst/>
            <a:gdLst/>
            <a:ahLst/>
            <a:cxnLst/>
            <a:rect l="0" t="0" r="0" b="0"/>
            <a:pathLst>
              <a:path w="677228" h="120016">
                <a:moveTo>
                  <a:pt x="677227" y="0"/>
                </a:moveTo>
                <a:lnTo>
                  <a:pt x="677227" y="0"/>
                </a:lnTo>
                <a:lnTo>
                  <a:pt x="677227" y="7381"/>
                </a:lnTo>
                <a:lnTo>
                  <a:pt x="672676" y="12770"/>
                </a:lnTo>
                <a:lnTo>
                  <a:pt x="665362" y="15201"/>
                </a:lnTo>
                <a:lnTo>
                  <a:pt x="656714" y="17234"/>
                </a:lnTo>
                <a:lnTo>
                  <a:pt x="649695" y="21312"/>
                </a:lnTo>
                <a:lnTo>
                  <a:pt x="611958" y="25800"/>
                </a:lnTo>
                <a:lnTo>
                  <a:pt x="575011" y="32330"/>
                </a:lnTo>
                <a:lnTo>
                  <a:pt x="535646" y="38454"/>
                </a:lnTo>
                <a:lnTo>
                  <a:pt x="497906" y="41556"/>
                </a:lnTo>
                <a:lnTo>
                  <a:pt x="467989" y="44822"/>
                </a:lnTo>
                <a:lnTo>
                  <a:pt x="435642" y="49448"/>
                </a:lnTo>
                <a:lnTo>
                  <a:pt x="402216" y="54680"/>
                </a:lnTo>
                <a:lnTo>
                  <a:pt x="365770" y="60180"/>
                </a:lnTo>
                <a:lnTo>
                  <a:pt x="326394" y="65799"/>
                </a:lnTo>
                <a:lnTo>
                  <a:pt x="305226" y="68632"/>
                </a:lnTo>
                <a:lnTo>
                  <a:pt x="283494" y="71472"/>
                </a:lnTo>
                <a:lnTo>
                  <a:pt x="261386" y="75270"/>
                </a:lnTo>
                <a:lnTo>
                  <a:pt x="239027" y="79709"/>
                </a:lnTo>
                <a:lnTo>
                  <a:pt x="216501" y="84571"/>
                </a:lnTo>
                <a:lnTo>
                  <a:pt x="192912" y="88766"/>
                </a:lnTo>
                <a:lnTo>
                  <a:pt x="168613" y="92515"/>
                </a:lnTo>
                <a:lnTo>
                  <a:pt x="143841" y="95967"/>
                </a:lnTo>
                <a:lnTo>
                  <a:pt x="120659" y="99221"/>
                </a:lnTo>
                <a:lnTo>
                  <a:pt x="98537" y="102342"/>
                </a:lnTo>
                <a:lnTo>
                  <a:pt x="59034" y="108351"/>
                </a:lnTo>
                <a:lnTo>
                  <a:pt x="0" y="120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73"/>
          <p:cNvSpPr/>
          <p:nvPr>
            <p:custDataLst>
              <p:tags r:id="rId5"/>
            </p:custDataLst>
          </p:nvPr>
        </p:nvSpPr>
        <p:spPr>
          <a:xfrm>
            <a:off x="2720340" y="4757737"/>
            <a:ext cx="985839" cy="42655"/>
          </a:xfrm>
          <a:custGeom>
            <a:avLst/>
            <a:gdLst/>
            <a:ahLst/>
            <a:cxnLst/>
            <a:rect l="0" t="0" r="0" b="0"/>
            <a:pathLst>
              <a:path w="985839" h="42655">
                <a:moveTo>
                  <a:pt x="985838" y="0"/>
                </a:moveTo>
                <a:lnTo>
                  <a:pt x="985838" y="0"/>
                </a:lnTo>
                <a:lnTo>
                  <a:pt x="945997" y="2540"/>
                </a:lnTo>
                <a:lnTo>
                  <a:pt x="912120" y="6785"/>
                </a:lnTo>
                <a:lnTo>
                  <a:pt x="875073" y="12771"/>
                </a:lnTo>
                <a:lnTo>
                  <a:pt x="833395" y="22172"/>
                </a:lnTo>
                <a:lnTo>
                  <a:pt x="799805" y="25619"/>
                </a:lnTo>
                <a:lnTo>
                  <a:pt x="764770" y="32251"/>
                </a:lnTo>
                <a:lnTo>
                  <a:pt x="724650" y="39295"/>
                </a:lnTo>
                <a:lnTo>
                  <a:pt x="682601" y="41806"/>
                </a:lnTo>
                <a:lnTo>
                  <a:pt x="654216" y="42393"/>
                </a:lnTo>
                <a:lnTo>
                  <a:pt x="620645" y="42654"/>
                </a:lnTo>
                <a:lnTo>
                  <a:pt x="584452" y="41818"/>
                </a:lnTo>
                <a:lnTo>
                  <a:pt x="549317" y="38271"/>
                </a:lnTo>
                <a:lnTo>
                  <a:pt x="509571" y="33520"/>
                </a:lnTo>
                <a:lnTo>
                  <a:pt x="488304" y="30919"/>
                </a:lnTo>
                <a:lnTo>
                  <a:pt x="466506" y="28233"/>
                </a:lnTo>
                <a:lnTo>
                  <a:pt x="444354" y="25489"/>
                </a:lnTo>
                <a:lnTo>
                  <a:pt x="421966" y="22708"/>
                </a:lnTo>
                <a:lnTo>
                  <a:pt x="398469" y="19901"/>
                </a:lnTo>
                <a:lnTo>
                  <a:pt x="374231" y="17077"/>
                </a:lnTo>
                <a:lnTo>
                  <a:pt x="349500" y="14243"/>
                </a:lnTo>
                <a:lnTo>
                  <a:pt x="323487" y="12353"/>
                </a:lnTo>
                <a:lnTo>
                  <a:pt x="296621" y="11093"/>
                </a:lnTo>
                <a:lnTo>
                  <a:pt x="269185" y="10253"/>
                </a:lnTo>
                <a:lnTo>
                  <a:pt x="240416" y="9693"/>
                </a:lnTo>
                <a:lnTo>
                  <a:pt x="210760" y="9320"/>
                </a:lnTo>
                <a:lnTo>
                  <a:pt x="180512" y="9071"/>
                </a:lnTo>
                <a:lnTo>
                  <a:pt x="152726" y="8904"/>
                </a:lnTo>
                <a:lnTo>
                  <a:pt x="126583" y="8794"/>
                </a:lnTo>
                <a:lnTo>
                  <a:pt x="101534" y="8721"/>
                </a:lnTo>
                <a:lnTo>
                  <a:pt x="79119" y="8671"/>
                </a:lnTo>
                <a:lnTo>
                  <a:pt x="38974" y="8617"/>
                </a:lnTo>
                <a:lnTo>
                  <a:pt x="0" y="85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93481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1086808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Adams negotiates Jay’s Treaty 1794 with England</a:t>
            </a:r>
          </a:p>
          <a:p>
            <a:r>
              <a:rPr lang="en-US" dirty="0" smtClean="0"/>
              <a:t>Who will control territory west of the Appalachian mountains?</a:t>
            </a:r>
          </a:p>
          <a:p>
            <a:r>
              <a:rPr lang="en-US" dirty="0" smtClean="0"/>
              <a:t>Western settlers were angry that the British were allowed to continue the fur trade south of the Canadian-US border.</a:t>
            </a:r>
          </a:p>
          <a:p>
            <a:r>
              <a:rPr lang="en-US" dirty="0" smtClean="0"/>
              <a:t>People Protest</a:t>
            </a:r>
            <a:endParaRPr lang="en-US" dirty="0"/>
          </a:p>
        </p:txBody>
      </p:sp>
      <p:sp>
        <p:nvSpPr>
          <p:cNvPr id="3" name="Title 2"/>
          <p:cNvSpPr>
            <a:spLocks noGrp="1"/>
          </p:cNvSpPr>
          <p:nvPr>
            <p:ph type="title"/>
          </p:nvPr>
        </p:nvSpPr>
        <p:spPr/>
        <p:txBody>
          <a:bodyPr/>
          <a:lstStyle/>
          <a:p>
            <a:r>
              <a:rPr lang="en-US" dirty="0"/>
              <a:t>Federalist Era 1789-1815</a:t>
            </a:r>
          </a:p>
        </p:txBody>
      </p:sp>
      <p:grpSp>
        <p:nvGrpSpPr>
          <p:cNvPr id="6" name="SMARTInkShape-Group21"/>
          <p:cNvGrpSpPr/>
          <p:nvPr/>
        </p:nvGrpSpPr>
        <p:grpSpPr>
          <a:xfrm>
            <a:off x="74354" y="1691924"/>
            <a:ext cx="708602" cy="699289"/>
            <a:chOff x="74354" y="1691924"/>
            <a:chExt cx="708602" cy="699289"/>
          </a:xfrm>
        </p:grpSpPr>
        <p:sp>
          <p:nvSpPr>
            <p:cNvPr id="4" name="SMARTInkShape-74"/>
            <p:cNvSpPr/>
            <p:nvPr>
              <p:custDataLst>
                <p:tags r:id="rId4"/>
              </p:custDataLst>
            </p:nvPr>
          </p:nvSpPr>
          <p:spPr>
            <a:xfrm>
              <a:off x="74354" y="1691924"/>
              <a:ext cx="242124" cy="699289"/>
            </a:xfrm>
            <a:custGeom>
              <a:avLst/>
              <a:gdLst/>
              <a:ahLst/>
              <a:cxnLst/>
              <a:rect l="0" t="0" r="0" b="0"/>
              <a:pathLst>
                <a:path w="242124" h="699289">
                  <a:moveTo>
                    <a:pt x="74236" y="116874"/>
                  </a:moveTo>
                  <a:lnTo>
                    <a:pt x="74236" y="116874"/>
                  </a:lnTo>
                  <a:lnTo>
                    <a:pt x="74236" y="141824"/>
                  </a:lnTo>
                  <a:lnTo>
                    <a:pt x="71696" y="149552"/>
                  </a:lnTo>
                  <a:lnTo>
                    <a:pt x="69686" y="152947"/>
                  </a:lnTo>
                  <a:lnTo>
                    <a:pt x="69298" y="157115"/>
                  </a:lnTo>
                  <a:lnTo>
                    <a:pt x="73988" y="199861"/>
                  </a:lnTo>
                  <a:lnTo>
                    <a:pt x="74204" y="237657"/>
                  </a:lnTo>
                  <a:lnTo>
                    <a:pt x="74232" y="278900"/>
                  </a:lnTo>
                  <a:lnTo>
                    <a:pt x="71696" y="307276"/>
                  </a:lnTo>
                  <a:lnTo>
                    <a:pt x="66855" y="344666"/>
                  </a:lnTo>
                  <a:lnTo>
                    <a:pt x="65899" y="381897"/>
                  </a:lnTo>
                  <a:lnTo>
                    <a:pt x="65710" y="416768"/>
                  </a:lnTo>
                  <a:lnTo>
                    <a:pt x="68218" y="442586"/>
                  </a:lnTo>
                  <a:lnTo>
                    <a:pt x="73048" y="476910"/>
                  </a:lnTo>
                  <a:lnTo>
                    <a:pt x="74954" y="511207"/>
                  </a:lnTo>
                  <a:lnTo>
                    <a:pt x="80975" y="545498"/>
                  </a:lnTo>
                  <a:lnTo>
                    <a:pt x="82567" y="587408"/>
                  </a:lnTo>
                  <a:lnTo>
                    <a:pt x="85301" y="615866"/>
                  </a:lnTo>
                  <a:lnTo>
                    <a:pt x="90848" y="656346"/>
                  </a:lnTo>
                  <a:lnTo>
                    <a:pt x="90192" y="667154"/>
                  </a:lnTo>
                  <a:lnTo>
                    <a:pt x="83582" y="688015"/>
                  </a:lnTo>
                  <a:lnTo>
                    <a:pt x="82839" y="699288"/>
                  </a:lnTo>
                  <a:lnTo>
                    <a:pt x="82818" y="695099"/>
                  </a:lnTo>
                  <a:lnTo>
                    <a:pt x="81862" y="693810"/>
                  </a:lnTo>
                  <a:lnTo>
                    <a:pt x="78261" y="692377"/>
                  </a:lnTo>
                  <a:lnTo>
                    <a:pt x="76919" y="690090"/>
                  </a:lnTo>
                  <a:lnTo>
                    <a:pt x="74590" y="672019"/>
                  </a:lnTo>
                  <a:lnTo>
                    <a:pt x="73354" y="653111"/>
                  </a:lnTo>
                  <a:lnTo>
                    <a:pt x="63658" y="611482"/>
                  </a:lnTo>
                  <a:lnTo>
                    <a:pt x="52065" y="570874"/>
                  </a:lnTo>
                  <a:lnTo>
                    <a:pt x="44435" y="528309"/>
                  </a:lnTo>
                  <a:lnTo>
                    <a:pt x="39880" y="493102"/>
                  </a:lnTo>
                  <a:lnTo>
                    <a:pt x="30796" y="452987"/>
                  </a:lnTo>
                  <a:lnTo>
                    <a:pt x="24381" y="412713"/>
                  </a:lnTo>
                  <a:lnTo>
                    <a:pt x="16269" y="373960"/>
                  </a:lnTo>
                  <a:lnTo>
                    <a:pt x="10177" y="342696"/>
                  </a:lnTo>
                  <a:lnTo>
                    <a:pt x="10606" y="303509"/>
                  </a:lnTo>
                  <a:lnTo>
                    <a:pt x="8809" y="282690"/>
                  </a:lnTo>
                  <a:lnTo>
                    <a:pt x="12876" y="243501"/>
                  </a:lnTo>
                  <a:lnTo>
                    <a:pt x="18512" y="203905"/>
                  </a:lnTo>
                  <a:lnTo>
                    <a:pt x="28798" y="168566"/>
                  </a:lnTo>
                  <a:lnTo>
                    <a:pt x="40002" y="134069"/>
                  </a:lnTo>
                  <a:lnTo>
                    <a:pt x="55194" y="92115"/>
                  </a:lnTo>
                  <a:lnTo>
                    <a:pt x="81063" y="53391"/>
                  </a:lnTo>
                  <a:lnTo>
                    <a:pt x="107335" y="26970"/>
                  </a:lnTo>
                  <a:lnTo>
                    <a:pt x="135702" y="7463"/>
                  </a:lnTo>
                  <a:lnTo>
                    <a:pt x="164944" y="0"/>
                  </a:lnTo>
                  <a:lnTo>
                    <a:pt x="184083" y="3335"/>
                  </a:lnTo>
                  <a:lnTo>
                    <a:pt x="208384" y="15922"/>
                  </a:lnTo>
                  <a:lnTo>
                    <a:pt x="221487" y="28191"/>
                  </a:lnTo>
                  <a:lnTo>
                    <a:pt x="233661" y="46344"/>
                  </a:lnTo>
                  <a:lnTo>
                    <a:pt x="242123" y="82535"/>
                  </a:lnTo>
                  <a:lnTo>
                    <a:pt x="238139" y="123743"/>
                  </a:lnTo>
                  <a:lnTo>
                    <a:pt x="225443" y="163533"/>
                  </a:lnTo>
                  <a:lnTo>
                    <a:pt x="202040" y="200558"/>
                  </a:lnTo>
                  <a:lnTo>
                    <a:pt x="167302" y="236796"/>
                  </a:lnTo>
                  <a:lnTo>
                    <a:pt x="125509" y="267933"/>
                  </a:lnTo>
                  <a:lnTo>
                    <a:pt x="82787" y="290060"/>
                  </a:lnTo>
                  <a:lnTo>
                    <a:pt x="66607" y="298620"/>
                  </a:lnTo>
                  <a:lnTo>
                    <a:pt x="25630" y="313668"/>
                  </a:lnTo>
                  <a:lnTo>
                    <a:pt x="29" y="321828"/>
                  </a:lnTo>
                  <a:lnTo>
                    <a:pt x="0" y="322090"/>
                  </a:lnTo>
                  <a:lnTo>
                    <a:pt x="36624" y="329974"/>
                  </a:lnTo>
                  <a:lnTo>
                    <a:pt x="78484" y="343682"/>
                  </a:lnTo>
                  <a:lnTo>
                    <a:pt x="106292" y="354468"/>
                  </a:lnTo>
                  <a:lnTo>
                    <a:pt x="143839" y="380195"/>
                  </a:lnTo>
                  <a:lnTo>
                    <a:pt x="179028" y="408395"/>
                  </a:lnTo>
                  <a:lnTo>
                    <a:pt x="194153" y="421699"/>
                  </a:lnTo>
                  <a:lnTo>
                    <a:pt x="216845" y="458744"/>
                  </a:lnTo>
                  <a:lnTo>
                    <a:pt x="225076" y="482646"/>
                  </a:lnTo>
                  <a:lnTo>
                    <a:pt x="228237" y="522071"/>
                  </a:lnTo>
                  <a:lnTo>
                    <a:pt x="225911" y="546177"/>
                  </a:lnTo>
                  <a:lnTo>
                    <a:pt x="219190" y="566337"/>
                  </a:lnTo>
                  <a:lnTo>
                    <a:pt x="214860" y="575715"/>
                  </a:lnTo>
                  <a:lnTo>
                    <a:pt x="211396" y="6055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75"/>
            <p:cNvSpPr/>
            <p:nvPr>
              <p:custDataLst>
                <p:tags r:id="rId5"/>
              </p:custDataLst>
            </p:nvPr>
          </p:nvSpPr>
          <p:spPr>
            <a:xfrm>
              <a:off x="431836" y="1817370"/>
              <a:ext cx="351120" cy="128588"/>
            </a:xfrm>
            <a:custGeom>
              <a:avLst/>
              <a:gdLst/>
              <a:ahLst/>
              <a:cxnLst/>
              <a:rect l="0" t="0" r="0" b="0"/>
              <a:pathLst>
                <a:path w="351120" h="128588">
                  <a:moveTo>
                    <a:pt x="8219" y="128587"/>
                  </a:moveTo>
                  <a:lnTo>
                    <a:pt x="8219" y="128587"/>
                  </a:lnTo>
                  <a:lnTo>
                    <a:pt x="3669" y="128587"/>
                  </a:lnTo>
                  <a:lnTo>
                    <a:pt x="2328" y="127635"/>
                  </a:lnTo>
                  <a:lnTo>
                    <a:pt x="1434" y="126047"/>
                  </a:lnTo>
                  <a:lnTo>
                    <a:pt x="0" y="121206"/>
                  </a:lnTo>
                  <a:lnTo>
                    <a:pt x="14289" y="105463"/>
                  </a:lnTo>
                  <a:lnTo>
                    <a:pt x="27975" y="94245"/>
                  </a:lnTo>
                  <a:lnTo>
                    <a:pt x="68923" y="72207"/>
                  </a:lnTo>
                  <a:lnTo>
                    <a:pt x="105369" y="51874"/>
                  </a:lnTo>
                  <a:lnTo>
                    <a:pt x="144249" y="35505"/>
                  </a:lnTo>
                  <a:lnTo>
                    <a:pt x="183997" y="18549"/>
                  </a:lnTo>
                  <a:lnTo>
                    <a:pt x="217252" y="6978"/>
                  </a:lnTo>
                  <a:lnTo>
                    <a:pt x="251236" y="2068"/>
                  </a:lnTo>
                  <a:lnTo>
                    <a:pt x="285435" y="613"/>
                  </a:lnTo>
                  <a:lnTo>
                    <a:pt x="3511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 name="SMARTInkShape-76"/>
          <p:cNvSpPr/>
          <p:nvPr>
            <p:custDataLst>
              <p:tags r:id="rId1"/>
            </p:custDataLst>
          </p:nvPr>
        </p:nvSpPr>
        <p:spPr>
          <a:xfrm>
            <a:off x="525780" y="1860232"/>
            <a:ext cx="68581" cy="420054"/>
          </a:xfrm>
          <a:custGeom>
            <a:avLst/>
            <a:gdLst/>
            <a:ahLst/>
            <a:cxnLst/>
            <a:rect l="0" t="0" r="0" b="0"/>
            <a:pathLst>
              <a:path w="68581" h="420054">
                <a:moveTo>
                  <a:pt x="68580" y="0"/>
                </a:moveTo>
                <a:lnTo>
                  <a:pt x="68580" y="0"/>
                </a:lnTo>
                <a:lnTo>
                  <a:pt x="64030" y="0"/>
                </a:lnTo>
                <a:lnTo>
                  <a:pt x="62689" y="1906"/>
                </a:lnTo>
                <a:lnTo>
                  <a:pt x="50840" y="39816"/>
                </a:lnTo>
                <a:lnTo>
                  <a:pt x="47361" y="58654"/>
                </a:lnTo>
                <a:lnTo>
                  <a:pt x="47808" y="94030"/>
                </a:lnTo>
                <a:lnTo>
                  <a:pt x="42562" y="131234"/>
                </a:lnTo>
                <a:lnTo>
                  <a:pt x="35568" y="171799"/>
                </a:lnTo>
                <a:lnTo>
                  <a:pt x="25134" y="214359"/>
                </a:lnTo>
                <a:lnTo>
                  <a:pt x="17245" y="251290"/>
                </a:lnTo>
                <a:lnTo>
                  <a:pt x="5352" y="291819"/>
                </a:lnTo>
                <a:lnTo>
                  <a:pt x="1057" y="331717"/>
                </a:lnTo>
                <a:lnTo>
                  <a:pt x="209" y="368102"/>
                </a:lnTo>
                <a:lnTo>
                  <a:pt x="0" y="4200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77"/>
          <p:cNvSpPr/>
          <p:nvPr>
            <p:custDataLst>
              <p:tags r:id="rId2"/>
            </p:custDataLst>
          </p:nvPr>
        </p:nvSpPr>
        <p:spPr>
          <a:xfrm>
            <a:off x="3394404" y="1920272"/>
            <a:ext cx="2621948" cy="265204"/>
          </a:xfrm>
          <a:custGeom>
            <a:avLst/>
            <a:gdLst/>
            <a:ahLst/>
            <a:cxnLst/>
            <a:rect l="0" t="0" r="0" b="0"/>
            <a:pathLst>
              <a:path w="2621948" h="265204">
                <a:moveTo>
                  <a:pt x="354636" y="68548"/>
                </a:moveTo>
                <a:lnTo>
                  <a:pt x="354636" y="68548"/>
                </a:lnTo>
                <a:lnTo>
                  <a:pt x="392152" y="68548"/>
                </a:lnTo>
                <a:lnTo>
                  <a:pt x="431685" y="68548"/>
                </a:lnTo>
                <a:lnTo>
                  <a:pt x="464037" y="68548"/>
                </a:lnTo>
                <a:lnTo>
                  <a:pt x="498705" y="67595"/>
                </a:lnTo>
                <a:lnTo>
                  <a:pt x="538717" y="62656"/>
                </a:lnTo>
                <a:lnTo>
                  <a:pt x="580734" y="60770"/>
                </a:lnTo>
                <a:lnTo>
                  <a:pt x="623346" y="59258"/>
                </a:lnTo>
                <a:lnTo>
                  <a:pt x="651863" y="55529"/>
                </a:lnTo>
                <a:lnTo>
                  <a:pt x="682952" y="53237"/>
                </a:lnTo>
                <a:lnTo>
                  <a:pt x="716772" y="52218"/>
                </a:lnTo>
                <a:lnTo>
                  <a:pt x="754028" y="51765"/>
                </a:lnTo>
                <a:lnTo>
                  <a:pt x="790271" y="49024"/>
                </a:lnTo>
                <a:lnTo>
                  <a:pt x="826382" y="45583"/>
                </a:lnTo>
                <a:lnTo>
                  <a:pt x="864656" y="44054"/>
                </a:lnTo>
                <a:lnTo>
                  <a:pt x="903891" y="40834"/>
                </a:lnTo>
                <a:lnTo>
                  <a:pt x="943555" y="37181"/>
                </a:lnTo>
                <a:lnTo>
                  <a:pt x="983408" y="35557"/>
                </a:lnTo>
                <a:lnTo>
                  <a:pt x="1025885" y="32295"/>
                </a:lnTo>
                <a:lnTo>
                  <a:pt x="1047880" y="30092"/>
                </a:lnTo>
                <a:lnTo>
                  <a:pt x="1090099" y="25104"/>
                </a:lnTo>
                <a:lnTo>
                  <a:pt x="1132042" y="19712"/>
                </a:lnTo>
                <a:lnTo>
                  <a:pt x="1153894" y="16941"/>
                </a:lnTo>
                <a:lnTo>
                  <a:pt x="1176082" y="14141"/>
                </a:lnTo>
                <a:lnTo>
                  <a:pt x="1198494" y="12274"/>
                </a:lnTo>
                <a:lnTo>
                  <a:pt x="1221055" y="11029"/>
                </a:lnTo>
                <a:lnTo>
                  <a:pt x="1243717" y="10200"/>
                </a:lnTo>
                <a:lnTo>
                  <a:pt x="1267397" y="9647"/>
                </a:lnTo>
                <a:lnTo>
                  <a:pt x="1291755" y="9278"/>
                </a:lnTo>
                <a:lnTo>
                  <a:pt x="1316567" y="9032"/>
                </a:lnTo>
                <a:lnTo>
                  <a:pt x="1341681" y="7916"/>
                </a:lnTo>
                <a:lnTo>
                  <a:pt x="1366996" y="6219"/>
                </a:lnTo>
                <a:lnTo>
                  <a:pt x="1392445" y="4135"/>
                </a:lnTo>
                <a:lnTo>
                  <a:pt x="1417983" y="2746"/>
                </a:lnTo>
                <a:lnTo>
                  <a:pt x="1443582" y="1820"/>
                </a:lnTo>
                <a:lnTo>
                  <a:pt x="1469220" y="1203"/>
                </a:lnTo>
                <a:lnTo>
                  <a:pt x="1493932" y="791"/>
                </a:lnTo>
                <a:lnTo>
                  <a:pt x="1518026" y="517"/>
                </a:lnTo>
                <a:lnTo>
                  <a:pt x="1541710" y="334"/>
                </a:lnTo>
                <a:lnTo>
                  <a:pt x="1566071" y="212"/>
                </a:lnTo>
                <a:lnTo>
                  <a:pt x="1590884" y="131"/>
                </a:lnTo>
                <a:lnTo>
                  <a:pt x="1615999" y="76"/>
                </a:lnTo>
                <a:lnTo>
                  <a:pt x="1641315" y="40"/>
                </a:lnTo>
                <a:lnTo>
                  <a:pt x="1666765" y="16"/>
                </a:lnTo>
                <a:lnTo>
                  <a:pt x="1692304" y="0"/>
                </a:lnTo>
                <a:lnTo>
                  <a:pt x="1717901" y="942"/>
                </a:lnTo>
                <a:lnTo>
                  <a:pt x="1743539" y="2522"/>
                </a:lnTo>
                <a:lnTo>
                  <a:pt x="1769203" y="4528"/>
                </a:lnTo>
                <a:lnTo>
                  <a:pt x="1793934" y="5866"/>
                </a:lnTo>
                <a:lnTo>
                  <a:pt x="1818041" y="6757"/>
                </a:lnTo>
                <a:lnTo>
                  <a:pt x="1841732" y="7352"/>
                </a:lnTo>
                <a:lnTo>
                  <a:pt x="1866098" y="7748"/>
                </a:lnTo>
                <a:lnTo>
                  <a:pt x="1890915" y="8012"/>
                </a:lnTo>
                <a:lnTo>
                  <a:pt x="1916032" y="8188"/>
                </a:lnTo>
                <a:lnTo>
                  <a:pt x="1940396" y="8306"/>
                </a:lnTo>
                <a:lnTo>
                  <a:pt x="1964260" y="8384"/>
                </a:lnTo>
                <a:lnTo>
                  <a:pt x="1987788" y="8436"/>
                </a:lnTo>
                <a:lnTo>
                  <a:pt x="2011094" y="8471"/>
                </a:lnTo>
                <a:lnTo>
                  <a:pt x="2034252" y="8494"/>
                </a:lnTo>
                <a:lnTo>
                  <a:pt x="2057310" y="8509"/>
                </a:lnTo>
                <a:lnTo>
                  <a:pt x="2080302" y="9472"/>
                </a:lnTo>
                <a:lnTo>
                  <a:pt x="2103250" y="11067"/>
                </a:lnTo>
                <a:lnTo>
                  <a:pt x="2126168" y="13082"/>
                </a:lnTo>
                <a:lnTo>
                  <a:pt x="2149067" y="14426"/>
                </a:lnTo>
                <a:lnTo>
                  <a:pt x="2171954" y="15321"/>
                </a:lnTo>
                <a:lnTo>
                  <a:pt x="2194831" y="15919"/>
                </a:lnTo>
                <a:lnTo>
                  <a:pt x="2216751" y="17269"/>
                </a:lnTo>
                <a:lnTo>
                  <a:pt x="2258884" y="21310"/>
                </a:lnTo>
                <a:lnTo>
                  <a:pt x="2297296" y="23741"/>
                </a:lnTo>
                <a:lnTo>
                  <a:pt x="2334370" y="25774"/>
                </a:lnTo>
                <a:lnTo>
                  <a:pt x="2373072" y="29852"/>
                </a:lnTo>
                <a:lnTo>
                  <a:pt x="2409959" y="34840"/>
                </a:lnTo>
                <a:lnTo>
                  <a:pt x="2444450" y="40232"/>
                </a:lnTo>
                <a:lnTo>
                  <a:pt x="2475655" y="45803"/>
                </a:lnTo>
                <a:lnTo>
                  <a:pt x="2505399" y="51454"/>
                </a:lnTo>
                <a:lnTo>
                  <a:pt x="2543839" y="59991"/>
                </a:lnTo>
                <a:lnTo>
                  <a:pt x="2582428" y="71408"/>
                </a:lnTo>
                <a:lnTo>
                  <a:pt x="2614709" y="82836"/>
                </a:lnTo>
                <a:lnTo>
                  <a:pt x="2621175" y="88551"/>
                </a:lnTo>
                <a:lnTo>
                  <a:pt x="2621947" y="90455"/>
                </a:lnTo>
                <a:lnTo>
                  <a:pt x="2621509" y="91726"/>
                </a:lnTo>
                <a:lnTo>
                  <a:pt x="2620265" y="92572"/>
                </a:lnTo>
                <a:lnTo>
                  <a:pt x="2584049" y="93931"/>
                </a:lnTo>
                <a:lnTo>
                  <a:pt x="2544812" y="94166"/>
                </a:lnTo>
                <a:lnTo>
                  <a:pt x="2502072" y="94236"/>
                </a:lnTo>
                <a:lnTo>
                  <a:pt x="2470149" y="94252"/>
                </a:lnTo>
                <a:lnTo>
                  <a:pt x="2434372" y="94260"/>
                </a:lnTo>
                <a:lnTo>
                  <a:pt x="2396246" y="93310"/>
                </a:lnTo>
                <a:lnTo>
                  <a:pt x="2357076" y="89713"/>
                </a:lnTo>
                <a:lnTo>
                  <a:pt x="2314902" y="87480"/>
                </a:lnTo>
                <a:lnTo>
                  <a:pt x="2292987" y="86884"/>
                </a:lnTo>
                <a:lnTo>
                  <a:pt x="2268852" y="85535"/>
                </a:lnTo>
                <a:lnTo>
                  <a:pt x="2243238" y="83682"/>
                </a:lnTo>
                <a:lnTo>
                  <a:pt x="2216636" y="81495"/>
                </a:lnTo>
                <a:lnTo>
                  <a:pt x="2189377" y="79084"/>
                </a:lnTo>
                <a:lnTo>
                  <a:pt x="2161680" y="76525"/>
                </a:lnTo>
                <a:lnTo>
                  <a:pt x="2133688" y="73866"/>
                </a:lnTo>
                <a:lnTo>
                  <a:pt x="2103599" y="72093"/>
                </a:lnTo>
                <a:lnTo>
                  <a:pt x="2072109" y="70911"/>
                </a:lnTo>
                <a:lnTo>
                  <a:pt x="2039685" y="70124"/>
                </a:lnTo>
                <a:lnTo>
                  <a:pt x="2006640" y="68646"/>
                </a:lnTo>
                <a:lnTo>
                  <a:pt x="1973180" y="66708"/>
                </a:lnTo>
                <a:lnTo>
                  <a:pt x="1939443" y="64464"/>
                </a:lnTo>
                <a:lnTo>
                  <a:pt x="1905521" y="62015"/>
                </a:lnTo>
                <a:lnTo>
                  <a:pt x="1871477" y="59430"/>
                </a:lnTo>
                <a:lnTo>
                  <a:pt x="1837351" y="56755"/>
                </a:lnTo>
                <a:lnTo>
                  <a:pt x="1801265" y="54971"/>
                </a:lnTo>
                <a:lnTo>
                  <a:pt x="1763872" y="53781"/>
                </a:lnTo>
                <a:lnTo>
                  <a:pt x="1725609" y="52989"/>
                </a:lnTo>
                <a:lnTo>
                  <a:pt x="1686766" y="52460"/>
                </a:lnTo>
                <a:lnTo>
                  <a:pt x="1647535" y="52108"/>
                </a:lnTo>
                <a:lnTo>
                  <a:pt x="1608046" y="51873"/>
                </a:lnTo>
                <a:lnTo>
                  <a:pt x="1568386" y="51716"/>
                </a:lnTo>
                <a:lnTo>
                  <a:pt x="1528610" y="51612"/>
                </a:lnTo>
                <a:lnTo>
                  <a:pt x="1488758" y="51542"/>
                </a:lnTo>
                <a:lnTo>
                  <a:pt x="1448855" y="52448"/>
                </a:lnTo>
                <a:lnTo>
                  <a:pt x="1408918" y="54005"/>
                </a:lnTo>
                <a:lnTo>
                  <a:pt x="1368958" y="55995"/>
                </a:lnTo>
                <a:lnTo>
                  <a:pt x="1328983" y="59227"/>
                </a:lnTo>
                <a:lnTo>
                  <a:pt x="1288998" y="63286"/>
                </a:lnTo>
                <a:lnTo>
                  <a:pt x="1249006" y="67898"/>
                </a:lnTo>
                <a:lnTo>
                  <a:pt x="1209010" y="70972"/>
                </a:lnTo>
                <a:lnTo>
                  <a:pt x="1169012" y="73021"/>
                </a:lnTo>
                <a:lnTo>
                  <a:pt x="1129011" y="74388"/>
                </a:lnTo>
                <a:lnTo>
                  <a:pt x="1089961" y="77204"/>
                </a:lnTo>
                <a:lnTo>
                  <a:pt x="1051545" y="80986"/>
                </a:lnTo>
                <a:lnTo>
                  <a:pt x="1013552" y="85412"/>
                </a:lnTo>
                <a:lnTo>
                  <a:pt x="975841" y="89316"/>
                </a:lnTo>
                <a:lnTo>
                  <a:pt x="938318" y="92871"/>
                </a:lnTo>
                <a:lnTo>
                  <a:pt x="900919" y="96193"/>
                </a:lnTo>
                <a:lnTo>
                  <a:pt x="863605" y="100313"/>
                </a:lnTo>
                <a:lnTo>
                  <a:pt x="826347" y="104965"/>
                </a:lnTo>
                <a:lnTo>
                  <a:pt x="789125" y="109971"/>
                </a:lnTo>
                <a:lnTo>
                  <a:pt x="752880" y="115213"/>
                </a:lnTo>
                <a:lnTo>
                  <a:pt x="717287" y="120613"/>
                </a:lnTo>
                <a:lnTo>
                  <a:pt x="682129" y="126118"/>
                </a:lnTo>
                <a:lnTo>
                  <a:pt x="648212" y="131693"/>
                </a:lnTo>
                <a:lnTo>
                  <a:pt x="615124" y="137314"/>
                </a:lnTo>
                <a:lnTo>
                  <a:pt x="582587" y="142967"/>
                </a:lnTo>
                <a:lnTo>
                  <a:pt x="550418" y="148641"/>
                </a:lnTo>
                <a:lnTo>
                  <a:pt x="518495" y="154328"/>
                </a:lnTo>
                <a:lnTo>
                  <a:pt x="486735" y="160025"/>
                </a:lnTo>
                <a:lnTo>
                  <a:pt x="456037" y="166680"/>
                </a:lnTo>
                <a:lnTo>
                  <a:pt x="426047" y="173974"/>
                </a:lnTo>
                <a:lnTo>
                  <a:pt x="396529" y="181695"/>
                </a:lnTo>
                <a:lnTo>
                  <a:pt x="368277" y="188746"/>
                </a:lnTo>
                <a:lnTo>
                  <a:pt x="340870" y="195353"/>
                </a:lnTo>
                <a:lnTo>
                  <a:pt x="314026" y="201662"/>
                </a:lnTo>
                <a:lnTo>
                  <a:pt x="288510" y="206820"/>
                </a:lnTo>
                <a:lnTo>
                  <a:pt x="263880" y="211212"/>
                </a:lnTo>
                <a:lnTo>
                  <a:pt x="239839" y="215092"/>
                </a:lnTo>
                <a:lnTo>
                  <a:pt x="217145" y="219584"/>
                </a:lnTo>
                <a:lnTo>
                  <a:pt x="195348" y="224484"/>
                </a:lnTo>
                <a:lnTo>
                  <a:pt x="155254" y="234055"/>
                </a:lnTo>
                <a:lnTo>
                  <a:pt x="121559" y="241484"/>
                </a:lnTo>
                <a:lnTo>
                  <a:pt x="90708" y="247961"/>
                </a:lnTo>
                <a:lnTo>
                  <a:pt x="51645" y="256962"/>
                </a:lnTo>
                <a:lnTo>
                  <a:pt x="12846" y="263986"/>
                </a:lnTo>
                <a:lnTo>
                  <a:pt x="0" y="265203"/>
                </a:lnTo>
                <a:lnTo>
                  <a:pt x="102" y="264422"/>
                </a:lnTo>
                <a:lnTo>
                  <a:pt x="5295" y="261013"/>
                </a:lnTo>
                <a:lnTo>
                  <a:pt x="37133" y="249188"/>
                </a:lnTo>
                <a:lnTo>
                  <a:pt x="73659" y="238170"/>
                </a:lnTo>
                <a:lnTo>
                  <a:pt x="113163" y="228873"/>
                </a:lnTo>
                <a:lnTo>
                  <a:pt x="143492" y="220448"/>
                </a:lnTo>
                <a:lnTo>
                  <a:pt x="176975" y="211307"/>
                </a:lnTo>
                <a:lnTo>
                  <a:pt x="214080" y="204069"/>
                </a:lnTo>
                <a:lnTo>
                  <a:pt x="255337" y="195137"/>
                </a:lnTo>
                <a:lnTo>
                  <a:pt x="277007" y="190088"/>
                </a:lnTo>
                <a:lnTo>
                  <a:pt x="299073" y="184817"/>
                </a:lnTo>
                <a:lnTo>
                  <a:pt x="321404" y="179398"/>
                </a:lnTo>
                <a:lnTo>
                  <a:pt x="343912" y="173881"/>
                </a:lnTo>
                <a:lnTo>
                  <a:pt x="367489" y="168297"/>
                </a:lnTo>
                <a:lnTo>
                  <a:pt x="391780" y="162670"/>
                </a:lnTo>
                <a:lnTo>
                  <a:pt x="416546" y="157014"/>
                </a:lnTo>
                <a:lnTo>
                  <a:pt x="442582" y="151337"/>
                </a:lnTo>
                <a:lnTo>
                  <a:pt x="469464" y="145649"/>
                </a:lnTo>
                <a:lnTo>
                  <a:pt x="496911" y="139951"/>
                </a:lnTo>
                <a:lnTo>
                  <a:pt x="524734" y="135200"/>
                </a:lnTo>
                <a:lnTo>
                  <a:pt x="552807" y="131080"/>
                </a:lnTo>
                <a:lnTo>
                  <a:pt x="581048" y="127381"/>
                </a:lnTo>
                <a:lnTo>
                  <a:pt x="610352" y="123010"/>
                </a:lnTo>
                <a:lnTo>
                  <a:pt x="640366" y="118191"/>
                </a:lnTo>
                <a:lnTo>
                  <a:pt x="670852" y="113073"/>
                </a:lnTo>
                <a:lnTo>
                  <a:pt x="701655" y="107757"/>
                </a:lnTo>
                <a:lnTo>
                  <a:pt x="732667" y="102307"/>
                </a:lnTo>
                <a:lnTo>
                  <a:pt x="763819" y="96769"/>
                </a:lnTo>
                <a:lnTo>
                  <a:pt x="796017" y="92124"/>
                </a:lnTo>
                <a:lnTo>
                  <a:pt x="828913" y="88075"/>
                </a:lnTo>
                <a:lnTo>
                  <a:pt x="862273" y="84424"/>
                </a:lnTo>
                <a:lnTo>
                  <a:pt x="896895" y="80084"/>
                </a:lnTo>
                <a:lnTo>
                  <a:pt x="932360" y="75286"/>
                </a:lnTo>
                <a:lnTo>
                  <a:pt x="968386" y="70183"/>
                </a:lnTo>
                <a:lnTo>
                  <a:pt x="1006690" y="64875"/>
                </a:lnTo>
                <a:lnTo>
                  <a:pt x="1046514" y="59432"/>
                </a:lnTo>
                <a:lnTo>
                  <a:pt x="1087350" y="53898"/>
                </a:lnTo>
                <a:lnTo>
                  <a:pt x="1128863" y="48304"/>
                </a:lnTo>
                <a:lnTo>
                  <a:pt x="1170825" y="42670"/>
                </a:lnTo>
                <a:lnTo>
                  <a:pt x="1213087" y="37008"/>
                </a:lnTo>
                <a:lnTo>
                  <a:pt x="1256501" y="32281"/>
                </a:lnTo>
                <a:lnTo>
                  <a:pt x="1300685" y="28178"/>
                </a:lnTo>
                <a:lnTo>
                  <a:pt x="1345380" y="24489"/>
                </a:lnTo>
                <a:lnTo>
                  <a:pt x="1390417" y="22031"/>
                </a:lnTo>
                <a:lnTo>
                  <a:pt x="1435681" y="20391"/>
                </a:lnTo>
                <a:lnTo>
                  <a:pt x="1481098" y="19299"/>
                </a:lnTo>
                <a:lnTo>
                  <a:pt x="1528520" y="18570"/>
                </a:lnTo>
                <a:lnTo>
                  <a:pt x="1577281" y="18084"/>
                </a:lnTo>
                <a:lnTo>
                  <a:pt x="1626933" y="17761"/>
                </a:lnTo>
                <a:lnTo>
                  <a:pt x="1678131" y="18497"/>
                </a:lnTo>
                <a:lnTo>
                  <a:pt x="1730361" y="19941"/>
                </a:lnTo>
                <a:lnTo>
                  <a:pt x="1783279" y="21856"/>
                </a:lnTo>
                <a:lnTo>
                  <a:pt x="1835702" y="25990"/>
                </a:lnTo>
                <a:lnTo>
                  <a:pt x="1887796" y="31603"/>
                </a:lnTo>
                <a:lnTo>
                  <a:pt x="1939670" y="38203"/>
                </a:lnTo>
                <a:lnTo>
                  <a:pt x="1992351" y="46413"/>
                </a:lnTo>
                <a:lnTo>
                  <a:pt x="2045568" y="55696"/>
                </a:lnTo>
                <a:lnTo>
                  <a:pt x="2099144" y="65695"/>
                </a:lnTo>
                <a:lnTo>
                  <a:pt x="2149149" y="76171"/>
                </a:lnTo>
                <a:lnTo>
                  <a:pt x="2196773" y="86965"/>
                </a:lnTo>
                <a:lnTo>
                  <a:pt x="2242810" y="97971"/>
                </a:lnTo>
                <a:lnTo>
                  <a:pt x="2282073" y="107214"/>
                </a:lnTo>
                <a:lnTo>
                  <a:pt x="2412037" y="1371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78"/>
          <p:cNvSpPr/>
          <p:nvPr>
            <p:custDataLst>
              <p:tags r:id="rId3"/>
            </p:custDataLst>
          </p:nvPr>
        </p:nvSpPr>
        <p:spPr>
          <a:xfrm>
            <a:off x="1845945" y="4500562"/>
            <a:ext cx="3703322" cy="25719"/>
          </a:xfrm>
          <a:custGeom>
            <a:avLst/>
            <a:gdLst/>
            <a:ahLst/>
            <a:cxnLst/>
            <a:rect l="0" t="0" r="0" b="0"/>
            <a:pathLst>
              <a:path w="3703322" h="25719">
                <a:moveTo>
                  <a:pt x="3703321" y="8572"/>
                </a:moveTo>
                <a:lnTo>
                  <a:pt x="3703321" y="8572"/>
                </a:lnTo>
                <a:lnTo>
                  <a:pt x="3698769" y="8572"/>
                </a:lnTo>
                <a:lnTo>
                  <a:pt x="3697429" y="9525"/>
                </a:lnTo>
                <a:lnTo>
                  <a:pt x="3696535" y="11113"/>
                </a:lnTo>
                <a:lnTo>
                  <a:pt x="3695940" y="13123"/>
                </a:lnTo>
                <a:lnTo>
                  <a:pt x="3694590" y="14464"/>
                </a:lnTo>
                <a:lnTo>
                  <a:pt x="3690550" y="15953"/>
                </a:lnTo>
                <a:lnTo>
                  <a:pt x="3649025" y="17142"/>
                </a:lnTo>
                <a:lnTo>
                  <a:pt x="3623310" y="17145"/>
                </a:lnTo>
                <a:lnTo>
                  <a:pt x="3617596" y="19685"/>
                </a:lnTo>
                <a:lnTo>
                  <a:pt x="3611880" y="23036"/>
                </a:lnTo>
                <a:lnTo>
                  <a:pt x="3600450" y="25188"/>
                </a:lnTo>
                <a:lnTo>
                  <a:pt x="3559493" y="25716"/>
                </a:lnTo>
                <a:lnTo>
                  <a:pt x="3518211" y="25718"/>
                </a:lnTo>
                <a:lnTo>
                  <a:pt x="3475519" y="25718"/>
                </a:lnTo>
                <a:lnTo>
                  <a:pt x="3432658" y="25718"/>
                </a:lnTo>
                <a:lnTo>
                  <a:pt x="3389795" y="25718"/>
                </a:lnTo>
                <a:lnTo>
                  <a:pt x="3350191" y="25718"/>
                </a:lnTo>
                <a:lnTo>
                  <a:pt x="3309497" y="17940"/>
                </a:lnTo>
                <a:lnTo>
                  <a:pt x="3272984" y="16263"/>
                </a:lnTo>
                <a:lnTo>
                  <a:pt x="3236159" y="9774"/>
                </a:lnTo>
                <a:lnTo>
                  <a:pt x="3196984" y="6191"/>
                </a:lnTo>
                <a:lnTo>
                  <a:pt x="3155559" y="816"/>
                </a:lnTo>
                <a:lnTo>
                  <a:pt x="3119189" y="107"/>
                </a:lnTo>
                <a:lnTo>
                  <a:pt x="3079909" y="15"/>
                </a:lnTo>
                <a:lnTo>
                  <a:pt x="3042422" y="2"/>
                </a:lnTo>
                <a:lnTo>
                  <a:pt x="3003514" y="0"/>
                </a:lnTo>
                <a:lnTo>
                  <a:pt x="2960819" y="0"/>
                </a:lnTo>
                <a:lnTo>
                  <a:pt x="2926116" y="0"/>
                </a:lnTo>
                <a:lnTo>
                  <a:pt x="2889504" y="0"/>
                </a:lnTo>
                <a:lnTo>
                  <a:pt x="2850769" y="5891"/>
                </a:lnTo>
                <a:lnTo>
                  <a:pt x="2813786" y="8220"/>
                </a:lnTo>
                <a:lnTo>
                  <a:pt x="2771722" y="8526"/>
                </a:lnTo>
                <a:lnTo>
                  <a:pt x="2737510" y="8563"/>
                </a:lnTo>
                <a:lnTo>
                  <a:pt x="2694685" y="8572"/>
                </a:lnTo>
                <a:lnTo>
                  <a:pt x="2660380" y="8572"/>
                </a:lnTo>
                <a:lnTo>
                  <a:pt x="2617868" y="14464"/>
                </a:lnTo>
                <a:lnTo>
                  <a:pt x="2576730" y="16792"/>
                </a:lnTo>
                <a:lnTo>
                  <a:pt x="2538479" y="17075"/>
                </a:lnTo>
                <a:lnTo>
                  <a:pt x="2499314" y="14591"/>
                </a:lnTo>
                <a:lnTo>
                  <a:pt x="2463568" y="9762"/>
                </a:lnTo>
                <a:lnTo>
                  <a:pt x="2421723" y="8808"/>
                </a:lnTo>
                <a:lnTo>
                  <a:pt x="2388057" y="8620"/>
                </a:lnTo>
                <a:lnTo>
                  <a:pt x="2345283" y="8583"/>
                </a:lnTo>
                <a:lnTo>
                  <a:pt x="2310975" y="8575"/>
                </a:lnTo>
                <a:lnTo>
                  <a:pt x="2276573" y="8573"/>
                </a:lnTo>
                <a:lnTo>
                  <a:pt x="2235843" y="8572"/>
                </a:lnTo>
                <a:lnTo>
                  <a:pt x="2195941" y="8572"/>
                </a:lnTo>
                <a:lnTo>
                  <a:pt x="2159590" y="8572"/>
                </a:lnTo>
                <a:lnTo>
                  <a:pt x="2121789" y="8572"/>
                </a:lnTo>
                <a:lnTo>
                  <a:pt x="2086311" y="8572"/>
                </a:lnTo>
                <a:lnTo>
                  <a:pt x="2053796" y="8572"/>
                </a:lnTo>
                <a:lnTo>
                  <a:pt x="2020031" y="8572"/>
                </a:lnTo>
                <a:lnTo>
                  <a:pt x="1986272" y="8572"/>
                </a:lnTo>
                <a:lnTo>
                  <a:pt x="1944890" y="8572"/>
                </a:lnTo>
                <a:lnTo>
                  <a:pt x="1909129" y="8572"/>
                </a:lnTo>
                <a:lnTo>
                  <a:pt x="1870032" y="8572"/>
                </a:lnTo>
                <a:lnTo>
                  <a:pt x="1828161" y="6033"/>
                </a:lnTo>
                <a:lnTo>
                  <a:pt x="1809783" y="3634"/>
                </a:lnTo>
                <a:lnTo>
                  <a:pt x="1772162" y="7315"/>
                </a:lnTo>
                <a:lnTo>
                  <a:pt x="1739522" y="5660"/>
                </a:lnTo>
                <a:lnTo>
                  <a:pt x="1700650" y="745"/>
                </a:lnTo>
                <a:lnTo>
                  <a:pt x="1661458" y="147"/>
                </a:lnTo>
                <a:lnTo>
                  <a:pt x="1626130" y="30"/>
                </a:lnTo>
                <a:lnTo>
                  <a:pt x="1593010" y="6"/>
                </a:lnTo>
                <a:lnTo>
                  <a:pt x="1555847" y="2"/>
                </a:lnTo>
                <a:lnTo>
                  <a:pt x="1516760" y="0"/>
                </a:lnTo>
                <a:lnTo>
                  <a:pt x="1482930" y="2540"/>
                </a:lnTo>
                <a:lnTo>
                  <a:pt x="1446056" y="7778"/>
                </a:lnTo>
                <a:lnTo>
                  <a:pt x="1405535" y="8468"/>
                </a:lnTo>
                <a:lnTo>
                  <a:pt x="1369766" y="8559"/>
                </a:lnTo>
                <a:lnTo>
                  <a:pt x="1329449" y="8571"/>
                </a:lnTo>
                <a:lnTo>
                  <a:pt x="1293224" y="8572"/>
                </a:lnTo>
                <a:lnTo>
                  <a:pt x="1255669" y="11113"/>
                </a:lnTo>
                <a:lnTo>
                  <a:pt x="1214078" y="16615"/>
                </a:lnTo>
                <a:lnTo>
                  <a:pt x="1175915" y="17075"/>
                </a:lnTo>
                <a:lnTo>
                  <a:pt x="1138517" y="17139"/>
                </a:lnTo>
                <a:lnTo>
                  <a:pt x="1099395" y="17145"/>
                </a:lnTo>
                <a:lnTo>
                  <a:pt x="1059435" y="17145"/>
                </a:lnTo>
                <a:lnTo>
                  <a:pt x="1017955" y="10361"/>
                </a:lnTo>
                <a:lnTo>
                  <a:pt x="976322" y="8730"/>
                </a:lnTo>
                <a:lnTo>
                  <a:pt x="939318" y="8587"/>
                </a:lnTo>
                <a:lnTo>
                  <a:pt x="901536" y="8575"/>
                </a:lnTo>
                <a:lnTo>
                  <a:pt x="886988" y="7620"/>
                </a:lnTo>
                <a:lnTo>
                  <a:pt x="855334" y="1192"/>
                </a:lnTo>
                <a:lnTo>
                  <a:pt x="813639" y="70"/>
                </a:lnTo>
                <a:lnTo>
                  <a:pt x="772486" y="7"/>
                </a:lnTo>
                <a:lnTo>
                  <a:pt x="730088" y="1"/>
                </a:lnTo>
                <a:lnTo>
                  <a:pt x="691571" y="0"/>
                </a:lnTo>
                <a:lnTo>
                  <a:pt x="650073" y="0"/>
                </a:lnTo>
                <a:lnTo>
                  <a:pt x="608285" y="0"/>
                </a:lnTo>
                <a:lnTo>
                  <a:pt x="569739" y="0"/>
                </a:lnTo>
                <a:lnTo>
                  <a:pt x="530190" y="0"/>
                </a:lnTo>
                <a:lnTo>
                  <a:pt x="494550" y="2540"/>
                </a:lnTo>
                <a:lnTo>
                  <a:pt x="456355" y="8220"/>
                </a:lnTo>
                <a:lnTo>
                  <a:pt x="415259" y="774"/>
                </a:lnTo>
                <a:lnTo>
                  <a:pt x="399477" y="1182"/>
                </a:lnTo>
                <a:lnTo>
                  <a:pt x="370649" y="7798"/>
                </a:lnTo>
                <a:lnTo>
                  <a:pt x="328665" y="8528"/>
                </a:lnTo>
                <a:lnTo>
                  <a:pt x="290788" y="8572"/>
                </a:lnTo>
                <a:lnTo>
                  <a:pt x="250595" y="8572"/>
                </a:lnTo>
                <a:lnTo>
                  <a:pt x="208131" y="8572"/>
                </a:lnTo>
                <a:lnTo>
                  <a:pt x="169645" y="8572"/>
                </a:lnTo>
                <a:lnTo>
                  <a:pt x="128509" y="8572"/>
                </a:lnTo>
                <a:lnTo>
                  <a:pt x="88151" y="8572"/>
                </a:lnTo>
                <a:lnTo>
                  <a:pt x="48338" y="8572"/>
                </a:lnTo>
                <a:lnTo>
                  <a:pt x="7223" y="8572"/>
                </a:lnTo>
                <a:lnTo>
                  <a:pt x="0" y="857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98993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1798--Alien &amp; Sedition Act-made it east to deport any non-citizen &amp; more difficult to become a citizen</a:t>
            </a:r>
          </a:p>
          <a:p>
            <a:r>
              <a:rPr lang="en-US" dirty="0"/>
              <a:t>Sedition- speaking against ones country. </a:t>
            </a:r>
          </a:p>
          <a:p>
            <a:r>
              <a:rPr lang="en-US" dirty="0"/>
              <a:t>Adams used Alien &amp; sedition </a:t>
            </a:r>
            <a:r>
              <a:rPr lang="en-US" dirty="0" smtClean="0"/>
              <a:t>Acts </a:t>
            </a:r>
            <a:r>
              <a:rPr lang="en-US" dirty="0"/>
              <a:t>to strengthen the Federalist </a:t>
            </a:r>
            <a:r>
              <a:rPr lang="en-US" dirty="0" smtClean="0"/>
              <a:t>party And to stop the protests of his administration’s Jay’s Treaty agreement to allow Great Britain to fur--trap in America. </a:t>
            </a:r>
          </a:p>
          <a:p>
            <a:endParaRPr lang="en-US" dirty="0"/>
          </a:p>
        </p:txBody>
      </p:sp>
      <p:sp>
        <p:nvSpPr>
          <p:cNvPr id="2" name="Title 1"/>
          <p:cNvSpPr>
            <a:spLocks noGrp="1"/>
          </p:cNvSpPr>
          <p:nvPr>
            <p:ph type="title"/>
          </p:nvPr>
        </p:nvSpPr>
        <p:spPr>
          <a:xfrm>
            <a:off x="457200" y="219513"/>
            <a:ext cx="8229600" cy="1143000"/>
          </a:xfrm>
        </p:spPr>
        <p:txBody>
          <a:bodyPr/>
          <a:lstStyle/>
          <a:p>
            <a:r>
              <a:rPr lang="en-US" dirty="0" smtClean="0"/>
              <a:t>Adam’s Presidency</a:t>
            </a:r>
            <a:endParaRPr lang="en-US" dirty="0"/>
          </a:p>
        </p:txBody>
      </p:sp>
      <mc:AlternateContent xmlns:mc="http://schemas.openxmlformats.org/markup-compatibility/2006" xmlns:p14="http://schemas.microsoft.com/office/powerpoint/2010/main">
        <mc:Choice Requires="p14">
          <p:contentPart p14:bwMode="auto" r:id="rId11">
            <p14:nvContentPartPr>
              <p14:cNvPr id="62" name="Ink 61"/>
              <p14:cNvContentPartPr/>
              <p14:nvPr/>
            </p14:nvContentPartPr>
            <p14:xfrm>
              <a:off x="914431" y="4163673"/>
              <a:ext cx="27000" cy="18000"/>
            </p14:xfrm>
          </p:contentPart>
        </mc:Choice>
        <mc:Fallback xmlns="">
          <p:pic>
            <p:nvPicPr>
              <p:cNvPr id="62" name="Ink 61"/>
              <p:cNvPicPr/>
              <p:nvPr/>
            </p:nvPicPr>
            <p:blipFill>
              <a:blip r:embed="rId12"/>
              <a:stretch>
                <a:fillRect/>
              </a:stretch>
            </p:blipFill>
            <p:spPr>
              <a:xfrm>
                <a:off x="902551" y="4151793"/>
                <a:ext cx="507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9" name="Ink 78"/>
              <p14:cNvContentPartPr/>
              <p14:nvPr/>
            </p14:nvContentPartPr>
            <p14:xfrm>
              <a:off x="8209111" y="3116073"/>
              <a:ext cx="11880" cy="18000"/>
            </p14:xfrm>
          </p:contentPart>
        </mc:Choice>
        <mc:Fallback xmlns="">
          <p:pic>
            <p:nvPicPr>
              <p:cNvPr id="79" name="Ink 78"/>
              <p:cNvPicPr/>
              <p:nvPr/>
            </p:nvPicPr>
            <p:blipFill>
              <a:blip r:embed="rId14"/>
              <a:stretch>
                <a:fillRect/>
              </a:stretch>
            </p:blipFill>
            <p:spPr>
              <a:xfrm>
                <a:off x="8197231" y="3104193"/>
                <a:ext cx="35640" cy="41760"/>
              </a:xfrm>
              <a:prstGeom prst="rect">
                <a:avLst/>
              </a:prstGeom>
            </p:spPr>
          </p:pic>
        </mc:Fallback>
      </mc:AlternateContent>
      <p:grpSp>
        <p:nvGrpSpPr>
          <p:cNvPr id="7" name="SMARTInkShape-Group25"/>
          <p:cNvGrpSpPr/>
          <p:nvPr/>
        </p:nvGrpSpPr>
        <p:grpSpPr>
          <a:xfrm>
            <a:off x="47062" y="2728308"/>
            <a:ext cx="581589" cy="546235"/>
            <a:chOff x="47062" y="2728308"/>
            <a:chExt cx="581589" cy="546235"/>
          </a:xfrm>
        </p:grpSpPr>
        <p:sp>
          <p:nvSpPr>
            <p:cNvPr id="4" name="SMARTInkShape-79"/>
            <p:cNvSpPr/>
            <p:nvPr>
              <p:custDataLst>
                <p:tags r:id="rId6"/>
              </p:custDataLst>
            </p:nvPr>
          </p:nvSpPr>
          <p:spPr>
            <a:xfrm>
              <a:off x="362903" y="2777490"/>
              <a:ext cx="265748" cy="68581"/>
            </a:xfrm>
            <a:custGeom>
              <a:avLst/>
              <a:gdLst/>
              <a:ahLst/>
              <a:cxnLst/>
              <a:rect l="0" t="0" r="0" b="0"/>
              <a:pathLst>
                <a:path w="265748" h="68581">
                  <a:moveTo>
                    <a:pt x="0" y="68580"/>
                  </a:moveTo>
                  <a:lnTo>
                    <a:pt x="0" y="68580"/>
                  </a:lnTo>
                  <a:lnTo>
                    <a:pt x="4551" y="59479"/>
                  </a:lnTo>
                  <a:lnTo>
                    <a:pt x="6844" y="56797"/>
                  </a:lnTo>
                  <a:lnTo>
                    <a:pt x="44443" y="38218"/>
                  </a:lnTo>
                  <a:lnTo>
                    <a:pt x="80267" y="24235"/>
                  </a:lnTo>
                  <a:lnTo>
                    <a:pt x="111730" y="18293"/>
                  </a:lnTo>
                  <a:lnTo>
                    <a:pt x="151321" y="11876"/>
                  </a:lnTo>
                  <a:lnTo>
                    <a:pt x="182506" y="10041"/>
                  </a:lnTo>
                  <a:lnTo>
                    <a:pt x="218541" y="4457"/>
                  </a:lnTo>
                  <a:lnTo>
                    <a:pt x="26574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80"/>
            <p:cNvSpPr/>
            <p:nvPr>
              <p:custDataLst>
                <p:tags r:id="rId7"/>
              </p:custDataLst>
            </p:nvPr>
          </p:nvSpPr>
          <p:spPr>
            <a:xfrm>
              <a:off x="440055" y="2803207"/>
              <a:ext cx="42843" cy="360046"/>
            </a:xfrm>
            <a:custGeom>
              <a:avLst/>
              <a:gdLst/>
              <a:ahLst/>
              <a:cxnLst/>
              <a:rect l="0" t="0" r="0" b="0"/>
              <a:pathLst>
                <a:path w="42843" h="360046">
                  <a:moveTo>
                    <a:pt x="34290" y="0"/>
                  </a:moveTo>
                  <a:lnTo>
                    <a:pt x="34290" y="0"/>
                  </a:lnTo>
                  <a:lnTo>
                    <a:pt x="38841" y="4551"/>
                  </a:lnTo>
                  <a:lnTo>
                    <a:pt x="41075" y="9325"/>
                  </a:lnTo>
                  <a:lnTo>
                    <a:pt x="42842" y="46858"/>
                  </a:lnTo>
                  <a:lnTo>
                    <a:pt x="40322" y="88332"/>
                  </a:lnTo>
                  <a:lnTo>
                    <a:pt x="34820" y="128064"/>
                  </a:lnTo>
                  <a:lnTo>
                    <a:pt x="31907" y="148118"/>
                  </a:lnTo>
                  <a:lnTo>
                    <a:pt x="26261" y="188052"/>
                  </a:lnTo>
                  <a:lnTo>
                    <a:pt x="25007" y="199784"/>
                  </a:lnTo>
                  <a:lnTo>
                    <a:pt x="17961" y="240186"/>
                  </a:lnTo>
                  <a:lnTo>
                    <a:pt x="16435" y="259232"/>
                  </a:lnTo>
                  <a:lnTo>
                    <a:pt x="6577" y="299991"/>
                  </a:lnTo>
                  <a:lnTo>
                    <a:pt x="1949" y="317169"/>
                  </a:lnTo>
                  <a:lnTo>
                    <a:pt x="0" y="3600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81"/>
            <p:cNvSpPr/>
            <p:nvPr>
              <p:custDataLst>
                <p:tags r:id="rId8"/>
              </p:custDataLst>
            </p:nvPr>
          </p:nvSpPr>
          <p:spPr>
            <a:xfrm>
              <a:off x="47062" y="2728308"/>
              <a:ext cx="186847" cy="546235"/>
            </a:xfrm>
            <a:custGeom>
              <a:avLst/>
              <a:gdLst/>
              <a:ahLst/>
              <a:cxnLst/>
              <a:rect l="0" t="0" r="0" b="0"/>
              <a:pathLst>
                <a:path w="186847" h="546235">
                  <a:moveTo>
                    <a:pt x="75811" y="57755"/>
                  </a:moveTo>
                  <a:lnTo>
                    <a:pt x="75811" y="57755"/>
                  </a:lnTo>
                  <a:lnTo>
                    <a:pt x="75811" y="79066"/>
                  </a:lnTo>
                  <a:lnTo>
                    <a:pt x="73271" y="84054"/>
                  </a:lnTo>
                  <a:lnTo>
                    <a:pt x="69920" y="89446"/>
                  </a:lnTo>
                  <a:lnTo>
                    <a:pt x="67768" y="100668"/>
                  </a:lnTo>
                  <a:lnTo>
                    <a:pt x="66356" y="120803"/>
                  </a:lnTo>
                  <a:lnTo>
                    <a:pt x="60467" y="136919"/>
                  </a:lnTo>
                  <a:lnTo>
                    <a:pt x="52845" y="178819"/>
                  </a:lnTo>
                  <a:lnTo>
                    <a:pt x="50335" y="215711"/>
                  </a:lnTo>
                  <a:lnTo>
                    <a:pt x="50115" y="257924"/>
                  </a:lnTo>
                  <a:lnTo>
                    <a:pt x="50095" y="300729"/>
                  </a:lnTo>
                  <a:lnTo>
                    <a:pt x="50094" y="341034"/>
                  </a:lnTo>
                  <a:lnTo>
                    <a:pt x="51046" y="374061"/>
                  </a:lnTo>
                  <a:lnTo>
                    <a:pt x="57474" y="410429"/>
                  </a:lnTo>
                  <a:lnTo>
                    <a:pt x="65294" y="449708"/>
                  </a:lnTo>
                  <a:lnTo>
                    <a:pt x="67125" y="491955"/>
                  </a:lnTo>
                  <a:lnTo>
                    <a:pt x="58899" y="534620"/>
                  </a:lnTo>
                  <a:lnTo>
                    <a:pt x="58668" y="546234"/>
                  </a:lnTo>
                  <a:lnTo>
                    <a:pt x="54116" y="541791"/>
                  </a:lnTo>
                  <a:lnTo>
                    <a:pt x="51881" y="537042"/>
                  </a:lnTo>
                  <a:lnTo>
                    <a:pt x="40925" y="499411"/>
                  </a:lnTo>
                  <a:lnTo>
                    <a:pt x="29973" y="461543"/>
                  </a:lnTo>
                  <a:lnTo>
                    <a:pt x="26034" y="426104"/>
                  </a:lnTo>
                  <a:lnTo>
                    <a:pt x="18812" y="385149"/>
                  </a:lnTo>
                  <a:lnTo>
                    <a:pt x="13858" y="349543"/>
                  </a:lnTo>
                  <a:lnTo>
                    <a:pt x="9194" y="315978"/>
                  </a:lnTo>
                  <a:lnTo>
                    <a:pt x="7151" y="286820"/>
                  </a:lnTo>
                  <a:lnTo>
                    <a:pt x="1598" y="245535"/>
                  </a:lnTo>
                  <a:lnTo>
                    <a:pt x="482" y="212453"/>
                  </a:lnTo>
                  <a:lnTo>
                    <a:pt x="4808" y="176193"/>
                  </a:lnTo>
                  <a:lnTo>
                    <a:pt x="6752" y="137806"/>
                  </a:lnTo>
                  <a:lnTo>
                    <a:pt x="8923" y="113335"/>
                  </a:lnTo>
                  <a:lnTo>
                    <a:pt x="20856" y="79091"/>
                  </a:lnTo>
                  <a:lnTo>
                    <a:pt x="42974" y="37140"/>
                  </a:lnTo>
                  <a:lnTo>
                    <a:pt x="61636" y="18415"/>
                  </a:lnTo>
                  <a:lnTo>
                    <a:pt x="97529" y="2817"/>
                  </a:lnTo>
                  <a:lnTo>
                    <a:pt x="108641" y="0"/>
                  </a:lnTo>
                  <a:lnTo>
                    <a:pt x="119294" y="1288"/>
                  </a:lnTo>
                  <a:lnTo>
                    <a:pt x="141656" y="9876"/>
                  </a:lnTo>
                  <a:lnTo>
                    <a:pt x="147938" y="15203"/>
                  </a:lnTo>
                  <a:lnTo>
                    <a:pt x="156522" y="30934"/>
                  </a:lnTo>
                  <a:lnTo>
                    <a:pt x="160050" y="46844"/>
                  </a:lnTo>
                  <a:lnTo>
                    <a:pt x="160290" y="70239"/>
                  </a:lnTo>
                  <a:lnTo>
                    <a:pt x="156855" y="85211"/>
                  </a:lnTo>
                  <a:lnTo>
                    <a:pt x="145015" y="105154"/>
                  </a:lnTo>
                  <a:lnTo>
                    <a:pt x="112762" y="145070"/>
                  </a:lnTo>
                  <a:lnTo>
                    <a:pt x="73894" y="180227"/>
                  </a:lnTo>
                  <a:lnTo>
                    <a:pt x="33544" y="214543"/>
                  </a:lnTo>
                  <a:lnTo>
                    <a:pt x="9786" y="246191"/>
                  </a:lnTo>
                  <a:lnTo>
                    <a:pt x="7414" y="251994"/>
                  </a:lnTo>
                  <a:lnTo>
                    <a:pt x="1676" y="260616"/>
                  </a:lnTo>
                  <a:lnTo>
                    <a:pt x="0" y="266343"/>
                  </a:lnTo>
                  <a:lnTo>
                    <a:pt x="505" y="268251"/>
                  </a:lnTo>
                  <a:lnTo>
                    <a:pt x="1794" y="269523"/>
                  </a:lnTo>
                  <a:lnTo>
                    <a:pt x="5767" y="271889"/>
                  </a:lnTo>
                  <a:lnTo>
                    <a:pt x="21641" y="285637"/>
                  </a:lnTo>
                  <a:lnTo>
                    <a:pt x="48313" y="298328"/>
                  </a:lnTo>
                  <a:lnTo>
                    <a:pt x="65722" y="309322"/>
                  </a:lnTo>
                  <a:lnTo>
                    <a:pt x="104464" y="321445"/>
                  </a:lnTo>
                  <a:lnTo>
                    <a:pt x="141855" y="340694"/>
                  </a:lnTo>
                  <a:lnTo>
                    <a:pt x="171626" y="360652"/>
                  </a:lnTo>
                  <a:lnTo>
                    <a:pt x="175545" y="366365"/>
                  </a:lnTo>
                  <a:lnTo>
                    <a:pt x="178240" y="372080"/>
                  </a:lnTo>
                  <a:lnTo>
                    <a:pt x="182612" y="377795"/>
                  </a:lnTo>
                  <a:lnTo>
                    <a:pt x="185191" y="386049"/>
                  </a:lnTo>
                  <a:lnTo>
                    <a:pt x="186846" y="402320"/>
                  </a:lnTo>
                  <a:lnTo>
                    <a:pt x="186029" y="404622"/>
                  </a:lnTo>
                  <a:lnTo>
                    <a:pt x="184532" y="406157"/>
                  </a:lnTo>
                  <a:lnTo>
                    <a:pt x="182582" y="407180"/>
                  </a:lnTo>
                  <a:lnTo>
                    <a:pt x="181281" y="408815"/>
                  </a:lnTo>
                  <a:lnTo>
                    <a:pt x="179837" y="413172"/>
                  </a:lnTo>
                  <a:lnTo>
                    <a:pt x="177957" y="423729"/>
                  </a:lnTo>
                  <a:lnTo>
                    <a:pt x="172857" y="432150"/>
                  </a:lnTo>
                  <a:lnTo>
                    <a:pt x="170651" y="443530"/>
                  </a:lnTo>
                  <a:lnTo>
                    <a:pt x="170108" y="4606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SMARTInkShape-Group26"/>
          <p:cNvGrpSpPr/>
          <p:nvPr/>
        </p:nvGrpSpPr>
        <p:grpSpPr>
          <a:xfrm>
            <a:off x="4641083" y="4834890"/>
            <a:ext cx="1892890" cy="1508724"/>
            <a:chOff x="4641083" y="4834890"/>
            <a:chExt cx="1892890" cy="1508724"/>
          </a:xfrm>
        </p:grpSpPr>
        <p:sp>
          <p:nvSpPr>
            <p:cNvPr id="8" name="SMARTInkShape-82"/>
            <p:cNvSpPr/>
            <p:nvPr>
              <p:custDataLst>
                <p:tags r:id="rId1"/>
              </p:custDataLst>
            </p:nvPr>
          </p:nvSpPr>
          <p:spPr>
            <a:xfrm>
              <a:off x="5223510" y="5289232"/>
              <a:ext cx="324510" cy="393859"/>
            </a:xfrm>
            <a:custGeom>
              <a:avLst/>
              <a:gdLst/>
              <a:ahLst/>
              <a:cxnLst/>
              <a:rect l="0" t="0" r="0" b="0"/>
              <a:pathLst>
                <a:path w="324510" h="393859">
                  <a:moveTo>
                    <a:pt x="0" y="0"/>
                  </a:moveTo>
                  <a:lnTo>
                    <a:pt x="0" y="0"/>
                  </a:lnTo>
                  <a:lnTo>
                    <a:pt x="0" y="37721"/>
                  </a:lnTo>
                  <a:lnTo>
                    <a:pt x="0" y="80144"/>
                  </a:lnTo>
                  <a:lnTo>
                    <a:pt x="953" y="122914"/>
                  </a:lnTo>
                  <a:lnTo>
                    <a:pt x="9325" y="161475"/>
                  </a:lnTo>
                  <a:lnTo>
                    <a:pt x="17067" y="199664"/>
                  </a:lnTo>
                  <a:lnTo>
                    <a:pt x="28807" y="237031"/>
                  </a:lnTo>
                  <a:lnTo>
                    <a:pt x="43777" y="273432"/>
                  </a:lnTo>
                  <a:lnTo>
                    <a:pt x="61353" y="310763"/>
                  </a:lnTo>
                  <a:lnTo>
                    <a:pt x="81793" y="348265"/>
                  </a:lnTo>
                  <a:lnTo>
                    <a:pt x="120627" y="382107"/>
                  </a:lnTo>
                  <a:lnTo>
                    <a:pt x="136812" y="390712"/>
                  </a:lnTo>
                  <a:lnTo>
                    <a:pt x="172533" y="393858"/>
                  </a:lnTo>
                  <a:lnTo>
                    <a:pt x="187172" y="393170"/>
                  </a:lnTo>
                  <a:lnTo>
                    <a:pt x="202672" y="386476"/>
                  </a:lnTo>
                  <a:lnTo>
                    <a:pt x="240755" y="357693"/>
                  </a:lnTo>
                  <a:lnTo>
                    <a:pt x="261728" y="336121"/>
                  </a:lnTo>
                  <a:lnTo>
                    <a:pt x="283228" y="300674"/>
                  </a:lnTo>
                  <a:lnTo>
                    <a:pt x="305818" y="261323"/>
                  </a:lnTo>
                  <a:lnTo>
                    <a:pt x="318226" y="219103"/>
                  </a:lnTo>
                  <a:lnTo>
                    <a:pt x="324268" y="176419"/>
                  </a:lnTo>
                  <a:lnTo>
                    <a:pt x="324509" y="137189"/>
                  </a:lnTo>
                  <a:lnTo>
                    <a:pt x="316373" y="96280"/>
                  </a:lnTo>
                  <a:lnTo>
                    <a:pt x="305593" y="64950"/>
                  </a:lnTo>
                  <a:lnTo>
                    <a:pt x="288031" y="46338"/>
                  </a:lnTo>
                  <a:lnTo>
                    <a:pt x="231458" y="85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83"/>
            <p:cNvSpPr/>
            <p:nvPr>
              <p:custDataLst>
                <p:tags r:id="rId2"/>
              </p:custDataLst>
            </p:nvPr>
          </p:nvSpPr>
          <p:spPr>
            <a:xfrm>
              <a:off x="4641083" y="4834890"/>
              <a:ext cx="1892890" cy="1508724"/>
            </a:xfrm>
            <a:custGeom>
              <a:avLst/>
              <a:gdLst/>
              <a:ahLst/>
              <a:cxnLst/>
              <a:rect l="0" t="0" r="0" b="0"/>
              <a:pathLst>
                <a:path w="1892890" h="1508724">
                  <a:moveTo>
                    <a:pt x="1105349" y="77152"/>
                  </a:moveTo>
                  <a:lnTo>
                    <a:pt x="1105349" y="77152"/>
                  </a:lnTo>
                  <a:lnTo>
                    <a:pt x="1105349" y="68933"/>
                  </a:lnTo>
                  <a:lnTo>
                    <a:pt x="1093418" y="68611"/>
                  </a:lnTo>
                  <a:lnTo>
                    <a:pt x="1091680" y="67648"/>
                  </a:lnTo>
                  <a:lnTo>
                    <a:pt x="1090522" y="66054"/>
                  </a:lnTo>
                  <a:lnTo>
                    <a:pt x="1089750" y="64038"/>
                  </a:lnTo>
                  <a:lnTo>
                    <a:pt x="1088282" y="62695"/>
                  </a:lnTo>
                  <a:lnTo>
                    <a:pt x="1084112" y="61202"/>
                  </a:lnTo>
                  <a:lnTo>
                    <a:pt x="1042482" y="60010"/>
                  </a:lnTo>
                  <a:lnTo>
                    <a:pt x="1000814" y="60007"/>
                  </a:lnTo>
                  <a:lnTo>
                    <a:pt x="994437" y="62547"/>
                  </a:lnTo>
                  <a:lnTo>
                    <a:pt x="988428" y="65898"/>
                  </a:lnTo>
                  <a:lnTo>
                    <a:pt x="978737" y="67786"/>
                  </a:lnTo>
                  <a:lnTo>
                    <a:pt x="938723" y="68559"/>
                  </a:lnTo>
                  <a:lnTo>
                    <a:pt x="922205" y="69527"/>
                  </a:lnTo>
                  <a:lnTo>
                    <a:pt x="882450" y="79162"/>
                  </a:lnTo>
                  <a:lnTo>
                    <a:pt x="870076" y="82808"/>
                  </a:lnTo>
                  <a:lnTo>
                    <a:pt x="828966" y="86421"/>
                  </a:lnTo>
                  <a:lnTo>
                    <a:pt x="788214" y="96292"/>
                  </a:lnTo>
                  <a:lnTo>
                    <a:pt x="747096" y="111617"/>
                  </a:lnTo>
                  <a:lnTo>
                    <a:pt x="704386" y="128602"/>
                  </a:lnTo>
                  <a:lnTo>
                    <a:pt x="661538" y="145733"/>
                  </a:lnTo>
                  <a:lnTo>
                    <a:pt x="625371" y="159067"/>
                  </a:lnTo>
                  <a:lnTo>
                    <a:pt x="589694" y="166926"/>
                  </a:lnTo>
                  <a:lnTo>
                    <a:pt x="550506" y="180179"/>
                  </a:lnTo>
                  <a:lnTo>
                    <a:pt x="513030" y="195283"/>
                  </a:lnTo>
                  <a:lnTo>
                    <a:pt x="475428" y="215981"/>
                  </a:lnTo>
                  <a:lnTo>
                    <a:pt x="436151" y="231300"/>
                  </a:lnTo>
                  <a:lnTo>
                    <a:pt x="393760" y="252568"/>
                  </a:lnTo>
                  <a:lnTo>
                    <a:pt x="355511" y="275630"/>
                  </a:lnTo>
                  <a:lnTo>
                    <a:pt x="316149" y="300586"/>
                  </a:lnTo>
                  <a:lnTo>
                    <a:pt x="279639" y="323746"/>
                  </a:lnTo>
                  <a:lnTo>
                    <a:pt x="247556" y="347689"/>
                  </a:lnTo>
                  <a:lnTo>
                    <a:pt x="211057" y="372105"/>
                  </a:lnTo>
                  <a:lnTo>
                    <a:pt x="168977" y="406773"/>
                  </a:lnTo>
                  <a:lnTo>
                    <a:pt x="133877" y="448791"/>
                  </a:lnTo>
                  <a:lnTo>
                    <a:pt x="99516" y="491578"/>
                  </a:lnTo>
                  <a:lnTo>
                    <a:pt x="72064" y="534435"/>
                  </a:lnTo>
                  <a:lnTo>
                    <a:pt x="52246" y="574744"/>
                  </a:lnTo>
                  <a:lnTo>
                    <a:pt x="34336" y="610486"/>
                  </a:lnTo>
                  <a:lnTo>
                    <a:pt x="19572" y="651752"/>
                  </a:lnTo>
                  <a:lnTo>
                    <a:pt x="8084" y="693467"/>
                  </a:lnTo>
                  <a:lnTo>
                    <a:pt x="3314" y="723498"/>
                  </a:lnTo>
                  <a:lnTo>
                    <a:pt x="1194" y="755894"/>
                  </a:lnTo>
                  <a:lnTo>
                    <a:pt x="0" y="792611"/>
                  </a:lnTo>
                  <a:lnTo>
                    <a:pt x="4196" y="835240"/>
                  </a:lnTo>
                  <a:lnTo>
                    <a:pt x="8888" y="867470"/>
                  </a:lnTo>
                  <a:lnTo>
                    <a:pt x="15101" y="899893"/>
                  </a:lnTo>
                  <a:lnTo>
                    <a:pt x="24212" y="930177"/>
                  </a:lnTo>
                  <a:lnTo>
                    <a:pt x="35501" y="964900"/>
                  </a:lnTo>
                  <a:lnTo>
                    <a:pt x="53741" y="1001281"/>
                  </a:lnTo>
                  <a:lnTo>
                    <a:pt x="75102" y="1038365"/>
                  </a:lnTo>
                  <a:lnTo>
                    <a:pt x="95755" y="1077739"/>
                  </a:lnTo>
                  <a:lnTo>
                    <a:pt x="128257" y="1116754"/>
                  </a:lnTo>
                  <a:lnTo>
                    <a:pt x="162389" y="1156740"/>
                  </a:lnTo>
                  <a:lnTo>
                    <a:pt x="203451" y="1198314"/>
                  </a:lnTo>
                  <a:lnTo>
                    <a:pt x="246155" y="1236819"/>
                  </a:lnTo>
                  <a:lnTo>
                    <a:pt x="283263" y="1271724"/>
                  </a:lnTo>
                  <a:lnTo>
                    <a:pt x="325367" y="1307436"/>
                  </a:lnTo>
                  <a:lnTo>
                    <a:pt x="368129" y="1337139"/>
                  </a:lnTo>
                  <a:lnTo>
                    <a:pt x="406959" y="1360137"/>
                  </a:lnTo>
                  <a:lnTo>
                    <a:pt x="444473" y="1383023"/>
                  </a:lnTo>
                  <a:lnTo>
                    <a:pt x="481941" y="1403348"/>
                  </a:lnTo>
                  <a:lnTo>
                    <a:pt x="521197" y="1421368"/>
                  </a:lnTo>
                  <a:lnTo>
                    <a:pt x="562359" y="1436428"/>
                  </a:lnTo>
                  <a:lnTo>
                    <a:pt x="601535" y="1448576"/>
                  </a:lnTo>
                  <a:lnTo>
                    <a:pt x="634443" y="1457273"/>
                  </a:lnTo>
                  <a:lnTo>
                    <a:pt x="668324" y="1465882"/>
                  </a:lnTo>
                  <a:lnTo>
                    <a:pt x="699953" y="1477005"/>
                  </a:lnTo>
                  <a:lnTo>
                    <a:pt x="740792" y="1493280"/>
                  </a:lnTo>
                  <a:lnTo>
                    <a:pt x="774236" y="1498141"/>
                  </a:lnTo>
                  <a:lnTo>
                    <a:pt x="808275" y="1504132"/>
                  </a:lnTo>
                  <a:lnTo>
                    <a:pt x="842491" y="1507388"/>
                  </a:lnTo>
                  <a:lnTo>
                    <a:pt x="876758" y="1508353"/>
                  </a:lnTo>
                  <a:lnTo>
                    <a:pt x="911042" y="1508639"/>
                  </a:lnTo>
                  <a:lnTo>
                    <a:pt x="945331" y="1508723"/>
                  </a:lnTo>
                  <a:lnTo>
                    <a:pt x="979619" y="1504198"/>
                  </a:lnTo>
                  <a:lnTo>
                    <a:pt x="1013910" y="1501376"/>
                  </a:lnTo>
                  <a:lnTo>
                    <a:pt x="1048199" y="1495988"/>
                  </a:lnTo>
                  <a:lnTo>
                    <a:pt x="1082489" y="1492911"/>
                  </a:lnTo>
                  <a:lnTo>
                    <a:pt x="1116780" y="1487448"/>
                  </a:lnTo>
                  <a:lnTo>
                    <a:pt x="1155620" y="1479796"/>
                  </a:lnTo>
                  <a:lnTo>
                    <a:pt x="1192740" y="1471497"/>
                  </a:lnTo>
                  <a:lnTo>
                    <a:pt x="1227869" y="1463005"/>
                  </a:lnTo>
                  <a:lnTo>
                    <a:pt x="1262407" y="1449906"/>
                  </a:lnTo>
                  <a:lnTo>
                    <a:pt x="1296770" y="1438510"/>
                  </a:lnTo>
                  <a:lnTo>
                    <a:pt x="1331083" y="1424551"/>
                  </a:lnTo>
                  <a:lnTo>
                    <a:pt x="1365380" y="1408349"/>
                  </a:lnTo>
                  <a:lnTo>
                    <a:pt x="1399672" y="1391484"/>
                  </a:lnTo>
                  <a:lnTo>
                    <a:pt x="1433962" y="1374422"/>
                  </a:lnTo>
                  <a:lnTo>
                    <a:pt x="1468251" y="1352751"/>
                  </a:lnTo>
                  <a:lnTo>
                    <a:pt x="1502542" y="1332783"/>
                  </a:lnTo>
                  <a:lnTo>
                    <a:pt x="1536832" y="1310251"/>
                  </a:lnTo>
                  <a:lnTo>
                    <a:pt x="1576660" y="1277038"/>
                  </a:lnTo>
                  <a:lnTo>
                    <a:pt x="1617689" y="1245500"/>
                  </a:lnTo>
                  <a:lnTo>
                    <a:pt x="1644822" y="1221525"/>
                  </a:lnTo>
                  <a:lnTo>
                    <a:pt x="1679590" y="1183841"/>
                  </a:lnTo>
                  <a:lnTo>
                    <a:pt x="1713974" y="1147928"/>
                  </a:lnTo>
                  <a:lnTo>
                    <a:pt x="1745743" y="1107672"/>
                  </a:lnTo>
                  <a:lnTo>
                    <a:pt x="1775195" y="1067371"/>
                  </a:lnTo>
                  <a:lnTo>
                    <a:pt x="1801686" y="1028613"/>
                  </a:lnTo>
                  <a:lnTo>
                    <a:pt x="1819460" y="996394"/>
                  </a:lnTo>
                  <a:lnTo>
                    <a:pt x="1835838" y="962719"/>
                  </a:lnTo>
                  <a:lnTo>
                    <a:pt x="1847147" y="928610"/>
                  </a:lnTo>
                  <a:lnTo>
                    <a:pt x="1856530" y="894375"/>
                  </a:lnTo>
                  <a:lnTo>
                    <a:pt x="1865344" y="860101"/>
                  </a:lnTo>
                  <a:lnTo>
                    <a:pt x="1873988" y="825816"/>
                  </a:lnTo>
                  <a:lnTo>
                    <a:pt x="1882580" y="791527"/>
                  </a:lnTo>
                  <a:lnTo>
                    <a:pt x="1890207" y="757237"/>
                  </a:lnTo>
                  <a:lnTo>
                    <a:pt x="1892889" y="722947"/>
                  </a:lnTo>
                  <a:lnTo>
                    <a:pt x="1892732" y="688657"/>
                  </a:lnTo>
                  <a:lnTo>
                    <a:pt x="1888029" y="654367"/>
                  </a:lnTo>
                  <a:lnTo>
                    <a:pt x="1885259" y="621030"/>
                  </a:lnTo>
                  <a:lnTo>
                    <a:pt x="1876273" y="581142"/>
                  </a:lnTo>
                  <a:lnTo>
                    <a:pt x="1865325" y="541407"/>
                  </a:lnTo>
                  <a:lnTo>
                    <a:pt x="1847147" y="505089"/>
                  </a:lnTo>
                  <a:lnTo>
                    <a:pt x="1827752" y="464754"/>
                  </a:lnTo>
                  <a:lnTo>
                    <a:pt x="1818848" y="446588"/>
                  </a:lnTo>
                  <a:lnTo>
                    <a:pt x="1792388" y="411641"/>
                  </a:lnTo>
                  <a:lnTo>
                    <a:pt x="1761785" y="369592"/>
                  </a:lnTo>
                  <a:lnTo>
                    <a:pt x="1726640" y="333139"/>
                  </a:lnTo>
                  <a:lnTo>
                    <a:pt x="1687686" y="293848"/>
                  </a:lnTo>
                  <a:lnTo>
                    <a:pt x="1645339" y="257312"/>
                  </a:lnTo>
                  <a:lnTo>
                    <a:pt x="1602545" y="221586"/>
                  </a:lnTo>
                  <a:lnTo>
                    <a:pt x="1559691" y="182391"/>
                  </a:lnTo>
                  <a:lnTo>
                    <a:pt x="1520851" y="157630"/>
                  </a:lnTo>
                  <a:lnTo>
                    <a:pt x="1487753" y="135605"/>
                  </a:lnTo>
                  <a:lnTo>
                    <a:pt x="1453816" y="115532"/>
                  </a:lnTo>
                  <a:lnTo>
                    <a:pt x="1419631" y="97520"/>
                  </a:lnTo>
                  <a:lnTo>
                    <a:pt x="1385371" y="80118"/>
                  </a:lnTo>
                  <a:lnTo>
                    <a:pt x="1351091" y="67448"/>
                  </a:lnTo>
                  <a:lnTo>
                    <a:pt x="1316803" y="53110"/>
                  </a:lnTo>
                  <a:lnTo>
                    <a:pt x="1282515" y="41348"/>
                  </a:lnTo>
                  <a:lnTo>
                    <a:pt x="1243674" y="36381"/>
                  </a:lnTo>
                  <a:lnTo>
                    <a:pt x="1202003" y="30359"/>
                  </a:lnTo>
                  <a:lnTo>
                    <a:pt x="1159493" y="27092"/>
                  </a:lnTo>
                  <a:lnTo>
                    <a:pt x="1116735" y="26125"/>
                  </a:lnTo>
                  <a:lnTo>
                    <a:pt x="1078455" y="21286"/>
                  </a:lnTo>
                  <a:lnTo>
                    <a:pt x="1042982" y="18372"/>
                  </a:lnTo>
                  <a:lnTo>
                    <a:pt x="1003791" y="12958"/>
                  </a:lnTo>
                  <a:lnTo>
                    <a:pt x="966567" y="9872"/>
                  </a:lnTo>
                  <a:lnTo>
                    <a:pt x="927652" y="2938"/>
                  </a:lnTo>
                  <a:lnTo>
                    <a:pt x="89961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84"/>
            <p:cNvSpPr/>
            <p:nvPr>
              <p:custDataLst>
                <p:tags r:id="rId3"/>
              </p:custDataLst>
            </p:nvPr>
          </p:nvSpPr>
          <p:spPr>
            <a:xfrm>
              <a:off x="5636333" y="5323661"/>
              <a:ext cx="186731" cy="376932"/>
            </a:xfrm>
            <a:custGeom>
              <a:avLst/>
              <a:gdLst/>
              <a:ahLst/>
              <a:cxnLst/>
              <a:rect l="0" t="0" r="0" b="0"/>
              <a:pathLst>
                <a:path w="186731" h="376932">
                  <a:moveTo>
                    <a:pt x="110099" y="51296"/>
                  </a:moveTo>
                  <a:lnTo>
                    <a:pt x="110099" y="51296"/>
                  </a:lnTo>
                  <a:lnTo>
                    <a:pt x="110099" y="30897"/>
                  </a:lnTo>
                  <a:lnTo>
                    <a:pt x="108194" y="28172"/>
                  </a:lnTo>
                  <a:lnTo>
                    <a:pt x="92639" y="17159"/>
                  </a:lnTo>
                  <a:lnTo>
                    <a:pt x="60852" y="2243"/>
                  </a:lnTo>
                  <a:lnTo>
                    <a:pt x="31409" y="0"/>
                  </a:lnTo>
                  <a:lnTo>
                    <a:pt x="24961" y="2462"/>
                  </a:lnTo>
                  <a:lnTo>
                    <a:pt x="18920" y="5780"/>
                  </a:lnTo>
                  <a:lnTo>
                    <a:pt x="13060" y="7254"/>
                  </a:lnTo>
                  <a:lnTo>
                    <a:pt x="11116" y="8600"/>
                  </a:lnTo>
                  <a:lnTo>
                    <a:pt x="9821" y="10449"/>
                  </a:lnTo>
                  <a:lnTo>
                    <a:pt x="0" y="31384"/>
                  </a:lnTo>
                  <a:lnTo>
                    <a:pt x="6155" y="69704"/>
                  </a:lnTo>
                  <a:lnTo>
                    <a:pt x="11832" y="83607"/>
                  </a:lnTo>
                  <a:lnTo>
                    <a:pt x="35138" y="122243"/>
                  </a:lnTo>
                  <a:lnTo>
                    <a:pt x="56872" y="156206"/>
                  </a:lnTo>
                  <a:lnTo>
                    <a:pt x="96232" y="197133"/>
                  </a:lnTo>
                  <a:lnTo>
                    <a:pt x="132895" y="233934"/>
                  </a:lnTo>
                  <a:lnTo>
                    <a:pt x="165488" y="262554"/>
                  </a:lnTo>
                  <a:lnTo>
                    <a:pt x="181305" y="288819"/>
                  </a:lnTo>
                  <a:lnTo>
                    <a:pt x="185490" y="305717"/>
                  </a:lnTo>
                  <a:lnTo>
                    <a:pt x="186730" y="322790"/>
                  </a:lnTo>
                  <a:lnTo>
                    <a:pt x="184480" y="331662"/>
                  </a:lnTo>
                  <a:lnTo>
                    <a:pt x="167088" y="361424"/>
                  </a:lnTo>
                  <a:lnTo>
                    <a:pt x="161462" y="365344"/>
                  </a:lnTo>
                  <a:lnTo>
                    <a:pt x="128273" y="374988"/>
                  </a:lnTo>
                  <a:lnTo>
                    <a:pt x="87299" y="376931"/>
                  </a:lnTo>
                  <a:lnTo>
                    <a:pt x="45351" y="368314"/>
                  </a:lnTo>
                  <a:lnTo>
                    <a:pt x="34967" y="364279"/>
                  </a:lnTo>
                  <a:lnTo>
                    <a:pt x="15802" y="3427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85"/>
            <p:cNvSpPr/>
            <p:nvPr>
              <p:custDataLst>
                <p:tags r:id="rId4"/>
              </p:custDataLst>
            </p:nvPr>
          </p:nvSpPr>
          <p:spPr>
            <a:xfrm>
              <a:off x="5977891" y="5349838"/>
              <a:ext cx="325755" cy="340892"/>
            </a:xfrm>
            <a:custGeom>
              <a:avLst/>
              <a:gdLst/>
              <a:ahLst/>
              <a:cxnLst/>
              <a:rect l="0" t="0" r="0" b="0"/>
              <a:pathLst>
                <a:path w="325755" h="340892">
                  <a:moveTo>
                    <a:pt x="0" y="170852"/>
                  </a:moveTo>
                  <a:lnTo>
                    <a:pt x="0" y="170852"/>
                  </a:lnTo>
                  <a:lnTo>
                    <a:pt x="2539" y="195839"/>
                  </a:lnTo>
                  <a:lnTo>
                    <a:pt x="7380" y="221613"/>
                  </a:lnTo>
                  <a:lnTo>
                    <a:pt x="724" y="263354"/>
                  </a:lnTo>
                  <a:lnTo>
                    <a:pt x="94" y="303036"/>
                  </a:lnTo>
                  <a:lnTo>
                    <a:pt x="1" y="340891"/>
                  </a:lnTo>
                  <a:lnTo>
                    <a:pt x="952" y="303744"/>
                  </a:lnTo>
                  <a:lnTo>
                    <a:pt x="11931" y="264587"/>
                  </a:lnTo>
                  <a:lnTo>
                    <a:pt x="25783" y="223918"/>
                  </a:lnTo>
                  <a:lnTo>
                    <a:pt x="37160" y="185991"/>
                  </a:lnTo>
                  <a:lnTo>
                    <a:pt x="45723" y="152583"/>
                  </a:lnTo>
                  <a:lnTo>
                    <a:pt x="54293" y="117073"/>
                  </a:lnTo>
                  <a:lnTo>
                    <a:pt x="59830" y="82723"/>
                  </a:lnTo>
                  <a:lnTo>
                    <a:pt x="69109" y="43765"/>
                  </a:lnTo>
                  <a:lnTo>
                    <a:pt x="77012" y="1418"/>
                  </a:lnTo>
                  <a:lnTo>
                    <a:pt x="77111" y="0"/>
                  </a:lnTo>
                  <a:lnTo>
                    <a:pt x="77139" y="4129"/>
                  </a:lnTo>
                  <a:lnTo>
                    <a:pt x="94520" y="46805"/>
                  </a:lnTo>
                  <a:lnTo>
                    <a:pt x="120786" y="88818"/>
                  </a:lnTo>
                  <a:lnTo>
                    <a:pt x="142799" y="129074"/>
                  </a:lnTo>
                  <a:lnTo>
                    <a:pt x="169612" y="166886"/>
                  </a:lnTo>
                  <a:lnTo>
                    <a:pt x="202076" y="208453"/>
                  </a:lnTo>
                  <a:lnTo>
                    <a:pt x="229170" y="250721"/>
                  </a:lnTo>
                  <a:lnTo>
                    <a:pt x="269487" y="293562"/>
                  </a:lnTo>
                  <a:lnTo>
                    <a:pt x="309808" y="319324"/>
                  </a:lnTo>
                  <a:lnTo>
                    <a:pt x="316444" y="322564"/>
                  </a:lnTo>
                  <a:lnTo>
                    <a:pt x="325208" y="325006"/>
                  </a:lnTo>
                  <a:lnTo>
                    <a:pt x="325754" y="3165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86"/>
            <p:cNvSpPr/>
            <p:nvPr>
              <p:custDataLst>
                <p:tags r:id="rId5"/>
              </p:custDataLst>
            </p:nvPr>
          </p:nvSpPr>
          <p:spPr>
            <a:xfrm>
              <a:off x="5995035" y="5554980"/>
              <a:ext cx="265748" cy="8573"/>
            </a:xfrm>
            <a:custGeom>
              <a:avLst/>
              <a:gdLst/>
              <a:ahLst/>
              <a:cxnLst/>
              <a:rect l="0" t="0" r="0" b="0"/>
              <a:pathLst>
                <a:path w="265748" h="8573">
                  <a:moveTo>
                    <a:pt x="265747" y="0"/>
                  </a:moveTo>
                  <a:lnTo>
                    <a:pt x="265747" y="0"/>
                  </a:lnTo>
                  <a:lnTo>
                    <a:pt x="226096" y="0"/>
                  </a:lnTo>
                  <a:lnTo>
                    <a:pt x="185184" y="0"/>
                  </a:lnTo>
                  <a:lnTo>
                    <a:pt x="152765" y="4550"/>
                  </a:lnTo>
                  <a:lnTo>
                    <a:pt x="124093" y="6784"/>
                  </a:lnTo>
                  <a:lnTo>
                    <a:pt x="83441" y="8043"/>
                  </a:lnTo>
                  <a:lnTo>
                    <a:pt x="0" y="85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6363084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Jefferson--Democratic-Republican party. </a:t>
            </a:r>
          </a:p>
          <a:p>
            <a:r>
              <a:rPr lang="en-US" dirty="0"/>
              <a:t>Adams- Federalist party</a:t>
            </a:r>
          </a:p>
        </p:txBody>
      </p:sp>
      <p:sp>
        <p:nvSpPr>
          <p:cNvPr id="3" name="Title 2"/>
          <p:cNvSpPr>
            <a:spLocks noGrp="1"/>
          </p:cNvSpPr>
          <p:nvPr>
            <p:ph type="title"/>
          </p:nvPr>
        </p:nvSpPr>
        <p:spPr/>
        <p:txBody>
          <a:bodyPr/>
          <a:lstStyle/>
          <a:p>
            <a:r>
              <a:rPr lang="en-US" dirty="0"/>
              <a:t>A Political Rivalry is Born</a:t>
            </a:r>
          </a:p>
        </p:txBody>
      </p:sp>
    </p:spTree>
    <p:extLst>
      <p:ext uri="{BB962C8B-B14F-4D97-AF65-F5344CB8AC3E}">
        <p14:creationId xmlns:p14="http://schemas.microsoft.com/office/powerpoint/2010/main" val="1146638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Jefferson Resigns-</a:t>
            </a:r>
          </a:p>
          <a:p>
            <a:r>
              <a:rPr lang="en-US" dirty="0" smtClean="0"/>
              <a:t>Democratic Republicans become the 2</a:t>
            </a:r>
            <a:r>
              <a:rPr lang="en-US" baseline="30000" dirty="0" smtClean="0"/>
              <a:t>nd</a:t>
            </a:r>
            <a:r>
              <a:rPr lang="en-US" dirty="0" smtClean="0"/>
              <a:t> Political Party- Who is a member of this Party?</a:t>
            </a:r>
            <a:endParaRPr lang="en-US" dirty="0"/>
          </a:p>
        </p:txBody>
      </p:sp>
      <p:sp>
        <p:nvSpPr>
          <p:cNvPr id="2" name="Title 1"/>
          <p:cNvSpPr>
            <a:spLocks noGrp="1"/>
          </p:cNvSpPr>
          <p:nvPr>
            <p:ph type="title"/>
          </p:nvPr>
        </p:nvSpPr>
        <p:spPr/>
        <p:txBody>
          <a:bodyPr>
            <a:normAutofit fontScale="90000"/>
          </a:bodyPr>
          <a:lstStyle/>
          <a:p>
            <a:r>
              <a:rPr lang="en-US" dirty="0"/>
              <a:t>Reaction to Adams’ Presidency</a:t>
            </a:r>
            <a:br>
              <a:rPr lang="en-US" dirty="0"/>
            </a:br>
            <a:endParaRPr lang="en-US" dirty="0"/>
          </a:p>
        </p:txBody>
      </p:sp>
    </p:spTree>
    <p:extLst>
      <p:ext uri="{BB962C8B-B14F-4D97-AF65-F5344CB8AC3E}">
        <p14:creationId xmlns:p14="http://schemas.microsoft.com/office/powerpoint/2010/main" val="24234163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Jefferson is Adams’ VP </a:t>
            </a:r>
            <a:endParaRPr lang="en-US" dirty="0"/>
          </a:p>
        </p:txBody>
      </p:sp>
      <p:sp>
        <p:nvSpPr>
          <p:cNvPr id="2" name="Title 1"/>
          <p:cNvSpPr>
            <a:spLocks noGrp="1"/>
          </p:cNvSpPr>
          <p:nvPr>
            <p:ph type="title"/>
          </p:nvPr>
        </p:nvSpPr>
        <p:spPr>
          <a:xfrm>
            <a:off x="457200" y="0"/>
            <a:ext cx="8229600" cy="1417638"/>
          </a:xfrm>
        </p:spPr>
        <p:txBody>
          <a:bodyPr>
            <a:normAutofit fontScale="90000"/>
          </a:bodyPr>
          <a:lstStyle/>
          <a:p>
            <a:r>
              <a:rPr lang="en-US" dirty="0" smtClean="0"/>
              <a:t/>
            </a:r>
            <a:br>
              <a:rPr lang="en-US" dirty="0" smtClean="0"/>
            </a:br>
            <a:r>
              <a:rPr lang="en-US" dirty="0"/>
              <a:t>	</a:t>
            </a:r>
            <a:r>
              <a:rPr lang="en-US" dirty="0" smtClean="0"/>
              <a:t>	</a:t>
            </a:r>
            <a:r>
              <a:rPr lang="en-US" dirty="0" smtClean="0"/>
              <a:t>Vice </a:t>
            </a:r>
            <a:r>
              <a:rPr lang="en-US" dirty="0" smtClean="0"/>
              <a:t>President</a:t>
            </a:r>
            <a:br>
              <a:rPr lang="en-US" dirty="0" smtClean="0"/>
            </a:br>
            <a:r>
              <a:rPr lang="en-US" dirty="0"/>
              <a:t/>
            </a:r>
            <a:br>
              <a:rPr lang="en-US" dirty="0"/>
            </a:br>
            <a:endParaRPr lang="en-US" dirty="0"/>
          </a:p>
        </p:txBody>
      </p:sp>
    </p:spTree>
    <p:extLst>
      <p:ext uri="{BB962C8B-B14F-4D97-AF65-F5344CB8AC3E}">
        <p14:creationId xmlns:p14="http://schemas.microsoft.com/office/powerpoint/2010/main" val="22195642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French Revolution : whose side should America take?</a:t>
            </a:r>
          </a:p>
          <a:p>
            <a:r>
              <a:rPr lang="en-US" dirty="0" smtClean="0"/>
              <a:t>Federalist = Neutrality</a:t>
            </a:r>
          </a:p>
          <a:p>
            <a:r>
              <a:rPr lang="en-US" dirty="0" smtClean="0"/>
              <a:t>Democratic Republicans – Help the Revolutionary govt of France</a:t>
            </a:r>
            <a:endParaRPr lang="en-US" dirty="0"/>
          </a:p>
        </p:txBody>
      </p:sp>
      <p:sp>
        <p:nvSpPr>
          <p:cNvPr id="2" name="Title 1"/>
          <p:cNvSpPr>
            <a:spLocks noGrp="1"/>
          </p:cNvSpPr>
          <p:nvPr>
            <p:ph type="title"/>
          </p:nvPr>
        </p:nvSpPr>
        <p:spPr/>
        <p:txBody>
          <a:bodyPr/>
          <a:lstStyle/>
          <a:p>
            <a:r>
              <a:rPr lang="en-US" dirty="0" smtClean="0"/>
              <a:t>1800-America is divided </a:t>
            </a:r>
            <a:endParaRPr lang="en-US" dirty="0"/>
          </a:p>
        </p:txBody>
      </p:sp>
      <p:sp>
        <p:nvSpPr>
          <p:cNvPr id="51" name="SMARTInkShape-368"/>
          <p:cNvSpPr/>
          <p:nvPr>
            <p:custDataLst>
              <p:tags r:id="rId1"/>
            </p:custDataLst>
          </p:nvPr>
        </p:nvSpPr>
        <p:spPr>
          <a:xfrm>
            <a:off x="7018734" y="3321843"/>
            <a:ext cx="124188" cy="2294931"/>
          </a:xfrm>
          <a:custGeom>
            <a:avLst/>
            <a:gdLst/>
            <a:ahLst/>
            <a:cxnLst/>
            <a:rect l="0" t="0" r="0" b="0"/>
            <a:pathLst>
              <a:path w="124188" h="2294931">
                <a:moveTo>
                  <a:pt x="107156" y="0"/>
                </a:moveTo>
                <a:lnTo>
                  <a:pt x="107156" y="0"/>
                </a:lnTo>
                <a:lnTo>
                  <a:pt x="111897" y="4741"/>
                </a:lnTo>
                <a:lnTo>
                  <a:pt x="114224" y="12360"/>
                </a:lnTo>
                <a:lnTo>
                  <a:pt x="116079" y="54368"/>
                </a:lnTo>
                <a:lnTo>
                  <a:pt x="116086" y="98895"/>
                </a:lnTo>
                <a:lnTo>
                  <a:pt x="116086" y="139938"/>
                </a:lnTo>
                <a:lnTo>
                  <a:pt x="116086" y="181573"/>
                </a:lnTo>
                <a:lnTo>
                  <a:pt x="116086" y="225889"/>
                </a:lnTo>
                <a:lnTo>
                  <a:pt x="117078" y="261110"/>
                </a:lnTo>
                <a:lnTo>
                  <a:pt x="124187" y="303721"/>
                </a:lnTo>
                <a:lnTo>
                  <a:pt x="123778" y="323597"/>
                </a:lnTo>
                <a:lnTo>
                  <a:pt x="116892" y="367219"/>
                </a:lnTo>
                <a:lnTo>
                  <a:pt x="117316" y="392241"/>
                </a:lnTo>
                <a:lnTo>
                  <a:pt x="123806" y="429910"/>
                </a:lnTo>
                <a:lnTo>
                  <a:pt x="123784" y="458461"/>
                </a:lnTo>
                <a:lnTo>
                  <a:pt x="117296" y="500464"/>
                </a:lnTo>
                <a:lnTo>
                  <a:pt x="116245" y="542118"/>
                </a:lnTo>
                <a:lnTo>
                  <a:pt x="116117" y="577493"/>
                </a:lnTo>
                <a:lnTo>
                  <a:pt x="116090" y="622046"/>
                </a:lnTo>
                <a:lnTo>
                  <a:pt x="116086" y="661574"/>
                </a:lnTo>
                <a:lnTo>
                  <a:pt x="113441" y="696669"/>
                </a:lnTo>
                <a:lnTo>
                  <a:pt x="107984" y="741185"/>
                </a:lnTo>
                <a:lnTo>
                  <a:pt x="107265" y="785816"/>
                </a:lnTo>
                <a:lnTo>
                  <a:pt x="106185" y="822525"/>
                </a:lnTo>
                <a:lnTo>
                  <a:pt x="100093" y="864318"/>
                </a:lnTo>
                <a:lnTo>
                  <a:pt x="98595" y="901531"/>
                </a:lnTo>
                <a:lnTo>
                  <a:pt x="92162" y="937545"/>
                </a:lnTo>
                <a:lnTo>
                  <a:pt x="87218" y="975968"/>
                </a:lnTo>
                <a:lnTo>
                  <a:pt x="82397" y="1009834"/>
                </a:lnTo>
                <a:lnTo>
                  <a:pt x="78324" y="1045005"/>
                </a:lnTo>
                <a:lnTo>
                  <a:pt x="73477" y="1080561"/>
                </a:lnTo>
                <a:lnTo>
                  <a:pt x="69396" y="1116231"/>
                </a:lnTo>
                <a:lnTo>
                  <a:pt x="64549" y="1154582"/>
                </a:lnTo>
                <a:lnTo>
                  <a:pt x="60466" y="1197364"/>
                </a:lnTo>
                <a:lnTo>
                  <a:pt x="56640" y="1227686"/>
                </a:lnTo>
                <a:lnTo>
                  <a:pt x="54938" y="1261006"/>
                </a:lnTo>
                <a:lnTo>
                  <a:pt x="54182" y="1293012"/>
                </a:lnTo>
                <a:lnTo>
                  <a:pt x="52855" y="1325757"/>
                </a:lnTo>
                <a:lnTo>
                  <a:pt x="48956" y="1363463"/>
                </a:lnTo>
                <a:lnTo>
                  <a:pt x="46564" y="1406018"/>
                </a:lnTo>
                <a:lnTo>
                  <a:pt x="45499" y="1450397"/>
                </a:lnTo>
                <a:lnTo>
                  <a:pt x="45027" y="1493272"/>
                </a:lnTo>
                <a:lnTo>
                  <a:pt x="44901" y="1516414"/>
                </a:lnTo>
                <a:lnTo>
                  <a:pt x="44816" y="1540771"/>
                </a:lnTo>
                <a:lnTo>
                  <a:pt x="44760" y="1565939"/>
                </a:lnTo>
                <a:lnTo>
                  <a:pt x="44723" y="1592639"/>
                </a:lnTo>
                <a:lnTo>
                  <a:pt x="44699" y="1620361"/>
                </a:lnTo>
                <a:lnTo>
                  <a:pt x="44682" y="1648764"/>
                </a:lnTo>
                <a:lnTo>
                  <a:pt x="44671" y="1678614"/>
                </a:lnTo>
                <a:lnTo>
                  <a:pt x="44664" y="1709427"/>
                </a:lnTo>
                <a:lnTo>
                  <a:pt x="44659" y="1740884"/>
                </a:lnTo>
                <a:lnTo>
                  <a:pt x="44656" y="1773761"/>
                </a:lnTo>
                <a:lnTo>
                  <a:pt x="44653" y="1807585"/>
                </a:lnTo>
                <a:lnTo>
                  <a:pt x="44651" y="1842042"/>
                </a:lnTo>
                <a:lnTo>
                  <a:pt x="43658" y="1878903"/>
                </a:lnTo>
                <a:lnTo>
                  <a:pt x="42004" y="1917368"/>
                </a:lnTo>
                <a:lnTo>
                  <a:pt x="39909" y="1956901"/>
                </a:lnTo>
                <a:lnTo>
                  <a:pt x="37520" y="1997148"/>
                </a:lnTo>
                <a:lnTo>
                  <a:pt x="34935" y="2037870"/>
                </a:lnTo>
                <a:lnTo>
                  <a:pt x="32220" y="2078908"/>
                </a:lnTo>
                <a:lnTo>
                  <a:pt x="27433" y="2121150"/>
                </a:lnTo>
                <a:lnTo>
                  <a:pt x="21266" y="2164194"/>
                </a:lnTo>
                <a:lnTo>
                  <a:pt x="14177" y="2207773"/>
                </a:lnTo>
                <a:lnTo>
                  <a:pt x="9452" y="2236824"/>
                </a:lnTo>
                <a:lnTo>
                  <a:pt x="0" y="2294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0" name="SMARTInkShape-Group56"/>
          <p:cNvGrpSpPr/>
          <p:nvPr/>
        </p:nvGrpSpPr>
        <p:grpSpPr>
          <a:xfrm>
            <a:off x="6474059" y="4982766"/>
            <a:ext cx="687551" cy="491133"/>
            <a:chOff x="6474059" y="4982766"/>
            <a:chExt cx="687551" cy="491133"/>
          </a:xfrm>
        </p:grpSpPr>
        <p:sp>
          <p:nvSpPr>
            <p:cNvPr id="52" name="SMARTInkShape-369"/>
            <p:cNvSpPr/>
            <p:nvPr>
              <p:custDataLst>
                <p:tags r:id="rId36"/>
              </p:custDataLst>
            </p:nvPr>
          </p:nvSpPr>
          <p:spPr>
            <a:xfrm>
              <a:off x="7090171" y="5304234"/>
              <a:ext cx="8931" cy="26790"/>
            </a:xfrm>
            <a:custGeom>
              <a:avLst/>
              <a:gdLst/>
              <a:ahLst/>
              <a:cxnLst/>
              <a:rect l="0" t="0" r="0" b="0"/>
              <a:pathLst>
                <a:path w="8931" h="26790">
                  <a:moveTo>
                    <a:pt x="0" y="0"/>
                  </a:moveTo>
                  <a:lnTo>
                    <a:pt x="0" y="0"/>
                  </a:lnTo>
                  <a:lnTo>
                    <a:pt x="8562" y="8562"/>
                  </a:lnTo>
                  <a:lnTo>
                    <a:pt x="8930"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SMARTInkShape-370"/>
            <p:cNvSpPr/>
            <p:nvPr>
              <p:custDataLst>
                <p:tags r:id="rId37"/>
              </p:custDataLst>
            </p:nvPr>
          </p:nvSpPr>
          <p:spPr>
            <a:xfrm>
              <a:off x="7081241" y="5304234"/>
              <a:ext cx="8931" cy="8931"/>
            </a:xfrm>
            <a:custGeom>
              <a:avLst/>
              <a:gdLst/>
              <a:ahLst/>
              <a:cxnLst/>
              <a:rect l="0" t="0" r="0" b="0"/>
              <a:pathLst>
                <a:path w="8931" h="8931">
                  <a:moveTo>
                    <a:pt x="0" y="8930"/>
                  </a:moveTo>
                  <a:lnTo>
                    <a:pt x="0" y="8930"/>
                  </a:lnTo>
                  <a:lnTo>
                    <a:pt x="0" y="4190"/>
                  </a:lnTo>
                  <a:lnTo>
                    <a:pt x="993" y="2793"/>
                  </a:lnTo>
                  <a:lnTo>
                    <a:pt x="2647" y="1862"/>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SMARTInkShape-371"/>
            <p:cNvSpPr/>
            <p:nvPr>
              <p:custDataLst>
                <p:tags r:id="rId38"/>
              </p:custDataLst>
            </p:nvPr>
          </p:nvSpPr>
          <p:spPr>
            <a:xfrm>
              <a:off x="7099101" y="5232797"/>
              <a:ext cx="17860" cy="8931"/>
            </a:xfrm>
            <a:custGeom>
              <a:avLst/>
              <a:gdLst/>
              <a:ahLst/>
              <a:cxnLst/>
              <a:rect l="0" t="0" r="0" b="0"/>
              <a:pathLst>
                <a:path w="17860" h="8931">
                  <a:moveTo>
                    <a:pt x="0" y="0"/>
                  </a:moveTo>
                  <a:lnTo>
                    <a:pt x="0" y="0"/>
                  </a:lnTo>
                  <a:lnTo>
                    <a:pt x="8920" y="8920"/>
                  </a:lnTo>
                  <a:lnTo>
                    <a:pt x="17859"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SMARTInkShape-372"/>
            <p:cNvSpPr/>
            <p:nvPr>
              <p:custDataLst>
                <p:tags r:id="rId39"/>
              </p:custDataLst>
            </p:nvPr>
          </p:nvSpPr>
          <p:spPr>
            <a:xfrm>
              <a:off x="7081241" y="5188148"/>
              <a:ext cx="17861" cy="62509"/>
            </a:xfrm>
            <a:custGeom>
              <a:avLst/>
              <a:gdLst/>
              <a:ahLst/>
              <a:cxnLst/>
              <a:rect l="0" t="0" r="0" b="0"/>
              <a:pathLst>
                <a:path w="17861" h="62509">
                  <a:moveTo>
                    <a:pt x="17860" y="0"/>
                  </a:moveTo>
                  <a:lnTo>
                    <a:pt x="17860" y="0"/>
                  </a:lnTo>
                  <a:lnTo>
                    <a:pt x="9299" y="0"/>
                  </a:lnTo>
                  <a:lnTo>
                    <a:pt x="9039" y="4740"/>
                  </a:lnTo>
                  <a:lnTo>
                    <a:pt x="8011" y="6136"/>
                  </a:lnTo>
                  <a:lnTo>
                    <a:pt x="110" y="8898"/>
                  </a:lnTo>
                  <a:lnTo>
                    <a:pt x="4" y="8930"/>
                  </a:lnTo>
                  <a:lnTo>
                    <a:pt x="0" y="8930"/>
                  </a:lnTo>
                  <a:lnTo>
                    <a:pt x="4741" y="8930"/>
                  </a:lnTo>
                  <a:lnTo>
                    <a:pt x="6137" y="9922"/>
                  </a:lnTo>
                  <a:lnTo>
                    <a:pt x="7068" y="11575"/>
                  </a:lnTo>
                  <a:lnTo>
                    <a:pt x="8822" y="17492"/>
                  </a:lnTo>
                  <a:lnTo>
                    <a:pt x="8928" y="26412"/>
                  </a:lnTo>
                  <a:lnTo>
                    <a:pt x="17492" y="35341"/>
                  </a:lnTo>
                  <a:lnTo>
                    <a:pt x="17860" y="53210"/>
                  </a:lnTo>
                  <a:lnTo>
                    <a:pt x="10172" y="53546"/>
                  </a:lnTo>
                  <a:lnTo>
                    <a:pt x="9758" y="54549"/>
                  </a:lnTo>
                  <a:lnTo>
                    <a:pt x="8963" y="62140"/>
                  </a:lnTo>
                  <a:lnTo>
                    <a:pt x="0"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SMARTInkShape-373"/>
            <p:cNvSpPr/>
            <p:nvPr>
              <p:custDataLst>
                <p:tags r:id="rId40"/>
              </p:custDataLst>
            </p:nvPr>
          </p:nvSpPr>
          <p:spPr>
            <a:xfrm>
              <a:off x="6599038" y="5206008"/>
              <a:ext cx="196454" cy="267891"/>
            </a:xfrm>
            <a:custGeom>
              <a:avLst/>
              <a:gdLst/>
              <a:ahLst/>
              <a:cxnLst/>
              <a:rect l="0" t="0" r="0" b="0"/>
              <a:pathLst>
                <a:path w="196454" h="267891">
                  <a:moveTo>
                    <a:pt x="196453" y="0"/>
                  </a:moveTo>
                  <a:lnTo>
                    <a:pt x="196453" y="0"/>
                  </a:lnTo>
                  <a:lnTo>
                    <a:pt x="182215" y="15231"/>
                  </a:lnTo>
                  <a:lnTo>
                    <a:pt x="176664" y="26857"/>
                  </a:lnTo>
                  <a:lnTo>
                    <a:pt x="145601" y="68870"/>
                  </a:lnTo>
                  <a:lnTo>
                    <a:pt x="122030" y="113241"/>
                  </a:lnTo>
                  <a:lnTo>
                    <a:pt x="101203" y="154789"/>
                  </a:lnTo>
                  <a:lnTo>
                    <a:pt x="77392" y="197666"/>
                  </a:lnTo>
                  <a:lnTo>
                    <a:pt x="42041" y="239475"/>
                  </a:lnTo>
                  <a:lnTo>
                    <a:pt x="35883" y="245339"/>
                  </a:lnTo>
                  <a:lnTo>
                    <a:pt x="26838" y="251287"/>
                  </a:lnTo>
                  <a:lnTo>
                    <a:pt x="11913" y="264087"/>
                  </a:lnTo>
                  <a:lnTo>
                    <a:pt x="0"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SMARTInkShape-374"/>
            <p:cNvSpPr/>
            <p:nvPr>
              <p:custDataLst>
                <p:tags r:id="rId41"/>
              </p:custDataLst>
            </p:nvPr>
          </p:nvSpPr>
          <p:spPr>
            <a:xfrm>
              <a:off x="6661546" y="4982766"/>
              <a:ext cx="151806" cy="205383"/>
            </a:xfrm>
            <a:custGeom>
              <a:avLst/>
              <a:gdLst/>
              <a:ahLst/>
              <a:cxnLst/>
              <a:rect l="0" t="0" r="0" b="0"/>
              <a:pathLst>
                <a:path w="151806" h="205383">
                  <a:moveTo>
                    <a:pt x="151805" y="205382"/>
                  </a:moveTo>
                  <a:lnTo>
                    <a:pt x="151805" y="205382"/>
                  </a:lnTo>
                  <a:lnTo>
                    <a:pt x="151805" y="189132"/>
                  </a:lnTo>
                  <a:lnTo>
                    <a:pt x="145669" y="180712"/>
                  </a:lnTo>
                  <a:lnTo>
                    <a:pt x="143703" y="172386"/>
                  </a:lnTo>
                  <a:lnTo>
                    <a:pt x="142129" y="162643"/>
                  </a:lnTo>
                  <a:lnTo>
                    <a:pt x="135820" y="148622"/>
                  </a:lnTo>
                  <a:lnTo>
                    <a:pt x="128658" y="136750"/>
                  </a:lnTo>
                  <a:lnTo>
                    <a:pt x="125103" y="122098"/>
                  </a:lnTo>
                  <a:lnTo>
                    <a:pt x="101129" y="78112"/>
                  </a:lnTo>
                  <a:lnTo>
                    <a:pt x="73420" y="41583"/>
                  </a:lnTo>
                  <a:lnTo>
                    <a:pt x="29839" y="3990"/>
                  </a:lnTo>
                  <a:lnTo>
                    <a:pt x="19634" y="525"/>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SMARTInkShape-375"/>
            <p:cNvSpPr/>
            <p:nvPr>
              <p:custDataLst>
                <p:tags r:id="rId42"/>
              </p:custDataLst>
            </p:nvPr>
          </p:nvSpPr>
          <p:spPr>
            <a:xfrm>
              <a:off x="7018744" y="5152430"/>
              <a:ext cx="142866" cy="151801"/>
            </a:xfrm>
            <a:custGeom>
              <a:avLst/>
              <a:gdLst/>
              <a:ahLst/>
              <a:cxnLst/>
              <a:rect l="0" t="0" r="0" b="0"/>
              <a:pathLst>
                <a:path w="142866" h="151801">
                  <a:moveTo>
                    <a:pt x="80357" y="0"/>
                  </a:moveTo>
                  <a:lnTo>
                    <a:pt x="80357" y="0"/>
                  </a:lnTo>
                  <a:lnTo>
                    <a:pt x="46289" y="0"/>
                  </a:lnTo>
                  <a:lnTo>
                    <a:pt x="37835" y="6137"/>
                  </a:lnTo>
                  <a:lnTo>
                    <a:pt x="32354" y="7688"/>
                  </a:lnTo>
                  <a:lnTo>
                    <a:pt x="30496" y="9095"/>
                  </a:lnTo>
                  <a:lnTo>
                    <a:pt x="20970" y="24087"/>
                  </a:lnTo>
                  <a:lnTo>
                    <a:pt x="17781" y="32824"/>
                  </a:lnTo>
                  <a:lnTo>
                    <a:pt x="11986" y="41695"/>
                  </a:lnTo>
                  <a:lnTo>
                    <a:pt x="8836" y="50607"/>
                  </a:lnTo>
                  <a:lnTo>
                    <a:pt x="3051" y="59532"/>
                  </a:lnTo>
                  <a:lnTo>
                    <a:pt x="897" y="68461"/>
                  </a:lnTo>
                  <a:lnTo>
                    <a:pt x="0" y="101202"/>
                  </a:lnTo>
                  <a:lnTo>
                    <a:pt x="2641" y="107156"/>
                  </a:lnTo>
                  <a:lnTo>
                    <a:pt x="6129" y="113109"/>
                  </a:lnTo>
                  <a:lnTo>
                    <a:pt x="9084" y="122039"/>
                  </a:lnTo>
                  <a:lnTo>
                    <a:pt x="13293" y="127991"/>
                  </a:lnTo>
                  <a:lnTo>
                    <a:pt x="18470" y="131299"/>
                  </a:lnTo>
                  <a:lnTo>
                    <a:pt x="24078" y="133761"/>
                  </a:lnTo>
                  <a:lnTo>
                    <a:pt x="29878" y="138163"/>
                  </a:lnTo>
                  <a:lnTo>
                    <a:pt x="33118" y="143425"/>
                  </a:lnTo>
                  <a:lnTo>
                    <a:pt x="33981" y="146219"/>
                  </a:lnTo>
                  <a:lnTo>
                    <a:pt x="35550" y="148082"/>
                  </a:lnTo>
                  <a:lnTo>
                    <a:pt x="39937" y="150149"/>
                  </a:lnTo>
                  <a:lnTo>
                    <a:pt x="83336" y="151800"/>
                  </a:lnTo>
                  <a:lnTo>
                    <a:pt x="89288" y="149155"/>
                  </a:lnTo>
                  <a:lnTo>
                    <a:pt x="95240" y="145666"/>
                  </a:lnTo>
                  <a:lnTo>
                    <a:pt x="104170" y="142709"/>
                  </a:lnTo>
                  <a:lnTo>
                    <a:pt x="125005" y="127477"/>
                  </a:lnTo>
                  <a:lnTo>
                    <a:pt x="127982" y="126657"/>
                  </a:lnTo>
                  <a:lnTo>
                    <a:pt x="129966" y="125116"/>
                  </a:lnTo>
                  <a:lnTo>
                    <a:pt x="139724" y="109880"/>
                  </a:lnTo>
                  <a:lnTo>
                    <a:pt x="141934" y="101128"/>
                  </a:lnTo>
                  <a:lnTo>
                    <a:pt x="142864" y="56554"/>
                  </a:lnTo>
                  <a:lnTo>
                    <a:pt x="142865" y="50601"/>
                  </a:lnTo>
                  <a:lnTo>
                    <a:pt x="140220" y="44648"/>
                  </a:lnTo>
                  <a:lnTo>
                    <a:pt x="112977" y="14772"/>
                  </a:lnTo>
                  <a:lnTo>
                    <a:pt x="107092" y="11527"/>
                  </a:lnTo>
                  <a:lnTo>
                    <a:pt x="101169" y="9092"/>
                  </a:lnTo>
                  <a:lnTo>
                    <a:pt x="92257" y="3134"/>
                  </a:lnTo>
                  <a:lnTo>
                    <a:pt x="83332" y="928"/>
                  </a:lnTo>
                  <a:lnTo>
                    <a:pt x="6249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SMARTInkShape-376"/>
            <p:cNvSpPr/>
            <p:nvPr>
              <p:custDataLst>
                <p:tags r:id="rId43"/>
              </p:custDataLst>
            </p:nvPr>
          </p:nvSpPr>
          <p:spPr>
            <a:xfrm>
              <a:off x="6474059" y="5170289"/>
              <a:ext cx="571465" cy="71439"/>
            </a:xfrm>
            <a:custGeom>
              <a:avLst/>
              <a:gdLst/>
              <a:ahLst/>
              <a:cxnLst/>
              <a:rect l="0" t="0" r="0" b="0"/>
              <a:pathLst>
                <a:path w="571465" h="71439">
                  <a:moveTo>
                    <a:pt x="571464" y="71438"/>
                  </a:moveTo>
                  <a:lnTo>
                    <a:pt x="571464" y="71438"/>
                  </a:lnTo>
                  <a:lnTo>
                    <a:pt x="532656" y="71438"/>
                  </a:lnTo>
                  <a:lnTo>
                    <a:pt x="488613" y="60025"/>
                  </a:lnTo>
                  <a:lnTo>
                    <a:pt x="471535" y="54851"/>
                  </a:lnTo>
                  <a:lnTo>
                    <a:pt x="452470" y="52837"/>
                  </a:lnTo>
                  <a:lnTo>
                    <a:pt x="435475" y="46560"/>
                  </a:lnTo>
                  <a:lnTo>
                    <a:pt x="392266" y="42052"/>
                  </a:lnTo>
                  <a:lnTo>
                    <a:pt x="373679" y="36970"/>
                  </a:lnTo>
                  <a:lnTo>
                    <a:pt x="354316" y="34974"/>
                  </a:lnTo>
                  <a:lnTo>
                    <a:pt x="337262" y="28699"/>
                  </a:lnTo>
                  <a:lnTo>
                    <a:pt x="292730" y="26839"/>
                  </a:lnTo>
                  <a:lnTo>
                    <a:pt x="265618" y="25804"/>
                  </a:lnTo>
                  <a:lnTo>
                    <a:pt x="248083" y="19723"/>
                  </a:lnTo>
                  <a:lnTo>
                    <a:pt x="214109" y="15376"/>
                  </a:lnTo>
                  <a:lnTo>
                    <a:pt x="195172" y="10203"/>
                  </a:lnTo>
                  <a:lnTo>
                    <a:pt x="158467" y="8012"/>
                  </a:lnTo>
                  <a:lnTo>
                    <a:pt x="140929" y="1876"/>
                  </a:lnTo>
                  <a:lnTo>
                    <a:pt x="101277" y="73"/>
                  </a:lnTo>
                  <a:lnTo>
                    <a:pt x="59585" y="1"/>
                  </a:lnTo>
                  <a:lnTo>
                    <a:pt x="17839" y="0"/>
                  </a:lnTo>
                  <a:lnTo>
                    <a:pt x="0" y="0"/>
                  </a:lnTo>
                  <a:lnTo>
                    <a:pt x="1782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1" name="SMARTInkShape-377"/>
          <p:cNvSpPr/>
          <p:nvPr>
            <p:custDataLst>
              <p:tags r:id="rId2"/>
            </p:custDataLst>
          </p:nvPr>
        </p:nvSpPr>
        <p:spPr>
          <a:xfrm>
            <a:off x="6831243" y="5098852"/>
            <a:ext cx="44617" cy="116082"/>
          </a:xfrm>
          <a:custGeom>
            <a:avLst/>
            <a:gdLst/>
            <a:ahLst/>
            <a:cxnLst/>
            <a:rect l="0" t="0" r="0" b="0"/>
            <a:pathLst>
              <a:path w="44617" h="116082">
                <a:moveTo>
                  <a:pt x="35686" y="26789"/>
                </a:moveTo>
                <a:lnTo>
                  <a:pt x="35686" y="26789"/>
                </a:lnTo>
                <a:lnTo>
                  <a:pt x="40427" y="26789"/>
                </a:lnTo>
                <a:lnTo>
                  <a:pt x="41823" y="25795"/>
                </a:lnTo>
                <a:lnTo>
                  <a:pt x="42754" y="24143"/>
                </a:lnTo>
                <a:lnTo>
                  <a:pt x="44371" y="17693"/>
                </a:lnTo>
                <a:lnTo>
                  <a:pt x="44616" y="0"/>
                </a:lnTo>
                <a:lnTo>
                  <a:pt x="44616" y="4739"/>
                </a:lnTo>
                <a:lnTo>
                  <a:pt x="41971" y="9713"/>
                </a:lnTo>
                <a:lnTo>
                  <a:pt x="36928" y="16249"/>
                </a:lnTo>
                <a:lnTo>
                  <a:pt x="36055" y="22123"/>
                </a:lnTo>
                <a:lnTo>
                  <a:pt x="35689" y="64512"/>
                </a:lnTo>
                <a:lnTo>
                  <a:pt x="33042" y="71005"/>
                </a:lnTo>
                <a:lnTo>
                  <a:pt x="29550" y="77198"/>
                </a:lnTo>
                <a:lnTo>
                  <a:pt x="27308" y="89259"/>
                </a:lnTo>
                <a:lnTo>
                  <a:pt x="26866" y="96455"/>
                </a:lnTo>
                <a:lnTo>
                  <a:pt x="33839" y="107706"/>
                </a:lnTo>
                <a:lnTo>
                  <a:pt x="34455" y="110499"/>
                </a:lnTo>
                <a:lnTo>
                  <a:pt x="33873" y="112361"/>
                </a:lnTo>
                <a:lnTo>
                  <a:pt x="32492" y="113602"/>
                </a:lnTo>
                <a:lnTo>
                  <a:pt x="30581" y="114430"/>
                </a:lnTo>
                <a:lnTo>
                  <a:pt x="30298" y="114982"/>
                </a:lnTo>
                <a:lnTo>
                  <a:pt x="31102" y="115349"/>
                </a:lnTo>
                <a:lnTo>
                  <a:pt x="35607" y="116073"/>
                </a:lnTo>
                <a:lnTo>
                  <a:pt x="30922" y="116081"/>
                </a:lnTo>
                <a:lnTo>
                  <a:pt x="29534" y="115091"/>
                </a:lnTo>
                <a:lnTo>
                  <a:pt x="28607" y="113438"/>
                </a:lnTo>
                <a:lnTo>
                  <a:pt x="27122" y="103656"/>
                </a:lnTo>
                <a:lnTo>
                  <a:pt x="26865" y="95095"/>
                </a:lnTo>
                <a:lnTo>
                  <a:pt x="24159" y="89227"/>
                </a:lnTo>
                <a:lnTo>
                  <a:pt x="20641" y="83312"/>
                </a:lnTo>
                <a:lnTo>
                  <a:pt x="18383" y="71430"/>
                </a:lnTo>
                <a:lnTo>
                  <a:pt x="18198" y="68456"/>
                </a:lnTo>
                <a:lnTo>
                  <a:pt x="15346" y="62505"/>
                </a:lnTo>
                <a:lnTo>
                  <a:pt x="11763" y="56553"/>
                </a:lnTo>
                <a:lnTo>
                  <a:pt x="9463" y="44648"/>
                </a:lnTo>
                <a:lnTo>
                  <a:pt x="9009" y="32742"/>
                </a:lnTo>
                <a:lnTo>
                  <a:pt x="7980" y="30757"/>
                </a:lnTo>
                <a:lnTo>
                  <a:pt x="6301" y="29434"/>
                </a:lnTo>
                <a:lnTo>
                  <a:pt x="4189" y="28552"/>
                </a:lnTo>
                <a:lnTo>
                  <a:pt x="2782" y="26973"/>
                </a:lnTo>
                <a:lnTo>
                  <a:pt x="0" y="17981"/>
                </a:lnTo>
                <a:lnTo>
                  <a:pt x="7659" y="17869"/>
                </a:lnTo>
                <a:lnTo>
                  <a:pt x="22167" y="31162"/>
                </a:lnTo>
                <a:lnTo>
                  <a:pt x="24717" y="36338"/>
                </a:lnTo>
                <a:lnTo>
                  <a:pt x="25397" y="39108"/>
                </a:lnTo>
                <a:lnTo>
                  <a:pt x="33646" y="53632"/>
                </a:lnTo>
                <a:lnTo>
                  <a:pt x="34326" y="56590"/>
                </a:lnTo>
                <a:lnTo>
                  <a:pt x="44616"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SMARTInkShape-378"/>
          <p:cNvSpPr/>
          <p:nvPr>
            <p:custDataLst>
              <p:tags r:id="rId3"/>
            </p:custDataLst>
          </p:nvPr>
        </p:nvSpPr>
        <p:spPr>
          <a:xfrm>
            <a:off x="6938366" y="3777257"/>
            <a:ext cx="839392" cy="723306"/>
          </a:xfrm>
          <a:custGeom>
            <a:avLst/>
            <a:gdLst/>
            <a:ahLst/>
            <a:cxnLst/>
            <a:rect l="0" t="0" r="0" b="0"/>
            <a:pathLst>
              <a:path w="839392" h="723306">
                <a:moveTo>
                  <a:pt x="830461" y="0"/>
                </a:moveTo>
                <a:lnTo>
                  <a:pt x="830461" y="0"/>
                </a:lnTo>
                <a:lnTo>
                  <a:pt x="839391" y="0"/>
                </a:lnTo>
                <a:lnTo>
                  <a:pt x="839391" y="8921"/>
                </a:lnTo>
                <a:lnTo>
                  <a:pt x="830830" y="8930"/>
                </a:lnTo>
                <a:lnTo>
                  <a:pt x="830471" y="17492"/>
                </a:lnTo>
                <a:lnTo>
                  <a:pt x="825724" y="17751"/>
                </a:lnTo>
                <a:lnTo>
                  <a:pt x="824327" y="18779"/>
                </a:lnTo>
                <a:lnTo>
                  <a:pt x="821901" y="25539"/>
                </a:lnTo>
                <a:lnTo>
                  <a:pt x="819050" y="26234"/>
                </a:lnTo>
                <a:lnTo>
                  <a:pt x="812979" y="26757"/>
                </a:lnTo>
                <a:lnTo>
                  <a:pt x="804050" y="35351"/>
                </a:lnTo>
                <a:lnTo>
                  <a:pt x="799044" y="35610"/>
                </a:lnTo>
                <a:lnTo>
                  <a:pt x="797610" y="36638"/>
                </a:lnTo>
                <a:lnTo>
                  <a:pt x="796654" y="38317"/>
                </a:lnTo>
                <a:lnTo>
                  <a:pt x="795120" y="43398"/>
                </a:lnTo>
                <a:lnTo>
                  <a:pt x="792264" y="44093"/>
                </a:lnTo>
                <a:lnTo>
                  <a:pt x="790114" y="44278"/>
                </a:lnTo>
                <a:lnTo>
                  <a:pt x="788680" y="45394"/>
                </a:lnTo>
                <a:lnTo>
                  <a:pt x="787087" y="49280"/>
                </a:lnTo>
                <a:lnTo>
                  <a:pt x="785670" y="50712"/>
                </a:lnTo>
                <a:lnTo>
                  <a:pt x="776795" y="54319"/>
                </a:lnTo>
                <a:lnTo>
                  <a:pt x="751448" y="79015"/>
                </a:lnTo>
                <a:lnTo>
                  <a:pt x="745755" y="79966"/>
                </a:lnTo>
                <a:lnTo>
                  <a:pt x="744225" y="81093"/>
                </a:lnTo>
                <a:lnTo>
                  <a:pt x="742525" y="84989"/>
                </a:lnTo>
                <a:lnTo>
                  <a:pt x="741080" y="86425"/>
                </a:lnTo>
                <a:lnTo>
                  <a:pt x="736828" y="88021"/>
                </a:lnTo>
                <a:lnTo>
                  <a:pt x="735297" y="89439"/>
                </a:lnTo>
                <a:lnTo>
                  <a:pt x="733595" y="93660"/>
                </a:lnTo>
                <a:lnTo>
                  <a:pt x="732150" y="95182"/>
                </a:lnTo>
                <a:lnTo>
                  <a:pt x="727899" y="96874"/>
                </a:lnTo>
                <a:lnTo>
                  <a:pt x="726367" y="98317"/>
                </a:lnTo>
                <a:lnTo>
                  <a:pt x="724665" y="102567"/>
                </a:lnTo>
                <a:lnTo>
                  <a:pt x="723221" y="104097"/>
                </a:lnTo>
                <a:lnTo>
                  <a:pt x="714291" y="107880"/>
                </a:lnTo>
                <a:lnTo>
                  <a:pt x="680726" y="139814"/>
                </a:lnTo>
                <a:lnTo>
                  <a:pt x="675277" y="141515"/>
                </a:lnTo>
                <a:lnTo>
                  <a:pt x="673428" y="142961"/>
                </a:lnTo>
                <a:lnTo>
                  <a:pt x="638599" y="182934"/>
                </a:lnTo>
                <a:lnTo>
                  <a:pt x="633404" y="185484"/>
                </a:lnTo>
                <a:lnTo>
                  <a:pt x="630629" y="186164"/>
                </a:lnTo>
                <a:lnTo>
                  <a:pt x="628779" y="187610"/>
                </a:lnTo>
                <a:lnTo>
                  <a:pt x="602883" y="218643"/>
                </a:lnTo>
                <a:lnTo>
                  <a:pt x="597686" y="221199"/>
                </a:lnTo>
                <a:lnTo>
                  <a:pt x="594910" y="221880"/>
                </a:lnTo>
                <a:lnTo>
                  <a:pt x="593060" y="223326"/>
                </a:lnTo>
                <a:lnTo>
                  <a:pt x="591005" y="227580"/>
                </a:lnTo>
                <a:lnTo>
                  <a:pt x="589464" y="229110"/>
                </a:lnTo>
                <a:lnTo>
                  <a:pt x="585107" y="230812"/>
                </a:lnTo>
                <a:lnTo>
                  <a:pt x="583548" y="232257"/>
                </a:lnTo>
                <a:lnTo>
                  <a:pt x="581816" y="236510"/>
                </a:lnTo>
                <a:lnTo>
                  <a:pt x="580362" y="238040"/>
                </a:lnTo>
                <a:lnTo>
                  <a:pt x="571417" y="241826"/>
                </a:lnTo>
                <a:lnTo>
                  <a:pt x="567164" y="245723"/>
                </a:lnTo>
                <a:lnTo>
                  <a:pt x="564612" y="250763"/>
                </a:lnTo>
                <a:lnTo>
                  <a:pt x="563931" y="253495"/>
                </a:lnTo>
                <a:lnTo>
                  <a:pt x="562486" y="255317"/>
                </a:lnTo>
                <a:lnTo>
                  <a:pt x="558235" y="257342"/>
                </a:lnTo>
                <a:lnTo>
                  <a:pt x="556703" y="258874"/>
                </a:lnTo>
                <a:lnTo>
                  <a:pt x="555001" y="263222"/>
                </a:lnTo>
                <a:lnTo>
                  <a:pt x="553557" y="264778"/>
                </a:lnTo>
                <a:lnTo>
                  <a:pt x="549305" y="266508"/>
                </a:lnTo>
                <a:lnTo>
                  <a:pt x="541332" y="267481"/>
                </a:lnTo>
                <a:lnTo>
                  <a:pt x="539482" y="268610"/>
                </a:lnTo>
                <a:lnTo>
                  <a:pt x="538248" y="270354"/>
                </a:lnTo>
                <a:lnTo>
                  <a:pt x="537427" y="272510"/>
                </a:lnTo>
                <a:lnTo>
                  <a:pt x="535886" y="273946"/>
                </a:lnTo>
                <a:lnTo>
                  <a:pt x="531529" y="275544"/>
                </a:lnTo>
                <a:lnTo>
                  <a:pt x="529970" y="276961"/>
                </a:lnTo>
                <a:lnTo>
                  <a:pt x="528238" y="281183"/>
                </a:lnTo>
                <a:lnTo>
                  <a:pt x="526784" y="282705"/>
                </a:lnTo>
                <a:lnTo>
                  <a:pt x="510639" y="293320"/>
                </a:lnTo>
                <a:lnTo>
                  <a:pt x="493208" y="309478"/>
                </a:lnTo>
                <a:lnTo>
                  <a:pt x="487757" y="311179"/>
                </a:lnTo>
                <a:lnTo>
                  <a:pt x="485906" y="312625"/>
                </a:lnTo>
                <a:lnTo>
                  <a:pt x="483850" y="316877"/>
                </a:lnTo>
                <a:lnTo>
                  <a:pt x="482309" y="318407"/>
                </a:lnTo>
                <a:lnTo>
                  <a:pt x="477951" y="320109"/>
                </a:lnTo>
                <a:lnTo>
                  <a:pt x="476391" y="321555"/>
                </a:lnTo>
                <a:lnTo>
                  <a:pt x="474660" y="325807"/>
                </a:lnTo>
                <a:lnTo>
                  <a:pt x="473206" y="327337"/>
                </a:lnTo>
                <a:lnTo>
                  <a:pt x="460968" y="334737"/>
                </a:lnTo>
                <a:lnTo>
                  <a:pt x="457883" y="339934"/>
                </a:lnTo>
                <a:lnTo>
                  <a:pt x="457061" y="342708"/>
                </a:lnTo>
                <a:lnTo>
                  <a:pt x="455520" y="344558"/>
                </a:lnTo>
                <a:lnTo>
                  <a:pt x="435644" y="359218"/>
                </a:lnTo>
                <a:lnTo>
                  <a:pt x="433304" y="361518"/>
                </a:lnTo>
                <a:lnTo>
                  <a:pt x="428059" y="364074"/>
                </a:lnTo>
                <a:lnTo>
                  <a:pt x="425271" y="364755"/>
                </a:lnTo>
                <a:lnTo>
                  <a:pt x="423413" y="366201"/>
                </a:lnTo>
                <a:lnTo>
                  <a:pt x="421348" y="370455"/>
                </a:lnTo>
                <a:lnTo>
                  <a:pt x="419806" y="371985"/>
                </a:lnTo>
                <a:lnTo>
                  <a:pt x="403489" y="382617"/>
                </a:lnTo>
                <a:lnTo>
                  <a:pt x="397586" y="388315"/>
                </a:lnTo>
                <a:lnTo>
                  <a:pt x="394987" y="393512"/>
                </a:lnTo>
                <a:lnTo>
                  <a:pt x="394293" y="396286"/>
                </a:lnTo>
                <a:lnTo>
                  <a:pt x="392838" y="398137"/>
                </a:lnTo>
                <a:lnTo>
                  <a:pt x="388577" y="400192"/>
                </a:lnTo>
                <a:lnTo>
                  <a:pt x="380600" y="401349"/>
                </a:lnTo>
                <a:lnTo>
                  <a:pt x="378749" y="402504"/>
                </a:lnTo>
                <a:lnTo>
                  <a:pt x="377515" y="404266"/>
                </a:lnTo>
                <a:lnTo>
                  <a:pt x="375153" y="408870"/>
                </a:lnTo>
                <a:lnTo>
                  <a:pt x="361788" y="423956"/>
                </a:lnTo>
                <a:lnTo>
                  <a:pt x="356586" y="426550"/>
                </a:lnTo>
                <a:lnTo>
                  <a:pt x="353811" y="427242"/>
                </a:lnTo>
                <a:lnTo>
                  <a:pt x="351960" y="428695"/>
                </a:lnTo>
                <a:lnTo>
                  <a:pt x="349905" y="432956"/>
                </a:lnTo>
                <a:lnTo>
                  <a:pt x="348364" y="434489"/>
                </a:lnTo>
                <a:lnTo>
                  <a:pt x="332051" y="445124"/>
                </a:lnTo>
                <a:lnTo>
                  <a:pt x="314614" y="461282"/>
                </a:lnTo>
                <a:lnTo>
                  <a:pt x="309163" y="462984"/>
                </a:lnTo>
                <a:lnTo>
                  <a:pt x="307312" y="464430"/>
                </a:lnTo>
                <a:lnTo>
                  <a:pt x="305256" y="468682"/>
                </a:lnTo>
                <a:lnTo>
                  <a:pt x="303715" y="470212"/>
                </a:lnTo>
                <a:lnTo>
                  <a:pt x="299357" y="471913"/>
                </a:lnTo>
                <a:lnTo>
                  <a:pt x="297798" y="473360"/>
                </a:lnTo>
                <a:lnTo>
                  <a:pt x="295091" y="480843"/>
                </a:lnTo>
                <a:lnTo>
                  <a:pt x="292217" y="481599"/>
                </a:lnTo>
                <a:lnTo>
                  <a:pt x="290062" y="481801"/>
                </a:lnTo>
                <a:lnTo>
                  <a:pt x="288625" y="482927"/>
                </a:lnTo>
                <a:lnTo>
                  <a:pt x="287029" y="486825"/>
                </a:lnTo>
                <a:lnTo>
                  <a:pt x="285610" y="488261"/>
                </a:lnTo>
                <a:lnTo>
                  <a:pt x="281389" y="489857"/>
                </a:lnTo>
                <a:lnTo>
                  <a:pt x="279867" y="491275"/>
                </a:lnTo>
                <a:lnTo>
                  <a:pt x="278175" y="495496"/>
                </a:lnTo>
                <a:lnTo>
                  <a:pt x="276732" y="497018"/>
                </a:lnTo>
                <a:lnTo>
                  <a:pt x="269251" y="499662"/>
                </a:lnTo>
                <a:lnTo>
                  <a:pt x="268496" y="502531"/>
                </a:lnTo>
                <a:lnTo>
                  <a:pt x="268295" y="504685"/>
                </a:lnTo>
                <a:lnTo>
                  <a:pt x="267168" y="506121"/>
                </a:lnTo>
                <a:lnTo>
                  <a:pt x="259340" y="508881"/>
                </a:lnTo>
                <a:lnTo>
                  <a:pt x="251308" y="516671"/>
                </a:lnTo>
                <a:lnTo>
                  <a:pt x="245669" y="517551"/>
                </a:lnTo>
                <a:lnTo>
                  <a:pt x="244147" y="518667"/>
                </a:lnTo>
                <a:lnTo>
                  <a:pt x="243132" y="520404"/>
                </a:lnTo>
                <a:lnTo>
                  <a:pt x="241504" y="525578"/>
                </a:lnTo>
                <a:lnTo>
                  <a:pt x="233449" y="534429"/>
                </a:lnTo>
                <a:lnTo>
                  <a:pt x="227811" y="535381"/>
                </a:lnTo>
                <a:lnTo>
                  <a:pt x="226288" y="536507"/>
                </a:lnTo>
                <a:lnTo>
                  <a:pt x="224597" y="540403"/>
                </a:lnTo>
                <a:lnTo>
                  <a:pt x="223154" y="541839"/>
                </a:lnTo>
                <a:lnTo>
                  <a:pt x="214717" y="544600"/>
                </a:lnTo>
                <a:lnTo>
                  <a:pt x="197808" y="561219"/>
                </a:lnTo>
                <a:lnTo>
                  <a:pt x="188884" y="562452"/>
                </a:lnTo>
                <a:lnTo>
                  <a:pt x="171025" y="579079"/>
                </a:lnTo>
                <a:lnTo>
                  <a:pt x="170068" y="584771"/>
                </a:lnTo>
                <a:lnTo>
                  <a:pt x="168941" y="586300"/>
                </a:lnTo>
                <a:lnTo>
                  <a:pt x="162011" y="588957"/>
                </a:lnTo>
                <a:lnTo>
                  <a:pt x="156373" y="589240"/>
                </a:lnTo>
                <a:lnTo>
                  <a:pt x="154851" y="590273"/>
                </a:lnTo>
                <a:lnTo>
                  <a:pt x="153836" y="591953"/>
                </a:lnTo>
                <a:lnTo>
                  <a:pt x="152207" y="597038"/>
                </a:lnTo>
                <a:lnTo>
                  <a:pt x="149337" y="597733"/>
                </a:lnTo>
                <a:lnTo>
                  <a:pt x="147184" y="597919"/>
                </a:lnTo>
                <a:lnTo>
                  <a:pt x="145747" y="599034"/>
                </a:lnTo>
                <a:lnTo>
                  <a:pt x="144152" y="602920"/>
                </a:lnTo>
                <a:lnTo>
                  <a:pt x="142735" y="604353"/>
                </a:lnTo>
                <a:lnTo>
                  <a:pt x="135300" y="606842"/>
                </a:lnTo>
                <a:lnTo>
                  <a:pt x="134547" y="609697"/>
                </a:lnTo>
                <a:lnTo>
                  <a:pt x="134347" y="611848"/>
                </a:lnTo>
                <a:lnTo>
                  <a:pt x="133221" y="613282"/>
                </a:lnTo>
                <a:lnTo>
                  <a:pt x="124876" y="616890"/>
                </a:lnTo>
                <a:lnTo>
                  <a:pt x="108433" y="632734"/>
                </a:lnTo>
                <a:lnTo>
                  <a:pt x="107536" y="638372"/>
                </a:lnTo>
                <a:lnTo>
                  <a:pt x="106417" y="639894"/>
                </a:lnTo>
                <a:lnTo>
                  <a:pt x="98794" y="642760"/>
                </a:lnTo>
                <a:lnTo>
                  <a:pt x="98605" y="642819"/>
                </a:lnTo>
                <a:lnTo>
                  <a:pt x="90572" y="650617"/>
                </a:lnTo>
                <a:lnTo>
                  <a:pt x="84935" y="651497"/>
                </a:lnTo>
                <a:lnTo>
                  <a:pt x="83412" y="652613"/>
                </a:lnTo>
                <a:lnTo>
                  <a:pt x="82398" y="654348"/>
                </a:lnTo>
                <a:lnTo>
                  <a:pt x="80769" y="659525"/>
                </a:lnTo>
                <a:lnTo>
                  <a:pt x="77900" y="660231"/>
                </a:lnTo>
                <a:lnTo>
                  <a:pt x="75746" y="660421"/>
                </a:lnTo>
                <a:lnTo>
                  <a:pt x="74310" y="661538"/>
                </a:lnTo>
                <a:lnTo>
                  <a:pt x="71817" y="668453"/>
                </a:lnTo>
                <a:lnTo>
                  <a:pt x="68961" y="669161"/>
                </a:lnTo>
                <a:lnTo>
                  <a:pt x="66810" y="669349"/>
                </a:lnTo>
                <a:lnTo>
                  <a:pt x="65376" y="670468"/>
                </a:lnTo>
                <a:lnTo>
                  <a:pt x="63784" y="674356"/>
                </a:lnTo>
                <a:lnTo>
                  <a:pt x="62366" y="675790"/>
                </a:lnTo>
                <a:lnTo>
                  <a:pt x="53980" y="678545"/>
                </a:lnTo>
                <a:lnTo>
                  <a:pt x="45926" y="686336"/>
                </a:lnTo>
                <a:lnTo>
                  <a:pt x="45028" y="691957"/>
                </a:lnTo>
                <a:lnTo>
                  <a:pt x="43909" y="693476"/>
                </a:lnTo>
                <a:lnTo>
                  <a:pt x="36287" y="696339"/>
                </a:lnTo>
                <a:lnTo>
                  <a:pt x="35832" y="696481"/>
                </a:lnTo>
                <a:lnTo>
                  <a:pt x="17870" y="714365"/>
                </a:lnTo>
                <a:lnTo>
                  <a:pt x="13123" y="714373"/>
                </a:lnTo>
                <a:lnTo>
                  <a:pt x="11725" y="715366"/>
                </a:lnTo>
                <a:lnTo>
                  <a:pt x="10794" y="717021"/>
                </a:lnTo>
                <a:lnTo>
                  <a:pt x="8931" y="723302"/>
                </a:lnTo>
                <a:lnTo>
                  <a:pt x="8930" y="723305"/>
                </a:lnTo>
                <a:lnTo>
                  <a:pt x="33" y="723305"/>
                </a:lnTo>
                <a:lnTo>
                  <a:pt x="0" y="7143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SMARTInkShape-379"/>
          <p:cNvSpPr/>
          <p:nvPr>
            <p:custDataLst>
              <p:tags r:id="rId4"/>
            </p:custDataLst>
          </p:nvPr>
        </p:nvSpPr>
        <p:spPr>
          <a:xfrm>
            <a:off x="6805821" y="3218473"/>
            <a:ext cx="1257687" cy="2550106"/>
          </a:xfrm>
          <a:custGeom>
            <a:avLst/>
            <a:gdLst/>
            <a:ahLst/>
            <a:cxnLst/>
            <a:rect l="0" t="0" r="0" b="0"/>
            <a:pathLst>
              <a:path w="1257687" h="2550106">
                <a:moveTo>
                  <a:pt x="25389" y="14074"/>
                </a:moveTo>
                <a:lnTo>
                  <a:pt x="25389" y="14074"/>
                </a:lnTo>
                <a:lnTo>
                  <a:pt x="33078" y="14074"/>
                </a:lnTo>
                <a:lnTo>
                  <a:pt x="41203" y="20211"/>
                </a:lnTo>
                <a:lnTo>
                  <a:pt x="46639" y="21762"/>
                </a:lnTo>
                <a:lnTo>
                  <a:pt x="90385" y="22989"/>
                </a:lnTo>
                <a:lnTo>
                  <a:pt x="99916" y="23989"/>
                </a:lnTo>
                <a:lnTo>
                  <a:pt x="116767" y="30070"/>
                </a:lnTo>
                <a:lnTo>
                  <a:pt x="161400" y="32853"/>
                </a:lnTo>
                <a:lnTo>
                  <a:pt x="179072" y="38987"/>
                </a:lnTo>
                <a:lnTo>
                  <a:pt x="218976" y="40753"/>
                </a:lnTo>
                <a:lnTo>
                  <a:pt x="261537" y="41849"/>
                </a:lnTo>
                <a:lnTo>
                  <a:pt x="305352" y="48964"/>
                </a:lnTo>
                <a:lnTo>
                  <a:pt x="349927" y="49720"/>
                </a:lnTo>
                <a:lnTo>
                  <a:pt x="391911" y="49783"/>
                </a:lnTo>
                <a:lnTo>
                  <a:pt x="436208" y="49791"/>
                </a:lnTo>
                <a:lnTo>
                  <a:pt x="462960" y="52438"/>
                </a:lnTo>
                <a:lnTo>
                  <a:pt x="507594" y="57894"/>
                </a:lnTo>
                <a:lnTo>
                  <a:pt x="552241" y="58613"/>
                </a:lnTo>
                <a:lnTo>
                  <a:pt x="594244" y="58708"/>
                </a:lnTo>
                <a:lnTo>
                  <a:pt x="632444" y="58720"/>
                </a:lnTo>
                <a:lnTo>
                  <a:pt x="677073" y="58722"/>
                </a:lnTo>
                <a:lnTo>
                  <a:pt x="689080" y="57730"/>
                </a:lnTo>
                <a:lnTo>
                  <a:pt x="730831" y="50344"/>
                </a:lnTo>
                <a:lnTo>
                  <a:pt x="749905" y="49902"/>
                </a:lnTo>
                <a:lnTo>
                  <a:pt x="756839" y="47195"/>
                </a:lnTo>
                <a:lnTo>
                  <a:pt x="760077" y="45084"/>
                </a:lnTo>
                <a:lnTo>
                  <a:pt x="782482" y="38773"/>
                </a:lnTo>
                <a:lnTo>
                  <a:pt x="786102" y="36493"/>
                </a:lnTo>
                <a:lnTo>
                  <a:pt x="809171" y="29888"/>
                </a:lnTo>
                <a:lnTo>
                  <a:pt x="816253" y="26063"/>
                </a:lnTo>
                <a:lnTo>
                  <a:pt x="828884" y="23608"/>
                </a:lnTo>
                <a:lnTo>
                  <a:pt x="840932" y="23123"/>
                </a:lnTo>
                <a:lnTo>
                  <a:pt x="846906" y="20411"/>
                </a:lnTo>
                <a:lnTo>
                  <a:pt x="852867" y="16890"/>
                </a:lnTo>
                <a:lnTo>
                  <a:pt x="864779" y="14630"/>
                </a:lnTo>
                <a:lnTo>
                  <a:pt x="867756" y="14444"/>
                </a:lnTo>
                <a:lnTo>
                  <a:pt x="869741" y="13329"/>
                </a:lnTo>
                <a:lnTo>
                  <a:pt x="871065" y="11593"/>
                </a:lnTo>
                <a:lnTo>
                  <a:pt x="871947" y="9443"/>
                </a:lnTo>
                <a:lnTo>
                  <a:pt x="873526" y="8010"/>
                </a:lnTo>
                <a:lnTo>
                  <a:pt x="882226" y="5256"/>
                </a:lnTo>
                <a:lnTo>
                  <a:pt x="891191" y="5147"/>
                </a:lnTo>
                <a:lnTo>
                  <a:pt x="891494" y="0"/>
                </a:lnTo>
                <a:lnTo>
                  <a:pt x="891567" y="4885"/>
                </a:lnTo>
                <a:lnTo>
                  <a:pt x="899258" y="5122"/>
                </a:lnTo>
                <a:lnTo>
                  <a:pt x="899671" y="6121"/>
                </a:lnTo>
                <a:lnTo>
                  <a:pt x="901485" y="29814"/>
                </a:lnTo>
                <a:lnTo>
                  <a:pt x="906634" y="38140"/>
                </a:lnTo>
                <a:lnTo>
                  <a:pt x="908876" y="49843"/>
                </a:lnTo>
                <a:lnTo>
                  <a:pt x="910349" y="70819"/>
                </a:lnTo>
                <a:lnTo>
                  <a:pt x="916481" y="87607"/>
                </a:lnTo>
                <a:lnTo>
                  <a:pt x="920955" y="130766"/>
                </a:lnTo>
                <a:lnTo>
                  <a:pt x="925411" y="148199"/>
                </a:lnTo>
                <a:lnTo>
                  <a:pt x="929378" y="165932"/>
                </a:lnTo>
                <a:lnTo>
                  <a:pt x="934191" y="183754"/>
                </a:lnTo>
                <a:lnTo>
                  <a:pt x="938685" y="219458"/>
                </a:lnTo>
                <a:lnTo>
                  <a:pt x="943233" y="239962"/>
                </a:lnTo>
                <a:lnTo>
                  <a:pt x="947226" y="262243"/>
                </a:lnTo>
                <a:lnTo>
                  <a:pt x="952047" y="284058"/>
                </a:lnTo>
                <a:lnTo>
                  <a:pt x="956121" y="306728"/>
                </a:lnTo>
                <a:lnTo>
                  <a:pt x="968236" y="345382"/>
                </a:lnTo>
                <a:lnTo>
                  <a:pt x="976189" y="384500"/>
                </a:lnTo>
                <a:lnTo>
                  <a:pt x="980935" y="421905"/>
                </a:lnTo>
                <a:lnTo>
                  <a:pt x="988433" y="461544"/>
                </a:lnTo>
                <a:lnTo>
                  <a:pt x="996656" y="497463"/>
                </a:lnTo>
                <a:lnTo>
                  <a:pt x="1005188" y="539102"/>
                </a:lnTo>
                <a:lnTo>
                  <a:pt x="1011908" y="581024"/>
                </a:lnTo>
                <a:lnTo>
                  <a:pt x="1021798" y="621386"/>
                </a:lnTo>
                <a:lnTo>
                  <a:pt x="1027426" y="663901"/>
                </a:lnTo>
                <a:lnTo>
                  <a:pt x="1037799" y="705997"/>
                </a:lnTo>
                <a:lnTo>
                  <a:pt x="1043264" y="746394"/>
                </a:lnTo>
                <a:lnTo>
                  <a:pt x="1050176" y="779958"/>
                </a:lnTo>
                <a:lnTo>
                  <a:pt x="1058755" y="824209"/>
                </a:lnTo>
                <a:lnTo>
                  <a:pt x="1065484" y="866647"/>
                </a:lnTo>
                <a:lnTo>
                  <a:pt x="1068777" y="901468"/>
                </a:lnTo>
                <a:lnTo>
                  <a:pt x="1076027" y="942652"/>
                </a:lnTo>
                <a:lnTo>
                  <a:pt x="1079176" y="976353"/>
                </a:lnTo>
                <a:lnTo>
                  <a:pt x="1084960" y="1011473"/>
                </a:lnTo>
                <a:lnTo>
                  <a:pt x="1088107" y="1046023"/>
                </a:lnTo>
                <a:lnTo>
                  <a:pt x="1094911" y="1087513"/>
                </a:lnTo>
                <a:lnTo>
                  <a:pt x="1098993" y="1121911"/>
                </a:lnTo>
                <a:lnTo>
                  <a:pt x="1104521" y="1164349"/>
                </a:lnTo>
                <a:lnTo>
                  <a:pt x="1112742" y="1208525"/>
                </a:lnTo>
                <a:lnTo>
                  <a:pt x="1120041" y="1243645"/>
                </a:lnTo>
                <a:lnTo>
                  <a:pt x="1123637" y="1279187"/>
                </a:lnTo>
                <a:lnTo>
                  <a:pt x="1130545" y="1314855"/>
                </a:lnTo>
                <a:lnTo>
                  <a:pt x="1137884" y="1350557"/>
                </a:lnTo>
                <a:lnTo>
                  <a:pt x="1141492" y="1386271"/>
                </a:lnTo>
                <a:lnTo>
                  <a:pt x="1147411" y="1421988"/>
                </a:lnTo>
                <a:lnTo>
                  <a:pt x="1150598" y="1456714"/>
                </a:lnTo>
                <a:lnTo>
                  <a:pt x="1157416" y="1498264"/>
                </a:lnTo>
                <a:lnTo>
                  <a:pt x="1161500" y="1532671"/>
                </a:lnTo>
                <a:lnTo>
                  <a:pt x="1167029" y="1575115"/>
                </a:lnTo>
                <a:lnTo>
                  <a:pt x="1174257" y="1618298"/>
                </a:lnTo>
                <a:lnTo>
                  <a:pt x="1176715" y="1656521"/>
                </a:lnTo>
                <a:lnTo>
                  <a:pt x="1181940" y="1697473"/>
                </a:lnTo>
                <a:lnTo>
                  <a:pt x="1186390" y="1736651"/>
                </a:lnTo>
                <a:lnTo>
                  <a:pt x="1193148" y="1775700"/>
                </a:lnTo>
                <a:lnTo>
                  <a:pt x="1199518" y="1816596"/>
                </a:lnTo>
                <a:lnTo>
                  <a:pt x="1203201" y="1853337"/>
                </a:lnTo>
                <a:lnTo>
                  <a:pt x="1206574" y="1889257"/>
                </a:lnTo>
                <a:lnTo>
                  <a:pt x="1213179" y="1932957"/>
                </a:lnTo>
                <a:lnTo>
                  <a:pt x="1220614" y="1970916"/>
                </a:lnTo>
                <a:lnTo>
                  <a:pt x="1228857" y="2014487"/>
                </a:lnTo>
                <a:lnTo>
                  <a:pt x="1231620" y="2058001"/>
                </a:lnTo>
                <a:lnTo>
                  <a:pt x="1238551" y="2095936"/>
                </a:lnTo>
                <a:lnTo>
                  <a:pt x="1242305" y="2139503"/>
                </a:lnTo>
                <a:lnTo>
                  <a:pt x="1247907" y="2177872"/>
                </a:lnTo>
                <a:lnTo>
                  <a:pt x="1248645" y="2220077"/>
                </a:lnTo>
                <a:lnTo>
                  <a:pt x="1248742" y="2257337"/>
                </a:lnTo>
                <a:lnTo>
                  <a:pt x="1249742" y="2273142"/>
                </a:lnTo>
                <a:lnTo>
                  <a:pt x="1257134" y="2317749"/>
                </a:lnTo>
                <a:lnTo>
                  <a:pt x="1257638" y="2356281"/>
                </a:lnTo>
                <a:lnTo>
                  <a:pt x="1257684" y="2396197"/>
                </a:lnTo>
                <a:lnTo>
                  <a:pt x="1257686" y="2440337"/>
                </a:lnTo>
                <a:lnTo>
                  <a:pt x="1256695" y="2463625"/>
                </a:lnTo>
                <a:lnTo>
                  <a:pt x="1249998" y="2481231"/>
                </a:lnTo>
                <a:lnTo>
                  <a:pt x="1248772" y="2523147"/>
                </a:lnTo>
                <a:lnTo>
                  <a:pt x="1248766" y="2526180"/>
                </a:lnTo>
                <a:lnTo>
                  <a:pt x="1247771" y="2528201"/>
                </a:lnTo>
                <a:lnTo>
                  <a:pt x="1246115" y="2529550"/>
                </a:lnTo>
                <a:lnTo>
                  <a:pt x="1244019" y="2530449"/>
                </a:lnTo>
                <a:lnTo>
                  <a:pt x="1242622" y="2532040"/>
                </a:lnTo>
                <a:lnTo>
                  <a:pt x="1239936" y="2540760"/>
                </a:lnTo>
                <a:lnTo>
                  <a:pt x="1239830" y="2549726"/>
                </a:lnTo>
                <a:lnTo>
                  <a:pt x="1196831" y="2550105"/>
                </a:lnTo>
                <a:lnTo>
                  <a:pt x="1188376" y="2543968"/>
                </a:lnTo>
                <a:lnTo>
                  <a:pt x="1180044" y="2542003"/>
                </a:lnTo>
                <a:lnTo>
                  <a:pt x="1174231" y="2541543"/>
                </a:lnTo>
                <a:lnTo>
                  <a:pt x="1168340" y="2538692"/>
                </a:lnTo>
                <a:lnTo>
                  <a:pt x="1162414" y="2535111"/>
                </a:lnTo>
                <a:lnTo>
                  <a:pt x="1152508" y="2533094"/>
                </a:lnTo>
                <a:lnTo>
                  <a:pt x="1138438" y="2531505"/>
                </a:lnTo>
                <a:lnTo>
                  <a:pt x="1127544" y="2525190"/>
                </a:lnTo>
                <a:lnTo>
                  <a:pt x="1121132" y="2519850"/>
                </a:lnTo>
                <a:lnTo>
                  <a:pt x="1112328" y="2516814"/>
                </a:lnTo>
                <a:lnTo>
                  <a:pt x="1102794" y="2514473"/>
                </a:lnTo>
                <a:lnTo>
                  <a:pt x="1063799" y="2493438"/>
                </a:lnTo>
                <a:lnTo>
                  <a:pt x="1022514" y="2472707"/>
                </a:lnTo>
                <a:lnTo>
                  <a:pt x="979688" y="2453862"/>
                </a:lnTo>
                <a:lnTo>
                  <a:pt x="940803" y="2432284"/>
                </a:lnTo>
                <a:lnTo>
                  <a:pt x="897281" y="2413677"/>
                </a:lnTo>
                <a:lnTo>
                  <a:pt x="856979" y="2396598"/>
                </a:lnTo>
                <a:lnTo>
                  <a:pt x="819363" y="2376540"/>
                </a:lnTo>
                <a:lnTo>
                  <a:pt x="777390" y="2356115"/>
                </a:lnTo>
                <a:lnTo>
                  <a:pt x="735401" y="2337491"/>
                </a:lnTo>
                <a:lnTo>
                  <a:pt x="695026" y="2320840"/>
                </a:lnTo>
                <a:lnTo>
                  <a:pt x="661465" y="2306117"/>
                </a:lnTo>
                <a:lnTo>
                  <a:pt x="626387" y="2294037"/>
                </a:lnTo>
                <a:lnTo>
                  <a:pt x="590857" y="2279323"/>
                </a:lnTo>
                <a:lnTo>
                  <a:pt x="555195" y="2268238"/>
                </a:lnTo>
                <a:lnTo>
                  <a:pt x="519492" y="2258670"/>
                </a:lnTo>
                <a:lnTo>
                  <a:pt x="483778" y="2249552"/>
                </a:lnTo>
                <a:lnTo>
                  <a:pt x="448061" y="2239574"/>
                </a:lnTo>
                <a:lnTo>
                  <a:pt x="412342" y="2226475"/>
                </a:lnTo>
                <a:lnTo>
                  <a:pt x="376624" y="2220719"/>
                </a:lnTo>
                <a:lnTo>
                  <a:pt x="340905" y="2213172"/>
                </a:lnTo>
                <a:lnTo>
                  <a:pt x="305186" y="2204651"/>
                </a:lnTo>
                <a:lnTo>
                  <a:pt x="270459" y="2196835"/>
                </a:lnTo>
                <a:lnTo>
                  <a:pt x="228910" y="2191045"/>
                </a:lnTo>
                <a:lnTo>
                  <a:pt x="187520" y="2185382"/>
                </a:lnTo>
                <a:lnTo>
                  <a:pt x="144305" y="2177103"/>
                </a:lnTo>
                <a:lnTo>
                  <a:pt x="103359" y="2175238"/>
                </a:lnTo>
                <a:lnTo>
                  <a:pt x="68914" y="2176074"/>
                </a:lnTo>
                <a:lnTo>
                  <a:pt x="50486" y="2182131"/>
                </a:lnTo>
                <a:lnTo>
                  <a:pt x="9331" y="2183977"/>
                </a:lnTo>
                <a:lnTo>
                  <a:pt x="0" y="2176297"/>
                </a:lnTo>
                <a:lnTo>
                  <a:pt x="526" y="2174892"/>
                </a:lnTo>
                <a:lnTo>
                  <a:pt x="25389" y="21482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SMARTInkShape-380"/>
          <p:cNvSpPr/>
          <p:nvPr>
            <p:custDataLst>
              <p:tags r:id="rId5"/>
            </p:custDataLst>
          </p:nvPr>
        </p:nvSpPr>
        <p:spPr>
          <a:xfrm>
            <a:off x="6850330" y="3214687"/>
            <a:ext cx="52319" cy="2303861"/>
          </a:xfrm>
          <a:custGeom>
            <a:avLst/>
            <a:gdLst/>
            <a:ahLst/>
            <a:cxnLst/>
            <a:rect l="0" t="0" r="0" b="0"/>
            <a:pathLst>
              <a:path w="52319" h="2303861">
                <a:moveTo>
                  <a:pt x="25529" y="0"/>
                </a:moveTo>
                <a:lnTo>
                  <a:pt x="25529" y="0"/>
                </a:lnTo>
                <a:lnTo>
                  <a:pt x="33217" y="7689"/>
                </a:lnTo>
                <a:lnTo>
                  <a:pt x="34350" y="16510"/>
                </a:lnTo>
                <a:lnTo>
                  <a:pt x="34427" y="22200"/>
                </a:lnTo>
                <a:lnTo>
                  <a:pt x="37091" y="27396"/>
                </a:lnTo>
                <a:lnTo>
                  <a:pt x="40589" y="33012"/>
                </a:lnTo>
                <a:lnTo>
                  <a:pt x="42836" y="44702"/>
                </a:lnTo>
                <a:lnTo>
                  <a:pt x="43279" y="56565"/>
                </a:lnTo>
                <a:lnTo>
                  <a:pt x="40694" y="62513"/>
                </a:lnTo>
                <a:lnTo>
                  <a:pt x="37230" y="68463"/>
                </a:lnTo>
                <a:lnTo>
                  <a:pt x="35280" y="78384"/>
                </a:lnTo>
                <a:lnTo>
                  <a:pt x="34474" y="122991"/>
                </a:lnTo>
                <a:lnTo>
                  <a:pt x="34458" y="167176"/>
                </a:lnTo>
                <a:lnTo>
                  <a:pt x="34458" y="208388"/>
                </a:lnTo>
                <a:lnTo>
                  <a:pt x="33467" y="226227"/>
                </a:lnTo>
                <a:lnTo>
                  <a:pt x="26356" y="268075"/>
                </a:lnTo>
                <a:lnTo>
                  <a:pt x="25638" y="305006"/>
                </a:lnTo>
                <a:lnTo>
                  <a:pt x="25544" y="348442"/>
                </a:lnTo>
                <a:lnTo>
                  <a:pt x="25530" y="392930"/>
                </a:lnTo>
                <a:lnTo>
                  <a:pt x="25529" y="431276"/>
                </a:lnTo>
                <a:lnTo>
                  <a:pt x="25529" y="472034"/>
                </a:lnTo>
                <a:lnTo>
                  <a:pt x="25529" y="514885"/>
                </a:lnTo>
                <a:lnTo>
                  <a:pt x="25529" y="553041"/>
                </a:lnTo>
                <a:lnTo>
                  <a:pt x="25529" y="593981"/>
                </a:lnTo>
                <a:lnTo>
                  <a:pt x="25529" y="628543"/>
                </a:lnTo>
                <a:lnTo>
                  <a:pt x="25529" y="663919"/>
                </a:lnTo>
                <a:lnTo>
                  <a:pt x="25529" y="699535"/>
                </a:lnTo>
                <a:lnTo>
                  <a:pt x="25529" y="735224"/>
                </a:lnTo>
                <a:lnTo>
                  <a:pt x="25529" y="770934"/>
                </a:lnTo>
                <a:lnTo>
                  <a:pt x="25529" y="806650"/>
                </a:lnTo>
                <a:lnTo>
                  <a:pt x="30269" y="847108"/>
                </a:lnTo>
                <a:lnTo>
                  <a:pt x="33217" y="885775"/>
                </a:lnTo>
                <a:lnTo>
                  <a:pt x="34091" y="927107"/>
                </a:lnTo>
                <a:lnTo>
                  <a:pt x="34350" y="970773"/>
                </a:lnTo>
                <a:lnTo>
                  <a:pt x="39167" y="1010390"/>
                </a:lnTo>
                <a:lnTo>
                  <a:pt x="42138" y="1052005"/>
                </a:lnTo>
                <a:lnTo>
                  <a:pt x="43017" y="1095754"/>
                </a:lnTo>
                <a:lnTo>
                  <a:pt x="48018" y="1140136"/>
                </a:lnTo>
                <a:lnTo>
                  <a:pt x="51044" y="1179965"/>
                </a:lnTo>
                <a:lnTo>
                  <a:pt x="51752" y="1210031"/>
                </a:lnTo>
                <a:lnTo>
                  <a:pt x="52067" y="1242245"/>
                </a:lnTo>
                <a:lnTo>
                  <a:pt x="52206" y="1273098"/>
                </a:lnTo>
                <a:lnTo>
                  <a:pt x="52268" y="1303348"/>
                </a:lnTo>
                <a:lnTo>
                  <a:pt x="52296" y="1333328"/>
                </a:lnTo>
                <a:lnTo>
                  <a:pt x="52308" y="1363189"/>
                </a:lnTo>
                <a:lnTo>
                  <a:pt x="52314" y="1395644"/>
                </a:lnTo>
                <a:lnTo>
                  <a:pt x="52317" y="1428919"/>
                </a:lnTo>
                <a:lnTo>
                  <a:pt x="52318" y="1460245"/>
                </a:lnTo>
                <a:lnTo>
                  <a:pt x="52318" y="1493349"/>
                </a:lnTo>
                <a:lnTo>
                  <a:pt x="52318" y="1526914"/>
                </a:lnTo>
                <a:lnTo>
                  <a:pt x="52318" y="1558369"/>
                </a:lnTo>
                <a:lnTo>
                  <a:pt x="52318" y="1591530"/>
                </a:lnTo>
                <a:lnTo>
                  <a:pt x="51326" y="1625120"/>
                </a:lnTo>
                <a:lnTo>
                  <a:pt x="47578" y="1656586"/>
                </a:lnTo>
                <a:lnTo>
                  <a:pt x="45251" y="1689753"/>
                </a:lnTo>
                <a:lnTo>
                  <a:pt x="44216" y="1723345"/>
                </a:lnTo>
                <a:lnTo>
                  <a:pt x="43757" y="1754812"/>
                </a:lnTo>
                <a:lnTo>
                  <a:pt x="40906" y="1787979"/>
                </a:lnTo>
                <a:lnTo>
                  <a:pt x="37324" y="1821571"/>
                </a:lnTo>
                <a:lnTo>
                  <a:pt x="35733" y="1853039"/>
                </a:lnTo>
                <a:lnTo>
                  <a:pt x="32379" y="1883560"/>
                </a:lnTo>
                <a:lnTo>
                  <a:pt x="28573" y="1913661"/>
                </a:lnTo>
                <a:lnTo>
                  <a:pt x="26882" y="1943576"/>
                </a:lnTo>
                <a:lnTo>
                  <a:pt x="23485" y="1973409"/>
                </a:lnTo>
                <a:lnTo>
                  <a:pt x="19659" y="2003204"/>
                </a:lnTo>
                <a:lnTo>
                  <a:pt x="17959" y="2032982"/>
                </a:lnTo>
                <a:lnTo>
                  <a:pt x="17204" y="2062754"/>
                </a:lnTo>
                <a:lnTo>
                  <a:pt x="14132" y="2104759"/>
                </a:lnTo>
                <a:lnTo>
                  <a:pt x="9585" y="2144986"/>
                </a:lnTo>
                <a:lnTo>
                  <a:pt x="5592" y="2185679"/>
                </a:lnTo>
                <a:lnTo>
                  <a:pt x="94" y="2230244"/>
                </a:lnTo>
                <a:lnTo>
                  <a:pt x="0" y="2266718"/>
                </a:lnTo>
                <a:lnTo>
                  <a:pt x="6463" y="2295563"/>
                </a:lnTo>
                <a:lnTo>
                  <a:pt x="7857" y="2298329"/>
                </a:lnTo>
                <a:lnTo>
                  <a:pt x="9779" y="2300172"/>
                </a:lnTo>
                <a:lnTo>
                  <a:pt x="16599" y="23038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6" name="SMARTInkShape-Group61"/>
          <p:cNvGrpSpPr/>
          <p:nvPr/>
        </p:nvGrpSpPr>
        <p:grpSpPr>
          <a:xfrm>
            <a:off x="1643062" y="4341106"/>
            <a:ext cx="2409776" cy="1213161"/>
            <a:chOff x="1643062" y="4341106"/>
            <a:chExt cx="2409776" cy="1213161"/>
          </a:xfrm>
        </p:grpSpPr>
        <p:sp>
          <p:nvSpPr>
            <p:cNvPr id="65" name="SMARTInkShape-381"/>
            <p:cNvSpPr/>
            <p:nvPr>
              <p:custDataLst>
                <p:tags r:id="rId25"/>
              </p:custDataLst>
            </p:nvPr>
          </p:nvSpPr>
          <p:spPr>
            <a:xfrm>
              <a:off x="2062758" y="5054203"/>
              <a:ext cx="1990080" cy="500064"/>
            </a:xfrm>
            <a:custGeom>
              <a:avLst/>
              <a:gdLst/>
              <a:ahLst/>
              <a:cxnLst/>
              <a:rect l="0" t="0" r="0" b="0"/>
              <a:pathLst>
                <a:path w="1990080" h="500064">
                  <a:moveTo>
                    <a:pt x="1982390" y="0"/>
                  </a:moveTo>
                  <a:lnTo>
                    <a:pt x="1982390" y="0"/>
                  </a:lnTo>
                  <a:lnTo>
                    <a:pt x="1990079" y="7688"/>
                  </a:lnTo>
                  <a:lnTo>
                    <a:pt x="1989500" y="9094"/>
                  </a:lnTo>
                  <a:lnTo>
                    <a:pt x="1976477" y="24722"/>
                  </a:lnTo>
                  <a:lnTo>
                    <a:pt x="1973363" y="33012"/>
                  </a:lnTo>
                  <a:lnTo>
                    <a:pt x="1969117" y="38815"/>
                  </a:lnTo>
                  <a:lnTo>
                    <a:pt x="1963924" y="42055"/>
                  </a:lnTo>
                  <a:lnTo>
                    <a:pt x="1931231" y="56926"/>
                  </a:lnTo>
                  <a:lnTo>
                    <a:pt x="1913011" y="67542"/>
                  </a:lnTo>
                  <a:lnTo>
                    <a:pt x="1871838" y="77231"/>
                  </a:lnTo>
                  <a:lnTo>
                    <a:pt x="1827494" y="86229"/>
                  </a:lnTo>
                  <a:lnTo>
                    <a:pt x="1785530" y="93633"/>
                  </a:lnTo>
                  <a:lnTo>
                    <a:pt x="1741235" y="104689"/>
                  </a:lnTo>
                  <a:lnTo>
                    <a:pt x="1700819" y="111409"/>
                  </a:lnTo>
                  <a:lnTo>
                    <a:pt x="1659763" y="122291"/>
                  </a:lnTo>
                  <a:lnTo>
                    <a:pt x="1621111" y="131043"/>
                  </a:lnTo>
                  <a:lnTo>
                    <a:pt x="1583090" y="139921"/>
                  </a:lnTo>
                  <a:lnTo>
                    <a:pt x="1540846" y="149827"/>
                  </a:lnTo>
                  <a:lnTo>
                    <a:pt x="1511644" y="159525"/>
                  </a:lnTo>
                  <a:lnTo>
                    <a:pt x="1479482" y="167804"/>
                  </a:lnTo>
                  <a:lnTo>
                    <a:pt x="1445344" y="175783"/>
                  </a:lnTo>
                  <a:lnTo>
                    <a:pt x="1410328" y="185943"/>
                  </a:lnTo>
                  <a:lnTo>
                    <a:pt x="1372276" y="194427"/>
                  </a:lnTo>
                  <a:lnTo>
                    <a:pt x="1333205" y="202498"/>
                  </a:lnTo>
                  <a:lnTo>
                    <a:pt x="1295996" y="212699"/>
                  </a:lnTo>
                  <a:lnTo>
                    <a:pt x="1256970" y="223848"/>
                  </a:lnTo>
                  <a:lnTo>
                    <a:pt x="1215481" y="235418"/>
                  </a:lnTo>
                  <a:lnTo>
                    <a:pt x="1193305" y="241282"/>
                  </a:lnTo>
                  <a:lnTo>
                    <a:pt x="1170583" y="247175"/>
                  </a:lnTo>
                  <a:lnTo>
                    <a:pt x="1126816" y="259015"/>
                  </a:lnTo>
                  <a:lnTo>
                    <a:pt x="1082229" y="271883"/>
                  </a:lnTo>
                  <a:lnTo>
                    <a:pt x="1057837" y="279482"/>
                  </a:lnTo>
                  <a:lnTo>
                    <a:pt x="1032647" y="287525"/>
                  </a:lnTo>
                  <a:lnTo>
                    <a:pt x="1007915" y="294871"/>
                  </a:lnTo>
                  <a:lnTo>
                    <a:pt x="983490" y="301751"/>
                  </a:lnTo>
                  <a:lnTo>
                    <a:pt x="959269" y="308324"/>
                  </a:lnTo>
                  <a:lnTo>
                    <a:pt x="934192" y="315683"/>
                  </a:lnTo>
                  <a:lnTo>
                    <a:pt x="908545" y="323564"/>
                  </a:lnTo>
                  <a:lnTo>
                    <a:pt x="882517" y="331795"/>
                  </a:lnTo>
                  <a:lnTo>
                    <a:pt x="855243" y="339267"/>
                  </a:lnTo>
                  <a:lnTo>
                    <a:pt x="827138" y="346232"/>
                  </a:lnTo>
                  <a:lnTo>
                    <a:pt x="798480" y="352861"/>
                  </a:lnTo>
                  <a:lnTo>
                    <a:pt x="769453" y="359263"/>
                  </a:lnTo>
                  <a:lnTo>
                    <a:pt x="740179" y="365517"/>
                  </a:lnTo>
                  <a:lnTo>
                    <a:pt x="710742" y="371670"/>
                  </a:lnTo>
                  <a:lnTo>
                    <a:pt x="681195" y="378749"/>
                  </a:lnTo>
                  <a:lnTo>
                    <a:pt x="651575" y="386445"/>
                  </a:lnTo>
                  <a:lnTo>
                    <a:pt x="621907" y="394552"/>
                  </a:lnTo>
                  <a:lnTo>
                    <a:pt x="591214" y="400948"/>
                  </a:lnTo>
                  <a:lnTo>
                    <a:pt x="559838" y="406206"/>
                  </a:lnTo>
                  <a:lnTo>
                    <a:pt x="528007" y="410702"/>
                  </a:lnTo>
                  <a:lnTo>
                    <a:pt x="494879" y="416677"/>
                  </a:lnTo>
                  <a:lnTo>
                    <a:pt x="460888" y="423636"/>
                  </a:lnTo>
                  <a:lnTo>
                    <a:pt x="426321" y="431252"/>
                  </a:lnTo>
                  <a:lnTo>
                    <a:pt x="391370" y="438313"/>
                  </a:lnTo>
                  <a:lnTo>
                    <a:pt x="356164" y="445006"/>
                  </a:lnTo>
                  <a:lnTo>
                    <a:pt x="320786" y="451452"/>
                  </a:lnTo>
                  <a:lnTo>
                    <a:pt x="283310" y="457734"/>
                  </a:lnTo>
                  <a:lnTo>
                    <a:pt x="244436" y="463906"/>
                  </a:lnTo>
                  <a:lnTo>
                    <a:pt x="204629" y="470004"/>
                  </a:lnTo>
                  <a:lnTo>
                    <a:pt x="164201" y="476055"/>
                  </a:lnTo>
                  <a:lnTo>
                    <a:pt x="123358" y="482073"/>
                  </a:lnTo>
                  <a:lnTo>
                    <a:pt x="82238" y="488071"/>
                  </a:lnTo>
                  <a:lnTo>
                    <a:pt x="54825" y="492067"/>
                  </a:lnTo>
                  <a:lnTo>
                    <a:pt x="0" y="5000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SMARTInkShape-382"/>
            <p:cNvSpPr/>
            <p:nvPr>
              <p:custDataLst>
                <p:tags r:id="rId26"/>
              </p:custDataLst>
            </p:nvPr>
          </p:nvSpPr>
          <p:spPr>
            <a:xfrm>
              <a:off x="3661182" y="4733115"/>
              <a:ext cx="142833" cy="365738"/>
            </a:xfrm>
            <a:custGeom>
              <a:avLst/>
              <a:gdLst/>
              <a:ahLst/>
              <a:cxnLst/>
              <a:rect l="0" t="0" r="0" b="0"/>
              <a:pathLst>
                <a:path w="142833" h="365738">
                  <a:moveTo>
                    <a:pt x="133935" y="97846"/>
                  </a:moveTo>
                  <a:lnTo>
                    <a:pt x="133935" y="97846"/>
                  </a:lnTo>
                  <a:lnTo>
                    <a:pt x="133935" y="90158"/>
                  </a:lnTo>
                  <a:lnTo>
                    <a:pt x="140072" y="82033"/>
                  </a:lnTo>
                  <a:lnTo>
                    <a:pt x="142037" y="73758"/>
                  </a:lnTo>
                  <a:lnTo>
                    <a:pt x="142832" y="45469"/>
                  </a:lnTo>
                  <a:lnTo>
                    <a:pt x="141851" y="42092"/>
                  </a:lnTo>
                  <a:lnTo>
                    <a:pt x="140204" y="39841"/>
                  </a:lnTo>
                  <a:lnTo>
                    <a:pt x="138114" y="38340"/>
                  </a:lnTo>
                  <a:lnTo>
                    <a:pt x="136721" y="36347"/>
                  </a:lnTo>
                  <a:lnTo>
                    <a:pt x="135173" y="31487"/>
                  </a:lnTo>
                  <a:lnTo>
                    <a:pt x="133188" y="20282"/>
                  </a:lnTo>
                  <a:lnTo>
                    <a:pt x="129303" y="14425"/>
                  </a:lnTo>
                  <a:lnTo>
                    <a:pt x="124270" y="11161"/>
                  </a:lnTo>
                  <a:lnTo>
                    <a:pt x="117694" y="9065"/>
                  </a:lnTo>
                  <a:lnTo>
                    <a:pt x="109267" y="2514"/>
                  </a:lnTo>
                  <a:lnTo>
                    <a:pt x="100939" y="477"/>
                  </a:lnTo>
                  <a:lnTo>
                    <a:pt x="95127" y="0"/>
                  </a:lnTo>
                  <a:lnTo>
                    <a:pt x="89237" y="2434"/>
                  </a:lnTo>
                  <a:lnTo>
                    <a:pt x="83311" y="5831"/>
                  </a:lnTo>
                  <a:lnTo>
                    <a:pt x="74397" y="8735"/>
                  </a:lnTo>
                  <a:lnTo>
                    <a:pt x="65472" y="14448"/>
                  </a:lnTo>
                  <a:lnTo>
                    <a:pt x="56544" y="17572"/>
                  </a:lnTo>
                  <a:lnTo>
                    <a:pt x="32732" y="38434"/>
                  </a:lnTo>
                  <a:lnTo>
                    <a:pt x="29425" y="44321"/>
                  </a:lnTo>
                  <a:lnTo>
                    <a:pt x="27563" y="55859"/>
                  </a:lnTo>
                  <a:lnTo>
                    <a:pt x="26135" y="65294"/>
                  </a:lnTo>
                  <a:lnTo>
                    <a:pt x="22193" y="72795"/>
                  </a:lnTo>
                  <a:lnTo>
                    <a:pt x="21737" y="76185"/>
                  </a:lnTo>
                  <a:lnTo>
                    <a:pt x="29311" y="117785"/>
                  </a:lnTo>
                  <a:lnTo>
                    <a:pt x="43286" y="161970"/>
                  </a:lnTo>
                  <a:lnTo>
                    <a:pt x="46683" y="168679"/>
                  </a:lnTo>
                  <a:lnTo>
                    <a:pt x="50508" y="174968"/>
                  </a:lnTo>
                  <a:lnTo>
                    <a:pt x="53653" y="184086"/>
                  </a:lnTo>
                  <a:lnTo>
                    <a:pt x="61137" y="194298"/>
                  </a:lnTo>
                  <a:lnTo>
                    <a:pt x="62494" y="204965"/>
                  </a:lnTo>
                  <a:lnTo>
                    <a:pt x="62497" y="200250"/>
                  </a:lnTo>
                  <a:lnTo>
                    <a:pt x="61504" y="198858"/>
                  </a:lnTo>
                  <a:lnTo>
                    <a:pt x="59851" y="197929"/>
                  </a:lnTo>
                  <a:lnTo>
                    <a:pt x="57757" y="197310"/>
                  </a:lnTo>
                  <a:lnTo>
                    <a:pt x="50069" y="191699"/>
                  </a:lnTo>
                  <a:lnTo>
                    <a:pt x="47052" y="186521"/>
                  </a:lnTo>
                  <a:lnTo>
                    <a:pt x="46247" y="183752"/>
                  </a:lnTo>
                  <a:lnTo>
                    <a:pt x="44719" y="181906"/>
                  </a:lnTo>
                  <a:lnTo>
                    <a:pt x="26610" y="171361"/>
                  </a:lnTo>
                  <a:lnTo>
                    <a:pt x="23689" y="170669"/>
                  </a:lnTo>
                  <a:lnTo>
                    <a:pt x="9096" y="161262"/>
                  </a:lnTo>
                  <a:lnTo>
                    <a:pt x="0" y="160354"/>
                  </a:lnTo>
                  <a:lnTo>
                    <a:pt x="18082" y="181091"/>
                  </a:lnTo>
                  <a:lnTo>
                    <a:pt x="31770" y="208358"/>
                  </a:lnTo>
                  <a:lnTo>
                    <a:pt x="45191" y="249671"/>
                  </a:lnTo>
                  <a:lnTo>
                    <a:pt x="62546" y="288017"/>
                  </a:lnTo>
                  <a:lnTo>
                    <a:pt x="80361" y="326820"/>
                  </a:lnTo>
                  <a:lnTo>
                    <a:pt x="107146" y="3657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SMARTInkShape-383"/>
            <p:cNvSpPr/>
            <p:nvPr>
              <p:custDataLst>
                <p:tags r:id="rId27"/>
              </p:custDataLst>
            </p:nvPr>
          </p:nvSpPr>
          <p:spPr>
            <a:xfrm>
              <a:off x="3334662" y="4661296"/>
              <a:ext cx="201465" cy="401684"/>
            </a:xfrm>
            <a:custGeom>
              <a:avLst/>
              <a:gdLst/>
              <a:ahLst/>
              <a:cxnLst/>
              <a:rect l="0" t="0" r="0" b="0"/>
              <a:pathLst>
                <a:path w="201465" h="401684">
                  <a:moveTo>
                    <a:pt x="31830" y="0"/>
                  </a:moveTo>
                  <a:lnTo>
                    <a:pt x="31830" y="0"/>
                  </a:lnTo>
                  <a:lnTo>
                    <a:pt x="39518" y="0"/>
                  </a:lnTo>
                  <a:lnTo>
                    <a:pt x="39932" y="993"/>
                  </a:lnTo>
                  <a:lnTo>
                    <a:pt x="40392" y="4741"/>
                  </a:lnTo>
                  <a:lnTo>
                    <a:pt x="43242" y="9714"/>
                  </a:lnTo>
                  <a:lnTo>
                    <a:pt x="53156" y="25731"/>
                  </a:lnTo>
                  <a:lnTo>
                    <a:pt x="65429" y="66589"/>
                  </a:lnTo>
                  <a:lnTo>
                    <a:pt x="82507" y="110308"/>
                  </a:lnTo>
                  <a:lnTo>
                    <a:pt x="102065" y="152220"/>
                  </a:lnTo>
                  <a:lnTo>
                    <a:pt x="123737" y="192991"/>
                  </a:lnTo>
                  <a:lnTo>
                    <a:pt x="134242" y="236842"/>
                  </a:lnTo>
                  <a:lnTo>
                    <a:pt x="155459" y="279742"/>
                  </a:lnTo>
                  <a:lnTo>
                    <a:pt x="156842" y="294634"/>
                  </a:lnTo>
                  <a:lnTo>
                    <a:pt x="144417" y="294676"/>
                  </a:lnTo>
                  <a:lnTo>
                    <a:pt x="138754" y="292033"/>
                  </a:lnTo>
                  <a:lnTo>
                    <a:pt x="132929" y="288543"/>
                  </a:lnTo>
                  <a:lnTo>
                    <a:pt x="123081" y="286578"/>
                  </a:lnTo>
                  <a:lnTo>
                    <a:pt x="109027" y="285002"/>
                  </a:lnTo>
                  <a:lnTo>
                    <a:pt x="91728" y="278094"/>
                  </a:lnTo>
                  <a:lnTo>
                    <a:pt x="48332" y="276854"/>
                  </a:lnTo>
                  <a:lnTo>
                    <a:pt x="38263" y="276830"/>
                  </a:lnTo>
                  <a:lnTo>
                    <a:pt x="32043" y="279472"/>
                  </a:lnTo>
                  <a:lnTo>
                    <a:pt x="25972" y="282960"/>
                  </a:lnTo>
                  <a:lnTo>
                    <a:pt x="13989" y="285199"/>
                  </a:lnTo>
                  <a:lnTo>
                    <a:pt x="6808" y="285641"/>
                  </a:lnTo>
                  <a:lnTo>
                    <a:pt x="6219" y="286671"/>
                  </a:lnTo>
                  <a:lnTo>
                    <a:pt x="5565" y="290459"/>
                  </a:lnTo>
                  <a:lnTo>
                    <a:pt x="4398" y="291866"/>
                  </a:lnTo>
                  <a:lnTo>
                    <a:pt x="456" y="293429"/>
                  </a:lnTo>
                  <a:lnTo>
                    <a:pt x="0" y="293847"/>
                  </a:lnTo>
                  <a:lnTo>
                    <a:pt x="688" y="294124"/>
                  </a:lnTo>
                  <a:lnTo>
                    <a:pt x="2139" y="294310"/>
                  </a:lnTo>
                  <a:lnTo>
                    <a:pt x="3106" y="295425"/>
                  </a:lnTo>
                  <a:lnTo>
                    <a:pt x="4181" y="299311"/>
                  </a:lnTo>
                  <a:lnTo>
                    <a:pt x="4786" y="307076"/>
                  </a:lnTo>
                  <a:lnTo>
                    <a:pt x="7574" y="312757"/>
                  </a:lnTo>
                  <a:lnTo>
                    <a:pt x="26025" y="333387"/>
                  </a:lnTo>
                  <a:lnTo>
                    <a:pt x="65141" y="359835"/>
                  </a:lnTo>
                  <a:lnTo>
                    <a:pt x="68920" y="364907"/>
                  </a:lnTo>
                  <a:lnTo>
                    <a:pt x="78411" y="370540"/>
                  </a:lnTo>
                  <a:lnTo>
                    <a:pt x="100673" y="378898"/>
                  </a:lnTo>
                  <a:lnTo>
                    <a:pt x="133882" y="397919"/>
                  </a:lnTo>
                  <a:lnTo>
                    <a:pt x="168262" y="401683"/>
                  </a:lnTo>
                  <a:lnTo>
                    <a:pt x="174487" y="399123"/>
                  </a:lnTo>
                  <a:lnTo>
                    <a:pt x="180561" y="395670"/>
                  </a:lnTo>
                  <a:lnTo>
                    <a:pt x="186568" y="394135"/>
                  </a:lnTo>
                  <a:lnTo>
                    <a:pt x="192546" y="388161"/>
                  </a:lnTo>
                  <a:lnTo>
                    <a:pt x="197517" y="379884"/>
                  </a:lnTo>
                  <a:lnTo>
                    <a:pt x="200316" y="369645"/>
                  </a:lnTo>
                  <a:lnTo>
                    <a:pt x="201464" y="327088"/>
                  </a:lnTo>
                  <a:lnTo>
                    <a:pt x="200493" y="309464"/>
                  </a:lnTo>
                  <a:lnTo>
                    <a:pt x="190470" y="267884"/>
                  </a:lnTo>
                  <a:lnTo>
                    <a:pt x="183634" y="2500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SMARTInkShape-384"/>
            <p:cNvSpPr/>
            <p:nvPr>
              <p:custDataLst>
                <p:tags r:id="rId28"/>
              </p:custDataLst>
            </p:nvPr>
          </p:nvSpPr>
          <p:spPr>
            <a:xfrm>
              <a:off x="3116461" y="4848820"/>
              <a:ext cx="71438" cy="241103"/>
            </a:xfrm>
            <a:custGeom>
              <a:avLst/>
              <a:gdLst/>
              <a:ahLst/>
              <a:cxnLst/>
              <a:rect l="0" t="0" r="0" b="0"/>
              <a:pathLst>
                <a:path w="71438" h="241103">
                  <a:moveTo>
                    <a:pt x="0" y="0"/>
                  </a:moveTo>
                  <a:lnTo>
                    <a:pt x="0" y="0"/>
                  </a:lnTo>
                  <a:lnTo>
                    <a:pt x="4740" y="4740"/>
                  </a:lnTo>
                  <a:lnTo>
                    <a:pt x="5145" y="7129"/>
                  </a:lnTo>
                  <a:lnTo>
                    <a:pt x="4422" y="9713"/>
                  </a:lnTo>
                  <a:lnTo>
                    <a:pt x="2948" y="12429"/>
                  </a:lnTo>
                  <a:lnTo>
                    <a:pt x="2957" y="15232"/>
                  </a:lnTo>
                  <a:lnTo>
                    <a:pt x="7455" y="29504"/>
                  </a:lnTo>
                  <a:lnTo>
                    <a:pt x="8843" y="73360"/>
                  </a:lnTo>
                  <a:lnTo>
                    <a:pt x="11564" y="109272"/>
                  </a:lnTo>
                  <a:lnTo>
                    <a:pt x="19952" y="151205"/>
                  </a:lnTo>
                  <a:lnTo>
                    <a:pt x="24763" y="172131"/>
                  </a:lnTo>
                  <a:lnTo>
                    <a:pt x="27514" y="206517"/>
                  </a:lnTo>
                  <a:lnTo>
                    <a:pt x="37797" y="231890"/>
                  </a:lnTo>
                  <a:lnTo>
                    <a:pt x="43295" y="239282"/>
                  </a:lnTo>
                  <a:lnTo>
                    <a:pt x="46693" y="240293"/>
                  </a:lnTo>
                  <a:lnTo>
                    <a:pt x="71437"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SMARTInkShape-385"/>
            <p:cNvSpPr/>
            <p:nvPr>
              <p:custDataLst>
                <p:tags r:id="rId29"/>
              </p:custDataLst>
            </p:nvPr>
          </p:nvSpPr>
          <p:spPr>
            <a:xfrm>
              <a:off x="2875592" y="4795242"/>
              <a:ext cx="169432" cy="280953"/>
            </a:xfrm>
            <a:custGeom>
              <a:avLst/>
              <a:gdLst/>
              <a:ahLst/>
              <a:cxnLst/>
              <a:rect l="0" t="0" r="0" b="0"/>
              <a:pathLst>
                <a:path w="169432" h="280953">
                  <a:moveTo>
                    <a:pt x="106923" y="0"/>
                  </a:moveTo>
                  <a:lnTo>
                    <a:pt x="106923" y="0"/>
                  </a:lnTo>
                  <a:lnTo>
                    <a:pt x="80934" y="0"/>
                  </a:lnTo>
                  <a:lnTo>
                    <a:pt x="77691" y="992"/>
                  </a:lnTo>
                  <a:lnTo>
                    <a:pt x="75529" y="2645"/>
                  </a:lnTo>
                  <a:lnTo>
                    <a:pt x="74087" y="4740"/>
                  </a:lnTo>
                  <a:lnTo>
                    <a:pt x="72134" y="6136"/>
                  </a:lnTo>
                  <a:lnTo>
                    <a:pt x="54289" y="13302"/>
                  </a:lnTo>
                  <a:lnTo>
                    <a:pt x="46158" y="21126"/>
                  </a:lnTo>
                  <a:lnTo>
                    <a:pt x="17672" y="63144"/>
                  </a:lnTo>
                  <a:lnTo>
                    <a:pt x="3742" y="92357"/>
                  </a:lnTo>
                  <a:lnTo>
                    <a:pt x="0" y="133950"/>
                  </a:lnTo>
                  <a:lnTo>
                    <a:pt x="863" y="145853"/>
                  </a:lnTo>
                  <a:lnTo>
                    <a:pt x="17865" y="187524"/>
                  </a:lnTo>
                  <a:lnTo>
                    <a:pt x="38153" y="223242"/>
                  </a:lnTo>
                  <a:lnTo>
                    <a:pt x="74121" y="260781"/>
                  </a:lnTo>
                  <a:lnTo>
                    <a:pt x="100852" y="280042"/>
                  </a:lnTo>
                  <a:lnTo>
                    <a:pt x="103868" y="280952"/>
                  </a:lnTo>
                  <a:lnTo>
                    <a:pt x="106871" y="280568"/>
                  </a:lnTo>
                  <a:lnTo>
                    <a:pt x="113845" y="278486"/>
                  </a:lnTo>
                  <a:lnTo>
                    <a:pt x="127936" y="276322"/>
                  </a:lnTo>
                  <a:lnTo>
                    <a:pt x="149991" y="264457"/>
                  </a:lnTo>
                  <a:lnTo>
                    <a:pt x="158476" y="256111"/>
                  </a:lnTo>
                  <a:lnTo>
                    <a:pt x="169431"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SMARTInkShape-386"/>
            <p:cNvSpPr/>
            <p:nvPr>
              <p:custDataLst>
                <p:tags r:id="rId30"/>
              </p:custDataLst>
            </p:nvPr>
          </p:nvSpPr>
          <p:spPr>
            <a:xfrm>
              <a:off x="2768203" y="4679156"/>
              <a:ext cx="44649" cy="8931"/>
            </a:xfrm>
            <a:custGeom>
              <a:avLst/>
              <a:gdLst/>
              <a:ahLst/>
              <a:cxnLst/>
              <a:rect l="0" t="0" r="0" b="0"/>
              <a:pathLst>
                <a:path w="44649" h="8931">
                  <a:moveTo>
                    <a:pt x="0" y="8930"/>
                  </a:moveTo>
                  <a:lnTo>
                    <a:pt x="0" y="8930"/>
                  </a:lnTo>
                  <a:lnTo>
                    <a:pt x="7688" y="1242"/>
                  </a:lnTo>
                  <a:lnTo>
                    <a:pt x="13302" y="368"/>
                  </a:lnTo>
                  <a:lnTo>
                    <a:pt x="4464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SMARTInkShape-387"/>
            <p:cNvSpPr/>
            <p:nvPr>
              <p:custDataLst>
                <p:tags r:id="rId31"/>
              </p:custDataLst>
            </p:nvPr>
          </p:nvSpPr>
          <p:spPr>
            <a:xfrm>
              <a:off x="2732484" y="4848820"/>
              <a:ext cx="35720" cy="241103"/>
            </a:xfrm>
            <a:custGeom>
              <a:avLst/>
              <a:gdLst/>
              <a:ahLst/>
              <a:cxnLst/>
              <a:rect l="0" t="0" r="0" b="0"/>
              <a:pathLst>
                <a:path w="35720" h="241103">
                  <a:moveTo>
                    <a:pt x="0" y="0"/>
                  </a:moveTo>
                  <a:lnTo>
                    <a:pt x="0" y="0"/>
                  </a:lnTo>
                  <a:lnTo>
                    <a:pt x="7129" y="8121"/>
                  </a:lnTo>
                  <a:lnTo>
                    <a:pt x="14239" y="22360"/>
                  </a:lnTo>
                  <a:lnTo>
                    <a:pt x="18534" y="58672"/>
                  </a:lnTo>
                  <a:lnTo>
                    <a:pt x="25506" y="96973"/>
                  </a:lnTo>
                  <a:lnTo>
                    <a:pt x="25544" y="126532"/>
                  </a:lnTo>
                  <a:lnTo>
                    <a:pt x="19067" y="169864"/>
                  </a:lnTo>
                  <a:lnTo>
                    <a:pt x="17966" y="210831"/>
                  </a:lnTo>
                  <a:lnTo>
                    <a:pt x="20553" y="220373"/>
                  </a:lnTo>
                  <a:lnTo>
                    <a:pt x="24941" y="231321"/>
                  </a:lnTo>
                  <a:lnTo>
                    <a:pt x="26424" y="239169"/>
                  </a:lnTo>
                  <a:lnTo>
                    <a:pt x="27538" y="239814"/>
                  </a:lnTo>
                  <a:lnTo>
                    <a:pt x="35719"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SMARTInkShape-388"/>
            <p:cNvSpPr/>
            <p:nvPr>
              <p:custDataLst>
                <p:tags r:id="rId32"/>
              </p:custDataLst>
            </p:nvPr>
          </p:nvSpPr>
          <p:spPr>
            <a:xfrm>
              <a:off x="2348886" y="4679159"/>
              <a:ext cx="284753" cy="517915"/>
            </a:xfrm>
            <a:custGeom>
              <a:avLst/>
              <a:gdLst/>
              <a:ahLst/>
              <a:cxnLst/>
              <a:rect l="0" t="0" r="0" b="0"/>
              <a:pathLst>
                <a:path w="284753" h="517915">
                  <a:moveTo>
                    <a:pt x="62129" y="8927"/>
                  </a:moveTo>
                  <a:lnTo>
                    <a:pt x="62129" y="8927"/>
                  </a:lnTo>
                  <a:lnTo>
                    <a:pt x="57389" y="4187"/>
                  </a:lnTo>
                  <a:lnTo>
                    <a:pt x="52416" y="1859"/>
                  </a:lnTo>
                  <a:lnTo>
                    <a:pt x="19241" y="7"/>
                  </a:lnTo>
                  <a:lnTo>
                    <a:pt x="9947" y="7686"/>
                  </a:lnTo>
                  <a:lnTo>
                    <a:pt x="9172" y="11022"/>
                  </a:lnTo>
                  <a:lnTo>
                    <a:pt x="7835" y="16803"/>
                  </a:lnTo>
                  <a:lnTo>
                    <a:pt x="899" y="37574"/>
                  </a:lnTo>
                  <a:lnTo>
                    <a:pt x="0" y="52031"/>
                  </a:lnTo>
                  <a:lnTo>
                    <a:pt x="8738" y="92354"/>
                  </a:lnTo>
                  <a:lnTo>
                    <a:pt x="26596" y="133947"/>
                  </a:lnTo>
                  <a:lnTo>
                    <a:pt x="50231" y="175430"/>
                  </a:lnTo>
                  <a:lnTo>
                    <a:pt x="60147" y="190333"/>
                  </a:lnTo>
                  <a:lnTo>
                    <a:pt x="78127" y="207406"/>
                  </a:lnTo>
                  <a:lnTo>
                    <a:pt x="85115" y="216202"/>
                  </a:lnTo>
                  <a:lnTo>
                    <a:pt x="103729" y="228757"/>
                  </a:lnTo>
                  <a:lnTo>
                    <a:pt x="112709" y="231157"/>
                  </a:lnTo>
                  <a:lnTo>
                    <a:pt x="122871" y="232037"/>
                  </a:lnTo>
                  <a:lnTo>
                    <a:pt x="132171" y="224469"/>
                  </a:lnTo>
                  <a:lnTo>
                    <a:pt x="137893" y="218863"/>
                  </a:lnTo>
                  <a:lnTo>
                    <a:pt x="140451" y="213688"/>
                  </a:lnTo>
                  <a:lnTo>
                    <a:pt x="142317" y="193750"/>
                  </a:lnTo>
                  <a:lnTo>
                    <a:pt x="143409" y="184336"/>
                  </a:lnTo>
                  <a:lnTo>
                    <a:pt x="150175" y="167049"/>
                  </a:lnTo>
                  <a:lnTo>
                    <a:pt x="151417" y="122406"/>
                  </a:lnTo>
                  <a:lnTo>
                    <a:pt x="142660" y="80532"/>
                  </a:lnTo>
                  <a:lnTo>
                    <a:pt x="142506" y="59538"/>
                  </a:lnTo>
                  <a:lnTo>
                    <a:pt x="139855" y="53580"/>
                  </a:lnTo>
                  <a:lnTo>
                    <a:pt x="136362" y="47623"/>
                  </a:lnTo>
                  <a:lnTo>
                    <a:pt x="134119" y="35716"/>
                  </a:lnTo>
                  <a:lnTo>
                    <a:pt x="133676" y="23810"/>
                  </a:lnTo>
                  <a:lnTo>
                    <a:pt x="130970" y="17855"/>
                  </a:lnTo>
                  <a:lnTo>
                    <a:pt x="125008" y="9449"/>
                  </a:lnTo>
                  <a:lnTo>
                    <a:pt x="124637" y="0"/>
                  </a:lnTo>
                  <a:lnTo>
                    <a:pt x="129378" y="4738"/>
                  </a:lnTo>
                  <a:lnTo>
                    <a:pt x="131705" y="9711"/>
                  </a:lnTo>
                  <a:lnTo>
                    <a:pt x="137940" y="25728"/>
                  </a:lnTo>
                  <a:lnTo>
                    <a:pt x="163369" y="68876"/>
                  </a:lnTo>
                  <a:lnTo>
                    <a:pt x="188884" y="111902"/>
                  </a:lnTo>
                  <a:lnTo>
                    <a:pt x="215561" y="156408"/>
                  </a:lnTo>
                  <a:lnTo>
                    <a:pt x="234652" y="201044"/>
                  </a:lnTo>
                  <a:lnTo>
                    <a:pt x="249637" y="241703"/>
                  </a:lnTo>
                  <a:lnTo>
                    <a:pt x="264534" y="284835"/>
                  </a:lnTo>
                  <a:lnTo>
                    <a:pt x="272473" y="306423"/>
                  </a:lnTo>
                  <a:lnTo>
                    <a:pt x="280660" y="348626"/>
                  </a:lnTo>
                  <a:lnTo>
                    <a:pt x="284752" y="390306"/>
                  </a:lnTo>
                  <a:lnTo>
                    <a:pt x="282542" y="412640"/>
                  </a:lnTo>
                  <a:lnTo>
                    <a:pt x="267264" y="454792"/>
                  </a:lnTo>
                  <a:lnTo>
                    <a:pt x="246662" y="492306"/>
                  </a:lnTo>
                  <a:lnTo>
                    <a:pt x="221127" y="511808"/>
                  </a:lnTo>
                  <a:lnTo>
                    <a:pt x="211840" y="515203"/>
                  </a:lnTo>
                  <a:lnTo>
                    <a:pt x="167370" y="517848"/>
                  </a:lnTo>
                  <a:lnTo>
                    <a:pt x="127502" y="517914"/>
                  </a:lnTo>
                  <a:lnTo>
                    <a:pt x="118303" y="515270"/>
                  </a:lnTo>
                  <a:lnTo>
                    <a:pt x="83894" y="494003"/>
                  </a:lnTo>
                  <a:lnTo>
                    <a:pt x="68205" y="479209"/>
                  </a:lnTo>
                  <a:lnTo>
                    <a:pt x="64830" y="470619"/>
                  </a:lnTo>
                  <a:lnTo>
                    <a:pt x="62663" y="448934"/>
                  </a:lnTo>
                  <a:lnTo>
                    <a:pt x="71059" y="4196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SMARTInkShape-389"/>
            <p:cNvSpPr/>
            <p:nvPr>
              <p:custDataLst>
                <p:tags r:id="rId33"/>
              </p:custDataLst>
            </p:nvPr>
          </p:nvSpPr>
          <p:spPr>
            <a:xfrm>
              <a:off x="2116336" y="4697028"/>
              <a:ext cx="160322" cy="223231"/>
            </a:xfrm>
            <a:custGeom>
              <a:avLst/>
              <a:gdLst/>
              <a:ahLst/>
              <a:cxnLst/>
              <a:rect l="0" t="0" r="0" b="0"/>
              <a:pathLst>
                <a:path w="160322" h="223231">
                  <a:moveTo>
                    <a:pt x="0" y="44636"/>
                  </a:moveTo>
                  <a:lnTo>
                    <a:pt x="0" y="44636"/>
                  </a:lnTo>
                  <a:lnTo>
                    <a:pt x="14258" y="45628"/>
                  </a:lnTo>
                  <a:lnTo>
                    <a:pt x="41981" y="52324"/>
                  </a:lnTo>
                  <a:lnTo>
                    <a:pt x="82370" y="53492"/>
                  </a:lnTo>
                  <a:lnTo>
                    <a:pt x="90517" y="53534"/>
                  </a:lnTo>
                  <a:lnTo>
                    <a:pt x="97446" y="56197"/>
                  </a:lnTo>
                  <a:lnTo>
                    <a:pt x="103833" y="59696"/>
                  </a:lnTo>
                  <a:lnTo>
                    <a:pt x="116017" y="61942"/>
                  </a:lnTo>
                  <a:lnTo>
                    <a:pt x="119017" y="62127"/>
                  </a:lnTo>
                  <a:lnTo>
                    <a:pt x="124995" y="59686"/>
                  </a:lnTo>
                  <a:lnTo>
                    <a:pt x="130960" y="56285"/>
                  </a:lnTo>
                  <a:lnTo>
                    <a:pt x="142873" y="54103"/>
                  </a:lnTo>
                  <a:lnTo>
                    <a:pt x="145850" y="53923"/>
                  </a:lnTo>
                  <a:lnTo>
                    <a:pt x="147835" y="52812"/>
                  </a:lnTo>
                  <a:lnTo>
                    <a:pt x="149158" y="51079"/>
                  </a:lnTo>
                  <a:lnTo>
                    <a:pt x="150040" y="48932"/>
                  </a:lnTo>
                  <a:lnTo>
                    <a:pt x="151621" y="47499"/>
                  </a:lnTo>
                  <a:lnTo>
                    <a:pt x="159338" y="45013"/>
                  </a:lnTo>
                  <a:lnTo>
                    <a:pt x="160114" y="42158"/>
                  </a:lnTo>
                  <a:lnTo>
                    <a:pt x="160321" y="40007"/>
                  </a:lnTo>
                  <a:lnTo>
                    <a:pt x="157905" y="34972"/>
                  </a:lnTo>
                  <a:lnTo>
                    <a:pt x="154516" y="29426"/>
                  </a:lnTo>
                  <a:lnTo>
                    <a:pt x="153009" y="23656"/>
                  </a:lnTo>
                  <a:lnTo>
                    <a:pt x="151616" y="21718"/>
                  </a:lnTo>
                  <a:lnTo>
                    <a:pt x="149694" y="20429"/>
                  </a:lnTo>
                  <a:lnTo>
                    <a:pt x="144914" y="18002"/>
                  </a:lnTo>
                  <a:lnTo>
                    <a:pt x="126918" y="3708"/>
                  </a:lnTo>
                  <a:lnTo>
                    <a:pt x="102023" y="314"/>
                  </a:lnTo>
                  <a:lnTo>
                    <a:pt x="69734" y="0"/>
                  </a:lnTo>
                  <a:lnTo>
                    <a:pt x="63074" y="2639"/>
                  </a:lnTo>
                  <a:lnTo>
                    <a:pt x="59908" y="4732"/>
                  </a:lnTo>
                  <a:lnTo>
                    <a:pt x="37630" y="11012"/>
                  </a:lnTo>
                  <a:lnTo>
                    <a:pt x="14995" y="29875"/>
                  </a:lnTo>
                  <a:lnTo>
                    <a:pt x="11625" y="35761"/>
                  </a:lnTo>
                  <a:lnTo>
                    <a:pt x="9728" y="47298"/>
                  </a:lnTo>
                  <a:lnTo>
                    <a:pt x="8976" y="86463"/>
                  </a:lnTo>
                  <a:lnTo>
                    <a:pt x="18027" y="127989"/>
                  </a:lnTo>
                  <a:lnTo>
                    <a:pt x="25736" y="145841"/>
                  </a:lnTo>
                  <a:lnTo>
                    <a:pt x="55727" y="187511"/>
                  </a:lnTo>
                  <a:lnTo>
                    <a:pt x="77490" y="210148"/>
                  </a:lnTo>
                  <a:lnTo>
                    <a:pt x="98226" y="2232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SMARTInkShape-390"/>
            <p:cNvSpPr/>
            <p:nvPr>
              <p:custDataLst>
                <p:tags r:id="rId34"/>
              </p:custDataLst>
            </p:nvPr>
          </p:nvSpPr>
          <p:spPr>
            <a:xfrm>
              <a:off x="1651992" y="4341106"/>
              <a:ext cx="357188" cy="622395"/>
            </a:xfrm>
            <a:custGeom>
              <a:avLst/>
              <a:gdLst/>
              <a:ahLst/>
              <a:cxnLst/>
              <a:rect l="0" t="0" r="0" b="0"/>
              <a:pathLst>
                <a:path w="357188" h="622395">
                  <a:moveTo>
                    <a:pt x="0" y="52300"/>
                  </a:moveTo>
                  <a:lnTo>
                    <a:pt x="0" y="52300"/>
                  </a:lnTo>
                  <a:lnTo>
                    <a:pt x="0" y="47559"/>
                  </a:lnTo>
                  <a:lnTo>
                    <a:pt x="2646" y="42587"/>
                  </a:lnTo>
                  <a:lnTo>
                    <a:pt x="14239" y="28384"/>
                  </a:lnTo>
                  <a:lnTo>
                    <a:pt x="16250" y="22489"/>
                  </a:lnTo>
                  <a:lnTo>
                    <a:pt x="17779" y="20519"/>
                  </a:lnTo>
                  <a:lnTo>
                    <a:pt x="32997" y="10790"/>
                  </a:lnTo>
                  <a:lnTo>
                    <a:pt x="41747" y="8582"/>
                  </a:lnTo>
                  <a:lnTo>
                    <a:pt x="51616" y="6935"/>
                  </a:lnTo>
                  <a:lnTo>
                    <a:pt x="73176" y="0"/>
                  </a:lnTo>
                  <a:lnTo>
                    <a:pt x="109334" y="11263"/>
                  </a:lnTo>
                  <a:lnTo>
                    <a:pt x="153237" y="28543"/>
                  </a:lnTo>
                  <a:lnTo>
                    <a:pt x="197820" y="58780"/>
                  </a:lnTo>
                  <a:lnTo>
                    <a:pt x="238636" y="88088"/>
                  </a:lnTo>
                  <a:lnTo>
                    <a:pt x="282629" y="129695"/>
                  </a:lnTo>
                  <a:lnTo>
                    <a:pt x="313739" y="173098"/>
                  </a:lnTo>
                  <a:lnTo>
                    <a:pt x="326079" y="197907"/>
                  </a:lnTo>
                  <a:lnTo>
                    <a:pt x="332191" y="219270"/>
                  </a:lnTo>
                  <a:lnTo>
                    <a:pt x="334570" y="223144"/>
                  </a:lnTo>
                  <a:lnTo>
                    <a:pt x="335164" y="227712"/>
                  </a:lnTo>
                  <a:lnTo>
                    <a:pt x="329955" y="259910"/>
                  </a:lnTo>
                  <a:lnTo>
                    <a:pt x="323432" y="271462"/>
                  </a:lnTo>
                  <a:lnTo>
                    <a:pt x="291691" y="305294"/>
                  </a:lnTo>
                  <a:lnTo>
                    <a:pt x="278030" y="314233"/>
                  </a:lnTo>
                  <a:lnTo>
                    <a:pt x="234749" y="329672"/>
                  </a:lnTo>
                  <a:lnTo>
                    <a:pt x="230913" y="332465"/>
                  </a:lnTo>
                  <a:lnTo>
                    <a:pt x="221360" y="335568"/>
                  </a:lnTo>
                  <a:lnTo>
                    <a:pt x="204825" y="339960"/>
                  </a:lnTo>
                  <a:lnTo>
                    <a:pt x="187358" y="344900"/>
                  </a:lnTo>
                  <a:lnTo>
                    <a:pt x="151790" y="349443"/>
                  </a:lnTo>
                  <a:lnTo>
                    <a:pt x="133941" y="353993"/>
                  </a:lnTo>
                  <a:lnTo>
                    <a:pt x="110316" y="356649"/>
                  </a:lnTo>
                  <a:lnTo>
                    <a:pt x="84274" y="363989"/>
                  </a:lnTo>
                  <a:lnTo>
                    <a:pt x="68583" y="364727"/>
                  </a:lnTo>
                  <a:lnTo>
                    <a:pt x="62562" y="367436"/>
                  </a:lnTo>
                  <a:lnTo>
                    <a:pt x="53734" y="373659"/>
                  </a:lnTo>
                  <a:lnTo>
                    <a:pt x="53624" y="378477"/>
                  </a:lnTo>
                  <a:lnTo>
                    <a:pt x="54601" y="379885"/>
                  </a:lnTo>
                  <a:lnTo>
                    <a:pt x="56245" y="380822"/>
                  </a:lnTo>
                  <a:lnTo>
                    <a:pt x="58332" y="381448"/>
                  </a:lnTo>
                  <a:lnTo>
                    <a:pt x="71672" y="392247"/>
                  </a:lnTo>
                  <a:lnTo>
                    <a:pt x="110490" y="424559"/>
                  </a:lnTo>
                  <a:lnTo>
                    <a:pt x="154472" y="456183"/>
                  </a:lnTo>
                  <a:lnTo>
                    <a:pt x="198549" y="490035"/>
                  </a:lnTo>
                  <a:lnTo>
                    <a:pt x="221217" y="510413"/>
                  </a:lnTo>
                  <a:lnTo>
                    <a:pt x="261429" y="551815"/>
                  </a:lnTo>
                  <a:lnTo>
                    <a:pt x="301496" y="586314"/>
                  </a:lnTo>
                  <a:lnTo>
                    <a:pt x="327124" y="610624"/>
                  </a:lnTo>
                  <a:lnTo>
                    <a:pt x="339269" y="616677"/>
                  </a:lnTo>
                  <a:lnTo>
                    <a:pt x="346482" y="622394"/>
                  </a:lnTo>
                  <a:lnTo>
                    <a:pt x="348066" y="621870"/>
                  </a:lnTo>
                  <a:lnTo>
                    <a:pt x="357187" y="6148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SMARTInkShape-391"/>
            <p:cNvSpPr/>
            <p:nvPr>
              <p:custDataLst>
                <p:tags r:id="rId35"/>
              </p:custDataLst>
            </p:nvPr>
          </p:nvSpPr>
          <p:spPr>
            <a:xfrm>
              <a:off x="1643062" y="4429125"/>
              <a:ext cx="196454" cy="705446"/>
            </a:xfrm>
            <a:custGeom>
              <a:avLst/>
              <a:gdLst/>
              <a:ahLst/>
              <a:cxnLst/>
              <a:rect l="0" t="0" r="0" b="0"/>
              <a:pathLst>
                <a:path w="196454" h="705446">
                  <a:moveTo>
                    <a:pt x="0" y="0"/>
                  </a:moveTo>
                  <a:lnTo>
                    <a:pt x="0" y="0"/>
                  </a:lnTo>
                  <a:lnTo>
                    <a:pt x="16510" y="0"/>
                  </a:lnTo>
                  <a:lnTo>
                    <a:pt x="16960" y="992"/>
                  </a:lnTo>
                  <a:lnTo>
                    <a:pt x="17460" y="4740"/>
                  </a:lnTo>
                  <a:lnTo>
                    <a:pt x="18585" y="6136"/>
                  </a:lnTo>
                  <a:lnTo>
                    <a:pt x="22482" y="7688"/>
                  </a:lnTo>
                  <a:lnTo>
                    <a:pt x="23918" y="9094"/>
                  </a:lnTo>
                  <a:lnTo>
                    <a:pt x="28868" y="18479"/>
                  </a:lnTo>
                  <a:lnTo>
                    <a:pt x="32674" y="24088"/>
                  </a:lnTo>
                  <a:lnTo>
                    <a:pt x="34817" y="32824"/>
                  </a:lnTo>
                  <a:lnTo>
                    <a:pt x="35318" y="38731"/>
                  </a:lnTo>
                  <a:lnTo>
                    <a:pt x="38187" y="44664"/>
                  </a:lnTo>
                  <a:lnTo>
                    <a:pt x="40341" y="47635"/>
                  </a:lnTo>
                  <a:lnTo>
                    <a:pt x="51549" y="89529"/>
                  </a:lnTo>
                  <a:lnTo>
                    <a:pt x="54303" y="118101"/>
                  </a:lnTo>
                  <a:lnTo>
                    <a:pt x="60594" y="135813"/>
                  </a:lnTo>
                  <a:lnTo>
                    <a:pt x="69385" y="170094"/>
                  </a:lnTo>
                  <a:lnTo>
                    <a:pt x="77904" y="195950"/>
                  </a:lnTo>
                  <a:lnTo>
                    <a:pt x="87172" y="232289"/>
                  </a:lnTo>
                  <a:lnTo>
                    <a:pt x="101316" y="269278"/>
                  </a:lnTo>
                  <a:lnTo>
                    <a:pt x="116101" y="312722"/>
                  </a:lnTo>
                  <a:lnTo>
                    <a:pt x="130971" y="357211"/>
                  </a:lnTo>
                  <a:lnTo>
                    <a:pt x="141112" y="401839"/>
                  </a:lnTo>
                  <a:lnTo>
                    <a:pt x="152357" y="446484"/>
                  </a:lnTo>
                  <a:lnTo>
                    <a:pt x="163820" y="486943"/>
                  </a:lnTo>
                  <a:lnTo>
                    <a:pt x="169502" y="526023"/>
                  </a:lnTo>
                  <a:lnTo>
                    <a:pt x="177201" y="566650"/>
                  </a:lnTo>
                  <a:lnTo>
                    <a:pt x="181057" y="605109"/>
                  </a:lnTo>
                  <a:lnTo>
                    <a:pt x="186246" y="630615"/>
                  </a:lnTo>
                  <a:lnTo>
                    <a:pt x="187449" y="671686"/>
                  </a:lnTo>
                  <a:lnTo>
                    <a:pt x="187514" y="690037"/>
                  </a:lnTo>
                  <a:lnTo>
                    <a:pt x="190165" y="696282"/>
                  </a:lnTo>
                  <a:lnTo>
                    <a:pt x="196453" y="7054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7" name="SMARTInkShape-392"/>
          <p:cNvSpPr/>
          <p:nvPr>
            <p:custDataLst>
              <p:tags r:id="rId6"/>
            </p:custDataLst>
          </p:nvPr>
        </p:nvSpPr>
        <p:spPr>
          <a:xfrm>
            <a:off x="2812884" y="3027164"/>
            <a:ext cx="89265" cy="26790"/>
          </a:xfrm>
          <a:custGeom>
            <a:avLst/>
            <a:gdLst/>
            <a:ahLst/>
            <a:cxnLst/>
            <a:rect l="0" t="0" r="0" b="0"/>
            <a:pathLst>
              <a:path w="89265" h="26790">
                <a:moveTo>
                  <a:pt x="17827" y="0"/>
                </a:moveTo>
                <a:lnTo>
                  <a:pt x="17827" y="0"/>
                </a:lnTo>
                <a:lnTo>
                  <a:pt x="62072" y="0"/>
                </a:lnTo>
                <a:lnTo>
                  <a:pt x="89264" y="0"/>
                </a:lnTo>
                <a:lnTo>
                  <a:pt x="46758" y="0"/>
                </a:lnTo>
                <a:lnTo>
                  <a:pt x="2769" y="0"/>
                </a:lnTo>
                <a:lnTo>
                  <a:pt x="0" y="0"/>
                </a:lnTo>
                <a:lnTo>
                  <a:pt x="13271" y="0"/>
                </a:lnTo>
                <a:lnTo>
                  <a:pt x="18448" y="2646"/>
                </a:lnTo>
                <a:lnTo>
                  <a:pt x="25115" y="7688"/>
                </a:lnTo>
                <a:lnTo>
                  <a:pt x="33561" y="8684"/>
                </a:lnTo>
                <a:lnTo>
                  <a:pt x="47705" y="8897"/>
                </a:lnTo>
                <a:lnTo>
                  <a:pt x="49652" y="9900"/>
                </a:lnTo>
                <a:lnTo>
                  <a:pt x="50950" y="11561"/>
                </a:lnTo>
                <a:lnTo>
                  <a:pt x="51815" y="13660"/>
                </a:lnTo>
                <a:lnTo>
                  <a:pt x="53384" y="15060"/>
                </a:lnTo>
                <a:lnTo>
                  <a:pt x="57773" y="16615"/>
                </a:lnTo>
                <a:lnTo>
                  <a:pt x="75655" y="17827"/>
                </a:lnTo>
                <a:lnTo>
                  <a:pt x="77215" y="18830"/>
                </a:lnTo>
                <a:lnTo>
                  <a:pt x="78255" y="20491"/>
                </a:lnTo>
                <a:lnTo>
                  <a:pt x="78948" y="22590"/>
                </a:lnTo>
                <a:lnTo>
                  <a:pt x="80403" y="23989"/>
                </a:lnTo>
                <a:lnTo>
                  <a:pt x="89264"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91" name="SMARTInkShape-Group63"/>
          <p:cNvGrpSpPr/>
          <p:nvPr/>
        </p:nvGrpSpPr>
        <p:grpSpPr>
          <a:xfrm>
            <a:off x="2759277" y="3929099"/>
            <a:ext cx="2080613" cy="419659"/>
            <a:chOff x="2759277" y="3929099"/>
            <a:chExt cx="2080613" cy="419659"/>
          </a:xfrm>
        </p:grpSpPr>
        <p:sp>
          <p:nvSpPr>
            <p:cNvPr id="78" name="SMARTInkShape-393"/>
            <p:cNvSpPr/>
            <p:nvPr>
              <p:custDataLst>
                <p:tags r:id="rId12"/>
              </p:custDataLst>
            </p:nvPr>
          </p:nvSpPr>
          <p:spPr>
            <a:xfrm>
              <a:off x="3152179" y="3955853"/>
              <a:ext cx="250033" cy="26788"/>
            </a:xfrm>
            <a:custGeom>
              <a:avLst/>
              <a:gdLst/>
              <a:ahLst/>
              <a:cxnLst/>
              <a:rect l="0" t="0" r="0" b="0"/>
              <a:pathLst>
                <a:path w="250033" h="26788">
                  <a:moveTo>
                    <a:pt x="0" y="17858"/>
                  </a:moveTo>
                  <a:lnTo>
                    <a:pt x="0" y="17858"/>
                  </a:lnTo>
                  <a:lnTo>
                    <a:pt x="4741" y="13117"/>
                  </a:lnTo>
                  <a:lnTo>
                    <a:pt x="9714" y="10790"/>
                  </a:lnTo>
                  <a:lnTo>
                    <a:pt x="50776" y="848"/>
                  </a:lnTo>
                  <a:lnTo>
                    <a:pt x="95373" y="32"/>
                  </a:lnTo>
                  <a:lnTo>
                    <a:pt x="136930" y="0"/>
                  </a:lnTo>
                  <a:lnTo>
                    <a:pt x="163382" y="2645"/>
                  </a:lnTo>
                  <a:lnTo>
                    <a:pt x="202186" y="11022"/>
                  </a:lnTo>
                  <a:lnTo>
                    <a:pt x="210907" y="14819"/>
                  </a:lnTo>
                  <a:lnTo>
                    <a:pt x="237173" y="18583"/>
                  </a:lnTo>
                  <a:lnTo>
                    <a:pt x="250032" y="267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SMARTInkShape-394"/>
            <p:cNvSpPr/>
            <p:nvPr>
              <p:custDataLst>
                <p:tags r:id="rId13"/>
              </p:custDataLst>
            </p:nvPr>
          </p:nvSpPr>
          <p:spPr>
            <a:xfrm>
              <a:off x="3223617" y="4027289"/>
              <a:ext cx="35720" cy="254553"/>
            </a:xfrm>
            <a:custGeom>
              <a:avLst/>
              <a:gdLst/>
              <a:ahLst/>
              <a:cxnLst/>
              <a:rect l="0" t="0" r="0" b="0"/>
              <a:pathLst>
                <a:path w="35720" h="254553">
                  <a:moveTo>
                    <a:pt x="0" y="0"/>
                  </a:moveTo>
                  <a:lnTo>
                    <a:pt x="0" y="0"/>
                  </a:lnTo>
                  <a:lnTo>
                    <a:pt x="4740" y="4740"/>
                  </a:lnTo>
                  <a:lnTo>
                    <a:pt x="7068" y="9713"/>
                  </a:lnTo>
                  <a:lnTo>
                    <a:pt x="16509" y="49929"/>
                  </a:lnTo>
                  <a:lnTo>
                    <a:pt x="25429" y="91002"/>
                  </a:lnTo>
                  <a:lnTo>
                    <a:pt x="27702" y="130536"/>
                  </a:lnTo>
                  <a:lnTo>
                    <a:pt x="34467" y="158092"/>
                  </a:lnTo>
                  <a:lnTo>
                    <a:pt x="35645" y="199449"/>
                  </a:lnTo>
                  <a:lnTo>
                    <a:pt x="35717" y="242922"/>
                  </a:lnTo>
                  <a:lnTo>
                    <a:pt x="35719" y="246871"/>
                  </a:lnTo>
                  <a:lnTo>
                    <a:pt x="33073" y="251273"/>
                  </a:lnTo>
                  <a:lnTo>
                    <a:pt x="30978" y="253835"/>
                  </a:lnTo>
                  <a:lnTo>
                    <a:pt x="29582" y="254552"/>
                  </a:lnTo>
                  <a:lnTo>
                    <a:pt x="28651" y="254037"/>
                  </a:lnTo>
                  <a:lnTo>
                    <a:pt x="28031" y="252701"/>
                  </a:lnTo>
                  <a:lnTo>
                    <a:pt x="26624" y="251811"/>
                  </a:lnTo>
                  <a:lnTo>
                    <a:pt x="19905" y="249567"/>
                  </a:lnTo>
                  <a:lnTo>
                    <a:pt x="14469" y="245525"/>
                  </a:lnTo>
                  <a:lnTo>
                    <a:pt x="11392" y="240422"/>
                  </a:lnTo>
                  <a:lnTo>
                    <a:pt x="8930"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SMARTInkShape-395"/>
            <p:cNvSpPr/>
            <p:nvPr>
              <p:custDataLst>
                <p:tags r:id="rId14"/>
              </p:custDataLst>
            </p:nvPr>
          </p:nvSpPr>
          <p:spPr>
            <a:xfrm>
              <a:off x="2830711" y="4027289"/>
              <a:ext cx="294680" cy="71438"/>
            </a:xfrm>
            <a:custGeom>
              <a:avLst/>
              <a:gdLst/>
              <a:ahLst/>
              <a:cxnLst/>
              <a:rect l="0" t="0" r="0" b="0"/>
              <a:pathLst>
                <a:path w="294680" h="71438">
                  <a:moveTo>
                    <a:pt x="0" y="0"/>
                  </a:moveTo>
                  <a:lnTo>
                    <a:pt x="0" y="0"/>
                  </a:lnTo>
                  <a:lnTo>
                    <a:pt x="39217" y="0"/>
                  </a:lnTo>
                  <a:lnTo>
                    <a:pt x="73699" y="992"/>
                  </a:lnTo>
                  <a:lnTo>
                    <a:pt x="111062" y="9094"/>
                  </a:lnTo>
                  <a:lnTo>
                    <a:pt x="154940" y="24088"/>
                  </a:lnTo>
                  <a:lnTo>
                    <a:pt x="196866" y="38731"/>
                  </a:lnTo>
                  <a:lnTo>
                    <a:pt x="234088" y="53582"/>
                  </a:lnTo>
                  <a:lnTo>
                    <a:pt x="276205" y="64370"/>
                  </a:lnTo>
                  <a:lnTo>
                    <a:pt x="294679"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SMARTInkShape-396"/>
            <p:cNvSpPr/>
            <p:nvPr>
              <p:custDataLst>
                <p:tags r:id="rId15"/>
              </p:custDataLst>
            </p:nvPr>
          </p:nvSpPr>
          <p:spPr>
            <a:xfrm>
              <a:off x="2759277" y="3929099"/>
              <a:ext cx="267888" cy="366081"/>
            </a:xfrm>
            <a:custGeom>
              <a:avLst/>
              <a:gdLst/>
              <a:ahLst/>
              <a:cxnLst/>
              <a:rect l="0" t="0" r="0" b="0"/>
              <a:pathLst>
                <a:path w="267888" h="366081">
                  <a:moveTo>
                    <a:pt x="125012" y="124979"/>
                  </a:moveTo>
                  <a:lnTo>
                    <a:pt x="125012" y="124979"/>
                  </a:lnTo>
                  <a:lnTo>
                    <a:pt x="125012" y="134460"/>
                  </a:lnTo>
                  <a:lnTo>
                    <a:pt x="122366" y="141760"/>
                  </a:lnTo>
                  <a:lnTo>
                    <a:pt x="110773" y="163716"/>
                  </a:lnTo>
                  <a:lnTo>
                    <a:pt x="100341" y="190389"/>
                  </a:lnTo>
                  <a:lnTo>
                    <a:pt x="86204" y="207921"/>
                  </a:lnTo>
                  <a:lnTo>
                    <a:pt x="64351" y="225799"/>
                  </a:lnTo>
                  <a:lnTo>
                    <a:pt x="32771" y="269479"/>
                  </a:lnTo>
                  <a:lnTo>
                    <a:pt x="3965" y="300573"/>
                  </a:lnTo>
                  <a:lnTo>
                    <a:pt x="0" y="312489"/>
                  </a:lnTo>
                  <a:lnTo>
                    <a:pt x="4738" y="312498"/>
                  </a:lnTo>
                  <a:lnTo>
                    <a:pt x="9710" y="309854"/>
                  </a:lnTo>
                  <a:lnTo>
                    <a:pt x="20987" y="300073"/>
                  </a:lnTo>
                  <a:lnTo>
                    <a:pt x="38381" y="278577"/>
                  </a:lnTo>
                  <a:lnTo>
                    <a:pt x="47814" y="270635"/>
                  </a:lnTo>
                  <a:lnTo>
                    <a:pt x="81990" y="226059"/>
                  </a:lnTo>
                  <a:lnTo>
                    <a:pt x="113510" y="182764"/>
                  </a:lnTo>
                  <a:lnTo>
                    <a:pt x="139570" y="139934"/>
                  </a:lnTo>
                  <a:lnTo>
                    <a:pt x="157726" y="99004"/>
                  </a:lnTo>
                  <a:lnTo>
                    <a:pt x="181565" y="56260"/>
                  </a:lnTo>
                  <a:lnTo>
                    <a:pt x="193803" y="36432"/>
                  </a:lnTo>
                  <a:lnTo>
                    <a:pt x="196266" y="30062"/>
                  </a:lnTo>
                  <a:lnTo>
                    <a:pt x="202238" y="20898"/>
                  </a:lnTo>
                  <a:lnTo>
                    <a:pt x="203983" y="14890"/>
                  </a:lnTo>
                  <a:lnTo>
                    <a:pt x="205440" y="12891"/>
                  </a:lnTo>
                  <a:lnTo>
                    <a:pt x="207405" y="11558"/>
                  </a:lnTo>
                  <a:lnTo>
                    <a:pt x="209706" y="10670"/>
                  </a:lnTo>
                  <a:lnTo>
                    <a:pt x="211240" y="9085"/>
                  </a:lnTo>
                  <a:lnTo>
                    <a:pt x="214189" y="377"/>
                  </a:lnTo>
                  <a:lnTo>
                    <a:pt x="221987" y="0"/>
                  </a:lnTo>
                  <a:lnTo>
                    <a:pt x="222404" y="979"/>
                  </a:lnTo>
                  <a:lnTo>
                    <a:pt x="224157" y="15197"/>
                  </a:lnTo>
                  <a:lnTo>
                    <a:pt x="229354" y="24872"/>
                  </a:lnTo>
                  <a:lnTo>
                    <a:pt x="232058" y="68583"/>
                  </a:lnTo>
                  <a:lnTo>
                    <a:pt x="232162" y="110105"/>
                  </a:lnTo>
                  <a:lnTo>
                    <a:pt x="233158" y="127958"/>
                  </a:lnTo>
                  <a:lnTo>
                    <a:pt x="240270" y="163674"/>
                  </a:lnTo>
                  <a:lnTo>
                    <a:pt x="241845" y="181534"/>
                  </a:lnTo>
                  <a:lnTo>
                    <a:pt x="249179" y="217253"/>
                  </a:lnTo>
                  <a:lnTo>
                    <a:pt x="250768" y="235112"/>
                  </a:lnTo>
                  <a:lnTo>
                    <a:pt x="258107" y="270831"/>
                  </a:lnTo>
                  <a:lnTo>
                    <a:pt x="259698" y="288690"/>
                  </a:lnTo>
                  <a:lnTo>
                    <a:pt x="267037" y="318272"/>
                  </a:lnTo>
                  <a:lnTo>
                    <a:pt x="267880" y="362030"/>
                  </a:lnTo>
                  <a:lnTo>
                    <a:pt x="267887" y="3660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SMARTInkShape-397"/>
            <p:cNvSpPr/>
            <p:nvPr>
              <p:custDataLst>
                <p:tags r:id="rId16"/>
              </p:custDataLst>
            </p:nvPr>
          </p:nvSpPr>
          <p:spPr>
            <a:xfrm>
              <a:off x="3223617" y="4071937"/>
              <a:ext cx="187524" cy="71439"/>
            </a:xfrm>
            <a:custGeom>
              <a:avLst/>
              <a:gdLst/>
              <a:ahLst/>
              <a:cxnLst/>
              <a:rect l="0" t="0" r="0" b="0"/>
              <a:pathLst>
                <a:path w="187524" h="71439">
                  <a:moveTo>
                    <a:pt x="0" y="0"/>
                  </a:moveTo>
                  <a:lnTo>
                    <a:pt x="0" y="0"/>
                  </a:lnTo>
                  <a:lnTo>
                    <a:pt x="15231" y="14240"/>
                  </a:lnTo>
                  <a:lnTo>
                    <a:pt x="26858" y="19790"/>
                  </a:lnTo>
                  <a:lnTo>
                    <a:pt x="38709" y="30147"/>
                  </a:lnTo>
                  <a:lnTo>
                    <a:pt x="47300" y="33242"/>
                  </a:lnTo>
                  <a:lnTo>
                    <a:pt x="63294" y="37631"/>
                  </a:lnTo>
                  <a:lnTo>
                    <a:pt x="104226" y="56667"/>
                  </a:lnTo>
                  <a:lnTo>
                    <a:pt x="128001" y="67491"/>
                  </a:lnTo>
                  <a:lnTo>
                    <a:pt x="169665" y="71207"/>
                  </a:lnTo>
                  <a:lnTo>
                    <a:pt x="187523"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SMARTInkShape-398"/>
            <p:cNvSpPr/>
            <p:nvPr>
              <p:custDataLst>
                <p:tags r:id="rId17"/>
              </p:custDataLst>
            </p:nvPr>
          </p:nvSpPr>
          <p:spPr>
            <a:xfrm>
              <a:off x="3527226" y="4071937"/>
              <a:ext cx="17858" cy="221943"/>
            </a:xfrm>
            <a:custGeom>
              <a:avLst/>
              <a:gdLst/>
              <a:ahLst/>
              <a:cxnLst/>
              <a:rect l="0" t="0" r="0" b="0"/>
              <a:pathLst>
                <a:path w="17858" h="221943">
                  <a:moveTo>
                    <a:pt x="8930" y="0"/>
                  </a:moveTo>
                  <a:lnTo>
                    <a:pt x="8930" y="0"/>
                  </a:lnTo>
                  <a:lnTo>
                    <a:pt x="13671" y="4741"/>
                  </a:lnTo>
                  <a:lnTo>
                    <a:pt x="15998" y="12360"/>
                  </a:lnTo>
                  <a:lnTo>
                    <a:pt x="17787" y="56689"/>
                  </a:lnTo>
                  <a:lnTo>
                    <a:pt x="17857" y="99445"/>
                  </a:lnTo>
                  <a:lnTo>
                    <a:pt x="16867" y="119891"/>
                  </a:lnTo>
                  <a:lnTo>
                    <a:pt x="9758" y="148717"/>
                  </a:lnTo>
                  <a:lnTo>
                    <a:pt x="8979" y="187691"/>
                  </a:lnTo>
                  <a:lnTo>
                    <a:pt x="7959" y="198512"/>
                  </a:lnTo>
                  <a:lnTo>
                    <a:pt x="369" y="213638"/>
                  </a:lnTo>
                  <a:lnTo>
                    <a:pt x="33" y="221942"/>
                  </a:lnTo>
                  <a:lnTo>
                    <a:pt x="0"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 name="SMARTInkShape-399"/>
            <p:cNvSpPr/>
            <p:nvPr>
              <p:custDataLst>
                <p:tags r:id="rId18"/>
              </p:custDataLst>
            </p:nvPr>
          </p:nvSpPr>
          <p:spPr>
            <a:xfrm>
              <a:off x="3509367" y="4018471"/>
              <a:ext cx="250032" cy="17748"/>
            </a:xfrm>
            <a:custGeom>
              <a:avLst/>
              <a:gdLst/>
              <a:ahLst/>
              <a:cxnLst/>
              <a:rect l="0" t="0" r="0" b="0"/>
              <a:pathLst>
                <a:path w="250032" h="17748">
                  <a:moveTo>
                    <a:pt x="0" y="17747"/>
                  </a:moveTo>
                  <a:lnTo>
                    <a:pt x="0" y="17747"/>
                  </a:lnTo>
                  <a:lnTo>
                    <a:pt x="16781" y="10680"/>
                  </a:lnTo>
                  <a:lnTo>
                    <a:pt x="56861" y="2754"/>
                  </a:lnTo>
                  <a:lnTo>
                    <a:pt x="96503" y="0"/>
                  </a:lnTo>
                  <a:lnTo>
                    <a:pt x="119310" y="902"/>
                  </a:lnTo>
                  <a:lnTo>
                    <a:pt x="160749" y="10914"/>
                  </a:lnTo>
                  <a:lnTo>
                    <a:pt x="178598" y="15723"/>
                  </a:lnTo>
                  <a:lnTo>
                    <a:pt x="222458" y="17695"/>
                  </a:lnTo>
                  <a:lnTo>
                    <a:pt x="250031" y="177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SMARTInkShape-400"/>
            <p:cNvSpPr/>
            <p:nvPr>
              <p:custDataLst>
                <p:tags r:id="rId19"/>
              </p:custDataLst>
            </p:nvPr>
          </p:nvSpPr>
          <p:spPr>
            <a:xfrm>
              <a:off x="3500437" y="4089796"/>
              <a:ext cx="214314" cy="80369"/>
            </a:xfrm>
            <a:custGeom>
              <a:avLst/>
              <a:gdLst/>
              <a:ahLst/>
              <a:cxnLst/>
              <a:rect l="0" t="0" r="0" b="0"/>
              <a:pathLst>
                <a:path w="214314" h="80369">
                  <a:moveTo>
                    <a:pt x="0" y="0"/>
                  </a:moveTo>
                  <a:lnTo>
                    <a:pt x="0" y="0"/>
                  </a:lnTo>
                  <a:lnTo>
                    <a:pt x="4741" y="0"/>
                  </a:lnTo>
                  <a:lnTo>
                    <a:pt x="9714" y="2646"/>
                  </a:lnTo>
                  <a:lnTo>
                    <a:pt x="53831" y="26859"/>
                  </a:lnTo>
                  <a:lnTo>
                    <a:pt x="95076" y="50605"/>
                  </a:lnTo>
                  <a:lnTo>
                    <a:pt x="135367" y="68461"/>
                  </a:lnTo>
                  <a:lnTo>
                    <a:pt x="169945" y="77722"/>
                  </a:lnTo>
                  <a:lnTo>
                    <a:pt x="214313" y="803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SMARTInkShape-401"/>
            <p:cNvSpPr/>
            <p:nvPr>
              <p:custDataLst>
                <p:tags r:id="rId20"/>
              </p:custDataLst>
            </p:nvPr>
          </p:nvSpPr>
          <p:spPr>
            <a:xfrm>
              <a:off x="3839802" y="4072046"/>
              <a:ext cx="205347" cy="223134"/>
            </a:xfrm>
            <a:custGeom>
              <a:avLst/>
              <a:gdLst/>
              <a:ahLst/>
              <a:cxnLst/>
              <a:rect l="0" t="0" r="0" b="0"/>
              <a:pathLst>
                <a:path w="205347" h="223134">
                  <a:moveTo>
                    <a:pt x="89260" y="8821"/>
                  </a:moveTo>
                  <a:lnTo>
                    <a:pt x="89260" y="8821"/>
                  </a:lnTo>
                  <a:lnTo>
                    <a:pt x="84520" y="4080"/>
                  </a:lnTo>
                  <a:lnTo>
                    <a:pt x="79547" y="1754"/>
                  </a:lnTo>
                  <a:lnTo>
                    <a:pt x="59449" y="0"/>
                  </a:lnTo>
                  <a:lnTo>
                    <a:pt x="53521" y="2585"/>
                  </a:lnTo>
                  <a:lnTo>
                    <a:pt x="23408" y="30039"/>
                  </a:lnTo>
                  <a:lnTo>
                    <a:pt x="12789" y="47775"/>
                  </a:lnTo>
                  <a:lnTo>
                    <a:pt x="892" y="86305"/>
                  </a:lnTo>
                  <a:lnTo>
                    <a:pt x="0" y="126240"/>
                  </a:lnTo>
                  <a:lnTo>
                    <a:pt x="4714" y="141066"/>
                  </a:lnTo>
                  <a:lnTo>
                    <a:pt x="15197" y="156726"/>
                  </a:lnTo>
                  <a:lnTo>
                    <a:pt x="38673" y="181426"/>
                  </a:lnTo>
                  <a:lnTo>
                    <a:pt x="44618" y="184753"/>
                  </a:lnTo>
                  <a:lnTo>
                    <a:pt x="56189" y="186626"/>
                  </a:lnTo>
                  <a:lnTo>
                    <a:pt x="65632" y="188056"/>
                  </a:lnTo>
                  <a:lnTo>
                    <a:pt x="77519" y="193448"/>
                  </a:lnTo>
                  <a:lnTo>
                    <a:pt x="87680" y="195057"/>
                  </a:lnTo>
                  <a:lnTo>
                    <a:pt x="96165" y="193127"/>
                  </a:lnTo>
                  <a:lnTo>
                    <a:pt x="103243" y="189954"/>
                  </a:lnTo>
                  <a:lnTo>
                    <a:pt x="112806" y="187174"/>
                  </a:lnTo>
                  <a:lnTo>
                    <a:pt x="127921" y="175085"/>
                  </a:lnTo>
                  <a:lnTo>
                    <a:pt x="131247" y="169367"/>
                  </a:lnTo>
                  <a:lnTo>
                    <a:pt x="133718" y="163519"/>
                  </a:lnTo>
                  <a:lnTo>
                    <a:pt x="138124" y="157612"/>
                  </a:lnTo>
                  <a:lnTo>
                    <a:pt x="140743" y="149033"/>
                  </a:lnTo>
                  <a:lnTo>
                    <a:pt x="142899" y="139599"/>
                  </a:lnTo>
                  <a:lnTo>
                    <a:pt x="148699" y="127717"/>
                  </a:lnTo>
                  <a:lnTo>
                    <a:pt x="151364" y="105421"/>
                  </a:lnTo>
                  <a:lnTo>
                    <a:pt x="142084" y="65644"/>
                  </a:lnTo>
                  <a:lnTo>
                    <a:pt x="136772" y="55533"/>
                  </a:lnTo>
                  <a:lnTo>
                    <a:pt x="133765" y="42395"/>
                  </a:lnTo>
                  <a:lnTo>
                    <a:pt x="131828" y="40134"/>
                  </a:lnTo>
                  <a:lnTo>
                    <a:pt x="129545" y="38626"/>
                  </a:lnTo>
                  <a:lnTo>
                    <a:pt x="128023" y="36628"/>
                  </a:lnTo>
                  <a:lnTo>
                    <a:pt x="126332" y="31763"/>
                  </a:lnTo>
                  <a:lnTo>
                    <a:pt x="124889" y="30068"/>
                  </a:lnTo>
                  <a:lnTo>
                    <a:pt x="116452" y="26813"/>
                  </a:lnTo>
                  <a:lnTo>
                    <a:pt x="107498" y="26684"/>
                  </a:lnTo>
                  <a:lnTo>
                    <a:pt x="102491" y="31422"/>
                  </a:lnTo>
                  <a:lnTo>
                    <a:pt x="100102" y="39040"/>
                  </a:lnTo>
                  <a:lnTo>
                    <a:pt x="98567" y="55360"/>
                  </a:lnTo>
                  <a:lnTo>
                    <a:pt x="106762" y="96509"/>
                  </a:lnTo>
                  <a:lnTo>
                    <a:pt x="116786" y="125087"/>
                  </a:lnTo>
                  <a:lnTo>
                    <a:pt x="139890" y="164437"/>
                  </a:lnTo>
                  <a:lnTo>
                    <a:pt x="157724" y="192265"/>
                  </a:lnTo>
                  <a:lnTo>
                    <a:pt x="167644" y="201971"/>
                  </a:lnTo>
                  <a:lnTo>
                    <a:pt x="195865" y="220469"/>
                  </a:lnTo>
                  <a:lnTo>
                    <a:pt x="205346" y="2231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SMARTInkShape-402"/>
            <p:cNvSpPr/>
            <p:nvPr>
              <p:custDataLst>
                <p:tags r:id="rId21"/>
              </p:custDataLst>
            </p:nvPr>
          </p:nvSpPr>
          <p:spPr>
            <a:xfrm>
              <a:off x="4152304" y="4170164"/>
              <a:ext cx="71439" cy="151769"/>
            </a:xfrm>
            <a:custGeom>
              <a:avLst/>
              <a:gdLst/>
              <a:ahLst/>
              <a:cxnLst/>
              <a:rect l="0" t="0" r="0" b="0"/>
              <a:pathLst>
                <a:path w="71439" h="151769">
                  <a:moveTo>
                    <a:pt x="0" y="0"/>
                  </a:moveTo>
                  <a:lnTo>
                    <a:pt x="0" y="0"/>
                  </a:lnTo>
                  <a:lnTo>
                    <a:pt x="12429" y="12429"/>
                  </a:lnTo>
                  <a:lnTo>
                    <a:pt x="15446" y="20738"/>
                  </a:lnTo>
                  <a:lnTo>
                    <a:pt x="27361" y="60898"/>
                  </a:lnTo>
                  <a:lnTo>
                    <a:pt x="42054" y="105153"/>
                  </a:lnTo>
                  <a:lnTo>
                    <a:pt x="45299" y="129529"/>
                  </a:lnTo>
                  <a:lnTo>
                    <a:pt x="52292" y="140921"/>
                  </a:lnTo>
                  <a:lnTo>
                    <a:pt x="62390" y="151681"/>
                  </a:lnTo>
                  <a:lnTo>
                    <a:pt x="67213" y="151768"/>
                  </a:lnTo>
                  <a:lnTo>
                    <a:pt x="68622" y="150788"/>
                  </a:lnTo>
                  <a:lnTo>
                    <a:pt x="69560" y="149143"/>
                  </a:lnTo>
                  <a:lnTo>
                    <a:pt x="70603" y="143676"/>
                  </a:lnTo>
                  <a:lnTo>
                    <a:pt x="71438"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SMARTInkShape-403"/>
            <p:cNvSpPr/>
            <p:nvPr>
              <p:custDataLst>
                <p:tags r:id="rId22"/>
              </p:custDataLst>
            </p:nvPr>
          </p:nvSpPr>
          <p:spPr>
            <a:xfrm>
              <a:off x="4161234" y="3946921"/>
              <a:ext cx="53579" cy="17861"/>
            </a:xfrm>
            <a:custGeom>
              <a:avLst/>
              <a:gdLst/>
              <a:ahLst/>
              <a:cxnLst/>
              <a:rect l="0" t="0" r="0" b="0"/>
              <a:pathLst>
                <a:path w="53579" h="17861">
                  <a:moveTo>
                    <a:pt x="0" y="17860"/>
                  </a:moveTo>
                  <a:lnTo>
                    <a:pt x="0" y="17860"/>
                  </a:lnTo>
                  <a:lnTo>
                    <a:pt x="16250" y="1610"/>
                  </a:lnTo>
                  <a:lnTo>
                    <a:pt x="19790" y="716"/>
                  </a:lnTo>
                  <a:lnTo>
                    <a:pt x="5357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SMARTInkShape-404"/>
            <p:cNvSpPr/>
            <p:nvPr>
              <p:custDataLst>
                <p:tags r:id="rId23"/>
              </p:custDataLst>
            </p:nvPr>
          </p:nvSpPr>
          <p:spPr>
            <a:xfrm>
              <a:off x="4304109" y="4089953"/>
              <a:ext cx="241054" cy="258805"/>
            </a:xfrm>
            <a:custGeom>
              <a:avLst/>
              <a:gdLst/>
              <a:ahLst/>
              <a:cxnLst/>
              <a:rect l="0" t="0" r="0" b="0"/>
              <a:pathLst>
                <a:path w="241054" h="258805">
                  <a:moveTo>
                    <a:pt x="0" y="169508"/>
                  </a:moveTo>
                  <a:lnTo>
                    <a:pt x="0" y="169508"/>
                  </a:lnTo>
                  <a:lnTo>
                    <a:pt x="26380" y="195887"/>
                  </a:lnTo>
                  <a:lnTo>
                    <a:pt x="34442" y="196261"/>
                  </a:lnTo>
                  <a:lnTo>
                    <a:pt x="34868" y="195280"/>
                  </a:lnTo>
                  <a:lnTo>
                    <a:pt x="36637" y="181063"/>
                  </a:lnTo>
                  <a:lnTo>
                    <a:pt x="41833" y="171388"/>
                  </a:lnTo>
                  <a:lnTo>
                    <a:pt x="49279" y="127677"/>
                  </a:lnTo>
                  <a:lnTo>
                    <a:pt x="53327" y="87147"/>
                  </a:lnTo>
                  <a:lnTo>
                    <a:pt x="54496" y="74439"/>
                  </a:lnTo>
                  <a:lnTo>
                    <a:pt x="66878" y="34241"/>
                  </a:lnTo>
                  <a:lnTo>
                    <a:pt x="92310" y="5840"/>
                  </a:lnTo>
                  <a:lnTo>
                    <a:pt x="100889" y="2508"/>
                  </a:lnTo>
                  <a:lnTo>
                    <a:pt x="132366" y="0"/>
                  </a:lnTo>
                  <a:lnTo>
                    <a:pt x="140850" y="2559"/>
                  </a:lnTo>
                  <a:lnTo>
                    <a:pt x="148920" y="6011"/>
                  </a:lnTo>
                  <a:lnTo>
                    <a:pt x="176022" y="13150"/>
                  </a:lnTo>
                  <a:lnTo>
                    <a:pt x="195723" y="24171"/>
                  </a:lnTo>
                  <a:lnTo>
                    <a:pt x="228340" y="35631"/>
                  </a:lnTo>
                  <a:lnTo>
                    <a:pt x="234769" y="39893"/>
                  </a:lnTo>
                  <a:lnTo>
                    <a:pt x="238287" y="45094"/>
                  </a:lnTo>
                  <a:lnTo>
                    <a:pt x="240936" y="52934"/>
                  </a:lnTo>
                  <a:lnTo>
                    <a:pt x="241053" y="58018"/>
                  </a:lnTo>
                  <a:lnTo>
                    <a:pt x="240077" y="59463"/>
                  </a:lnTo>
                  <a:lnTo>
                    <a:pt x="238434" y="60426"/>
                  </a:lnTo>
                  <a:lnTo>
                    <a:pt x="231382" y="61781"/>
                  </a:lnTo>
                  <a:lnTo>
                    <a:pt x="190326" y="62345"/>
                  </a:lnTo>
                  <a:lnTo>
                    <a:pt x="157481" y="63343"/>
                  </a:lnTo>
                  <a:lnTo>
                    <a:pt x="122015" y="70454"/>
                  </a:lnTo>
                  <a:lnTo>
                    <a:pt x="105165" y="72028"/>
                  </a:lnTo>
                  <a:lnTo>
                    <a:pt x="80600" y="82290"/>
                  </a:lnTo>
                  <a:lnTo>
                    <a:pt x="68507" y="92528"/>
                  </a:lnTo>
                  <a:lnTo>
                    <a:pt x="65174" y="98253"/>
                  </a:lnTo>
                  <a:lnTo>
                    <a:pt x="63035" y="110012"/>
                  </a:lnTo>
                  <a:lnTo>
                    <a:pt x="63604" y="129019"/>
                  </a:lnTo>
                  <a:lnTo>
                    <a:pt x="80606" y="169577"/>
                  </a:lnTo>
                  <a:lnTo>
                    <a:pt x="92013" y="187388"/>
                  </a:lnTo>
                  <a:lnTo>
                    <a:pt x="131921" y="229922"/>
                  </a:lnTo>
                  <a:lnTo>
                    <a:pt x="144921" y="240325"/>
                  </a:lnTo>
                  <a:lnTo>
                    <a:pt x="178594" y="258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SMARTInkShape-405"/>
            <p:cNvSpPr/>
            <p:nvPr>
              <p:custDataLst>
                <p:tags r:id="rId24"/>
              </p:custDataLst>
            </p:nvPr>
          </p:nvSpPr>
          <p:spPr>
            <a:xfrm>
              <a:off x="4661296" y="4232671"/>
              <a:ext cx="178594" cy="44650"/>
            </a:xfrm>
            <a:custGeom>
              <a:avLst/>
              <a:gdLst/>
              <a:ahLst/>
              <a:cxnLst/>
              <a:rect l="0" t="0" r="0" b="0"/>
              <a:pathLst>
                <a:path w="178594" h="44650">
                  <a:moveTo>
                    <a:pt x="0" y="0"/>
                  </a:moveTo>
                  <a:lnTo>
                    <a:pt x="0" y="0"/>
                  </a:lnTo>
                  <a:lnTo>
                    <a:pt x="41982" y="0"/>
                  </a:lnTo>
                  <a:lnTo>
                    <a:pt x="81193" y="9714"/>
                  </a:lnTo>
                  <a:lnTo>
                    <a:pt x="120990" y="20991"/>
                  </a:lnTo>
                  <a:lnTo>
                    <a:pt x="147666" y="27629"/>
                  </a:lnTo>
                  <a:lnTo>
                    <a:pt x="178593"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7" name="SMARTInkShape-Group64"/>
          <p:cNvGrpSpPr/>
          <p:nvPr/>
        </p:nvGrpSpPr>
        <p:grpSpPr>
          <a:xfrm>
            <a:off x="1366242" y="3741571"/>
            <a:ext cx="1098353" cy="517891"/>
            <a:chOff x="1366242" y="3741571"/>
            <a:chExt cx="1098353" cy="517891"/>
          </a:xfrm>
        </p:grpSpPr>
        <p:sp>
          <p:nvSpPr>
            <p:cNvPr id="92" name="SMARTInkShape-406"/>
            <p:cNvSpPr/>
            <p:nvPr>
              <p:custDataLst>
                <p:tags r:id="rId7"/>
              </p:custDataLst>
            </p:nvPr>
          </p:nvSpPr>
          <p:spPr>
            <a:xfrm>
              <a:off x="1366242" y="3741571"/>
              <a:ext cx="223243" cy="472827"/>
            </a:xfrm>
            <a:custGeom>
              <a:avLst/>
              <a:gdLst/>
              <a:ahLst/>
              <a:cxnLst/>
              <a:rect l="0" t="0" r="0" b="0"/>
              <a:pathLst>
                <a:path w="223243" h="472827">
                  <a:moveTo>
                    <a:pt x="0" y="8897"/>
                  </a:moveTo>
                  <a:lnTo>
                    <a:pt x="0" y="8897"/>
                  </a:lnTo>
                  <a:lnTo>
                    <a:pt x="4740" y="4157"/>
                  </a:lnTo>
                  <a:lnTo>
                    <a:pt x="9714" y="1830"/>
                  </a:lnTo>
                  <a:lnTo>
                    <a:pt x="22459" y="0"/>
                  </a:lnTo>
                  <a:lnTo>
                    <a:pt x="23902" y="982"/>
                  </a:lnTo>
                  <a:lnTo>
                    <a:pt x="24865" y="2628"/>
                  </a:lnTo>
                  <a:lnTo>
                    <a:pt x="25506" y="4718"/>
                  </a:lnTo>
                  <a:lnTo>
                    <a:pt x="33688" y="18061"/>
                  </a:lnTo>
                  <a:lnTo>
                    <a:pt x="34365" y="20959"/>
                  </a:lnTo>
                  <a:lnTo>
                    <a:pt x="41588" y="33733"/>
                  </a:lnTo>
                  <a:lnTo>
                    <a:pt x="52218" y="77515"/>
                  </a:lnTo>
                  <a:lnTo>
                    <a:pt x="54302" y="95065"/>
                  </a:lnTo>
                  <a:lnTo>
                    <a:pt x="60593" y="116612"/>
                  </a:lnTo>
                  <a:lnTo>
                    <a:pt x="64586" y="134078"/>
                  </a:lnTo>
                  <a:lnTo>
                    <a:pt x="77904" y="169646"/>
                  </a:lnTo>
                  <a:lnTo>
                    <a:pt x="82283" y="187496"/>
                  </a:lnTo>
                  <a:lnTo>
                    <a:pt x="98395" y="225856"/>
                  </a:lnTo>
                  <a:lnTo>
                    <a:pt x="105247" y="241253"/>
                  </a:lnTo>
                  <a:lnTo>
                    <a:pt x="133398" y="285554"/>
                  </a:lnTo>
                  <a:lnTo>
                    <a:pt x="145359" y="303529"/>
                  </a:lnTo>
                  <a:lnTo>
                    <a:pt x="172264" y="345247"/>
                  </a:lnTo>
                  <a:lnTo>
                    <a:pt x="196438" y="385806"/>
                  </a:lnTo>
                  <a:lnTo>
                    <a:pt x="201408" y="396678"/>
                  </a:lnTo>
                  <a:lnTo>
                    <a:pt x="212916" y="438768"/>
                  </a:lnTo>
                  <a:lnTo>
                    <a:pt x="216338" y="445683"/>
                  </a:lnTo>
                  <a:lnTo>
                    <a:pt x="220174" y="452063"/>
                  </a:lnTo>
                  <a:lnTo>
                    <a:pt x="222838" y="462503"/>
                  </a:lnTo>
                  <a:lnTo>
                    <a:pt x="223232" y="472826"/>
                  </a:lnTo>
                  <a:lnTo>
                    <a:pt x="223242" y="4643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 name="SMARTInkShape-407"/>
            <p:cNvSpPr/>
            <p:nvPr>
              <p:custDataLst>
                <p:tags r:id="rId8"/>
              </p:custDataLst>
            </p:nvPr>
          </p:nvSpPr>
          <p:spPr>
            <a:xfrm>
              <a:off x="1401961" y="3821906"/>
              <a:ext cx="241102" cy="241102"/>
            </a:xfrm>
            <a:custGeom>
              <a:avLst/>
              <a:gdLst/>
              <a:ahLst/>
              <a:cxnLst/>
              <a:rect l="0" t="0" r="0" b="0"/>
              <a:pathLst>
                <a:path w="241102" h="241102">
                  <a:moveTo>
                    <a:pt x="241101" y="0"/>
                  </a:moveTo>
                  <a:lnTo>
                    <a:pt x="241101" y="0"/>
                  </a:lnTo>
                  <a:lnTo>
                    <a:pt x="233413" y="7689"/>
                  </a:lnTo>
                  <a:lnTo>
                    <a:pt x="225288" y="9676"/>
                  </a:lnTo>
                  <a:lnTo>
                    <a:pt x="181398" y="41700"/>
                  </a:lnTo>
                  <a:lnTo>
                    <a:pt x="159107" y="56559"/>
                  </a:lnTo>
                  <a:lnTo>
                    <a:pt x="140407" y="78506"/>
                  </a:lnTo>
                  <a:lnTo>
                    <a:pt x="96603" y="117789"/>
                  </a:lnTo>
                  <a:lnTo>
                    <a:pt x="63112" y="153849"/>
                  </a:lnTo>
                  <a:lnTo>
                    <a:pt x="38719" y="184278"/>
                  </a:lnTo>
                  <a:lnTo>
                    <a:pt x="26794" y="199046"/>
                  </a:lnTo>
                  <a:lnTo>
                    <a:pt x="20506" y="212435"/>
                  </a:lnTo>
                  <a:lnTo>
                    <a:pt x="18044" y="219431"/>
                  </a:lnTo>
                  <a:lnTo>
                    <a:pt x="0" y="2411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SMARTInkShape-408"/>
            <p:cNvSpPr/>
            <p:nvPr>
              <p:custDataLst>
                <p:tags r:id="rId9"/>
              </p:custDataLst>
            </p:nvPr>
          </p:nvSpPr>
          <p:spPr>
            <a:xfrm>
              <a:off x="1839515" y="3804046"/>
              <a:ext cx="107158" cy="160736"/>
            </a:xfrm>
            <a:custGeom>
              <a:avLst/>
              <a:gdLst/>
              <a:ahLst/>
              <a:cxnLst/>
              <a:rect l="0" t="0" r="0" b="0"/>
              <a:pathLst>
                <a:path w="107158" h="160736">
                  <a:moveTo>
                    <a:pt x="0" y="0"/>
                  </a:moveTo>
                  <a:lnTo>
                    <a:pt x="0" y="0"/>
                  </a:lnTo>
                  <a:lnTo>
                    <a:pt x="4741" y="0"/>
                  </a:lnTo>
                  <a:lnTo>
                    <a:pt x="6137" y="993"/>
                  </a:lnTo>
                  <a:lnTo>
                    <a:pt x="7068" y="2647"/>
                  </a:lnTo>
                  <a:lnTo>
                    <a:pt x="7689" y="4741"/>
                  </a:lnTo>
                  <a:lnTo>
                    <a:pt x="13670" y="9715"/>
                  </a:lnTo>
                  <a:lnTo>
                    <a:pt x="20959" y="15232"/>
                  </a:lnTo>
                  <a:lnTo>
                    <a:pt x="46550" y="57925"/>
                  </a:lnTo>
                  <a:lnTo>
                    <a:pt x="69358" y="98192"/>
                  </a:lnTo>
                  <a:lnTo>
                    <a:pt x="70052" y="101180"/>
                  </a:lnTo>
                  <a:lnTo>
                    <a:pt x="78323" y="116083"/>
                  </a:lnTo>
                  <a:lnTo>
                    <a:pt x="79005" y="119061"/>
                  </a:lnTo>
                  <a:lnTo>
                    <a:pt x="87256" y="133946"/>
                  </a:lnTo>
                  <a:lnTo>
                    <a:pt x="88894" y="141112"/>
                  </a:lnTo>
                  <a:lnTo>
                    <a:pt x="96951" y="150410"/>
                  </a:lnTo>
                  <a:lnTo>
                    <a:pt x="98115" y="159371"/>
                  </a:lnTo>
                  <a:lnTo>
                    <a:pt x="99144" y="159826"/>
                  </a:lnTo>
                  <a:lnTo>
                    <a:pt x="107157"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SMARTInkShape-409"/>
            <p:cNvSpPr/>
            <p:nvPr>
              <p:custDataLst>
                <p:tags r:id="rId10"/>
              </p:custDataLst>
            </p:nvPr>
          </p:nvSpPr>
          <p:spPr>
            <a:xfrm>
              <a:off x="1848445" y="3866554"/>
              <a:ext cx="178595" cy="276822"/>
            </a:xfrm>
            <a:custGeom>
              <a:avLst/>
              <a:gdLst/>
              <a:ahLst/>
              <a:cxnLst/>
              <a:rect l="0" t="0" r="0" b="0"/>
              <a:pathLst>
                <a:path w="178595" h="276822">
                  <a:moveTo>
                    <a:pt x="178594" y="0"/>
                  </a:moveTo>
                  <a:lnTo>
                    <a:pt x="178594" y="0"/>
                  </a:lnTo>
                  <a:lnTo>
                    <a:pt x="164355" y="15232"/>
                  </a:lnTo>
                  <a:lnTo>
                    <a:pt x="158804" y="26858"/>
                  </a:lnTo>
                  <a:lnTo>
                    <a:pt x="146590" y="41681"/>
                  </a:lnTo>
                  <a:lnTo>
                    <a:pt x="140963" y="53580"/>
                  </a:lnTo>
                  <a:lnTo>
                    <a:pt x="113390" y="87435"/>
                  </a:lnTo>
                  <a:lnTo>
                    <a:pt x="103974" y="95415"/>
                  </a:lnTo>
                  <a:lnTo>
                    <a:pt x="74486" y="137832"/>
                  </a:lnTo>
                  <a:lnTo>
                    <a:pt x="47627" y="182422"/>
                  </a:lnTo>
                  <a:lnTo>
                    <a:pt x="21828" y="226077"/>
                  </a:lnTo>
                  <a:lnTo>
                    <a:pt x="6905" y="267286"/>
                  </a:lnTo>
                  <a:lnTo>
                    <a:pt x="0" y="2768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SMARTInkShape-410"/>
            <p:cNvSpPr/>
            <p:nvPr>
              <p:custDataLst>
                <p:tags r:id="rId11"/>
              </p:custDataLst>
            </p:nvPr>
          </p:nvSpPr>
          <p:spPr>
            <a:xfrm>
              <a:off x="2152220" y="3893353"/>
              <a:ext cx="312375" cy="366109"/>
            </a:xfrm>
            <a:custGeom>
              <a:avLst/>
              <a:gdLst/>
              <a:ahLst/>
              <a:cxnLst/>
              <a:rect l="0" t="0" r="0" b="0"/>
              <a:pathLst>
                <a:path w="312375" h="366109">
                  <a:moveTo>
                    <a:pt x="8764" y="8920"/>
                  </a:moveTo>
                  <a:lnTo>
                    <a:pt x="8764" y="8920"/>
                  </a:lnTo>
                  <a:lnTo>
                    <a:pt x="13505" y="8920"/>
                  </a:lnTo>
                  <a:lnTo>
                    <a:pt x="51068" y="542"/>
                  </a:lnTo>
                  <a:lnTo>
                    <a:pt x="91700" y="0"/>
                  </a:lnTo>
                  <a:lnTo>
                    <a:pt x="122014" y="983"/>
                  </a:lnTo>
                  <a:lnTo>
                    <a:pt x="149073" y="7679"/>
                  </a:lnTo>
                  <a:lnTo>
                    <a:pt x="166420" y="9667"/>
                  </a:lnTo>
                  <a:lnTo>
                    <a:pt x="192387" y="17001"/>
                  </a:lnTo>
                  <a:lnTo>
                    <a:pt x="198854" y="17473"/>
                  </a:lnTo>
                  <a:lnTo>
                    <a:pt x="205035" y="20328"/>
                  </a:lnTo>
                  <a:lnTo>
                    <a:pt x="211089" y="23913"/>
                  </a:lnTo>
                  <a:lnTo>
                    <a:pt x="221302" y="26402"/>
                  </a:lnTo>
                  <a:lnTo>
                    <a:pt x="221894" y="27520"/>
                  </a:lnTo>
                  <a:lnTo>
                    <a:pt x="222551" y="31409"/>
                  </a:lnTo>
                  <a:lnTo>
                    <a:pt x="223719" y="32842"/>
                  </a:lnTo>
                  <a:lnTo>
                    <a:pt x="227662" y="34435"/>
                  </a:lnTo>
                  <a:lnTo>
                    <a:pt x="229110" y="35852"/>
                  </a:lnTo>
                  <a:lnTo>
                    <a:pt x="231625" y="43286"/>
                  </a:lnTo>
                  <a:lnTo>
                    <a:pt x="224285" y="52208"/>
                  </a:lnTo>
                  <a:lnTo>
                    <a:pt x="210754" y="65878"/>
                  </a:lnTo>
                  <a:lnTo>
                    <a:pt x="205032" y="68961"/>
                  </a:lnTo>
                  <a:lnTo>
                    <a:pt x="199182" y="71324"/>
                  </a:lnTo>
                  <a:lnTo>
                    <a:pt x="159783" y="98267"/>
                  </a:lnTo>
                  <a:lnTo>
                    <a:pt x="119050" y="122032"/>
                  </a:lnTo>
                  <a:lnTo>
                    <a:pt x="80036" y="142865"/>
                  </a:lnTo>
                  <a:lnTo>
                    <a:pt x="38707" y="166678"/>
                  </a:lnTo>
                  <a:lnTo>
                    <a:pt x="6201" y="190491"/>
                  </a:lnTo>
                  <a:lnTo>
                    <a:pt x="2664" y="196443"/>
                  </a:lnTo>
                  <a:lnTo>
                    <a:pt x="394" y="208350"/>
                  </a:lnTo>
                  <a:lnTo>
                    <a:pt x="0" y="217280"/>
                  </a:lnTo>
                  <a:lnTo>
                    <a:pt x="2554" y="223233"/>
                  </a:lnTo>
                  <a:lnTo>
                    <a:pt x="20830" y="244069"/>
                  </a:lnTo>
                  <a:lnTo>
                    <a:pt x="50973" y="261928"/>
                  </a:lnTo>
                  <a:lnTo>
                    <a:pt x="89986" y="276811"/>
                  </a:lnTo>
                  <a:lnTo>
                    <a:pt x="133892" y="297830"/>
                  </a:lnTo>
                  <a:lnTo>
                    <a:pt x="178443" y="315139"/>
                  </a:lnTo>
                  <a:lnTo>
                    <a:pt x="223079" y="337408"/>
                  </a:lnTo>
                  <a:lnTo>
                    <a:pt x="266733" y="353950"/>
                  </a:lnTo>
                  <a:lnTo>
                    <a:pt x="293730" y="363412"/>
                  </a:lnTo>
                  <a:lnTo>
                    <a:pt x="312374" y="3661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7574356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There are a few advantages of the American two-party system:</a:t>
            </a:r>
          </a:p>
          <a:p>
            <a:r>
              <a:rPr lang="en-US" b="1" dirty="0" smtClean="0"/>
              <a:t>Stability:</a:t>
            </a:r>
            <a:r>
              <a:rPr lang="en-US" dirty="0" smtClean="0"/>
              <a:t> Two-party systems are more stable than multiparty systems </a:t>
            </a:r>
          </a:p>
          <a:p>
            <a:r>
              <a:rPr lang="en-US" b="1" dirty="0" smtClean="0"/>
              <a:t>Moderation:</a:t>
            </a:r>
            <a:r>
              <a:rPr lang="en-US" dirty="0" smtClean="0"/>
              <a:t> The two parties must appeal to the middle to win elections, so the parties tend to be moderate. </a:t>
            </a:r>
          </a:p>
          <a:p>
            <a:r>
              <a:rPr lang="en-US" b="1" dirty="0" smtClean="0"/>
              <a:t>Ease:</a:t>
            </a:r>
            <a:r>
              <a:rPr lang="en-US" dirty="0" smtClean="0"/>
              <a:t> Voters have only to decide between two parties. </a:t>
            </a:r>
          </a:p>
          <a:p>
            <a:endParaRPr lang="en-US" dirty="0"/>
          </a:p>
        </p:txBody>
      </p:sp>
      <p:sp>
        <p:nvSpPr>
          <p:cNvPr id="2" name="Title 1"/>
          <p:cNvSpPr>
            <a:spLocks noGrp="1"/>
          </p:cNvSpPr>
          <p:nvPr>
            <p:ph type="title"/>
          </p:nvPr>
        </p:nvSpPr>
        <p:spPr/>
        <p:txBody>
          <a:bodyPr/>
          <a:lstStyle/>
          <a:p>
            <a:r>
              <a:rPr lang="en-US" dirty="0" smtClean="0"/>
              <a:t>Advantages of 2 Party System</a:t>
            </a:r>
            <a:endParaRPr lang="en-US" dirty="0"/>
          </a:p>
        </p:txBody>
      </p:sp>
      <p:sp>
        <p:nvSpPr>
          <p:cNvPr id="101" name="SMARTInkShape-411"/>
          <p:cNvSpPr/>
          <p:nvPr>
            <p:custDataLst>
              <p:tags r:id="rId1"/>
            </p:custDataLst>
          </p:nvPr>
        </p:nvSpPr>
        <p:spPr>
          <a:xfrm>
            <a:off x="3053953" y="6768170"/>
            <a:ext cx="62509" cy="18393"/>
          </a:xfrm>
          <a:custGeom>
            <a:avLst/>
            <a:gdLst/>
            <a:ahLst/>
            <a:cxnLst/>
            <a:rect l="0" t="0" r="0" b="0"/>
            <a:pathLst>
              <a:path w="62509" h="18393">
                <a:moveTo>
                  <a:pt x="0" y="18392"/>
                </a:moveTo>
                <a:lnTo>
                  <a:pt x="0" y="18392"/>
                </a:lnTo>
                <a:lnTo>
                  <a:pt x="4740" y="13652"/>
                </a:lnTo>
                <a:lnTo>
                  <a:pt x="7068" y="6034"/>
                </a:lnTo>
                <a:lnTo>
                  <a:pt x="7688" y="1222"/>
                </a:lnTo>
                <a:lnTo>
                  <a:pt x="10086" y="0"/>
                </a:lnTo>
                <a:lnTo>
                  <a:pt x="13669" y="1170"/>
                </a:lnTo>
                <a:lnTo>
                  <a:pt x="21950" y="5777"/>
                </a:lnTo>
                <a:lnTo>
                  <a:pt x="35351" y="8734"/>
                </a:lnTo>
                <a:lnTo>
                  <a:pt x="38450" y="8977"/>
                </a:lnTo>
                <a:lnTo>
                  <a:pt x="44539" y="6601"/>
                </a:lnTo>
                <a:lnTo>
                  <a:pt x="47552" y="4579"/>
                </a:lnTo>
                <a:lnTo>
                  <a:pt x="48569" y="3230"/>
                </a:lnTo>
                <a:lnTo>
                  <a:pt x="48254" y="2331"/>
                </a:lnTo>
                <a:lnTo>
                  <a:pt x="47052" y="1732"/>
                </a:lnTo>
                <a:lnTo>
                  <a:pt x="62508" y="94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23" name="SMARTInkShape-Group66"/>
          <p:cNvGrpSpPr/>
          <p:nvPr/>
        </p:nvGrpSpPr>
        <p:grpSpPr>
          <a:xfrm>
            <a:off x="1348419" y="5282589"/>
            <a:ext cx="3223582" cy="823919"/>
            <a:chOff x="1348419" y="5282589"/>
            <a:chExt cx="3223582" cy="823919"/>
          </a:xfrm>
        </p:grpSpPr>
        <p:sp>
          <p:nvSpPr>
            <p:cNvPr id="102" name="SMARTInkShape-412"/>
            <p:cNvSpPr/>
            <p:nvPr>
              <p:custDataLst>
                <p:tags r:id="rId69"/>
              </p:custDataLst>
            </p:nvPr>
          </p:nvSpPr>
          <p:spPr>
            <a:xfrm>
              <a:off x="1348419" y="5366742"/>
              <a:ext cx="232127" cy="285751"/>
            </a:xfrm>
            <a:custGeom>
              <a:avLst/>
              <a:gdLst/>
              <a:ahLst/>
              <a:cxnLst/>
              <a:rect l="0" t="0" r="0" b="0"/>
              <a:pathLst>
                <a:path w="232127" h="285751">
                  <a:moveTo>
                    <a:pt x="223206" y="8930"/>
                  </a:moveTo>
                  <a:lnTo>
                    <a:pt x="223206" y="8930"/>
                  </a:lnTo>
                  <a:lnTo>
                    <a:pt x="232126" y="9"/>
                  </a:lnTo>
                  <a:lnTo>
                    <a:pt x="202247" y="0"/>
                  </a:lnTo>
                  <a:lnTo>
                    <a:pt x="196362" y="2645"/>
                  </a:lnTo>
                  <a:lnTo>
                    <a:pt x="175390" y="14239"/>
                  </a:lnTo>
                  <a:lnTo>
                    <a:pt x="136472" y="30147"/>
                  </a:lnTo>
                  <a:lnTo>
                    <a:pt x="105871" y="47658"/>
                  </a:lnTo>
                  <a:lnTo>
                    <a:pt x="64953" y="79817"/>
                  </a:lnTo>
                  <a:lnTo>
                    <a:pt x="57621" y="87068"/>
                  </a:lnTo>
                  <a:lnTo>
                    <a:pt x="21656" y="130882"/>
                  </a:lnTo>
                  <a:lnTo>
                    <a:pt x="13116" y="145716"/>
                  </a:lnTo>
                  <a:lnTo>
                    <a:pt x="1370" y="184948"/>
                  </a:lnTo>
                  <a:lnTo>
                    <a:pt x="0" y="224833"/>
                  </a:lnTo>
                  <a:lnTo>
                    <a:pt x="2626" y="231556"/>
                  </a:lnTo>
                  <a:lnTo>
                    <a:pt x="6108" y="237851"/>
                  </a:lnTo>
                  <a:lnTo>
                    <a:pt x="9060" y="246973"/>
                  </a:lnTo>
                  <a:lnTo>
                    <a:pt x="14786" y="255960"/>
                  </a:lnTo>
                  <a:lnTo>
                    <a:pt x="17915" y="264907"/>
                  </a:lnTo>
                  <a:lnTo>
                    <a:pt x="22164" y="270864"/>
                  </a:lnTo>
                  <a:lnTo>
                    <a:pt x="27359" y="274173"/>
                  </a:lnTo>
                  <a:lnTo>
                    <a:pt x="32975" y="276636"/>
                  </a:lnTo>
                  <a:lnTo>
                    <a:pt x="42884" y="284354"/>
                  </a:lnTo>
                  <a:lnTo>
                    <a:pt x="48840" y="285336"/>
                  </a:lnTo>
                  <a:lnTo>
                    <a:pt x="84659" y="285750"/>
                  </a:lnTo>
                  <a:lnTo>
                    <a:pt x="86193" y="284758"/>
                  </a:lnTo>
                  <a:lnTo>
                    <a:pt x="87215" y="283104"/>
                  </a:lnTo>
                  <a:lnTo>
                    <a:pt x="87897" y="281011"/>
                  </a:lnTo>
                  <a:lnTo>
                    <a:pt x="89344" y="279613"/>
                  </a:lnTo>
                  <a:lnTo>
                    <a:pt x="98275" y="276073"/>
                  </a:lnTo>
                  <a:lnTo>
                    <a:pt x="105759" y="269164"/>
                  </a:lnTo>
                  <a:lnTo>
                    <a:pt x="107844" y="261013"/>
                  </a:lnTo>
                  <a:lnTo>
                    <a:pt x="116050"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SMARTInkShape-413"/>
            <p:cNvSpPr/>
            <p:nvPr>
              <p:custDataLst>
                <p:tags r:id="rId70"/>
              </p:custDataLst>
            </p:nvPr>
          </p:nvSpPr>
          <p:spPr>
            <a:xfrm>
              <a:off x="1661003" y="5348883"/>
              <a:ext cx="151605" cy="339283"/>
            </a:xfrm>
            <a:custGeom>
              <a:avLst/>
              <a:gdLst/>
              <a:ahLst/>
              <a:cxnLst/>
              <a:rect l="0" t="0" r="0" b="0"/>
              <a:pathLst>
                <a:path w="151605" h="339283">
                  <a:moveTo>
                    <a:pt x="89216" y="142875"/>
                  </a:moveTo>
                  <a:lnTo>
                    <a:pt x="89216" y="142875"/>
                  </a:lnTo>
                  <a:lnTo>
                    <a:pt x="72965" y="142875"/>
                  </a:lnTo>
                  <a:lnTo>
                    <a:pt x="64545" y="149011"/>
                  </a:lnTo>
                  <a:lnTo>
                    <a:pt x="56219" y="151969"/>
                  </a:lnTo>
                  <a:lnTo>
                    <a:pt x="23728" y="181606"/>
                  </a:lnTo>
                  <a:lnTo>
                    <a:pt x="14801" y="195251"/>
                  </a:lnTo>
                  <a:lnTo>
                    <a:pt x="2013" y="238524"/>
                  </a:lnTo>
                  <a:lnTo>
                    <a:pt x="0" y="282009"/>
                  </a:lnTo>
                  <a:lnTo>
                    <a:pt x="935" y="297320"/>
                  </a:lnTo>
                  <a:lnTo>
                    <a:pt x="7610" y="315078"/>
                  </a:lnTo>
                  <a:lnTo>
                    <a:pt x="9596" y="327336"/>
                  </a:lnTo>
                  <a:lnTo>
                    <a:pt x="16505" y="337552"/>
                  </a:lnTo>
                  <a:lnTo>
                    <a:pt x="19858" y="338539"/>
                  </a:lnTo>
                  <a:lnTo>
                    <a:pt x="43476" y="339282"/>
                  </a:lnTo>
                  <a:lnTo>
                    <a:pt x="51689" y="336660"/>
                  </a:lnTo>
                  <a:lnTo>
                    <a:pt x="65046" y="326895"/>
                  </a:lnTo>
                  <a:lnTo>
                    <a:pt x="82885" y="305401"/>
                  </a:lnTo>
                  <a:lnTo>
                    <a:pt x="92355" y="297461"/>
                  </a:lnTo>
                  <a:lnTo>
                    <a:pt x="118871" y="252882"/>
                  </a:lnTo>
                  <a:lnTo>
                    <a:pt x="129874" y="229171"/>
                  </a:lnTo>
                  <a:lnTo>
                    <a:pt x="139651" y="188329"/>
                  </a:lnTo>
                  <a:lnTo>
                    <a:pt x="149678" y="144348"/>
                  </a:lnTo>
                  <a:lnTo>
                    <a:pt x="151604" y="108978"/>
                  </a:lnTo>
                  <a:lnTo>
                    <a:pt x="149024" y="100358"/>
                  </a:lnTo>
                  <a:lnTo>
                    <a:pt x="145563" y="93221"/>
                  </a:lnTo>
                  <a:lnTo>
                    <a:pt x="143341" y="77908"/>
                  </a:lnTo>
                  <a:lnTo>
                    <a:pt x="142045" y="68360"/>
                  </a:lnTo>
                  <a:lnTo>
                    <a:pt x="131784" y="44816"/>
                  </a:lnTo>
                  <a:lnTo>
                    <a:pt x="127979" y="38770"/>
                  </a:lnTo>
                  <a:lnTo>
                    <a:pt x="126287" y="32775"/>
                  </a:lnTo>
                  <a:lnTo>
                    <a:pt x="124844" y="30780"/>
                  </a:lnTo>
                  <a:lnTo>
                    <a:pt x="122890" y="29449"/>
                  </a:lnTo>
                  <a:lnTo>
                    <a:pt x="120595" y="28562"/>
                  </a:lnTo>
                  <a:lnTo>
                    <a:pt x="119065" y="26979"/>
                  </a:lnTo>
                  <a:lnTo>
                    <a:pt x="113963" y="17309"/>
                  </a:lnTo>
                  <a:lnTo>
                    <a:pt x="111667" y="14516"/>
                  </a:lnTo>
                  <a:lnTo>
                    <a:pt x="106470" y="11413"/>
                  </a:lnTo>
                  <a:lnTo>
                    <a:pt x="95049" y="9419"/>
                  </a:lnTo>
                  <a:lnTo>
                    <a:pt x="93105" y="8264"/>
                  </a:lnTo>
                  <a:lnTo>
                    <a:pt x="91808" y="6502"/>
                  </a:lnTo>
                  <a:lnTo>
                    <a:pt x="892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 name="SMARTInkShape-414"/>
            <p:cNvSpPr/>
            <p:nvPr>
              <p:custDataLst>
                <p:tags r:id="rId71"/>
              </p:custDataLst>
            </p:nvPr>
          </p:nvSpPr>
          <p:spPr>
            <a:xfrm>
              <a:off x="3875484" y="5545336"/>
              <a:ext cx="26790" cy="107035"/>
            </a:xfrm>
            <a:custGeom>
              <a:avLst/>
              <a:gdLst/>
              <a:ahLst/>
              <a:cxnLst/>
              <a:rect l="0" t="0" r="0" b="0"/>
              <a:pathLst>
                <a:path w="26790" h="107035">
                  <a:moveTo>
                    <a:pt x="0" y="0"/>
                  </a:moveTo>
                  <a:lnTo>
                    <a:pt x="0" y="0"/>
                  </a:lnTo>
                  <a:lnTo>
                    <a:pt x="0" y="20991"/>
                  </a:lnTo>
                  <a:lnTo>
                    <a:pt x="2646" y="26858"/>
                  </a:lnTo>
                  <a:lnTo>
                    <a:pt x="4741" y="29811"/>
                  </a:lnTo>
                  <a:lnTo>
                    <a:pt x="8562" y="50577"/>
                  </a:lnTo>
                  <a:lnTo>
                    <a:pt x="8927" y="83367"/>
                  </a:lnTo>
                  <a:lnTo>
                    <a:pt x="11574" y="89307"/>
                  </a:lnTo>
                  <a:lnTo>
                    <a:pt x="16618" y="96464"/>
                  </a:lnTo>
                  <a:lnTo>
                    <a:pt x="17827" y="106742"/>
                  </a:lnTo>
                  <a:lnTo>
                    <a:pt x="22590" y="107034"/>
                  </a:lnTo>
                  <a:lnTo>
                    <a:pt x="23990" y="106082"/>
                  </a:lnTo>
                  <a:lnTo>
                    <a:pt x="24923" y="104455"/>
                  </a:lnTo>
                  <a:lnTo>
                    <a:pt x="26789"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 name="SMARTInkShape-415"/>
            <p:cNvSpPr/>
            <p:nvPr>
              <p:custDataLst>
                <p:tags r:id="rId72"/>
              </p:custDataLst>
            </p:nvPr>
          </p:nvSpPr>
          <p:spPr>
            <a:xfrm>
              <a:off x="3920132" y="5331023"/>
              <a:ext cx="44650" cy="62509"/>
            </a:xfrm>
            <a:custGeom>
              <a:avLst/>
              <a:gdLst/>
              <a:ahLst/>
              <a:cxnLst/>
              <a:rect l="0" t="0" r="0" b="0"/>
              <a:pathLst>
                <a:path w="44650" h="62509">
                  <a:moveTo>
                    <a:pt x="0" y="62508"/>
                  </a:moveTo>
                  <a:lnTo>
                    <a:pt x="0" y="62508"/>
                  </a:lnTo>
                  <a:lnTo>
                    <a:pt x="4741" y="62508"/>
                  </a:lnTo>
                  <a:lnTo>
                    <a:pt x="6138" y="61516"/>
                  </a:lnTo>
                  <a:lnTo>
                    <a:pt x="7068" y="59862"/>
                  </a:lnTo>
                  <a:lnTo>
                    <a:pt x="7689" y="57768"/>
                  </a:lnTo>
                  <a:lnTo>
                    <a:pt x="15835" y="44416"/>
                  </a:lnTo>
                  <a:lnTo>
                    <a:pt x="16510" y="41518"/>
                  </a:lnTo>
                  <a:lnTo>
                    <a:pt x="17952" y="39584"/>
                  </a:lnTo>
                  <a:lnTo>
                    <a:pt x="19906" y="38296"/>
                  </a:lnTo>
                  <a:lnTo>
                    <a:pt x="22201" y="37437"/>
                  </a:lnTo>
                  <a:lnTo>
                    <a:pt x="23730" y="35872"/>
                  </a:lnTo>
                  <a:lnTo>
                    <a:pt x="27513" y="26726"/>
                  </a:lnTo>
                  <a:lnTo>
                    <a:pt x="32847" y="19935"/>
                  </a:lnTo>
                  <a:lnTo>
                    <a:pt x="34868" y="11639"/>
                  </a:lnTo>
                  <a:lnTo>
                    <a:pt x="35341" y="5834"/>
                  </a:lnTo>
                  <a:lnTo>
                    <a:pt x="36459" y="3890"/>
                  </a:lnTo>
                  <a:lnTo>
                    <a:pt x="38197" y="2594"/>
                  </a:lnTo>
                  <a:lnTo>
                    <a:pt x="4464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SMARTInkShape-416"/>
            <p:cNvSpPr/>
            <p:nvPr>
              <p:custDataLst>
                <p:tags r:id="rId73"/>
              </p:custDataLst>
            </p:nvPr>
          </p:nvSpPr>
          <p:spPr>
            <a:xfrm>
              <a:off x="4000503" y="5438183"/>
              <a:ext cx="107154" cy="205255"/>
            </a:xfrm>
            <a:custGeom>
              <a:avLst/>
              <a:gdLst/>
              <a:ahLst/>
              <a:cxnLst/>
              <a:rect l="0" t="0" r="0" b="0"/>
              <a:pathLst>
                <a:path w="107154" h="205255">
                  <a:moveTo>
                    <a:pt x="107153" y="17856"/>
                  </a:moveTo>
                  <a:lnTo>
                    <a:pt x="107153" y="17856"/>
                  </a:lnTo>
                  <a:lnTo>
                    <a:pt x="91922" y="3617"/>
                  </a:lnTo>
                  <a:lnTo>
                    <a:pt x="82082" y="473"/>
                  </a:lnTo>
                  <a:lnTo>
                    <a:pt x="71557" y="0"/>
                  </a:lnTo>
                  <a:lnTo>
                    <a:pt x="66730" y="4737"/>
                  </a:lnTo>
                  <a:lnTo>
                    <a:pt x="64383" y="9711"/>
                  </a:lnTo>
                  <a:lnTo>
                    <a:pt x="63757" y="12425"/>
                  </a:lnTo>
                  <a:lnTo>
                    <a:pt x="73577" y="53827"/>
                  </a:lnTo>
                  <a:lnTo>
                    <a:pt x="86836" y="91961"/>
                  </a:lnTo>
                  <a:lnTo>
                    <a:pt x="91212" y="114227"/>
                  </a:lnTo>
                  <a:lnTo>
                    <a:pt x="96146" y="133392"/>
                  </a:lnTo>
                  <a:lnTo>
                    <a:pt x="98101" y="175581"/>
                  </a:lnTo>
                  <a:lnTo>
                    <a:pt x="98188" y="188723"/>
                  </a:lnTo>
                  <a:lnTo>
                    <a:pt x="97207" y="191298"/>
                  </a:lnTo>
                  <a:lnTo>
                    <a:pt x="95561" y="193016"/>
                  </a:lnTo>
                  <a:lnTo>
                    <a:pt x="88505" y="198078"/>
                  </a:lnTo>
                  <a:lnTo>
                    <a:pt x="82990" y="202134"/>
                  </a:lnTo>
                  <a:lnTo>
                    <a:pt x="74307" y="204418"/>
                  </a:lnTo>
                  <a:lnTo>
                    <a:pt x="59515" y="205254"/>
                  </a:lnTo>
                  <a:lnTo>
                    <a:pt x="53569" y="202677"/>
                  </a:lnTo>
                  <a:lnTo>
                    <a:pt x="47619" y="199217"/>
                  </a:lnTo>
                  <a:lnTo>
                    <a:pt x="38692" y="196277"/>
                  </a:lnTo>
                  <a:lnTo>
                    <a:pt x="29763" y="190556"/>
                  </a:lnTo>
                  <a:lnTo>
                    <a:pt x="20833" y="187427"/>
                  </a:lnTo>
                  <a:lnTo>
                    <a:pt x="11903" y="181650"/>
                  </a:lnTo>
                  <a:lnTo>
                    <a:pt x="0" y="178590"/>
                  </a:lnTo>
                  <a:lnTo>
                    <a:pt x="26786" y="1785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 name="SMARTInkShape-417"/>
            <p:cNvSpPr/>
            <p:nvPr>
              <p:custDataLst>
                <p:tags r:id="rId74"/>
              </p:custDataLst>
            </p:nvPr>
          </p:nvSpPr>
          <p:spPr>
            <a:xfrm>
              <a:off x="4196953" y="5339953"/>
              <a:ext cx="151805" cy="410766"/>
            </a:xfrm>
            <a:custGeom>
              <a:avLst/>
              <a:gdLst/>
              <a:ahLst/>
              <a:cxnLst/>
              <a:rect l="0" t="0" r="0" b="0"/>
              <a:pathLst>
                <a:path w="151805" h="410766">
                  <a:moveTo>
                    <a:pt x="151804" y="0"/>
                  </a:moveTo>
                  <a:lnTo>
                    <a:pt x="151804" y="0"/>
                  </a:lnTo>
                  <a:lnTo>
                    <a:pt x="151804" y="43373"/>
                  </a:lnTo>
                  <a:lnTo>
                    <a:pt x="151804" y="68059"/>
                  </a:lnTo>
                  <a:lnTo>
                    <a:pt x="140781" y="107489"/>
                  </a:lnTo>
                  <a:lnTo>
                    <a:pt x="127478" y="149972"/>
                  </a:lnTo>
                  <a:lnTo>
                    <a:pt x="123099" y="169120"/>
                  </a:lnTo>
                  <a:lnTo>
                    <a:pt x="106988" y="207980"/>
                  </a:lnTo>
                  <a:lnTo>
                    <a:pt x="89282" y="252121"/>
                  </a:lnTo>
                  <a:lnTo>
                    <a:pt x="73420" y="287826"/>
                  </a:lnTo>
                  <a:lnTo>
                    <a:pt x="48452" y="330502"/>
                  </a:lnTo>
                  <a:lnTo>
                    <a:pt x="31533" y="373199"/>
                  </a:lnTo>
                  <a:lnTo>
                    <a:pt x="17701" y="392272"/>
                  </a:lnTo>
                  <a:lnTo>
                    <a:pt x="0" y="41076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SMARTInkShape-418"/>
            <p:cNvSpPr/>
            <p:nvPr>
              <p:custDataLst>
                <p:tags r:id="rId75"/>
              </p:custDataLst>
            </p:nvPr>
          </p:nvSpPr>
          <p:spPr>
            <a:xfrm>
              <a:off x="4179093" y="5282589"/>
              <a:ext cx="392908" cy="110943"/>
            </a:xfrm>
            <a:custGeom>
              <a:avLst/>
              <a:gdLst/>
              <a:ahLst/>
              <a:cxnLst/>
              <a:rect l="0" t="0" r="0" b="0"/>
              <a:pathLst>
                <a:path w="392908" h="110943">
                  <a:moveTo>
                    <a:pt x="0" y="66294"/>
                  </a:moveTo>
                  <a:lnTo>
                    <a:pt x="0" y="66294"/>
                  </a:lnTo>
                  <a:lnTo>
                    <a:pt x="12429" y="46176"/>
                  </a:lnTo>
                  <a:lnTo>
                    <a:pt x="37500" y="19973"/>
                  </a:lnTo>
                  <a:lnTo>
                    <a:pt x="46763" y="15941"/>
                  </a:lnTo>
                  <a:lnTo>
                    <a:pt x="91185" y="476"/>
                  </a:lnTo>
                  <a:lnTo>
                    <a:pt x="102704" y="0"/>
                  </a:lnTo>
                  <a:lnTo>
                    <a:pt x="144902" y="8305"/>
                  </a:lnTo>
                  <a:lnTo>
                    <a:pt x="185132" y="12837"/>
                  </a:lnTo>
                  <a:lnTo>
                    <a:pt x="225416" y="24903"/>
                  </a:lnTo>
                  <a:lnTo>
                    <a:pt x="266557" y="46101"/>
                  </a:lnTo>
                  <a:lnTo>
                    <a:pt x="304339" y="68405"/>
                  </a:lnTo>
                  <a:lnTo>
                    <a:pt x="343699" y="86040"/>
                  </a:lnTo>
                  <a:lnTo>
                    <a:pt x="392907" y="1109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 name="SMARTInkShape-419"/>
            <p:cNvSpPr/>
            <p:nvPr>
              <p:custDataLst>
                <p:tags r:id="rId76"/>
              </p:custDataLst>
            </p:nvPr>
          </p:nvSpPr>
          <p:spPr>
            <a:xfrm>
              <a:off x="1750219" y="5848945"/>
              <a:ext cx="2777133" cy="257563"/>
            </a:xfrm>
            <a:custGeom>
              <a:avLst/>
              <a:gdLst/>
              <a:ahLst/>
              <a:cxnLst/>
              <a:rect l="0" t="0" r="0" b="0"/>
              <a:pathLst>
                <a:path w="2777133" h="257563">
                  <a:moveTo>
                    <a:pt x="2777132" y="0"/>
                  </a:moveTo>
                  <a:lnTo>
                    <a:pt x="2777132" y="0"/>
                  </a:lnTo>
                  <a:lnTo>
                    <a:pt x="2739845" y="12429"/>
                  </a:lnTo>
                  <a:lnTo>
                    <a:pt x="2699249" y="30053"/>
                  </a:lnTo>
                  <a:lnTo>
                    <a:pt x="2658891" y="44117"/>
                  </a:lnTo>
                  <a:lnTo>
                    <a:pt x="2624689" y="56067"/>
                  </a:lnTo>
                  <a:lnTo>
                    <a:pt x="2592066" y="66883"/>
                  </a:lnTo>
                  <a:lnTo>
                    <a:pt x="2560902" y="75380"/>
                  </a:lnTo>
                  <a:lnTo>
                    <a:pt x="2523886" y="90465"/>
                  </a:lnTo>
                  <a:lnTo>
                    <a:pt x="2481500" y="104856"/>
                  </a:lnTo>
                  <a:lnTo>
                    <a:pt x="2451271" y="113080"/>
                  </a:lnTo>
                  <a:lnTo>
                    <a:pt x="2417993" y="123349"/>
                  </a:lnTo>
                  <a:lnTo>
                    <a:pt x="2383359" y="134527"/>
                  </a:lnTo>
                  <a:lnTo>
                    <a:pt x="2347129" y="146110"/>
                  </a:lnTo>
                  <a:lnTo>
                    <a:pt x="2307877" y="157873"/>
                  </a:lnTo>
                  <a:lnTo>
                    <a:pt x="2267280" y="167069"/>
                  </a:lnTo>
                  <a:lnTo>
                    <a:pt x="2225094" y="175456"/>
                  </a:lnTo>
                  <a:lnTo>
                    <a:pt x="2202732" y="180471"/>
                  </a:lnTo>
                  <a:lnTo>
                    <a:pt x="2179886" y="185798"/>
                  </a:lnTo>
                  <a:lnTo>
                    <a:pt x="2156718" y="190342"/>
                  </a:lnTo>
                  <a:lnTo>
                    <a:pt x="2133335" y="194362"/>
                  </a:lnTo>
                  <a:lnTo>
                    <a:pt x="2109809" y="198036"/>
                  </a:lnTo>
                  <a:lnTo>
                    <a:pt x="2086188" y="202470"/>
                  </a:lnTo>
                  <a:lnTo>
                    <a:pt x="2062503" y="207410"/>
                  </a:lnTo>
                  <a:lnTo>
                    <a:pt x="2038775" y="212687"/>
                  </a:lnTo>
                  <a:lnTo>
                    <a:pt x="2014027" y="217198"/>
                  </a:lnTo>
                  <a:lnTo>
                    <a:pt x="1988599" y="221197"/>
                  </a:lnTo>
                  <a:lnTo>
                    <a:pt x="1962717" y="224855"/>
                  </a:lnTo>
                  <a:lnTo>
                    <a:pt x="1936533" y="228286"/>
                  </a:lnTo>
                  <a:lnTo>
                    <a:pt x="1910146" y="231566"/>
                  </a:lnTo>
                  <a:lnTo>
                    <a:pt x="1883626" y="234744"/>
                  </a:lnTo>
                  <a:lnTo>
                    <a:pt x="1856024" y="237856"/>
                  </a:lnTo>
                  <a:lnTo>
                    <a:pt x="1827701" y="240922"/>
                  </a:lnTo>
                  <a:lnTo>
                    <a:pt x="1798897" y="243958"/>
                  </a:lnTo>
                  <a:lnTo>
                    <a:pt x="1768780" y="245982"/>
                  </a:lnTo>
                  <a:lnTo>
                    <a:pt x="1737788" y="247332"/>
                  </a:lnTo>
                  <a:lnTo>
                    <a:pt x="1706213" y="248232"/>
                  </a:lnTo>
                  <a:lnTo>
                    <a:pt x="1674248" y="249823"/>
                  </a:lnTo>
                  <a:lnTo>
                    <a:pt x="1642025" y="251878"/>
                  </a:lnTo>
                  <a:lnTo>
                    <a:pt x="1609628" y="254238"/>
                  </a:lnTo>
                  <a:lnTo>
                    <a:pt x="1576124" y="255813"/>
                  </a:lnTo>
                  <a:lnTo>
                    <a:pt x="1541883" y="256861"/>
                  </a:lnTo>
                  <a:lnTo>
                    <a:pt x="1507148" y="257562"/>
                  </a:lnTo>
                  <a:lnTo>
                    <a:pt x="1472085" y="257036"/>
                  </a:lnTo>
                  <a:lnTo>
                    <a:pt x="1436804" y="255693"/>
                  </a:lnTo>
                  <a:lnTo>
                    <a:pt x="1401377" y="253807"/>
                  </a:lnTo>
                  <a:lnTo>
                    <a:pt x="1365853" y="252548"/>
                  </a:lnTo>
                  <a:lnTo>
                    <a:pt x="1330264" y="251709"/>
                  </a:lnTo>
                  <a:lnTo>
                    <a:pt x="1294632" y="251150"/>
                  </a:lnTo>
                  <a:lnTo>
                    <a:pt x="1255994" y="249785"/>
                  </a:lnTo>
                  <a:lnTo>
                    <a:pt x="1215353" y="247883"/>
                  </a:lnTo>
                  <a:lnTo>
                    <a:pt x="1173375" y="245622"/>
                  </a:lnTo>
                  <a:lnTo>
                    <a:pt x="1132492" y="243122"/>
                  </a:lnTo>
                  <a:lnTo>
                    <a:pt x="1092338" y="240465"/>
                  </a:lnTo>
                  <a:lnTo>
                    <a:pt x="1052670" y="237701"/>
                  </a:lnTo>
                  <a:lnTo>
                    <a:pt x="1012335" y="233873"/>
                  </a:lnTo>
                  <a:lnTo>
                    <a:pt x="971554" y="229337"/>
                  </a:lnTo>
                  <a:lnTo>
                    <a:pt x="930476" y="224330"/>
                  </a:lnTo>
                  <a:lnTo>
                    <a:pt x="887215" y="219006"/>
                  </a:lnTo>
                  <a:lnTo>
                    <a:pt x="842500" y="213474"/>
                  </a:lnTo>
                  <a:lnTo>
                    <a:pt x="796815" y="207800"/>
                  </a:lnTo>
                  <a:lnTo>
                    <a:pt x="746515" y="202033"/>
                  </a:lnTo>
                  <a:lnTo>
                    <a:pt x="693137" y="196204"/>
                  </a:lnTo>
                  <a:lnTo>
                    <a:pt x="637709" y="190334"/>
                  </a:lnTo>
                  <a:lnTo>
                    <a:pt x="586865" y="184436"/>
                  </a:lnTo>
                  <a:lnTo>
                    <a:pt x="539079" y="178520"/>
                  </a:lnTo>
                  <a:lnTo>
                    <a:pt x="493332" y="172591"/>
                  </a:lnTo>
                  <a:lnTo>
                    <a:pt x="440013" y="166655"/>
                  </a:lnTo>
                  <a:lnTo>
                    <a:pt x="381646" y="160713"/>
                  </a:lnTo>
                  <a:lnTo>
                    <a:pt x="319915" y="154767"/>
                  </a:lnTo>
                  <a:lnTo>
                    <a:pt x="256933" y="149811"/>
                  </a:lnTo>
                  <a:lnTo>
                    <a:pt x="193117" y="145515"/>
                  </a:lnTo>
                  <a:lnTo>
                    <a:pt x="128744" y="141658"/>
                  </a:lnTo>
                  <a:lnTo>
                    <a:pt x="85830" y="139088"/>
                  </a:lnTo>
                  <a:lnTo>
                    <a:pt x="0" y="1339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0" name="SMARTInkShape-420"/>
            <p:cNvSpPr/>
            <p:nvPr>
              <p:custDataLst>
                <p:tags r:id="rId77"/>
              </p:custDataLst>
            </p:nvPr>
          </p:nvSpPr>
          <p:spPr>
            <a:xfrm>
              <a:off x="3527262" y="5375682"/>
              <a:ext cx="96908" cy="250018"/>
            </a:xfrm>
            <a:custGeom>
              <a:avLst/>
              <a:gdLst/>
              <a:ahLst/>
              <a:cxnLst/>
              <a:rect l="0" t="0" r="0" b="0"/>
              <a:pathLst>
                <a:path w="96908" h="250018">
                  <a:moveTo>
                    <a:pt x="26753" y="26779"/>
                  </a:moveTo>
                  <a:lnTo>
                    <a:pt x="26753" y="26779"/>
                  </a:lnTo>
                  <a:lnTo>
                    <a:pt x="26753" y="39207"/>
                  </a:lnTo>
                  <a:lnTo>
                    <a:pt x="24108" y="44870"/>
                  </a:lnTo>
                  <a:lnTo>
                    <a:pt x="20616" y="50694"/>
                  </a:lnTo>
                  <a:lnTo>
                    <a:pt x="8802" y="92615"/>
                  </a:lnTo>
                  <a:lnTo>
                    <a:pt x="871" y="120884"/>
                  </a:lnTo>
                  <a:lnTo>
                    <a:pt x="0" y="158226"/>
                  </a:lnTo>
                  <a:lnTo>
                    <a:pt x="2626" y="167220"/>
                  </a:lnTo>
                  <a:lnTo>
                    <a:pt x="6108" y="175517"/>
                  </a:lnTo>
                  <a:lnTo>
                    <a:pt x="9641" y="201474"/>
                  </a:lnTo>
                  <a:lnTo>
                    <a:pt x="15913" y="214120"/>
                  </a:lnTo>
                  <a:lnTo>
                    <a:pt x="16550" y="217158"/>
                  </a:lnTo>
                  <a:lnTo>
                    <a:pt x="31093" y="244065"/>
                  </a:lnTo>
                  <a:lnTo>
                    <a:pt x="36289" y="247374"/>
                  </a:lnTo>
                  <a:lnTo>
                    <a:pt x="44509" y="249672"/>
                  </a:lnTo>
                  <a:lnTo>
                    <a:pt x="66723" y="250017"/>
                  </a:lnTo>
                  <a:lnTo>
                    <a:pt x="68283" y="249026"/>
                  </a:lnTo>
                  <a:lnTo>
                    <a:pt x="69323" y="247372"/>
                  </a:lnTo>
                  <a:lnTo>
                    <a:pt x="70016" y="245279"/>
                  </a:lnTo>
                  <a:lnTo>
                    <a:pt x="85560" y="225113"/>
                  </a:lnTo>
                  <a:lnTo>
                    <a:pt x="93857" y="181401"/>
                  </a:lnTo>
                  <a:lnTo>
                    <a:pt x="96907" y="163654"/>
                  </a:lnTo>
                  <a:lnTo>
                    <a:pt x="94974" y="154419"/>
                  </a:lnTo>
                  <a:lnTo>
                    <a:pt x="91800" y="146016"/>
                  </a:lnTo>
                  <a:lnTo>
                    <a:pt x="89410" y="106982"/>
                  </a:lnTo>
                  <a:lnTo>
                    <a:pt x="88289" y="78351"/>
                  </a:lnTo>
                  <a:lnTo>
                    <a:pt x="82197" y="60632"/>
                  </a:lnTo>
                  <a:lnTo>
                    <a:pt x="80169" y="50754"/>
                  </a:lnTo>
                  <a:lnTo>
                    <a:pt x="73428" y="36328"/>
                  </a:lnTo>
                  <a:lnTo>
                    <a:pt x="72753" y="33145"/>
                  </a:lnTo>
                  <a:lnTo>
                    <a:pt x="62387" y="12912"/>
                  </a:lnTo>
                  <a:lnTo>
                    <a:pt x="60431" y="11581"/>
                  </a:lnTo>
                  <a:lnTo>
                    <a:pt x="55612" y="9111"/>
                  </a:lnTo>
                  <a:lnTo>
                    <a:pt x="46257" y="1387"/>
                  </a:lnTo>
                  <a:lnTo>
                    <a:pt x="40360" y="404"/>
                  </a:lnTo>
                  <a:lnTo>
                    <a:pt x="22502" y="0"/>
                  </a:lnTo>
                  <a:lnTo>
                    <a:pt x="20943" y="989"/>
                  </a:lnTo>
                  <a:lnTo>
                    <a:pt x="19903" y="2640"/>
                  </a:lnTo>
                  <a:lnTo>
                    <a:pt x="17824" y="89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 name="SMARTInkShape-421"/>
            <p:cNvSpPr/>
            <p:nvPr>
              <p:custDataLst>
                <p:tags r:id="rId78"/>
              </p:custDataLst>
            </p:nvPr>
          </p:nvSpPr>
          <p:spPr>
            <a:xfrm>
              <a:off x="3518296" y="5313164"/>
              <a:ext cx="8931" cy="44650"/>
            </a:xfrm>
            <a:custGeom>
              <a:avLst/>
              <a:gdLst/>
              <a:ahLst/>
              <a:cxnLst/>
              <a:rect l="0" t="0" r="0" b="0"/>
              <a:pathLst>
                <a:path w="8931" h="44650">
                  <a:moveTo>
                    <a:pt x="0" y="44649"/>
                  </a:moveTo>
                  <a:lnTo>
                    <a:pt x="0" y="44649"/>
                  </a:lnTo>
                  <a:lnTo>
                    <a:pt x="4741" y="39908"/>
                  </a:lnTo>
                  <a:lnTo>
                    <a:pt x="7068" y="34934"/>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 name="SMARTInkShape-422"/>
            <p:cNvSpPr/>
            <p:nvPr>
              <p:custDataLst>
                <p:tags r:id="rId79"/>
              </p:custDataLst>
            </p:nvPr>
          </p:nvSpPr>
          <p:spPr>
            <a:xfrm>
              <a:off x="3393281" y="5500688"/>
              <a:ext cx="26790" cy="169664"/>
            </a:xfrm>
            <a:custGeom>
              <a:avLst/>
              <a:gdLst/>
              <a:ahLst/>
              <a:cxnLst/>
              <a:rect l="0" t="0" r="0" b="0"/>
              <a:pathLst>
                <a:path w="26790" h="169664">
                  <a:moveTo>
                    <a:pt x="0" y="0"/>
                  </a:moveTo>
                  <a:lnTo>
                    <a:pt x="0" y="0"/>
                  </a:lnTo>
                  <a:lnTo>
                    <a:pt x="0" y="39146"/>
                  </a:lnTo>
                  <a:lnTo>
                    <a:pt x="0" y="83190"/>
                  </a:lnTo>
                  <a:lnTo>
                    <a:pt x="992" y="95313"/>
                  </a:lnTo>
                  <a:lnTo>
                    <a:pt x="14821" y="139794"/>
                  </a:lnTo>
                  <a:lnTo>
                    <a:pt x="17741" y="164540"/>
                  </a:lnTo>
                  <a:lnTo>
                    <a:pt x="18773" y="166248"/>
                  </a:lnTo>
                  <a:lnTo>
                    <a:pt x="20453" y="167387"/>
                  </a:lnTo>
                  <a:lnTo>
                    <a:pt x="26789" y="1696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 name="SMARTInkShape-423"/>
            <p:cNvSpPr/>
            <p:nvPr>
              <p:custDataLst>
                <p:tags r:id="rId80"/>
              </p:custDataLst>
            </p:nvPr>
          </p:nvSpPr>
          <p:spPr>
            <a:xfrm>
              <a:off x="3161109" y="5429627"/>
              <a:ext cx="169665" cy="35343"/>
            </a:xfrm>
            <a:custGeom>
              <a:avLst/>
              <a:gdLst/>
              <a:ahLst/>
              <a:cxnLst/>
              <a:rect l="0" t="0" r="0" b="0"/>
              <a:pathLst>
                <a:path w="169665" h="35343">
                  <a:moveTo>
                    <a:pt x="0" y="17482"/>
                  </a:moveTo>
                  <a:lnTo>
                    <a:pt x="0" y="17482"/>
                  </a:lnTo>
                  <a:lnTo>
                    <a:pt x="7688" y="9794"/>
                  </a:lnTo>
                  <a:lnTo>
                    <a:pt x="20958" y="7805"/>
                  </a:lnTo>
                  <a:lnTo>
                    <a:pt x="22902" y="6070"/>
                  </a:lnTo>
                  <a:lnTo>
                    <a:pt x="24198" y="3922"/>
                  </a:lnTo>
                  <a:lnTo>
                    <a:pt x="27046" y="2488"/>
                  </a:lnTo>
                  <a:lnTo>
                    <a:pt x="46679" y="0"/>
                  </a:lnTo>
                  <a:lnTo>
                    <a:pt x="87692" y="8195"/>
                  </a:lnTo>
                  <a:lnTo>
                    <a:pt x="96190" y="11038"/>
                  </a:lnTo>
                  <a:lnTo>
                    <a:pt x="136199" y="31470"/>
                  </a:lnTo>
                  <a:lnTo>
                    <a:pt x="153720" y="34576"/>
                  </a:lnTo>
                  <a:lnTo>
                    <a:pt x="169664" y="353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 name="SMARTInkShape-424"/>
            <p:cNvSpPr/>
            <p:nvPr>
              <p:custDataLst>
                <p:tags r:id="rId81"/>
              </p:custDataLst>
            </p:nvPr>
          </p:nvSpPr>
          <p:spPr>
            <a:xfrm>
              <a:off x="2733735" y="5500688"/>
              <a:ext cx="159485" cy="98224"/>
            </a:xfrm>
            <a:custGeom>
              <a:avLst/>
              <a:gdLst/>
              <a:ahLst/>
              <a:cxnLst/>
              <a:rect l="0" t="0" r="0" b="0"/>
              <a:pathLst>
                <a:path w="159485" h="98224">
                  <a:moveTo>
                    <a:pt x="16609" y="8929"/>
                  </a:moveTo>
                  <a:lnTo>
                    <a:pt x="16609" y="8929"/>
                  </a:lnTo>
                  <a:lnTo>
                    <a:pt x="11868" y="13669"/>
                  </a:lnTo>
                  <a:lnTo>
                    <a:pt x="9541" y="21288"/>
                  </a:lnTo>
                  <a:lnTo>
                    <a:pt x="6759" y="50386"/>
                  </a:lnTo>
                  <a:lnTo>
                    <a:pt x="625" y="62464"/>
                  </a:lnTo>
                  <a:lnTo>
                    <a:pt x="0" y="65455"/>
                  </a:lnTo>
                  <a:lnTo>
                    <a:pt x="575" y="68441"/>
                  </a:lnTo>
                  <a:lnTo>
                    <a:pt x="6925" y="80181"/>
                  </a:lnTo>
                  <a:lnTo>
                    <a:pt x="7344" y="84582"/>
                  </a:lnTo>
                  <a:lnTo>
                    <a:pt x="8447" y="86154"/>
                  </a:lnTo>
                  <a:lnTo>
                    <a:pt x="10176" y="87202"/>
                  </a:lnTo>
                  <a:lnTo>
                    <a:pt x="12320" y="87900"/>
                  </a:lnTo>
                  <a:lnTo>
                    <a:pt x="13749" y="89357"/>
                  </a:lnTo>
                  <a:lnTo>
                    <a:pt x="15338" y="93622"/>
                  </a:lnTo>
                  <a:lnTo>
                    <a:pt x="16754" y="95157"/>
                  </a:lnTo>
                  <a:lnTo>
                    <a:pt x="20973" y="96862"/>
                  </a:lnTo>
                  <a:lnTo>
                    <a:pt x="55675" y="98223"/>
                  </a:lnTo>
                  <a:lnTo>
                    <a:pt x="61422" y="95579"/>
                  </a:lnTo>
                  <a:lnTo>
                    <a:pt x="67283" y="92088"/>
                  </a:lnTo>
                  <a:lnTo>
                    <a:pt x="76161" y="89130"/>
                  </a:lnTo>
                  <a:lnTo>
                    <a:pt x="85076" y="83404"/>
                  </a:lnTo>
                  <a:lnTo>
                    <a:pt x="94001" y="80274"/>
                  </a:lnTo>
                  <a:lnTo>
                    <a:pt x="102929" y="74496"/>
                  </a:lnTo>
                  <a:lnTo>
                    <a:pt x="111859" y="71351"/>
                  </a:lnTo>
                  <a:lnTo>
                    <a:pt x="117812" y="67098"/>
                  </a:lnTo>
                  <a:lnTo>
                    <a:pt x="121119" y="61902"/>
                  </a:lnTo>
                  <a:lnTo>
                    <a:pt x="123581" y="56285"/>
                  </a:lnTo>
                  <a:lnTo>
                    <a:pt x="127983" y="50481"/>
                  </a:lnTo>
                  <a:lnTo>
                    <a:pt x="133246" y="47240"/>
                  </a:lnTo>
                  <a:lnTo>
                    <a:pt x="138893" y="44808"/>
                  </a:lnTo>
                  <a:lnTo>
                    <a:pt x="144710" y="40419"/>
                  </a:lnTo>
                  <a:lnTo>
                    <a:pt x="147957" y="35162"/>
                  </a:lnTo>
                  <a:lnTo>
                    <a:pt x="150392" y="29518"/>
                  </a:lnTo>
                  <a:lnTo>
                    <a:pt x="156349" y="20762"/>
                  </a:lnTo>
                  <a:lnTo>
                    <a:pt x="158555" y="11884"/>
                  </a:lnTo>
                  <a:lnTo>
                    <a:pt x="15948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 name="SMARTInkShape-425"/>
            <p:cNvSpPr/>
            <p:nvPr>
              <p:custDataLst>
                <p:tags r:id="rId82"/>
              </p:custDataLst>
            </p:nvPr>
          </p:nvSpPr>
          <p:spPr>
            <a:xfrm>
              <a:off x="2286000" y="5438180"/>
              <a:ext cx="187524" cy="52184"/>
            </a:xfrm>
            <a:custGeom>
              <a:avLst/>
              <a:gdLst/>
              <a:ahLst/>
              <a:cxnLst/>
              <a:rect l="0" t="0" r="0" b="0"/>
              <a:pathLst>
                <a:path w="187524" h="52184">
                  <a:moveTo>
                    <a:pt x="0" y="0"/>
                  </a:moveTo>
                  <a:lnTo>
                    <a:pt x="0" y="0"/>
                  </a:lnTo>
                  <a:lnTo>
                    <a:pt x="29552" y="0"/>
                  </a:lnTo>
                  <a:lnTo>
                    <a:pt x="73917" y="11412"/>
                  </a:lnTo>
                  <a:lnTo>
                    <a:pt x="104728" y="27007"/>
                  </a:lnTo>
                  <a:lnTo>
                    <a:pt x="123323" y="38737"/>
                  </a:lnTo>
                  <a:lnTo>
                    <a:pt x="163222" y="52183"/>
                  </a:lnTo>
                  <a:lnTo>
                    <a:pt x="172092" y="50312"/>
                  </a:lnTo>
                  <a:lnTo>
                    <a:pt x="187523" y="446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6" name="SMARTInkShape-426"/>
            <p:cNvSpPr/>
            <p:nvPr>
              <p:custDataLst>
                <p:tags r:id="rId83"/>
              </p:custDataLst>
            </p:nvPr>
          </p:nvSpPr>
          <p:spPr>
            <a:xfrm>
              <a:off x="2571751" y="5375672"/>
              <a:ext cx="142875" cy="223233"/>
            </a:xfrm>
            <a:custGeom>
              <a:avLst/>
              <a:gdLst/>
              <a:ahLst/>
              <a:cxnLst/>
              <a:rect l="0" t="0" r="0" b="0"/>
              <a:pathLst>
                <a:path w="142875" h="223233">
                  <a:moveTo>
                    <a:pt x="8929" y="62508"/>
                  </a:moveTo>
                  <a:lnTo>
                    <a:pt x="8929" y="62508"/>
                  </a:lnTo>
                  <a:lnTo>
                    <a:pt x="15996" y="79288"/>
                  </a:lnTo>
                  <a:lnTo>
                    <a:pt x="17844" y="120033"/>
                  </a:lnTo>
                  <a:lnTo>
                    <a:pt x="17855" y="131197"/>
                  </a:lnTo>
                  <a:lnTo>
                    <a:pt x="10790" y="143297"/>
                  </a:lnTo>
                  <a:lnTo>
                    <a:pt x="8943" y="187363"/>
                  </a:lnTo>
                  <a:lnTo>
                    <a:pt x="8929" y="208350"/>
                  </a:lnTo>
                  <a:lnTo>
                    <a:pt x="7937" y="210337"/>
                  </a:lnTo>
                  <a:lnTo>
                    <a:pt x="6283" y="211663"/>
                  </a:lnTo>
                  <a:lnTo>
                    <a:pt x="4189" y="212545"/>
                  </a:lnTo>
                  <a:lnTo>
                    <a:pt x="2792" y="214126"/>
                  </a:lnTo>
                  <a:lnTo>
                    <a:pt x="2" y="223232"/>
                  </a:lnTo>
                  <a:lnTo>
                    <a:pt x="0" y="218498"/>
                  </a:lnTo>
                  <a:lnTo>
                    <a:pt x="2645" y="213527"/>
                  </a:lnTo>
                  <a:lnTo>
                    <a:pt x="6136" y="208010"/>
                  </a:lnTo>
                  <a:lnTo>
                    <a:pt x="8377" y="196384"/>
                  </a:lnTo>
                  <a:lnTo>
                    <a:pt x="9675" y="189477"/>
                  </a:lnTo>
                  <a:lnTo>
                    <a:pt x="15985" y="175424"/>
                  </a:lnTo>
                  <a:lnTo>
                    <a:pt x="23146" y="164537"/>
                  </a:lnTo>
                  <a:lnTo>
                    <a:pt x="33597" y="139787"/>
                  </a:lnTo>
                  <a:lnTo>
                    <a:pt x="65493" y="96524"/>
                  </a:lnTo>
                  <a:lnTo>
                    <a:pt x="98226" y="54144"/>
                  </a:lnTo>
                  <a:lnTo>
                    <a:pt x="121046" y="29788"/>
                  </a:lnTo>
                  <a:lnTo>
                    <a:pt x="126877" y="17864"/>
                  </a:lnTo>
                  <a:lnTo>
                    <a:pt x="14287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7" name="SMARTInkShape-427"/>
            <p:cNvSpPr/>
            <p:nvPr>
              <p:custDataLst>
                <p:tags r:id="rId84"/>
              </p:custDataLst>
            </p:nvPr>
          </p:nvSpPr>
          <p:spPr>
            <a:xfrm>
              <a:off x="3205758" y="5348883"/>
              <a:ext cx="98109" cy="321469"/>
            </a:xfrm>
            <a:custGeom>
              <a:avLst/>
              <a:gdLst/>
              <a:ahLst/>
              <a:cxnLst/>
              <a:rect l="0" t="0" r="0" b="0"/>
              <a:pathLst>
                <a:path w="98109" h="321469">
                  <a:moveTo>
                    <a:pt x="80367" y="0"/>
                  </a:moveTo>
                  <a:lnTo>
                    <a:pt x="80367" y="0"/>
                  </a:lnTo>
                  <a:lnTo>
                    <a:pt x="97826" y="0"/>
                  </a:lnTo>
                  <a:lnTo>
                    <a:pt x="98108" y="4739"/>
                  </a:lnTo>
                  <a:lnTo>
                    <a:pt x="97155" y="6136"/>
                  </a:lnTo>
                  <a:lnTo>
                    <a:pt x="95527" y="7067"/>
                  </a:lnTo>
                  <a:lnTo>
                    <a:pt x="93451" y="7688"/>
                  </a:lnTo>
                  <a:lnTo>
                    <a:pt x="92066" y="9094"/>
                  </a:lnTo>
                  <a:lnTo>
                    <a:pt x="90527" y="13302"/>
                  </a:lnTo>
                  <a:lnTo>
                    <a:pt x="86699" y="46797"/>
                  </a:lnTo>
                  <a:lnTo>
                    <a:pt x="82243" y="63144"/>
                  </a:lnTo>
                  <a:lnTo>
                    <a:pt x="77886" y="98282"/>
                  </a:lnTo>
                  <a:lnTo>
                    <a:pt x="73348" y="116102"/>
                  </a:lnTo>
                  <a:lnTo>
                    <a:pt x="64537" y="158874"/>
                  </a:lnTo>
                  <a:lnTo>
                    <a:pt x="60463" y="178043"/>
                  </a:lnTo>
                  <a:lnTo>
                    <a:pt x="55618" y="196289"/>
                  </a:lnTo>
                  <a:lnTo>
                    <a:pt x="51537" y="214264"/>
                  </a:lnTo>
                  <a:lnTo>
                    <a:pt x="46689" y="232157"/>
                  </a:lnTo>
                  <a:lnTo>
                    <a:pt x="42607" y="250026"/>
                  </a:lnTo>
                  <a:lnTo>
                    <a:pt x="37759" y="267889"/>
                  </a:lnTo>
                  <a:lnTo>
                    <a:pt x="35633" y="278803"/>
                  </a:lnTo>
                  <a:lnTo>
                    <a:pt x="28858" y="290527"/>
                  </a:lnTo>
                  <a:lnTo>
                    <a:pt x="21559" y="300284"/>
                  </a:lnTo>
                  <a:lnTo>
                    <a:pt x="15944" y="312469"/>
                  </a:lnTo>
                  <a:lnTo>
                    <a:pt x="13606" y="315469"/>
                  </a:lnTo>
                  <a:lnTo>
                    <a:pt x="8362" y="318802"/>
                  </a:lnTo>
                  <a:lnTo>
                    <a:pt x="0"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8" name="SMARTInkShape-428"/>
            <p:cNvSpPr/>
            <p:nvPr>
              <p:custDataLst>
                <p:tags r:id="rId85"/>
              </p:custDataLst>
            </p:nvPr>
          </p:nvSpPr>
          <p:spPr>
            <a:xfrm>
              <a:off x="3661171" y="5500688"/>
              <a:ext cx="142876" cy="160734"/>
            </a:xfrm>
            <a:custGeom>
              <a:avLst/>
              <a:gdLst/>
              <a:ahLst/>
              <a:cxnLst/>
              <a:rect l="0" t="0" r="0" b="0"/>
              <a:pathLst>
                <a:path w="142876" h="160734">
                  <a:moveTo>
                    <a:pt x="0" y="44648"/>
                  </a:moveTo>
                  <a:lnTo>
                    <a:pt x="0" y="44648"/>
                  </a:lnTo>
                  <a:lnTo>
                    <a:pt x="16251" y="44648"/>
                  </a:lnTo>
                  <a:lnTo>
                    <a:pt x="36321" y="28813"/>
                  </a:lnTo>
                  <a:lnTo>
                    <a:pt x="39097" y="28138"/>
                  </a:lnTo>
                  <a:lnTo>
                    <a:pt x="53632" y="19898"/>
                  </a:lnTo>
                  <a:lnTo>
                    <a:pt x="68468" y="17135"/>
                  </a:lnTo>
                  <a:lnTo>
                    <a:pt x="80185" y="8788"/>
                  </a:lnTo>
                  <a:lnTo>
                    <a:pt x="87149" y="3043"/>
                  </a:lnTo>
                  <a:lnTo>
                    <a:pt x="95496" y="902"/>
                  </a:lnTo>
                  <a:lnTo>
                    <a:pt x="123653" y="0"/>
                  </a:lnTo>
                  <a:lnTo>
                    <a:pt x="129353" y="4739"/>
                  </a:lnTo>
                  <a:lnTo>
                    <a:pt x="131904" y="9712"/>
                  </a:lnTo>
                  <a:lnTo>
                    <a:pt x="133767" y="26857"/>
                  </a:lnTo>
                  <a:lnTo>
                    <a:pt x="133944" y="68626"/>
                  </a:lnTo>
                  <a:lnTo>
                    <a:pt x="133946" y="109623"/>
                  </a:lnTo>
                  <a:lnTo>
                    <a:pt x="133946" y="145738"/>
                  </a:lnTo>
                  <a:lnTo>
                    <a:pt x="134938" y="147760"/>
                  </a:lnTo>
                  <a:lnTo>
                    <a:pt x="136592" y="149108"/>
                  </a:lnTo>
                  <a:lnTo>
                    <a:pt x="138687" y="150007"/>
                  </a:lnTo>
                  <a:lnTo>
                    <a:pt x="140083" y="151598"/>
                  </a:lnTo>
                  <a:lnTo>
                    <a:pt x="142875" y="1607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 name="SMARTInkShape-429"/>
            <p:cNvSpPr/>
            <p:nvPr>
              <p:custDataLst>
                <p:tags r:id="rId86"/>
              </p:custDataLst>
            </p:nvPr>
          </p:nvSpPr>
          <p:spPr>
            <a:xfrm>
              <a:off x="2965060" y="5509649"/>
              <a:ext cx="88894" cy="177166"/>
            </a:xfrm>
            <a:custGeom>
              <a:avLst/>
              <a:gdLst/>
              <a:ahLst/>
              <a:cxnLst/>
              <a:rect l="0" t="0" r="0" b="0"/>
              <a:pathLst>
                <a:path w="88894" h="177166">
                  <a:moveTo>
                    <a:pt x="62104" y="8898"/>
                  </a:moveTo>
                  <a:lnTo>
                    <a:pt x="62104" y="8898"/>
                  </a:lnTo>
                  <a:lnTo>
                    <a:pt x="62104" y="1210"/>
                  </a:lnTo>
                  <a:lnTo>
                    <a:pt x="61112" y="796"/>
                  </a:lnTo>
                  <a:lnTo>
                    <a:pt x="41113" y="0"/>
                  </a:lnTo>
                  <a:lnTo>
                    <a:pt x="39180" y="982"/>
                  </a:lnTo>
                  <a:lnTo>
                    <a:pt x="37892" y="2628"/>
                  </a:lnTo>
                  <a:lnTo>
                    <a:pt x="37033" y="4718"/>
                  </a:lnTo>
                  <a:lnTo>
                    <a:pt x="35468" y="6112"/>
                  </a:lnTo>
                  <a:lnTo>
                    <a:pt x="25827" y="10993"/>
                  </a:lnTo>
                  <a:lnTo>
                    <a:pt x="23037" y="13271"/>
                  </a:lnTo>
                  <a:lnTo>
                    <a:pt x="19936" y="18449"/>
                  </a:lnTo>
                  <a:lnTo>
                    <a:pt x="17566" y="24055"/>
                  </a:lnTo>
                  <a:lnTo>
                    <a:pt x="11645" y="32792"/>
                  </a:lnTo>
                  <a:lnTo>
                    <a:pt x="8458" y="41664"/>
                  </a:lnTo>
                  <a:lnTo>
                    <a:pt x="2663" y="50576"/>
                  </a:lnTo>
                  <a:lnTo>
                    <a:pt x="505" y="60493"/>
                  </a:lnTo>
                  <a:lnTo>
                    <a:pt x="0" y="70193"/>
                  </a:lnTo>
                  <a:lnTo>
                    <a:pt x="2421" y="78474"/>
                  </a:lnTo>
                  <a:lnTo>
                    <a:pt x="5813" y="86453"/>
                  </a:lnTo>
                  <a:lnTo>
                    <a:pt x="13161" y="123371"/>
                  </a:lnTo>
                  <a:lnTo>
                    <a:pt x="23958" y="142239"/>
                  </a:lnTo>
                  <a:lnTo>
                    <a:pt x="26298" y="148528"/>
                  </a:lnTo>
                  <a:lnTo>
                    <a:pt x="38672" y="163643"/>
                  </a:lnTo>
                  <a:lnTo>
                    <a:pt x="44414" y="166971"/>
                  </a:lnTo>
                  <a:lnTo>
                    <a:pt x="50273" y="169442"/>
                  </a:lnTo>
                  <a:lnTo>
                    <a:pt x="59150" y="175418"/>
                  </a:lnTo>
                  <a:lnTo>
                    <a:pt x="65091" y="177165"/>
                  </a:lnTo>
                  <a:lnTo>
                    <a:pt x="68064" y="176638"/>
                  </a:lnTo>
                  <a:lnTo>
                    <a:pt x="79964" y="171310"/>
                  </a:lnTo>
                  <a:lnTo>
                    <a:pt x="88893" y="1696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 name="SMARTInkShape-430"/>
            <p:cNvSpPr/>
            <p:nvPr>
              <p:custDataLst>
                <p:tags r:id="rId87"/>
              </p:custDataLst>
            </p:nvPr>
          </p:nvSpPr>
          <p:spPr>
            <a:xfrm>
              <a:off x="1884164" y="5482830"/>
              <a:ext cx="169630" cy="212937"/>
            </a:xfrm>
            <a:custGeom>
              <a:avLst/>
              <a:gdLst/>
              <a:ahLst/>
              <a:cxnLst/>
              <a:rect l="0" t="0" r="0" b="0"/>
              <a:pathLst>
                <a:path w="169630" h="212937">
                  <a:moveTo>
                    <a:pt x="26789" y="35717"/>
                  </a:moveTo>
                  <a:lnTo>
                    <a:pt x="26789" y="35717"/>
                  </a:lnTo>
                  <a:lnTo>
                    <a:pt x="26789" y="77957"/>
                  </a:lnTo>
                  <a:lnTo>
                    <a:pt x="24143" y="86901"/>
                  </a:lnTo>
                  <a:lnTo>
                    <a:pt x="20652" y="94183"/>
                  </a:lnTo>
                  <a:lnTo>
                    <a:pt x="18411" y="109590"/>
                  </a:lnTo>
                  <a:lnTo>
                    <a:pt x="18227" y="114731"/>
                  </a:lnTo>
                  <a:lnTo>
                    <a:pt x="17112" y="118160"/>
                  </a:lnTo>
                  <a:lnTo>
                    <a:pt x="15377" y="120443"/>
                  </a:lnTo>
                  <a:lnTo>
                    <a:pt x="13228" y="121967"/>
                  </a:lnTo>
                  <a:lnTo>
                    <a:pt x="11795" y="123975"/>
                  </a:lnTo>
                  <a:lnTo>
                    <a:pt x="10203" y="128851"/>
                  </a:lnTo>
                  <a:lnTo>
                    <a:pt x="9307" y="137176"/>
                  </a:lnTo>
                  <a:lnTo>
                    <a:pt x="8189" y="139075"/>
                  </a:lnTo>
                  <a:lnTo>
                    <a:pt x="6451" y="140341"/>
                  </a:lnTo>
                  <a:lnTo>
                    <a:pt x="4301" y="141184"/>
                  </a:lnTo>
                  <a:lnTo>
                    <a:pt x="2867" y="142739"/>
                  </a:lnTo>
                  <a:lnTo>
                    <a:pt x="2" y="151795"/>
                  </a:lnTo>
                  <a:lnTo>
                    <a:pt x="1" y="151801"/>
                  </a:lnTo>
                  <a:lnTo>
                    <a:pt x="0" y="147061"/>
                  </a:lnTo>
                  <a:lnTo>
                    <a:pt x="992" y="145665"/>
                  </a:lnTo>
                  <a:lnTo>
                    <a:pt x="2646" y="144734"/>
                  </a:lnTo>
                  <a:lnTo>
                    <a:pt x="4741" y="144115"/>
                  </a:lnTo>
                  <a:lnTo>
                    <a:pt x="6137" y="142707"/>
                  </a:lnTo>
                  <a:lnTo>
                    <a:pt x="11024" y="133322"/>
                  </a:lnTo>
                  <a:lnTo>
                    <a:pt x="29888" y="108331"/>
                  </a:lnTo>
                  <a:lnTo>
                    <a:pt x="53743" y="64416"/>
                  </a:lnTo>
                  <a:lnTo>
                    <a:pt x="60597" y="57401"/>
                  </a:lnTo>
                  <a:lnTo>
                    <a:pt x="74620" y="46882"/>
                  </a:lnTo>
                  <a:lnTo>
                    <a:pt x="101095" y="15258"/>
                  </a:lnTo>
                  <a:lnTo>
                    <a:pt x="107108" y="11741"/>
                  </a:lnTo>
                  <a:lnTo>
                    <a:pt x="113088" y="9186"/>
                  </a:lnTo>
                  <a:lnTo>
                    <a:pt x="122033" y="3161"/>
                  </a:lnTo>
                  <a:lnTo>
                    <a:pt x="130967" y="936"/>
                  </a:lnTo>
                  <a:lnTo>
                    <a:pt x="156131" y="0"/>
                  </a:lnTo>
                  <a:lnTo>
                    <a:pt x="157666" y="992"/>
                  </a:lnTo>
                  <a:lnTo>
                    <a:pt x="158688" y="2645"/>
                  </a:lnTo>
                  <a:lnTo>
                    <a:pt x="159370" y="4739"/>
                  </a:lnTo>
                  <a:lnTo>
                    <a:pt x="160817" y="6136"/>
                  </a:lnTo>
                  <a:lnTo>
                    <a:pt x="165071" y="7686"/>
                  </a:lnTo>
                  <a:lnTo>
                    <a:pt x="166602" y="9093"/>
                  </a:lnTo>
                  <a:lnTo>
                    <a:pt x="168303" y="13301"/>
                  </a:lnTo>
                  <a:lnTo>
                    <a:pt x="169629" y="52032"/>
                  </a:lnTo>
                  <a:lnTo>
                    <a:pt x="167002" y="60497"/>
                  </a:lnTo>
                  <a:lnTo>
                    <a:pt x="163520" y="68558"/>
                  </a:lnTo>
                  <a:lnTo>
                    <a:pt x="151713" y="113004"/>
                  </a:lnTo>
                  <a:lnTo>
                    <a:pt x="137007" y="154688"/>
                  </a:lnTo>
                  <a:lnTo>
                    <a:pt x="133860" y="165777"/>
                  </a:lnTo>
                  <a:lnTo>
                    <a:pt x="128077" y="176339"/>
                  </a:lnTo>
                  <a:lnTo>
                    <a:pt x="124931" y="189610"/>
                  </a:lnTo>
                  <a:lnTo>
                    <a:pt x="122975" y="191890"/>
                  </a:lnTo>
                  <a:lnTo>
                    <a:pt x="120678" y="193410"/>
                  </a:lnTo>
                  <a:lnTo>
                    <a:pt x="119148" y="195417"/>
                  </a:lnTo>
                  <a:lnTo>
                    <a:pt x="116489" y="203873"/>
                  </a:lnTo>
                  <a:lnTo>
                    <a:pt x="108433" y="212936"/>
                  </a:lnTo>
                  <a:lnTo>
                    <a:pt x="116086" y="2053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 name="SMARTInkShape-431"/>
            <p:cNvSpPr/>
            <p:nvPr>
              <p:custDataLst>
                <p:tags r:id="rId88"/>
              </p:custDataLst>
            </p:nvPr>
          </p:nvSpPr>
          <p:spPr>
            <a:xfrm>
              <a:off x="2089702" y="5349004"/>
              <a:ext cx="151650" cy="249865"/>
            </a:xfrm>
            <a:custGeom>
              <a:avLst/>
              <a:gdLst/>
              <a:ahLst/>
              <a:cxnLst/>
              <a:rect l="0" t="0" r="0" b="0"/>
              <a:pathLst>
                <a:path w="151650" h="249865">
                  <a:moveTo>
                    <a:pt x="151649" y="26668"/>
                  </a:moveTo>
                  <a:lnTo>
                    <a:pt x="151649" y="26668"/>
                  </a:lnTo>
                  <a:lnTo>
                    <a:pt x="136418" y="12428"/>
                  </a:lnTo>
                  <a:lnTo>
                    <a:pt x="124792" y="6878"/>
                  </a:lnTo>
                  <a:lnTo>
                    <a:pt x="117681" y="1261"/>
                  </a:lnTo>
                  <a:lnTo>
                    <a:pt x="108396" y="0"/>
                  </a:lnTo>
                  <a:lnTo>
                    <a:pt x="107931" y="952"/>
                  </a:lnTo>
                  <a:lnTo>
                    <a:pt x="107038" y="20872"/>
                  </a:lnTo>
                  <a:lnTo>
                    <a:pt x="122448" y="65271"/>
                  </a:lnTo>
                  <a:lnTo>
                    <a:pt x="126791" y="87384"/>
                  </a:lnTo>
                  <a:lnTo>
                    <a:pt x="142889" y="131804"/>
                  </a:lnTo>
                  <a:lnTo>
                    <a:pt x="147756" y="145825"/>
                  </a:lnTo>
                  <a:lnTo>
                    <a:pt x="151308" y="189472"/>
                  </a:lnTo>
                  <a:lnTo>
                    <a:pt x="151604" y="215284"/>
                  </a:lnTo>
                  <a:lnTo>
                    <a:pt x="148984" y="222284"/>
                  </a:lnTo>
                  <a:lnTo>
                    <a:pt x="130658" y="243907"/>
                  </a:lnTo>
                  <a:lnTo>
                    <a:pt x="122145" y="247242"/>
                  </a:lnTo>
                  <a:lnTo>
                    <a:pt x="78584" y="249864"/>
                  </a:lnTo>
                  <a:lnTo>
                    <a:pt x="59459" y="248907"/>
                  </a:lnTo>
                  <a:lnTo>
                    <a:pt x="35743" y="238886"/>
                  </a:lnTo>
                  <a:lnTo>
                    <a:pt x="29690" y="235088"/>
                  </a:lnTo>
                  <a:lnTo>
                    <a:pt x="20704" y="231958"/>
                  </a:lnTo>
                  <a:lnTo>
                    <a:pt x="11758" y="226180"/>
                  </a:lnTo>
                  <a:lnTo>
                    <a:pt x="368" y="223240"/>
                  </a:lnTo>
                  <a:lnTo>
                    <a:pt x="0" y="218415"/>
                  </a:lnTo>
                  <a:lnTo>
                    <a:pt x="2560" y="213424"/>
                  </a:lnTo>
                  <a:lnTo>
                    <a:pt x="6012" y="207896"/>
                  </a:lnTo>
                  <a:lnTo>
                    <a:pt x="8774" y="1963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 name="SMARTInkShape-432"/>
            <p:cNvSpPr/>
            <p:nvPr>
              <p:custDataLst>
                <p:tags r:id="rId89"/>
              </p:custDataLst>
            </p:nvPr>
          </p:nvSpPr>
          <p:spPr>
            <a:xfrm>
              <a:off x="2348508" y="5331023"/>
              <a:ext cx="107157" cy="348259"/>
            </a:xfrm>
            <a:custGeom>
              <a:avLst/>
              <a:gdLst/>
              <a:ahLst/>
              <a:cxnLst/>
              <a:rect l="0" t="0" r="0" b="0"/>
              <a:pathLst>
                <a:path w="107157" h="348259">
                  <a:moveTo>
                    <a:pt x="107156" y="0"/>
                  </a:moveTo>
                  <a:lnTo>
                    <a:pt x="107156" y="0"/>
                  </a:lnTo>
                  <a:lnTo>
                    <a:pt x="107156" y="20118"/>
                  </a:lnTo>
                  <a:lnTo>
                    <a:pt x="106164" y="22342"/>
                  </a:lnTo>
                  <a:lnTo>
                    <a:pt x="104510" y="23824"/>
                  </a:lnTo>
                  <a:lnTo>
                    <a:pt x="102415" y="24812"/>
                  </a:lnTo>
                  <a:lnTo>
                    <a:pt x="101019" y="27456"/>
                  </a:lnTo>
                  <a:lnTo>
                    <a:pt x="98471" y="50998"/>
                  </a:lnTo>
                  <a:lnTo>
                    <a:pt x="97306" y="66484"/>
                  </a:lnTo>
                  <a:lnTo>
                    <a:pt x="87207" y="109860"/>
                  </a:lnTo>
                  <a:lnTo>
                    <a:pt x="78322" y="151258"/>
                  </a:lnTo>
                  <a:lnTo>
                    <a:pt x="73477" y="169502"/>
                  </a:lnTo>
                  <a:lnTo>
                    <a:pt x="64577" y="205546"/>
                  </a:lnTo>
                  <a:lnTo>
                    <a:pt x="56045" y="231616"/>
                  </a:lnTo>
                  <a:lnTo>
                    <a:pt x="51663" y="249866"/>
                  </a:lnTo>
                  <a:lnTo>
                    <a:pt x="38196" y="285735"/>
                  </a:lnTo>
                  <a:lnTo>
                    <a:pt x="35827" y="296658"/>
                  </a:lnTo>
                  <a:lnTo>
                    <a:pt x="15947" y="338707"/>
                  </a:lnTo>
                  <a:lnTo>
                    <a:pt x="13608" y="341892"/>
                  </a:lnTo>
                  <a:lnTo>
                    <a:pt x="8363" y="345429"/>
                  </a:lnTo>
                  <a:lnTo>
                    <a:pt x="0"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6" name="SMARTInkShape-Group67"/>
          <p:cNvGrpSpPr/>
          <p:nvPr/>
        </p:nvGrpSpPr>
        <p:grpSpPr>
          <a:xfrm>
            <a:off x="5741821" y="4866679"/>
            <a:ext cx="2786031" cy="1419822"/>
            <a:chOff x="5741821" y="4866679"/>
            <a:chExt cx="2786031" cy="1419822"/>
          </a:xfrm>
        </p:grpSpPr>
        <p:sp>
          <p:nvSpPr>
            <p:cNvPr id="124" name="SMARTInkShape-433"/>
            <p:cNvSpPr/>
            <p:nvPr>
              <p:custDataLst>
                <p:tags r:id="rId57"/>
              </p:custDataLst>
            </p:nvPr>
          </p:nvSpPr>
          <p:spPr>
            <a:xfrm>
              <a:off x="7822574" y="4938522"/>
              <a:ext cx="330231" cy="410358"/>
            </a:xfrm>
            <a:custGeom>
              <a:avLst/>
              <a:gdLst/>
              <a:ahLst/>
              <a:cxnLst/>
              <a:rect l="0" t="0" r="0" b="0"/>
              <a:pathLst>
                <a:path w="330231" h="410358">
                  <a:moveTo>
                    <a:pt x="8761" y="88892"/>
                  </a:moveTo>
                  <a:lnTo>
                    <a:pt x="8761" y="88892"/>
                  </a:lnTo>
                  <a:lnTo>
                    <a:pt x="8761" y="118445"/>
                  </a:lnTo>
                  <a:lnTo>
                    <a:pt x="17323" y="158743"/>
                  </a:lnTo>
                  <a:lnTo>
                    <a:pt x="20323" y="199300"/>
                  </a:lnTo>
                  <a:lnTo>
                    <a:pt x="26069" y="240198"/>
                  </a:lnTo>
                  <a:lnTo>
                    <a:pt x="27368" y="252381"/>
                  </a:lnTo>
                  <a:lnTo>
                    <a:pt x="37631" y="294262"/>
                  </a:lnTo>
                  <a:lnTo>
                    <a:pt x="42451" y="312131"/>
                  </a:lnTo>
                  <a:lnTo>
                    <a:pt x="44570" y="323046"/>
                  </a:lnTo>
                  <a:lnTo>
                    <a:pt x="50349" y="335762"/>
                  </a:lnTo>
                  <a:lnTo>
                    <a:pt x="59467" y="377526"/>
                  </a:lnTo>
                  <a:lnTo>
                    <a:pt x="61961" y="390333"/>
                  </a:lnTo>
                  <a:lnTo>
                    <a:pt x="68401" y="399202"/>
                  </a:lnTo>
                  <a:lnTo>
                    <a:pt x="71269" y="410357"/>
                  </a:lnTo>
                  <a:lnTo>
                    <a:pt x="57967" y="397058"/>
                  </a:lnTo>
                  <a:lnTo>
                    <a:pt x="55435" y="391880"/>
                  </a:lnTo>
                  <a:lnTo>
                    <a:pt x="40142" y="349423"/>
                  </a:lnTo>
                  <a:lnTo>
                    <a:pt x="29682" y="309074"/>
                  </a:lnTo>
                  <a:lnTo>
                    <a:pt x="19051" y="266269"/>
                  </a:lnTo>
                  <a:lnTo>
                    <a:pt x="10122" y="226687"/>
                  </a:lnTo>
                  <a:lnTo>
                    <a:pt x="2704" y="186159"/>
                  </a:lnTo>
                  <a:lnTo>
                    <a:pt x="0" y="142588"/>
                  </a:lnTo>
                  <a:lnTo>
                    <a:pt x="899" y="130615"/>
                  </a:lnTo>
                  <a:lnTo>
                    <a:pt x="8398" y="87681"/>
                  </a:lnTo>
                  <a:lnTo>
                    <a:pt x="13394" y="72768"/>
                  </a:lnTo>
                  <a:lnTo>
                    <a:pt x="24194" y="53793"/>
                  </a:lnTo>
                  <a:lnTo>
                    <a:pt x="30882" y="36649"/>
                  </a:lnTo>
                  <a:lnTo>
                    <a:pt x="38907" y="24685"/>
                  </a:lnTo>
                  <a:lnTo>
                    <a:pt x="44649" y="20668"/>
                  </a:lnTo>
                  <a:lnTo>
                    <a:pt x="50508" y="17891"/>
                  </a:lnTo>
                  <a:lnTo>
                    <a:pt x="69122" y="2669"/>
                  </a:lnTo>
                  <a:lnTo>
                    <a:pt x="77468" y="506"/>
                  </a:lnTo>
                  <a:lnTo>
                    <a:pt x="83285" y="0"/>
                  </a:lnTo>
                  <a:lnTo>
                    <a:pt x="89177" y="2421"/>
                  </a:lnTo>
                  <a:lnTo>
                    <a:pt x="95103" y="5812"/>
                  </a:lnTo>
                  <a:lnTo>
                    <a:pt x="101045" y="7319"/>
                  </a:lnTo>
                  <a:lnTo>
                    <a:pt x="103027" y="8713"/>
                  </a:lnTo>
                  <a:lnTo>
                    <a:pt x="104347" y="10635"/>
                  </a:lnTo>
                  <a:lnTo>
                    <a:pt x="105227" y="12908"/>
                  </a:lnTo>
                  <a:lnTo>
                    <a:pt x="106806" y="14423"/>
                  </a:lnTo>
                  <a:lnTo>
                    <a:pt x="111207" y="16107"/>
                  </a:lnTo>
                  <a:lnTo>
                    <a:pt x="116470" y="22147"/>
                  </a:lnTo>
                  <a:lnTo>
                    <a:pt x="121124" y="30454"/>
                  </a:lnTo>
                  <a:lnTo>
                    <a:pt x="124112" y="43871"/>
                  </a:lnTo>
                  <a:lnTo>
                    <a:pt x="124835" y="87305"/>
                  </a:lnTo>
                  <a:lnTo>
                    <a:pt x="116285" y="131840"/>
                  </a:lnTo>
                  <a:lnTo>
                    <a:pt x="113435" y="140392"/>
                  </a:lnTo>
                  <a:lnTo>
                    <a:pt x="109853" y="147501"/>
                  </a:lnTo>
                  <a:lnTo>
                    <a:pt x="106845" y="157079"/>
                  </a:lnTo>
                  <a:lnTo>
                    <a:pt x="101103" y="166201"/>
                  </a:lnTo>
                  <a:lnTo>
                    <a:pt x="89733" y="197358"/>
                  </a:lnTo>
                  <a:lnTo>
                    <a:pt x="89128" y="231386"/>
                  </a:lnTo>
                  <a:lnTo>
                    <a:pt x="96817" y="231733"/>
                  </a:lnTo>
                  <a:lnTo>
                    <a:pt x="104941" y="237897"/>
                  </a:lnTo>
                  <a:lnTo>
                    <a:pt x="113217" y="239867"/>
                  </a:lnTo>
                  <a:lnTo>
                    <a:pt x="156765" y="241682"/>
                  </a:lnTo>
                  <a:lnTo>
                    <a:pt x="167267" y="246831"/>
                  </a:lnTo>
                  <a:lnTo>
                    <a:pt x="192459" y="250373"/>
                  </a:lnTo>
                  <a:lnTo>
                    <a:pt x="202979" y="255691"/>
                  </a:lnTo>
                  <a:lnTo>
                    <a:pt x="217230" y="258699"/>
                  </a:lnTo>
                  <a:lnTo>
                    <a:pt x="260836" y="282753"/>
                  </a:lnTo>
                  <a:lnTo>
                    <a:pt x="270616" y="285186"/>
                  </a:lnTo>
                  <a:lnTo>
                    <a:pt x="284978" y="294831"/>
                  </a:lnTo>
                  <a:lnTo>
                    <a:pt x="291266" y="299483"/>
                  </a:lnTo>
                  <a:lnTo>
                    <a:pt x="300385" y="302102"/>
                  </a:lnTo>
                  <a:lnTo>
                    <a:pt x="330230" y="3032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5" name="SMARTInkShape-434"/>
            <p:cNvSpPr/>
            <p:nvPr>
              <p:custDataLst>
                <p:tags r:id="rId58"/>
              </p:custDataLst>
            </p:nvPr>
          </p:nvSpPr>
          <p:spPr>
            <a:xfrm>
              <a:off x="8090296" y="4964906"/>
              <a:ext cx="214314" cy="107148"/>
            </a:xfrm>
            <a:custGeom>
              <a:avLst/>
              <a:gdLst/>
              <a:ahLst/>
              <a:cxnLst/>
              <a:rect l="0" t="0" r="0" b="0"/>
              <a:pathLst>
                <a:path w="214314" h="107148">
                  <a:moveTo>
                    <a:pt x="0" y="0"/>
                  </a:moveTo>
                  <a:lnTo>
                    <a:pt x="0" y="0"/>
                  </a:lnTo>
                  <a:lnTo>
                    <a:pt x="4741" y="4740"/>
                  </a:lnTo>
                  <a:lnTo>
                    <a:pt x="9713" y="7068"/>
                  </a:lnTo>
                  <a:lnTo>
                    <a:pt x="12429" y="7688"/>
                  </a:lnTo>
                  <a:lnTo>
                    <a:pt x="14239" y="9094"/>
                  </a:lnTo>
                  <a:lnTo>
                    <a:pt x="22123" y="21250"/>
                  </a:lnTo>
                  <a:lnTo>
                    <a:pt x="27361" y="24326"/>
                  </a:lnTo>
                  <a:lnTo>
                    <a:pt x="32997" y="26687"/>
                  </a:lnTo>
                  <a:lnTo>
                    <a:pt x="74416" y="65494"/>
                  </a:lnTo>
                  <a:lnTo>
                    <a:pt x="113857" y="94258"/>
                  </a:lnTo>
                  <a:lnTo>
                    <a:pt x="142309" y="100641"/>
                  </a:lnTo>
                  <a:lnTo>
                    <a:pt x="148577" y="104262"/>
                  </a:lnTo>
                  <a:lnTo>
                    <a:pt x="160685" y="106584"/>
                  </a:lnTo>
                  <a:lnTo>
                    <a:pt x="198188" y="107147"/>
                  </a:lnTo>
                  <a:lnTo>
                    <a:pt x="200586" y="106157"/>
                  </a:lnTo>
                  <a:lnTo>
                    <a:pt x="202185" y="104505"/>
                  </a:lnTo>
                  <a:lnTo>
                    <a:pt x="203251" y="102413"/>
                  </a:lnTo>
                  <a:lnTo>
                    <a:pt x="204954" y="101017"/>
                  </a:lnTo>
                  <a:lnTo>
                    <a:pt x="214313"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 name="SMARTInkShape-435"/>
            <p:cNvSpPr/>
            <p:nvPr>
              <p:custDataLst>
                <p:tags r:id="rId59"/>
              </p:custDataLst>
            </p:nvPr>
          </p:nvSpPr>
          <p:spPr>
            <a:xfrm>
              <a:off x="8286749" y="4866679"/>
              <a:ext cx="35720" cy="1125142"/>
            </a:xfrm>
            <a:custGeom>
              <a:avLst/>
              <a:gdLst/>
              <a:ahLst/>
              <a:cxnLst/>
              <a:rect l="0" t="0" r="0" b="0"/>
              <a:pathLst>
                <a:path w="35720" h="1125142">
                  <a:moveTo>
                    <a:pt x="8930" y="0"/>
                  </a:moveTo>
                  <a:lnTo>
                    <a:pt x="8930" y="0"/>
                  </a:lnTo>
                  <a:lnTo>
                    <a:pt x="4190" y="4740"/>
                  </a:lnTo>
                  <a:lnTo>
                    <a:pt x="1862" y="9714"/>
                  </a:lnTo>
                  <a:lnTo>
                    <a:pt x="23" y="52351"/>
                  </a:lnTo>
                  <a:lnTo>
                    <a:pt x="4" y="90311"/>
                  </a:lnTo>
                  <a:lnTo>
                    <a:pt x="0" y="134078"/>
                  </a:lnTo>
                  <a:lnTo>
                    <a:pt x="0" y="174432"/>
                  </a:lnTo>
                  <a:lnTo>
                    <a:pt x="0" y="208890"/>
                  </a:lnTo>
                  <a:lnTo>
                    <a:pt x="4741" y="248976"/>
                  </a:lnTo>
                  <a:lnTo>
                    <a:pt x="7690" y="292273"/>
                  </a:lnTo>
                  <a:lnTo>
                    <a:pt x="8379" y="324367"/>
                  </a:lnTo>
                  <a:lnTo>
                    <a:pt x="8685" y="358476"/>
                  </a:lnTo>
                  <a:lnTo>
                    <a:pt x="8822" y="393479"/>
                  </a:lnTo>
                  <a:lnTo>
                    <a:pt x="8882" y="428880"/>
                  </a:lnTo>
                  <a:lnTo>
                    <a:pt x="7917" y="465449"/>
                  </a:lnTo>
                  <a:lnTo>
                    <a:pt x="4181" y="504854"/>
                  </a:lnTo>
                  <a:lnTo>
                    <a:pt x="1859" y="545517"/>
                  </a:lnTo>
                  <a:lnTo>
                    <a:pt x="827" y="587733"/>
                  </a:lnTo>
                  <a:lnTo>
                    <a:pt x="551" y="610103"/>
                  </a:lnTo>
                  <a:lnTo>
                    <a:pt x="368" y="632954"/>
                  </a:lnTo>
                  <a:lnTo>
                    <a:pt x="245" y="656127"/>
                  </a:lnTo>
                  <a:lnTo>
                    <a:pt x="164" y="679512"/>
                  </a:lnTo>
                  <a:lnTo>
                    <a:pt x="109" y="703039"/>
                  </a:lnTo>
                  <a:lnTo>
                    <a:pt x="73" y="727654"/>
                  </a:lnTo>
                  <a:lnTo>
                    <a:pt x="49" y="752993"/>
                  </a:lnTo>
                  <a:lnTo>
                    <a:pt x="33" y="778816"/>
                  </a:lnTo>
                  <a:lnTo>
                    <a:pt x="1014" y="803969"/>
                  </a:lnTo>
                  <a:lnTo>
                    <a:pt x="2661" y="828675"/>
                  </a:lnTo>
                  <a:lnTo>
                    <a:pt x="4750" y="853082"/>
                  </a:lnTo>
                  <a:lnTo>
                    <a:pt x="7135" y="878284"/>
                  </a:lnTo>
                  <a:lnTo>
                    <a:pt x="9717" y="904016"/>
                  </a:lnTo>
                  <a:lnTo>
                    <a:pt x="12432" y="930099"/>
                  </a:lnTo>
                  <a:lnTo>
                    <a:pt x="15233" y="955425"/>
                  </a:lnTo>
                  <a:lnTo>
                    <a:pt x="18094" y="980247"/>
                  </a:lnTo>
                  <a:lnTo>
                    <a:pt x="20992" y="1004732"/>
                  </a:lnTo>
                  <a:lnTo>
                    <a:pt x="23917" y="1028994"/>
                  </a:lnTo>
                  <a:lnTo>
                    <a:pt x="26858" y="1053105"/>
                  </a:lnTo>
                  <a:lnTo>
                    <a:pt x="31781" y="1093125"/>
                  </a:lnTo>
                  <a:lnTo>
                    <a:pt x="35719" y="11251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 name="SMARTInkShape-436"/>
            <p:cNvSpPr/>
            <p:nvPr>
              <p:custDataLst>
                <p:tags r:id="rId60"/>
              </p:custDataLst>
            </p:nvPr>
          </p:nvSpPr>
          <p:spPr>
            <a:xfrm>
              <a:off x="5759648" y="5697139"/>
              <a:ext cx="2768204" cy="580432"/>
            </a:xfrm>
            <a:custGeom>
              <a:avLst/>
              <a:gdLst/>
              <a:ahLst/>
              <a:cxnLst/>
              <a:rect l="0" t="0" r="0" b="0"/>
              <a:pathLst>
                <a:path w="2768204" h="580432">
                  <a:moveTo>
                    <a:pt x="2768203" y="0"/>
                  </a:moveTo>
                  <a:lnTo>
                    <a:pt x="2768203" y="0"/>
                  </a:lnTo>
                  <a:lnTo>
                    <a:pt x="2728646" y="9097"/>
                  </a:lnTo>
                  <a:lnTo>
                    <a:pt x="2687330" y="21251"/>
                  </a:lnTo>
                  <a:lnTo>
                    <a:pt x="2645766" y="35775"/>
                  </a:lnTo>
                  <a:lnTo>
                    <a:pt x="2605050" y="53584"/>
                  </a:lnTo>
                  <a:lnTo>
                    <a:pt x="2562501" y="68463"/>
                  </a:lnTo>
                  <a:lnTo>
                    <a:pt x="2518130" y="83345"/>
                  </a:lnTo>
                  <a:lnTo>
                    <a:pt x="2481453" y="101389"/>
                  </a:lnTo>
                  <a:lnTo>
                    <a:pt x="2437018" y="115537"/>
                  </a:lnTo>
                  <a:lnTo>
                    <a:pt x="2394765" y="127884"/>
                  </a:lnTo>
                  <a:lnTo>
                    <a:pt x="2350626" y="139878"/>
                  </a:lnTo>
                  <a:lnTo>
                    <a:pt x="2314520" y="148824"/>
                  </a:lnTo>
                  <a:lnTo>
                    <a:pt x="2273835" y="157758"/>
                  </a:lnTo>
                  <a:lnTo>
                    <a:pt x="2235211" y="166689"/>
                  </a:lnTo>
                  <a:lnTo>
                    <a:pt x="2192789" y="175619"/>
                  </a:lnTo>
                  <a:lnTo>
                    <a:pt x="2148800" y="184549"/>
                  </a:lnTo>
                  <a:lnTo>
                    <a:pt x="2104347" y="193478"/>
                  </a:lnTo>
                  <a:lnTo>
                    <a:pt x="2059757" y="202408"/>
                  </a:lnTo>
                  <a:lnTo>
                    <a:pt x="2030005" y="208361"/>
                  </a:lnTo>
                  <a:lnTo>
                    <a:pt x="1997599" y="214314"/>
                  </a:lnTo>
                  <a:lnTo>
                    <a:pt x="1963353" y="221259"/>
                  </a:lnTo>
                  <a:lnTo>
                    <a:pt x="1928289" y="230960"/>
                  </a:lnTo>
                  <a:lnTo>
                    <a:pt x="1892861" y="239241"/>
                  </a:lnTo>
                  <a:lnTo>
                    <a:pt x="1857272" y="246228"/>
                  </a:lnTo>
                  <a:lnTo>
                    <a:pt x="1821611" y="252641"/>
                  </a:lnTo>
                  <a:lnTo>
                    <a:pt x="1785917" y="258799"/>
                  </a:lnTo>
                  <a:lnTo>
                    <a:pt x="1750209" y="264842"/>
                  </a:lnTo>
                  <a:lnTo>
                    <a:pt x="1714497" y="270836"/>
                  </a:lnTo>
                  <a:lnTo>
                    <a:pt x="1678779" y="276807"/>
                  </a:lnTo>
                  <a:lnTo>
                    <a:pt x="1642069" y="282769"/>
                  </a:lnTo>
                  <a:lnTo>
                    <a:pt x="1602603" y="288725"/>
                  </a:lnTo>
                  <a:lnTo>
                    <a:pt x="1564557" y="292035"/>
                  </a:lnTo>
                  <a:lnTo>
                    <a:pt x="1527804" y="294497"/>
                  </a:lnTo>
                  <a:lnTo>
                    <a:pt x="1491625" y="298898"/>
                  </a:lnTo>
                  <a:lnTo>
                    <a:pt x="1453056" y="301516"/>
                  </a:lnTo>
                  <a:lnTo>
                    <a:pt x="1412765" y="303671"/>
                  </a:lnTo>
                  <a:lnTo>
                    <a:pt x="1371705" y="307937"/>
                  </a:lnTo>
                  <a:lnTo>
                    <a:pt x="1332951" y="313141"/>
                  </a:lnTo>
                  <a:lnTo>
                    <a:pt x="1294892" y="317768"/>
                  </a:lnTo>
                  <a:lnTo>
                    <a:pt x="1254825" y="319824"/>
                  </a:lnTo>
                  <a:lnTo>
                    <a:pt x="1213867" y="323385"/>
                  </a:lnTo>
                  <a:lnTo>
                    <a:pt x="1171520" y="328274"/>
                  </a:lnTo>
                  <a:lnTo>
                    <a:pt x="1149116" y="330967"/>
                  </a:lnTo>
                  <a:lnTo>
                    <a:pt x="1126240" y="333755"/>
                  </a:lnTo>
                  <a:lnTo>
                    <a:pt x="1082304" y="339497"/>
                  </a:lnTo>
                  <a:lnTo>
                    <a:pt x="1039626" y="345357"/>
                  </a:lnTo>
                  <a:lnTo>
                    <a:pt x="997506" y="351269"/>
                  </a:lnTo>
                  <a:lnTo>
                    <a:pt x="955636" y="354557"/>
                  </a:lnTo>
                  <a:lnTo>
                    <a:pt x="912883" y="358003"/>
                  </a:lnTo>
                  <a:lnTo>
                    <a:pt x="890370" y="361700"/>
                  </a:lnTo>
                  <a:lnTo>
                    <a:pt x="867424" y="366150"/>
                  </a:lnTo>
                  <a:lnTo>
                    <a:pt x="823407" y="373739"/>
                  </a:lnTo>
                  <a:lnTo>
                    <a:pt x="779701" y="380420"/>
                  </a:lnTo>
                  <a:lnTo>
                    <a:pt x="756933" y="383589"/>
                  </a:lnTo>
                  <a:lnTo>
                    <a:pt x="712454" y="389759"/>
                  </a:lnTo>
                  <a:lnTo>
                    <a:pt x="672842" y="395808"/>
                  </a:lnTo>
                  <a:lnTo>
                    <a:pt x="632745" y="404449"/>
                  </a:lnTo>
                  <a:lnTo>
                    <a:pt x="591775" y="413912"/>
                  </a:lnTo>
                  <a:lnTo>
                    <a:pt x="550415" y="421426"/>
                  </a:lnTo>
                  <a:lnTo>
                    <a:pt x="508881" y="428072"/>
                  </a:lnTo>
                  <a:lnTo>
                    <a:pt x="467271" y="435325"/>
                  </a:lnTo>
                  <a:lnTo>
                    <a:pt x="425626" y="445164"/>
                  </a:lnTo>
                  <a:lnTo>
                    <a:pt x="386611" y="453505"/>
                  </a:lnTo>
                  <a:lnTo>
                    <a:pt x="350421" y="461510"/>
                  </a:lnTo>
                  <a:lnTo>
                    <a:pt x="317800" y="471684"/>
                  </a:lnTo>
                  <a:lnTo>
                    <a:pt x="284119" y="480175"/>
                  </a:lnTo>
                  <a:lnTo>
                    <a:pt x="250300" y="488247"/>
                  </a:lnTo>
                  <a:lnTo>
                    <a:pt x="218731" y="498450"/>
                  </a:lnTo>
                  <a:lnTo>
                    <a:pt x="188165" y="506952"/>
                  </a:lnTo>
                  <a:lnTo>
                    <a:pt x="158043" y="516024"/>
                  </a:lnTo>
                  <a:lnTo>
                    <a:pt x="114187" y="535882"/>
                  </a:lnTo>
                  <a:lnTo>
                    <a:pt x="75614" y="548931"/>
                  </a:lnTo>
                  <a:lnTo>
                    <a:pt x="40043" y="560073"/>
                  </a:lnTo>
                  <a:lnTo>
                    <a:pt x="0" y="5804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 name="SMARTInkShape-437"/>
            <p:cNvSpPr/>
            <p:nvPr>
              <p:custDataLst>
                <p:tags r:id="rId61"/>
              </p:custDataLst>
            </p:nvPr>
          </p:nvSpPr>
          <p:spPr>
            <a:xfrm>
              <a:off x="7447360" y="4964906"/>
              <a:ext cx="223242" cy="473275"/>
            </a:xfrm>
            <a:custGeom>
              <a:avLst/>
              <a:gdLst/>
              <a:ahLst/>
              <a:cxnLst/>
              <a:rect l="0" t="0" r="0" b="0"/>
              <a:pathLst>
                <a:path w="223242" h="473275">
                  <a:moveTo>
                    <a:pt x="8928" y="214313"/>
                  </a:moveTo>
                  <a:lnTo>
                    <a:pt x="8928" y="214313"/>
                  </a:lnTo>
                  <a:lnTo>
                    <a:pt x="1861" y="231094"/>
                  </a:lnTo>
                  <a:lnTo>
                    <a:pt x="31" y="275221"/>
                  </a:lnTo>
                  <a:lnTo>
                    <a:pt x="0" y="318877"/>
                  </a:lnTo>
                  <a:lnTo>
                    <a:pt x="991" y="327262"/>
                  </a:lnTo>
                  <a:lnTo>
                    <a:pt x="7687" y="354582"/>
                  </a:lnTo>
                  <a:lnTo>
                    <a:pt x="9676" y="371960"/>
                  </a:lnTo>
                  <a:lnTo>
                    <a:pt x="15948" y="393473"/>
                  </a:lnTo>
                  <a:lnTo>
                    <a:pt x="18599" y="416609"/>
                  </a:lnTo>
                  <a:lnTo>
                    <a:pt x="25939" y="442584"/>
                  </a:lnTo>
                  <a:lnTo>
                    <a:pt x="26755" y="459596"/>
                  </a:lnTo>
                  <a:lnTo>
                    <a:pt x="29420" y="464879"/>
                  </a:lnTo>
                  <a:lnTo>
                    <a:pt x="35717" y="473274"/>
                  </a:lnTo>
                  <a:lnTo>
                    <a:pt x="35717" y="430467"/>
                  </a:lnTo>
                  <a:lnTo>
                    <a:pt x="34726" y="390646"/>
                  </a:lnTo>
                  <a:lnTo>
                    <a:pt x="28650" y="373131"/>
                  </a:lnTo>
                  <a:lnTo>
                    <a:pt x="26897" y="333262"/>
                  </a:lnTo>
                  <a:lnTo>
                    <a:pt x="26792" y="294123"/>
                  </a:lnTo>
                  <a:lnTo>
                    <a:pt x="26788" y="250800"/>
                  </a:lnTo>
                  <a:lnTo>
                    <a:pt x="26788" y="208614"/>
                  </a:lnTo>
                  <a:lnTo>
                    <a:pt x="26788" y="202519"/>
                  </a:lnTo>
                  <a:lnTo>
                    <a:pt x="35609" y="171170"/>
                  </a:lnTo>
                  <a:lnTo>
                    <a:pt x="52303" y="153081"/>
                  </a:lnTo>
                  <a:lnTo>
                    <a:pt x="57940" y="152183"/>
                  </a:lnTo>
                  <a:lnTo>
                    <a:pt x="59462" y="153049"/>
                  </a:lnTo>
                  <a:lnTo>
                    <a:pt x="60477" y="154619"/>
                  </a:lnTo>
                  <a:lnTo>
                    <a:pt x="61154" y="156657"/>
                  </a:lnTo>
                  <a:lnTo>
                    <a:pt x="62596" y="158017"/>
                  </a:lnTo>
                  <a:lnTo>
                    <a:pt x="66846" y="159527"/>
                  </a:lnTo>
                  <a:lnTo>
                    <a:pt x="68376" y="160921"/>
                  </a:lnTo>
                  <a:lnTo>
                    <a:pt x="70076" y="165117"/>
                  </a:lnTo>
                  <a:lnTo>
                    <a:pt x="71521" y="166632"/>
                  </a:lnTo>
                  <a:lnTo>
                    <a:pt x="83746" y="174005"/>
                  </a:lnTo>
                  <a:lnTo>
                    <a:pt x="86829" y="179200"/>
                  </a:lnTo>
                  <a:lnTo>
                    <a:pt x="93549" y="195360"/>
                  </a:lnTo>
                  <a:lnTo>
                    <a:pt x="103439" y="211524"/>
                  </a:lnTo>
                  <a:lnTo>
                    <a:pt x="109067" y="230152"/>
                  </a:lnTo>
                  <a:lnTo>
                    <a:pt x="119439" y="248419"/>
                  </a:lnTo>
                  <a:lnTo>
                    <a:pt x="131817" y="288806"/>
                  </a:lnTo>
                  <a:lnTo>
                    <a:pt x="149207" y="323335"/>
                  </a:lnTo>
                  <a:lnTo>
                    <a:pt x="153680" y="339881"/>
                  </a:lnTo>
                  <a:lnTo>
                    <a:pt x="161290" y="354705"/>
                  </a:lnTo>
                  <a:lnTo>
                    <a:pt x="172749" y="373344"/>
                  </a:lnTo>
                  <a:lnTo>
                    <a:pt x="180469" y="392289"/>
                  </a:lnTo>
                  <a:lnTo>
                    <a:pt x="191850" y="406017"/>
                  </a:lnTo>
                  <a:lnTo>
                    <a:pt x="197052" y="408656"/>
                  </a:lnTo>
                  <a:lnTo>
                    <a:pt x="204894" y="410642"/>
                  </a:lnTo>
                  <a:lnTo>
                    <a:pt x="218671" y="397460"/>
                  </a:lnTo>
                  <a:lnTo>
                    <a:pt x="221210" y="392284"/>
                  </a:lnTo>
                  <a:lnTo>
                    <a:pt x="223064" y="365279"/>
                  </a:lnTo>
                  <a:lnTo>
                    <a:pt x="223231" y="324396"/>
                  </a:lnTo>
                  <a:lnTo>
                    <a:pt x="223241" y="285196"/>
                  </a:lnTo>
                  <a:lnTo>
                    <a:pt x="223241" y="247337"/>
                  </a:lnTo>
                  <a:lnTo>
                    <a:pt x="223241" y="205931"/>
                  </a:lnTo>
                  <a:lnTo>
                    <a:pt x="222249" y="194712"/>
                  </a:lnTo>
                  <a:lnTo>
                    <a:pt x="216174" y="174134"/>
                  </a:lnTo>
                  <a:lnTo>
                    <a:pt x="214384" y="130316"/>
                  </a:lnTo>
                  <a:lnTo>
                    <a:pt x="213341" y="112916"/>
                  </a:lnTo>
                  <a:lnTo>
                    <a:pt x="205750" y="77906"/>
                  </a:lnTo>
                  <a:lnTo>
                    <a:pt x="205389" y="37956"/>
                  </a:lnTo>
                  <a:lnTo>
                    <a:pt x="205382" y="16159"/>
                  </a:lnTo>
                  <a:lnTo>
                    <a:pt x="206374" y="13748"/>
                  </a:lnTo>
                  <a:lnTo>
                    <a:pt x="208028" y="12142"/>
                  </a:lnTo>
                  <a:lnTo>
                    <a:pt x="210122" y="11071"/>
                  </a:lnTo>
                  <a:lnTo>
                    <a:pt x="211518" y="9366"/>
                  </a:lnTo>
                  <a:lnTo>
                    <a:pt x="21431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SMARTInkShape-438"/>
            <p:cNvSpPr/>
            <p:nvPr>
              <p:custDataLst>
                <p:tags r:id="rId62"/>
              </p:custDataLst>
            </p:nvPr>
          </p:nvSpPr>
          <p:spPr>
            <a:xfrm>
              <a:off x="7233046" y="5214938"/>
              <a:ext cx="151806" cy="169665"/>
            </a:xfrm>
            <a:custGeom>
              <a:avLst/>
              <a:gdLst/>
              <a:ahLst/>
              <a:cxnLst/>
              <a:rect l="0" t="0" r="0" b="0"/>
              <a:pathLst>
                <a:path w="151806" h="169665">
                  <a:moveTo>
                    <a:pt x="0" y="169664"/>
                  </a:moveTo>
                  <a:lnTo>
                    <a:pt x="0" y="169664"/>
                  </a:lnTo>
                  <a:lnTo>
                    <a:pt x="12429" y="169664"/>
                  </a:lnTo>
                  <a:lnTo>
                    <a:pt x="14240" y="168670"/>
                  </a:lnTo>
                  <a:lnTo>
                    <a:pt x="15446" y="167018"/>
                  </a:lnTo>
                  <a:lnTo>
                    <a:pt x="16250" y="164923"/>
                  </a:lnTo>
                  <a:lnTo>
                    <a:pt x="17779" y="163526"/>
                  </a:lnTo>
                  <a:lnTo>
                    <a:pt x="27361" y="158640"/>
                  </a:lnTo>
                  <a:lnTo>
                    <a:pt x="47659" y="139775"/>
                  </a:lnTo>
                  <a:lnTo>
                    <a:pt x="50947" y="133890"/>
                  </a:lnTo>
                  <a:lnTo>
                    <a:pt x="53401" y="127967"/>
                  </a:lnTo>
                  <a:lnTo>
                    <a:pt x="57799" y="122028"/>
                  </a:lnTo>
                  <a:lnTo>
                    <a:pt x="63061" y="118727"/>
                  </a:lnTo>
                  <a:lnTo>
                    <a:pt x="65853" y="117847"/>
                  </a:lnTo>
                  <a:lnTo>
                    <a:pt x="71602" y="111576"/>
                  </a:lnTo>
                  <a:lnTo>
                    <a:pt x="95586" y="80480"/>
                  </a:lnTo>
                  <a:lnTo>
                    <a:pt x="98045" y="74464"/>
                  </a:lnTo>
                  <a:lnTo>
                    <a:pt x="130991" y="30593"/>
                  </a:lnTo>
                  <a:lnTo>
                    <a:pt x="147838" y="11979"/>
                  </a:lnTo>
                  <a:lnTo>
                    <a:pt x="1518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 name="SMARTInkShape-439"/>
            <p:cNvSpPr/>
            <p:nvPr>
              <p:custDataLst>
                <p:tags r:id="rId63"/>
              </p:custDataLst>
            </p:nvPr>
          </p:nvSpPr>
          <p:spPr>
            <a:xfrm>
              <a:off x="7179468" y="5161485"/>
              <a:ext cx="133946" cy="383802"/>
            </a:xfrm>
            <a:custGeom>
              <a:avLst/>
              <a:gdLst/>
              <a:ahLst/>
              <a:cxnLst/>
              <a:rect l="0" t="0" r="0" b="0"/>
              <a:pathLst>
                <a:path w="133946" h="383802">
                  <a:moveTo>
                    <a:pt x="0" y="294554"/>
                  </a:moveTo>
                  <a:lnTo>
                    <a:pt x="0" y="294554"/>
                  </a:lnTo>
                  <a:lnTo>
                    <a:pt x="0" y="339080"/>
                  </a:lnTo>
                  <a:lnTo>
                    <a:pt x="4741" y="339166"/>
                  </a:lnTo>
                  <a:lnTo>
                    <a:pt x="6137" y="338187"/>
                  </a:lnTo>
                  <a:lnTo>
                    <a:pt x="7068" y="336541"/>
                  </a:lnTo>
                  <a:lnTo>
                    <a:pt x="9677" y="323968"/>
                  </a:lnTo>
                  <a:lnTo>
                    <a:pt x="14994" y="314294"/>
                  </a:lnTo>
                  <a:lnTo>
                    <a:pt x="22489" y="270582"/>
                  </a:lnTo>
                  <a:lnTo>
                    <a:pt x="26538" y="229060"/>
                  </a:lnTo>
                  <a:lnTo>
                    <a:pt x="29386" y="202608"/>
                  </a:lnTo>
                  <a:lnTo>
                    <a:pt x="35163" y="161159"/>
                  </a:lnTo>
                  <a:lnTo>
                    <a:pt x="36464" y="148946"/>
                  </a:lnTo>
                  <a:lnTo>
                    <a:pt x="46729" y="107045"/>
                  </a:lnTo>
                  <a:lnTo>
                    <a:pt x="51549" y="89176"/>
                  </a:lnTo>
                  <a:lnTo>
                    <a:pt x="56046" y="60521"/>
                  </a:lnTo>
                  <a:lnTo>
                    <a:pt x="70084" y="16120"/>
                  </a:lnTo>
                  <a:lnTo>
                    <a:pt x="71527" y="13682"/>
                  </a:lnTo>
                  <a:lnTo>
                    <a:pt x="73482" y="12056"/>
                  </a:lnTo>
                  <a:lnTo>
                    <a:pt x="75778" y="10973"/>
                  </a:lnTo>
                  <a:lnTo>
                    <a:pt x="77307" y="9258"/>
                  </a:lnTo>
                  <a:lnTo>
                    <a:pt x="79007" y="4705"/>
                  </a:lnTo>
                  <a:lnTo>
                    <a:pt x="80452" y="3095"/>
                  </a:lnTo>
                  <a:lnTo>
                    <a:pt x="84704" y="1306"/>
                  </a:lnTo>
                  <a:lnTo>
                    <a:pt x="96582" y="0"/>
                  </a:lnTo>
                  <a:lnTo>
                    <a:pt x="109187" y="10903"/>
                  </a:lnTo>
                  <a:lnTo>
                    <a:pt x="111487" y="13180"/>
                  </a:lnTo>
                  <a:lnTo>
                    <a:pt x="114043" y="21002"/>
                  </a:lnTo>
                  <a:lnTo>
                    <a:pt x="118126" y="36561"/>
                  </a:lnTo>
                  <a:lnTo>
                    <a:pt x="122975" y="53740"/>
                  </a:lnTo>
                  <a:lnTo>
                    <a:pt x="124837" y="91841"/>
                  </a:lnTo>
                  <a:lnTo>
                    <a:pt x="127608" y="116751"/>
                  </a:lnTo>
                  <a:lnTo>
                    <a:pt x="133111" y="159720"/>
                  </a:lnTo>
                  <a:lnTo>
                    <a:pt x="133836" y="197582"/>
                  </a:lnTo>
                  <a:lnTo>
                    <a:pt x="133931" y="241141"/>
                  </a:lnTo>
                  <a:lnTo>
                    <a:pt x="133945" y="284654"/>
                  </a:lnTo>
                  <a:lnTo>
                    <a:pt x="133945" y="323974"/>
                  </a:lnTo>
                  <a:lnTo>
                    <a:pt x="133945" y="367190"/>
                  </a:lnTo>
                  <a:lnTo>
                    <a:pt x="133945" y="383801"/>
                  </a:lnTo>
                  <a:lnTo>
                    <a:pt x="129206" y="379096"/>
                  </a:lnTo>
                  <a:lnTo>
                    <a:pt x="126878" y="371485"/>
                  </a:lnTo>
                  <a:lnTo>
                    <a:pt x="125016" y="3570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1" name="SMARTInkShape-440"/>
            <p:cNvSpPr/>
            <p:nvPr>
              <p:custDataLst>
                <p:tags r:id="rId64"/>
              </p:custDataLst>
            </p:nvPr>
          </p:nvSpPr>
          <p:spPr>
            <a:xfrm>
              <a:off x="6813351" y="5269804"/>
              <a:ext cx="294680" cy="443932"/>
            </a:xfrm>
            <a:custGeom>
              <a:avLst/>
              <a:gdLst/>
              <a:ahLst/>
              <a:cxnLst/>
              <a:rect l="0" t="0" r="0" b="0"/>
              <a:pathLst>
                <a:path w="294680" h="443932">
                  <a:moveTo>
                    <a:pt x="0" y="114798"/>
                  </a:moveTo>
                  <a:lnTo>
                    <a:pt x="0" y="114798"/>
                  </a:lnTo>
                  <a:lnTo>
                    <a:pt x="0" y="119537"/>
                  </a:lnTo>
                  <a:lnTo>
                    <a:pt x="9095" y="146815"/>
                  </a:lnTo>
                  <a:lnTo>
                    <a:pt x="14822" y="157247"/>
                  </a:lnTo>
                  <a:lnTo>
                    <a:pt x="27396" y="195385"/>
                  </a:lnTo>
                  <a:lnTo>
                    <a:pt x="32020" y="208160"/>
                  </a:lnTo>
                  <a:lnTo>
                    <a:pt x="38149" y="250059"/>
                  </a:lnTo>
                  <a:lnTo>
                    <a:pt x="42723" y="266993"/>
                  </a:lnTo>
                  <a:lnTo>
                    <a:pt x="47126" y="309423"/>
                  </a:lnTo>
                  <a:lnTo>
                    <a:pt x="51666" y="331214"/>
                  </a:lnTo>
                  <a:lnTo>
                    <a:pt x="55658" y="353876"/>
                  </a:lnTo>
                  <a:lnTo>
                    <a:pt x="61155" y="379312"/>
                  </a:lnTo>
                  <a:lnTo>
                    <a:pt x="62455" y="420253"/>
                  </a:lnTo>
                  <a:lnTo>
                    <a:pt x="62508" y="443931"/>
                  </a:lnTo>
                  <a:lnTo>
                    <a:pt x="62508" y="400231"/>
                  </a:lnTo>
                  <a:lnTo>
                    <a:pt x="65154" y="362155"/>
                  </a:lnTo>
                  <a:lnTo>
                    <a:pt x="70609" y="320820"/>
                  </a:lnTo>
                  <a:lnTo>
                    <a:pt x="76070" y="283173"/>
                  </a:lnTo>
                  <a:lnTo>
                    <a:pt x="79801" y="242289"/>
                  </a:lnTo>
                  <a:lnTo>
                    <a:pt x="81285" y="203244"/>
                  </a:lnTo>
                  <a:lnTo>
                    <a:pt x="88046" y="164075"/>
                  </a:lnTo>
                  <a:lnTo>
                    <a:pt x="98319" y="120847"/>
                  </a:lnTo>
                  <a:lnTo>
                    <a:pt x="109199" y="88798"/>
                  </a:lnTo>
                  <a:lnTo>
                    <a:pt x="113025" y="82407"/>
                  </a:lnTo>
                  <a:lnTo>
                    <a:pt x="114725" y="76258"/>
                  </a:lnTo>
                  <a:lnTo>
                    <a:pt x="116171" y="74222"/>
                  </a:lnTo>
                  <a:lnTo>
                    <a:pt x="118127" y="72864"/>
                  </a:lnTo>
                  <a:lnTo>
                    <a:pt x="123655" y="70685"/>
                  </a:lnTo>
                  <a:lnTo>
                    <a:pt x="132585" y="70196"/>
                  </a:lnTo>
                  <a:lnTo>
                    <a:pt x="138282" y="74903"/>
                  </a:lnTo>
                  <a:lnTo>
                    <a:pt x="140834" y="79869"/>
                  </a:lnTo>
                  <a:lnTo>
                    <a:pt x="141514" y="82582"/>
                  </a:lnTo>
                  <a:lnTo>
                    <a:pt x="148743" y="95058"/>
                  </a:lnTo>
                  <a:lnTo>
                    <a:pt x="158693" y="135541"/>
                  </a:lnTo>
                  <a:lnTo>
                    <a:pt x="160555" y="176775"/>
                  </a:lnTo>
                  <a:lnTo>
                    <a:pt x="161647" y="188975"/>
                  </a:lnTo>
                  <a:lnTo>
                    <a:pt x="169108" y="223803"/>
                  </a:lnTo>
                  <a:lnTo>
                    <a:pt x="169664" y="257547"/>
                  </a:lnTo>
                  <a:lnTo>
                    <a:pt x="177353" y="249972"/>
                  </a:lnTo>
                  <a:lnTo>
                    <a:pt x="182967" y="239626"/>
                  </a:lnTo>
                  <a:lnTo>
                    <a:pt x="194414" y="195042"/>
                  </a:lnTo>
                  <a:lnTo>
                    <a:pt x="198495" y="177268"/>
                  </a:lnTo>
                  <a:lnTo>
                    <a:pt x="211846" y="134515"/>
                  </a:lnTo>
                  <a:lnTo>
                    <a:pt x="216228" y="115348"/>
                  </a:lnTo>
                  <a:lnTo>
                    <a:pt x="221165" y="97101"/>
                  </a:lnTo>
                  <a:lnTo>
                    <a:pt x="225273" y="79127"/>
                  </a:lnTo>
                  <a:lnTo>
                    <a:pt x="232773" y="63879"/>
                  </a:lnTo>
                  <a:lnTo>
                    <a:pt x="235550" y="60016"/>
                  </a:lnTo>
                  <a:lnTo>
                    <a:pt x="238633" y="50431"/>
                  </a:lnTo>
                  <a:lnTo>
                    <a:pt x="240997" y="40550"/>
                  </a:lnTo>
                  <a:lnTo>
                    <a:pt x="250598" y="26122"/>
                  </a:lnTo>
                  <a:lnTo>
                    <a:pt x="255245" y="19825"/>
                  </a:lnTo>
                  <a:lnTo>
                    <a:pt x="257310" y="13717"/>
                  </a:lnTo>
                  <a:lnTo>
                    <a:pt x="258852" y="11692"/>
                  </a:lnTo>
                  <a:lnTo>
                    <a:pt x="275457" y="0"/>
                  </a:lnTo>
                  <a:lnTo>
                    <a:pt x="276904" y="562"/>
                  </a:lnTo>
                  <a:lnTo>
                    <a:pt x="290087" y="12047"/>
                  </a:lnTo>
                  <a:lnTo>
                    <a:pt x="292639" y="19851"/>
                  </a:lnTo>
                  <a:lnTo>
                    <a:pt x="294600" y="57212"/>
                  </a:lnTo>
                  <a:lnTo>
                    <a:pt x="294672" y="100164"/>
                  </a:lnTo>
                  <a:lnTo>
                    <a:pt x="292033" y="133294"/>
                  </a:lnTo>
                  <a:lnTo>
                    <a:pt x="286992" y="168501"/>
                  </a:lnTo>
                  <a:lnTo>
                    <a:pt x="279859" y="210256"/>
                  </a:lnTo>
                  <a:lnTo>
                    <a:pt x="272480" y="252567"/>
                  </a:lnTo>
                  <a:lnTo>
                    <a:pt x="268160" y="295251"/>
                  </a:lnTo>
                  <a:lnTo>
                    <a:pt x="268011" y="303479"/>
                  </a:lnTo>
                  <a:lnTo>
                    <a:pt x="270589" y="310441"/>
                  </a:lnTo>
                  <a:lnTo>
                    <a:pt x="275589" y="318256"/>
                  </a:lnTo>
                  <a:lnTo>
                    <a:pt x="278919" y="319325"/>
                  </a:lnTo>
                  <a:lnTo>
                    <a:pt x="281197" y="319611"/>
                  </a:lnTo>
                  <a:lnTo>
                    <a:pt x="282714" y="318808"/>
                  </a:lnTo>
                  <a:lnTo>
                    <a:pt x="283726" y="317280"/>
                  </a:lnTo>
                  <a:lnTo>
                    <a:pt x="284401" y="315271"/>
                  </a:lnTo>
                  <a:lnTo>
                    <a:pt x="292640" y="302066"/>
                  </a:lnTo>
                  <a:lnTo>
                    <a:pt x="294679" y="2933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 name="SMARTInkShape-441"/>
            <p:cNvSpPr/>
            <p:nvPr>
              <p:custDataLst>
                <p:tags r:id="rId65"/>
              </p:custDataLst>
            </p:nvPr>
          </p:nvSpPr>
          <p:spPr>
            <a:xfrm>
              <a:off x="6581194" y="5456039"/>
              <a:ext cx="142860" cy="312504"/>
            </a:xfrm>
            <a:custGeom>
              <a:avLst/>
              <a:gdLst/>
              <a:ahLst/>
              <a:cxnLst/>
              <a:rect l="0" t="0" r="0" b="0"/>
              <a:pathLst>
                <a:path w="142860" h="312504">
                  <a:moveTo>
                    <a:pt x="35704" y="0"/>
                  </a:moveTo>
                  <a:lnTo>
                    <a:pt x="35704" y="0"/>
                  </a:lnTo>
                  <a:lnTo>
                    <a:pt x="30964" y="0"/>
                  </a:lnTo>
                  <a:lnTo>
                    <a:pt x="29568" y="992"/>
                  </a:lnTo>
                  <a:lnTo>
                    <a:pt x="28637" y="2645"/>
                  </a:lnTo>
                  <a:lnTo>
                    <a:pt x="28016" y="4740"/>
                  </a:lnTo>
                  <a:lnTo>
                    <a:pt x="20883" y="16223"/>
                  </a:lnTo>
                  <a:lnTo>
                    <a:pt x="10274" y="59699"/>
                  </a:lnTo>
                  <a:lnTo>
                    <a:pt x="6448" y="89319"/>
                  </a:lnTo>
                  <a:lnTo>
                    <a:pt x="1901" y="107164"/>
                  </a:lnTo>
                  <a:lnTo>
                    <a:pt x="153" y="145521"/>
                  </a:lnTo>
                  <a:lnTo>
                    <a:pt x="0" y="186973"/>
                  </a:lnTo>
                  <a:lnTo>
                    <a:pt x="985" y="199184"/>
                  </a:lnTo>
                  <a:lnTo>
                    <a:pt x="11010" y="241087"/>
                  </a:lnTo>
                  <a:lnTo>
                    <a:pt x="15820" y="258956"/>
                  </a:lnTo>
                  <a:lnTo>
                    <a:pt x="17937" y="269873"/>
                  </a:lnTo>
                  <a:lnTo>
                    <a:pt x="24707" y="281597"/>
                  </a:lnTo>
                  <a:lnTo>
                    <a:pt x="48863" y="307813"/>
                  </a:lnTo>
                  <a:lnTo>
                    <a:pt x="54120" y="310438"/>
                  </a:lnTo>
                  <a:lnTo>
                    <a:pt x="71472" y="312355"/>
                  </a:lnTo>
                  <a:lnTo>
                    <a:pt x="78599" y="312503"/>
                  </a:lnTo>
                  <a:lnTo>
                    <a:pt x="92627" y="300107"/>
                  </a:lnTo>
                  <a:lnTo>
                    <a:pt x="112124" y="270672"/>
                  </a:lnTo>
                  <a:lnTo>
                    <a:pt x="128346" y="226094"/>
                  </a:lnTo>
                  <a:lnTo>
                    <a:pt x="132828" y="202382"/>
                  </a:lnTo>
                  <a:lnTo>
                    <a:pt x="134596" y="184540"/>
                  </a:lnTo>
                  <a:lnTo>
                    <a:pt x="142004" y="148828"/>
                  </a:lnTo>
                  <a:lnTo>
                    <a:pt x="142810" y="107156"/>
                  </a:lnTo>
                  <a:lnTo>
                    <a:pt x="142859" y="65667"/>
                  </a:lnTo>
                  <a:lnTo>
                    <a:pt x="141868" y="50766"/>
                  </a:lnTo>
                  <a:lnTo>
                    <a:pt x="133184" y="27054"/>
                  </a:lnTo>
                  <a:lnTo>
                    <a:pt x="129299" y="22607"/>
                  </a:lnTo>
                  <a:lnTo>
                    <a:pt x="124266" y="19970"/>
                  </a:lnTo>
                  <a:lnTo>
                    <a:pt x="114145" y="18044"/>
                  </a:lnTo>
                  <a:lnTo>
                    <a:pt x="111811" y="17982"/>
                  </a:lnTo>
                  <a:lnTo>
                    <a:pt x="110254" y="18934"/>
                  </a:lnTo>
                  <a:lnTo>
                    <a:pt x="109216" y="20560"/>
                  </a:lnTo>
                  <a:lnTo>
                    <a:pt x="108526" y="22637"/>
                  </a:lnTo>
                  <a:lnTo>
                    <a:pt x="102811" y="30299"/>
                  </a:lnTo>
                  <a:lnTo>
                    <a:pt x="97610" y="33310"/>
                  </a:lnTo>
                  <a:lnTo>
                    <a:pt x="91992" y="35640"/>
                  </a:lnTo>
                  <a:lnTo>
                    <a:pt x="62615" y="62386"/>
                  </a:lnTo>
                  <a:lnTo>
                    <a:pt x="62493"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 name="SMARTInkShape-442"/>
            <p:cNvSpPr/>
            <p:nvPr>
              <p:custDataLst>
                <p:tags r:id="rId66"/>
              </p:custDataLst>
            </p:nvPr>
          </p:nvSpPr>
          <p:spPr>
            <a:xfrm>
              <a:off x="6259711" y="5474278"/>
              <a:ext cx="222864" cy="435812"/>
            </a:xfrm>
            <a:custGeom>
              <a:avLst/>
              <a:gdLst/>
              <a:ahLst/>
              <a:cxnLst/>
              <a:rect l="0" t="0" r="0" b="0"/>
              <a:pathLst>
                <a:path w="222864" h="435812">
                  <a:moveTo>
                    <a:pt x="0" y="106776"/>
                  </a:moveTo>
                  <a:lnTo>
                    <a:pt x="0" y="106776"/>
                  </a:lnTo>
                  <a:lnTo>
                    <a:pt x="0" y="120437"/>
                  </a:lnTo>
                  <a:lnTo>
                    <a:pt x="992" y="121836"/>
                  </a:lnTo>
                  <a:lnTo>
                    <a:pt x="2645" y="122770"/>
                  </a:lnTo>
                  <a:lnTo>
                    <a:pt x="7688" y="124267"/>
                  </a:lnTo>
                  <a:lnTo>
                    <a:pt x="16509" y="132293"/>
                  </a:lnTo>
                  <a:lnTo>
                    <a:pt x="22200" y="133189"/>
                  </a:lnTo>
                  <a:lnTo>
                    <a:pt x="39148" y="134483"/>
                  </a:lnTo>
                  <a:lnTo>
                    <a:pt x="56222" y="141244"/>
                  </a:lnTo>
                  <a:lnTo>
                    <a:pt x="59309" y="140669"/>
                  </a:lnTo>
                  <a:lnTo>
                    <a:pt x="71393" y="135263"/>
                  </a:lnTo>
                  <a:lnTo>
                    <a:pt x="92451" y="132797"/>
                  </a:lnTo>
                  <a:lnTo>
                    <a:pt x="104342" y="127495"/>
                  </a:lnTo>
                  <a:lnTo>
                    <a:pt x="130068" y="123894"/>
                  </a:lnTo>
                  <a:lnTo>
                    <a:pt x="140624" y="118573"/>
                  </a:lnTo>
                  <a:lnTo>
                    <a:pt x="154885" y="115563"/>
                  </a:lnTo>
                  <a:lnTo>
                    <a:pt x="169095" y="108806"/>
                  </a:lnTo>
                  <a:lnTo>
                    <a:pt x="172261" y="108130"/>
                  </a:lnTo>
                  <a:lnTo>
                    <a:pt x="205197" y="89824"/>
                  </a:lnTo>
                  <a:lnTo>
                    <a:pt x="209600" y="89319"/>
                  </a:lnTo>
                  <a:lnTo>
                    <a:pt x="211170" y="88193"/>
                  </a:lnTo>
                  <a:lnTo>
                    <a:pt x="212218" y="86450"/>
                  </a:lnTo>
                  <a:lnTo>
                    <a:pt x="213899" y="81264"/>
                  </a:lnTo>
                  <a:lnTo>
                    <a:pt x="216774" y="80555"/>
                  </a:lnTo>
                  <a:lnTo>
                    <a:pt x="218930" y="80366"/>
                  </a:lnTo>
                  <a:lnTo>
                    <a:pt x="220367" y="79248"/>
                  </a:lnTo>
                  <a:lnTo>
                    <a:pt x="222863" y="72333"/>
                  </a:lnTo>
                  <a:lnTo>
                    <a:pt x="221997" y="71908"/>
                  </a:lnTo>
                  <a:lnTo>
                    <a:pt x="218390" y="71435"/>
                  </a:lnTo>
                  <a:lnTo>
                    <a:pt x="217030" y="70317"/>
                  </a:lnTo>
                  <a:lnTo>
                    <a:pt x="215520" y="66429"/>
                  </a:lnTo>
                  <a:lnTo>
                    <a:pt x="213559" y="55848"/>
                  </a:lnTo>
                  <a:lnTo>
                    <a:pt x="203301" y="42387"/>
                  </a:lnTo>
                  <a:lnTo>
                    <a:pt x="201019" y="40038"/>
                  </a:lnTo>
                  <a:lnTo>
                    <a:pt x="195836" y="37427"/>
                  </a:lnTo>
                  <a:lnTo>
                    <a:pt x="193066" y="36731"/>
                  </a:lnTo>
                  <a:lnTo>
                    <a:pt x="191218" y="35275"/>
                  </a:lnTo>
                  <a:lnTo>
                    <a:pt x="183268" y="23033"/>
                  </a:lnTo>
                  <a:lnTo>
                    <a:pt x="178026" y="19948"/>
                  </a:lnTo>
                  <a:lnTo>
                    <a:pt x="172388" y="17584"/>
                  </a:lnTo>
                  <a:lnTo>
                    <a:pt x="163636" y="11667"/>
                  </a:lnTo>
                  <a:lnTo>
                    <a:pt x="154758" y="9474"/>
                  </a:lnTo>
                  <a:lnTo>
                    <a:pt x="148818" y="8961"/>
                  </a:lnTo>
                  <a:lnTo>
                    <a:pt x="142870" y="6087"/>
                  </a:lnTo>
                  <a:lnTo>
                    <a:pt x="136920" y="2494"/>
                  </a:lnTo>
                  <a:lnTo>
                    <a:pt x="125015" y="188"/>
                  </a:lnTo>
                  <a:lnTo>
                    <a:pt x="122039" y="0"/>
                  </a:lnTo>
                  <a:lnTo>
                    <a:pt x="116085" y="2435"/>
                  </a:lnTo>
                  <a:lnTo>
                    <a:pt x="110132" y="5832"/>
                  </a:lnTo>
                  <a:lnTo>
                    <a:pt x="101203" y="8737"/>
                  </a:lnTo>
                  <a:lnTo>
                    <a:pt x="91281" y="14448"/>
                  </a:lnTo>
                  <a:lnTo>
                    <a:pt x="81580" y="16132"/>
                  </a:lnTo>
                  <a:lnTo>
                    <a:pt x="77206" y="18566"/>
                  </a:lnTo>
                  <a:lnTo>
                    <a:pt x="56800" y="41726"/>
                  </a:lnTo>
                  <a:lnTo>
                    <a:pt x="32751" y="83127"/>
                  </a:lnTo>
                  <a:lnTo>
                    <a:pt x="20008" y="125482"/>
                  </a:lnTo>
                  <a:lnTo>
                    <a:pt x="11413" y="151005"/>
                  </a:lnTo>
                  <a:lnTo>
                    <a:pt x="7019" y="169160"/>
                  </a:lnTo>
                  <a:lnTo>
                    <a:pt x="2079" y="187107"/>
                  </a:lnTo>
                  <a:lnTo>
                    <a:pt x="182" y="229927"/>
                  </a:lnTo>
                  <a:lnTo>
                    <a:pt x="15" y="269993"/>
                  </a:lnTo>
                  <a:lnTo>
                    <a:pt x="999" y="285482"/>
                  </a:lnTo>
                  <a:lnTo>
                    <a:pt x="11024" y="327205"/>
                  </a:lnTo>
                  <a:lnTo>
                    <a:pt x="14821" y="335713"/>
                  </a:lnTo>
                  <a:lnTo>
                    <a:pt x="17951" y="350668"/>
                  </a:lnTo>
                  <a:lnTo>
                    <a:pt x="42919" y="395099"/>
                  </a:lnTo>
                  <a:lnTo>
                    <a:pt x="48876" y="404312"/>
                  </a:lnTo>
                  <a:lnTo>
                    <a:pt x="56926" y="413327"/>
                  </a:lnTo>
                  <a:lnTo>
                    <a:pt x="62672" y="416654"/>
                  </a:lnTo>
                  <a:lnTo>
                    <a:pt x="105578" y="432571"/>
                  </a:lnTo>
                  <a:lnTo>
                    <a:pt x="117713" y="435811"/>
                  </a:lnTo>
                  <a:lnTo>
                    <a:pt x="151803" y="4282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 name="SMARTInkShape-443"/>
            <p:cNvSpPr/>
            <p:nvPr>
              <p:custDataLst>
                <p:tags r:id="rId67"/>
              </p:custDataLst>
            </p:nvPr>
          </p:nvSpPr>
          <p:spPr>
            <a:xfrm>
              <a:off x="6036468" y="5259586"/>
              <a:ext cx="44650" cy="1026915"/>
            </a:xfrm>
            <a:custGeom>
              <a:avLst/>
              <a:gdLst/>
              <a:ahLst/>
              <a:cxnLst/>
              <a:rect l="0" t="0" r="0" b="0"/>
              <a:pathLst>
                <a:path w="44650" h="1026915">
                  <a:moveTo>
                    <a:pt x="44649" y="0"/>
                  </a:moveTo>
                  <a:lnTo>
                    <a:pt x="44649" y="0"/>
                  </a:lnTo>
                  <a:lnTo>
                    <a:pt x="38512" y="14258"/>
                  </a:lnTo>
                  <a:lnTo>
                    <a:pt x="34800" y="57443"/>
                  </a:lnTo>
                  <a:lnTo>
                    <a:pt x="27623" y="92351"/>
                  </a:lnTo>
                  <a:lnTo>
                    <a:pt x="26838" y="136596"/>
                  </a:lnTo>
                  <a:lnTo>
                    <a:pt x="24159" y="161519"/>
                  </a:lnTo>
                  <a:lnTo>
                    <a:pt x="18689" y="205486"/>
                  </a:lnTo>
                  <a:lnTo>
                    <a:pt x="17970" y="250045"/>
                  </a:lnTo>
                  <a:lnTo>
                    <a:pt x="11744" y="291889"/>
                  </a:lnTo>
                  <a:lnTo>
                    <a:pt x="9487" y="329846"/>
                  </a:lnTo>
                  <a:lnTo>
                    <a:pt x="9040" y="370748"/>
                  </a:lnTo>
                  <a:lnTo>
                    <a:pt x="8952" y="410908"/>
                  </a:lnTo>
                  <a:lnTo>
                    <a:pt x="6289" y="453384"/>
                  </a:lnTo>
                  <a:lnTo>
                    <a:pt x="1243" y="495472"/>
                  </a:lnTo>
                  <a:lnTo>
                    <a:pt x="369" y="530232"/>
                  </a:lnTo>
                  <a:lnTo>
                    <a:pt x="109" y="565666"/>
                  </a:lnTo>
                  <a:lnTo>
                    <a:pt x="21" y="607059"/>
                  </a:lnTo>
                  <a:lnTo>
                    <a:pt x="7" y="640795"/>
                  </a:lnTo>
                  <a:lnTo>
                    <a:pt x="2" y="675926"/>
                  </a:lnTo>
                  <a:lnTo>
                    <a:pt x="1" y="710479"/>
                  </a:lnTo>
                  <a:lnTo>
                    <a:pt x="0" y="751971"/>
                  </a:lnTo>
                  <a:lnTo>
                    <a:pt x="0" y="793348"/>
                  </a:lnTo>
                  <a:lnTo>
                    <a:pt x="0" y="830185"/>
                  </a:lnTo>
                  <a:lnTo>
                    <a:pt x="0" y="866125"/>
                  </a:lnTo>
                  <a:lnTo>
                    <a:pt x="2646" y="890307"/>
                  </a:lnTo>
                  <a:lnTo>
                    <a:pt x="7689" y="916255"/>
                  </a:lnTo>
                  <a:lnTo>
                    <a:pt x="11413" y="953545"/>
                  </a:lnTo>
                  <a:lnTo>
                    <a:pt x="16586" y="974167"/>
                  </a:lnTo>
                  <a:lnTo>
                    <a:pt x="18601" y="993932"/>
                  </a:lnTo>
                  <a:lnTo>
                    <a:pt x="28869" y="1017795"/>
                  </a:lnTo>
                  <a:lnTo>
                    <a:pt x="31152" y="1020835"/>
                  </a:lnTo>
                  <a:lnTo>
                    <a:pt x="36335" y="1024212"/>
                  </a:lnTo>
                  <a:lnTo>
                    <a:pt x="44649" y="102691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 name="SMARTInkShape-444"/>
            <p:cNvSpPr/>
            <p:nvPr>
              <p:custDataLst>
                <p:tags r:id="rId68"/>
              </p:custDataLst>
            </p:nvPr>
          </p:nvSpPr>
          <p:spPr>
            <a:xfrm>
              <a:off x="5741821" y="5286375"/>
              <a:ext cx="303578" cy="553223"/>
            </a:xfrm>
            <a:custGeom>
              <a:avLst/>
              <a:gdLst/>
              <a:ahLst/>
              <a:cxnLst/>
              <a:rect l="0" t="0" r="0" b="0"/>
              <a:pathLst>
                <a:path w="303578" h="553223">
                  <a:moveTo>
                    <a:pt x="8897" y="0"/>
                  </a:moveTo>
                  <a:lnTo>
                    <a:pt x="8897" y="0"/>
                  </a:lnTo>
                  <a:lnTo>
                    <a:pt x="4157" y="0"/>
                  </a:lnTo>
                  <a:lnTo>
                    <a:pt x="2761" y="992"/>
                  </a:lnTo>
                  <a:lnTo>
                    <a:pt x="1830" y="2645"/>
                  </a:lnTo>
                  <a:lnTo>
                    <a:pt x="213" y="9094"/>
                  </a:lnTo>
                  <a:lnTo>
                    <a:pt x="0" y="16509"/>
                  </a:lnTo>
                  <a:lnTo>
                    <a:pt x="6111" y="24722"/>
                  </a:lnTo>
                  <a:lnTo>
                    <a:pt x="8071" y="33012"/>
                  </a:lnTo>
                  <a:lnTo>
                    <a:pt x="8865" y="56565"/>
                  </a:lnTo>
                  <a:lnTo>
                    <a:pt x="11529" y="62512"/>
                  </a:lnTo>
                  <a:lnTo>
                    <a:pt x="15028" y="68462"/>
                  </a:lnTo>
                  <a:lnTo>
                    <a:pt x="17990" y="77391"/>
                  </a:lnTo>
                  <a:lnTo>
                    <a:pt x="31994" y="96242"/>
                  </a:lnTo>
                  <a:lnTo>
                    <a:pt x="37603" y="114224"/>
                  </a:lnTo>
                  <a:lnTo>
                    <a:pt x="62526" y="153851"/>
                  </a:lnTo>
                  <a:lnTo>
                    <a:pt x="83314" y="193596"/>
                  </a:lnTo>
                  <a:lnTo>
                    <a:pt x="114192" y="232728"/>
                  </a:lnTo>
                  <a:lnTo>
                    <a:pt x="136780" y="273876"/>
                  </a:lnTo>
                  <a:lnTo>
                    <a:pt x="154404" y="303614"/>
                  </a:lnTo>
                  <a:lnTo>
                    <a:pt x="171364" y="327422"/>
                  </a:lnTo>
                  <a:lnTo>
                    <a:pt x="193371" y="371058"/>
                  </a:lnTo>
                  <a:lnTo>
                    <a:pt x="214276" y="410879"/>
                  </a:lnTo>
                  <a:lnTo>
                    <a:pt x="235116" y="452445"/>
                  </a:lnTo>
                  <a:lnTo>
                    <a:pt x="246031" y="476251"/>
                  </a:lnTo>
                  <a:lnTo>
                    <a:pt x="249815" y="493118"/>
                  </a:lnTo>
                  <a:lnTo>
                    <a:pt x="268022" y="524758"/>
                  </a:lnTo>
                  <a:lnTo>
                    <a:pt x="272892" y="531874"/>
                  </a:lnTo>
                  <a:lnTo>
                    <a:pt x="275057" y="538344"/>
                  </a:lnTo>
                  <a:lnTo>
                    <a:pt x="276626" y="540466"/>
                  </a:lnTo>
                  <a:lnTo>
                    <a:pt x="278664" y="541881"/>
                  </a:lnTo>
                  <a:lnTo>
                    <a:pt x="281016" y="542824"/>
                  </a:lnTo>
                  <a:lnTo>
                    <a:pt x="282583" y="544445"/>
                  </a:lnTo>
                  <a:lnTo>
                    <a:pt x="284324" y="548892"/>
                  </a:lnTo>
                  <a:lnTo>
                    <a:pt x="285781" y="550475"/>
                  </a:lnTo>
                  <a:lnTo>
                    <a:pt x="293284" y="553222"/>
                  </a:lnTo>
                  <a:lnTo>
                    <a:pt x="298984" y="548776"/>
                  </a:lnTo>
                  <a:lnTo>
                    <a:pt x="301535" y="543872"/>
                  </a:lnTo>
                  <a:lnTo>
                    <a:pt x="303308" y="528726"/>
                  </a:lnTo>
                  <a:lnTo>
                    <a:pt x="303577" y="4911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37" name="SMARTInkShape-445"/>
          <p:cNvSpPr/>
          <p:nvPr>
            <p:custDataLst>
              <p:tags r:id="rId2"/>
            </p:custDataLst>
          </p:nvPr>
        </p:nvSpPr>
        <p:spPr>
          <a:xfrm>
            <a:off x="1348383" y="3982673"/>
            <a:ext cx="1544837" cy="98195"/>
          </a:xfrm>
          <a:custGeom>
            <a:avLst/>
            <a:gdLst/>
            <a:ahLst/>
            <a:cxnLst/>
            <a:rect l="0" t="0" r="0" b="0"/>
            <a:pathLst>
              <a:path w="1544837" h="98195">
                <a:moveTo>
                  <a:pt x="1544836" y="8897"/>
                </a:moveTo>
                <a:lnTo>
                  <a:pt x="1544836" y="8897"/>
                </a:lnTo>
                <a:lnTo>
                  <a:pt x="1540095" y="8897"/>
                </a:lnTo>
                <a:lnTo>
                  <a:pt x="1538699" y="7905"/>
                </a:lnTo>
                <a:lnTo>
                  <a:pt x="1537767" y="6251"/>
                </a:lnTo>
                <a:lnTo>
                  <a:pt x="1537147" y="4157"/>
                </a:lnTo>
                <a:lnTo>
                  <a:pt x="1535741" y="2760"/>
                </a:lnTo>
                <a:lnTo>
                  <a:pt x="1531533" y="1209"/>
                </a:lnTo>
                <a:lnTo>
                  <a:pt x="1513792" y="0"/>
                </a:lnTo>
                <a:lnTo>
                  <a:pt x="1508549" y="2628"/>
                </a:lnTo>
                <a:lnTo>
                  <a:pt x="1502912" y="6111"/>
                </a:lnTo>
                <a:lnTo>
                  <a:pt x="1491207" y="8347"/>
                </a:lnTo>
                <a:lnTo>
                  <a:pt x="1448428" y="8891"/>
                </a:lnTo>
                <a:lnTo>
                  <a:pt x="1427635" y="9888"/>
                </a:lnTo>
                <a:lnTo>
                  <a:pt x="1389226" y="16999"/>
                </a:lnTo>
                <a:lnTo>
                  <a:pt x="1347881" y="17717"/>
                </a:lnTo>
                <a:lnTo>
                  <a:pt x="1305436" y="17805"/>
                </a:lnTo>
                <a:lnTo>
                  <a:pt x="1270614" y="17820"/>
                </a:lnTo>
                <a:lnTo>
                  <a:pt x="1234169" y="17825"/>
                </a:lnTo>
                <a:lnTo>
                  <a:pt x="1192392" y="18818"/>
                </a:lnTo>
                <a:lnTo>
                  <a:pt x="1148595" y="23963"/>
                </a:lnTo>
                <a:lnTo>
                  <a:pt x="1119028" y="25515"/>
                </a:lnTo>
                <a:lnTo>
                  <a:pt x="1086705" y="26205"/>
                </a:lnTo>
                <a:lnTo>
                  <a:pt x="1052495" y="26511"/>
                </a:lnTo>
                <a:lnTo>
                  <a:pt x="1017448" y="26647"/>
                </a:lnTo>
                <a:lnTo>
                  <a:pt x="979381" y="26708"/>
                </a:lnTo>
                <a:lnTo>
                  <a:pt x="939311" y="26735"/>
                </a:lnTo>
                <a:lnTo>
                  <a:pt x="898352" y="26747"/>
                </a:lnTo>
                <a:lnTo>
                  <a:pt x="856997" y="26752"/>
                </a:lnTo>
                <a:lnTo>
                  <a:pt x="815465" y="27747"/>
                </a:lnTo>
                <a:lnTo>
                  <a:pt x="773856" y="31496"/>
                </a:lnTo>
                <a:lnTo>
                  <a:pt x="732212" y="33824"/>
                </a:lnTo>
                <a:lnTo>
                  <a:pt x="689560" y="34859"/>
                </a:lnTo>
                <a:lnTo>
                  <a:pt x="667074" y="35134"/>
                </a:lnTo>
                <a:lnTo>
                  <a:pt x="644146" y="35319"/>
                </a:lnTo>
                <a:lnTo>
                  <a:pt x="620922" y="35441"/>
                </a:lnTo>
                <a:lnTo>
                  <a:pt x="597503" y="35522"/>
                </a:lnTo>
                <a:lnTo>
                  <a:pt x="573952" y="35577"/>
                </a:lnTo>
                <a:lnTo>
                  <a:pt x="550315" y="35614"/>
                </a:lnTo>
                <a:lnTo>
                  <a:pt x="526619" y="35638"/>
                </a:lnTo>
                <a:lnTo>
                  <a:pt x="502883" y="35654"/>
                </a:lnTo>
                <a:lnTo>
                  <a:pt x="478131" y="36657"/>
                </a:lnTo>
                <a:lnTo>
                  <a:pt x="452699" y="38318"/>
                </a:lnTo>
                <a:lnTo>
                  <a:pt x="426815" y="40417"/>
                </a:lnTo>
                <a:lnTo>
                  <a:pt x="400629" y="41817"/>
                </a:lnTo>
                <a:lnTo>
                  <a:pt x="374242" y="42750"/>
                </a:lnTo>
                <a:lnTo>
                  <a:pt x="347721" y="43372"/>
                </a:lnTo>
                <a:lnTo>
                  <a:pt x="322103" y="44778"/>
                </a:lnTo>
                <a:lnTo>
                  <a:pt x="297087" y="46709"/>
                </a:lnTo>
                <a:lnTo>
                  <a:pt x="272472" y="48988"/>
                </a:lnTo>
                <a:lnTo>
                  <a:pt x="247132" y="52492"/>
                </a:lnTo>
                <a:lnTo>
                  <a:pt x="221310" y="56811"/>
                </a:lnTo>
                <a:lnTo>
                  <a:pt x="195165" y="61676"/>
                </a:lnTo>
                <a:lnTo>
                  <a:pt x="169797" y="65911"/>
                </a:lnTo>
                <a:lnTo>
                  <a:pt x="144948" y="69727"/>
                </a:lnTo>
                <a:lnTo>
                  <a:pt x="120444" y="73263"/>
                </a:lnTo>
                <a:lnTo>
                  <a:pt x="96171" y="77604"/>
                </a:lnTo>
                <a:lnTo>
                  <a:pt x="72052" y="82483"/>
                </a:lnTo>
                <a:lnTo>
                  <a:pt x="32023" y="91212"/>
                </a:lnTo>
                <a:lnTo>
                  <a:pt x="0" y="981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8" name="SMARTInkShape-446"/>
          <p:cNvSpPr/>
          <p:nvPr>
            <p:custDataLst>
              <p:tags r:id="rId3"/>
            </p:custDataLst>
          </p:nvPr>
        </p:nvSpPr>
        <p:spPr>
          <a:xfrm>
            <a:off x="2768203" y="4411276"/>
            <a:ext cx="1723430" cy="62498"/>
          </a:xfrm>
          <a:custGeom>
            <a:avLst/>
            <a:gdLst/>
            <a:ahLst/>
            <a:cxnLst/>
            <a:rect l="0" t="0" r="0" b="0"/>
            <a:pathLst>
              <a:path w="1723430" h="62498">
                <a:moveTo>
                  <a:pt x="1714500" y="62497"/>
                </a:moveTo>
                <a:lnTo>
                  <a:pt x="1714500" y="62497"/>
                </a:lnTo>
                <a:lnTo>
                  <a:pt x="1723429" y="62497"/>
                </a:lnTo>
                <a:lnTo>
                  <a:pt x="1681561" y="62497"/>
                </a:lnTo>
                <a:lnTo>
                  <a:pt x="1640231" y="62497"/>
                </a:lnTo>
                <a:lnTo>
                  <a:pt x="1596304" y="62497"/>
                </a:lnTo>
                <a:lnTo>
                  <a:pt x="1571000" y="59851"/>
                </a:lnTo>
                <a:lnTo>
                  <a:pt x="1526894" y="53403"/>
                </a:lnTo>
                <a:lnTo>
                  <a:pt x="1488596" y="46664"/>
                </a:lnTo>
                <a:lnTo>
                  <a:pt x="1447847" y="40297"/>
                </a:lnTo>
                <a:lnTo>
                  <a:pt x="1410706" y="37068"/>
                </a:lnTo>
                <a:lnTo>
                  <a:pt x="1373023" y="31371"/>
                </a:lnTo>
                <a:lnTo>
                  <a:pt x="1331981" y="28139"/>
                </a:lnTo>
                <a:lnTo>
                  <a:pt x="1288401" y="22441"/>
                </a:lnTo>
                <a:lnTo>
                  <a:pt x="1244070" y="19209"/>
                </a:lnTo>
                <a:lnTo>
                  <a:pt x="1211733" y="15808"/>
                </a:lnTo>
                <a:lnTo>
                  <a:pt x="1177516" y="11981"/>
                </a:lnTo>
                <a:lnTo>
                  <a:pt x="1142466" y="10279"/>
                </a:lnTo>
                <a:lnTo>
                  <a:pt x="1107044" y="6878"/>
                </a:lnTo>
                <a:lnTo>
                  <a:pt x="1070465" y="3051"/>
                </a:lnTo>
                <a:lnTo>
                  <a:pt x="1031056" y="1350"/>
                </a:lnTo>
                <a:lnTo>
                  <a:pt x="990390" y="594"/>
                </a:lnTo>
                <a:lnTo>
                  <a:pt x="949166" y="258"/>
                </a:lnTo>
                <a:lnTo>
                  <a:pt x="907692" y="109"/>
                </a:lnTo>
                <a:lnTo>
                  <a:pt x="866109" y="43"/>
                </a:lnTo>
                <a:lnTo>
                  <a:pt x="823484" y="13"/>
                </a:lnTo>
                <a:lnTo>
                  <a:pt x="801005" y="6"/>
                </a:lnTo>
                <a:lnTo>
                  <a:pt x="778081" y="0"/>
                </a:lnTo>
                <a:lnTo>
                  <a:pt x="734090" y="2639"/>
                </a:lnTo>
                <a:lnTo>
                  <a:pt x="691387" y="6128"/>
                </a:lnTo>
                <a:lnTo>
                  <a:pt x="649257" y="7679"/>
                </a:lnTo>
                <a:lnTo>
                  <a:pt x="604736" y="8369"/>
                </a:lnTo>
                <a:lnTo>
                  <a:pt x="581751" y="8552"/>
                </a:lnTo>
                <a:lnTo>
                  <a:pt x="537691" y="8756"/>
                </a:lnTo>
                <a:lnTo>
                  <a:pt x="494958" y="9839"/>
                </a:lnTo>
                <a:lnTo>
                  <a:pt x="452815" y="13628"/>
                </a:lnTo>
                <a:lnTo>
                  <a:pt x="408287" y="15973"/>
                </a:lnTo>
                <a:lnTo>
                  <a:pt x="385301" y="16598"/>
                </a:lnTo>
                <a:lnTo>
                  <a:pt x="362039" y="17015"/>
                </a:lnTo>
                <a:lnTo>
                  <a:pt x="338594" y="17293"/>
                </a:lnTo>
                <a:lnTo>
                  <a:pt x="315026" y="17478"/>
                </a:lnTo>
                <a:lnTo>
                  <a:pt x="292369" y="17601"/>
                </a:lnTo>
                <a:lnTo>
                  <a:pt x="248673" y="17739"/>
                </a:lnTo>
                <a:lnTo>
                  <a:pt x="226306" y="17776"/>
                </a:lnTo>
                <a:lnTo>
                  <a:pt x="203457" y="17799"/>
                </a:lnTo>
                <a:lnTo>
                  <a:pt x="180286" y="17816"/>
                </a:lnTo>
                <a:lnTo>
                  <a:pt x="156902" y="18819"/>
                </a:lnTo>
                <a:lnTo>
                  <a:pt x="133374" y="20480"/>
                </a:lnTo>
                <a:lnTo>
                  <a:pt x="109752" y="22580"/>
                </a:lnTo>
                <a:lnTo>
                  <a:pt x="87059" y="23979"/>
                </a:lnTo>
                <a:lnTo>
                  <a:pt x="43323" y="25534"/>
                </a:lnTo>
                <a:lnTo>
                  <a:pt x="0" y="267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 name="SMARTInkShape-447"/>
          <p:cNvSpPr/>
          <p:nvPr>
            <p:custDataLst>
              <p:tags r:id="rId4"/>
            </p:custDataLst>
          </p:nvPr>
        </p:nvSpPr>
        <p:spPr>
          <a:xfrm>
            <a:off x="5259586" y="1232297"/>
            <a:ext cx="17860" cy="26790"/>
          </a:xfrm>
          <a:custGeom>
            <a:avLst/>
            <a:gdLst/>
            <a:ahLst/>
            <a:cxnLst/>
            <a:rect l="0" t="0" r="0" b="0"/>
            <a:pathLst>
              <a:path w="17860" h="26790">
                <a:moveTo>
                  <a:pt x="17859" y="0"/>
                </a:moveTo>
                <a:lnTo>
                  <a:pt x="17859" y="0"/>
                </a:lnTo>
                <a:lnTo>
                  <a:pt x="17859" y="4740"/>
                </a:lnTo>
                <a:lnTo>
                  <a:pt x="16867" y="6137"/>
                </a:lnTo>
                <a:lnTo>
                  <a:pt x="15213" y="7068"/>
                </a:lnTo>
                <a:lnTo>
                  <a:pt x="13119" y="7688"/>
                </a:lnTo>
                <a:lnTo>
                  <a:pt x="11722" y="9094"/>
                </a:lnTo>
                <a:lnTo>
                  <a:pt x="9297" y="16509"/>
                </a:lnTo>
                <a:lnTo>
                  <a:pt x="6446" y="17259"/>
                </a:lnTo>
                <a:lnTo>
                  <a:pt x="4299" y="17459"/>
                </a:lnTo>
                <a:lnTo>
                  <a:pt x="2865" y="18585"/>
                </a:lnTo>
                <a:lnTo>
                  <a:pt x="22" y="26714"/>
                </a:lnTo>
                <a:lnTo>
                  <a:pt x="0" y="26786"/>
                </a:lnTo>
                <a:lnTo>
                  <a:pt x="0" y="26788"/>
                </a:lnTo>
                <a:lnTo>
                  <a:pt x="8930" y="26789"/>
                </a:lnTo>
                <a:lnTo>
                  <a:pt x="8930" y="21644"/>
                </a:lnTo>
                <a:lnTo>
                  <a:pt x="8930" y="25915"/>
                </a:lnTo>
                <a:lnTo>
                  <a:pt x="17859"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5" name="SMARTInkShape-Group71"/>
          <p:cNvGrpSpPr/>
          <p:nvPr/>
        </p:nvGrpSpPr>
        <p:grpSpPr>
          <a:xfrm>
            <a:off x="5518547" y="1080492"/>
            <a:ext cx="955463" cy="248756"/>
            <a:chOff x="5518547" y="1080492"/>
            <a:chExt cx="955463" cy="248756"/>
          </a:xfrm>
        </p:grpSpPr>
        <p:sp>
          <p:nvSpPr>
            <p:cNvPr id="140" name="SMARTInkShape-448"/>
            <p:cNvSpPr/>
            <p:nvPr>
              <p:custDataLst>
                <p:tags r:id="rId52"/>
              </p:custDataLst>
            </p:nvPr>
          </p:nvSpPr>
          <p:spPr>
            <a:xfrm>
              <a:off x="5518547" y="1080492"/>
              <a:ext cx="330399" cy="232162"/>
            </a:xfrm>
            <a:custGeom>
              <a:avLst/>
              <a:gdLst/>
              <a:ahLst/>
              <a:cxnLst/>
              <a:rect l="0" t="0" r="0" b="0"/>
              <a:pathLst>
                <a:path w="330399" h="232162">
                  <a:moveTo>
                    <a:pt x="0" y="35719"/>
                  </a:moveTo>
                  <a:lnTo>
                    <a:pt x="0" y="35719"/>
                  </a:lnTo>
                  <a:lnTo>
                    <a:pt x="14239" y="50950"/>
                  </a:lnTo>
                  <a:lnTo>
                    <a:pt x="17383" y="60790"/>
                  </a:lnTo>
                  <a:lnTo>
                    <a:pt x="17856" y="104949"/>
                  </a:lnTo>
                  <a:lnTo>
                    <a:pt x="17859" y="144234"/>
                  </a:lnTo>
                  <a:lnTo>
                    <a:pt x="15213" y="151086"/>
                  </a:lnTo>
                  <a:lnTo>
                    <a:pt x="13119" y="154302"/>
                  </a:lnTo>
                  <a:lnTo>
                    <a:pt x="10171" y="168310"/>
                  </a:lnTo>
                  <a:lnTo>
                    <a:pt x="8962" y="199317"/>
                  </a:lnTo>
                  <a:lnTo>
                    <a:pt x="9943" y="201339"/>
                  </a:lnTo>
                  <a:lnTo>
                    <a:pt x="11589" y="202687"/>
                  </a:lnTo>
                  <a:lnTo>
                    <a:pt x="13681" y="203586"/>
                  </a:lnTo>
                  <a:lnTo>
                    <a:pt x="15073" y="205177"/>
                  </a:lnTo>
                  <a:lnTo>
                    <a:pt x="16621" y="209591"/>
                  </a:lnTo>
                  <a:lnTo>
                    <a:pt x="17492" y="217654"/>
                  </a:lnTo>
                  <a:lnTo>
                    <a:pt x="18607" y="219517"/>
                  </a:lnTo>
                  <a:lnTo>
                    <a:pt x="20342" y="220759"/>
                  </a:lnTo>
                  <a:lnTo>
                    <a:pt x="22490" y="221587"/>
                  </a:lnTo>
                  <a:lnTo>
                    <a:pt x="23924" y="223131"/>
                  </a:lnTo>
                  <a:lnTo>
                    <a:pt x="25515" y="227492"/>
                  </a:lnTo>
                  <a:lnTo>
                    <a:pt x="26932" y="229052"/>
                  </a:lnTo>
                  <a:lnTo>
                    <a:pt x="34365" y="231761"/>
                  </a:lnTo>
                  <a:lnTo>
                    <a:pt x="48984" y="232161"/>
                  </a:lnTo>
                  <a:lnTo>
                    <a:pt x="54181" y="229521"/>
                  </a:lnTo>
                  <a:lnTo>
                    <a:pt x="59800" y="226033"/>
                  </a:lnTo>
                  <a:lnTo>
                    <a:pt x="68540" y="223077"/>
                  </a:lnTo>
                  <a:lnTo>
                    <a:pt x="92275" y="202284"/>
                  </a:lnTo>
                  <a:lnTo>
                    <a:pt x="95583" y="196399"/>
                  </a:lnTo>
                  <a:lnTo>
                    <a:pt x="98042" y="190476"/>
                  </a:lnTo>
                  <a:lnTo>
                    <a:pt x="102444" y="184536"/>
                  </a:lnTo>
                  <a:lnTo>
                    <a:pt x="107707" y="181235"/>
                  </a:lnTo>
                  <a:lnTo>
                    <a:pt x="113355" y="178775"/>
                  </a:lnTo>
                  <a:lnTo>
                    <a:pt x="145853" y="148796"/>
                  </a:lnTo>
                  <a:lnTo>
                    <a:pt x="149161" y="142861"/>
                  </a:lnTo>
                  <a:lnTo>
                    <a:pt x="151620" y="136915"/>
                  </a:lnTo>
                  <a:lnTo>
                    <a:pt x="169259" y="116500"/>
                  </a:lnTo>
                  <a:lnTo>
                    <a:pt x="169653" y="107535"/>
                  </a:lnTo>
                  <a:lnTo>
                    <a:pt x="169664" y="114878"/>
                  </a:lnTo>
                  <a:lnTo>
                    <a:pt x="175800" y="122976"/>
                  </a:lnTo>
                  <a:lnTo>
                    <a:pt x="177765" y="131247"/>
                  </a:lnTo>
                  <a:lnTo>
                    <a:pt x="178592" y="175590"/>
                  </a:lnTo>
                  <a:lnTo>
                    <a:pt x="178592" y="199507"/>
                  </a:lnTo>
                  <a:lnTo>
                    <a:pt x="179585" y="201465"/>
                  </a:lnTo>
                  <a:lnTo>
                    <a:pt x="181239" y="202771"/>
                  </a:lnTo>
                  <a:lnTo>
                    <a:pt x="186282" y="204867"/>
                  </a:lnTo>
                  <a:lnTo>
                    <a:pt x="186971" y="207800"/>
                  </a:lnTo>
                  <a:lnTo>
                    <a:pt x="187156" y="209971"/>
                  </a:lnTo>
                  <a:lnTo>
                    <a:pt x="188269" y="211418"/>
                  </a:lnTo>
                  <a:lnTo>
                    <a:pt x="195179" y="213931"/>
                  </a:lnTo>
                  <a:lnTo>
                    <a:pt x="200816" y="214200"/>
                  </a:lnTo>
                  <a:lnTo>
                    <a:pt x="205999" y="211616"/>
                  </a:lnTo>
                  <a:lnTo>
                    <a:pt x="221117" y="199489"/>
                  </a:lnTo>
                  <a:lnTo>
                    <a:pt x="229447" y="196361"/>
                  </a:lnTo>
                  <a:lnTo>
                    <a:pt x="253017" y="175498"/>
                  </a:lnTo>
                  <a:lnTo>
                    <a:pt x="281781" y="137165"/>
                  </a:lnTo>
                  <a:lnTo>
                    <a:pt x="295230" y="109033"/>
                  </a:lnTo>
                  <a:lnTo>
                    <a:pt x="299885" y="102037"/>
                  </a:lnTo>
                  <a:lnTo>
                    <a:pt x="305518" y="89462"/>
                  </a:lnTo>
                  <a:lnTo>
                    <a:pt x="307860" y="86430"/>
                  </a:lnTo>
                  <a:lnTo>
                    <a:pt x="310459" y="77770"/>
                  </a:lnTo>
                  <a:lnTo>
                    <a:pt x="312607" y="68299"/>
                  </a:lnTo>
                  <a:lnTo>
                    <a:pt x="319424" y="54134"/>
                  </a:lnTo>
                  <a:lnTo>
                    <a:pt x="322192" y="38769"/>
                  </a:lnTo>
                  <a:lnTo>
                    <a:pt x="328483" y="26804"/>
                  </a:lnTo>
                  <a:lnTo>
                    <a:pt x="33039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 name="SMARTInkShape-449"/>
            <p:cNvSpPr/>
            <p:nvPr>
              <p:custDataLst>
                <p:tags r:id="rId53"/>
              </p:custDataLst>
            </p:nvPr>
          </p:nvSpPr>
          <p:spPr>
            <a:xfrm>
              <a:off x="5902523" y="1089455"/>
              <a:ext cx="151806" cy="196421"/>
            </a:xfrm>
            <a:custGeom>
              <a:avLst/>
              <a:gdLst/>
              <a:ahLst/>
              <a:cxnLst/>
              <a:rect l="0" t="0" r="0" b="0"/>
              <a:pathLst>
                <a:path w="151806" h="196421">
                  <a:moveTo>
                    <a:pt x="62508" y="53545"/>
                  </a:moveTo>
                  <a:lnTo>
                    <a:pt x="62508" y="53545"/>
                  </a:lnTo>
                  <a:lnTo>
                    <a:pt x="57768" y="58285"/>
                  </a:lnTo>
                  <a:lnTo>
                    <a:pt x="55440" y="63258"/>
                  </a:lnTo>
                  <a:lnTo>
                    <a:pt x="54820" y="65974"/>
                  </a:lnTo>
                  <a:lnTo>
                    <a:pt x="46675" y="80403"/>
                  </a:lnTo>
                  <a:lnTo>
                    <a:pt x="43923" y="95226"/>
                  </a:lnTo>
                  <a:lnTo>
                    <a:pt x="37633" y="107125"/>
                  </a:lnTo>
                  <a:lnTo>
                    <a:pt x="26700" y="139038"/>
                  </a:lnTo>
                  <a:lnTo>
                    <a:pt x="19900" y="151608"/>
                  </a:lnTo>
                  <a:lnTo>
                    <a:pt x="19219" y="154639"/>
                  </a:lnTo>
                  <a:lnTo>
                    <a:pt x="10290" y="172598"/>
                  </a:lnTo>
                  <a:lnTo>
                    <a:pt x="9332" y="181534"/>
                  </a:lnTo>
                  <a:lnTo>
                    <a:pt x="8206" y="183520"/>
                  </a:lnTo>
                  <a:lnTo>
                    <a:pt x="6463" y="184843"/>
                  </a:lnTo>
                  <a:lnTo>
                    <a:pt x="34" y="187477"/>
                  </a:lnTo>
                  <a:lnTo>
                    <a:pt x="0" y="196052"/>
                  </a:lnTo>
                  <a:lnTo>
                    <a:pt x="0" y="188699"/>
                  </a:lnTo>
                  <a:lnTo>
                    <a:pt x="4740" y="183108"/>
                  </a:lnTo>
                  <a:lnTo>
                    <a:pt x="7068" y="175290"/>
                  </a:lnTo>
                  <a:lnTo>
                    <a:pt x="11413" y="149622"/>
                  </a:lnTo>
                  <a:lnTo>
                    <a:pt x="15949" y="133275"/>
                  </a:lnTo>
                  <a:lnTo>
                    <a:pt x="19939" y="115864"/>
                  </a:lnTo>
                  <a:lnTo>
                    <a:pt x="27405" y="100783"/>
                  </a:lnTo>
                  <a:lnTo>
                    <a:pt x="53594" y="60448"/>
                  </a:lnTo>
                  <a:lnTo>
                    <a:pt x="68463" y="39571"/>
                  </a:lnTo>
                  <a:lnTo>
                    <a:pt x="85329" y="20883"/>
                  </a:lnTo>
                  <a:lnTo>
                    <a:pt x="87533" y="14885"/>
                  </a:lnTo>
                  <a:lnTo>
                    <a:pt x="89113" y="12889"/>
                  </a:lnTo>
                  <a:lnTo>
                    <a:pt x="93515" y="10671"/>
                  </a:lnTo>
                  <a:lnTo>
                    <a:pt x="101571" y="9422"/>
                  </a:lnTo>
                  <a:lnTo>
                    <a:pt x="103433" y="8255"/>
                  </a:lnTo>
                  <a:lnTo>
                    <a:pt x="104674" y="6484"/>
                  </a:lnTo>
                  <a:lnTo>
                    <a:pt x="106666" y="1254"/>
                  </a:lnTo>
                  <a:lnTo>
                    <a:pt x="109584" y="539"/>
                  </a:lnTo>
                  <a:lnTo>
                    <a:pt x="115705" y="0"/>
                  </a:lnTo>
                  <a:lnTo>
                    <a:pt x="123741" y="7658"/>
                  </a:lnTo>
                  <a:lnTo>
                    <a:pt x="125756" y="15781"/>
                  </a:lnTo>
                  <a:lnTo>
                    <a:pt x="131079" y="24055"/>
                  </a:lnTo>
                  <a:lnTo>
                    <a:pt x="133096" y="33783"/>
                  </a:lnTo>
                  <a:lnTo>
                    <a:pt x="134915" y="75314"/>
                  </a:lnTo>
                  <a:lnTo>
                    <a:pt x="142322" y="106394"/>
                  </a:lnTo>
                  <a:lnTo>
                    <a:pt x="142866" y="145438"/>
                  </a:lnTo>
                  <a:lnTo>
                    <a:pt x="145517" y="151602"/>
                  </a:lnTo>
                  <a:lnTo>
                    <a:pt x="149010" y="157649"/>
                  </a:lnTo>
                  <a:lnTo>
                    <a:pt x="151253" y="169616"/>
                  </a:lnTo>
                  <a:lnTo>
                    <a:pt x="151805" y="1964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 name="SMARTInkShape-450"/>
            <p:cNvSpPr/>
            <p:nvPr>
              <p:custDataLst>
                <p:tags r:id="rId54"/>
              </p:custDataLst>
            </p:nvPr>
          </p:nvSpPr>
          <p:spPr>
            <a:xfrm>
              <a:off x="5956101" y="1178719"/>
              <a:ext cx="98228" cy="17860"/>
            </a:xfrm>
            <a:custGeom>
              <a:avLst/>
              <a:gdLst/>
              <a:ahLst/>
              <a:cxnLst/>
              <a:rect l="0" t="0" r="0" b="0"/>
              <a:pathLst>
                <a:path w="98228" h="17860">
                  <a:moveTo>
                    <a:pt x="0" y="17859"/>
                  </a:moveTo>
                  <a:lnTo>
                    <a:pt x="0" y="17859"/>
                  </a:lnTo>
                  <a:lnTo>
                    <a:pt x="4740" y="17859"/>
                  </a:lnTo>
                  <a:lnTo>
                    <a:pt x="9714" y="15213"/>
                  </a:lnTo>
                  <a:lnTo>
                    <a:pt x="16250" y="10171"/>
                  </a:lnTo>
                  <a:lnTo>
                    <a:pt x="24670" y="8182"/>
                  </a:lnTo>
                  <a:lnTo>
                    <a:pt x="34068" y="1273"/>
                  </a:lnTo>
                  <a:lnTo>
                    <a:pt x="42522" y="251"/>
                  </a:lnTo>
                  <a:lnTo>
                    <a:pt x="83535" y="2"/>
                  </a:lnTo>
                  <a:lnTo>
                    <a:pt x="982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 name="SMARTInkShape-451"/>
            <p:cNvSpPr/>
            <p:nvPr>
              <p:custDataLst>
                <p:tags r:id="rId55"/>
              </p:custDataLst>
            </p:nvPr>
          </p:nvSpPr>
          <p:spPr>
            <a:xfrm>
              <a:off x="6331148" y="1205511"/>
              <a:ext cx="142862" cy="107154"/>
            </a:xfrm>
            <a:custGeom>
              <a:avLst/>
              <a:gdLst/>
              <a:ahLst/>
              <a:cxnLst/>
              <a:rect l="0" t="0" r="0" b="0"/>
              <a:pathLst>
                <a:path w="142862" h="107154">
                  <a:moveTo>
                    <a:pt x="0" y="35716"/>
                  </a:moveTo>
                  <a:lnTo>
                    <a:pt x="0" y="35716"/>
                  </a:lnTo>
                  <a:lnTo>
                    <a:pt x="0" y="30975"/>
                  </a:lnTo>
                  <a:lnTo>
                    <a:pt x="1985" y="29579"/>
                  </a:lnTo>
                  <a:lnTo>
                    <a:pt x="20117" y="27154"/>
                  </a:lnTo>
                  <a:lnTo>
                    <a:pt x="62713" y="26800"/>
                  </a:lnTo>
                  <a:lnTo>
                    <a:pt x="73513" y="25800"/>
                  </a:lnTo>
                  <a:lnTo>
                    <a:pt x="91763" y="19098"/>
                  </a:lnTo>
                  <a:lnTo>
                    <a:pt x="122031" y="16885"/>
                  </a:lnTo>
                  <a:lnTo>
                    <a:pt x="133944" y="10792"/>
                  </a:lnTo>
                  <a:lnTo>
                    <a:pt x="142829" y="8936"/>
                  </a:lnTo>
                  <a:lnTo>
                    <a:pt x="142861" y="4189"/>
                  </a:lnTo>
                  <a:lnTo>
                    <a:pt x="141873" y="2792"/>
                  </a:lnTo>
                  <a:lnTo>
                    <a:pt x="140223" y="1860"/>
                  </a:lnTo>
                  <a:lnTo>
                    <a:pt x="130446" y="365"/>
                  </a:lnTo>
                  <a:lnTo>
                    <a:pt x="87558" y="0"/>
                  </a:lnTo>
                  <a:lnTo>
                    <a:pt x="80917" y="2644"/>
                  </a:lnTo>
                  <a:lnTo>
                    <a:pt x="74658" y="6134"/>
                  </a:lnTo>
                  <a:lnTo>
                    <a:pt x="68570" y="7685"/>
                  </a:lnTo>
                  <a:lnTo>
                    <a:pt x="66549" y="9091"/>
                  </a:lnTo>
                  <a:lnTo>
                    <a:pt x="65201" y="11021"/>
                  </a:lnTo>
                  <a:lnTo>
                    <a:pt x="62713" y="15810"/>
                  </a:lnTo>
                  <a:lnTo>
                    <a:pt x="56726" y="24085"/>
                  </a:lnTo>
                  <a:lnTo>
                    <a:pt x="54977" y="29885"/>
                  </a:lnTo>
                  <a:lnTo>
                    <a:pt x="53701" y="60061"/>
                  </a:lnTo>
                  <a:lnTo>
                    <a:pt x="60732" y="83446"/>
                  </a:lnTo>
                  <a:lnTo>
                    <a:pt x="71438" y="1071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4" name="SMARTInkShape-452"/>
            <p:cNvSpPr/>
            <p:nvPr>
              <p:custDataLst>
                <p:tags r:id="rId56"/>
              </p:custDataLst>
            </p:nvPr>
          </p:nvSpPr>
          <p:spPr>
            <a:xfrm>
              <a:off x="6161606" y="1089422"/>
              <a:ext cx="89176" cy="239826"/>
            </a:xfrm>
            <a:custGeom>
              <a:avLst/>
              <a:gdLst/>
              <a:ahLst/>
              <a:cxnLst/>
              <a:rect l="0" t="0" r="0" b="0"/>
              <a:pathLst>
                <a:path w="89176" h="239826">
                  <a:moveTo>
                    <a:pt x="89175" y="0"/>
                  </a:moveTo>
                  <a:lnTo>
                    <a:pt x="89175" y="0"/>
                  </a:lnTo>
                  <a:lnTo>
                    <a:pt x="89175" y="42240"/>
                  </a:lnTo>
                  <a:lnTo>
                    <a:pt x="88183" y="82385"/>
                  </a:lnTo>
                  <a:lnTo>
                    <a:pt x="82107" y="100095"/>
                  </a:lnTo>
                  <a:lnTo>
                    <a:pt x="80354" y="140008"/>
                  </a:lnTo>
                  <a:lnTo>
                    <a:pt x="80247" y="181653"/>
                  </a:lnTo>
                  <a:lnTo>
                    <a:pt x="80245" y="205372"/>
                  </a:lnTo>
                  <a:lnTo>
                    <a:pt x="84985" y="205379"/>
                  </a:lnTo>
                  <a:lnTo>
                    <a:pt x="86383" y="204388"/>
                  </a:lnTo>
                  <a:lnTo>
                    <a:pt x="87313" y="202735"/>
                  </a:lnTo>
                  <a:lnTo>
                    <a:pt x="88930" y="196288"/>
                  </a:lnTo>
                  <a:lnTo>
                    <a:pt x="89172" y="171391"/>
                  </a:lnTo>
                  <a:lnTo>
                    <a:pt x="75872" y="156407"/>
                  </a:lnTo>
                  <a:lnTo>
                    <a:pt x="70695" y="153850"/>
                  </a:lnTo>
                  <a:lnTo>
                    <a:pt x="58131" y="151924"/>
                  </a:lnTo>
                  <a:lnTo>
                    <a:pt x="50101" y="151840"/>
                  </a:lnTo>
                  <a:lnTo>
                    <a:pt x="44359" y="154466"/>
                  </a:lnTo>
                  <a:lnTo>
                    <a:pt x="38499" y="157948"/>
                  </a:lnTo>
                  <a:lnTo>
                    <a:pt x="29621" y="160901"/>
                  </a:lnTo>
                  <a:lnTo>
                    <a:pt x="4590" y="182848"/>
                  </a:lnTo>
                  <a:lnTo>
                    <a:pt x="1972" y="188091"/>
                  </a:lnTo>
                  <a:lnTo>
                    <a:pt x="61" y="205432"/>
                  </a:lnTo>
                  <a:lnTo>
                    <a:pt x="0" y="208392"/>
                  </a:lnTo>
                  <a:lnTo>
                    <a:pt x="952" y="210366"/>
                  </a:lnTo>
                  <a:lnTo>
                    <a:pt x="2579" y="211681"/>
                  </a:lnTo>
                  <a:lnTo>
                    <a:pt x="4655" y="212558"/>
                  </a:lnTo>
                  <a:lnTo>
                    <a:pt x="6038" y="214135"/>
                  </a:lnTo>
                  <a:lnTo>
                    <a:pt x="7578" y="218533"/>
                  </a:lnTo>
                  <a:lnTo>
                    <a:pt x="8980" y="220103"/>
                  </a:lnTo>
                  <a:lnTo>
                    <a:pt x="26852" y="230126"/>
                  </a:lnTo>
                  <a:lnTo>
                    <a:pt x="64124" y="239825"/>
                  </a:lnTo>
                  <a:lnTo>
                    <a:pt x="67513" y="239258"/>
                  </a:lnTo>
                  <a:lnTo>
                    <a:pt x="80245"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1" name="SMARTInkShape-Group72"/>
          <p:cNvGrpSpPr/>
          <p:nvPr/>
        </p:nvGrpSpPr>
        <p:grpSpPr>
          <a:xfrm>
            <a:off x="4107656" y="1021873"/>
            <a:ext cx="1183841" cy="380088"/>
            <a:chOff x="4107656" y="1021873"/>
            <a:chExt cx="1183841" cy="380088"/>
          </a:xfrm>
        </p:grpSpPr>
        <p:sp>
          <p:nvSpPr>
            <p:cNvPr id="146" name="SMARTInkShape-453"/>
            <p:cNvSpPr/>
            <p:nvPr>
              <p:custDataLst>
                <p:tags r:id="rId47"/>
              </p:custDataLst>
            </p:nvPr>
          </p:nvSpPr>
          <p:spPr>
            <a:xfrm>
              <a:off x="4107656" y="1021873"/>
              <a:ext cx="241102" cy="380088"/>
            </a:xfrm>
            <a:custGeom>
              <a:avLst/>
              <a:gdLst/>
              <a:ahLst/>
              <a:cxnLst/>
              <a:rect l="0" t="0" r="0" b="0"/>
              <a:pathLst>
                <a:path w="241102" h="380088">
                  <a:moveTo>
                    <a:pt x="0" y="85408"/>
                  </a:moveTo>
                  <a:lnTo>
                    <a:pt x="0" y="85408"/>
                  </a:lnTo>
                  <a:lnTo>
                    <a:pt x="0" y="111140"/>
                  </a:lnTo>
                  <a:lnTo>
                    <a:pt x="2646" y="119334"/>
                  </a:lnTo>
                  <a:lnTo>
                    <a:pt x="6137" y="126283"/>
                  </a:lnTo>
                  <a:lnTo>
                    <a:pt x="8378" y="141475"/>
                  </a:lnTo>
                  <a:lnTo>
                    <a:pt x="9849" y="162943"/>
                  </a:lnTo>
                  <a:lnTo>
                    <a:pt x="16609" y="189999"/>
                  </a:lnTo>
                  <a:lnTo>
                    <a:pt x="17786" y="231284"/>
                  </a:lnTo>
                  <a:lnTo>
                    <a:pt x="18830" y="249126"/>
                  </a:lnTo>
                  <a:lnTo>
                    <a:pt x="28882" y="288146"/>
                  </a:lnTo>
                  <a:lnTo>
                    <a:pt x="32680" y="296561"/>
                  </a:lnTo>
                  <a:lnTo>
                    <a:pt x="36444" y="322603"/>
                  </a:lnTo>
                  <a:lnTo>
                    <a:pt x="42734" y="335256"/>
                  </a:lnTo>
                  <a:lnTo>
                    <a:pt x="44537" y="356265"/>
                  </a:lnTo>
                  <a:lnTo>
                    <a:pt x="45566" y="358253"/>
                  </a:lnTo>
                  <a:lnTo>
                    <a:pt x="47244" y="359578"/>
                  </a:lnTo>
                  <a:lnTo>
                    <a:pt x="49356" y="360462"/>
                  </a:lnTo>
                  <a:lnTo>
                    <a:pt x="50763" y="362043"/>
                  </a:lnTo>
                  <a:lnTo>
                    <a:pt x="53207" y="369762"/>
                  </a:lnTo>
                  <a:lnTo>
                    <a:pt x="53578" y="380087"/>
                  </a:lnTo>
                  <a:lnTo>
                    <a:pt x="53578" y="350276"/>
                  </a:lnTo>
                  <a:lnTo>
                    <a:pt x="50932" y="344349"/>
                  </a:lnTo>
                  <a:lnTo>
                    <a:pt x="48838" y="341379"/>
                  </a:lnTo>
                  <a:lnTo>
                    <a:pt x="45890" y="327719"/>
                  </a:lnTo>
                  <a:lnTo>
                    <a:pt x="43729" y="293848"/>
                  </a:lnTo>
                  <a:lnTo>
                    <a:pt x="36970" y="266597"/>
                  </a:lnTo>
                  <a:lnTo>
                    <a:pt x="35768" y="221984"/>
                  </a:lnTo>
                  <a:lnTo>
                    <a:pt x="35721" y="181405"/>
                  </a:lnTo>
                  <a:lnTo>
                    <a:pt x="35719" y="141586"/>
                  </a:lnTo>
                  <a:lnTo>
                    <a:pt x="35719" y="101677"/>
                  </a:lnTo>
                  <a:lnTo>
                    <a:pt x="38365" y="94954"/>
                  </a:lnTo>
                  <a:lnTo>
                    <a:pt x="40459" y="91772"/>
                  </a:lnTo>
                  <a:lnTo>
                    <a:pt x="43407" y="77813"/>
                  </a:lnTo>
                  <a:lnTo>
                    <a:pt x="45395" y="62447"/>
                  </a:lnTo>
                  <a:lnTo>
                    <a:pt x="51668" y="49858"/>
                  </a:lnTo>
                  <a:lnTo>
                    <a:pt x="52304" y="46825"/>
                  </a:lnTo>
                  <a:lnTo>
                    <a:pt x="57941" y="37816"/>
                  </a:lnTo>
                  <a:lnTo>
                    <a:pt x="83379" y="10995"/>
                  </a:lnTo>
                  <a:lnTo>
                    <a:pt x="89313" y="7687"/>
                  </a:lnTo>
                  <a:lnTo>
                    <a:pt x="100877" y="5825"/>
                  </a:lnTo>
                  <a:lnTo>
                    <a:pt x="110319" y="4397"/>
                  </a:lnTo>
                  <a:lnTo>
                    <a:pt x="117823" y="455"/>
                  </a:lnTo>
                  <a:lnTo>
                    <a:pt x="122204" y="0"/>
                  </a:lnTo>
                  <a:lnTo>
                    <a:pt x="166608" y="5983"/>
                  </a:lnTo>
                  <a:lnTo>
                    <a:pt x="178578" y="14745"/>
                  </a:lnTo>
                  <a:lnTo>
                    <a:pt x="184540" y="19276"/>
                  </a:lnTo>
                  <a:lnTo>
                    <a:pt x="190497" y="21289"/>
                  </a:lnTo>
                  <a:lnTo>
                    <a:pt x="192483" y="22819"/>
                  </a:lnTo>
                  <a:lnTo>
                    <a:pt x="194688" y="27163"/>
                  </a:lnTo>
                  <a:lnTo>
                    <a:pt x="196407" y="52700"/>
                  </a:lnTo>
                  <a:lnTo>
                    <a:pt x="193787" y="58634"/>
                  </a:lnTo>
                  <a:lnTo>
                    <a:pt x="157744" y="97315"/>
                  </a:lnTo>
                  <a:lnTo>
                    <a:pt x="144084" y="106244"/>
                  </a:lnTo>
                  <a:lnTo>
                    <a:pt x="99916" y="124471"/>
                  </a:lnTo>
                  <a:lnTo>
                    <a:pt x="55280" y="150902"/>
                  </a:lnTo>
                  <a:lnTo>
                    <a:pt x="43058" y="159825"/>
                  </a:lnTo>
                  <a:lnTo>
                    <a:pt x="38981" y="165777"/>
                  </a:lnTo>
                  <a:lnTo>
                    <a:pt x="36176" y="171729"/>
                  </a:lnTo>
                  <a:lnTo>
                    <a:pt x="30011" y="180658"/>
                  </a:lnTo>
                  <a:lnTo>
                    <a:pt x="28221" y="186611"/>
                  </a:lnTo>
                  <a:lnTo>
                    <a:pt x="26914" y="212159"/>
                  </a:lnTo>
                  <a:lnTo>
                    <a:pt x="29491" y="218802"/>
                  </a:lnTo>
                  <a:lnTo>
                    <a:pt x="39229" y="231151"/>
                  </a:lnTo>
                  <a:lnTo>
                    <a:pt x="78800" y="258046"/>
                  </a:lnTo>
                  <a:lnTo>
                    <a:pt x="123317" y="276276"/>
                  </a:lnTo>
                  <a:lnTo>
                    <a:pt x="145112" y="280758"/>
                  </a:lnTo>
                  <a:lnTo>
                    <a:pt x="157649" y="282527"/>
                  </a:lnTo>
                  <a:lnTo>
                    <a:pt x="183623" y="289935"/>
                  </a:lnTo>
                  <a:lnTo>
                    <a:pt x="194195" y="291529"/>
                  </a:lnTo>
                  <a:lnTo>
                    <a:pt x="221100" y="299343"/>
                  </a:lnTo>
                  <a:lnTo>
                    <a:pt x="241101" y="2997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7" name="SMARTInkShape-454"/>
            <p:cNvSpPr/>
            <p:nvPr>
              <p:custDataLst>
                <p:tags r:id="rId48"/>
              </p:custDataLst>
            </p:nvPr>
          </p:nvSpPr>
          <p:spPr>
            <a:xfrm>
              <a:off x="4384513" y="1128933"/>
              <a:ext cx="187484" cy="179923"/>
            </a:xfrm>
            <a:custGeom>
              <a:avLst/>
              <a:gdLst/>
              <a:ahLst/>
              <a:cxnLst/>
              <a:rect l="0" t="0" r="0" b="0"/>
              <a:pathLst>
                <a:path w="187484" h="179923">
                  <a:moveTo>
                    <a:pt x="8893" y="40856"/>
                  </a:moveTo>
                  <a:lnTo>
                    <a:pt x="8893" y="40856"/>
                  </a:lnTo>
                  <a:lnTo>
                    <a:pt x="8893" y="53285"/>
                  </a:lnTo>
                  <a:lnTo>
                    <a:pt x="11538" y="58948"/>
                  </a:lnTo>
                  <a:lnTo>
                    <a:pt x="15030" y="64772"/>
                  </a:lnTo>
                  <a:lnTo>
                    <a:pt x="17271" y="76595"/>
                  </a:lnTo>
                  <a:lnTo>
                    <a:pt x="17713" y="88485"/>
                  </a:lnTo>
                  <a:lnTo>
                    <a:pt x="20420" y="94436"/>
                  </a:lnTo>
                  <a:lnTo>
                    <a:pt x="23938" y="100388"/>
                  </a:lnTo>
                  <a:lnTo>
                    <a:pt x="35773" y="135278"/>
                  </a:lnTo>
                  <a:lnTo>
                    <a:pt x="47992" y="150880"/>
                  </a:lnTo>
                  <a:lnTo>
                    <a:pt x="53722" y="154248"/>
                  </a:lnTo>
                  <a:lnTo>
                    <a:pt x="59575" y="156737"/>
                  </a:lnTo>
                  <a:lnTo>
                    <a:pt x="68448" y="162724"/>
                  </a:lnTo>
                  <a:lnTo>
                    <a:pt x="77362" y="165931"/>
                  </a:lnTo>
                  <a:lnTo>
                    <a:pt x="86285" y="171732"/>
                  </a:lnTo>
                  <a:lnTo>
                    <a:pt x="95214" y="173892"/>
                  </a:lnTo>
                  <a:lnTo>
                    <a:pt x="110096" y="174682"/>
                  </a:lnTo>
                  <a:lnTo>
                    <a:pt x="116049" y="177394"/>
                  </a:lnTo>
                  <a:lnTo>
                    <a:pt x="119026" y="179506"/>
                  </a:lnTo>
                  <a:lnTo>
                    <a:pt x="122001" y="179922"/>
                  </a:lnTo>
                  <a:lnTo>
                    <a:pt x="148791" y="173981"/>
                  </a:lnTo>
                  <a:lnTo>
                    <a:pt x="163674" y="162395"/>
                  </a:lnTo>
                  <a:lnTo>
                    <a:pt x="166982" y="156720"/>
                  </a:lnTo>
                  <a:lnTo>
                    <a:pt x="167865" y="153817"/>
                  </a:lnTo>
                  <a:lnTo>
                    <a:pt x="169444" y="151882"/>
                  </a:lnTo>
                  <a:lnTo>
                    <a:pt x="181902" y="143781"/>
                  </a:lnTo>
                  <a:lnTo>
                    <a:pt x="185005" y="138525"/>
                  </a:lnTo>
                  <a:lnTo>
                    <a:pt x="186997" y="127066"/>
                  </a:lnTo>
                  <a:lnTo>
                    <a:pt x="187483" y="91457"/>
                  </a:lnTo>
                  <a:lnTo>
                    <a:pt x="184839" y="85504"/>
                  </a:lnTo>
                  <a:lnTo>
                    <a:pt x="181349" y="79551"/>
                  </a:lnTo>
                  <a:lnTo>
                    <a:pt x="178392" y="70622"/>
                  </a:lnTo>
                  <a:lnTo>
                    <a:pt x="157599" y="46809"/>
                  </a:lnTo>
                  <a:lnTo>
                    <a:pt x="149068" y="43502"/>
                  </a:lnTo>
                  <a:lnTo>
                    <a:pt x="139654" y="41040"/>
                  </a:lnTo>
                  <a:lnTo>
                    <a:pt x="101074" y="17963"/>
                  </a:lnTo>
                  <a:lnTo>
                    <a:pt x="82370" y="12191"/>
                  </a:lnTo>
                  <a:lnTo>
                    <a:pt x="78714" y="9839"/>
                  </a:lnTo>
                  <a:lnTo>
                    <a:pt x="64087" y="6531"/>
                  </a:lnTo>
                  <a:lnTo>
                    <a:pt x="29809" y="4169"/>
                  </a:lnTo>
                  <a:lnTo>
                    <a:pt x="23812" y="407"/>
                  </a:lnTo>
                  <a:lnTo>
                    <a:pt x="20823" y="0"/>
                  </a:lnTo>
                  <a:lnTo>
                    <a:pt x="377" y="5115"/>
                  </a:lnTo>
                  <a:lnTo>
                    <a:pt x="0" y="12824"/>
                  </a:lnTo>
                  <a:lnTo>
                    <a:pt x="8893" y="229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8" name="SMARTInkShape-455"/>
            <p:cNvSpPr/>
            <p:nvPr>
              <p:custDataLst>
                <p:tags r:id="rId49"/>
              </p:custDataLst>
            </p:nvPr>
          </p:nvSpPr>
          <p:spPr>
            <a:xfrm>
              <a:off x="4671614" y="1107281"/>
              <a:ext cx="266504" cy="178546"/>
            </a:xfrm>
            <a:custGeom>
              <a:avLst/>
              <a:gdLst/>
              <a:ahLst/>
              <a:cxnLst/>
              <a:rect l="0" t="0" r="0" b="0"/>
              <a:pathLst>
                <a:path w="266504" h="178546">
                  <a:moveTo>
                    <a:pt x="114698" y="0"/>
                  </a:moveTo>
                  <a:lnTo>
                    <a:pt x="114698" y="0"/>
                  </a:lnTo>
                  <a:lnTo>
                    <a:pt x="71521" y="0"/>
                  </a:lnTo>
                  <a:lnTo>
                    <a:pt x="44357" y="0"/>
                  </a:lnTo>
                  <a:lnTo>
                    <a:pt x="36141" y="2646"/>
                  </a:lnTo>
                  <a:lnTo>
                    <a:pt x="27523" y="7689"/>
                  </a:lnTo>
                  <a:lnTo>
                    <a:pt x="18691" y="9677"/>
                  </a:lnTo>
                  <a:lnTo>
                    <a:pt x="9206" y="16586"/>
                  </a:lnTo>
                  <a:lnTo>
                    <a:pt x="0" y="17748"/>
                  </a:lnTo>
                  <a:lnTo>
                    <a:pt x="1876" y="20456"/>
                  </a:lnTo>
                  <a:lnTo>
                    <a:pt x="11951" y="31159"/>
                  </a:lnTo>
                  <a:lnTo>
                    <a:pt x="17108" y="33692"/>
                  </a:lnTo>
                  <a:lnTo>
                    <a:pt x="45034" y="35600"/>
                  </a:lnTo>
                  <a:lnTo>
                    <a:pt x="86297" y="35716"/>
                  </a:lnTo>
                  <a:lnTo>
                    <a:pt x="129557" y="35719"/>
                  </a:lnTo>
                  <a:lnTo>
                    <a:pt x="150262" y="35719"/>
                  </a:lnTo>
                  <a:lnTo>
                    <a:pt x="150371" y="40459"/>
                  </a:lnTo>
                  <a:lnTo>
                    <a:pt x="149394" y="41856"/>
                  </a:lnTo>
                  <a:lnTo>
                    <a:pt x="147751" y="42787"/>
                  </a:lnTo>
                  <a:lnTo>
                    <a:pt x="145663" y="43407"/>
                  </a:lnTo>
                  <a:lnTo>
                    <a:pt x="137984" y="49021"/>
                  </a:lnTo>
                  <a:lnTo>
                    <a:pt x="134969" y="54199"/>
                  </a:lnTo>
                  <a:lnTo>
                    <a:pt x="134166" y="56969"/>
                  </a:lnTo>
                  <a:lnTo>
                    <a:pt x="127980" y="62692"/>
                  </a:lnTo>
                  <a:lnTo>
                    <a:pt x="120602" y="68543"/>
                  </a:lnTo>
                  <a:lnTo>
                    <a:pt x="90517" y="107157"/>
                  </a:lnTo>
                  <a:lnTo>
                    <a:pt x="88063" y="123252"/>
                  </a:lnTo>
                  <a:lnTo>
                    <a:pt x="87922" y="137290"/>
                  </a:lnTo>
                  <a:lnTo>
                    <a:pt x="90561" y="143039"/>
                  </a:lnTo>
                  <a:lnTo>
                    <a:pt x="101212" y="156032"/>
                  </a:lnTo>
                  <a:lnTo>
                    <a:pt x="106389" y="158645"/>
                  </a:lnTo>
                  <a:lnTo>
                    <a:pt x="130750" y="163197"/>
                  </a:lnTo>
                  <a:lnTo>
                    <a:pt x="134329" y="165353"/>
                  </a:lnTo>
                  <a:lnTo>
                    <a:pt x="153340" y="168813"/>
                  </a:lnTo>
                  <a:lnTo>
                    <a:pt x="174956" y="170582"/>
                  </a:lnTo>
                  <a:lnTo>
                    <a:pt x="195797" y="176717"/>
                  </a:lnTo>
                  <a:lnTo>
                    <a:pt x="237639" y="178545"/>
                  </a:lnTo>
                  <a:lnTo>
                    <a:pt x="245737" y="177580"/>
                  </a:lnTo>
                  <a:lnTo>
                    <a:pt x="266503"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SMARTInkShape-456"/>
            <p:cNvSpPr/>
            <p:nvPr>
              <p:custDataLst>
                <p:tags r:id="rId50"/>
              </p:custDataLst>
            </p:nvPr>
          </p:nvSpPr>
          <p:spPr>
            <a:xfrm>
              <a:off x="5134570" y="1098351"/>
              <a:ext cx="156927" cy="169655"/>
            </a:xfrm>
            <a:custGeom>
              <a:avLst/>
              <a:gdLst/>
              <a:ahLst/>
              <a:cxnLst/>
              <a:rect l="0" t="0" r="0" b="0"/>
              <a:pathLst>
                <a:path w="156927" h="169655">
                  <a:moveTo>
                    <a:pt x="0" y="26790"/>
                  </a:moveTo>
                  <a:lnTo>
                    <a:pt x="0" y="26790"/>
                  </a:lnTo>
                  <a:lnTo>
                    <a:pt x="0" y="70487"/>
                  </a:lnTo>
                  <a:lnTo>
                    <a:pt x="0" y="97093"/>
                  </a:lnTo>
                  <a:lnTo>
                    <a:pt x="2645" y="105330"/>
                  </a:lnTo>
                  <a:lnTo>
                    <a:pt x="6136" y="112298"/>
                  </a:lnTo>
                  <a:lnTo>
                    <a:pt x="8562" y="127886"/>
                  </a:lnTo>
                  <a:lnTo>
                    <a:pt x="8820" y="136891"/>
                  </a:lnTo>
                  <a:lnTo>
                    <a:pt x="11527" y="142862"/>
                  </a:lnTo>
                  <a:lnTo>
                    <a:pt x="15046" y="148822"/>
                  </a:lnTo>
                  <a:lnTo>
                    <a:pt x="16609" y="154779"/>
                  </a:lnTo>
                  <a:lnTo>
                    <a:pt x="18018" y="156764"/>
                  </a:lnTo>
                  <a:lnTo>
                    <a:pt x="19949" y="158088"/>
                  </a:lnTo>
                  <a:lnTo>
                    <a:pt x="22230" y="158970"/>
                  </a:lnTo>
                  <a:lnTo>
                    <a:pt x="23749" y="160550"/>
                  </a:lnTo>
                  <a:lnTo>
                    <a:pt x="26670" y="169251"/>
                  </a:lnTo>
                  <a:lnTo>
                    <a:pt x="40089" y="169654"/>
                  </a:lnTo>
                  <a:lnTo>
                    <a:pt x="41608" y="168665"/>
                  </a:lnTo>
                  <a:lnTo>
                    <a:pt x="42621" y="167014"/>
                  </a:lnTo>
                  <a:lnTo>
                    <a:pt x="43297" y="164921"/>
                  </a:lnTo>
                  <a:lnTo>
                    <a:pt x="44740" y="163526"/>
                  </a:lnTo>
                  <a:lnTo>
                    <a:pt x="54185" y="158640"/>
                  </a:lnTo>
                  <a:lnTo>
                    <a:pt x="74450" y="139776"/>
                  </a:lnTo>
                  <a:lnTo>
                    <a:pt x="77737" y="133891"/>
                  </a:lnTo>
                  <a:lnTo>
                    <a:pt x="84589" y="117288"/>
                  </a:lnTo>
                  <a:lnTo>
                    <a:pt x="101313" y="95617"/>
                  </a:lnTo>
                  <a:lnTo>
                    <a:pt x="125020" y="68806"/>
                  </a:lnTo>
                  <a:lnTo>
                    <a:pt x="131301" y="55445"/>
                  </a:lnTo>
                  <a:lnTo>
                    <a:pt x="133762" y="48455"/>
                  </a:lnTo>
                  <a:lnTo>
                    <a:pt x="139733" y="38941"/>
                  </a:lnTo>
                  <a:lnTo>
                    <a:pt x="142936" y="29839"/>
                  </a:lnTo>
                  <a:lnTo>
                    <a:pt x="148736" y="20858"/>
                  </a:lnTo>
                  <a:lnTo>
                    <a:pt x="151400" y="10697"/>
                  </a:lnTo>
                  <a:lnTo>
                    <a:pt x="151684" y="4713"/>
                  </a:lnTo>
                  <a:lnTo>
                    <a:pt x="152717" y="3142"/>
                  </a:lnTo>
                  <a:lnTo>
                    <a:pt x="154397" y="2095"/>
                  </a:lnTo>
                  <a:lnTo>
                    <a:pt x="156510" y="1397"/>
                  </a:lnTo>
                  <a:lnTo>
                    <a:pt x="156926" y="931"/>
                  </a:lnTo>
                  <a:lnTo>
                    <a:pt x="156211" y="621"/>
                  </a:lnTo>
                  <a:lnTo>
                    <a:pt x="1518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0" name="SMARTInkShape-457"/>
            <p:cNvSpPr/>
            <p:nvPr>
              <p:custDataLst>
                <p:tags r:id="rId51"/>
              </p:custDataLst>
            </p:nvPr>
          </p:nvSpPr>
          <p:spPr>
            <a:xfrm>
              <a:off x="5241727" y="1196578"/>
              <a:ext cx="35719" cy="26790"/>
            </a:xfrm>
            <a:custGeom>
              <a:avLst/>
              <a:gdLst/>
              <a:ahLst/>
              <a:cxnLst/>
              <a:rect l="0" t="0" r="0" b="0"/>
              <a:pathLst>
                <a:path w="35719" h="26790">
                  <a:moveTo>
                    <a:pt x="0" y="0"/>
                  </a:moveTo>
                  <a:lnTo>
                    <a:pt x="0" y="0"/>
                  </a:lnTo>
                  <a:lnTo>
                    <a:pt x="9480" y="4741"/>
                  </a:lnTo>
                  <a:lnTo>
                    <a:pt x="12273" y="7129"/>
                  </a:lnTo>
                  <a:lnTo>
                    <a:pt x="17197" y="14239"/>
                  </a:lnTo>
                  <a:lnTo>
                    <a:pt x="21863" y="16250"/>
                  </a:lnTo>
                  <a:lnTo>
                    <a:pt x="23505" y="17779"/>
                  </a:lnTo>
                  <a:lnTo>
                    <a:pt x="25329" y="22123"/>
                  </a:lnTo>
                  <a:lnTo>
                    <a:pt x="26808" y="23678"/>
                  </a:lnTo>
                  <a:lnTo>
                    <a:pt x="35718"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5" name="SMARTInkShape-Group73"/>
          <p:cNvGrpSpPr/>
          <p:nvPr/>
        </p:nvGrpSpPr>
        <p:grpSpPr>
          <a:xfrm>
            <a:off x="2973719" y="1018352"/>
            <a:ext cx="857118" cy="374680"/>
            <a:chOff x="2973719" y="1018352"/>
            <a:chExt cx="857118" cy="374680"/>
          </a:xfrm>
        </p:grpSpPr>
        <p:sp>
          <p:nvSpPr>
            <p:cNvPr id="152" name="SMARTInkShape-458"/>
            <p:cNvSpPr/>
            <p:nvPr>
              <p:custDataLst>
                <p:tags r:id="rId44"/>
              </p:custDataLst>
            </p:nvPr>
          </p:nvSpPr>
          <p:spPr>
            <a:xfrm>
              <a:off x="2973719" y="1018352"/>
              <a:ext cx="267599" cy="374680"/>
            </a:xfrm>
            <a:custGeom>
              <a:avLst/>
              <a:gdLst/>
              <a:ahLst/>
              <a:cxnLst/>
              <a:rect l="0" t="0" r="0" b="0"/>
              <a:pathLst>
                <a:path w="267599" h="374680">
                  <a:moveTo>
                    <a:pt x="223109" y="8562"/>
                  </a:moveTo>
                  <a:lnTo>
                    <a:pt x="223109" y="8562"/>
                  </a:lnTo>
                  <a:lnTo>
                    <a:pt x="206328" y="1494"/>
                  </a:lnTo>
                  <a:lnTo>
                    <a:pt x="198296" y="0"/>
                  </a:lnTo>
                  <a:lnTo>
                    <a:pt x="188589" y="5842"/>
                  </a:lnTo>
                  <a:lnTo>
                    <a:pt x="147744" y="14628"/>
                  </a:lnTo>
                  <a:lnTo>
                    <a:pt x="106967" y="24392"/>
                  </a:lnTo>
                  <a:lnTo>
                    <a:pt x="89147" y="28466"/>
                  </a:lnTo>
                  <a:lnTo>
                    <a:pt x="47491" y="47377"/>
                  </a:lnTo>
                  <a:lnTo>
                    <a:pt x="19461" y="57439"/>
                  </a:lnTo>
                  <a:lnTo>
                    <a:pt x="15906" y="59998"/>
                  </a:lnTo>
                  <a:lnTo>
                    <a:pt x="3284" y="77096"/>
                  </a:lnTo>
                  <a:lnTo>
                    <a:pt x="1385" y="83009"/>
                  </a:lnTo>
                  <a:lnTo>
                    <a:pt x="0" y="108527"/>
                  </a:lnTo>
                  <a:lnTo>
                    <a:pt x="2572" y="115168"/>
                  </a:lnTo>
                  <a:lnTo>
                    <a:pt x="17048" y="132256"/>
                  </a:lnTo>
                  <a:lnTo>
                    <a:pt x="56556" y="163275"/>
                  </a:lnTo>
                  <a:lnTo>
                    <a:pt x="98289" y="184904"/>
                  </a:lnTo>
                  <a:lnTo>
                    <a:pt x="135210" y="206715"/>
                  </a:lnTo>
                  <a:lnTo>
                    <a:pt x="178645" y="229774"/>
                  </a:lnTo>
                  <a:lnTo>
                    <a:pt x="202659" y="242778"/>
                  </a:lnTo>
                  <a:lnTo>
                    <a:pt x="238095" y="269564"/>
                  </a:lnTo>
                  <a:lnTo>
                    <a:pt x="265037" y="303063"/>
                  </a:lnTo>
                  <a:lnTo>
                    <a:pt x="267220" y="315112"/>
                  </a:lnTo>
                  <a:lnTo>
                    <a:pt x="267598" y="324067"/>
                  </a:lnTo>
                  <a:lnTo>
                    <a:pt x="265041" y="330026"/>
                  </a:lnTo>
                  <a:lnTo>
                    <a:pt x="262970" y="333004"/>
                  </a:lnTo>
                  <a:lnTo>
                    <a:pt x="250574" y="341936"/>
                  </a:lnTo>
                  <a:lnTo>
                    <a:pt x="211068" y="353678"/>
                  </a:lnTo>
                  <a:lnTo>
                    <a:pt x="166877" y="363704"/>
                  </a:lnTo>
                  <a:lnTo>
                    <a:pt x="122788" y="368216"/>
                  </a:lnTo>
                  <a:lnTo>
                    <a:pt x="80834" y="374112"/>
                  </a:lnTo>
                  <a:lnTo>
                    <a:pt x="36385" y="374664"/>
                  </a:lnTo>
                  <a:lnTo>
                    <a:pt x="17850" y="374679"/>
                  </a:lnTo>
                  <a:lnTo>
                    <a:pt x="35585" y="35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3" name="SMARTInkShape-459"/>
            <p:cNvSpPr/>
            <p:nvPr>
              <p:custDataLst>
                <p:tags r:id="rId45"/>
              </p:custDataLst>
            </p:nvPr>
          </p:nvSpPr>
          <p:spPr>
            <a:xfrm>
              <a:off x="3321880" y="1035844"/>
              <a:ext cx="312503" cy="267882"/>
            </a:xfrm>
            <a:custGeom>
              <a:avLst/>
              <a:gdLst/>
              <a:ahLst/>
              <a:cxnLst/>
              <a:rect l="0" t="0" r="0" b="0"/>
              <a:pathLst>
                <a:path w="312503" h="267882">
                  <a:moveTo>
                    <a:pt x="142838" y="0"/>
                  </a:moveTo>
                  <a:lnTo>
                    <a:pt x="142838" y="0"/>
                  </a:lnTo>
                  <a:lnTo>
                    <a:pt x="126588" y="0"/>
                  </a:lnTo>
                  <a:lnTo>
                    <a:pt x="126052" y="992"/>
                  </a:lnTo>
                  <a:lnTo>
                    <a:pt x="125456" y="4740"/>
                  </a:lnTo>
                  <a:lnTo>
                    <a:pt x="124305" y="6136"/>
                  </a:lnTo>
                  <a:lnTo>
                    <a:pt x="92970" y="24088"/>
                  </a:lnTo>
                  <a:lnTo>
                    <a:pt x="48422" y="68628"/>
                  </a:lnTo>
                  <a:lnTo>
                    <a:pt x="12868" y="113030"/>
                  </a:lnTo>
                  <a:lnTo>
                    <a:pt x="7033" y="125000"/>
                  </a:lnTo>
                  <a:lnTo>
                    <a:pt x="3105" y="130962"/>
                  </a:lnTo>
                  <a:lnTo>
                    <a:pt x="894" y="139896"/>
                  </a:lnTo>
                  <a:lnTo>
                    <a:pt x="0" y="171399"/>
                  </a:lnTo>
                  <a:lnTo>
                    <a:pt x="2626" y="178042"/>
                  </a:lnTo>
                  <a:lnTo>
                    <a:pt x="20955" y="199397"/>
                  </a:lnTo>
                  <a:lnTo>
                    <a:pt x="29468" y="202722"/>
                  </a:lnTo>
                  <a:lnTo>
                    <a:pt x="51101" y="209597"/>
                  </a:lnTo>
                  <a:lnTo>
                    <a:pt x="92269" y="228275"/>
                  </a:lnTo>
                  <a:lnTo>
                    <a:pt x="136557" y="241657"/>
                  </a:lnTo>
                  <a:lnTo>
                    <a:pt x="165410" y="248377"/>
                  </a:lnTo>
                  <a:lnTo>
                    <a:pt x="207002" y="254626"/>
                  </a:lnTo>
                  <a:lnTo>
                    <a:pt x="246583" y="259699"/>
                  </a:lnTo>
                  <a:lnTo>
                    <a:pt x="272854" y="267040"/>
                  </a:lnTo>
                  <a:lnTo>
                    <a:pt x="301798" y="267881"/>
                  </a:lnTo>
                  <a:lnTo>
                    <a:pt x="312502"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4" name="SMARTInkShape-460"/>
            <p:cNvSpPr/>
            <p:nvPr>
              <p:custDataLst>
                <p:tags r:id="rId46"/>
              </p:custDataLst>
            </p:nvPr>
          </p:nvSpPr>
          <p:spPr>
            <a:xfrm>
              <a:off x="3625453" y="1143003"/>
              <a:ext cx="205384" cy="8928"/>
            </a:xfrm>
            <a:custGeom>
              <a:avLst/>
              <a:gdLst/>
              <a:ahLst/>
              <a:cxnLst/>
              <a:rect l="0" t="0" r="0" b="0"/>
              <a:pathLst>
                <a:path w="205384" h="8928">
                  <a:moveTo>
                    <a:pt x="0" y="8927"/>
                  </a:moveTo>
                  <a:lnTo>
                    <a:pt x="0" y="8927"/>
                  </a:lnTo>
                  <a:lnTo>
                    <a:pt x="4741" y="4186"/>
                  </a:lnTo>
                  <a:lnTo>
                    <a:pt x="12359" y="1859"/>
                  </a:lnTo>
                  <a:lnTo>
                    <a:pt x="54219" y="45"/>
                  </a:lnTo>
                  <a:lnTo>
                    <a:pt x="95287" y="0"/>
                  </a:lnTo>
                  <a:lnTo>
                    <a:pt x="136924" y="989"/>
                  </a:lnTo>
                  <a:lnTo>
                    <a:pt x="179806" y="8559"/>
                  </a:lnTo>
                  <a:lnTo>
                    <a:pt x="205383" y="89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2" name="SMARTInkShape-Group74"/>
          <p:cNvGrpSpPr/>
          <p:nvPr/>
        </p:nvGrpSpPr>
        <p:grpSpPr>
          <a:xfrm>
            <a:off x="1473398" y="1017984"/>
            <a:ext cx="1294806" cy="446486"/>
            <a:chOff x="1473398" y="1017984"/>
            <a:chExt cx="1294806" cy="446486"/>
          </a:xfrm>
        </p:grpSpPr>
        <p:sp>
          <p:nvSpPr>
            <p:cNvPr id="156" name="SMARTInkShape-461"/>
            <p:cNvSpPr/>
            <p:nvPr>
              <p:custDataLst>
                <p:tags r:id="rId38"/>
              </p:custDataLst>
            </p:nvPr>
          </p:nvSpPr>
          <p:spPr>
            <a:xfrm>
              <a:off x="1473398" y="1017984"/>
              <a:ext cx="107158" cy="446486"/>
            </a:xfrm>
            <a:custGeom>
              <a:avLst/>
              <a:gdLst/>
              <a:ahLst/>
              <a:cxnLst/>
              <a:rect l="0" t="0" r="0" b="0"/>
              <a:pathLst>
                <a:path w="107158" h="446486">
                  <a:moveTo>
                    <a:pt x="107157" y="0"/>
                  </a:moveTo>
                  <a:lnTo>
                    <a:pt x="107157" y="0"/>
                  </a:lnTo>
                  <a:lnTo>
                    <a:pt x="107157" y="12429"/>
                  </a:lnTo>
                  <a:lnTo>
                    <a:pt x="104511" y="18092"/>
                  </a:lnTo>
                  <a:lnTo>
                    <a:pt x="101020" y="23916"/>
                  </a:lnTo>
                  <a:lnTo>
                    <a:pt x="99054" y="33765"/>
                  </a:lnTo>
                  <a:lnTo>
                    <a:pt x="97256" y="75346"/>
                  </a:lnTo>
                  <a:lnTo>
                    <a:pt x="90127" y="104078"/>
                  </a:lnTo>
                  <a:lnTo>
                    <a:pt x="86700" y="143044"/>
                  </a:lnTo>
                  <a:lnTo>
                    <a:pt x="82244" y="160784"/>
                  </a:lnTo>
                  <a:lnTo>
                    <a:pt x="78278" y="178609"/>
                  </a:lnTo>
                  <a:lnTo>
                    <a:pt x="73464" y="196458"/>
                  </a:lnTo>
                  <a:lnTo>
                    <a:pt x="69392" y="214314"/>
                  </a:lnTo>
                  <a:lnTo>
                    <a:pt x="64548" y="232173"/>
                  </a:lnTo>
                  <a:lnTo>
                    <a:pt x="60467" y="250032"/>
                  </a:lnTo>
                  <a:lnTo>
                    <a:pt x="55619" y="267891"/>
                  </a:lnTo>
                  <a:lnTo>
                    <a:pt x="53493" y="278805"/>
                  </a:lnTo>
                  <a:lnTo>
                    <a:pt x="38186" y="313091"/>
                  </a:lnTo>
                  <a:lnTo>
                    <a:pt x="33290" y="341239"/>
                  </a:lnTo>
                  <a:lnTo>
                    <a:pt x="17949" y="380891"/>
                  </a:lnTo>
                  <a:lnTo>
                    <a:pt x="3067" y="422582"/>
                  </a:lnTo>
                  <a:lnTo>
                    <a:pt x="0" y="4464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7" name="SMARTInkShape-462"/>
            <p:cNvSpPr/>
            <p:nvPr>
              <p:custDataLst>
                <p:tags r:id="rId39"/>
              </p:custDataLst>
            </p:nvPr>
          </p:nvSpPr>
          <p:spPr>
            <a:xfrm>
              <a:off x="1742576" y="1053706"/>
              <a:ext cx="168378" cy="312537"/>
            </a:xfrm>
            <a:custGeom>
              <a:avLst/>
              <a:gdLst/>
              <a:ahLst/>
              <a:cxnLst/>
              <a:rect l="0" t="0" r="0" b="0"/>
              <a:pathLst>
                <a:path w="168378" h="312537">
                  <a:moveTo>
                    <a:pt x="141588" y="26786"/>
                  </a:moveTo>
                  <a:lnTo>
                    <a:pt x="141588" y="26786"/>
                  </a:lnTo>
                  <a:lnTo>
                    <a:pt x="141588" y="22046"/>
                  </a:lnTo>
                  <a:lnTo>
                    <a:pt x="140596" y="20649"/>
                  </a:lnTo>
                  <a:lnTo>
                    <a:pt x="138942" y="19718"/>
                  </a:lnTo>
                  <a:lnTo>
                    <a:pt x="136848" y="19098"/>
                  </a:lnTo>
                  <a:lnTo>
                    <a:pt x="135451" y="17692"/>
                  </a:lnTo>
                  <a:lnTo>
                    <a:pt x="131911" y="8835"/>
                  </a:lnTo>
                  <a:lnTo>
                    <a:pt x="128027" y="4586"/>
                  </a:lnTo>
                  <a:lnTo>
                    <a:pt x="120347" y="2037"/>
                  </a:lnTo>
                  <a:lnTo>
                    <a:pt x="76132" y="8"/>
                  </a:lnTo>
                  <a:lnTo>
                    <a:pt x="67182" y="0"/>
                  </a:lnTo>
                  <a:lnTo>
                    <a:pt x="61225" y="2644"/>
                  </a:lnTo>
                  <a:lnTo>
                    <a:pt x="55269" y="6135"/>
                  </a:lnTo>
                  <a:lnTo>
                    <a:pt x="46338" y="9092"/>
                  </a:lnTo>
                  <a:lnTo>
                    <a:pt x="13596" y="38729"/>
                  </a:lnTo>
                  <a:lnTo>
                    <a:pt x="10289" y="44662"/>
                  </a:lnTo>
                  <a:lnTo>
                    <a:pt x="8427" y="56226"/>
                  </a:lnTo>
                  <a:lnTo>
                    <a:pt x="6999" y="65667"/>
                  </a:lnTo>
                  <a:lnTo>
                    <a:pt x="644" y="79813"/>
                  </a:lnTo>
                  <a:lnTo>
                    <a:pt x="0" y="82973"/>
                  </a:lnTo>
                  <a:lnTo>
                    <a:pt x="563" y="86072"/>
                  </a:lnTo>
                  <a:lnTo>
                    <a:pt x="5950" y="98175"/>
                  </a:lnTo>
                  <a:lnTo>
                    <a:pt x="8412" y="113100"/>
                  </a:lnTo>
                  <a:lnTo>
                    <a:pt x="14667" y="125011"/>
                  </a:lnTo>
                  <a:lnTo>
                    <a:pt x="15302" y="127988"/>
                  </a:lnTo>
                  <a:lnTo>
                    <a:pt x="16718" y="129973"/>
                  </a:lnTo>
                  <a:lnTo>
                    <a:pt x="18654" y="131296"/>
                  </a:lnTo>
                  <a:lnTo>
                    <a:pt x="20936" y="132178"/>
                  </a:lnTo>
                  <a:lnTo>
                    <a:pt x="22458" y="133758"/>
                  </a:lnTo>
                  <a:lnTo>
                    <a:pt x="24149" y="138160"/>
                  </a:lnTo>
                  <a:lnTo>
                    <a:pt x="25592" y="139731"/>
                  </a:lnTo>
                  <a:lnTo>
                    <a:pt x="29842" y="141476"/>
                  </a:lnTo>
                  <a:lnTo>
                    <a:pt x="55303" y="142836"/>
                  </a:lnTo>
                  <a:lnTo>
                    <a:pt x="61237" y="140210"/>
                  </a:lnTo>
                  <a:lnTo>
                    <a:pt x="64208" y="138121"/>
                  </a:lnTo>
                  <a:lnTo>
                    <a:pt x="86149" y="131847"/>
                  </a:lnTo>
                  <a:lnTo>
                    <a:pt x="126360" y="98208"/>
                  </a:lnTo>
                  <a:lnTo>
                    <a:pt x="134820" y="92263"/>
                  </a:lnTo>
                  <a:lnTo>
                    <a:pt x="155651" y="65481"/>
                  </a:lnTo>
                  <a:lnTo>
                    <a:pt x="161343" y="53575"/>
                  </a:lnTo>
                  <a:lnTo>
                    <a:pt x="166988" y="46409"/>
                  </a:lnTo>
                  <a:lnTo>
                    <a:pt x="167965" y="40428"/>
                  </a:lnTo>
                  <a:lnTo>
                    <a:pt x="168377" y="17857"/>
                  </a:lnTo>
                  <a:lnTo>
                    <a:pt x="168377" y="38847"/>
                  </a:lnTo>
                  <a:lnTo>
                    <a:pt x="159283" y="67640"/>
                  </a:lnTo>
                  <a:lnTo>
                    <a:pt x="153556" y="78137"/>
                  </a:lnTo>
                  <a:lnTo>
                    <a:pt x="146177" y="104667"/>
                  </a:lnTo>
                  <a:lnTo>
                    <a:pt x="127618" y="137775"/>
                  </a:lnTo>
                  <a:lnTo>
                    <a:pt x="123889" y="154040"/>
                  </a:lnTo>
                  <a:lnTo>
                    <a:pt x="99843" y="198686"/>
                  </a:lnTo>
                  <a:lnTo>
                    <a:pt x="91957" y="211224"/>
                  </a:lnTo>
                  <a:lnTo>
                    <a:pt x="83789" y="238500"/>
                  </a:lnTo>
                  <a:lnTo>
                    <a:pt x="72633" y="258224"/>
                  </a:lnTo>
                  <a:lnTo>
                    <a:pt x="60503" y="300376"/>
                  </a:lnTo>
                  <a:lnTo>
                    <a:pt x="52670" y="312004"/>
                  </a:lnTo>
                  <a:lnTo>
                    <a:pt x="61221" y="3125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8" name="SMARTInkShape-463"/>
            <p:cNvSpPr/>
            <p:nvPr>
              <p:custDataLst>
                <p:tags r:id="rId40"/>
              </p:custDataLst>
            </p:nvPr>
          </p:nvSpPr>
          <p:spPr>
            <a:xfrm>
              <a:off x="2027039" y="1035847"/>
              <a:ext cx="125006" cy="321467"/>
            </a:xfrm>
            <a:custGeom>
              <a:avLst/>
              <a:gdLst/>
              <a:ahLst/>
              <a:cxnLst/>
              <a:rect l="0" t="0" r="0" b="0"/>
              <a:pathLst>
                <a:path w="125006" h="321467">
                  <a:moveTo>
                    <a:pt x="0" y="35715"/>
                  </a:moveTo>
                  <a:lnTo>
                    <a:pt x="0" y="35715"/>
                  </a:lnTo>
                  <a:lnTo>
                    <a:pt x="0" y="30975"/>
                  </a:lnTo>
                  <a:lnTo>
                    <a:pt x="2646" y="26002"/>
                  </a:lnTo>
                  <a:lnTo>
                    <a:pt x="7688" y="19465"/>
                  </a:lnTo>
                  <a:lnTo>
                    <a:pt x="8821" y="10309"/>
                  </a:lnTo>
                  <a:lnTo>
                    <a:pt x="9849" y="9848"/>
                  </a:lnTo>
                  <a:lnTo>
                    <a:pt x="13638" y="9336"/>
                  </a:lnTo>
                  <a:lnTo>
                    <a:pt x="15045" y="8207"/>
                  </a:lnTo>
                  <a:lnTo>
                    <a:pt x="16609" y="4307"/>
                  </a:lnTo>
                  <a:lnTo>
                    <a:pt x="18018" y="2870"/>
                  </a:lnTo>
                  <a:lnTo>
                    <a:pt x="25438" y="375"/>
                  </a:lnTo>
                  <a:lnTo>
                    <a:pt x="53642" y="0"/>
                  </a:lnTo>
                  <a:lnTo>
                    <a:pt x="56597" y="991"/>
                  </a:lnTo>
                  <a:lnTo>
                    <a:pt x="58567" y="2644"/>
                  </a:lnTo>
                  <a:lnTo>
                    <a:pt x="59881" y="4738"/>
                  </a:lnTo>
                  <a:lnTo>
                    <a:pt x="66632" y="7065"/>
                  </a:lnTo>
                  <a:lnTo>
                    <a:pt x="77654" y="8559"/>
                  </a:lnTo>
                  <a:lnTo>
                    <a:pt x="89723" y="15946"/>
                  </a:lnTo>
                  <a:lnTo>
                    <a:pt x="92558" y="16583"/>
                  </a:lnTo>
                  <a:lnTo>
                    <a:pt x="101287" y="22219"/>
                  </a:lnTo>
                  <a:lnTo>
                    <a:pt x="110157" y="30173"/>
                  </a:lnTo>
                  <a:lnTo>
                    <a:pt x="113451" y="35898"/>
                  </a:lnTo>
                  <a:lnTo>
                    <a:pt x="115907" y="41750"/>
                  </a:lnTo>
                  <a:lnTo>
                    <a:pt x="121876" y="50622"/>
                  </a:lnTo>
                  <a:lnTo>
                    <a:pt x="124085" y="59535"/>
                  </a:lnTo>
                  <a:lnTo>
                    <a:pt x="125005" y="99959"/>
                  </a:lnTo>
                  <a:lnTo>
                    <a:pt x="124021" y="119990"/>
                  </a:lnTo>
                  <a:lnTo>
                    <a:pt x="113992" y="158140"/>
                  </a:lnTo>
                  <a:lnTo>
                    <a:pt x="110194" y="166525"/>
                  </a:lnTo>
                  <a:lnTo>
                    <a:pt x="102816" y="193844"/>
                  </a:lnTo>
                  <a:lnTo>
                    <a:pt x="92996" y="211222"/>
                  </a:lnTo>
                  <a:lnTo>
                    <a:pt x="87382" y="230089"/>
                  </a:lnTo>
                  <a:lnTo>
                    <a:pt x="75154" y="252914"/>
                  </a:lnTo>
                  <a:lnTo>
                    <a:pt x="71546" y="264002"/>
                  </a:lnTo>
                  <a:lnTo>
                    <a:pt x="57295" y="288827"/>
                  </a:lnTo>
                  <a:lnTo>
                    <a:pt x="55230" y="296376"/>
                  </a:lnTo>
                  <a:lnTo>
                    <a:pt x="53687" y="298786"/>
                  </a:lnTo>
                  <a:lnTo>
                    <a:pt x="51666" y="300393"/>
                  </a:lnTo>
                  <a:lnTo>
                    <a:pt x="49327" y="301464"/>
                  </a:lnTo>
                  <a:lnTo>
                    <a:pt x="47767" y="303170"/>
                  </a:lnTo>
                  <a:lnTo>
                    <a:pt x="42619" y="313038"/>
                  </a:lnTo>
                  <a:lnTo>
                    <a:pt x="35719" y="3214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SMARTInkShape-464"/>
            <p:cNvSpPr/>
            <p:nvPr>
              <p:custDataLst>
                <p:tags r:id="rId41"/>
              </p:custDataLst>
            </p:nvPr>
          </p:nvSpPr>
          <p:spPr>
            <a:xfrm>
              <a:off x="2044898" y="1151930"/>
              <a:ext cx="169665" cy="71438"/>
            </a:xfrm>
            <a:custGeom>
              <a:avLst/>
              <a:gdLst/>
              <a:ahLst/>
              <a:cxnLst/>
              <a:rect l="0" t="0" r="0" b="0"/>
              <a:pathLst>
                <a:path w="169665" h="71438">
                  <a:moveTo>
                    <a:pt x="0" y="71437"/>
                  </a:moveTo>
                  <a:lnTo>
                    <a:pt x="0" y="71437"/>
                  </a:lnTo>
                  <a:lnTo>
                    <a:pt x="0" y="66697"/>
                  </a:lnTo>
                  <a:lnTo>
                    <a:pt x="2646" y="61724"/>
                  </a:lnTo>
                  <a:lnTo>
                    <a:pt x="7689" y="55187"/>
                  </a:lnTo>
                  <a:lnTo>
                    <a:pt x="11024" y="54293"/>
                  </a:lnTo>
                  <a:lnTo>
                    <a:pt x="13303" y="54055"/>
                  </a:lnTo>
                  <a:lnTo>
                    <a:pt x="14822" y="52903"/>
                  </a:lnTo>
                  <a:lnTo>
                    <a:pt x="16510" y="48978"/>
                  </a:lnTo>
                  <a:lnTo>
                    <a:pt x="17952" y="47535"/>
                  </a:lnTo>
                  <a:lnTo>
                    <a:pt x="25430" y="45028"/>
                  </a:lnTo>
                  <a:lnTo>
                    <a:pt x="26185" y="42171"/>
                  </a:lnTo>
                  <a:lnTo>
                    <a:pt x="26386" y="40020"/>
                  </a:lnTo>
                  <a:lnTo>
                    <a:pt x="27513" y="38586"/>
                  </a:lnTo>
                  <a:lnTo>
                    <a:pt x="31410" y="36993"/>
                  </a:lnTo>
                  <a:lnTo>
                    <a:pt x="50698" y="34801"/>
                  </a:lnTo>
                  <a:lnTo>
                    <a:pt x="62527" y="28665"/>
                  </a:lnTo>
                  <a:lnTo>
                    <a:pt x="105295" y="26803"/>
                  </a:lnTo>
                  <a:lnTo>
                    <a:pt x="118695" y="26792"/>
                  </a:lnTo>
                  <a:lnTo>
                    <a:pt x="124853" y="24144"/>
                  </a:lnTo>
                  <a:lnTo>
                    <a:pt x="130897" y="20652"/>
                  </a:lnTo>
                  <a:lnTo>
                    <a:pt x="142685" y="18104"/>
                  </a:lnTo>
                  <a:lnTo>
                    <a:pt x="147090" y="17968"/>
                  </a:lnTo>
                  <a:lnTo>
                    <a:pt x="152355" y="15262"/>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0" name="SMARTInkShape-465"/>
            <p:cNvSpPr/>
            <p:nvPr>
              <p:custDataLst>
                <p:tags r:id="rId42"/>
              </p:custDataLst>
            </p:nvPr>
          </p:nvSpPr>
          <p:spPr>
            <a:xfrm>
              <a:off x="2268140" y="1027282"/>
              <a:ext cx="142764" cy="258594"/>
            </a:xfrm>
            <a:custGeom>
              <a:avLst/>
              <a:gdLst/>
              <a:ahLst/>
              <a:cxnLst/>
              <a:rect l="0" t="0" r="0" b="0"/>
              <a:pathLst>
                <a:path w="142764" h="258594">
                  <a:moveTo>
                    <a:pt x="0" y="8562"/>
                  </a:moveTo>
                  <a:lnTo>
                    <a:pt x="0" y="8562"/>
                  </a:lnTo>
                  <a:lnTo>
                    <a:pt x="7689" y="873"/>
                  </a:lnTo>
                  <a:lnTo>
                    <a:pt x="13303" y="0"/>
                  </a:lnTo>
                  <a:lnTo>
                    <a:pt x="18480" y="2441"/>
                  </a:lnTo>
                  <a:lnTo>
                    <a:pt x="24088" y="5842"/>
                  </a:lnTo>
                  <a:lnTo>
                    <a:pt x="32825" y="8748"/>
                  </a:lnTo>
                  <a:lnTo>
                    <a:pt x="41697" y="14460"/>
                  </a:lnTo>
                  <a:lnTo>
                    <a:pt x="51601" y="16593"/>
                  </a:lnTo>
                  <a:lnTo>
                    <a:pt x="65671" y="18217"/>
                  </a:lnTo>
                  <a:lnTo>
                    <a:pt x="82977" y="25145"/>
                  </a:lnTo>
                  <a:lnTo>
                    <a:pt x="95178" y="27161"/>
                  </a:lnTo>
                  <a:lnTo>
                    <a:pt x="107143" y="33439"/>
                  </a:lnTo>
                  <a:lnTo>
                    <a:pt x="114320" y="34973"/>
                  </a:lnTo>
                  <a:lnTo>
                    <a:pt x="122866" y="41413"/>
                  </a:lnTo>
                  <a:lnTo>
                    <a:pt x="133455" y="44169"/>
                  </a:lnTo>
                  <a:lnTo>
                    <a:pt x="142763" y="53100"/>
                  </a:lnTo>
                  <a:lnTo>
                    <a:pt x="138102" y="57918"/>
                  </a:lnTo>
                  <a:lnTo>
                    <a:pt x="135793" y="62909"/>
                  </a:lnTo>
                  <a:lnTo>
                    <a:pt x="135177" y="65629"/>
                  </a:lnTo>
                  <a:lnTo>
                    <a:pt x="133774" y="67443"/>
                  </a:lnTo>
                  <a:lnTo>
                    <a:pt x="115902" y="77925"/>
                  </a:lnTo>
                  <a:lnTo>
                    <a:pt x="112987" y="78616"/>
                  </a:lnTo>
                  <a:lnTo>
                    <a:pt x="104144" y="84330"/>
                  </a:lnTo>
                  <a:lnTo>
                    <a:pt x="92267" y="94157"/>
                  </a:lnTo>
                  <a:lnTo>
                    <a:pt x="86317" y="96213"/>
                  </a:lnTo>
                  <a:lnTo>
                    <a:pt x="84334" y="97754"/>
                  </a:lnTo>
                  <a:lnTo>
                    <a:pt x="74579" y="112993"/>
                  </a:lnTo>
                  <a:lnTo>
                    <a:pt x="71851" y="122917"/>
                  </a:lnTo>
                  <a:lnTo>
                    <a:pt x="78560" y="134133"/>
                  </a:lnTo>
                  <a:lnTo>
                    <a:pt x="80011" y="145593"/>
                  </a:lnTo>
                  <a:lnTo>
                    <a:pt x="81122" y="147541"/>
                  </a:lnTo>
                  <a:lnTo>
                    <a:pt x="82854" y="148840"/>
                  </a:lnTo>
                  <a:lnTo>
                    <a:pt x="85002" y="149705"/>
                  </a:lnTo>
                  <a:lnTo>
                    <a:pt x="86434" y="151275"/>
                  </a:lnTo>
                  <a:lnTo>
                    <a:pt x="88025" y="155664"/>
                  </a:lnTo>
                  <a:lnTo>
                    <a:pt x="89441" y="157231"/>
                  </a:lnTo>
                  <a:lnTo>
                    <a:pt x="93661" y="158973"/>
                  </a:lnTo>
                  <a:lnTo>
                    <a:pt x="95183" y="160430"/>
                  </a:lnTo>
                  <a:lnTo>
                    <a:pt x="98952" y="169379"/>
                  </a:lnTo>
                  <a:lnTo>
                    <a:pt x="105880" y="176865"/>
                  </a:lnTo>
                  <a:lnTo>
                    <a:pt x="107045" y="185795"/>
                  </a:lnTo>
                  <a:lnTo>
                    <a:pt x="107147" y="194725"/>
                  </a:lnTo>
                  <a:lnTo>
                    <a:pt x="101018" y="202945"/>
                  </a:lnTo>
                  <a:lnTo>
                    <a:pt x="99467" y="208395"/>
                  </a:lnTo>
                  <a:lnTo>
                    <a:pt x="98061" y="210244"/>
                  </a:lnTo>
                  <a:lnTo>
                    <a:pt x="80184" y="220796"/>
                  </a:lnTo>
                  <a:lnTo>
                    <a:pt x="77269" y="221489"/>
                  </a:lnTo>
                  <a:lnTo>
                    <a:pt x="62492" y="229759"/>
                  </a:lnTo>
                  <a:lnTo>
                    <a:pt x="59521" y="230441"/>
                  </a:lnTo>
                  <a:lnTo>
                    <a:pt x="46412" y="239373"/>
                  </a:lnTo>
                  <a:lnTo>
                    <a:pt x="37868" y="246602"/>
                  </a:lnTo>
                  <a:lnTo>
                    <a:pt x="28445" y="249260"/>
                  </a:lnTo>
                  <a:lnTo>
                    <a:pt x="17860" y="25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1" name="SMARTInkShape-466"/>
            <p:cNvSpPr/>
            <p:nvPr>
              <p:custDataLst>
                <p:tags r:id="rId43"/>
              </p:custDataLst>
            </p:nvPr>
          </p:nvSpPr>
          <p:spPr>
            <a:xfrm>
              <a:off x="2536031" y="1178719"/>
              <a:ext cx="232173" cy="8930"/>
            </a:xfrm>
            <a:custGeom>
              <a:avLst/>
              <a:gdLst/>
              <a:ahLst/>
              <a:cxnLst/>
              <a:rect l="0" t="0" r="0" b="0"/>
              <a:pathLst>
                <a:path w="232173" h="8930">
                  <a:moveTo>
                    <a:pt x="0" y="8929"/>
                  </a:moveTo>
                  <a:lnTo>
                    <a:pt x="0" y="8929"/>
                  </a:lnTo>
                  <a:lnTo>
                    <a:pt x="4740" y="4189"/>
                  </a:lnTo>
                  <a:lnTo>
                    <a:pt x="12360" y="1862"/>
                  </a:lnTo>
                  <a:lnTo>
                    <a:pt x="54219" y="48"/>
                  </a:lnTo>
                  <a:lnTo>
                    <a:pt x="97459" y="1"/>
                  </a:lnTo>
                  <a:lnTo>
                    <a:pt x="141282" y="0"/>
                  </a:lnTo>
                  <a:lnTo>
                    <a:pt x="184932" y="0"/>
                  </a:lnTo>
                  <a:lnTo>
                    <a:pt x="2321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63" name="SMARTInkShape-467"/>
          <p:cNvSpPr/>
          <p:nvPr>
            <p:custDataLst>
              <p:tags r:id="rId5"/>
            </p:custDataLst>
          </p:nvPr>
        </p:nvSpPr>
        <p:spPr>
          <a:xfrm>
            <a:off x="4743712" y="6566535"/>
            <a:ext cx="24741" cy="211098"/>
          </a:xfrm>
          <a:custGeom>
            <a:avLst/>
            <a:gdLst/>
            <a:ahLst/>
            <a:cxnLst/>
            <a:rect l="0" t="0" r="0" b="0"/>
            <a:pathLst>
              <a:path w="24741" h="211098">
                <a:moveTo>
                  <a:pt x="0" y="0"/>
                </a:moveTo>
                <a:lnTo>
                  <a:pt x="0" y="0"/>
                </a:lnTo>
                <a:lnTo>
                  <a:pt x="2203" y="10305"/>
                </a:lnTo>
                <a:lnTo>
                  <a:pt x="8911" y="48321"/>
                </a:lnTo>
                <a:lnTo>
                  <a:pt x="14448" y="73772"/>
                </a:lnTo>
                <a:lnTo>
                  <a:pt x="18278" y="103888"/>
                </a:lnTo>
                <a:lnTo>
                  <a:pt x="22825" y="121785"/>
                </a:lnTo>
                <a:lnTo>
                  <a:pt x="24691" y="164354"/>
                </a:lnTo>
                <a:lnTo>
                  <a:pt x="24740" y="208272"/>
                </a:lnTo>
                <a:lnTo>
                  <a:pt x="24740" y="209213"/>
                </a:lnTo>
                <a:lnTo>
                  <a:pt x="23749" y="209841"/>
                </a:lnTo>
                <a:lnTo>
                  <a:pt x="15811" y="2110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4" name="SMARTInkShape-468"/>
          <p:cNvSpPr/>
          <p:nvPr>
            <p:custDataLst>
              <p:tags r:id="rId6"/>
            </p:custDataLst>
          </p:nvPr>
        </p:nvSpPr>
        <p:spPr>
          <a:xfrm>
            <a:off x="5072063" y="2303908"/>
            <a:ext cx="3553601" cy="955427"/>
          </a:xfrm>
          <a:custGeom>
            <a:avLst/>
            <a:gdLst/>
            <a:ahLst/>
            <a:cxnLst/>
            <a:rect l="0" t="0" r="0" b="0"/>
            <a:pathLst>
              <a:path w="3553601" h="955427">
                <a:moveTo>
                  <a:pt x="0" y="312490"/>
                </a:moveTo>
                <a:lnTo>
                  <a:pt x="0" y="312490"/>
                </a:lnTo>
                <a:lnTo>
                  <a:pt x="4739" y="312490"/>
                </a:lnTo>
                <a:lnTo>
                  <a:pt x="17169" y="307750"/>
                </a:lnTo>
                <a:lnTo>
                  <a:pt x="59957" y="282679"/>
                </a:lnTo>
                <a:lnTo>
                  <a:pt x="79639" y="274904"/>
                </a:lnTo>
                <a:lnTo>
                  <a:pt x="119383" y="252887"/>
                </a:lnTo>
                <a:lnTo>
                  <a:pt x="137016" y="245000"/>
                </a:lnTo>
                <a:lnTo>
                  <a:pt x="181244" y="231570"/>
                </a:lnTo>
                <a:lnTo>
                  <a:pt x="225336" y="214215"/>
                </a:lnTo>
                <a:lnTo>
                  <a:pt x="269936" y="203468"/>
                </a:lnTo>
                <a:lnTo>
                  <a:pt x="312808" y="191198"/>
                </a:lnTo>
                <a:lnTo>
                  <a:pt x="352481" y="183224"/>
                </a:lnTo>
                <a:lnTo>
                  <a:pt x="393462" y="172094"/>
                </a:lnTo>
                <a:lnTo>
                  <a:pt x="428734" y="165364"/>
                </a:lnTo>
                <a:lnTo>
                  <a:pt x="470501" y="155473"/>
                </a:lnTo>
                <a:lnTo>
                  <a:pt x="508443" y="149845"/>
                </a:lnTo>
                <a:lnTo>
                  <a:pt x="544602" y="144213"/>
                </a:lnTo>
                <a:lnTo>
                  <a:pt x="586545" y="135971"/>
                </a:lnTo>
                <a:lnTo>
                  <a:pt x="627167" y="127434"/>
                </a:lnTo>
                <a:lnTo>
                  <a:pt x="661415" y="123052"/>
                </a:lnTo>
                <a:lnTo>
                  <a:pt x="696698" y="115470"/>
                </a:lnTo>
                <a:lnTo>
                  <a:pt x="732288" y="109585"/>
                </a:lnTo>
                <a:lnTo>
                  <a:pt x="767968" y="105196"/>
                </a:lnTo>
                <a:lnTo>
                  <a:pt x="806322" y="97611"/>
                </a:lnTo>
                <a:lnTo>
                  <a:pt x="849105" y="91726"/>
                </a:lnTo>
                <a:lnTo>
                  <a:pt x="890554" y="87337"/>
                </a:lnTo>
                <a:lnTo>
                  <a:pt x="927971" y="82398"/>
                </a:lnTo>
                <a:lnTo>
                  <a:pt x="966839" y="78289"/>
                </a:lnTo>
                <a:lnTo>
                  <a:pt x="1009775" y="73433"/>
                </a:lnTo>
                <a:lnTo>
                  <a:pt x="1053916" y="69349"/>
                </a:lnTo>
                <a:lnTo>
                  <a:pt x="1098414" y="64500"/>
                </a:lnTo>
                <a:lnTo>
                  <a:pt x="1143018" y="60418"/>
                </a:lnTo>
                <a:lnTo>
                  <a:pt x="1187654" y="55571"/>
                </a:lnTo>
                <a:lnTo>
                  <a:pt x="1229653" y="51489"/>
                </a:lnTo>
                <a:lnTo>
                  <a:pt x="1269877" y="46641"/>
                </a:lnTo>
                <a:lnTo>
                  <a:pt x="1313214" y="45205"/>
                </a:lnTo>
                <a:lnTo>
                  <a:pt x="1357475" y="44779"/>
                </a:lnTo>
                <a:lnTo>
                  <a:pt x="1402008" y="42007"/>
                </a:lnTo>
                <a:lnTo>
                  <a:pt x="1446624" y="37548"/>
                </a:lnTo>
                <a:lnTo>
                  <a:pt x="1491261" y="36226"/>
                </a:lnTo>
                <a:lnTo>
                  <a:pt x="1535907" y="33189"/>
                </a:lnTo>
                <a:lnTo>
                  <a:pt x="1580553" y="28651"/>
                </a:lnTo>
                <a:lnTo>
                  <a:pt x="1625202" y="27306"/>
                </a:lnTo>
                <a:lnTo>
                  <a:pt x="1669850" y="26908"/>
                </a:lnTo>
                <a:lnTo>
                  <a:pt x="1714499" y="26790"/>
                </a:lnTo>
                <a:lnTo>
                  <a:pt x="1759147" y="24109"/>
                </a:lnTo>
                <a:lnTo>
                  <a:pt x="1803796" y="19677"/>
                </a:lnTo>
                <a:lnTo>
                  <a:pt x="1848444" y="18364"/>
                </a:lnTo>
                <a:lnTo>
                  <a:pt x="1893092" y="15329"/>
                </a:lnTo>
                <a:lnTo>
                  <a:pt x="1937741" y="10792"/>
                </a:lnTo>
                <a:lnTo>
                  <a:pt x="1982389" y="9447"/>
                </a:lnTo>
                <a:lnTo>
                  <a:pt x="2027038" y="9048"/>
                </a:lnTo>
                <a:lnTo>
                  <a:pt x="2069041" y="6285"/>
                </a:lnTo>
                <a:lnTo>
                  <a:pt x="2109268" y="1828"/>
                </a:lnTo>
                <a:lnTo>
                  <a:pt x="2152605" y="507"/>
                </a:lnTo>
                <a:lnTo>
                  <a:pt x="2196866" y="116"/>
                </a:lnTo>
                <a:lnTo>
                  <a:pt x="2241399" y="0"/>
                </a:lnTo>
                <a:lnTo>
                  <a:pt x="2283368" y="2611"/>
                </a:lnTo>
                <a:lnTo>
                  <a:pt x="2323584" y="7023"/>
                </a:lnTo>
                <a:lnTo>
                  <a:pt x="2366919" y="8331"/>
                </a:lnTo>
                <a:lnTo>
                  <a:pt x="2408532" y="11364"/>
                </a:lnTo>
                <a:lnTo>
                  <a:pt x="2448644" y="15900"/>
                </a:lnTo>
                <a:lnTo>
                  <a:pt x="2491948" y="19890"/>
                </a:lnTo>
                <a:lnTo>
                  <a:pt x="2533553" y="24711"/>
                </a:lnTo>
                <a:lnTo>
                  <a:pt x="2573660" y="28785"/>
                </a:lnTo>
                <a:lnTo>
                  <a:pt x="2616964" y="33630"/>
                </a:lnTo>
                <a:lnTo>
                  <a:pt x="2658567" y="37711"/>
                </a:lnTo>
                <a:lnTo>
                  <a:pt x="2698676" y="45205"/>
                </a:lnTo>
                <a:lnTo>
                  <a:pt x="2739334" y="53709"/>
                </a:lnTo>
                <a:lnTo>
                  <a:pt x="2779162" y="62512"/>
                </a:lnTo>
                <a:lnTo>
                  <a:pt x="2819737" y="71405"/>
                </a:lnTo>
                <a:lnTo>
                  <a:pt x="2856894" y="80323"/>
                </a:lnTo>
                <a:lnTo>
                  <a:pt x="2893038" y="89250"/>
                </a:lnTo>
                <a:lnTo>
                  <a:pt x="2931529" y="98179"/>
                </a:lnTo>
                <a:lnTo>
                  <a:pt x="2969061" y="107107"/>
                </a:lnTo>
                <a:lnTo>
                  <a:pt x="3013151" y="123754"/>
                </a:lnTo>
                <a:lnTo>
                  <a:pt x="3048257" y="135632"/>
                </a:lnTo>
                <a:lnTo>
                  <a:pt x="3083794" y="145435"/>
                </a:lnTo>
                <a:lnTo>
                  <a:pt x="3125221" y="163773"/>
                </a:lnTo>
                <a:lnTo>
                  <a:pt x="3167947" y="180625"/>
                </a:lnTo>
                <a:lnTo>
                  <a:pt x="3205344" y="202768"/>
                </a:lnTo>
                <a:lnTo>
                  <a:pt x="3241394" y="220114"/>
                </a:lnTo>
                <a:lnTo>
                  <a:pt x="3281373" y="247384"/>
                </a:lnTo>
                <a:lnTo>
                  <a:pt x="3322393" y="276821"/>
                </a:lnTo>
                <a:lnTo>
                  <a:pt x="3360427" y="306544"/>
                </a:lnTo>
                <a:lnTo>
                  <a:pt x="3404262" y="343249"/>
                </a:lnTo>
                <a:lnTo>
                  <a:pt x="3440824" y="386077"/>
                </a:lnTo>
                <a:lnTo>
                  <a:pt x="3475625" y="423542"/>
                </a:lnTo>
                <a:lnTo>
                  <a:pt x="3503248" y="466438"/>
                </a:lnTo>
                <a:lnTo>
                  <a:pt x="3523974" y="503909"/>
                </a:lnTo>
                <a:lnTo>
                  <a:pt x="3541092" y="546805"/>
                </a:lnTo>
                <a:lnTo>
                  <a:pt x="3551919" y="589262"/>
                </a:lnTo>
                <a:lnTo>
                  <a:pt x="3553600" y="613113"/>
                </a:lnTo>
                <a:lnTo>
                  <a:pt x="3542975" y="653680"/>
                </a:lnTo>
                <a:lnTo>
                  <a:pt x="3535530" y="667583"/>
                </a:lnTo>
                <a:lnTo>
                  <a:pt x="3515595" y="694421"/>
                </a:lnTo>
                <a:lnTo>
                  <a:pt x="3506181" y="702503"/>
                </a:lnTo>
                <a:lnTo>
                  <a:pt x="3484805" y="728302"/>
                </a:lnTo>
                <a:lnTo>
                  <a:pt x="3440761" y="752986"/>
                </a:lnTo>
                <a:lnTo>
                  <a:pt x="3399225" y="773855"/>
                </a:lnTo>
                <a:lnTo>
                  <a:pt x="3357377" y="791717"/>
                </a:lnTo>
                <a:lnTo>
                  <a:pt x="3320446" y="806600"/>
                </a:lnTo>
                <a:lnTo>
                  <a:pt x="3284856" y="818506"/>
                </a:lnTo>
                <a:lnTo>
                  <a:pt x="3243283" y="830412"/>
                </a:lnTo>
                <a:lnTo>
                  <a:pt x="3206113" y="842319"/>
                </a:lnTo>
                <a:lnTo>
                  <a:pt x="3162979" y="848088"/>
                </a:lnTo>
                <a:lnTo>
                  <a:pt x="3118887" y="857753"/>
                </a:lnTo>
                <a:lnTo>
                  <a:pt x="3076480" y="869217"/>
                </a:lnTo>
                <a:lnTo>
                  <a:pt x="3041666" y="878069"/>
                </a:lnTo>
                <a:lnTo>
                  <a:pt x="3006215" y="882236"/>
                </a:lnTo>
                <a:lnTo>
                  <a:pt x="2965835" y="888211"/>
                </a:lnTo>
                <a:lnTo>
                  <a:pt x="2927191" y="896265"/>
                </a:lnTo>
                <a:lnTo>
                  <a:pt x="2885865" y="904935"/>
                </a:lnTo>
                <a:lnTo>
                  <a:pt x="2842202" y="909048"/>
                </a:lnTo>
                <a:lnTo>
                  <a:pt x="2797845" y="915007"/>
                </a:lnTo>
                <a:lnTo>
                  <a:pt x="2753283" y="923056"/>
                </a:lnTo>
                <a:lnTo>
                  <a:pt x="2708661" y="931725"/>
                </a:lnTo>
                <a:lnTo>
                  <a:pt x="2676255" y="934971"/>
                </a:lnTo>
                <a:lnTo>
                  <a:pt x="2642008" y="937407"/>
                </a:lnTo>
                <a:lnTo>
                  <a:pt x="2606944" y="941796"/>
                </a:lnTo>
                <a:lnTo>
                  <a:pt x="2571516" y="947054"/>
                </a:lnTo>
                <a:lnTo>
                  <a:pt x="2535927" y="951706"/>
                </a:lnTo>
                <a:lnTo>
                  <a:pt x="2500266" y="953774"/>
                </a:lnTo>
                <a:lnTo>
                  <a:pt x="2461927" y="954693"/>
                </a:lnTo>
                <a:lnTo>
                  <a:pt x="2422728" y="955101"/>
                </a:lnTo>
                <a:lnTo>
                  <a:pt x="2385463" y="955283"/>
                </a:lnTo>
                <a:lnTo>
                  <a:pt x="2343765" y="955363"/>
                </a:lnTo>
                <a:lnTo>
                  <a:pt x="2321533" y="955385"/>
                </a:lnTo>
                <a:lnTo>
                  <a:pt x="2298775" y="955400"/>
                </a:lnTo>
                <a:lnTo>
                  <a:pt x="2275664" y="955409"/>
                </a:lnTo>
                <a:lnTo>
                  <a:pt x="2252320" y="955415"/>
                </a:lnTo>
                <a:lnTo>
                  <a:pt x="2228820" y="955419"/>
                </a:lnTo>
                <a:lnTo>
                  <a:pt x="2205215" y="955422"/>
                </a:lnTo>
                <a:lnTo>
                  <a:pt x="2181542" y="955424"/>
                </a:lnTo>
                <a:lnTo>
                  <a:pt x="2156830" y="955425"/>
                </a:lnTo>
                <a:lnTo>
                  <a:pt x="2131425" y="955426"/>
                </a:lnTo>
                <a:lnTo>
                  <a:pt x="2105559" y="955426"/>
                </a:lnTo>
                <a:lnTo>
                  <a:pt x="2079385" y="954435"/>
                </a:lnTo>
                <a:lnTo>
                  <a:pt x="2053006" y="952781"/>
                </a:lnTo>
                <a:lnTo>
                  <a:pt x="2026491" y="950687"/>
                </a:lnTo>
                <a:lnTo>
                  <a:pt x="1999884" y="949291"/>
                </a:lnTo>
                <a:lnTo>
                  <a:pt x="1973216" y="948360"/>
                </a:lnTo>
                <a:lnTo>
                  <a:pt x="1946508" y="947740"/>
                </a:lnTo>
                <a:lnTo>
                  <a:pt x="1919774" y="946333"/>
                </a:lnTo>
                <a:lnTo>
                  <a:pt x="1893021" y="944404"/>
                </a:lnTo>
                <a:lnTo>
                  <a:pt x="1866256" y="942126"/>
                </a:lnTo>
                <a:lnTo>
                  <a:pt x="1838491" y="940607"/>
                </a:lnTo>
                <a:lnTo>
                  <a:pt x="1810059" y="939594"/>
                </a:lnTo>
                <a:lnTo>
                  <a:pt x="1781183" y="938918"/>
                </a:lnTo>
                <a:lnTo>
                  <a:pt x="1752010" y="937476"/>
                </a:lnTo>
                <a:lnTo>
                  <a:pt x="1722639" y="935522"/>
                </a:lnTo>
                <a:lnTo>
                  <a:pt x="1693136" y="933228"/>
                </a:lnTo>
                <a:lnTo>
                  <a:pt x="1663546" y="930706"/>
                </a:lnTo>
                <a:lnTo>
                  <a:pt x="1633897" y="928032"/>
                </a:lnTo>
                <a:lnTo>
                  <a:pt x="1604210" y="925258"/>
                </a:lnTo>
                <a:lnTo>
                  <a:pt x="1574496" y="923408"/>
                </a:lnTo>
                <a:lnTo>
                  <a:pt x="1544766" y="922175"/>
                </a:lnTo>
                <a:lnTo>
                  <a:pt x="1515023" y="921353"/>
                </a:lnTo>
                <a:lnTo>
                  <a:pt x="1484280" y="919813"/>
                </a:lnTo>
                <a:lnTo>
                  <a:pt x="1452872" y="917794"/>
                </a:lnTo>
                <a:lnTo>
                  <a:pt x="1421019" y="915456"/>
                </a:lnTo>
                <a:lnTo>
                  <a:pt x="1389861" y="913897"/>
                </a:lnTo>
                <a:lnTo>
                  <a:pt x="1359168" y="912858"/>
                </a:lnTo>
                <a:lnTo>
                  <a:pt x="1328784" y="912165"/>
                </a:lnTo>
                <a:lnTo>
                  <a:pt x="1297613" y="910711"/>
                </a:lnTo>
                <a:lnTo>
                  <a:pt x="1265919" y="908749"/>
                </a:lnTo>
                <a:lnTo>
                  <a:pt x="1233876" y="906449"/>
                </a:lnTo>
                <a:lnTo>
                  <a:pt x="1201599" y="904916"/>
                </a:lnTo>
                <a:lnTo>
                  <a:pt x="1169167" y="903894"/>
                </a:lnTo>
                <a:lnTo>
                  <a:pt x="1136632" y="903213"/>
                </a:lnTo>
                <a:lnTo>
                  <a:pt x="1104027" y="901766"/>
                </a:lnTo>
                <a:lnTo>
                  <a:pt x="1071378" y="899810"/>
                </a:lnTo>
                <a:lnTo>
                  <a:pt x="1038697" y="897513"/>
                </a:lnTo>
                <a:lnTo>
                  <a:pt x="1004011" y="894990"/>
                </a:lnTo>
                <a:lnTo>
                  <a:pt x="967989" y="892315"/>
                </a:lnTo>
                <a:lnTo>
                  <a:pt x="931076" y="889540"/>
                </a:lnTo>
                <a:lnTo>
                  <a:pt x="894560" y="887690"/>
                </a:lnTo>
                <a:lnTo>
                  <a:pt x="858311" y="886457"/>
                </a:lnTo>
                <a:lnTo>
                  <a:pt x="822238" y="885635"/>
                </a:lnTo>
                <a:lnTo>
                  <a:pt x="785291" y="884095"/>
                </a:lnTo>
                <a:lnTo>
                  <a:pt x="747762" y="882075"/>
                </a:lnTo>
                <a:lnTo>
                  <a:pt x="709843" y="879737"/>
                </a:lnTo>
                <a:lnTo>
                  <a:pt x="671666" y="877186"/>
                </a:lnTo>
                <a:lnTo>
                  <a:pt x="633316" y="874493"/>
                </a:lnTo>
                <a:lnTo>
                  <a:pt x="594852" y="871706"/>
                </a:lnTo>
                <a:lnTo>
                  <a:pt x="555318" y="868856"/>
                </a:lnTo>
                <a:lnTo>
                  <a:pt x="515071" y="865963"/>
                </a:lnTo>
                <a:lnTo>
                  <a:pt x="474349" y="863042"/>
                </a:lnTo>
                <a:lnTo>
                  <a:pt x="433311" y="861095"/>
                </a:lnTo>
                <a:lnTo>
                  <a:pt x="392061" y="859797"/>
                </a:lnTo>
                <a:lnTo>
                  <a:pt x="350671" y="858932"/>
                </a:lnTo>
                <a:lnTo>
                  <a:pt x="310178" y="858355"/>
                </a:lnTo>
                <a:lnTo>
                  <a:pt x="270286" y="857970"/>
                </a:lnTo>
                <a:lnTo>
                  <a:pt x="230793" y="857714"/>
                </a:lnTo>
                <a:lnTo>
                  <a:pt x="151804" y="8572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5" name="SMARTInkShape-469"/>
          <p:cNvSpPr/>
          <p:nvPr>
            <p:custDataLst>
              <p:tags r:id="rId7"/>
            </p:custDataLst>
          </p:nvPr>
        </p:nvSpPr>
        <p:spPr>
          <a:xfrm>
            <a:off x="8808861" y="3875484"/>
            <a:ext cx="31530" cy="53579"/>
          </a:xfrm>
          <a:custGeom>
            <a:avLst/>
            <a:gdLst/>
            <a:ahLst/>
            <a:cxnLst/>
            <a:rect l="0" t="0" r="0" b="0"/>
            <a:pathLst>
              <a:path w="31530" h="53579">
                <a:moveTo>
                  <a:pt x="4740" y="0"/>
                </a:moveTo>
                <a:lnTo>
                  <a:pt x="4740" y="0"/>
                </a:lnTo>
                <a:lnTo>
                  <a:pt x="0" y="14222"/>
                </a:lnTo>
                <a:lnTo>
                  <a:pt x="588" y="16427"/>
                </a:lnTo>
                <a:lnTo>
                  <a:pt x="2964" y="15912"/>
                </a:lnTo>
                <a:lnTo>
                  <a:pt x="6533" y="13585"/>
                </a:lnTo>
                <a:lnTo>
                  <a:pt x="7919" y="15010"/>
                </a:lnTo>
                <a:lnTo>
                  <a:pt x="7116" y="29252"/>
                </a:lnTo>
                <a:lnTo>
                  <a:pt x="10095" y="37144"/>
                </a:lnTo>
                <a:lnTo>
                  <a:pt x="12279" y="38653"/>
                </a:lnTo>
                <a:lnTo>
                  <a:pt x="14728" y="38667"/>
                </a:lnTo>
                <a:lnTo>
                  <a:pt x="17351" y="37685"/>
                </a:lnTo>
                <a:lnTo>
                  <a:pt x="19100" y="38022"/>
                </a:lnTo>
                <a:lnTo>
                  <a:pt x="20268" y="39238"/>
                </a:lnTo>
                <a:lnTo>
                  <a:pt x="22554" y="43236"/>
                </a:lnTo>
                <a:lnTo>
                  <a:pt x="31529" y="535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6" name="SMARTInkShape-470"/>
          <p:cNvSpPr/>
          <p:nvPr>
            <p:custDataLst>
              <p:tags r:id="rId8"/>
            </p:custDataLst>
          </p:nvPr>
        </p:nvSpPr>
        <p:spPr>
          <a:xfrm>
            <a:off x="7822405" y="3250406"/>
            <a:ext cx="8931" cy="17860"/>
          </a:xfrm>
          <a:custGeom>
            <a:avLst/>
            <a:gdLst/>
            <a:ahLst/>
            <a:cxnLst/>
            <a:rect l="0" t="0" r="0" b="0"/>
            <a:pathLst>
              <a:path w="8931" h="17860">
                <a:moveTo>
                  <a:pt x="0" y="17859"/>
                </a:moveTo>
                <a:lnTo>
                  <a:pt x="0" y="17859"/>
                </a:lnTo>
                <a:lnTo>
                  <a:pt x="4741" y="17859"/>
                </a:lnTo>
                <a:lnTo>
                  <a:pt x="6137" y="16867"/>
                </a:lnTo>
                <a:lnTo>
                  <a:pt x="7068" y="15214"/>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79" name="SMARTInkShape-Group79"/>
          <p:cNvGrpSpPr/>
          <p:nvPr/>
        </p:nvGrpSpPr>
        <p:grpSpPr>
          <a:xfrm>
            <a:off x="7108030" y="3732609"/>
            <a:ext cx="1241228" cy="232170"/>
            <a:chOff x="7108030" y="3732609"/>
            <a:chExt cx="1241228" cy="232170"/>
          </a:xfrm>
        </p:grpSpPr>
        <p:sp>
          <p:nvSpPr>
            <p:cNvPr id="167" name="SMARTInkShape-471"/>
            <p:cNvSpPr/>
            <p:nvPr>
              <p:custDataLst>
                <p:tags r:id="rId26"/>
              </p:custDataLst>
            </p:nvPr>
          </p:nvSpPr>
          <p:spPr>
            <a:xfrm>
              <a:off x="8304609" y="3884414"/>
              <a:ext cx="44649" cy="71438"/>
            </a:xfrm>
            <a:custGeom>
              <a:avLst/>
              <a:gdLst/>
              <a:ahLst/>
              <a:cxnLst/>
              <a:rect l="0" t="0" r="0" b="0"/>
              <a:pathLst>
                <a:path w="44649" h="71438">
                  <a:moveTo>
                    <a:pt x="0" y="0"/>
                  </a:moveTo>
                  <a:lnTo>
                    <a:pt x="0" y="0"/>
                  </a:lnTo>
                  <a:lnTo>
                    <a:pt x="0" y="25429"/>
                  </a:lnTo>
                  <a:lnTo>
                    <a:pt x="6137" y="33650"/>
                  </a:lnTo>
                  <a:lnTo>
                    <a:pt x="8562" y="43004"/>
                  </a:lnTo>
                  <a:lnTo>
                    <a:pt x="14994" y="51452"/>
                  </a:lnTo>
                  <a:lnTo>
                    <a:pt x="16585" y="56933"/>
                  </a:lnTo>
                  <a:lnTo>
                    <a:pt x="18002" y="58791"/>
                  </a:lnTo>
                  <a:lnTo>
                    <a:pt x="35901" y="69358"/>
                  </a:lnTo>
                  <a:lnTo>
                    <a:pt x="44648"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8" name="SMARTInkShape-472"/>
            <p:cNvSpPr/>
            <p:nvPr>
              <p:custDataLst>
                <p:tags r:id="rId27"/>
              </p:custDataLst>
            </p:nvPr>
          </p:nvSpPr>
          <p:spPr>
            <a:xfrm>
              <a:off x="8161766" y="3866923"/>
              <a:ext cx="35687" cy="79999"/>
            </a:xfrm>
            <a:custGeom>
              <a:avLst/>
              <a:gdLst/>
              <a:ahLst/>
              <a:cxnLst/>
              <a:rect l="0" t="0" r="0" b="0"/>
              <a:pathLst>
                <a:path w="35687" h="79999">
                  <a:moveTo>
                    <a:pt x="8897" y="79998"/>
                  </a:moveTo>
                  <a:lnTo>
                    <a:pt x="8897" y="79998"/>
                  </a:lnTo>
                  <a:lnTo>
                    <a:pt x="18611" y="49082"/>
                  </a:lnTo>
                  <a:lnTo>
                    <a:pt x="25148" y="38062"/>
                  </a:lnTo>
                  <a:lnTo>
                    <a:pt x="24692" y="37158"/>
                  </a:lnTo>
                  <a:lnTo>
                    <a:pt x="21540" y="36154"/>
                  </a:lnTo>
                  <a:lnTo>
                    <a:pt x="16832" y="43645"/>
                  </a:lnTo>
                  <a:lnTo>
                    <a:pt x="10465" y="58486"/>
                  </a:lnTo>
                  <a:lnTo>
                    <a:pt x="9942" y="58711"/>
                  </a:lnTo>
                  <a:lnTo>
                    <a:pt x="9594" y="57870"/>
                  </a:lnTo>
                  <a:lnTo>
                    <a:pt x="8910" y="40861"/>
                  </a:lnTo>
                  <a:lnTo>
                    <a:pt x="7914" y="39025"/>
                  </a:lnTo>
                  <a:lnTo>
                    <a:pt x="6257" y="37800"/>
                  </a:lnTo>
                  <a:lnTo>
                    <a:pt x="4160" y="36983"/>
                  </a:lnTo>
                  <a:lnTo>
                    <a:pt x="2764" y="35447"/>
                  </a:lnTo>
                  <a:lnTo>
                    <a:pt x="337" y="27805"/>
                  </a:lnTo>
                  <a:lnTo>
                    <a:pt x="0" y="18854"/>
                  </a:lnTo>
                  <a:lnTo>
                    <a:pt x="981" y="18400"/>
                  </a:lnTo>
                  <a:lnTo>
                    <a:pt x="4718" y="17895"/>
                  </a:lnTo>
                  <a:lnTo>
                    <a:pt x="6111" y="16768"/>
                  </a:lnTo>
                  <a:lnTo>
                    <a:pt x="8888" y="8594"/>
                  </a:lnTo>
                  <a:lnTo>
                    <a:pt x="8897" y="875"/>
                  </a:lnTo>
                  <a:lnTo>
                    <a:pt x="9889" y="461"/>
                  </a:lnTo>
                  <a:lnTo>
                    <a:pt x="13638" y="0"/>
                  </a:lnTo>
                  <a:lnTo>
                    <a:pt x="15035" y="869"/>
                  </a:lnTo>
                  <a:lnTo>
                    <a:pt x="15967" y="2441"/>
                  </a:lnTo>
                  <a:lnTo>
                    <a:pt x="16587" y="4481"/>
                  </a:lnTo>
                  <a:lnTo>
                    <a:pt x="17992" y="5841"/>
                  </a:lnTo>
                  <a:lnTo>
                    <a:pt x="25407" y="8203"/>
                  </a:lnTo>
                  <a:lnTo>
                    <a:pt x="26157" y="11048"/>
                  </a:lnTo>
                  <a:lnTo>
                    <a:pt x="26357" y="13195"/>
                  </a:lnTo>
                  <a:lnTo>
                    <a:pt x="29225" y="18227"/>
                  </a:lnTo>
                  <a:lnTo>
                    <a:pt x="32815" y="23771"/>
                  </a:lnTo>
                  <a:lnTo>
                    <a:pt x="35686" y="353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9" name="SMARTInkShape-473"/>
            <p:cNvSpPr/>
            <p:nvPr>
              <p:custDataLst>
                <p:tags r:id="rId28"/>
              </p:custDataLst>
            </p:nvPr>
          </p:nvSpPr>
          <p:spPr>
            <a:xfrm>
              <a:off x="8018859" y="3766535"/>
              <a:ext cx="98227" cy="198244"/>
            </a:xfrm>
            <a:custGeom>
              <a:avLst/>
              <a:gdLst/>
              <a:ahLst/>
              <a:cxnLst/>
              <a:rect l="0" t="0" r="0" b="0"/>
              <a:pathLst>
                <a:path w="98227" h="198244">
                  <a:moveTo>
                    <a:pt x="0" y="144668"/>
                  </a:moveTo>
                  <a:lnTo>
                    <a:pt x="0" y="144668"/>
                  </a:lnTo>
                  <a:lnTo>
                    <a:pt x="4740" y="149409"/>
                  </a:lnTo>
                  <a:lnTo>
                    <a:pt x="7067" y="154381"/>
                  </a:lnTo>
                  <a:lnTo>
                    <a:pt x="9850" y="169338"/>
                  </a:lnTo>
                  <a:lnTo>
                    <a:pt x="17488" y="179898"/>
                  </a:lnTo>
                  <a:lnTo>
                    <a:pt x="17750" y="184982"/>
                  </a:lnTo>
                  <a:lnTo>
                    <a:pt x="18778" y="186427"/>
                  </a:lnTo>
                  <a:lnTo>
                    <a:pt x="20456" y="187390"/>
                  </a:lnTo>
                  <a:lnTo>
                    <a:pt x="26418" y="189203"/>
                  </a:lnTo>
                  <a:lnTo>
                    <a:pt x="26786" y="198136"/>
                  </a:lnTo>
                  <a:lnTo>
                    <a:pt x="35351" y="198243"/>
                  </a:lnTo>
                  <a:lnTo>
                    <a:pt x="35718" y="159172"/>
                  </a:lnTo>
                  <a:lnTo>
                    <a:pt x="33074" y="153429"/>
                  </a:lnTo>
                  <a:lnTo>
                    <a:pt x="28030" y="146398"/>
                  </a:lnTo>
                  <a:lnTo>
                    <a:pt x="27034" y="137881"/>
                  </a:lnTo>
                  <a:lnTo>
                    <a:pt x="26789" y="101780"/>
                  </a:lnTo>
                  <a:lnTo>
                    <a:pt x="20653" y="92246"/>
                  </a:lnTo>
                  <a:lnTo>
                    <a:pt x="19101" y="83005"/>
                  </a:lnTo>
                  <a:lnTo>
                    <a:pt x="26689" y="39414"/>
                  </a:lnTo>
                  <a:lnTo>
                    <a:pt x="26789" y="28593"/>
                  </a:lnTo>
                  <a:lnTo>
                    <a:pt x="31529" y="14364"/>
                  </a:lnTo>
                  <a:lnTo>
                    <a:pt x="32925" y="13150"/>
                  </a:lnTo>
                  <a:lnTo>
                    <a:pt x="33856" y="15317"/>
                  </a:lnTo>
                  <a:lnTo>
                    <a:pt x="34477" y="19739"/>
                  </a:lnTo>
                  <a:lnTo>
                    <a:pt x="35883" y="19710"/>
                  </a:lnTo>
                  <a:lnTo>
                    <a:pt x="48039" y="0"/>
                  </a:lnTo>
                  <a:lnTo>
                    <a:pt x="48893" y="597"/>
                  </a:lnTo>
                  <a:lnTo>
                    <a:pt x="44715" y="44193"/>
                  </a:lnTo>
                  <a:lnTo>
                    <a:pt x="52342" y="53932"/>
                  </a:lnTo>
                  <a:lnTo>
                    <a:pt x="57953" y="59685"/>
                  </a:lnTo>
                  <a:lnTo>
                    <a:pt x="63129" y="62250"/>
                  </a:lnTo>
                  <a:lnTo>
                    <a:pt x="65898" y="62933"/>
                  </a:lnTo>
                  <a:lnTo>
                    <a:pt x="67744" y="64382"/>
                  </a:lnTo>
                  <a:lnTo>
                    <a:pt x="69796" y="68636"/>
                  </a:lnTo>
                  <a:lnTo>
                    <a:pt x="71336" y="70168"/>
                  </a:lnTo>
                  <a:lnTo>
                    <a:pt x="83722" y="77568"/>
                  </a:lnTo>
                  <a:lnTo>
                    <a:pt x="86819" y="82765"/>
                  </a:lnTo>
                  <a:lnTo>
                    <a:pt x="87645" y="85540"/>
                  </a:lnTo>
                  <a:lnTo>
                    <a:pt x="89189" y="87390"/>
                  </a:lnTo>
                  <a:lnTo>
                    <a:pt x="98226" y="910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0" name="SMARTInkShape-474"/>
            <p:cNvSpPr/>
            <p:nvPr>
              <p:custDataLst>
                <p:tags r:id="rId29"/>
              </p:custDataLst>
            </p:nvPr>
          </p:nvSpPr>
          <p:spPr>
            <a:xfrm>
              <a:off x="7840265" y="3788276"/>
              <a:ext cx="80368" cy="68982"/>
            </a:xfrm>
            <a:custGeom>
              <a:avLst/>
              <a:gdLst/>
              <a:ahLst/>
              <a:cxnLst/>
              <a:rect l="0" t="0" r="0" b="0"/>
              <a:pathLst>
                <a:path w="80368" h="68982">
                  <a:moveTo>
                    <a:pt x="17859" y="60419"/>
                  </a:moveTo>
                  <a:lnTo>
                    <a:pt x="17859" y="60419"/>
                  </a:lnTo>
                  <a:lnTo>
                    <a:pt x="13120" y="65160"/>
                  </a:lnTo>
                  <a:lnTo>
                    <a:pt x="8146" y="67487"/>
                  </a:lnTo>
                  <a:lnTo>
                    <a:pt x="1610" y="68981"/>
                  </a:lnTo>
                  <a:lnTo>
                    <a:pt x="477" y="59759"/>
                  </a:lnTo>
                  <a:lnTo>
                    <a:pt x="0" y="16498"/>
                  </a:lnTo>
                  <a:lnTo>
                    <a:pt x="2646" y="8487"/>
                  </a:lnTo>
                  <a:lnTo>
                    <a:pt x="7689" y="0"/>
                  </a:lnTo>
                  <a:lnTo>
                    <a:pt x="8102" y="296"/>
                  </a:lnTo>
                  <a:lnTo>
                    <a:pt x="8821" y="5783"/>
                  </a:lnTo>
                  <a:lnTo>
                    <a:pt x="11527" y="6371"/>
                  </a:lnTo>
                  <a:lnTo>
                    <a:pt x="40059" y="6841"/>
                  </a:lnTo>
                  <a:lnTo>
                    <a:pt x="41588" y="7833"/>
                  </a:lnTo>
                  <a:lnTo>
                    <a:pt x="42608" y="9487"/>
                  </a:lnTo>
                  <a:lnTo>
                    <a:pt x="44044" y="16555"/>
                  </a:lnTo>
                  <a:lnTo>
                    <a:pt x="44529" y="27832"/>
                  </a:lnTo>
                  <a:lnTo>
                    <a:pt x="45561" y="29765"/>
                  </a:lnTo>
                  <a:lnTo>
                    <a:pt x="47241" y="31053"/>
                  </a:lnTo>
                  <a:lnTo>
                    <a:pt x="52327" y="33121"/>
                  </a:lnTo>
                  <a:lnTo>
                    <a:pt x="57947" y="33479"/>
                  </a:lnTo>
                  <a:lnTo>
                    <a:pt x="59468" y="34521"/>
                  </a:lnTo>
                  <a:lnTo>
                    <a:pt x="60481" y="36209"/>
                  </a:lnTo>
                  <a:lnTo>
                    <a:pt x="61157" y="38325"/>
                  </a:lnTo>
                  <a:lnTo>
                    <a:pt x="62600" y="39737"/>
                  </a:lnTo>
                  <a:lnTo>
                    <a:pt x="71034" y="42449"/>
                  </a:lnTo>
                  <a:lnTo>
                    <a:pt x="80367" y="425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1" name="SMARTInkShape-475"/>
            <p:cNvSpPr/>
            <p:nvPr>
              <p:custDataLst>
                <p:tags r:id="rId30"/>
              </p:custDataLst>
            </p:nvPr>
          </p:nvSpPr>
          <p:spPr>
            <a:xfrm>
              <a:off x="7804546" y="3777290"/>
              <a:ext cx="35720" cy="71406"/>
            </a:xfrm>
            <a:custGeom>
              <a:avLst/>
              <a:gdLst/>
              <a:ahLst/>
              <a:cxnLst/>
              <a:rect l="0" t="0" r="0" b="0"/>
              <a:pathLst>
                <a:path w="35720" h="71406">
                  <a:moveTo>
                    <a:pt x="0" y="8897"/>
                  </a:moveTo>
                  <a:lnTo>
                    <a:pt x="0" y="8897"/>
                  </a:lnTo>
                  <a:lnTo>
                    <a:pt x="8898" y="0"/>
                  </a:lnTo>
                  <a:lnTo>
                    <a:pt x="8930" y="22427"/>
                  </a:lnTo>
                  <a:lnTo>
                    <a:pt x="9922" y="23869"/>
                  </a:lnTo>
                  <a:lnTo>
                    <a:pt x="11576" y="24832"/>
                  </a:lnTo>
                  <a:lnTo>
                    <a:pt x="13671" y="25474"/>
                  </a:lnTo>
                  <a:lnTo>
                    <a:pt x="15067" y="26894"/>
                  </a:lnTo>
                  <a:lnTo>
                    <a:pt x="16618" y="31117"/>
                  </a:lnTo>
                  <a:lnTo>
                    <a:pt x="17492" y="39073"/>
                  </a:lnTo>
                  <a:lnTo>
                    <a:pt x="18607" y="40921"/>
                  </a:lnTo>
                  <a:lnTo>
                    <a:pt x="20343" y="42152"/>
                  </a:lnTo>
                  <a:lnTo>
                    <a:pt x="22492" y="42974"/>
                  </a:lnTo>
                  <a:lnTo>
                    <a:pt x="23924" y="44514"/>
                  </a:lnTo>
                  <a:lnTo>
                    <a:pt x="28870" y="54114"/>
                  </a:lnTo>
                  <a:lnTo>
                    <a:pt x="32674" y="59751"/>
                  </a:lnTo>
                  <a:lnTo>
                    <a:pt x="35719" y="714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2" name="SMARTInkShape-476"/>
            <p:cNvSpPr/>
            <p:nvPr>
              <p:custDataLst>
                <p:tags r:id="rId31"/>
              </p:custDataLst>
            </p:nvPr>
          </p:nvSpPr>
          <p:spPr>
            <a:xfrm>
              <a:off x="7768827" y="3898101"/>
              <a:ext cx="8931" cy="30962"/>
            </a:xfrm>
            <a:custGeom>
              <a:avLst/>
              <a:gdLst/>
              <a:ahLst/>
              <a:cxnLst/>
              <a:rect l="0" t="0" r="0" b="0"/>
              <a:pathLst>
                <a:path w="8931" h="30962">
                  <a:moveTo>
                    <a:pt x="8930" y="30961"/>
                  </a:moveTo>
                  <a:lnTo>
                    <a:pt x="8930" y="30961"/>
                  </a:lnTo>
                  <a:lnTo>
                    <a:pt x="8930" y="891"/>
                  </a:lnTo>
                  <a:lnTo>
                    <a:pt x="7939" y="0"/>
                  </a:lnTo>
                  <a:lnTo>
                    <a:pt x="6285" y="399"/>
                  </a:lnTo>
                  <a:lnTo>
                    <a:pt x="0" y="4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3" name="SMARTInkShape-477"/>
            <p:cNvSpPr/>
            <p:nvPr>
              <p:custDataLst>
                <p:tags r:id="rId32"/>
              </p:custDataLst>
            </p:nvPr>
          </p:nvSpPr>
          <p:spPr>
            <a:xfrm>
              <a:off x="7617023" y="3770347"/>
              <a:ext cx="71438" cy="111473"/>
            </a:xfrm>
            <a:custGeom>
              <a:avLst/>
              <a:gdLst/>
              <a:ahLst/>
              <a:cxnLst/>
              <a:rect l="0" t="0" r="0" b="0"/>
              <a:pathLst>
                <a:path w="71438" h="111473">
                  <a:moveTo>
                    <a:pt x="0" y="78348"/>
                  </a:moveTo>
                  <a:lnTo>
                    <a:pt x="0" y="78348"/>
                  </a:lnTo>
                  <a:lnTo>
                    <a:pt x="0" y="73608"/>
                  </a:lnTo>
                  <a:lnTo>
                    <a:pt x="1985" y="73203"/>
                  </a:lnTo>
                  <a:lnTo>
                    <a:pt x="15377" y="77475"/>
                  </a:lnTo>
                  <a:lnTo>
                    <a:pt x="19402" y="75314"/>
                  </a:lnTo>
                  <a:lnTo>
                    <a:pt x="25330" y="70583"/>
                  </a:lnTo>
                  <a:lnTo>
                    <a:pt x="25816" y="71187"/>
                  </a:lnTo>
                  <a:lnTo>
                    <a:pt x="26356" y="74504"/>
                  </a:lnTo>
                  <a:lnTo>
                    <a:pt x="27493" y="75785"/>
                  </a:lnTo>
                  <a:lnTo>
                    <a:pt x="31401" y="77209"/>
                  </a:lnTo>
                  <a:lnTo>
                    <a:pt x="32840" y="78581"/>
                  </a:lnTo>
                  <a:lnTo>
                    <a:pt x="35607" y="86880"/>
                  </a:lnTo>
                  <a:lnTo>
                    <a:pt x="44807" y="97341"/>
                  </a:lnTo>
                  <a:lnTo>
                    <a:pt x="52227" y="111472"/>
                  </a:lnTo>
                  <a:lnTo>
                    <a:pt x="52677" y="111345"/>
                  </a:lnTo>
                  <a:lnTo>
                    <a:pt x="53575" y="105163"/>
                  </a:lnTo>
                  <a:lnTo>
                    <a:pt x="45890" y="105139"/>
                  </a:lnTo>
                  <a:lnTo>
                    <a:pt x="45476" y="104146"/>
                  </a:lnTo>
                  <a:lnTo>
                    <a:pt x="44757" y="97449"/>
                  </a:lnTo>
                  <a:lnTo>
                    <a:pt x="36969" y="88628"/>
                  </a:lnTo>
                  <a:lnTo>
                    <a:pt x="35828" y="79708"/>
                  </a:lnTo>
                  <a:lnTo>
                    <a:pt x="35751" y="74011"/>
                  </a:lnTo>
                  <a:lnTo>
                    <a:pt x="33088" y="68814"/>
                  </a:lnTo>
                  <a:lnTo>
                    <a:pt x="28034" y="62133"/>
                  </a:lnTo>
                  <a:lnTo>
                    <a:pt x="27034" y="53685"/>
                  </a:lnTo>
                  <a:lnTo>
                    <a:pt x="26898" y="48204"/>
                  </a:lnTo>
                  <a:lnTo>
                    <a:pt x="25869" y="46346"/>
                  </a:lnTo>
                  <a:lnTo>
                    <a:pt x="24191" y="45107"/>
                  </a:lnTo>
                  <a:lnTo>
                    <a:pt x="19110" y="43119"/>
                  </a:lnTo>
                  <a:lnTo>
                    <a:pt x="18416" y="40201"/>
                  </a:lnTo>
                  <a:lnTo>
                    <a:pt x="18230" y="38034"/>
                  </a:lnTo>
                  <a:lnTo>
                    <a:pt x="20670" y="32980"/>
                  </a:lnTo>
                  <a:lnTo>
                    <a:pt x="25579" y="26392"/>
                  </a:lnTo>
                  <a:lnTo>
                    <a:pt x="26758" y="0"/>
                  </a:lnTo>
                  <a:lnTo>
                    <a:pt x="10004" y="12383"/>
                  </a:lnTo>
                  <a:lnTo>
                    <a:pt x="6669" y="13535"/>
                  </a:lnTo>
                  <a:lnTo>
                    <a:pt x="7422" y="12319"/>
                  </a:lnTo>
                  <a:lnTo>
                    <a:pt x="18737" y="4104"/>
                  </a:lnTo>
                  <a:lnTo>
                    <a:pt x="19436" y="4047"/>
                  </a:lnTo>
                  <a:lnTo>
                    <a:pt x="17568" y="6630"/>
                  </a:lnTo>
                  <a:lnTo>
                    <a:pt x="13431" y="11085"/>
                  </a:lnTo>
                  <a:lnTo>
                    <a:pt x="14907" y="10686"/>
                  </a:lnTo>
                  <a:lnTo>
                    <a:pt x="27237" y="3620"/>
                  </a:lnTo>
                  <a:lnTo>
                    <a:pt x="28079" y="3725"/>
                  </a:lnTo>
                  <a:lnTo>
                    <a:pt x="27362" y="6487"/>
                  </a:lnTo>
                  <a:lnTo>
                    <a:pt x="26796" y="23403"/>
                  </a:lnTo>
                  <a:lnTo>
                    <a:pt x="31532" y="29106"/>
                  </a:lnTo>
                  <a:lnTo>
                    <a:pt x="34911" y="29645"/>
                  </a:lnTo>
                  <a:lnTo>
                    <a:pt x="65163" y="25018"/>
                  </a:lnTo>
                  <a:lnTo>
                    <a:pt x="67254" y="25928"/>
                  </a:lnTo>
                  <a:lnTo>
                    <a:pt x="68649" y="27526"/>
                  </a:lnTo>
                  <a:lnTo>
                    <a:pt x="71437" y="336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4" name="SMARTInkShape-478"/>
            <p:cNvSpPr/>
            <p:nvPr>
              <p:custDataLst>
                <p:tags r:id="rId33"/>
              </p:custDataLst>
            </p:nvPr>
          </p:nvSpPr>
          <p:spPr>
            <a:xfrm>
              <a:off x="7483077" y="3771678"/>
              <a:ext cx="80282" cy="121666"/>
            </a:xfrm>
            <a:custGeom>
              <a:avLst/>
              <a:gdLst/>
              <a:ahLst/>
              <a:cxnLst/>
              <a:rect l="0" t="0" r="0" b="0"/>
              <a:pathLst>
                <a:path w="80282" h="121666">
                  <a:moveTo>
                    <a:pt x="0" y="121665"/>
                  </a:moveTo>
                  <a:lnTo>
                    <a:pt x="0" y="121665"/>
                  </a:lnTo>
                  <a:lnTo>
                    <a:pt x="0" y="116925"/>
                  </a:lnTo>
                  <a:lnTo>
                    <a:pt x="993" y="115529"/>
                  </a:lnTo>
                  <a:lnTo>
                    <a:pt x="2647" y="114598"/>
                  </a:lnTo>
                  <a:lnTo>
                    <a:pt x="7689" y="113104"/>
                  </a:lnTo>
                  <a:lnTo>
                    <a:pt x="8379" y="110254"/>
                  </a:lnTo>
                  <a:lnTo>
                    <a:pt x="8822" y="95599"/>
                  </a:lnTo>
                  <a:lnTo>
                    <a:pt x="9851" y="92381"/>
                  </a:lnTo>
                  <a:lnTo>
                    <a:pt x="11528" y="90236"/>
                  </a:lnTo>
                  <a:lnTo>
                    <a:pt x="13638" y="88807"/>
                  </a:lnTo>
                  <a:lnTo>
                    <a:pt x="15046" y="86861"/>
                  </a:lnTo>
                  <a:lnTo>
                    <a:pt x="17489" y="78509"/>
                  </a:lnTo>
                  <a:lnTo>
                    <a:pt x="17860" y="51873"/>
                  </a:lnTo>
                  <a:lnTo>
                    <a:pt x="18852" y="51324"/>
                  </a:lnTo>
                  <a:lnTo>
                    <a:pt x="26681" y="50240"/>
                  </a:lnTo>
                  <a:lnTo>
                    <a:pt x="26789" y="23810"/>
                  </a:lnTo>
                  <a:lnTo>
                    <a:pt x="19722" y="6706"/>
                  </a:lnTo>
                  <a:lnTo>
                    <a:pt x="18688" y="2112"/>
                  </a:lnTo>
                  <a:lnTo>
                    <a:pt x="18412" y="2276"/>
                  </a:lnTo>
                  <a:lnTo>
                    <a:pt x="18229" y="3377"/>
                  </a:lnTo>
                  <a:lnTo>
                    <a:pt x="18105" y="3119"/>
                  </a:lnTo>
                  <a:lnTo>
                    <a:pt x="17933" y="0"/>
                  </a:lnTo>
                  <a:lnTo>
                    <a:pt x="17863" y="12992"/>
                  </a:lnTo>
                  <a:lnTo>
                    <a:pt x="16870" y="13498"/>
                  </a:lnTo>
                  <a:lnTo>
                    <a:pt x="10172" y="14377"/>
                  </a:lnTo>
                  <a:lnTo>
                    <a:pt x="12128" y="17096"/>
                  </a:lnTo>
                  <a:lnTo>
                    <a:pt x="16727" y="22186"/>
                  </a:lnTo>
                  <a:lnTo>
                    <a:pt x="25449" y="23330"/>
                  </a:lnTo>
                  <a:lnTo>
                    <a:pt x="25896" y="24358"/>
                  </a:lnTo>
                  <a:lnTo>
                    <a:pt x="26393" y="28147"/>
                  </a:lnTo>
                  <a:lnTo>
                    <a:pt x="27516" y="29554"/>
                  </a:lnTo>
                  <a:lnTo>
                    <a:pt x="31412" y="31118"/>
                  </a:lnTo>
                  <a:lnTo>
                    <a:pt x="32848" y="32527"/>
                  </a:lnTo>
                  <a:lnTo>
                    <a:pt x="34443" y="36739"/>
                  </a:lnTo>
                  <a:lnTo>
                    <a:pt x="35860" y="38259"/>
                  </a:lnTo>
                  <a:lnTo>
                    <a:pt x="40082" y="39947"/>
                  </a:lnTo>
                  <a:lnTo>
                    <a:pt x="41604" y="41390"/>
                  </a:lnTo>
                  <a:lnTo>
                    <a:pt x="44614" y="50108"/>
                  </a:lnTo>
                  <a:lnTo>
                    <a:pt x="49379" y="54933"/>
                  </a:lnTo>
                  <a:lnTo>
                    <a:pt x="51712" y="59926"/>
                  </a:lnTo>
                  <a:lnTo>
                    <a:pt x="52334" y="62646"/>
                  </a:lnTo>
                  <a:lnTo>
                    <a:pt x="61609" y="76863"/>
                  </a:lnTo>
                  <a:lnTo>
                    <a:pt x="62390" y="84555"/>
                  </a:lnTo>
                  <a:lnTo>
                    <a:pt x="67214" y="90275"/>
                  </a:lnTo>
                  <a:lnTo>
                    <a:pt x="68622" y="90816"/>
                  </a:lnTo>
                  <a:lnTo>
                    <a:pt x="69560" y="90186"/>
                  </a:lnTo>
                  <a:lnTo>
                    <a:pt x="70187" y="88772"/>
                  </a:lnTo>
                  <a:lnTo>
                    <a:pt x="69612" y="87830"/>
                  </a:lnTo>
                  <a:lnTo>
                    <a:pt x="62608" y="85969"/>
                  </a:lnTo>
                  <a:lnTo>
                    <a:pt x="70206" y="93637"/>
                  </a:lnTo>
                  <a:lnTo>
                    <a:pt x="72187" y="101760"/>
                  </a:lnTo>
                  <a:lnTo>
                    <a:pt x="76512" y="108051"/>
                  </a:lnTo>
                  <a:lnTo>
                    <a:pt x="74354" y="106354"/>
                  </a:lnTo>
                  <a:lnTo>
                    <a:pt x="74374" y="105504"/>
                  </a:lnTo>
                  <a:lnTo>
                    <a:pt x="75379" y="104938"/>
                  </a:lnTo>
                  <a:lnTo>
                    <a:pt x="77043" y="104561"/>
                  </a:lnTo>
                  <a:lnTo>
                    <a:pt x="78151" y="105301"/>
                  </a:lnTo>
                  <a:lnTo>
                    <a:pt x="80281" y="112388"/>
                  </a:lnTo>
                  <a:lnTo>
                    <a:pt x="63242" y="95603"/>
                  </a:lnTo>
                  <a:lnTo>
                    <a:pt x="65481" y="95200"/>
                  </a:lnTo>
                  <a:lnTo>
                    <a:pt x="71438" y="948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5" name="SMARTInkShape-479"/>
            <p:cNvSpPr/>
            <p:nvPr>
              <p:custDataLst>
                <p:tags r:id="rId34"/>
              </p:custDataLst>
            </p:nvPr>
          </p:nvSpPr>
          <p:spPr>
            <a:xfrm>
              <a:off x="7411640" y="3839765"/>
              <a:ext cx="8931" cy="17861"/>
            </a:xfrm>
            <a:custGeom>
              <a:avLst/>
              <a:gdLst/>
              <a:ahLst/>
              <a:cxnLst/>
              <a:rect l="0" t="0" r="0" b="0"/>
              <a:pathLst>
                <a:path w="8931" h="17861">
                  <a:moveTo>
                    <a:pt x="8930" y="0"/>
                  </a:moveTo>
                  <a:lnTo>
                    <a:pt x="8930" y="0"/>
                  </a:lnTo>
                  <a:lnTo>
                    <a:pt x="4190" y="4741"/>
                  </a:lnTo>
                  <a:lnTo>
                    <a:pt x="1863" y="9714"/>
                  </a:lnTo>
                  <a:lnTo>
                    <a:pt x="0" y="178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6" name="SMARTInkShape-480"/>
            <p:cNvSpPr/>
            <p:nvPr>
              <p:custDataLst>
                <p:tags r:id="rId35"/>
              </p:custDataLst>
            </p:nvPr>
          </p:nvSpPr>
          <p:spPr>
            <a:xfrm>
              <a:off x="7252612" y="3732609"/>
              <a:ext cx="123223" cy="92678"/>
            </a:xfrm>
            <a:custGeom>
              <a:avLst/>
              <a:gdLst/>
              <a:ahLst/>
              <a:cxnLst/>
              <a:rect l="0" t="0" r="0" b="0"/>
              <a:pathLst>
                <a:path w="123223" h="92678">
                  <a:moveTo>
                    <a:pt x="7223" y="80367"/>
                  </a:moveTo>
                  <a:lnTo>
                    <a:pt x="7223" y="80367"/>
                  </a:lnTo>
                  <a:lnTo>
                    <a:pt x="2484" y="80367"/>
                  </a:lnTo>
                  <a:lnTo>
                    <a:pt x="2079" y="78383"/>
                  </a:lnTo>
                  <a:lnTo>
                    <a:pt x="7633" y="62178"/>
                  </a:lnTo>
                  <a:lnTo>
                    <a:pt x="22635" y="29067"/>
                  </a:lnTo>
                  <a:lnTo>
                    <a:pt x="23451" y="25331"/>
                  </a:lnTo>
                  <a:lnTo>
                    <a:pt x="23004" y="22841"/>
                  </a:lnTo>
                  <a:lnTo>
                    <a:pt x="21712" y="21180"/>
                  </a:lnTo>
                  <a:lnTo>
                    <a:pt x="19859" y="20073"/>
                  </a:lnTo>
                  <a:lnTo>
                    <a:pt x="17632" y="20327"/>
                  </a:lnTo>
                  <a:lnTo>
                    <a:pt x="6927" y="25219"/>
                  </a:lnTo>
                  <a:lnTo>
                    <a:pt x="0" y="26479"/>
                  </a:lnTo>
                  <a:lnTo>
                    <a:pt x="423" y="25590"/>
                  </a:lnTo>
                  <a:lnTo>
                    <a:pt x="6132" y="19074"/>
                  </a:lnTo>
                  <a:lnTo>
                    <a:pt x="7195" y="9329"/>
                  </a:lnTo>
                  <a:lnTo>
                    <a:pt x="16121" y="33"/>
                  </a:lnTo>
                  <a:lnTo>
                    <a:pt x="41589" y="0"/>
                  </a:lnTo>
                  <a:lnTo>
                    <a:pt x="50511" y="7689"/>
                  </a:lnTo>
                  <a:lnTo>
                    <a:pt x="56209" y="8562"/>
                  </a:lnTo>
                  <a:lnTo>
                    <a:pt x="57739" y="9677"/>
                  </a:lnTo>
                  <a:lnTo>
                    <a:pt x="58760" y="11412"/>
                  </a:lnTo>
                  <a:lnTo>
                    <a:pt x="59441" y="13562"/>
                  </a:lnTo>
                  <a:lnTo>
                    <a:pt x="60887" y="14994"/>
                  </a:lnTo>
                  <a:lnTo>
                    <a:pt x="65138" y="16586"/>
                  </a:lnTo>
                  <a:lnTo>
                    <a:pt x="66669" y="18003"/>
                  </a:lnTo>
                  <a:lnTo>
                    <a:pt x="68371" y="22222"/>
                  </a:lnTo>
                  <a:lnTo>
                    <a:pt x="69816" y="23745"/>
                  </a:lnTo>
                  <a:lnTo>
                    <a:pt x="74068" y="25436"/>
                  </a:lnTo>
                  <a:lnTo>
                    <a:pt x="95173" y="27514"/>
                  </a:lnTo>
                  <a:lnTo>
                    <a:pt x="96615" y="29257"/>
                  </a:lnTo>
                  <a:lnTo>
                    <a:pt x="96525" y="47770"/>
                  </a:lnTo>
                  <a:lnTo>
                    <a:pt x="99169" y="53643"/>
                  </a:lnTo>
                  <a:lnTo>
                    <a:pt x="104209" y="60757"/>
                  </a:lnTo>
                  <a:lnTo>
                    <a:pt x="105082" y="66730"/>
                  </a:lnTo>
                  <a:lnTo>
                    <a:pt x="106199" y="68299"/>
                  </a:lnTo>
                  <a:lnTo>
                    <a:pt x="107933" y="69345"/>
                  </a:lnTo>
                  <a:lnTo>
                    <a:pt x="110082" y="70043"/>
                  </a:lnTo>
                  <a:lnTo>
                    <a:pt x="111514" y="71500"/>
                  </a:lnTo>
                  <a:lnTo>
                    <a:pt x="114003" y="79004"/>
                  </a:lnTo>
                  <a:lnTo>
                    <a:pt x="114347" y="92677"/>
                  </a:lnTo>
                  <a:lnTo>
                    <a:pt x="115349" y="92542"/>
                  </a:lnTo>
                  <a:lnTo>
                    <a:pt x="119111" y="87102"/>
                  </a:lnTo>
                  <a:lnTo>
                    <a:pt x="119519" y="86841"/>
                  </a:lnTo>
                  <a:lnTo>
                    <a:pt x="117325" y="91843"/>
                  </a:lnTo>
                  <a:lnTo>
                    <a:pt x="117335" y="91987"/>
                  </a:lnTo>
                  <a:lnTo>
                    <a:pt x="123222" y="80536"/>
                  </a:lnTo>
                  <a:lnTo>
                    <a:pt x="78770" y="80367"/>
                  </a:lnTo>
                  <a:lnTo>
                    <a:pt x="60801"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7" name="SMARTInkShape-481"/>
            <p:cNvSpPr/>
            <p:nvPr>
              <p:custDataLst>
                <p:tags r:id="rId36"/>
              </p:custDataLst>
            </p:nvPr>
          </p:nvSpPr>
          <p:spPr>
            <a:xfrm>
              <a:off x="7286624" y="3902273"/>
              <a:ext cx="8931" cy="8931"/>
            </a:xfrm>
            <a:custGeom>
              <a:avLst/>
              <a:gdLst/>
              <a:ahLst/>
              <a:cxnLst/>
              <a:rect l="0" t="0" r="0" b="0"/>
              <a:pathLst>
                <a:path w="8931" h="8931">
                  <a:moveTo>
                    <a:pt x="8930" y="0"/>
                  </a:moveTo>
                  <a:lnTo>
                    <a:pt x="893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8" name="SMARTInkShape-482"/>
            <p:cNvSpPr/>
            <p:nvPr>
              <p:custDataLst>
                <p:tags r:id="rId37"/>
              </p:custDataLst>
            </p:nvPr>
          </p:nvSpPr>
          <p:spPr>
            <a:xfrm>
              <a:off x="7108030" y="3848695"/>
              <a:ext cx="8931" cy="8931"/>
            </a:xfrm>
            <a:custGeom>
              <a:avLst/>
              <a:gdLst/>
              <a:ahLst/>
              <a:cxnLst/>
              <a:rect l="0" t="0" r="0" b="0"/>
              <a:pathLst>
                <a:path w="8931" h="8931">
                  <a:moveTo>
                    <a:pt x="8930" y="0"/>
                  </a:moveTo>
                  <a:lnTo>
                    <a:pt x="893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97" name="SMARTInkShape-Group80"/>
          <p:cNvGrpSpPr/>
          <p:nvPr/>
        </p:nvGrpSpPr>
        <p:grpSpPr>
          <a:xfrm>
            <a:off x="5268516" y="2678906"/>
            <a:ext cx="2830711" cy="491134"/>
            <a:chOff x="5268516" y="2678906"/>
            <a:chExt cx="2830711" cy="491134"/>
          </a:xfrm>
        </p:grpSpPr>
        <p:sp>
          <p:nvSpPr>
            <p:cNvPr id="180" name="SMARTInkShape-483"/>
            <p:cNvSpPr/>
            <p:nvPr>
              <p:custDataLst>
                <p:tags r:id="rId9"/>
              </p:custDataLst>
            </p:nvPr>
          </p:nvSpPr>
          <p:spPr>
            <a:xfrm>
              <a:off x="5402461" y="3089794"/>
              <a:ext cx="2696766" cy="80246"/>
            </a:xfrm>
            <a:custGeom>
              <a:avLst/>
              <a:gdLst/>
              <a:ahLst/>
              <a:cxnLst/>
              <a:rect l="0" t="0" r="0" b="0"/>
              <a:pathLst>
                <a:path w="2696766" h="80246">
                  <a:moveTo>
                    <a:pt x="2696765" y="80245"/>
                  </a:moveTo>
                  <a:lnTo>
                    <a:pt x="2696765" y="80245"/>
                  </a:lnTo>
                  <a:lnTo>
                    <a:pt x="2692026" y="75504"/>
                  </a:lnTo>
                  <a:lnTo>
                    <a:pt x="2687051" y="73177"/>
                  </a:lnTo>
                  <a:lnTo>
                    <a:pt x="2666954" y="71424"/>
                  </a:lnTo>
                  <a:lnTo>
                    <a:pt x="2622459" y="80137"/>
                  </a:lnTo>
                  <a:lnTo>
                    <a:pt x="2580451" y="80240"/>
                  </a:lnTo>
                  <a:lnTo>
                    <a:pt x="2541148" y="80245"/>
                  </a:lnTo>
                  <a:lnTo>
                    <a:pt x="2500263" y="80245"/>
                  </a:lnTo>
                  <a:lnTo>
                    <a:pt x="2457520" y="80245"/>
                  </a:lnTo>
                  <a:lnTo>
                    <a:pt x="2417462" y="77599"/>
                  </a:lnTo>
                  <a:lnTo>
                    <a:pt x="2375961" y="72143"/>
                  </a:lnTo>
                  <a:lnTo>
                    <a:pt x="2338294" y="71424"/>
                  </a:lnTo>
                  <a:lnTo>
                    <a:pt x="2294761" y="71329"/>
                  </a:lnTo>
                  <a:lnTo>
                    <a:pt x="2259177" y="71318"/>
                  </a:lnTo>
                  <a:lnTo>
                    <a:pt x="2217348" y="71316"/>
                  </a:lnTo>
                  <a:lnTo>
                    <a:pt x="2176748" y="71315"/>
                  </a:lnTo>
                  <a:lnTo>
                    <a:pt x="2135545" y="71315"/>
                  </a:lnTo>
                  <a:lnTo>
                    <a:pt x="2091613" y="71315"/>
                  </a:lnTo>
                  <a:lnTo>
                    <a:pt x="2047364" y="71315"/>
                  </a:lnTo>
                  <a:lnTo>
                    <a:pt x="2004926" y="71315"/>
                  </a:lnTo>
                  <a:lnTo>
                    <a:pt x="1970105" y="71315"/>
                  </a:lnTo>
                  <a:lnTo>
                    <a:pt x="1934653" y="71315"/>
                  </a:lnTo>
                  <a:lnTo>
                    <a:pt x="1899013" y="71315"/>
                  </a:lnTo>
                  <a:lnTo>
                    <a:pt x="1863318" y="66575"/>
                  </a:lnTo>
                  <a:lnTo>
                    <a:pt x="1822865" y="68367"/>
                  </a:lnTo>
                  <a:lnTo>
                    <a:pt x="1784200" y="65701"/>
                  </a:lnTo>
                  <a:lnTo>
                    <a:pt x="1742869" y="63368"/>
                  </a:lnTo>
                  <a:lnTo>
                    <a:pt x="1703943" y="67417"/>
                  </a:lnTo>
                  <a:lnTo>
                    <a:pt x="1662533" y="70160"/>
                  </a:lnTo>
                  <a:lnTo>
                    <a:pt x="1618845" y="70973"/>
                  </a:lnTo>
                  <a:lnTo>
                    <a:pt x="1574481" y="71214"/>
                  </a:lnTo>
                  <a:lnTo>
                    <a:pt x="1529917" y="71285"/>
                  </a:lnTo>
                  <a:lnTo>
                    <a:pt x="1485294" y="76047"/>
                  </a:lnTo>
                  <a:lnTo>
                    <a:pt x="1440653" y="79001"/>
                  </a:lnTo>
                  <a:lnTo>
                    <a:pt x="1396007" y="79876"/>
                  </a:lnTo>
                  <a:lnTo>
                    <a:pt x="1363597" y="80081"/>
                  </a:lnTo>
                  <a:lnTo>
                    <a:pt x="1330339" y="80172"/>
                  </a:lnTo>
                  <a:lnTo>
                    <a:pt x="1299022" y="80213"/>
                  </a:lnTo>
                  <a:lnTo>
                    <a:pt x="1268567" y="80231"/>
                  </a:lnTo>
                  <a:lnTo>
                    <a:pt x="1238496" y="80238"/>
                  </a:lnTo>
                  <a:lnTo>
                    <a:pt x="1208594" y="80242"/>
                  </a:lnTo>
                  <a:lnTo>
                    <a:pt x="1176120" y="80244"/>
                  </a:lnTo>
                  <a:lnTo>
                    <a:pt x="1142837" y="80244"/>
                  </a:lnTo>
                  <a:lnTo>
                    <a:pt x="1111508" y="80245"/>
                  </a:lnTo>
                  <a:lnTo>
                    <a:pt x="1078401" y="77599"/>
                  </a:lnTo>
                  <a:lnTo>
                    <a:pt x="1044837" y="74108"/>
                  </a:lnTo>
                  <a:lnTo>
                    <a:pt x="1013382" y="72557"/>
                  </a:lnTo>
                  <a:lnTo>
                    <a:pt x="980220" y="69222"/>
                  </a:lnTo>
                  <a:lnTo>
                    <a:pt x="946629" y="64431"/>
                  </a:lnTo>
                  <a:lnTo>
                    <a:pt x="915164" y="58995"/>
                  </a:lnTo>
                  <a:lnTo>
                    <a:pt x="881997" y="53272"/>
                  </a:lnTo>
                  <a:lnTo>
                    <a:pt x="848404" y="47421"/>
                  </a:lnTo>
                  <a:lnTo>
                    <a:pt x="816938" y="41513"/>
                  </a:lnTo>
                  <a:lnTo>
                    <a:pt x="783771" y="35580"/>
                  </a:lnTo>
                  <a:lnTo>
                    <a:pt x="750179" y="29636"/>
                  </a:lnTo>
                  <a:lnTo>
                    <a:pt x="718711" y="23687"/>
                  </a:lnTo>
                  <a:lnTo>
                    <a:pt x="685545" y="17736"/>
                  </a:lnTo>
                  <a:lnTo>
                    <a:pt x="650960" y="12775"/>
                  </a:lnTo>
                  <a:lnTo>
                    <a:pt x="615745" y="10571"/>
                  </a:lnTo>
                  <a:lnTo>
                    <a:pt x="580251" y="6945"/>
                  </a:lnTo>
                  <a:lnTo>
                    <a:pt x="544631" y="3019"/>
                  </a:lnTo>
                  <a:lnTo>
                    <a:pt x="508956" y="1273"/>
                  </a:lnTo>
                  <a:lnTo>
                    <a:pt x="473258" y="498"/>
                  </a:lnTo>
                  <a:lnTo>
                    <a:pt x="437547" y="153"/>
                  </a:lnTo>
                  <a:lnTo>
                    <a:pt x="401834" y="0"/>
                  </a:lnTo>
                  <a:lnTo>
                    <a:pt x="366116" y="2578"/>
                  </a:lnTo>
                  <a:lnTo>
                    <a:pt x="331390" y="6039"/>
                  </a:lnTo>
                  <a:lnTo>
                    <a:pt x="299419" y="7577"/>
                  </a:lnTo>
                  <a:lnTo>
                    <a:pt x="266028" y="10906"/>
                  </a:lnTo>
                  <a:lnTo>
                    <a:pt x="232336" y="16686"/>
                  </a:lnTo>
                  <a:lnTo>
                    <a:pt x="200825" y="25869"/>
                  </a:lnTo>
                  <a:lnTo>
                    <a:pt x="170284" y="33919"/>
                  </a:lnTo>
                  <a:lnTo>
                    <a:pt x="140173" y="40804"/>
                  </a:lnTo>
                  <a:lnTo>
                    <a:pt x="110255" y="47172"/>
                  </a:lnTo>
                  <a:lnTo>
                    <a:pt x="80421" y="53309"/>
                  </a:lnTo>
                  <a:lnTo>
                    <a:pt x="38380" y="64988"/>
                  </a:lnTo>
                  <a:lnTo>
                    <a:pt x="0" y="802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SMARTInkShape-484"/>
            <p:cNvSpPr/>
            <p:nvPr>
              <p:custDataLst>
                <p:tags r:id="rId10"/>
              </p:custDataLst>
            </p:nvPr>
          </p:nvSpPr>
          <p:spPr>
            <a:xfrm>
              <a:off x="7671843" y="2678920"/>
              <a:ext cx="204022" cy="348234"/>
            </a:xfrm>
            <a:custGeom>
              <a:avLst/>
              <a:gdLst/>
              <a:ahLst/>
              <a:cxnLst/>
              <a:rect l="0" t="0" r="0" b="0"/>
              <a:pathLst>
                <a:path w="204022" h="348234">
                  <a:moveTo>
                    <a:pt x="34477" y="214299"/>
                  </a:moveTo>
                  <a:lnTo>
                    <a:pt x="34477" y="214299"/>
                  </a:lnTo>
                  <a:lnTo>
                    <a:pt x="34477" y="257412"/>
                  </a:lnTo>
                  <a:lnTo>
                    <a:pt x="34477" y="269517"/>
                  </a:lnTo>
                  <a:lnTo>
                    <a:pt x="31832" y="276212"/>
                  </a:lnTo>
                  <a:lnTo>
                    <a:pt x="28340" y="282496"/>
                  </a:lnTo>
                  <a:lnTo>
                    <a:pt x="26099" y="294613"/>
                  </a:lnTo>
                  <a:lnTo>
                    <a:pt x="25550" y="333361"/>
                  </a:lnTo>
                  <a:lnTo>
                    <a:pt x="24557" y="335345"/>
                  </a:lnTo>
                  <a:lnTo>
                    <a:pt x="22903" y="336668"/>
                  </a:lnTo>
                  <a:lnTo>
                    <a:pt x="20808" y="337550"/>
                  </a:lnTo>
                  <a:lnTo>
                    <a:pt x="19411" y="339130"/>
                  </a:lnTo>
                  <a:lnTo>
                    <a:pt x="16620" y="348233"/>
                  </a:lnTo>
                  <a:lnTo>
                    <a:pt x="8929" y="340554"/>
                  </a:lnTo>
                  <a:lnTo>
                    <a:pt x="8056" y="334941"/>
                  </a:lnTo>
                  <a:lnTo>
                    <a:pt x="6702" y="308513"/>
                  </a:lnTo>
                  <a:lnTo>
                    <a:pt x="622" y="295049"/>
                  </a:lnTo>
                  <a:lnTo>
                    <a:pt x="0" y="291945"/>
                  </a:lnTo>
                  <a:lnTo>
                    <a:pt x="579" y="288883"/>
                  </a:lnTo>
                  <a:lnTo>
                    <a:pt x="5140" y="278841"/>
                  </a:lnTo>
                  <a:lnTo>
                    <a:pt x="7622" y="238174"/>
                  </a:lnTo>
                  <a:lnTo>
                    <a:pt x="8673" y="210413"/>
                  </a:lnTo>
                  <a:lnTo>
                    <a:pt x="15789" y="181660"/>
                  </a:lnTo>
                  <a:lnTo>
                    <a:pt x="17364" y="165822"/>
                  </a:lnTo>
                  <a:lnTo>
                    <a:pt x="33755" y="127315"/>
                  </a:lnTo>
                  <a:lnTo>
                    <a:pt x="51849" y="87726"/>
                  </a:lnTo>
                  <a:lnTo>
                    <a:pt x="59066" y="71724"/>
                  </a:lnTo>
                  <a:lnTo>
                    <a:pt x="85573" y="39113"/>
                  </a:lnTo>
                  <a:lnTo>
                    <a:pt x="130077" y="9165"/>
                  </a:lnTo>
                  <a:lnTo>
                    <a:pt x="133929" y="6105"/>
                  </a:lnTo>
                  <a:lnTo>
                    <a:pt x="143501" y="2706"/>
                  </a:lnTo>
                  <a:lnTo>
                    <a:pt x="184481" y="0"/>
                  </a:lnTo>
                  <a:lnTo>
                    <a:pt x="197236" y="11010"/>
                  </a:lnTo>
                  <a:lnTo>
                    <a:pt x="199537" y="13289"/>
                  </a:lnTo>
                  <a:lnTo>
                    <a:pt x="202094" y="18466"/>
                  </a:lnTo>
                  <a:lnTo>
                    <a:pt x="204021" y="38718"/>
                  </a:lnTo>
                  <a:lnTo>
                    <a:pt x="203124" y="57724"/>
                  </a:lnTo>
                  <a:lnTo>
                    <a:pt x="197005" y="73758"/>
                  </a:lnTo>
                  <a:lnTo>
                    <a:pt x="168402" y="118104"/>
                  </a:lnTo>
                  <a:lnTo>
                    <a:pt x="153537" y="138976"/>
                  </a:lnTo>
                  <a:lnTo>
                    <a:pt x="143616" y="148545"/>
                  </a:lnTo>
                  <a:lnTo>
                    <a:pt x="129542" y="158656"/>
                  </a:lnTo>
                  <a:lnTo>
                    <a:pt x="112749" y="176702"/>
                  </a:lnTo>
                  <a:lnTo>
                    <a:pt x="99010" y="184307"/>
                  </a:lnTo>
                  <a:lnTo>
                    <a:pt x="91932" y="187078"/>
                  </a:lnTo>
                  <a:lnTo>
                    <a:pt x="82368" y="193225"/>
                  </a:lnTo>
                  <a:lnTo>
                    <a:pt x="73252" y="196479"/>
                  </a:lnTo>
                  <a:lnTo>
                    <a:pt x="64265" y="202294"/>
                  </a:lnTo>
                  <a:lnTo>
                    <a:pt x="55319" y="204457"/>
                  </a:lnTo>
                  <a:lnTo>
                    <a:pt x="26825" y="205369"/>
                  </a:lnTo>
                  <a:lnTo>
                    <a:pt x="26400" y="204376"/>
                  </a:lnTo>
                  <a:lnTo>
                    <a:pt x="25547" y="1964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2" name="SMARTInkShape-485"/>
            <p:cNvSpPr/>
            <p:nvPr>
              <p:custDataLst>
                <p:tags r:id="rId11"/>
              </p:custDataLst>
            </p:nvPr>
          </p:nvSpPr>
          <p:spPr>
            <a:xfrm>
              <a:off x="7572374" y="2723555"/>
              <a:ext cx="35720" cy="62509"/>
            </a:xfrm>
            <a:custGeom>
              <a:avLst/>
              <a:gdLst/>
              <a:ahLst/>
              <a:cxnLst/>
              <a:rect l="0" t="0" r="0" b="0"/>
              <a:pathLst>
                <a:path w="35720" h="62509">
                  <a:moveTo>
                    <a:pt x="0" y="62508"/>
                  </a:moveTo>
                  <a:lnTo>
                    <a:pt x="0" y="62508"/>
                  </a:lnTo>
                  <a:lnTo>
                    <a:pt x="0" y="57767"/>
                  </a:lnTo>
                  <a:lnTo>
                    <a:pt x="4741" y="45338"/>
                  </a:lnTo>
                  <a:lnTo>
                    <a:pt x="12359" y="37348"/>
                  </a:lnTo>
                  <a:lnTo>
                    <a:pt x="28680" y="24134"/>
                  </a:lnTo>
                  <a:lnTo>
                    <a:pt x="32590" y="15356"/>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3" name="SMARTInkShape-486"/>
            <p:cNvSpPr/>
            <p:nvPr>
              <p:custDataLst>
                <p:tags r:id="rId12"/>
              </p:custDataLst>
            </p:nvPr>
          </p:nvSpPr>
          <p:spPr>
            <a:xfrm>
              <a:off x="7509866" y="2884289"/>
              <a:ext cx="35720" cy="133946"/>
            </a:xfrm>
            <a:custGeom>
              <a:avLst/>
              <a:gdLst/>
              <a:ahLst/>
              <a:cxnLst/>
              <a:rect l="0" t="0" r="0" b="0"/>
              <a:pathLst>
                <a:path w="35720" h="133946">
                  <a:moveTo>
                    <a:pt x="35719" y="0"/>
                  </a:moveTo>
                  <a:lnTo>
                    <a:pt x="35719" y="0"/>
                  </a:lnTo>
                  <a:lnTo>
                    <a:pt x="35719" y="20117"/>
                  </a:lnTo>
                  <a:lnTo>
                    <a:pt x="33074" y="26470"/>
                  </a:lnTo>
                  <a:lnTo>
                    <a:pt x="29583" y="32600"/>
                  </a:lnTo>
                  <a:lnTo>
                    <a:pt x="27341" y="44620"/>
                  </a:lnTo>
                  <a:lnTo>
                    <a:pt x="27158" y="47606"/>
                  </a:lnTo>
                  <a:lnTo>
                    <a:pt x="24307" y="53570"/>
                  </a:lnTo>
                  <a:lnTo>
                    <a:pt x="20726" y="59527"/>
                  </a:lnTo>
                  <a:lnTo>
                    <a:pt x="17717" y="68460"/>
                  </a:lnTo>
                  <a:lnTo>
                    <a:pt x="11975" y="78382"/>
                  </a:lnTo>
                  <a:lnTo>
                    <a:pt x="8842" y="92457"/>
                  </a:lnTo>
                  <a:lnTo>
                    <a:pt x="2041" y="106604"/>
                  </a:lnTo>
                  <a:lnTo>
                    <a:pt x="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4" name="SMARTInkShape-487"/>
            <p:cNvSpPr/>
            <p:nvPr>
              <p:custDataLst>
                <p:tags r:id="rId13"/>
              </p:custDataLst>
            </p:nvPr>
          </p:nvSpPr>
          <p:spPr>
            <a:xfrm>
              <a:off x="7259835" y="2750344"/>
              <a:ext cx="178483" cy="294680"/>
            </a:xfrm>
            <a:custGeom>
              <a:avLst/>
              <a:gdLst/>
              <a:ahLst/>
              <a:cxnLst/>
              <a:rect l="0" t="0" r="0" b="0"/>
              <a:pathLst>
                <a:path w="178483" h="294680">
                  <a:moveTo>
                    <a:pt x="62508" y="0"/>
                  </a:moveTo>
                  <a:lnTo>
                    <a:pt x="62508" y="0"/>
                  </a:lnTo>
                  <a:lnTo>
                    <a:pt x="62508" y="37499"/>
                  </a:lnTo>
                  <a:lnTo>
                    <a:pt x="59863" y="44116"/>
                  </a:lnTo>
                  <a:lnTo>
                    <a:pt x="56372" y="50365"/>
                  </a:lnTo>
                  <a:lnTo>
                    <a:pt x="54130" y="62461"/>
                  </a:lnTo>
                  <a:lnTo>
                    <a:pt x="52659" y="84513"/>
                  </a:lnTo>
                  <a:lnTo>
                    <a:pt x="42559" y="125084"/>
                  </a:lnTo>
                  <a:lnTo>
                    <a:pt x="37747" y="142895"/>
                  </a:lnTo>
                  <a:lnTo>
                    <a:pt x="33674" y="160740"/>
                  </a:lnTo>
                  <a:lnTo>
                    <a:pt x="28829" y="178595"/>
                  </a:lnTo>
                  <a:lnTo>
                    <a:pt x="24747" y="196453"/>
                  </a:lnTo>
                  <a:lnTo>
                    <a:pt x="10972" y="239007"/>
                  </a:lnTo>
                  <a:lnTo>
                    <a:pt x="8207" y="255708"/>
                  </a:lnTo>
                  <a:lnTo>
                    <a:pt x="1916" y="267836"/>
                  </a:lnTo>
                  <a:lnTo>
                    <a:pt x="0" y="285739"/>
                  </a:lnTo>
                  <a:lnTo>
                    <a:pt x="0" y="278060"/>
                  </a:lnTo>
                  <a:lnTo>
                    <a:pt x="6137" y="269936"/>
                  </a:lnTo>
                  <a:lnTo>
                    <a:pt x="9094" y="261661"/>
                  </a:lnTo>
                  <a:lnTo>
                    <a:pt x="41697" y="218114"/>
                  </a:lnTo>
                  <a:lnTo>
                    <a:pt x="74084" y="179159"/>
                  </a:lnTo>
                  <a:lnTo>
                    <a:pt x="83528" y="171900"/>
                  </a:lnTo>
                  <a:lnTo>
                    <a:pt x="122018" y="128066"/>
                  </a:lnTo>
                  <a:lnTo>
                    <a:pt x="139898" y="111131"/>
                  </a:lnTo>
                  <a:lnTo>
                    <a:pt x="151805" y="105295"/>
                  </a:lnTo>
                  <a:lnTo>
                    <a:pt x="158972" y="99623"/>
                  </a:lnTo>
                  <a:lnTo>
                    <a:pt x="164953" y="98640"/>
                  </a:lnTo>
                  <a:lnTo>
                    <a:pt x="166524" y="99494"/>
                  </a:lnTo>
                  <a:lnTo>
                    <a:pt x="167571" y="101056"/>
                  </a:lnTo>
                  <a:lnTo>
                    <a:pt x="169251" y="105951"/>
                  </a:lnTo>
                  <a:lnTo>
                    <a:pt x="172126" y="106620"/>
                  </a:lnTo>
                  <a:lnTo>
                    <a:pt x="174283" y="106798"/>
                  </a:lnTo>
                  <a:lnTo>
                    <a:pt x="175720" y="107910"/>
                  </a:lnTo>
                  <a:lnTo>
                    <a:pt x="177316" y="111791"/>
                  </a:lnTo>
                  <a:lnTo>
                    <a:pt x="178482" y="128137"/>
                  </a:lnTo>
                  <a:lnTo>
                    <a:pt x="175898" y="134010"/>
                  </a:lnTo>
                  <a:lnTo>
                    <a:pt x="173821" y="136964"/>
                  </a:lnTo>
                  <a:lnTo>
                    <a:pt x="162779" y="171999"/>
                  </a:lnTo>
                  <a:lnTo>
                    <a:pt x="155498" y="184467"/>
                  </a:lnTo>
                  <a:lnTo>
                    <a:pt x="147551" y="211717"/>
                  </a:lnTo>
                  <a:lnTo>
                    <a:pt x="137662" y="229086"/>
                  </a:lnTo>
                  <a:lnTo>
                    <a:pt x="132034" y="247951"/>
                  </a:lnTo>
                  <a:lnTo>
                    <a:pt x="128135" y="255060"/>
                  </a:lnTo>
                  <a:lnTo>
                    <a:pt x="125633" y="267707"/>
                  </a:lnTo>
                  <a:lnTo>
                    <a:pt x="125027" y="289964"/>
                  </a:lnTo>
                  <a:lnTo>
                    <a:pt x="126016" y="291536"/>
                  </a:lnTo>
                  <a:lnTo>
                    <a:pt x="127667" y="292584"/>
                  </a:lnTo>
                  <a:lnTo>
                    <a:pt x="133945" y="2946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5" name="SMARTInkShape-488"/>
            <p:cNvSpPr/>
            <p:nvPr>
              <p:custDataLst>
                <p:tags r:id="rId14"/>
              </p:custDataLst>
            </p:nvPr>
          </p:nvSpPr>
          <p:spPr>
            <a:xfrm>
              <a:off x="7072358" y="2750344"/>
              <a:ext cx="142817" cy="320072"/>
            </a:xfrm>
            <a:custGeom>
              <a:avLst/>
              <a:gdLst/>
              <a:ahLst/>
              <a:cxnLst/>
              <a:rect l="0" t="0" r="0" b="0"/>
              <a:pathLst>
                <a:path w="142817" h="320072">
                  <a:moveTo>
                    <a:pt x="133899" y="0"/>
                  </a:moveTo>
                  <a:lnTo>
                    <a:pt x="133899" y="0"/>
                  </a:lnTo>
                  <a:lnTo>
                    <a:pt x="126211" y="0"/>
                  </a:lnTo>
                  <a:lnTo>
                    <a:pt x="118086" y="6137"/>
                  </a:lnTo>
                  <a:lnTo>
                    <a:pt x="92219" y="16509"/>
                  </a:lnTo>
                  <a:lnTo>
                    <a:pt x="50549" y="56565"/>
                  </a:lnTo>
                  <a:lnTo>
                    <a:pt x="47245" y="62512"/>
                  </a:lnTo>
                  <a:lnTo>
                    <a:pt x="46365" y="65487"/>
                  </a:lnTo>
                  <a:lnTo>
                    <a:pt x="44785" y="67470"/>
                  </a:lnTo>
                  <a:lnTo>
                    <a:pt x="38813" y="71254"/>
                  </a:lnTo>
                  <a:lnTo>
                    <a:pt x="37069" y="75655"/>
                  </a:lnTo>
                  <a:lnTo>
                    <a:pt x="35709" y="93547"/>
                  </a:lnTo>
                  <a:lnTo>
                    <a:pt x="36689" y="95106"/>
                  </a:lnTo>
                  <a:lnTo>
                    <a:pt x="38334" y="96147"/>
                  </a:lnTo>
                  <a:lnTo>
                    <a:pt x="40424" y="96840"/>
                  </a:lnTo>
                  <a:lnTo>
                    <a:pt x="41817" y="98294"/>
                  </a:lnTo>
                  <a:lnTo>
                    <a:pt x="43365" y="102556"/>
                  </a:lnTo>
                  <a:lnTo>
                    <a:pt x="44770" y="104089"/>
                  </a:lnTo>
                  <a:lnTo>
                    <a:pt x="48976" y="105793"/>
                  </a:lnTo>
                  <a:lnTo>
                    <a:pt x="50495" y="107240"/>
                  </a:lnTo>
                  <a:lnTo>
                    <a:pt x="52182" y="111492"/>
                  </a:lnTo>
                  <a:lnTo>
                    <a:pt x="53625" y="113024"/>
                  </a:lnTo>
                  <a:lnTo>
                    <a:pt x="71288" y="124108"/>
                  </a:lnTo>
                  <a:lnTo>
                    <a:pt x="75645" y="124612"/>
                  </a:lnTo>
                  <a:lnTo>
                    <a:pt x="80888" y="127482"/>
                  </a:lnTo>
                  <a:lnTo>
                    <a:pt x="86527" y="131073"/>
                  </a:lnTo>
                  <a:lnTo>
                    <a:pt x="98231" y="133378"/>
                  </a:lnTo>
                  <a:lnTo>
                    <a:pt x="101191" y="133567"/>
                  </a:lnTo>
                  <a:lnTo>
                    <a:pt x="107125" y="136422"/>
                  </a:lnTo>
                  <a:lnTo>
                    <a:pt x="113070" y="140007"/>
                  </a:lnTo>
                  <a:lnTo>
                    <a:pt x="123207" y="142497"/>
                  </a:lnTo>
                  <a:lnTo>
                    <a:pt x="131750" y="148937"/>
                  </a:lnTo>
                  <a:lnTo>
                    <a:pt x="137245" y="150530"/>
                  </a:lnTo>
                  <a:lnTo>
                    <a:pt x="139106" y="151947"/>
                  </a:lnTo>
                  <a:lnTo>
                    <a:pt x="142339" y="159381"/>
                  </a:lnTo>
                  <a:lnTo>
                    <a:pt x="142816" y="181689"/>
                  </a:lnTo>
                  <a:lnTo>
                    <a:pt x="137531" y="190222"/>
                  </a:lnTo>
                  <a:lnTo>
                    <a:pt x="100137" y="232793"/>
                  </a:lnTo>
                  <a:lnTo>
                    <a:pt x="92105" y="243362"/>
                  </a:lnTo>
                  <a:lnTo>
                    <a:pt x="47683" y="281849"/>
                  </a:lnTo>
                  <a:lnTo>
                    <a:pt x="9066" y="309877"/>
                  </a:lnTo>
                  <a:lnTo>
                    <a:pt x="6029" y="310764"/>
                  </a:lnTo>
                  <a:lnTo>
                    <a:pt x="4004" y="312348"/>
                  </a:lnTo>
                  <a:lnTo>
                    <a:pt x="488" y="320071"/>
                  </a:lnTo>
                  <a:lnTo>
                    <a:pt x="310" y="319545"/>
                  </a:lnTo>
                  <a:lnTo>
                    <a:pt x="0" y="308917"/>
                  </a:lnTo>
                  <a:lnTo>
                    <a:pt x="2620" y="303322"/>
                  </a:lnTo>
                  <a:lnTo>
                    <a:pt x="8883" y="29467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6" name="SMARTInkShape-489"/>
            <p:cNvSpPr/>
            <p:nvPr>
              <p:custDataLst>
                <p:tags r:id="rId15"/>
              </p:custDataLst>
            </p:nvPr>
          </p:nvSpPr>
          <p:spPr>
            <a:xfrm>
              <a:off x="6911577" y="2795112"/>
              <a:ext cx="116052" cy="169545"/>
            </a:xfrm>
            <a:custGeom>
              <a:avLst/>
              <a:gdLst/>
              <a:ahLst/>
              <a:cxnLst/>
              <a:rect l="0" t="0" r="0" b="0"/>
              <a:pathLst>
                <a:path w="116052" h="169545">
                  <a:moveTo>
                    <a:pt x="0" y="160614"/>
                  </a:moveTo>
                  <a:lnTo>
                    <a:pt x="0" y="160614"/>
                  </a:lnTo>
                  <a:lnTo>
                    <a:pt x="0" y="139365"/>
                  </a:lnTo>
                  <a:lnTo>
                    <a:pt x="2647" y="133642"/>
                  </a:lnTo>
                  <a:lnTo>
                    <a:pt x="6137" y="127790"/>
                  </a:lnTo>
                  <a:lnTo>
                    <a:pt x="9095" y="118918"/>
                  </a:lnTo>
                  <a:lnTo>
                    <a:pt x="14823" y="110006"/>
                  </a:lnTo>
                  <a:lnTo>
                    <a:pt x="17953" y="101081"/>
                  </a:lnTo>
                  <a:lnTo>
                    <a:pt x="23731" y="92153"/>
                  </a:lnTo>
                  <a:lnTo>
                    <a:pt x="26875" y="83224"/>
                  </a:lnTo>
                  <a:lnTo>
                    <a:pt x="32659" y="73302"/>
                  </a:lnTo>
                  <a:lnTo>
                    <a:pt x="35804" y="59228"/>
                  </a:lnTo>
                  <a:lnTo>
                    <a:pt x="45253" y="45080"/>
                  </a:lnTo>
                  <a:lnTo>
                    <a:pt x="49879" y="38821"/>
                  </a:lnTo>
                  <a:lnTo>
                    <a:pt x="55495" y="26718"/>
                  </a:lnTo>
                  <a:lnTo>
                    <a:pt x="57832" y="23725"/>
                  </a:lnTo>
                  <a:lnTo>
                    <a:pt x="63076" y="20400"/>
                  </a:lnTo>
                  <a:lnTo>
                    <a:pt x="65864" y="19513"/>
                  </a:lnTo>
                  <a:lnTo>
                    <a:pt x="67722" y="17930"/>
                  </a:lnTo>
                  <a:lnTo>
                    <a:pt x="69787" y="13524"/>
                  </a:lnTo>
                  <a:lnTo>
                    <a:pt x="71329" y="11953"/>
                  </a:lnTo>
                  <a:lnTo>
                    <a:pt x="75690" y="10207"/>
                  </a:lnTo>
                  <a:lnTo>
                    <a:pt x="77249" y="8749"/>
                  </a:lnTo>
                  <a:lnTo>
                    <a:pt x="78982" y="4483"/>
                  </a:lnTo>
                  <a:lnTo>
                    <a:pt x="80437" y="2949"/>
                  </a:lnTo>
                  <a:lnTo>
                    <a:pt x="87935" y="285"/>
                  </a:lnTo>
                  <a:lnTo>
                    <a:pt x="93634" y="0"/>
                  </a:lnTo>
                  <a:lnTo>
                    <a:pt x="95165" y="952"/>
                  </a:lnTo>
                  <a:lnTo>
                    <a:pt x="96186" y="2579"/>
                  </a:lnTo>
                  <a:lnTo>
                    <a:pt x="96867" y="4656"/>
                  </a:lnTo>
                  <a:lnTo>
                    <a:pt x="98312" y="6041"/>
                  </a:lnTo>
                  <a:lnTo>
                    <a:pt x="102564" y="7579"/>
                  </a:lnTo>
                  <a:lnTo>
                    <a:pt x="104095" y="8982"/>
                  </a:lnTo>
                  <a:lnTo>
                    <a:pt x="114045" y="26853"/>
                  </a:lnTo>
                  <a:lnTo>
                    <a:pt x="116034" y="56109"/>
                  </a:lnTo>
                  <a:lnTo>
                    <a:pt x="116051" y="61178"/>
                  </a:lnTo>
                  <a:lnTo>
                    <a:pt x="113426" y="69457"/>
                  </a:lnTo>
                  <a:lnTo>
                    <a:pt x="109943" y="77436"/>
                  </a:lnTo>
                  <a:lnTo>
                    <a:pt x="106990" y="92092"/>
                  </a:lnTo>
                  <a:lnTo>
                    <a:pt x="101265" y="104152"/>
                  </a:lnTo>
                  <a:lnTo>
                    <a:pt x="98251" y="148628"/>
                  </a:lnTo>
                  <a:lnTo>
                    <a:pt x="98227" y="16954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7" name="SMARTInkShape-490"/>
            <p:cNvSpPr/>
            <p:nvPr>
              <p:custDataLst>
                <p:tags r:id="rId16"/>
              </p:custDataLst>
            </p:nvPr>
          </p:nvSpPr>
          <p:spPr>
            <a:xfrm>
              <a:off x="6858109" y="2705695"/>
              <a:ext cx="26680" cy="53579"/>
            </a:xfrm>
            <a:custGeom>
              <a:avLst/>
              <a:gdLst/>
              <a:ahLst/>
              <a:cxnLst/>
              <a:rect l="0" t="0" r="0" b="0"/>
              <a:pathLst>
                <a:path w="26680" h="53579">
                  <a:moveTo>
                    <a:pt x="8820" y="53578"/>
                  </a:moveTo>
                  <a:lnTo>
                    <a:pt x="8820" y="53578"/>
                  </a:lnTo>
                  <a:lnTo>
                    <a:pt x="4081" y="53578"/>
                  </a:lnTo>
                  <a:lnTo>
                    <a:pt x="2684" y="52586"/>
                  </a:lnTo>
                  <a:lnTo>
                    <a:pt x="1753" y="50932"/>
                  </a:lnTo>
                  <a:lnTo>
                    <a:pt x="259" y="41150"/>
                  </a:lnTo>
                  <a:lnTo>
                    <a:pt x="0" y="32587"/>
                  </a:lnTo>
                  <a:lnTo>
                    <a:pt x="955" y="30654"/>
                  </a:lnTo>
                  <a:lnTo>
                    <a:pt x="2585" y="29366"/>
                  </a:lnTo>
                  <a:lnTo>
                    <a:pt x="7040" y="26942"/>
                  </a:lnTo>
                  <a:lnTo>
                    <a:pt x="12329" y="22558"/>
                  </a:lnTo>
                  <a:lnTo>
                    <a:pt x="15341" y="17302"/>
                  </a:lnTo>
                  <a:lnTo>
                    <a:pt x="17671" y="11659"/>
                  </a:lnTo>
                  <a:lnTo>
                    <a:pt x="2667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8" name="SMARTInkShape-491"/>
            <p:cNvSpPr/>
            <p:nvPr>
              <p:custDataLst>
                <p:tags r:id="rId17"/>
              </p:custDataLst>
            </p:nvPr>
          </p:nvSpPr>
          <p:spPr>
            <a:xfrm>
              <a:off x="6777632" y="2839640"/>
              <a:ext cx="35720" cy="142876"/>
            </a:xfrm>
            <a:custGeom>
              <a:avLst/>
              <a:gdLst/>
              <a:ahLst/>
              <a:cxnLst/>
              <a:rect l="0" t="0" r="0" b="0"/>
              <a:pathLst>
                <a:path w="35720" h="142876">
                  <a:moveTo>
                    <a:pt x="35719" y="0"/>
                  </a:moveTo>
                  <a:lnTo>
                    <a:pt x="35719" y="0"/>
                  </a:lnTo>
                  <a:lnTo>
                    <a:pt x="28652" y="16782"/>
                  </a:lnTo>
                  <a:lnTo>
                    <a:pt x="24192" y="51689"/>
                  </a:lnTo>
                  <a:lnTo>
                    <a:pt x="12557" y="74350"/>
                  </a:lnTo>
                  <a:lnTo>
                    <a:pt x="9647" y="91342"/>
                  </a:lnTo>
                  <a:lnTo>
                    <a:pt x="8257" y="101120"/>
                  </a:lnTo>
                  <a:lnTo>
                    <a:pt x="1284" y="118660"/>
                  </a:lnTo>
                  <a:lnTo>
                    <a:pt x="0"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9" name="SMARTInkShape-492"/>
            <p:cNvSpPr/>
            <p:nvPr>
              <p:custDataLst>
                <p:tags r:id="rId18"/>
              </p:custDataLst>
            </p:nvPr>
          </p:nvSpPr>
          <p:spPr>
            <a:xfrm>
              <a:off x="6581179" y="2777133"/>
              <a:ext cx="151806" cy="35719"/>
            </a:xfrm>
            <a:custGeom>
              <a:avLst/>
              <a:gdLst/>
              <a:ahLst/>
              <a:cxnLst/>
              <a:rect l="0" t="0" r="0" b="0"/>
              <a:pathLst>
                <a:path w="151806" h="35719">
                  <a:moveTo>
                    <a:pt x="0" y="35718"/>
                  </a:moveTo>
                  <a:lnTo>
                    <a:pt x="0" y="35718"/>
                  </a:lnTo>
                  <a:lnTo>
                    <a:pt x="7689" y="28030"/>
                  </a:lnTo>
                  <a:lnTo>
                    <a:pt x="9095" y="28608"/>
                  </a:lnTo>
                  <a:lnTo>
                    <a:pt x="15814" y="33171"/>
                  </a:lnTo>
                  <a:lnTo>
                    <a:pt x="25148" y="35383"/>
                  </a:lnTo>
                  <a:lnTo>
                    <a:pt x="48901" y="35716"/>
                  </a:lnTo>
                  <a:lnTo>
                    <a:pt x="54145" y="33072"/>
                  </a:lnTo>
                  <a:lnTo>
                    <a:pt x="59784" y="29581"/>
                  </a:lnTo>
                  <a:lnTo>
                    <a:pt x="69527" y="27616"/>
                  </a:lnTo>
                  <a:lnTo>
                    <a:pt x="83550" y="26042"/>
                  </a:lnTo>
                  <a:lnTo>
                    <a:pt x="123106" y="10959"/>
                  </a:lnTo>
                  <a:lnTo>
                    <a:pt x="139647" y="8205"/>
                  </a:lnTo>
                  <a:lnTo>
                    <a:pt x="15180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0" name="SMARTInkShape-493"/>
            <p:cNvSpPr/>
            <p:nvPr>
              <p:custDataLst>
                <p:tags r:id="rId19"/>
              </p:custDataLst>
            </p:nvPr>
          </p:nvSpPr>
          <p:spPr>
            <a:xfrm>
              <a:off x="6590109" y="2678906"/>
              <a:ext cx="62508" cy="321470"/>
            </a:xfrm>
            <a:custGeom>
              <a:avLst/>
              <a:gdLst/>
              <a:ahLst/>
              <a:cxnLst/>
              <a:rect l="0" t="0" r="0" b="0"/>
              <a:pathLst>
                <a:path w="62508" h="321470">
                  <a:moveTo>
                    <a:pt x="62507" y="0"/>
                  </a:moveTo>
                  <a:lnTo>
                    <a:pt x="62507" y="0"/>
                  </a:lnTo>
                  <a:lnTo>
                    <a:pt x="62507" y="43472"/>
                  </a:lnTo>
                  <a:lnTo>
                    <a:pt x="59863" y="51733"/>
                  </a:lnTo>
                  <a:lnTo>
                    <a:pt x="56371" y="59703"/>
                  </a:lnTo>
                  <a:lnTo>
                    <a:pt x="53651" y="101120"/>
                  </a:lnTo>
                  <a:lnTo>
                    <a:pt x="52607" y="113195"/>
                  </a:lnTo>
                  <a:lnTo>
                    <a:pt x="45893" y="140302"/>
                  </a:lnTo>
                  <a:lnTo>
                    <a:pt x="44681" y="184925"/>
                  </a:lnTo>
                  <a:lnTo>
                    <a:pt x="36272" y="225119"/>
                  </a:lnTo>
                  <a:lnTo>
                    <a:pt x="34972" y="234991"/>
                  </a:lnTo>
                  <a:lnTo>
                    <a:pt x="28699" y="252058"/>
                  </a:lnTo>
                  <a:lnTo>
                    <a:pt x="26646" y="261846"/>
                  </a:lnTo>
                  <a:lnTo>
                    <a:pt x="20904" y="273927"/>
                  </a:lnTo>
                  <a:lnTo>
                    <a:pt x="17770" y="288641"/>
                  </a:lnTo>
                  <a:lnTo>
                    <a:pt x="10969" y="303004"/>
                  </a:lnTo>
                  <a:lnTo>
                    <a:pt x="10290" y="306183"/>
                  </a:lnTo>
                  <a:lnTo>
                    <a:pt x="0" y="3214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1" name="SMARTInkShape-494"/>
            <p:cNvSpPr/>
            <p:nvPr>
              <p:custDataLst>
                <p:tags r:id="rId20"/>
              </p:custDataLst>
            </p:nvPr>
          </p:nvSpPr>
          <p:spPr>
            <a:xfrm>
              <a:off x="6313321" y="2732521"/>
              <a:ext cx="151773" cy="267853"/>
            </a:xfrm>
            <a:custGeom>
              <a:avLst/>
              <a:gdLst/>
              <a:ahLst/>
              <a:cxnLst/>
              <a:rect l="0" t="0" r="0" b="0"/>
              <a:pathLst>
                <a:path w="151773" h="267853">
                  <a:moveTo>
                    <a:pt x="35686" y="124979"/>
                  </a:moveTo>
                  <a:lnTo>
                    <a:pt x="35686" y="124979"/>
                  </a:lnTo>
                  <a:lnTo>
                    <a:pt x="35686" y="154790"/>
                  </a:lnTo>
                  <a:lnTo>
                    <a:pt x="33041" y="160718"/>
                  </a:lnTo>
                  <a:lnTo>
                    <a:pt x="30946" y="163688"/>
                  </a:lnTo>
                  <a:lnTo>
                    <a:pt x="30542" y="166660"/>
                  </a:lnTo>
                  <a:lnTo>
                    <a:pt x="32738" y="172608"/>
                  </a:lnTo>
                  <a:lnTo>
                    <a:pt x="32729" y="175583"/>
                  </a:lnTo>
                  <a:lnTo>
                    <a:pt x="27410" y="193440"/>
                  </a:lnTo>
                  <a:lnTo>
                    <a:pt x="26762" y="237843"/>
                  </a:lnTo>
                  <a:lnTo>
                    <a:pt x="26759" y="243932"/>
                  </a:lnTo>
                  <a:lnTo>
                    <a:pt x="25766" y="245953"/>
                  </a:lnTo>
                  <a:lnTo>
                    <a:pt x="24112" y="247300"/>
                  </a:lnTo>
                  <a:lnTo>
                    <a:pt x="22017" y="248198"/>
                  </a:lnTo>
                  <a:lnTo>
                    <a:pt x="20620" y="249789"/>
                  </a:lnTo>
                  <a:lnTo>
                    <a:pt x="19069" y="254203"/>
                  </a:lnTo>
                  <a:lnTo>
                    <a:pt x="17829" y="267810"/>
                  </a:lnTo>
                  <a:lnTo>
                    <a:pt x="9266" y="267852"/>
                  </a:lnTo>
                  <a:lnTo>
                    <a:pt x="8930" y="260166"/>
                  </a:lnTo>
                  <a:lnTo>
                    <a:pt x="2767" y="252040"/>
                  </a:lnTo>
                  <a:lnTo>
                    <a:pt x="797" y="243766"/>
                  </a:lnTo>
                  <a:lnTo>
                    <a:pt x="0" y="212530"/>
                  </a:lnTo>
                  <a:lnTo>
                    <a:pt x="2628" y="205893"/>
                  </a:lnTo>
                  <a:lnTo>
                    <a:pt x="6111" y="199636"/>
                  </a:lnTo>
                  <a:lnTo>
                    <a:pt x="8071" y="189543"/>
                  </a:lnTo>
                  <a:lnTo>
                    <a:pt x="9645" y="175418"/>
                  </a:lnTo>
                  <a:lnTo>
                    <a:pt x="14962" y="163516"/>
                  </a:lnTo>
                  <a:lnTo>
                    <a:pt x="17970" y="148855"/>
                  </a:lnTo>
                  <a:lnTo>
                    <a:pt x="23712" y="136794"/>
                  </a:lnTo>
                  <a:lnTo>
                    <a:pt x="31096" y="109692"/>
                  </a:lnTo>
                  <a:lnTo>
                    <a:pt x="58530" y="66371"/>
                  </a:lnTo>
                  <a:lnTo>
                    <a:pt x="71958" y="37598"/>
                  </a:lnTo>
                  <a:lnTo>
                    <a:pt x="77604" y="31572"/>
                  </a:lnTo>
                  <a:lnTo>
                    <a:pt x="85369" y="27189"/>
                  </a:lnTo>
                  <a:lnTo>
                    <a:pt x="93492" y="14511"/>
                  </a:lnTo>
                  <a:lnTo>
                    <a:pt x="98751" y="11390"/>
                  </a:lnTo>
                  <a:lnTo>
                    <a:pt x="104394" y="9010"/>
                  </a:lnTo>
                  <a:lnTo>
                    <a:pt x="113150" y="3085"/>
                  </a:lnTo>
                  <a:lnTo>
                    <a:pt x="122028" y="888"/>
                  </a:lnTo>
                  <a:lnTo>
                    <a:pt x="138132" y="0"/>
                  </a:lnTo>
                  <a:lnTo>
                    <a:pt x="139703" y="979"/>
                  </a:lnTo>
                  <a:lnTo>
                    <a:pt x="140749" y="2625"/>
                  </a:lnTo>
                  <a:lnTo>
                    <a:pt x="141447" y="4714"/>
                  </a:lnTo>
                  <a:lnTo>
                    <a:pt x="142905" y="6107"/>
                  </a:lnTo>
                  <a:lnTo>
                    <a:pt x="147170" y="7655"/>
                  </a:lnTo>
                  <a:lnTo>
                    <a:pt x="148704" y="9060"/>
                  </a:lnTo>
                  <a:lnTo>
                    <a:pt x="150407" y="13267"/>
                  </a:lnTo>
                  <a:lnTo>
                    <a:pt x="151737" y="31006"/>
                  </a:lnTo>
                  <a:lnTo>
                    <a:pt x="138469" y="62165"/>
                  </a:lnTo>
                  <a:lnTo>
                    <a:pt x="113041" y="92151"/>
                  </a:lnTo>
                  <a:lnTo>
                    <a:pt x="69543" y="135770"/>
                  </a:lnTo>
                  <a:lnTo>
                    <a:pt x="67187" y="138126"/>
                  </a:lnTo>
                  <a:lnTo>
                    <a:pt x="61924" y="140745"/>
                  </a:lnTo>
                  <a:lnTo>
                    <a:pt x="59132" y="141443"/>
                  </a:lnTo>
                  <a:lnTo>
                    <a:pt x="57268" y="142900"/>
                  </a:lnTo>
                  <a:lnTo>
                    <a:pt x="44649" y="160662"/>
                  </a:lnTo>
                  <a:lnTo>
                    <a:pt x="44618" y="168383"/>
                  </a:lnTo>
                  <a:lnTo>
                    <a:pt x="45610" y="168798"/>
                  </a:lnTo>
                  <a:lnTo>
                    <a:pt x="68704" y="170613"/>
                  </a:lnTo>
                  <a:lnTo>
                    <a:pt x="80390" y="176694"/>
                  </a:lnTo>
                  <a:lnTo>
                    <a:pt x="113077" y="179528"/>
                  </a:lnTo>
                  <a:lnTo>
                    <a:pt x="124983" y="185620"/>
                  </a:lnTo>
                  <a:lnTo>
                    <a:pt x="132150" y="187118"/>
                  </a:lnTo>
                  <a:lnTo>
                    <a:pt x="138131" y="192118"/>
                  </a:lnTo>
                  <a:lnTo>
                    <a:pt x="140749" y="197152"/>
                  </a:lnTo>
                  <a:lnTo>
                    <a:pt x="142429" y="208468"/>
                  </a:lnTo>
                  <a:lnTo>
                    <a:pt x="143559" y="210404"/>
                  </a:lnTo>
                  <a:lnTo>
                    <a:pt x="145305" y="211694"/>
                  </a:lnTo>
                  <a:lnTo>
                    <a:pt x="147461" y="212555"/>
                  </a:lnTo>
                  <a:lnTo>
                    <a:pt x="148898" y="214121"/>
                  </a:lnTo>
                  <a:lnTo>
                    <a:pt x="150495" y="218506"/>
                  </a:lnTo>
                  <a:lnTo>
                    <a:pt x="151772" y="2499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2" name="SMARTInkShape-495"/>
            <p:cNvSpPr/>
            <p:nvPr>
              <p:custDataLst>
                <p:tags r:id="rId21"/>
              </p:custDataLst>
            </p:nvPr>
          </p:nvSpPr>
          <p:spPr>
            <a:xfrm>
              <a:off x="6117206" y="2830820"/>
              <a:ext cx="97857" cy="142734"/>
            </a:xfrm>
            <a:custGeom>
              <a:avLst/>
              <a:gdLst/>
              <a:ahLst/>
              <a:cxnLst/>
              <a:rect l="0" t="0" r="0" b="0"/>
              <a:pathLst>
                <a:path w="97857" h="142734">
                  <a:moveTo>
                    <a:pt x="35348" y="17750"/>
                  </a:moveTo>
                  <a:lnTo>
                    <a:pt x="35348" y="17750"/>
                  </a:lnTo>
                  <a:lnTo>
                    <a:pt x="35348" y="13010"/>
                  </a:lnTo>
                  <a:lnTo>
                    <a:pt x="34357" y="11613"/>
                  </a:lnTo>
                  <a:lnTo>
                    <a:pt x="32703" y="10682"/>
                  </a:lnTo>
                  <a:lnTo>
                    <a:pt x="30608" y="10062"/>
                  </a:lnTo>
                  <a:lnTo>
                    <a:pt x="29211" y="10640"/>
                  </a:lnTo>
                  <a:lnTo>
                    <a:pt x="28281" y="12018"/>
                  </a:lnTo>
                  <a:lnTo>
                    <a:pt x="26529" y="17415"/>
                  </a:lnTo>
                  <a:lnTo>
                    <a:pt x="21710" y="17651"/>
                  </a:lnTo>
                  <a:lnTo>
                    <a:pt x="20303" y="18676"/>
                  </a:lnTo>
                  <a:lnTo>
                    <a:pt x="15008" y="28770"/>
                  </a:lnTo>
                  <a:lnTo>
                    <a:pt x="9833" y="34258"/>
                  </a:lnTo>
                  <a:lnTo>
                    <a:pt x="8936" y="39950"/>
                  </a:lnTo>
                  <a:lnTo>
                    <a:pt x="8671" y="47920"/>
                  </a:lnTo>
                  <a:lnTo>
                    <a:pt x="5963" y="53649"/>
                  </a:lnTo>
                  <a:lnTo>
                    <a:pt x="881" y="60670"/>
                  </a:lnTo>
                  <a:lnTo>
                    <a:pt x="0" y="66627"/>
                  </a:lnTo>
                  <a:lnTo>
                    <a:pt x="2439" y="71885"/>
                  </a:lnTo>
                  <a:lnTo>
                    <a:pt x="5839" y="77528"/>
                  </a:lnTo>
                  <a:lnTo>
                    <a:pt x="8202" y="87457"/>
                  </a:lnTo>
                  <a:lnTo>
                    <a:pt x="8527" y="101465"/>
                  </a:lnTo>
                  <a:lnTo>
                    <a:pt x="9531" y="103326"/>
                  </a:lnTo>
                  <a:lnTo>
                    <a:pt x="11192" y="104566"/>
                  </a:lnTo>
                  <a:lnTo>
                    <a:pt x="13290" y="105393"/>
                  </a:lnTo>
                  <a:lnTo>
                    <a:pt x="14689" y="106937"/>
                  </a:lnTo>
                  <a:lnTo>
                    <a:pt x="18235" y="116045"/>
                  </a:lnTo>
                  <a:lnTo>
                    <a:pt x="26307" y="124787"/>
                  </a:lnTo>
                  <a:lnTo>
                    <a:pt x="31127" y="124871"/>
                  </a:lnTo>
                  <a:lnTo>
                    <a:pt x="32535" y="125875"/>
                  </a:lnTo>
                  <a:lnTo>
                    <a:pt x="33472" y="127536"/>
                  </a:lnTo>
                  <a:lnTo>
                    <a:pt x="34978" y="132592"/>
                  </a:lnTo>
                  <a:lnTo>
                    <a:pt x="37829" y="130637"/>
                  </a:lnTo>
                  <a:lnTo>
                    <a:pt x="43004" y="126038"/>
                  </a:lnTo>
                  <a:lnTo>
                    <a:pt x="48641" y="125242"/>
                  </a:lnTo>
                  <a:lnTo>
                    <a:pt x="50163" y="124138"/>
                  </a:lnTo>
                  <a:lnTo>
                    <a:pt x="51178" y="122409"/>
                  </a:lnTo>
                  <a:lnTo>
                    <a:pt x="52807" y="117247"/>
                  </a:lnTo>
                  <a:lnTo>
                    <a:pt x="59265" y="109098"/>
                  </a:lnTo>
                  <a:lnTo>
                    <a:pt x="61758" y="99759"/>
                  </a:lnTo>
                  <a:lnTo>
                    <a:pt x="69792" y="90573"/>
                  </a:lnTo>
                  <a:lnTo>
                    <a:pt x="70690" y="84858"/>
                  </a:lnTo>
                  <a:lnTo>
                    <a:pt x="71067" y="41162"/>
                  </a:lnTo>
                  <a:lnTo>
                    <a:pt x="71067" y="36097"/>
                  </a:lnTo>
                  <a:lnTo>
                    <a:pt x="63379" y="27964"/>
                  </a:lnTo>
                  <a:lnTo>
                    <a:pt x="62246" y="19104"/>
                  </a:lnTo>
                  <a:lnTo>
                    <a:pt x="62137" y="1133"/>
                  </a:lnTo>
                  <a:lnTo>
                    <a:pt x="63130" y="719"/>
                  </a:lnTo>
                  <a:lnTo>
                    <a:pt x="69826" y="0"/>
                  </a:lnTo>
                  <a:lnTo>
                    <a:pt x="70239" y="956"/>
                  </a:lnTo>
                  <a:lnTo>
                    <a:pt x="71035" y="8456"/>
                  </a:lnTo>
                  <a:lnTo>
                    <a:pt x="75798" y="8712"/>
                  </a:lnTo>
                  <a:lnTo>
                    <a:pt x="77197" y="9741"/>
                  </a:lnTo>
                  <a:lnTo>
                    <a:pt x="80743" y="17909"/>
                  </a:lnTo>
                  <a:lnTo>
                    <a:pt x="87653" y="25329"/>
                  </a:lnTo>
                  <a:lnTo>
                    <a:pt x="88550" y="31020"/>
                  </a:lnTo>
                  <a:lnTo>
                    <a:pt x="88926" y="74673"/>
                  </a:lnTo>
                  <a:lnTo>
                    <a:pt x="88926" y="117839"/>
                  </a:lnTo>
                  <a:lnTo>
                    <a:pt x="88926" y="142733"/>
                  </a:lnTo>
                  <a:lnTo>
                    <a:pt x="96615" y="135074"/>
                  </a:lnTo>
                  <a:lnTo>
                    <a:pt x="97856" y="124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3" name="SMARTInkShape-496"/>
            <p:cNvSpPr/>
            <p:nvPr>
              <p:custDataLst>
                <p:tags r:id="rId22"/>
              </p:custDataLst>
            </p:nvPr>
          </p:nvSpPr>
          <p:spPr>
            <a:xfrm>
              <a:off x="5866804" y="2750347"/>
              <a:ext cx="196454" cy="303596"/>
            </a:xfrm>
            <a:custGeom>
              <a:avLst/>
              <a:gdLst/>
              <a:ahLst/>
              <a:cxnLst/>
              <a:rect l="0" t="0" r="0" b="0"/>
              <a:pathLst>
                <a:path w="196454" h="303596">
                  <a:moveTo>
                    <a:pt x="53578" y="196450"/>
                  </a:moveTo>
                  <a:lnTo>
                    <a:pt x="53578" y="196450"/>
                  </a:lnTo>
                  <a:lnTo>
                    <a:pt x="53578" y="238131"/>
                  </a:lnTo>
                  <a:lnTo>
                    <a:pt x="53578" y="272105"/>
                  </a:lnTo>
                  <a:lnTo>
                    <a:pt x="50933" y="277369"/>
                  </a:lnTo>
                  <a:lnTo>
                    <a:pt x="47442" y="283015"/>
                  </a:lnTo>
                  <a:lnTo>
                    <a:pt x="45017" y="292945"/>
                  </a:lnTo>
                  <a:lnTo>
                    <a:pt x="44649" y="303595"/>
                  </a:lnTo>
                  <a:lnTo>
                    <a:pt x="44649" y="295916"/>
                  </a:lnTo>
                  <a:lnTo>
                    <a:pt x="36961" y="287096"/>
                  </a:lnTo>
                  <a:lnTo>
                    <a:pt x="36087" y="281406"/>
                  </a:lnTo>
                  <a:lnTo>
                    <a:pt x="35729" y="255945"/>
                  </a:lnTo>
                  <a:lnTo>
                    <a:pt x="33078" y="250012"/>
                  </a:lnTo>
                  <a:lnTo>
                    <a:pt x="29585" y="244068"/>
                  </a:lnTo>
                  <a:lnTo>
                    <a:pt x="27342" y="232167"/>
                  </a:lnTo>
                  <a:lnTo>
                    <a:pt x="26794" y="188072"/>
                  </a:lnTo>
                  <a:lnTo>
                    <a:pt x="26789" y="166717"/>
                  </a:lnTo>
                  <a:lnTo>
                    <a:pt x="35555" y="125176"/>
                  </a:lnTo>
                  <a:lnTo>
                    <a:pt x="35610" y="122145"/>
                  </a:lnTo>
                  <a:lnTo>
                    <a:pt x="38317" y="116131"/>
                  </a:lnTo>
                  <a:lnTo>
                    <a:pt x="40428" y="113138"/>
                  </a:lnTo>
                  <a:lnTo>
                    <a:pt x="43398" y="99446"/>
                  </a:lnTo>
                  <a:lnTo>
                    <a:pt x="45394" y="84170"/>
                  </a:lnTo>
                  <a:lnTo>
                    <a:pt x="51668" y="71598"/>
                  </a:lnTo>
                  <a:lnTo>
                    <a:pt x="52305" y="68567"/>
                  </a:lnTo>
                  <a:lnTo>
                    <a:pt x="62598" y="48620"/>
                  </a:lnTo>
                  <a:lnTo>
                    <a:pt x="64553" y="47295"/>
                  </a:lnTo>
                  <a:lnTo>
                    <a:pt x="66848" y="46412"/>
                  </a:lnTo>
                  <a:lnTo>
                    <a:pt x="68378" y="44831"/>
                  </a:lnTo>
                  <a:lnTo>
                    <a:pt x="73480" y="35164"/>
                  </a:lnTo>
                  <a:lnTo>
                    <a:pt x="77306" y="29517"/>
                  </a:lnTo>
                  <a:lnTo>
                    <a:pt x="79008" y="23700"/>
                  </a:lnTo>
                  <a:lnTo>
                    <a:pt x="80453" y="21752"/>
                  </a:lnTo>
                  <a:lnTo>
                    <a:pt x="82408" y="20454"/>
                  </a:lnTo>
                  <a:lnTo>
                    <a:pt x="84704" y="19588"/>
                  </a:lnTo>
                  <a:lnTo>
                    <a:pt x="86236" y="18018"/>
                  </a:lnTo>
                  <a:lnTo>
                    <a:pt x="87936" y="13629"/>
                  </a:lnTo>
                  <a:lnTo>
                    <a:pt x="89382" y="12061"/>
                  </a:lnTo>
                  <a:lnTo>
                    <a:pt x="98312" y="8209"/>
                  </a:lnTo>
                  <a:lnTo>
                    <a:pt x="105797" y="1274"/>
                  </a:lnTo>
                  <a:lnTo>
                    <a:pt x="111493" y="375"/>
                  </a:lnTo>
                  <a:lnTo>
                    <a:pt x="137301" y="0"/>
                  </a:lnTo>
                  <a:lnTo>
                    <a:pt x="143043" y="2644"/>
                  </a:lnTo>
                  <a:lnTo>
                    <a:pt x="150075" y="7685"/>
                  </a:lnTo>
                  <a:lnTo>
                    <a:pt x="158591" y="9673"/>
                  </a:lnTo>
                  <a:lnTo>
                    <a:pt x="191775" y="39969"/>
                  </a:lnTo>
                  <a:lnTo>
                    <a:pt x="194374" y="45213"/>
                  </a:lnTo>
                  <a:lnTo>
                    <a:pt x="196332" y="65514"/>
                  </a:lnTo>
                  <a:lnTo>
                    <a:pt x="196453" y="101200"/>
                  </a:lnTo>
                  <a:lnTo>
                    <a:pt x="193808" y="107153"/>
                  </a:lnTo>
                  <a:lnTo>
                    <a:pt x="188766" y="114318"/>
                  </a:lnTo>
                  <a:lnTo>
                    <a:pt x="186777" y="122863"/>
                  </a:lnTo>
                  <a:lnTo>
                    <a:pt x="171283" y="141140"/>
                  </a:lnTo>
                  <a:lnTo>
                    <a:pt x="167738" y="142102"/>
                  </a:lnTo>
                  <a:lnTo>
                    <a:pt x="165404" y="142359"/>
                  </a:lnTo>
                  <a:lnTo>
                    <a:pt x="160164" y="145290"/>
                  </a:lnTo>
                  <a:lnTo>
                    <a:pt x="154529" y="148907"/>
                  </a:lnTo>
                  <a:lnTo>
                    <a:pt x="145777" y="150944"/>
                  </a:lnTo>
                  <a:lnTo>
                    <a:pt x="139865" y="151420"/>
                  </a:lnTo>
                  <a:lnTo>
                    <a:pt x="133929" y="154278"/>
                  </a:lnTo>
                  <a:lnTo>
                    <a:pt x="117296" y="164197"/>
                  </a:lnTo>
                  <a:lnTo>
                    <a:pt x="105421" y="168042"/>
                  </a:lnTo>
                  <a:lnTo>
                    <a:pt x="75315" y="170558"/>
                  </a:lnTo>
                  <a:lnTo>
                    <a:pt x="62686" y="176710"/>
                  </a:lnTo>
                  <a:lnTo>
                    <a:pt x="20837" y="178584"/>
                  </a:lnTo>
                  <a:lnTo>
                    <a:pt x="0" y="1785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4" name="SMARTInkShape-497"/>
            <p:cNvSpPr/>
            <p:nvPr>
              <p:custDataLst>
                <p:tags r:id="rId23"/>
              </p:custDataLst>
            </p:nvPr>
          </p:nvSpPr>
          <p:spPr>
            <a:xfrm>
              <a:off x="5742157" y="2750344"/>
              <a:ext cx="17492" cy="17860"/>
            </a:xfrm>
            <a:custGeom>
              <a:avLst/>
              <a:gdLst/>
              <a:ahLst/>
              <a:cxnLst/>
              <a:rect l="0" t="0" r="0" b="0"/>
              <a:pathLst>
                <a:path w="17492" h="17860">
                  <a:moveTo>
                    <a:pt x="8561" y="17859"/>
                  </a:moveTo>
                  <a:lnTo>
                    <a:pt x="8561" y="17859"/>
                  </a:lnTo>
                  <a:lnTo>
                    <a:pt x="0" y="9297"/>
                  </a:lnTo>
                  <a:lnTo>
                    <a:pt x="13196" y="8932"/>
                  </a:lnTo>
                  <a:lnTo>
                    <a:pt x="14628" y="7939"/>
                  </a:lnTo>
                  <a:lnTo>
                    <a:pt x="15581" y="6285"/>
                  </a:lnTo>
                  <a:lnTo>
                    <a:pt x="1749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5" name="SMARTInkShape-498"/>
            <p:cNvSpPr/>
            <p:nvPr>
              <p:custDataLst>
                <p:tags r:id="rId24"/>
              </p:custDataLst>
            </p:nvPr>
          </p:nvSpPr>
          <p:spPr>
            <a:xfrm>
              <a:off x="5715000" y="2893219"/>
              <a:ext cx="17860" cy="142762"/>
            </a:xfrm>
            <a:custGeom>
              <a:avLst/>
              <a:gdLst/>
              <a:ahLst/>
              <a:cxnLst/>
              <a:rect l="0" t="0" r="0" b="0"/>
              <a:pathLst>
                <a:path w="17860" h="142762">
                  <a:moveTo>
                    <a:pt x="17859" y="0"/>
                  </a:moveTo>
                  <a:lnTo>
                    <a:pt x="17859" y="0"/>
                  </a:lnTo>
                  <a:lnTo>
                    <a:pt x="17859" y="22123"/>
                  </a:lnTo>
                  <a:lnTo>
                    <a:pt x="15213" y="27361"/>
                  </a:lnTo>
                  <a:lnTo>
                    <a:pt x="10171" y="34067"/>
                  </a:lnTo>
                  <a:lnTo>
                    <a:pt x="9038" y="43262"/>
                  </a:lnTo>
                  <a:lnTo>
                    <a:pt x="8931" y="87483"/>
                  </a:lnTo>
                  <a:lnTo>
                    <a:pt x="8929" y="104173"/>
                  </a:lnTo>
                  <a:lnTo>
                    <a:pt x="6284" y="108476"/>
                  </a:lnTo>
                  <a:lnTo>
                    <a:pt x="2792" y="113696"/>
                  </a:lnTo>
                  <a:lnTo>
                    <a:pt x="828" y="122212"/>
                  </a:lnTo>
                  <a:lnTo>
                    <a:pt x="0" y="142761"/>
                  </a:lnTo>
                  <a:lnTo>
                    <a:pt x="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6" name="SMARTInkShape-499"/>
            <p:cNvSpPr/>
            <p:nvPr>
              <p:custDataLst>
                <p:tags r:id="rId25"/>
              </p:custDataLst>
            </p:nvPr>
          </p:nvSpPr>
          <p:spPr>
            <a:xfrm>
              <a:off x="5268516" y="2696799"/>
              <a:ext cx="312504" cy="446083"/>
            </a:xfrm>
            <a:custGeom>
              <a:avLst/>
              <a:gdLst/>
              <a:ahLst/>
              <a:cxnLst/>
              <a:rect l="0" t="0" r="0" b="0"/>
              <a:pathLst>
                <a:path w="312504" h="446083">
                  <a:moveTo>
                    <a:pt x="35718" y="116052"/>
                  </a:moveTo>
                  <a:lnTo>
                    <a:pt x="35718" y="116052"/>
                  </a:lnTo>
                  <a:lnTo>
                    <a:pt x="35718" y="158569"/>
                  </a:lnTo>
                  <a:lnTo>
                    <a:pt x="35718" y="202375"/>
                  </a:lnTo>
                  <a:lnTo>
                    <a:pt x="35718" y="244228"/>
                  </a:lnTo>
                  <a:lnTo>
                    <a:pt x="35718" y="287419"/>
                  </a:lnTo>
                  <a:lnTo>
                    <a:pt x="35718" y="323137"/>
                  </a:lnTo>
                  <a:lnTo>
                    <a:pt x="33072" y="329798"/>
                  </a:lnTo>
                  <a:lnTo>
                    <a:pt x="30978" y="332964"/>
                  </a:lnTo>
                  <a:lnTo>
                    <a:pt x="28030" y="346900"/>
                  </a:lnTo>
                  <a:lnTo>
                    <a:pt x="25818" y="388994"/>
                  </a:lnTo>
                  <a:lnTo>
                    <a:pt x="19725" y="401624"/>
                  </a:lnTo>
                  <a:lnTo>
                    <a:pt x="16939" y="425608"/>
                  </a:lnTo>
                  <a:lnTo>
                    <a:pt x="8962" y="437475"/>
                  </a:lnTo>
                  <a:lnTo>
                    <a:pt x="8929" y="446082"/>
                  </a:lnTo>
                  <a:lnTo>
                    <a:pt x="8929" y="438730"/>
                  </a:lnTo>
                  <a:lnTo>
                    <a:pt x="7937" y="438327"/>
                  </a:lnTo>
                  <a:lnTo>
                    <a:pt x="4189" y="437880"/>
                  </a:lnTo>
                  <a:lnTo>
                    <a:pt x="2792" y="436768"/>
                  </a:lnTo>
                  <a:lnTo>
                    <a:pt x="1241" y="432887"/>
                  </a:lnTo>
                  <a:lnTo>
                    <a:pt x="2" y="389892"/>
                  </a:lnTo>
                  <a:lnTo>
                    <a:pt x="0" y="349805"/>
                  </a:lnTo>
                  <a:lnTo>
                    <a:pt x="991" y="327112"/>
                  </a:lnTo>
                  <a:lnTo>
                    <a:pt x="8101" y="291646"/>
                  </a:lnTo>
                  <a:lnTo>
                    <a:pt x="8881" y="249996"/>
                  </a:lnTo>
                  <a:lnTo>
                    <a:pt x="9900" y="239083"/>
                  </a:lnTo>
                  <a:lnTo>
                    <a:pt x="15993" y="221347"/>
                  </a:lnTo>
                  <a:lnTo>
                    <a:pt x="17749" y="181428"/>
                  </a:lnTo>
                  <a:lnTo>
                    <a:pt x="18828" y="158695"/>
                  </a:lnTo>
                  <a:lnTo>
                    <a:pt x="24923" y="140975"/>
                  </a:lnTo>
                  <a:lnTo>
                    <a:pt x="27535" y="113822"/>
                  </a:lnTo>
                  <a:lnTo>
                    <a:pt x="45264" y="73330"/>
                  </a:lnTo>
                  <a:lnTo>
                    <a:pt x="49883" y="66307"/>
                  </a:lnTo>
                  <a:lnTo>
                    <a:pt x="55494" y="53714"/>
                  </a:lnTo>
                  <a:lnTo>
                    <a:pt x="83376" y="23782"/>
                  </a:lnTo>
                  <a:lnTo>
                    <a:pt x="89312" y="20473"/>
                  </a:lnTo>
                  <a:lnTo>
                    <a:pt x="95256" y="18010"/>
                  </a:lnTo>
                  <a:lnTo>
                    <a:pt x="104181" y="12038"/>
                  </a:lnTo>
                  <a:lnTo>
                    <a:pt x="113109" y="9827"/>
                  </a:lnTo>
                  <a:lnTo>
                    <a:pt x="119062" y="9310"/>
                  </a:lnTo>
                  <a:lnTo>
                    <a:pt x="125015" y="6434"/>
                  </a:lnTo>
                  <a:lnTo>
                    <a:pt x="130968" y="2841"/>
                  </a:lnTo>
                  <a:lnTo>
                    <a:pt x="140890" y="818"/>
                  </a:lnTo>
                  <a:lnTo>
                    <a:pt x="172272" y="0"/>
                  </a:lnTo>
                  <a:lnTo>
                    <a:pt x="178429" y="2627"/>
                  </a:lnTo>
                  <a:lnTo>
                    <a:pt x="184473" y="6110"/>
                  </a:lnTo>
                  <a:lnTo>
                    <a:pt x="193454" y="9063"/>
                  </a:lnTo>
                  <a:lnTo>
                    <a:pt x="202400" y="14789"/>
                  </a:lnTo>
                  <a:lnTo>
                    <a:pt x="211334" y="17918"/>
                  </a:lnTo>
                  <a:lnTo>
                    <a:pt x="235148" y="38781"/>
                  </a:lnTo>
                  <a:lnTo>
                    <a:pt x="238455" y="44668"/>
                  </a:lnTo>
                  <a:lnTo>
                    <a:pt x="240917" y="50592"/>
                  </a:lnTo>
                  <a:lnTo>
                    <a:pt x="246890" y="59505"/>
                  </a:lnTo>
                  <a:lnTo>
                    <a:pt x="261000" y="97641"/>
                  </a:lnTo>
                  <a:lnTo>
                    <a:pt x="263296" y="100802"/>
                  </a:lnTo>
                  <a:lnTo>
                    <a:pt x="265848" y="109605"/>
                  </a:lnTo>
                  <a:lnTo>
                    <a:pt x="267770" y="136511"/>
                  </a:lnTo>
                  <a:lnTo>
                    <a:pt x="258789" y="165805"/>
                  </a:lnTo>
                  <a:lnTo>
                    <a:pt x="253065" y="176324"/>
                  </a:lnTo>
                  <a:lnTo>
                    <a:pt x="249938" y="190576"/>
                  </a:lnTo>
                  <a:lnTo>
                    <a:pt x="243168" y="201523"/>
                  </a:lnTo>
                  <a:lnTo>
                    <a:pt x="235870" y="211051"/>
                  </a:lnTo>
                  <a:lnTo>
                    <a:pt x="233815" y="217144"/>
                  </a:lnTo>
                  <a:lnTo>
                    <a:pt x="232275" y="219165"/>
                  </a:lnTo>
                  <a:lnTo>
                    <a:pt x="217036" y="228990"/>
                  </a:lnTo>
                  <a:lnTo>
                    <a:pt x="208283" y="232198"/>
                  </a:lnTo>
                  <a:lnTo>
                    <a:pt x="198207" y="239704"/>
                  </a:lnTo>
                  <a:lnTo>
                    <a:pt x="192232" y="240664"/>
                  </a:lnTo>
                  <a:lnTo>
                    <a:pt x="148717" y="241068"/>
                  </a:lnTo>
                  <a:lnTo>
                    <a:pt x="139866" y="241068"/>
                  </a:lnTo>
                  <a:lnTo>
                    <a:pt x="133930" y="238422"/>
                  </a:lnTo>
                  <a:lnTo>
                    <a:pt x="127984" y="234931"/>
                  </a:lnTo>
                  <a:lnTo>
                    <a:pt x="117848" y="232506"/>
                  </a:lnTo>
                  <a:lnTo>
                    <a:pt x="111867" y="232248"/>
                  </a:lnTo>
                  <a:lnTo>
                    <a:pt x="106604" y="229541"/>
                  </a:lnTo>
                  <a:lnTo>
                    <a:pt x="99881" y="224460"/>
                  </a:lnTo>
                  <a:lnTo>
                    <a:pt x="93976" y="223579"/>
                  </a:lnTo>
                  <a:lnTo>
                    <a:pt x="92416" y="222464"/>
                  </a:lnTo>
                  <a:lnTo>
                    <a:pt x="91376" y="220728"/>
                  </a:lnTo>
                  <a:lnTo>
                    <a:pt x="90683" y="218578"/>
                  </a:lnTo>
                  <a:lnTo>
                    <a:pt x="89228" y="217145"/>
                  </a:lnTo>
                  <a:lnTo>
                    <a:pt x="84967" y="215553"/>
                  </a:lnTo>
                  <a:lnTo>
                    <a:pt x="83433" y="214136"/>
                  </a:lnTo>
                  <a:lnTo>
                    <a:pt x="81729" y="209916"/>
                  </a:lnTo>
                  <a:lnTo>
                    <a:pt x="80283" y="208394"/>
                  </a:lnTo>
                  <a:lnTo>
                    <a:pt x="76030" y="206703"/>
                  </a:lnTo>
                  <a:lnTo>
                    <a:pt x="74499" y="205259"/>
                  </a:lnTo>
                  <a:lnTo>
                    <a:pt x="71439" y="196430"/>
                  </a:lnTo>
                  <a:lnTo>
                    <a:pt x="71437" y="191682"/>
                  </a:lnTo>
                  <a:lnTo>
                    <a:pt x="72429" y="190285"/>
                  </a:lnTo>
                  <a:lnTo>
                    <a:pt x="74082" y="189353"/>
                  </a:lnTo>
                  <a:lnTo>
                    <a:pt x="80531" y="187736"/>
                  </a:lnTo>
                  <a:lnTo>
                    <a:pt x="101325" y="187500"/>
                  </a:lnTo>
                  <a:lnTo>
                    <a:pt x="107210" y="184848"/>
                  </a:lnTo>
                  <a:lnTo>
                    <a:pt x="113133" y="181355"/>
                  </a:lnTo>
                  <a:lnTo>
                    <a:pt x="125020" y="179112"/>
                  </a:lnTo>
                  <a:lnTo>
                    <a:pt x="162469" y="178570"/>
                  </a:lnTo>
                  <a:lnTo>
                    <a:pt x="169113" y="181210"/>
                  </a:lnTo>
                  <a:lnTo>
                    <a:pt x="172272" y="183304"/>
                  </a:lnTo>
                  <a:lnTo>
                    <a:pt x="186201" y="186250"/>
                  </a:lnTo>
                  <a:lnTo>
                    <a:pt x="207981" y="187381"/>
                  </a:lnTo>
                  <a:lnTo>
                    <a:pt x="214144" y="190088"/>
                  </a:lnTo>
                  <a:lnTo>
                    <a:pt x="217177" y="192198"/>
                  </a:lnTo>
                  <a:lnTo>
                    <a:pt x="230925" y="195169"/>
                  </a:lnTo>
                  <a:lnTo>
                    <a:pt x="246219" y="197165"/>
                  </a:lnTo>
                  <a:lnTo>
                    <a:pt x="258795" y="203439"/>
                  </a:lnTo>
                  <a:lnTo>
                    <a:pt x="261827" y="204076"/>
                  </a:lnTo>
                  <a:lnTo>
                    <a:pt x="288723" y="218618"/>
                  </a:lnTo>
                  <a:lnTo>
                    <a:pt x="292033" y="223814"/>
                  </a:lnTo>
                  <a:lnTo>
                    <a:pt x="294495" y="229431"/>
                  </a:lnTo>
                  <a:lnTo>
                    <a:pt x="300467" y="238171"/>
                  </a:lnTo>
                  <a:lnTo>
                    <a:pt x="302213" y="244080"/>
                  </a:lnTo>
                  <a:lnTo>
                    <a:pt x="303670" y="246052"/>
                  </a:lnTo>
                  <a:lnTo>
                    <a:pt x="305635" y="247368"/>
                  </a:lnTo>
                  <a:lnTo>
                    <a:pt x="307935" y="248245"/>
                  </a:lnTo>
                  <a:lnTo>
                    <a:pt x="309469" y="249821"/>
                  </a:lnTo>
                  <a:lnTo>
                    <a:pt x="311173" y="254219"/>
                  </a:lnTo>
                  <a:lnTo>
                    <a:pt x="312503" y="288358"/>
                  </a:lnTo>
                  <a:lnTo>
                    <a:pt x="309877" y="294497"/>
                  </a:lnTo>
                  <a:lnTo>
                    <a:pt x="307787" y="297523"/>
                  </a:lnTo>
                  <a:lnTo>
                    <a:pt x="301513" y="319560"/>
                  </a:lnTo>
                  <a:lnTo>
                    <a:pt x="261930" y="363101"/>
                  </a:lnTo>
                  <a:lnTo>
                    <a:pt x="238455" y="383943"/>
                  </a:lnTo>
                  <a:lnTo>
                    <a:pt x="225104" y="390227"/>
                  </a:lnTo>
                  <a:lnTo>
                    <a:pt x="218116" y="392689"/>
                  </a:lnTo>
                  <a:lnTo>
                    <a:pt x="193365" y="407008"/>
                  </a:lnTo>
                  <a:lnTo>
                    <a:pt x="182418" y="410621"/>
                  </a:lnTo>
                  <a:lnTo>
                    <a:pt x="171898" y="416542"/>
                  </a:lnTo>
                  <a:lnTo>
                    <a:pt x="157647" y="419730"/>
                  </a:lnTo>
                  <a:lnTo>
                    <a:pt x="143441" y="426547"/>
                  </a:lnTo>
                  <a:lnTo>
                    <a:pt x="99990" y="428588"/>
                  </a:lnTo>
                  <a:lnTo>
                    <a:pt x="85952" y="428591"/>
                  </a:lnTo>
                  <a:lnTo>
                    <a:pt x="84091" y="427599"/>
                  </a:lnTo>
                  <a:lnTo>
                    <a:pt x="82850" y="425945"/>
                  </a:lnTo>
                  <a:lnTo>
                    <a:pt x="80858" y="420903"/>
                  </a:lnTo>
                  <a:lnTo>
                    <a:pt x="77939" y="420214"/>
                  </a:lnTo>
                  <a:lnTo>
                    <a:pt x="75771" y="420030"/>
                  </a:lnTo>
                  <a:lnTo>
                    <a:pt x="74326" y="418915"/>
                  </a:lnTo>
                  <a:lnTo>
                    <a:pt x="71817" y="412006"/>
                  </a:lnTo>
                  <a:lnTo>
                    <a:pt x="72683" y="411581"/>
                  </a:lnTo>
                  <a:lnTo>
                    <a:pt x="76291" y="411109"/>
                  </a:lnTo>
                  <a:lnTo>
                    <a:pt x="77649" y="409991"/>
                  </a:lnTo>
                  <a:lnTo>
                    <a:pt x="87275" y="392655"/>
                  </a:lnTo>
                  <a:lnTo>
                    <a:pt x="87949" y="389751"/>
                  </a:lnTo>
                  <a:lnTo>
                    <a:pt x="89390" y="387815"/>
                  </a:lnTo>
                  <a:lnTo>
                    <a:pt x="91343" y="386524"/>
                  </a:lnTo>
                  <a:lnTo>
                    <a:pt x="98226" y="3839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8936908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Lack of choice:</a:t>
            </a:r>
            <a:r>
              <a:rPr lang="en-US" dirty="0" smtClean="0"/>
              <a:t> Both parties tend to be very similar, limiting voters’ options. </a:t>
            </a:r>
          </a:p>
          <a:p>
            <a:r>
              <a:rPr lang="en-US" b="1" dirty="0" smtClean="0"/>
              <a:t>Less democratic:</a:t>
            </a:r>
            <a:r>
              <a:rPr lang="en-US" dirty="0" smtClean="0"/>
              <a:t> A percentage of people will always feel marginalized by the system. </a:t>
            </a:r>
          </a:p>
          <a:p>
            <a:endParaRPr lang="en-US" dirty="0"/>
          </a:p>
        </p:txBody>
      </p:sp>
      <p:sp>
        <p:nvSpPr>
          <p:cNvPr id="2" name="Title 1"/>
          <p:cNvSpPr>
            <a:spLocks noGrp="1"/>
          </p:cNvSpPr>
          <p:nvPr>
            <p:ph type="title"/>
          </p:nvPr>
        </p:nvSpPr>
        <p:spPr/>
        <p:txBody>
          <a:bodyPr>
            <a:normAutofit fontScale="90000"/>
          </a:bodyPr>
          <a:lstStyle/>
          <a:p>
            <a:r>
              <a:rPr lang="en-US" dirty="0" smtClean="0"/>
              <a:t>Disadvantages of 2 Party system</a:t>
            </a:r>
            <a:endParaRPr lang="en-US" dirty="0"/>
          </a:p>
        </p:txBody>
      </p:sp>
      <p:sp>
        <p:nvSpPr>
          <p:cNvPr id="4" name="SMARTInkShape-1"/>
          <p:cNvSpPr/>
          <p:nvPr>
            <p:custDataLst>
              <p:tags r:id="rId1"/>
            </p:custDataLst>
          </p:nvPr>
        </p:nvSpPr>
        <p:spPr>
          <a:xfrm>
            <a:off x="6688335" y="4768453"/>
            <a:ext cx="17861" cy="8930"/>
          </a:xfrm>
          <a:custGeom>
            <a:avLst/>
            <a:gdLst/>
            <a:ahLst/>
            <a:cxnLst/>
            <a:rect l="0" t="0" r="0" b="0"/>
            <a:pathLst>
              <a:path w="17861" h="8930">
                <a:moveTo>
                  <a:pt x="17860" y="0"/>
                </a:moveTo>
                <a:lnTo>
                  <a:pt x="17860" y="0"/>
                </a:lnTo>
                <a:lnTo>
                  <a:pt x="9299" y="0"/>
                </a:lnTo>
                <a:lnTo>
                  <a:pt x="8930" y="8929"/>
                </a:lnTo>
                <a:lnTo>
                  <a:pt x="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462642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New--Separate electoral votes for President and VP.</a:t>
            </a:r>
          </a:p>
          <a:p>
            <a:r>
              <a:rPr lang="en-US" dirty="0" smtClean="0"/>
              <a:t>TJ believes in:</a:t>
            </a:r>
          </a:p>
          <a:p>
            <a:r>
              <a:rPr lang="en-US" dirty="0" smtClean="0"/>
              <a:t>Simple Govt. </a:t>
            </a:r>
          </a:p>
          <a:p>
            <a:r>
              <a:rPr lang="en-US" dirty="0" smtClean="0"/>
              <a:t>Decentralize power</a:t>
            </a:r>
          </a:p>
          <a:p>
            <a:r>
              <a:rPr lang="en-US" dirty="0" smtClean="0"/>
              <a:t>Reduced the size of the …</a:t>
            </a:r>
          </a:p>
          <a:p>
            <a:r>
              <a:rPr lang="en-US" dirty="0" smtClean="0"/>
              <a:t>Free Trade no taxes </a:t>
            </a:r>
          </a:p>
          <a:p>
            <a:r>
              <a:rPr lang="en-US" dirty="0" smtClean="0"/>
              <a:t>1</a:t>
            </a:r>
            <a:r>
              <a:rPr lang="en-US" baseline="30000" dirty="0" smtClean="0"/>
              <a:t>st</a:t>
            </a:r>
            <a:r>
              <a:rPr lang="en-US" dirty="0" smtClean="0"/>
              <a:t> Pres. To live in Washington, D.C. </a:t>
            </a:r>
            <a:endParaRPr lang="en-US" dirty="0"/>
          </a:p>
        </p:txBody>
      </p:sp>
      <p:sp>
        <p:nvSpPr>
          <p:cNvPr id="2" name="Title 1"/>
          <p:cNvSpPr>
            <a:spLocks noGrp="1"/>
          </p:cNvSpPr>
          <p:nvPr>
            <p:ph type="title"/>
          </p:nvPr>
        </p:nvSpPr>
        <p:spPr/>
        <p:txBody>
          <a:bodyPr>
            <a:normAutofit fontScale="90000"/>
          </a:bodyPr>
          <a:lstStyle/>
          <a:p>
            <a:r>
              <a:rPr lang="en-US" dirty="0" smtClean="0"/>
              <a:t>Election of Thomas Jefferson 1800</a:t>
            </a:r>
            <a:br>
              <a:rPr lang="en-US" dirty="0" smtClean="0"/>
            </a:br>
            <a:endParaRPr lang="en-US" dirty="0"/>
          </a:p>
        </p:txBody>
      </p:sp>
      <p:grpSp>
        <p:nvGrpSpPr>
          <p:cNvPr id="581" name="SMARTInkShape-Group2"/>
          <p:cNvGrpSpPr/>
          <p:nvPr/>
        </p:nvGrpSpPr>
        <p:grpSpPr>
          <a:xfrm>
            <a:off x="4107656" y="3286125"/>
            <a:ext cx="526852" cy="535782"/>
            <a:chOff x="4107656" y="3286125"/>
            <a:chExt cx="526852" cy="535782"/>
          </a:xfrm>
        </p:grpSpPr>
        <p:sp>
          <p:nvSpPr>
            <p:cNvPr id="576" name="SMARTInkShape-2"/>
            <p:cNvSpPr/>
            <p:nvPr>
              <p:custDataLst>
                <p:tags r:id="rId196"/>
              </p:custDataLst>
            </p:nvPr>
          </p:nvSpPr>
          <p:spPr>
            <a:xfrm>
              <a:off x="4357687" y="3545086"/>
              <a:ext cx="71439" cy="76237"/>
            </a:xfrm>
            <a:custGeom>
              <a:avLst/>
              <a:gdLst/>
              <a:ahLst/>
              <a:cxnLst/>
              <a:rect l="0" t="0" r="0" b="0"/>
              <a:pathLst>
                <a:path w="71439" h="76237">
                  <a:moveTo>
                    <a:pt x="0" y="35718"/>
                  </a:moveTo>
                  <a:lnTo>
                    <a:pt x="0" y="35718"/>
                  </a:lnTo>
                  <a:lnTo>
                    <a:pt x="22924" y="59634"/>
                  </a:lnTo>
                  <a:lnTo>
                    <a:pt x="25071" y="65530"/>
                  </a:lnTo>
                  <a:lnTo>
                    <a:pt x="26636" y="67499"/>
                  </a:lnTo>
                  <a:lnTo>
                    <a:pt x="39067" y="75659"/>
                  </a:lnTo>
                  <a:lnTo>
                    <a:pt x="41920" y="76236"/>
                  </a:lnTo>
                  <a:lnTo>
                    <a:pt x="44814" y="75629"/>
                  </a:lnTo>
                  <a:lnTo>
                    <a:pt x="47736" y="74231"/>
                  </a:lnTo>
                  <a:lnTo>
                    <a:pt x="49683" y="72308"/>
                  </a:lnTo>
                  <a:lnTo>
                    <a:pt x="51847" y="67525"/>
                  </a:lnTo>
                  <a:lnTo>
                    <a:pt x="61222" y="25397"/>
                  </a:lnTo>
                  <a:lnTo>
                    <a:pt x="7143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7" name="SMARTInkShape-3"/>
            <p:cNvSpPr/>
            <p:nvPr>
              <p:custDataLst>
                <p:tags r:id="rId197"/>
              </p:custDataLst>
            </p:nvPr>
          </p:nvSpPr>
          <p:spPr>
            <a:xfrm>
              <a:off x="4188023" y="3286125"/>
              <a:ext cx="241103" cy="446485"/>
            </a:xfrm>
            <a:custGeom>
              <a:avLst/>
              <a:gdLst/>
              <a:ahLst/>
              <a:cxnLst/>
              <a:rect l="0" t="0" r="0" b="0"/>
              <a:pathLst>
                <a:path w="241103" h="446485">
                  <a:moveTo>
                    <a:pt x="241102" y="0"/>
                  </a:moveTo>
                  <a:lnTo>
                    <a:pt x="241102" y="0"/>
                  </a:lnTo>
                  <a:lnTo>
                    <a:pt x="210059" y="31043"/>
                  </a:lnTo>
                  <a:lnTo>
                    <a:pt x="207461" y="36287"/>
                  </a:lnTo>
                  <a:lnTo>
                    <a:pt x="193075" y="69017"/>
                  </a:lnTo>
                  <a:lnTo>
                    <a:pt x="172617" y="108200"/>
                  </a:lnTo>
                  <a:lnTo>
                    <a:pt x="153788" y="146674"/>
                  </a:lnTo>
                  <a:lnTo>
                    <a:pt x="127469" y="188024"/>
                  </a:lnTo>
                  <a:lnTo>
                    <a:pt x="105225" y="232237"/>
                  </a:lnTo>
                  <a:lnTo>
                    <a:pt x="82962" y="272644"/>
                  </a:lnTo>
                  <a:lnTo>
                    <a:pt x="65593" y="311714"/>
                  </a:lnTo>
                  <a:lnTo>
                    <a:pt x="46728" y="350740"/>
                  </a:lnTo>
                  <a:lnTo>
                    <a:pt x="28413" y="391632"/>
                  </a:lnTo>
                  <a:lnTo>
                    <a:pt x="5114" y="427674"/>
                  </a:lnTo>
                  <a:lnTo>
                    <a:pt x="0" y="4464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8" name="SMARTInkShape-4"/>
            <p:cNvSpPr/>
            <p:nvPr>
              <p:custDataLst>
                <p:tags r:id="rId198"/>
              </p:custDataLst>
            </p:nvPr>
          </p:nvSpPr>
          <p:spPr>
            <a:xfrm>
              <a:off x="4196953" y="3402211"/>
              <a:ext cx="357187" cy="330399"/>
            </a:xfrm>
            <a:custGeom>
              <a:avLst/>
              <a:gdLst/>
              <a:ahLst/>
              <a:cxnLst/>
              <a:rect l="0" t="0" r="0" b="0"/>
              <a:pathLst>
                <a:path w="357187" h="330399">
                  <a:moveTo>
                    <a:pt x="0" y="0"/>
                  </a:moveTo>
                  <a:lnTo>
                    <a:pt x="0" y="0"/>
                  </a:lnTo>
                  <a:lnTo>
                    <a:pt x="24908" y="39729"/>
                  </a:lnTo>
                  <a:lnTo>
                    <a:pt x="62746" y="80428"/>
                  </a:lnTo>
                  <a:lnTo>
                    <a:pt x="102040" y="119892"/>
                  </a:lnTo>
                  <a:lnTo>
                    <a:pt x="143132" y="160990"/>
                  </a:lnTo>
                  <a:lnTo>
                    <a:pt x="180000" y="193118"/>
                  </a:lnTo>
                  <a:lnTo>
                    <a:pt x="220781" y="223195"/>
                  </a:lnTo>
                  <a:lnTo>
                    <a:pt x="264770" y="264911"/>
                  </a:lnTo>
                  <a:lnTo>
                    <a:pt x="306577" y="297491"/>
                  </a:lnTo>
                  <a:lnTo>
                    <a:pt x="349470" y="324322"/>
                  </a:lnTo>
                  <a:lnTo>
                    <a:pt x="357186" y="3303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9" name="SMARTInkShape-5"/>
            <p:cNvSpPr/>
            <p:nvPr>
              <p:custDataLst>
                <p:tags r:id="rId199"/>
              </p:custDataLst>
            </p:nvPr>
          </p:nvSpPr>
          <p:spPr>
            <a:xfrm>
              <a:off x="4107656" y="3491507"/>
              <a:ext cx="526852" cy="44650"/>
            </a:xfrm>
            <a:custGeom>
              <a:avLst/>
              <a:gdLst/>
              <a:ahLst/>
              <a:cxnLst/>
              <a:rect l="0" t="0" r="0" b="0"/>
              <a:pathLst>
                <a:path w="526852" h="44650">
                  <a:moveTo>
                    <a:pt x="526851" y="44649"/>
                  </a:moveTo>
                  <a:lnTo>
                    <a:pt x="526851" y="44649"/>
                  </a:lnTo>
                  <a:lnTo>
                    <a:pt x="505861" y="44649"/>
                  </a:lnTo>
                  <a:lnTo>
                    <a:pt x="499994" y="42003"/>
                  </a:lnTo>
                  <a:lnTo>
                    <a:pt x="497040" y="39908"/>
                  </a:lnTo>
                  <a:lnTo>
                    <a:pt x="483402" y="36961"/>
                  </a:lnTo>
                  <a:lnTo>
                    <a:pt x="444564" y="31088"/>
                  </a:lnTo>
                  <a:lnTo>
                    <a:pt x="409394" y="27639"/>
                  </a:lnTo>
                  <a:lnTo>
                    <a:pt x="365258" y="26957"/>
                  </a:lnTo>
                  <a:lnTo>
                    <a:pt x="327498" y="26839"/>
                  </a:lnTo>
                  <a:lnTo>
                    <a:pt x="284890" y="24159"/>
                  </a:lnTo>
                  <a:lnTo>
                    <a:pt x="240847" y="19726"/>
                  </a:lnTo>
                  <a:lnTo>
                    <a:pt x="199023" y="18413"/>
                  </a:lnTo>
                  <a:lnTo>
                    <a:pt x="158849" y="18024"/>
                  </a:lnTo>
                  <a:lnTo>
                    <a:pt x="118173" y="17909"/>
                  </a:lnTo>
                  <a:lnTo>
                    <a:pt x="80985" y="17874"/>
                  </a:lnTo>
                  <a:lnTo>
                    <a:pt x="37605" y="13123"/>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0" name="SMARTInkShape-6"/>
            <p:cNvSpPr/>
            <p:nvPr>
              <p:custDataLst>
                <p:tags r:id="rId200"/>
              </p:custDataLst>
            </p:nvPr>
          </p:nvSpPr>
          <p:spPr>
            <a:xfrm>
              <a:off x="4295179" y="3384351"/>
              <a:ext cx="151806" cy="437556"/>
            </a:xfrm>
            <a:custGeom>
              <a:avLst/>
              <a:gdLst/>
              <a:ahLst/>
              <a:cxnLst/>
              <a:rect l="0" t="0" r="0" b="0"/>
              <a:pathLst>
                <a:path w="151806" h="437556">
                  <a:moveTo>
                    <a:pt x="0" y="0"/>
                  </a:moveTo>
                  <a:lnTo>
                    <a:pt x="0" y="0"/>
                  </a:lnTo>
                  <a:lnTo>
                    <a:pt x="24858" y="42028"/>
                  </a:lnTo>
                  <a:lnTo>
                    <a:pt x="46722" y="80142"/>
                  </a:lnTo>
                  <a:lnTo>
                    <a:pt x="63431" y="113671"/>
                  </a:lnTo>
                  <a:lnTo>
                    <a:pt x="79785" y="150731"/>
                  </a:lnTo>
                  <a:lnTo>
                    <a:pt x="93668" y="187047"/>
                  </a:lnTo>
                  <a:lnTo>
                    <a:pt x="109099" y="223030"/>
                  </a:lnTo>
                  <a:lnTo>
                    <a:pt x="122903" y="258867"/>
                  </a:lnTo>
                  <a:lnTo>
                    <a:pt x="129038" y="294638"/>
                  </a:lnTo>
                  <a:lnTo>
                    <a:pt x="137231" y="334025"/>
                  </a:lnTo>
                  <a:lnTo>
                    <a:pt x="141203" y="374027"/>
                  </a:lnTo>
                  <a:lnTo>
                    <a:pt x="147122" y="412558"/>
                  </a:lnTo>
                  <a:lnTo>
                    <a:pt x="151805" y="4375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85" name="SMARTInkShape-Group3"/>
          <p:cNvGrpSpPr/>
          <p:nvPr/>
        </p:nvGrpSpPr>
        <p:grpSpPr>
          <a:xfrm>
            <a:off x="7599163" y="2607469"/>
            <a:ext cx="62509" cy="53579"/>
            <a:chOff x="7599163" y="2607469"/>
            <a:chExt cx="62509" cy="53579"/>
          </a:xfrm>
        </p:grpSpPr>
        <p:sp>
          <p:nvSpPr>
            <p:cNvPr id="582" name="SMARTInkShape-7"/>
            <p:cNvSpPr/>
            <p:nvPr>
              <p:custDataLst>
                <p:tags r:id="rId193"/>
              </p:custDataLst>
            </p:nvPr>
          </p:nvSpPr>
          <p:spPr>
            <a:xfrm>
              <a:off x="7643812" y="2625328"/>
              <a:ext cx="17860" cy="26790"/>
            </a:xfrm>
            <a:custGeom>
              <a:avLst/>
              <a:gdLst/>
              <a:ahLst/>
              <a:cxnLst/>
              <a:rect l="0" t="0" r="0" b="0"/>
              <a:pathLst>
                <a:path w="17860" h="26790">
                  <a:moveTo>
                    <a:pt x="0" y="8930"/>
                  </a:moveTo>
                  <a:lnTo>
                    <a:pt x="0" y="8930"/>
                  </a:lnTo>
                  <a:lnTo>
                    <a:pt x="0" y="17850"/>
                  </a:lnTo>
                  <a:lnTo>
                    <a:pt x="8929" y="17860"/>
                  </a:lnTo>
                  <a:lnTo>
                    <a:pt x="8929" y="26789"/>
                  </a:lnTo>
                  <a:lnTo>
                    <a:pt x="8929" y="17860"/>
                  </a:lnTo>
                  <a:lnTo>
                    <a:pt x="17859" y="8930"/>
                  </a:lnTo>
                  <a:lnTo>
                    <a:pt x="17859" y="17859"/>
                  </a:lnTo>
                  <a:lnTo>
                    <a:pt x="13120" y="17860"/>
                  </a:lnTo>
                  <a:lnTo>
                    <a:pt x="11723" y="16867"/>
                  </a:lnTo>
                  <a:lnTo>
                    <a:pt x="10792" y="15213"/>
                  </a:lnTo>
                  <a:lnTo>
                    <a:pt x="10171" y="13119"/>
                  </a:lnTo>
                  <a:lnTo>
                    <a:pt x="9757" y="12715"/>
                  </a:lnTo>
                  <a:lnTo>
                    <a:pt x="9481" y="13437"/>
                  </a:lnTo>
                  <a:lnTo>
                    <a:pt x="8933" y="17837"/>
                  </a:lnTo>
                  <a:lnTo>
                    <a:pt x="8929" y="12710"/>
                  </a:lnTo>
                  <a:lnTo>
                    <a:pt x="8929" y="16985"/>
                  </a:lnTo>
                  <a:lnTo>
                    <a:pt x="8929" y="10094"/>
                  </a:lnTo>
                  <a:lnTo>
                    <a:pt x="109" y="17759"/>
                  </a:lnTo>
                  <a:lnTo>
                    <a:pt x="10" y="5422"/>
                  </a:lnTo>
                  <a:lnTo>
                    <a:pt x="1" y="15853"/>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3" name="SMARTInkShape-8"/>
            <p:cNvSpPr/>
            <p:nvPr>
              <p:custDataLst>
                <p:tags r:id="rId194"/>
              </p:custDataLst>
            </p:nvPr>
          </p:nvSpPr>
          <p:spPr>
            <a:xfrm>
              <a:off x="7599163" y="2607469"/>
              <a:ext cx="26790" cy="26790"/>
            </a:xfrm>
            <a:custGeom>
              <a:avLst/>
              <a:gdLst/>
              <a:ahLst/>
              <a:cxnLst/>
              <a:rect l="0" t="0" r="0" b="0"/>
              <a:pathLst>
                <a:path w="26790" h="26790">
                  <a:moveTo>
                    <a:pt x="0" y="0"/>
                  </a:moveTo>
                  <a:lnTo>
                    <a:pt x="0" y="0"/>
                  </a:lnTo>
                  <a:lnTo>
                    <a:pt x="0" y="15376"/>
                  </a:lnTo>
                  <a:lnTo>
                    <a:pt x="0" y="9953"/>
                  </a:lnTo>
                  <a:lnTo>
                    <a:pt x="0" y="13973"/>
                  </a:lnTo>
                  <a:lnTo>
                    <a:pt x="992" y="15268"/>
                  </a:lnTo>
                  <a:lnTo>
                    <a:pt x="4741" y="16708"/>
                  </a:lnTo>
                  <a:lnTo>
                    <a:pt x="16250" y="17758"/>
                  </a:lnTo>
                  <a:lnTo>
                    <a:pt x="15795" y="18784"/>
                  </a:lnTo>
                  <a:lnTo>
                    <a:pt x="12643" y="22570"/>
                  </a:lnTo>
                  <a:lnTo>
                    <a:pt x="12398" y="23976"/>
                  </a:lnTo>
                  <a:lnTo>
                    <a:pt x="13227" y="24914"/>
                  </a:lnTo>
                  <a:lnTo>
                    <a:pt x="14771" y="25538"/>
                  </a:lnTo>
                  <a:lnTo>
                    <a:pt x="15801" y="24963"/>
                  </a:lnTo>
                  <a:lnTo>
                    <a:pt x="16488" y="23587"/>
                  </a:lnTo>
                  <a:lnTo>
                    <a:pt x="17781" y="18194"/>
                  </a:lnTo>
                  <a:lnTo>
                    <a:pt x="22989" y="23070"/>
                  </a:lnTo>
                  <a:lnTo>
                    <a:pt x="18731" y="18741"/>
                  </a:lnTo>
                  <a:lnTo>
                    <a:pt x="18441" y="19440"/>
                  </a:lnTo>
                  <a:lnTo>
                    <a:pt x="18033" y="23178"/>
                  </a:lnTo>
                  <a:lnTo>
                    <a:pt x="17867" y="18125"/>
                  </a:lnTo>
                  <a:lnTo>
                    <a:pt x="17862" y="22678"/>
                  </a:lnTo>
                  <a:lnTo>
                    <a:pt x="18854" y="24048"/>
                  </a:lnTo>
                  <a:lnTo>
                    <a:pt x="26789"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4" name="SMARTInkShape-9"/>
            <p:cNvSpPr/>
            <p:nvPr>
              <p:custDataLst>
                <p:tags r:id="rId195"/>
              </p:custDataLst>
            </p:nvPr>
          </p:nvSpPr>
          <p:spPr>
            <a:xfrm>
              <a:off x="7620808" y="2616398"/>
              <a:ext cx="13943" cy="44650"/>
            </a:xfrm>
            <a:custGeom>
              <a:avLst/>
              <a:gdLst/>
              <a:ahLst/>
              <a:cxnLst/>
              <a:rect l="0" t="0" r="0" b="0"/>
              <a:pathLst>
                <a:path w="13943" h="44650">
                  <a:moveTo>
                    <a:pt x="5144" y="0"/>
                  </a:moveTo>
                  <a:lnTo>
                    <a:pt x="5144" y="0"/>
                  </a:lnTo>
                  <a:lnTo>
                    <a:pt x="5144" y="14222"/>
                  </a:lnTo>
                  <a:lnTo>
                    <a:pt x="4153" y="18411"/>
                  </a:lnTo>
                  <a:lnTo>
                    <a:pt x="2500" y="21204"/>
                  </a:lnTo>
                  <a:lnTo>
                    <a:pt x="405" y="23066"/>
                  </a:lnTo>
                  <a:lnTo>
                    <a:pt x="0" y="24307"/>
                  </a:lnTo>
                  <a:lnTo>
                    <a:pt x="723" y="25134"/>
                  </a:lnTo>
                  <a:lnTo>
                    <a:pt x="2196" y="25686"/>
                  </a:lnTo>
                  <a:lnTo>
                    <a:pt x="4172" y="24069"/>
                  </a:lnTo>
                  <a:lnTo>
                    <a:pt x="12574" y="11315"/>
                  </a:lnTo>
                  <a:lnTo>
                    <a:pt x="13074" y="11512"/>
                  </a:lnTo>
                  <a:lnTo>
                    <a:pt x="13942" y="16828"/>
                  </a:lnTo>
                  <a:lnTo>
                    <a:pt x="5144"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05" name="SMARTInkShape-Group4"/>
          <p:cNvGrpSpPr/>
          <p:nvPr/>
        </p:nvGrpSpPr>
        <p:grpSpPr>
          <a:xfrm>
            <a:off x="3420070" y="2250281"/>
            <a:ext cx="3107468" cy="508993"/>
            <a:chOff x="3420070" y="2250281"/>
            <a:chExt cx="3107468" cy="508993"/>
          </a:xfrm>
        </p:grpSpPr>
        <p:sp>
          <p:nvSpPr>
            <p:cNvPr id="586" name="SMARTInkShape-10"/>
            <p:cNvSpPr/>
            <p:nvPr>
              <p:custDataLst>
                <p:tags r:id="rId174"/>
              </p:custDataLst>
            </p:nvPr>
          </p:nvSpPr>
          <p:spPr>
            <a:xfrm>
              <a:off x="6384726" y="2580693"/>
              <a:ext cx="142812" cy="169652"/>
            </a:xfrm>
            <a:custGeom>
              <a:avLst/>
              <a:gdLst/>
              <a:ahLst/>
              <a:cxnLst/>
              <a:rect l="0" t="0" r="0" b="0"/>
              <a:pathLst>
                <a:path w="142812" h="169652">
                  <a:moveTo>
                    <a:pt x="0" y="53565"/>
                  </a:moveTo>
                  <a:lnTo>
                    <a:pt x="0" y="53565"/>
                  </a:lnTo>
                  <a:lnTo>
                    <a:pt x="12429" y="53565"/>
                  </a:lnTo>
                  <a:lnTo>
                    <a:pt x="14240" y="52572"/>
                  </a:lnTo>
                  <a:lnTo>
                    <a:pt x="15446" y="50919"/>
                  </a:lnTo>
                  <a:lnTo>
                    <a:pt x="16250" y="48824"/>
                  </a:lnTo>
                  <a:lnTo>
                    <a:pt x="17778" y="47428"/>
                  </a:lnTo>
                  <a:lnTo>
                    <a:pt x="27361" y="42541"/>
                  </a:lnTo>
                  <a:lnTo>
                    <a:pt x="41747" y="30469"/>
                  </a:lnTo>
                  <a:lnTo>
                    <a:pt x="53594" y="24859"/>
                  </a:lnTo>
                  <a:lnTo>
                    <a:pt x="77391" y="3880"/>
                  </a:lnTo>
                  <a:lnTo>
                    <a:pt x="86321" y="1140"/>
                  </a:lnTo>
                  <a:lnTo>
                    <a:pt x="119062" y="0"/>
                  </a:lnTo>
                  <a:lnTo>
                    <a:pt x="121047" y="988"/>
                  </a:lnTo>
                  <a:lnTo>
                    <a:pt x="122371" y="2638"/>
                  </a:lnTo>
                  <a:lnTo>
                    <a:pt x="124832" y="7118"/>
                  </a:lnTo>
                  <a:lnTo>
                    <a:pt x="137291" y="25718"/>
                  </a:lnTo>
                  <a:lnTo>
                    <a:pt x="141221" y="42227"/>
                  </a:lnTo>
                  <a:lnTo>
                    <a:pt x="142811" y="86660"/>
                  </a:lnTo>
                  <a:lnTo>
                    <a:pt x="141854" y="95062"/>
                  </a:lnTo>
                  <a:lnTo>
                    <a:pt x="129572" y="135254"/>
                  </a:lnTo>
                  <a:lnTo>
                    <a:pt x="126366" y="150088"/>
                  </a:lnTo>
                  <a:lnTo>
                    <a:pt x="125015" y="1696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7" name="SMARTInkShape-11"/>
            <p:cNvSpPr/>
            <p:nvPr>
              <p:custDataLst>
                <p:tags r:id="rId175"/>
              </p:custDataLst>
            </p:nvPr>
          </p:nvSpPr>
          <p:spPr>
            <a:xfrm>
              <a:off x="6241887" y="2544961"/>
              <a:ext cx="115681" cy="107157"/>
            </a:xfrm>
            <a:custGeom>
              <a:avLst/>
              <a:gdLst/>
              <a:ahLst/>
              <a:cxnLst/>
              <a:rect l="0" t="0" r="0" b="0"/>
              <a:pathLst>
                <a:path w="115681" h="107157">
                  <a:moveTo>
                    <a:pt x="62472" y="0"/>
                  </a:moveTo>
                  <a:lnTo>
                    <a:pt x="62472" y="0"/>
                  </a:lnTo>
                  <a:lnTo>
                    <a:pt x="29699" y="31780"/>
                  </a:lnTo>
                  <a:lnTo>
                    <a:pt x="23763" y="33968"/>
                  </a:lnTo>
                  <a:lnTo>
                    <a:pt x="21782" y="35544"/>
                  </a:lnTo>
                  <a:lnTo>
                    <a:pt x="12034" y="50847"/>
                  </a:lnTo>
                  <a:lnTo>
                    <a:pt x="8831" y="59604"/>
                  </a:lnTo>
                  <a:lnTo>
                    <a:pt x="1328" y="69683"/>
                  </a:lnTo>
                  <a:lnTo>
                    <a:pt x="0" y="79953"/>
                  </a:lnTo>
                  <a:lnTo>
                    <a:pt x="22164" y="80366"/>
                  </a:lnTo>
                  <a:lnTo>
                    <a:pt x="27360" y="77721"/>
                  </a:lnTo>
                  <a:lnTo>
                    <a:pt x="42488" y="65546"/>
                  </a:lnTo>
                  <a:lnTo>
                    <a:pt x="50818" y="62416"/>
                  </a:lnTo>
                  <a:lnTo>
                    <a:pt x="80336" y="38311"/>
                  </a:lnTo>
                  <a:lnTo>
                    <a:pt x="86286" y="35879"/>
                  </a:lnTo>
                  <a:lnTo>
                    <a:pt x="95215" y="29923"/>
                  </a:lnTo>
                  <a:lnTo>
                    <a:pt x="107075" y="26799"/>
                  </a:lnTo>
                  <a:lnTo>
                    <a:pt x="111847" y="26792"/>
                  </a:lnTo>
                  <a:lnTo>
                    <a:pt x="113249" y="27783"/>
                  </a:lnTo>
                  <a:lnTo>
                    <a:pt x="114182" y="29436"/>
                  </a:lnTo>
                  <a:lnTo>
                    <a:pt x="115680" y="34477"/>
                  </a:lnTo>
                  <a:lnTo>
                    <a:pt x="109840" y="42603"/>
                  </a:lnTo>
                  <a:lnTo>
                    <a:pt x="107479" y="51936"/>
                  </a:lnTo>
                  <a:lnTo>
                    <a:pt x="101055" y="60383"/>
                  </a:lnTo>
                  <a:lnTo>
                    <a:pt x="98047" y="68713"/>
                  </a:lnTo>
                  <a:lnTo>
                    <a:pt x="90614" y="78636"/>
                  </a:lnTo>
                  <a:lnTo>
                    <a:pt x="89380" y="87904"/>
                  </a:lnTo>
                  <a:lnTo>
                    <a:pt x="89297" y="93624"/>
                  </a:lnTo>
                  <a:lnTo>
                    <a:pt x="88293" y="95158"/>
                  </a:lnTo>
                  <a:lnTo>
                    <a:pt x="86631" y="96181"/>
                  </a:lnTo>
                  <a:lnTo>
                    <a:pt x="84531" y="96863"/>
                  </a:lnTo>
                  <a:lnTo>
                    <a:pt x="83131" y="98309"/>
                  </a:lnTo>
                  <a:lnTo>
                    <a:pt x="80331"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8" name="SMARTInkShape-12"/>
            <p:cNvSpPr/>
            <p:nvPr>
              <p:custDataLst>
                <p:tags r:id="rId176"/>
              </p:custDataLst>
            </p:nvPr>
          </p:nvSpPr>
          <p:spPr>
            <a:xfrm>
              <a:off x="5956101" y="2537318"/>
              <a:ext cx="205017" cy="114800"/>
            </a:xfrm>
            <a:custGeom>
              <a:avLst/>
              <a:gdLst/>
              <a:ahLst/>
              <a:cxnLst/>
              <a:rect l="0" t="0" r="0" b="0"/>
              <a:pathLst>
                <a:path w="205017" h="114800">
                  <a:moveTo>
                    <a:pt x="0" y="79080"/>
                  </a:moveTo>
                  <a:lnTo>
                    <a:pt x="0" y="79080"/>
                  </a:lnTo>
                  <a:lnTo>
                    <a:pt x="12429" y="79080"/>
                  </a:lnTo>
                  <a:lnTo>
                    <a:pt x="14240" y="78088"/>
                  </a:lnTo>
                  <a:lnTo>
                    <a:pt x="15446" y="76434"/>
                  </a:lnTo>
                  <a:lnTo>
                    <a:pt x="16250" y="74340"/>
                  </a:lnTo>
                  <a:lnTo>
                    <a:pt x="17778" y="72943"/>
                  </a:lnTo>
                  <a:lnTo>
                    <a:pt x="27361" y="68057"/>
                  </a:lnTo>
                  <a:lnTo>
                    <a:pt x="71453" y="25486"/>
                  </a:lnTo>
                  <a:lnTo>
                    <a:pt x="87534" y="9406"/>
                  </a:lnTo>
                  <a:lnTo>
                    <a:pt x="91159" y="8426"/>
                  </a:lnTo>
                  <a:lnTo>
                    <a:pt x="93515" y="8165"/>
                  </a:lnTo>
                  <a:lnTo>
                    <a:pt x="98778" y="5229"/>
                  </a:lnTo>
                  <a:lnTo>
                    <a:pt x="105501" y="0"/>
                  </a:lnTo>
                  <a:lnTo>
                    <a:pt x="107045" y="564"/>
                  </a:lnTo>
                  <a:lnTo>
                    <a:pt x="115964" y="7544"/>
                  </a:lnTo>
                  <a:lnTo>
                    <a:pt x="116083" y="28631"/>
                  </a:lnTo>
                  <a:lnTo>
                    <a:pt x="115092" y="30565"/>
                  </a:lnTo>
                  <a:lnTo>
                    <a:pt x="113439" y="31854"/>
                  </a:lnTo>
                  <a:lnTo>
                    <a:pt x="111345" y="32713"/>
                  </a:lnTo>
                  <a:lnTo>
                    <a:pt x="109949" y="34278"/>
                  </a:lnTo>
                  <a:lnTo>
                    <a:pt x="105062" y="43919"/>
                  </a:lnTo>
                  <a:lnTo>
                    <a:pt x="101265" y="49562"/>
                  </a:lnTo>
                  <a:lnTo>
                    <a:pt x="98627" y="59490"/>
                  </a:lnTo>
                  <a:lnTo>
                    <a:pt x="90573" y="68757"/>
                  </a:lnTo>
                  <a:lnTo>
                    <a:pt x="89677" y="74478"/>
                  </a:lnTo>
                  <a:lnTo>
                    <a:pt x="90542" y="76012"/>
                  </a:lnTo>
                  <a:lnTo>
                    <a:pt x="92112" y="77035"/>
                  </a:lnTo>
                  <a:lnTo>
                    <a:pt x="97869" y="78960"/>
                  </a:lnTo>
                  <a:lnTo>
                    <a:pt x="111520" y="79077"/>
                  </a:lnTo>
                  <a:lnTo>
                    <a:pt x="116704" y="76433"/>
                  </a:lnTo>
                  <a:lnTo>
                    <a:pt x="131050" y="64841"/>
                  </a:lnTo>
                  <a:lnTo>
                    <a:pt x="142891" y="59290"/>
                  </a:lnTo>
                  <a:lnTo>
                    <a:pt x="166688" y="38325"/>
                  </a:lnTo>
                  <a:lnTo>
                    <a:pt x="175618" y="35585"/>
                  </a:lnTo>
                  <a:lnTo>
                    <a:pt x="181570" y="34944"/>
                  </a:lnTo>
                  <a:lnTo>
                    <a:pt x="183554" y="33782"/>
                  </a:lnTo>
                  <a:lnTo>
                    <a:pt x="184878" y="32014"/>
                  </a:lnTo>
                  <a:lnTo>
                    <a:pt x="185760" y="29843"/>
                  </a:lnTo>
                  <a:lnTo>
                    <a:pt x="187340" y="28396"/>
                  </a:lnTo>
                  <a:lnTo>
                    <a:pt x="196418" y="25512"/>
                  </a:lnTo>
                  <a:lnTo>
                    <a:pt x="196443" y="30246"/>
                  </a:lnTo>
                  <a:lnTo>
                    <a:pt x="197439" y="31641"/>
                  </a:lnTo>
                  <a:lnTo>
                    <a:pt x="199095" y="32571"/>
                  </a:lnTo>
                  <a:lnTo>
                    <a:pt x="201190" y="33192"/>
                  </a:lnTo>
                  <a:lnTo>
                    <a:pt x="202588" y="34597"/>
                  </a:lnTo>
                  <a:lnTo>
                    <a:pt x="204141" y="38805"/>
                  </a:lnTo>
                  <a:lnTo>
                    <a:pt x="205016" y="46752"/>
                  </a:lnTo>
                  <a:lnTo>
                    <a:pt x="204145" y="48598"/>
                  </a:lnTo>
                  <a:lnTo>
                    <a:pt x="202574" y="49829"/>
                  </a:lnTo>
                  <a:lnTo>
                    <a:pt x="200534" y="50650"/>
                  </a:lnTo>
                  <a:lnTo>
                    <a:pt x="199173" y="52189"/>
                  </a:lnTo>
                  <a:lnTo>
                    <a:pt x="197663" y="56545"/>
                  </a:lnTo>
                  <a:lnTo>
                    <a:pt x="195532" y="76178"/>
                  </a:lnTo>
                  <a:lnTo>
                    <a:pt x="188775" y="86256"/>
                  </a:lnTo>
                  <a:lnTo>
                    <a:pt x="186779" y="94793"/>
                  </a:lnTo>
                  <a:lnTo>
                    <a:pt x="179867" y="104215"/>
                  </a:lnTo>
                  <a:lnTo>
                    <a:pt x="178604" y="114677"/>
                  </a:lnTo>
                  <a:lnTo>
                    <a:pt x="187524" y="1147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9" name="SMARTInkShape-13"/>
            <p:cNvSpPr/>
            <p:nvPr>
              <p:custDataLst>
                <p:tags r:id="rId177"/>
              </p:custDataLst>
            </p:nvPr>
          </p:nvSpPr>
          <p:spPr>
            <a:xfrm>
              <a:off x="5840049" y="2527102"/>
              <a:ext cx="98191" cy="98226"/>
            </a:xfrm>
            <a:custGeom>
              <a:avLst/>
              <a:gdLst/>
              <a:ahLst/>
              <a:cxnLst/>
              <a:rect l="0" t="0" r="0" b="0"/>
              <a:pathLst>
                <a:path w="98191" h="98226">
                  <a:moveTo>
                    <a:pt x="44615" y="0"/>
                  </a:moveTo>
                  <a:lnTo>
                    <a:pt x="44615" y="0"/>
                  </a:lnTo>
                  <a:lnTo>
                    <a:pt x="27834" y="7067"/>
                  </a:lnTo>
                  <a:lnTo>
                    <a:pt x="24497" y="7688"/>
                  </a:lnTo>
                  <a:lnTo>
                    <a:pt x="22273" y="9094"/>
                  </a:lnTo>
                  <a:lnTo>
                    <a:pt x="20790" y="11023"/>
                  </a:lnTo>
                  <a:lnTo>
                    <a:pt x="18151" y="15813"/>
                  </a:lnTo>
                  <a:lnTo>
                    <a:pt x="12079" y="24087"/>
                  </a:lnTo>
                  <a:lnTo>
                    <a:pt x="9315" y="33991"/>
                  </a:lnTo>
                  <a:lnTo>
                    <a:pt x="4281" y="39947"/>
                  </a:lnTo>
                  <a:lnTo>
                    <a:pt x="1883" y="47850"/>
                  </a:lnTo>
                  <a:lnTo>
                    <a:pt x="0" y="75555"/>
                  </a:lnTo>
                  <a:lnTo>
                    <a:pt x="2627" y="80874"/>
                  </a:lnTo>
                  <a:lnTo>
                    <a:pt x="16217" y="96492"/>
                  </a:lnTo>
                  <a:lnTo>
                    <a:pt x="19757" y="97455"/>
                  </a:lnTo>
                  <a:lnTo>
                    <a:pt x="56633" y="98225"/>
                  </a:lnTo>
                  <a:lnTo>
                    <a:pt x="62524" y="95580"/>
                  </a:lnTo>
                  <a:lnTo>
                    <a:pt x="83678" y="76976"/>
                  </a:lnTo>
                  <a:lnTo>
                    <a:pt x="86780" y="71253"/>
                  </a:lnTo>
                  <a:lnTo>
                    <a:pt x="89152" y="65402"/>
                  </a:lnTo>
                  <a:lnTo>
                    <a:pt x="95073" y="56530"/>
                  </a:lnTo>
                  <a:lnTo>
                    <a:pt x="97782" y="46409"/>
                  </a:lnTo>
                  <a:lnTo>
                    <a:pt x="98190" y="28152"/>
                  </a:lnTo>
                  <a:lnTo>
                    <a:pt x="90504" y="19220"/>
                  </a:lnTo>
                  <a:lnTo>
                    <a:pt x="84890" y="18262"/>
                  </a:lnTo>
                  <a:lnTo>
                    <a:pt x="44615"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0" name="SMARTInkShape-14"/>
            <p:cNvSpPr/>
            <p:nvPr>
              <p:custDataLst>
                <p:tags r:id="rId178"/>
              </p:custDataLst>
            </p:nvPr>
          </p:nvSpPr>
          <p:spPr>
            <a:xfrm>
              <a:off x="5634643" y="2437804"/>
              <a:ext cx="142865" cy="223244"/>
            </a:xfrm>
            <a:custGeom>
              <a:avLst/>
              <a:gdLst/>
              <a:ahLst/>
              <a:cxnLst/>
              <a:rect l="0" t="0" r="0" b="0"/>
              <a:pathLst>
                <a:path w="142865" h="223244">
                  <a:moveTo>
                    <a:pt x="142864" y="0"/>
                  </a:moveTo>
                  <a:lnTo>
                    <a:pt x="142864" y="0"/>
                  </a:lnTo>
                  <a:lnTo>
                    <a:pt x="138124" y="0"/>
                  </a:lnTo>
                  <a:lnTo>
                    <a:pt x="133152" y="2646"/>
                  </a:lnTo>
                  <a:lnTo>
                    <a:pt x="127633" y="6138"/>
                  </a:lnTo>
                  <a:lnTo>
                    <a:pt x="93081" y="17952"/>
                  </a:lnTo>
                  <a:lnTo>
                    <a:pt x="82584" y="23730"/>
                  </a:lnTo>
                  <a:lnTo>
                    <a:pt x="68339" y="26875"/>
                  </a:lnTo>
                  <a:lnTo>
                    <a:pt x="57393" y="33650"/>
                  </a:lnTo>
                  <a:lnTo>
                    <a:pt x="47866" y="40949"/>
                  </a:lnTo>
                  <a:lnTo>
                    <a:pt x="35758" y="46564"/>
                  </a:lnTo>
                  <a:lnTo>
                    <a:pt x="29778" y="50461"/>
                  </a:lnTo>
                  <a:lnTo>
                    <a:pt x="19617" y="53169"/>
                  </a:lnTo>
                  <a:lnTo>
                    <a:pt x="10315" y="61231"/>
                  </a:lnTo>
                  <a:lnTo>
                    <a:pt x="9541" y="64586"/>
                  </a:lnTo>
                  <a:lnTo>
                    <a:pt x="9042" y="70085"/>
                  </a:lnTo>
                  <a:lnTo>
                    <a:pt x="13696" y="75777"/>
                  </a:lnTo>
                  <a:lnTo>
                    <a:pt x="18649" y="78328"/>
                  </a:lnTo>
                  <a:lnTo>
                    <a:pt x="21359" y="79007"/>
                  </a:lnTo>
                  <a:lnTo>
                    <a:pt x="29913" y="84705"/>
                  </a:lnTo>
                  <a:lnTo>
                    <a:pt x="41693" y="94527"/>
                  </a:lnTo>
                  <a:lnTo>
                    <a:pt x="53574" y="100142"/>
                  </a:lnTo>
                  <a:lnTo>
                    <a:pt x="59523" y="104039"/>
                  </a:lnTo>
                  <a:lnTo>
                    <a:pt x="97664" y="118127"/>
                  </a:lnTo>
                  <a:lnTo>
                    <a:pt x="115659" y="133542"/>
                  </a:lnTo>
                  <a:lnTo>
                    <a:pt x="115953" y="138567"/>
                  </a:lnTo>
                  <a:lnTo>
                    <a:pt x="115001" y="140003"/>
                  </a:lnTo>
                  <a:lnTo>
                    <a:pt x="113374" y="140960"/>
                  </a:lnTo>
                  <a:lnTo>
                    <a:pt x="111298" y="141599"/>
                  </a:lnTo>
                  <a:lnTo>
                    <a:pt x="97979" y="149775"/>
                  </a:lnTo>
                  <a:lnTo>
                    <a:pt x="95082" y="150452"/>
                  </a:lnTo>
                  <a:lnTo>
                    <a:pt x="86262" y="156145"/>
                  </a:lnTo>
                  <a:lnTo>
                    <a:pt x="74394" y="165965"/>
                  </a:lnTo>
                  <a:lnTo>
                    <a:pt x="46499" y="179162"/>
                  </a:lnTo>
                  <a:lnTo>
                    <a:pt x="39512" y="183807"/>
                  </a:lnTo>
                  <a:lnTo>
                    <a:pt x="26942" y="189436"/>
                  </a:lnTo>
                  <a:lnTo>
                    <a:pt x="20898" y="193335"/>
                  </a:lnTo>
                  <a:lnTo>
                    <a:pt x="14905" y="195067"/>
                  </a:lnTo>
                  <a:lnTo>
                    <a:pt x="12910" y="196522"/>
                  </a:lnTo>
                  <a:lnTo>
                    <a:pt x="11579" y="198483"/>
                  </a:lnTo>
                  <a:lnTo>
                    <a:pt x="10693" y="200784"/>
                  </a:lnTo>
                  <a:lnTo>
                    <a:pt x="9110" y="202317"/>
                  </a:lnTo>
                  <a:lnTo>
                    <a:pt x="4705" y="204021"/>
                  </a:lnTo>
                  <a:lnTo>
                    <a:pt x="3133" y="205467"/>
                  </a:lnTo>
                  <a:lnTo>
                    <a:pt x="112" y="213910"/>
                  </a:lnTo>
                  <a:lnTo>
                    <a:pt x="0" y="221966"/>
                  </a:lnTo>
                  <a:lnTo>
                    <a:pt x="989" y="222392"/>
                  </a:lnTo>
                  <a:lnTo>
                    <a:pt x="35708" y="2232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1" name="SMARTInkShape-15"/>
            <p:cNvSpPr/>
            <p:nvPr>
              <p:custDataLst>
                <p:tags r:id="rId179"/>
              </p:custDataLst>
            </p:nvPr>
          </p:nvSpPr>
          <p:spPr>
            <a:xfrm>
              <a:off x="5375672" y="2384226"/>
              <a:ext cx="241102" cy="375048"/>
            </a:xfrm>
            <a:custGeom>
              <a:avLst/>
              <a:gdLst/>
              <a:ahLst/>
              <a:cxnLst/>
              <a:rect l="0" t="0" r="0" b="0"/>
              <a:pathLst>
                <a:path w="241102" h="375048">
                  <a:moveTo>
                    <a:pt x="241101" y="0"/>
                  </a:moveTo>
                  <a:lnTo>
                    <a:pt x="241101" y="0"/>
                  </a:lnTo>
                  <a:lnTo>
                    <a:pt x="236361" y="4741"/>
                  </a:lnTo>
                  <a:lnTo>
                    <a:pt x="234034" y="12360"/>
                  </a:lnTo>
                  <a:lnTo>
                    <a:pt x="231426" y="32018"/>
                  </a:lnTo>
                  <a:lnTo>
                    <a:pt x="225152" y="44506"/>
                  </a:lnTo>
                  <a:lnTo>
                    <a:pt x="224515" y="47530"/>
                  </a:lnTo>
                  <a:lnTo>
                    <a:pt x="207846" y="81148"/>
                  </a:lnTo>
                  <a:lnTo>
                    <a:pt x="203466" y="98458"/>
                  </a:lnTo>
                  <a:lnTo>
                    <a:pt x="180287" y="141034"/>
                  </a:lnTo>
                  <a:lnTo>
                    <a:pt x="153116" y="184440"/>
                  </a:lnTo>
                  <a:lnTo>
                    <a:pt x="122106" y="226213"/>
                  </a:lnTo>
                  <a:lnTo>
                    <a:pt x="90628" y="266156"/>
                  </a:lnTo>
                  <a:lnTo>
                    <a:pt x="69359" y="292198"/>
                  </a:lnTo>
                  <a:lnTo>
                    <a:pt x="59598" y="300522"/>
                  </a:lnTo>
                  <a:lnTo>
                    <a:pt x="23708" y="342215"/>
                  </a:lnTo>
                  <a:lnTo>
                    <a:pt x="13749" y="353303"/>
                  </a:lnTo>
                  <a:lnTo>
                    <a:pt x="0"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2" name="SMARTInkShape-16"/>
            <p:cNvSpPr/>
            <p:nvPr>
              <p:custDataLst>
                <p:tags r:id="rId180"/>
              </p:custDataLst>
            </p:nvPr>
          </p:nvSpPr>
          <p:spPr>
            <a:xfrm>
              <a:off x="5473898" y="2384226"/>
              <a:ext cx="62509" cy="223244"/>
            </a:xfrm>
            <a:custGeom>
              <a:avLst/>
              <a:gdLst/>
              <a:ahLst/>
              <a:cxnLst/>
              <a:rect l="0" t="0" r="0" b="0"/>
              <a:pathLst>
                <a:path w="62509" h="223244">
                  <a:moveTo>
                    <a:pt x="0" y="0"/>
                  </a:moveTo>
                  <a:lnTo>
                    <a:pt x="0" y="0"/>
                  </a:lnTo>
                  <a:lnTo>
                    <a:pt x="4740" y="0"/>
                  </a:lnTo>
                  <a:lnTo>
                    <a:pt x="6136" y="993"/>
                  </a:lnTo>
                  <a:lnTo>
                    <a:pt x="7068" y="2646"/>
                  </a:lnTo>
                  <a:lnTo>
                    <a:pt x="7688" y="4741"/>
                  </a:lnTo>
                  <a:lnTo>
                    <a:pt x="15834" y="18092"/>
                  </a:lnTo>
                  <a:lnTo>
                    <a:pt x="16510" y="20991"/>
                  </a:lnTo>
                  <a:lnTo>
                    <a:pt x="24749" y="35740"/>
                  </a:lnTo>
                  <a:lnTo>
                    <a:pt x="29383" y="69576"/>
                  </a:lnTo>
                  <a:lnTo>
                    <a:pt x="32902" y="77556"/>
                  </a:lnTo>
                  <a:lnTo>
                    <a:pt x="41782" y="118980"/>
                  </a:lnTo>
                  <a:lnTo>
                    <a:pt x="44574" y="156851"/>
                  </a:lnTo>
                  <a:lnTo>
                    <a:pt x="44638" y="172521"/>
                  </a:lnTo>
                  <a:lnTo>
                    <a:pt x="47290" y="178541"/>
                  </a:lnTo>
                  <a:lnTo>
                    <a:pt x="50783" y="184524"/>
                  </a:lnTo>
                  <a:lnTo>
                    <a:pt x="53025" y="196449"/>
                  </a:lnTo>
                  <a:lnTo>
                    <a:pt x="53575" y="222720"/>
                  </a:lnTo>
                  <a:lnTo>
                    <a:pt x="62508" y="2232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3" name="SMARTInkShape-17"/>
            <p:cNvSpPr/>
            <p:nvPr>
              <p:custDataLst>
                <p:tags r:id="rId181"/>
              </p:custDataLst>
            </p:nvPr>
          </p:nvSpPr>
          <p:spPr>
            <a:xfrm>
              <a:off x="5152430" y="2250281"/>
              <a:ext cx="267891" cy="491134"/>
            </a:xfrm>
            <a:custGeom>
              <a:avLst/>
              <a:gdLst/>
              <a:ahLst/>
              <a:cxnLst/>
              <a:rect l="0" t="0" r="0" b="0"/>
              <a:pathLst>
                <a:path w="267891" h="491134">
                  <a:moveTo>
                    <a:pt x="267890" y="0"/>
                  </a:moveTo>
                  <a:lnTo>
                    <a:pt x="267890" y="0"/>
                  </a:lnTo>
                  <a:lnTo>
                    <a:pt x="267890" y="16250"/>
                  </a:lnTo>
                  <a:lnTo>
                    <a:pt x="238079" y="60087"/>
                  </a:lnTo>
                  <a:lnTo>
                    <a:pt x="216293" y="101236"/>
                  </a:lnTo>
                  <a:lnTo>
                    <a:pt x="198314" y="127668"/>
                  </a:lnTo>
                  <a:lnTo>
                    <a:pt x="185428" y="149945"/>
                  </a:lnTo>
                  <a:lnTo>
                    <a:pt x="171688" y="171759"/>
                  </a:lnTo>
                  <a:lnTo>
                    <a:pt x="147918" y="213596"/>
                  </a:lnTo>
                  <a:lnTo>
                    <a:pt x="127481" y="243018"/>
                  </a:lnTo>
                  <a:lnTo>
                    <a:pt x="114169" y="265813"/>
                  </a:lnTo>
                  <a:lnTo>
                    <a:pt x="86730" y="309441"/>
                  </a:lnTo>
                  <a:lnTo>
                    <a:pt x="65508" y="351227"/>
                  </a:lnTo>
                  <a:lnTo>
                    <a:pt x="41672" y="391171"/>
                  </a:lnTo>
                  <a:lnTo>
                    <a:pt x="21827" y="431674"/>
                  </a:lnTo>
                  <a:lnTo>
                    <a:pt x="13641" y="461377"/>
                  </a:lnTo>
                  <a:lnTo>
                    <a:pt x="2482" y="481420"/>
                  </a:lnTo>
                  <a:lnTo>
                    <a:pt x="0" y="4911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4" name="SMARTInkShape-18"/>
            <p:cNvSpPr/>
            <p:nvPr>
              <p:custDataLst>
                <p:tags r:id="rId182"/>
              </p:custDataLst>
            </p:nvPr>
          </p:nvSpPr>
          <p:spPr>
            <a:xfrm>
              <a:off x="4938117" y="2486339"/>
              <a:ext cx="124963" cy="165779"/>
            </a:xfrm>
            <a:custGeom>
              <a:avLst/>
              <a:gdLst/>
              <a:ahLst/>
              <a:cxnLst/>
              <a:rect l="0" t="0" r="0" b="0"/>
              <a:pathLst>
                <a:path w="124963" h="165779">
                  <a:moveTo>
                    <a:pt x="0" y="49692"/>
                  </a:moveTo>
                  <a:lnTo>
                    <a:pt x="0" y="49692"/>
                  </a:lnTo>
                  <a:lnTo>
                    <a:pt x="4740" y="49692"/>
                  </a:lnTo>
                  <a:lnTo>
                    <a:pt x="9713" y="47046"/>
                  </a:lnTo>
                  <a:lnTo>
                    <a:pt x="15231" y="43555"/>
                  </a:lnTo>
                  <a:lnTo>
                    <a:pt x="49783" y="31741"/>
                  </a:lnTo>
                  <a:lnTo>
                    <a:pt x="68389" y="16680"/>
                  </a:lnTo>
                  <a:lnTo>
                    <a:pt x="77369" y="8933"/>
                  </a:lnTo>
                  <a:lnTo>
                    <a:pt x="86313" y="6196"/>
                  </a:lnTo>
                  <a:lnTo>
                    <a:pt x="92272" y="5556"/>
                  </a:lnTo>
                  <a:lnTo>
                    <a:pt x="94256" y="4393"/>
                  </a:lnTo>
                  <a:lnTo>
                    <a:pt x="95579" y="2625"/>
                  </a:lnTo>
                  <a:lnTo>
                    <a:pt x="96461" y="455"/>
                  </a:lnTo>
                  <a:lnTo>
                    <a:pt x="98042" y="0"/>
                  </a:lnTo>
                  <a:lnTo>
                    <a:pt x="100087" y="689"/>
                  </a:lnTo>
                  <a:lnTo>
                    <a:pt x="105007" y="3108"/>
                  </a:lnTo>
                  <a:lnTo>
                    <a:pt x="114430" y="4789"/>
                  </a:lnTo>
                  <a:lnTo>
                    <a:pt x="120336" y="9709"/>
                  </a:lnTo>
                  <a:lnTo>
                    <a:pt x="122936" y="17370"/>
                  </a:lnTo>
                  <a:lnTo>
                    <a:pt x="124962" y="59262"/>
                  </a:lnTo>
                  <a:lnTo>
                    <a:pt x="123999" y="69820"/>
                  </a:lnTo>
                  <a:lnTo>
                    <a:pt x="117943" y="87329"/>
                  </a:lnTo>
                  <a:lnTo>
                    <a:pt x="113990" y="103839"/>
                  </a:lnTo>
                  <a:lnTo>
                    <a:pt x="106535" y="118652"/>
                  </a:lnTo>
                  <a:lnTo>
                    <a:pt x="93184" y="135686"/>
                  </a:lnTo>
                  <a:lnTo>
                    <a:pt x="90449" y="144845"/>
                  </a:lnTo>
                  <a:lnTo>
                    <a:pt x="89297" y="1657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5" name="SMARTInkShape-19"/>
            <p:cNvSpPr/>
            <p:nvPr>
              <p:custDataLst>
                <p:tags r:id="rId183"/>
              </p:custDataLst>
            </p:nvPr>
          </p:nvSpPr>
          <p:spPr>
            <a:xfrm>
              <a:off x="4795645" y="2455664"/>
              <a:ext cx="97825" cy="116087"/>
            </a:xfrm>
            <a:custGeom>
              <a:avLst/>
              <a:gdLst/>
              <a:ahLst/>
              <a:cxnLst/>
              <a:rect l="0" t="0" r="0" b="0"/>
              <a:pathLst>
                <a:path w="97825" h="116087">
                  <a:moveTo>
                    <a:pt x="35316" y="0"/>
                  </a:moveTo>
                  <a:lnTo>
                    <a:pt x="35316" y="0"/>
                  </a:lnTo>
                  <a:lnTo>
                    <a:pt x="30576" y="4740"/>
                  </a:lnTo>
                  <a:lnTo>
                    <a:pt x="28248" y="9714"/>
                  </a:lnTo>
                  <a:lnTo>
                    <a:pt x="27628" y="12429"/>
                  </a:lnTo>
                  <a:lnTo>
                    <a:pt x="20494" y="24908"/>
                  </a:lnTo>
                  <a:lnTo>
                    <a:pt x="17364" y="38910"/>
                  </a:lnTo>
                  <a:lnTo>
                    <a:pt x="11586" y="50775"/>
                  </a:lnTo>
                  <a:lnTo>
                    <a:pt x="8441" y="64434"/>
                  </a:lnTo>
                  <a:lnTo>
                    <a:pt x="6485" y="66768"/>
                  </a:lnTo>
                  <a:lnTo>
                    <a:pt x="4189" y="68324"/>
                  </a:lnTo>
                  <a:lnTo>
                    <a:pt x="2659" y="70354"/>
                  </a:lnTo>
                  <a:lnTo>
                    <a:pt x="958" y="75256"/>
                  </a:lnTo>
                  <a:lnTo>
                    <a:pt x="0" y="83593"/>
                  </a:lnTo>
                  <a:lnTo>
                    <a:pt x="2422" y="89408"/>
                  </a:lnTo>
                  <a:lnTo>
                    <a:pt x="16184" y="105870"/>
                  </a:lnTo>
                  <a:lnTo>
                    <a:pt x="17600" y="105306"/>
                  </a:lnTo>
                  <a:lnTo>
                    <a:pt x="25033" y="99355"/>
                  </a:lnTo>
                  <a:lnTo>
                    <a:pt x="33956" y="98326"/>
                  </a:lnTo>
                  <a:lnTo>
                    <a:pt x="39652" y="93515"/>
                  </a:lnTo>
                  <a:lnTo>
                    <a:pt x="42204" y="88526"/>
                  </a:lnTo>
                  <a:lnTo>
                    <a:pt x="42884" y="85806"/>
                  </a:lnTo>
                  <a:lnTo>
                    <a:pt x="51134" y="71370"/>
                  </a:lnTo>
                  <a:lnTo>
                    <a:pt x="51814" y="68415"/>
                  </a:lnTo>
                  <a:lnTo>
                    <a:pt x="60064" y="53572"/>
                  </a:lnTo>
                  <a:lnTo>
                    <a:pt x="63017" y="29765"/>
                  </a:lnTo>
                  <a:lnTo>
                    <a:pt x="69157" y="17859"/>
                  </a:lnTo>
                  <a:lnTo>
                    <a:pt x="71034" y="8934"/>
                  </a:lnTo>
                  <a:lnTo>
                    <a:pt x="71034" y="34001"/>
                  </a:lnTo>
                  <a:lnTo>
                    <a:pt x="64897" y="42508"/>
                  </a:lnTo>
                  <a:lnTo>
                    <a:pt x="62932" y="50849"/>
                  </a:lnTo>
                  <a:lnTo>
                    <a:pt x="62105" y="92641"/>
                  </a:lnTo>
                  <a:lnTo>
                    <a:pt x="63097" y="94503"/>
                  </a:lnTo>
                  <a:lnTo>
                    <a:pt x="64750" y="95745"/>
                  </a:lnTo>
                  <a:lnTo>
                    <a:pt x="66845" y="96572"/>
                  </a:lnTo>
                  <a:lnTo>
                    <a:pt x="68241" y="98115"/>
                  </a:lnTo>
                  <a:lnTo>
                    <a:pt x="71781" y="107224"/>
                  </a:lnTo>
                  <a:lnTo>
                    <a:pt x="78690" y="114723"/>
                  </a:lnTo>
                  <a:lnTo>
                    <a:pt x="84327" y="115682"/>
                  </a:lnTo>
                  <a:lnTo>
                    <a:pt x="97824" y="116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6" name="SMARTInkShape-20"/>
            <p:cNvSpPr/>
            <p:nvPr>
              <p:custDataLst>
                <p:tags r:id="rId184"/>
              </p:custDataLst>
            </p:nvPr>
          </p:nvSpPr>
          <p:spPr>
            <a:xfrm>
              <a:off x="4759523" y="2411015"/>
              <a:ext cx="8931" cy="8931"/>
            </a:xfrm>
            <a:custGeom>
              <a:avLst/>
              <a:gdLst/>
              <a:ahLst/>
              <a:cxnLst/>
              <a:rect l="0" t="0" r="0" b="0"/>
              <a:pathLst>
                <a:path w="8931" h="8931">
                  <a:moveTo>
                    <a:pt x="8930" y="8930"/>
                  </a:moveTo>
                  <a:lnTo>
                    <a:pt x="8930" y="8930"/>
                  </a:lnTo>
                  <a:lnTo>
                    <a:pt x="8930" y="4190"/>
                  </a:lnTo>
                  <a:lnTo>
                    <a:pt x="7938" y="2793"/>
                  </a:lnTo>
                  <a:lnTo>
                    <a:pt x="6284" y="186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7" name="SMARTInkShape-21"/>
            <p:cNvSpPr/>
            <p:nvPr>
              <p:custDataLst>
                <p:tags r:id="rId185"/>
              </p:custDataLst>
            </p:nvPr>
          </p:nvSpPr>
          <p:spPr>
            <a:xfrm>
              <a:off x="4697014" y="2509242"/>
              <a:ext cx="26791" cy="62506"/>
            </a:xfrm>
            <a:custGeom>
              <a:avLst/>
              <a:gdLst/>
              <a:ahLst/>
              <a:cxnLst/>
              <a:rect l="0" t="0" r="0" b="0"/>
              <a:pathLst>
                <a:path w="26791" h="62506">
                  <a:moveTo>
                    <a:pt x="0" y="0"/>
                  </a:moveTo>
                  <a:lnTo>
                    <a:pt x="0" y="0"/>
                  </a:lnTo>
                  <a:lnTo>
                    <a:pt x="7069" y="16781"/>
                  </a:lnTo>
                  <a:lnTo>
                    <a:pt x="8931" y="61122"/>
                  </a:lnTo>
                  <a:lnTo>
                    <a:pt x="8931" y="62472"/>
                  </a:lnTo>
                  <a:lnTo>
                    <a:pt x="16619" y="62505"/>
                  </a:lnTo>
                  <a:lnTo>
                    <a:pt x="17033" y="61513"/>
                  </a:lnTo>
                  <a:lnTo>
                    <a:pt x="17493" y="57766"/>
                  </a:lnTo>
                  <a:lnTo>
                    <a:pt x="20343" y="52794"/>
                  </a:lnTo>
                  <a:lnTo>
                    <a:pt x="23925" y="47276"/>
                  </a:lnTo>
                  <a:lnTo>
                    <a:pt x="26790"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8" name="SMARTInkShape-22"/>
            <p:cNvSpPr/>
            <p:nvPr>
              <p:custDataLst>
                <p:tags r:id="rId186"/>
              </p:custDataLst>
            </p:nvPr>
          </p:nvSpPr>
          <p:spPr>
            <a:xfrm>
              <a:off x="4482703" y="2446735"/>
              <a:ext cx="169665" cy="142875"/>
            </a:xfrm>
            <a:custGeom>
              <a:avLst/>
              <a:gdLst/>
              <a:ahLst/>
              <a:cxnLst/>
              <a:rect l="0" t="0" r="0" b="0"/>
              <a:pathLst>
                <a:path w="169665" h="142875">
                  <a:moveTo>
                    <a:pt x="0" y="98226"/>
                  </a:moveTo>
                  <a:lnTo>
                    <a:pt x="0" y="98226"/>
                  </a:lnTo>
                  <a:lnTo>
                    <a:pt x="0" y="102966"/>
                  </a:lnTo>
                  <a:lnTo>
                    <a:pt x="2645" y="107939"/>
                  </a:lnTo>
                  <a:lnTo>
                    <a:pt x="6137" y="113457"/>
                  </a:lnTo>
                  <a:lnTo>
                    <a:pt x="9094" y="122142"/>
                  </a:lnTo>
                  <a:lnTo>
                    <a:pt x="17459" y="133426"/>
                  </a:lnTo>
                  <a:lnTo>
                    <a:pt x="17859" y="142874"/>
                  </a:lnTo>
                  <a:lnTo>
                    <a:pt x="17859" y="130445"/>
                  </a:lnTo>
                  <a:lnTo>
                    <a:pt x="18852" y="128635"/>
                  </a:lnTo>
                  <a:lnTo>
                    <a:pt x="20505" y="127429"/>
                  </a:lnTo>
                  <a:lnTo>
                    <a:pt x="22600" y="126624"/>
                  </a:lnTo>
                  <a:lnTo>
                    <a:pt x="23996" y="125096"/>
                  </a:lnTo>
                  <a:lnTo>
                    <a:pt x="25547" y="120751"/>
                  </a:lnTo>
                  <a:lnTo>
                    <a:pt x="29386" y="95530"/>
                  </a:lnTo>
                  <a:lnTo>
                    <a:pt x="34468" y="78622"/>
                  </a:lnTo>
                  <a:lnTo>
                    <a:pt x="36463" y="65727"/>
                  </a:lnTo>
                  <a:lnTo>
                    <a:pt x="42737" y="53626"/>
                  </a:lnTo>
                  <a:lnTo>
                    <a:pt x="49011" y="36940"/>
                  </a:lnTo>
                  <a:lnTo>
                    <a:pt x="60045" y="18412"/>
                  </a:lnTo>
                  <a:lnTo>
                    <a:pt x="60866" y="15251"/>
                  </a:lnTo>
                  <a:lnTo>
                    <a:pt x="62404" y="13144"/>
                  </a:lnTo>
                  <a:lnTo>
                    <a:pt x="64424" y="11738"/>
                  </a:lnTo>
                  <a:lnTo>
                    <a:pt x="69313" y="9186"/>
                  </a:lnTo>
                  <a:lnTo>
                    <a:pt x="78715" y="1405"/>
                  </a:lnTo>
                  <a:lnTo>
                    <a:pt x="84618" y="416"/>
                  </a:lnTo>
                  <a:lnTo>
                    <a:pt x="107004" y="0"/>
                  </a:lnTo>
                  <a:lnTo>
                    <a:pt x="107152" y="13302"/>
                  </a:lnTo>
                  <a:lnTo>
                    <a:pt x="104508" y="18479"/>
                  </a:lnTo>
                  <a:lnTo>
                    <a:pt x="101019" y="24087"/>
                  </a:lnTo>
                  <a:lnTo>
                    <a:pt x="98061" y="32823"/>
                  </a:lnTo>
                  <a:lnTo>
                    <a:pt x="93854" y="38731"/>
                  </a:lnTo>
                  <a:lnTo>
                    <a:pt x="88676" y="42018"/>
                  </a:lnTo>
                  <a:lnTo>
                    <a:pt x="85907" y="42895"/>
                  </a:lnTo>
                  <a:lnTo>
                    <a:pt x="84060" y="44471"/>
                  </a:lnTo>
                  <a:lnTo>
                    <a:pt x="82009" y="48868"/>
                  </a:lnTo>
                  <a:lnTo>
                    <a:pt x="80468" y="50438"/>
                  </a:lnTo>
                  <a:lnTo>
                    <a:pt x="76113" y="52182"/>
                  </a:lnTo>
                  <a:lnTo>
                    <a:pt x="74554" y="53640"/>
                  </a:lnTo>
                  <a:lnTo>
                    <a:pt x="72822" y="57905"/>
                  </a:lnTo>
                  <a:lnTo>
                    <a:pt x="71368" y="59439"/>
                  </a:lnTo>
                  <a:lnTo>
                    <a:pt x="67107" y="61144"/>
                  </a:lnTo>
                  <a:lnTo>
                    <a:pt x="65574" y="62590"/>
                  </a:lnTo>
                  <a:lnTo>
                    <a:pt x="62911" y="70076"/>
                  </a:lnTo>
                  <a:lnTo>
                    <a:pt x="60041" y="70832"/>
                  </a:lnTo>
                  <a:lnTo>
                    <a:pt x="54855" y="71317"/>
                  </a:lnTo>
                  <a:lnTo>
                    <a:pt x="54144" y="74030"/>
                  </a:lnTo>
                  <a:lnTo>
                    <a:pt x="53690" y="79115"/>
                  </a:lnTo>
                  <a:lnTo>
                    <a:pt x="61277" y="87945"/>
                  </a:lnTo>
                  <a:lnTo>
                    <a:pt x="62143" y="93636"/>
                  </a:lnTo>
                  <a:lnTo>
                    <a:pt x="63257" y="95166"/>
                  </a:lnTo>
                  <a:lnTo>
                    <a:pt x="64992" y="96186"/>
                  </a:lnTo>
                  <a:lnTo>
                    <a:pt x="67140" y="96866"/>
                  </a:lnTo>
                  <a:lnTo>
                    <a:pt x="80280" y="107241"/>
                  </a:lnTo>
                  <a:lnTo>
                    <a:pt x="84628" y="111493"/>
                  </a:lnTo>
                  <a:lnTo>
                    <a:pt x="89868" y="114044"/>
                  </a:lnTo>
                  <a:lnTo>
                    <a:pt x="92653" y="114725"/>
                  </a:lnTo>
                  <a:lnTo>
                    <a:pt x="107206" y="122974"/>
                  </a:lnTo>
                  <a:lnTo>
                    <a:pt x="141176" y="124999"/>
                  </a:lnTo>
                  <a:lnTo>
                    <a:pt x="169664"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9" name="SMARTInkShape-23"/>
            <p:cNvSpPr/>
            <p:nvPr>
              <p:custDataLst>
                <p:tags r:id="rId187"/>
              </p:custDataLst>
            </p:nvPr>
          </p:nvSpPr>
          <p:spPr>
            <a:xfrm>
              <a:off x="4259496" y="2464594"/>
              <a:ext cx="169630" cy="116053"/>
            </a:xfrm>
            <a:custGeom>
              <a:avLst/>
              <a:gdLst/>
              <a:ahLst/>
              <a:cxnLst/>
              <a:rect l="0" t="0" r="0" b="0"/>
              <a:pathLst>
                <a:path w="169630" h="116053">
                  <a:moveTo>
                    <a:pt x="62472" y="0"/>
                  </a:moveTo>
                  <a:lnTo>
                    <a:pt x="62472" y="0"/>
                  </a:lnTo>
                  <a:lnTo>
                    <a:pt x="57732" y="0"/>
                  </a:lnTo>
                  <a:lnTo>
                    <a:pt x="52759" y="2646"/>
                  </a:lnTo>
                  <a:lnTo>
                    <a:pt x="23664" y="29888"/>
                  </a:lnTo>
                  <a:lnTo>
                    <a:pt x="20420" y="35773"/>
                  </a:lnTo>
                  <a:lnTo>
                    <a:pt x="17986" y="41696"/>
                  </a:lnTo>
                  <a:lnTo>
                    <a:pt x="12029" y="50608"/>
                  </a:lnTo>
                  <a:lnTo>
                    <a:pt x="8831" y="59533"/>
                  </a:lnTo>
                  <a:lnTo>
                    <a:pt x="3033" y="68461"/>
                  </a:lnTo>
                  <a:lnTo>
                    <a:pt x="85" y="79844"/>
                  </a:lnTo>
                  <a:lnTo>
                    <a:pt x="0" y="84953"/>
                  </a:lnTo>
                  <a:lnTo>
                    <a:pt x="981" y="86401"/>
                  </a:lnTo>
                  <a:lnTo>
                    <a:pt x="2626" y="87366"/>
                  </a:lnTo>
                  <a:lnTo>
                    <a:pt x="4716" y="88009"/>
                  </a:lnTo>
                  <a:lnTo>
                    <a:pt x="6108" y="89431"/>
                  </a:lnTo>
                  <a:lnTo>
                    <a:pt x="7656" y="93655"/>
                  </a:lnTo>
                  <a:lnTo>
                    <a:pt x="9062" y="95179"/>
                  </a:lnTo>
                  <a:lnTo>
                    <a:pt x="13268" y="96872"/>
                  </a:lnTo>
                  <a:lnTo>
                    <a:pt x="29853" y="98108"/>
                  </a:lnTo>
                  <a:lnTo>
                    <a:pt x="31797" y="97154"/>
                  </a:lnTo>
                  <a:lnTo>
                    <a:pt x="33092" y="95527"/>
                  </a:lnTo>
                  <a:lnTo>
                    <a:pt x="33955" y="93450"/>
                  </a:lnTo>
                  <a:lnTo>
                    <a:pt x="35524" y="92066"/>
                  </a:lnTo>
                  <a:lnTo>
                    <a:pt x="45170" y="87198"/>
                  </a:lnTo>
                  <a:lnTo>
                    <a:pt x="50813" y="83403"/>
                  </a:lnTo>
                  <a:lnTo>
                    <a:pt x="56629" y="81716"/>
                  </a:lnTo>
                  <a:lnTo>
                    <a:pt x="58577" y="80274"/>
                  </a:lnTo>
                  <a:lnTo>
                    <a:pt x="59875" y="78321"/>
                  </a:lnTo>
                  <a:lnTo>
                    <a:pt x="62310" y="73504"/>
                  </a:lnTo>
                  <a:lnTo>
                    <a:pt x="86141" y="46790"/>
                  </a:lnTo>
                  <a:lnTo>
                    <a:pt x="89330" y="38448"/>
                  </a:lnTo>
                  <a:lnTo>
                    <a:pt x="96828" y="28520"/>
                  </a:lnTo>
                  <a:lnTo>
                    <a:pt x="98190" y="17869"/>
                  </a:lnTo>
                  <a:lnTo>
                    <a:pt x="98191" y="10171"/>
                  </a:lnTo>
                  <a:lnTo>
                    <a:pt x="98191" y="14038"/>
                  </a:lnTo>
                  <a:lnTo>
                    <a:pt x="97199" y="15311"/>
                  </a:lnTo>
                  <a:lnTo>
                    <a:pt x="90503" y="17523"/>
                  </a:lnTo>
                  <a:lnTo>
                    <a:pt x="89814" y="20356"/>
                  </a:lnTo>
                  <a:lnTo>
                    <a:pt x="89630" y="22500"/>
                  </a:lnTo>
                  <a:lnTo>
                    <a:pt x="88515" y="23929"/>
                  </a:lnTo>
                  <a:lnTo>
                    <a:pt x="84630" y="25518"/>
                  </a:lnTo>
                  <a:lnTo>
                    <a:pt x="83197" y="26934"/>
                  </a:lnTo>
                  <a:lnTo>
                    <a:pt x="80709" y="34366"/>
                  </a:lnTo>
                  <a:lnTo>
                    <a:pt x="80335" y="57831"/>
                  </a:lnTo>
                  <a:lnTo>
                    <a:pt x="82979" y="63075"/>
                  </a:lnTo>
                  <a:lnTo>
                    <a:pt x="86470" y="68713"/>
                  </a:lnTo>
                  <a:lnTo>
                    <a:pt x="88021" y="74526"/>
                  </a:lnTo>
                  <a:lnTo>
                    <a:pt x="89426" y="76473"/>
                  </a:lnTo>
                  <a:lnTo>
                    <a:pt x="91356" y="77771"/>
                  </a:lnTo>
                  <a:lnTo>
                    <a:pt x="93634" y="78636"/>
                  </a:lnTo>
                  <a:lnTo>
                    <a:pt x="95153" y="80205"/>
                  </a:lnTo>
                  <a:lnTo>
                    <a:pt x="100237" y="89853"/>
                  </a:lnTo>
                  <a:lnTo>
                    <a:pt x="114406" y="105425"/>
                  </a:lnTo>
                  <a:lnTo>
                    <a:pt x="117966" y="106386"/>
                  </a:lnTo>
                  <a:lnTo>
                    <a:pt x="120304" y="106643"/>
                  </a:lnTo>
                  <a:lnTo>
                    <a:pt x="125548" y="109574"/>
                  </a:lnTo>
                  <a:lnTo>
                    <a:pt x="132258" y="114800"/>
                  </a:lnTo>
                  <a:lnTo>
                    <a:pt x="140713" y="115832"/>
                  </a:lnTo>
                  <a:lnTo>
                    <a:pt x="150117" y="116052"/>
                  </a:lnTo>
                  <a:lnTo>
                    <a:pt x="158572" y="109942"/>
                  </a:lnTo>
                  <a:lnTo>
                    <a:pt x="164053" y="108394"/>
                  </a:lnTo>
                  <a:lnTo>
                    <a:pt x="165911" y="106989"/>
                  </a:lnTo>
                  <a:lnTo>
                    <a:pt x="169629"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0" name="SMARTInkShape-24"/>
            <p:cNvSpPr/>
            <p:nvPr>
              <p:custDataLst>
                <p:tags r:id="rId188"/>
              </p:custDataLst>
            </p:nvPr>
          </p:nvSpPr>
          <p:spPr>
            <a:xfrm>
              <a:off x="4098736" y="2437804"/>
              <a:ext cx="89288" cy="114846"/>
            </a:xfrm>
            <a:custGeom>
              <a:avLst/>
              <a:gdLst/>
              <a:ahLst/>
              <a:cxnLst/>
              <a:rect l="0" t="0" r="0" b="0"/>
              <a:pathLst>
                <a:path w="89288" h="114846">
                  <a:moveTo>
                    <a:pt x="8920" y="80368"/>
                  </a:moveTo>
                  <a:lnTo>
                    <a:pt x="8920" y="80368"/>
                  </a:lnTo>
                  <a:lnTo>
                    <a:pt x="25429" y="96877"/>
                  </a:lnTo>
                  <a:lnTo>
                    <a:pt x="26775" y="107104"/>
                  </a:lnTo>
                  <a:lnTo>
                    <a:pt x="26779" y="107154"/>
                  </a:lnTo>
                  <a:lnTo>
                    <a:pt x="22039" y="107156"/>
                  </a:lnTo>
                  <a:lnTo>
                    <a:pt x="20643" y="108148"/>
                  </a:lnTo>
                  <a:lnTo>
                    <a:pt x="19712" y="109802"/>
                  </a:lnTo>
                  <a:lnTo>
                    <a:pt x="18218" y="114845"/>
                  </a:lnTo>
                  <a:lnTo>
                    <a:pt x="15368" y="112889"/>
                  </a:lnTo>
                  <a:lnTo>
                    <a:pt x="9297" y="107492"/>
                  </a:lnTo>
                  <a:lnTo>
                    <a:pt x="4291" y="107256"/>
                  </a:lnTo>
                  <a:lnTo>
                    <a:pt x="2857" y="106231"/>
                  </a:lnTo>
                  <a:lnTo>
                    <a:pt x="1902" y="104555"/>
                  </a:lnTo>
                  <a:lnTo>
                    <a:pt x="242" y="98068"/>
                  </a:lnTo>
                  <a:lnTo>
                    <a:pt x="0" y="82009"/>
                  </a:lnTo>
                  <a:lnTo>
                    <a:pt x="6129" y="73563"/>
                  </a:lnTo>
                  <a:lnTo>
                    <a:pt x="9085" y="65233"/>
                  </a:lnTo>
                  <a:lnTo>
                    <a:pt x="14812" y="56480"/>
                  </a:lnTo>
                  <a:lnTo>
                    <a:pt x="17942" y="47603"/>
                  </a:lnTo>
                  <a:lnTo>
                    <a:pt x="30160" y="32740"/>
                  </a:lnTo>
                  <a:lnTo>
                    <a:pt x="35889" y="29434"/>
                  </a:lnTo>
                  <a:lnTo>
                    <a:pt x="38805" y="28552"/>
                  </a:lnTo>
                  <a:lnTo>
                    <a:pt x="40750" y="26973"/>
                  </a:lnTo>
                  <a:lnTo>
                    <a:pt x="48867" y="14515"/>
                  </a:lnTo>
                  <a:lnTo>
                    <a:pt x="54125" y="11412"/>
                  </a:lnTo>
                  <a:lnTo>
                    <a:pt x="59769" y="9041"/>
                  </a:lnTo>
                  <a:lnTo>
                    <a:pt x="69696" y="1387"/>
                  </a:lnTo>
                  <a:lnTo>
                    <a:pt x="78964" y="122"/>
                  </a:lnTo>
                  <a:lnTo>
                    <a:pt x="8928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1" name="SMARTInkShape-25"/>
            <p:cNvSpPr/>
            <p:nvPr>
              <p:custDataLst>
                <p:tags r:id="rId189"/>
              </p:custDataLst>
            </p:nvPr>
          </p:nvSpPr>
          <p:spPr>
            <a:xfrm>
              <a:off x="3929066" y="2456905"/>
              <a:ext cx="98224" cy="248791"/>
            </a:xfrm>
            <a:custGeom>
              <a:avLst/>
              <a:gdLst/>
              <a:ahLst/>
              <a:cxnLst/>
              <a:rect l="0" t="0" r="0" b="0"/>
              <a:pathLst>
                <a:path w="98224" h="248791">
                  <a:moveTo>
                    <a:pt x="71434" y="7689"/>
                  </a:moveTo>
                  <a:lnTo>
                    <a:pt x="71434" y="7689"/>
                  </a:lnTo>
                  <a:lnTo>
                    <a:pt x="66693" y="2948"/>
                  </a:lnTo>
                  <a:lnTo>
                    <a:pt x="61720" y="621"/>
                  </a:lnTo>
                  <a:lnTo>
                    <a:pt x="59005" y="0"/>
                  </a:lnTo>
                  <a:lnTo>
                    <a:pt x="57195" y="578"/>
                  </a:lnTo>
                  <a:lnTo>
                    <a:pt x="55988" y="1957"/>
                  </a:lnTo>
                  <a:lnTo>
                    <a:pt x="55183" y="3867"/>
                  </a:lnTo>
                  <a:lnTo>
                    <a:pt x="53655" y="5141"/>
                  </a:lnTo>
                  <a:lnTo>
                    <a:pt x="49311" y="6556"/>
                  </a:lnTo>
                  <a:lnTo>
                    <a:pt x="37366" y="7589"/>
                  </a:lnTo>
                  <a:lnTo>
                    <a:pt x="4673" y="38732"/>
                  </a:lnTo>
                  <a:lnTo>
                    <a:pt x="2075" y="43975"/>
                  </a:lnTo>
                  <a:lnTo>
                    <a:pt x="33" y="68443"/>
                  </a:lnTo>
                  <a:lnTo>
                    <a:pt x="0" y="77731"/>
                  </a:lnTo>
                  <a:lnTo>
                    <a:pt x="7685" y="86692"/>
                  </a:lnTo>
                  <a:lnTo>
                    <a:pt x="11020" y="87450"/>
                  </a:lnTo>
                  <a:lnTo>
                    <a:pt x="31123" y="88053"/>
                  </a:lnTo>
                  <a:lnTo>
                    <a:pt x="36320" y="85409"/>
                  </a:lnTo>
                  <a:lnTo>
                    <a:pt x="41937" y="81918"/>
                  </a:lnTo>
                  <a:lnTo>
                    <a:pt x="50678" y="78961"/>
                  </a:lnTo>
                  <a:lnTo>
                    <a:pt x="59551" y="73234"/>
                  </a:lnTo>
                  <a:lnTo>
                    <a:pt x="68464" y="70104"/>
                  </a:lnTo>
                  <a:lnTo>
                    <a:pt x="93620" y="48000"/>
                  </a:lnTo>
                  <a:lnTo>
                    <a:pt x="96177" y="42802"/>
                  </a:lnTo>
                  <a:lnTo>
                    <a:pt x="98187" y="34622"/>
                  </a:lnTo>
                  <a:lnTo>
                    <a:pt x="98223" y="25549"/>
                  </a:lnTo>
                  <a:lnTo>
                    <a:pt x="93482" y="25548"/>
                  </a:lnTo>
                  <a:lnTo>
                    <a:pt x="92086" y="26540"/>
                  </a:lnTo>
                  <a:lnTo>
                    <a:pt x="91155" y="28194"/>
                  </a:lnTo>
                  <a:lnTo>
                    <a:pt x="90535" y="30288"/>
                  </a:lnTo>
                  <a:lnTo>
                    <a:pt x="89129" y="31685"/>
                  </a:lnTo>
                  <a:lnTo>
                    <a:pt x="84921" y="33236"/>
                  </a:lnTo>
                  <a:lnTo>
                    <a:pt x="83401" y="34642"/>
                  </a:lnTo>
                  <a:lnTo>
                    <a:pt x="81714" y="38850"/>
                  </a:lnTo>
                  <a:lnTo>
                    <a:pt x="80379" y="81625"/>
                  </a:lnTo>
                  <a:lnTo>
                    <a:pt x="81362" y="91151"/>
                  </a:lnTo>
                  <a:lnTo>
                    <a:pt x="87433" y="107997"/>
                  </a:lnTo>
                  <a:lnTo>
                    <a:pt x="89261" y="152180"/>
                  </a:lnTo>
                  <a:lnTo>
                    <a:pt x="89284" y="162067"/>
                  </a:lnTo>
                  <a:lnTo>
                    <a:pt x="98059" y="203973"/>
                  </a:lnTo>
                  <a:lnTo>
                    <a:pt x="98223" y="248376"/>
                  </a:lnTo>
                  <a:lnTo>
                    <a:pt x="72794" y="248790"/>
                  </a:lnTo>
                  <a:lnTo>
                    <a:pt x="71434" y="2309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2" name="SMARTInkShape-26"/>
            <p:cNvSpPr/>
            <p:nvPr>
              <p:custDataLst>
                <p:tags r:id="rId190"/>
              </p:custDataLst>
            </p:nvPr>
          </p:nvSpPr>
          <p:spPr>
            <a:xfrm>
              <a:off x="3607593" y="2518172"/>
              <a:ext cx="178595" cy="17860"/>
            </a:xfrm>
            <a:custGeom>
              <a:avLst/>
              <a:gdLst/>
              <a:ahLst/>
              <a:cxnLst/>
              <a:rect l="0" t="0" r="0" b="0"/>
              <a:pathLst>
                <a:path w="178595" h="17860">
                  <a:moveTo>
                    <a:pt x="0" y="8930"/>
                  </a:moveTo>
                  <a:lnTo>
                    <a:pt x="0" y="8930"/>
                  </a:lnTo>
                  <a:lnTo>
                    <a:pt x="16782" y="1862"/>
                  </a:lnTo>
                  <a:lnTo>
                    <a:pt x="61403" y="3"/>
                  </a:lnTo>
                  <a:lnTo>
                    <a:pt x="73205" y="0"/>
                  </a:lnTo>
                  <a:lnTo>
                    <a:pt x="79830" y="2646"/>
                  </a:lnTo>
                  <a:lnTo>
                    <a:pt x="82986" y="4740"/>
                  </a:lnTo>
                  <a:lnTo>
                    <a:pt x="96908" y="7688"/>
                  </a:lnTo>
                  <a:lnTo>
                    <a:pt x="127925" y="9849"/>
                  </a:lnTo>
                  <a:lnTo>
                    <a:pt x="145452" y="16608"/>
                  </a:lnTo>
                  <a:lnTo>
                    <a:pt x="178594"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3" name="SMARTInkShape-27"/>
            <p:cNvSpPr/>
            <p:nvPr>
              <p:custDataLst>
                <p:tags r:id="rId191"/>
              </p:custDataLst>
            </p:nvPr>
          </p:nvSpPr>
          <p:spPr>
            <a:xfrm>
              <a:off x="3589734" y="2402096"/>
              <a:ext cx="249913" cy="258941"/>
            </a:xfrm>
            <a:custGeom>
              <a:avLst/>
              <a:gdLst/>
              <a:ahLst/>
              <a:cxnLst/>
              <a:rect l="0" t="0" r="0" b="0"/>
              <a:pathLst>
                <a:path w="249913" h="258941">
                  <a:moveTo>
                    <a:pt x="53578" y="62498"/>
                  </a:moveTo>
                  <a:lnTo>
                    <a:pt x="53578" y="62498"/>
                  </a:lnTo>
                  <a:lnTo>
                    <a:pt x="46510" y="79279"/>
                  </a:lnTo>
                  <a:lnTo>
                    <a:pt x="43678" y="113087"/>
                  </a:lnTo>
                  <a:lnTo>
                    <a:pt x="37585" y="125003"/>
                  </a:lnTo>
                  <a:lnTo>
                    <a:pt x="34973" y="139888"/>
                  </a:lnTo>
                  <a:lnTo>
                    <a:pt x="29655" y="149810"/>
                  </a:lnTo>
                  <a:lnTo>
                    <a:pt x="26646" y="163885"/>
                  </a:lnTo>
                  <a:lnTo>
                    <a:pt x="19889" y="178032"/>
                  </a:lnTo>
                  <a:lnTo>
                    <a:pt x="19213" y="181192"/>
                  </a:lnTo>
                  <a:lnTo>
                    <a:pt x="10970" y="199040"/>
                  </a:lnTo>
                  <a:lnTo>
                    <a:pt x="8206" y="219421"/>
                  </a:lnTo>
                  <a:lnTo>
                    <a:pt x="1277" y="230288"/>
                  </a:lnTo>
                  <a:lnTo>
                    <a:pt x="252" y="238920"/>
                  </a:lnTo>
                  <a:lnTo>
                    <a:pt x="0" y="258915"/>
                  </a:lnTo>
                  <a:lnTo>
                    <a:pt x="4741" y="258940"/>
                  </a:lnTo>
                  <a:lnTo>
                    <a:pt x="6137" y="257952"/>
                  </a:lnTo>
                  <a:lnTo>
                    <a:pt x="7068" y="256300"/>
                  </a:lnTo>
                  <a:lnTo>
                    <a:pt x="7689" y="254207"/>
                  </a:lnTo>
                  <a:lnTo>
                    <a:pt x="9095" y="252812"/>
                  </a:lnTo>
                  <a:lnTo>
                    <a:pt x="18480" y="247927"/>
                  </a:lnTo>
                  <a:lnTo>
                    <a:pt x="24088" y="242145"/>
                  </a:lnTo>
                  <a:lnTo>
                    <a:pt x="42019" y="214800"/>
                  </a:lnTo>
                  <a:lnTo>
                    <a:pt x="48869" y="197754"/>
                  </a:lnTo>
                  <a:lnTo>
                    <a:pt x="76420" y="154681"/>
                  </a:lnTo>
                  <a:lnTo>
                    <a:pt x="82233" y="135975"/>
                  </a:lnTo>
                  <a:lnTo>
                    <a:pt x="84588" y="132318"/>
                  </a:lnTo>
                  <a:lnTo>
                    <a:pt x="96863" y="95643"/>
                  </a:lnTo>
                  <a:lnTo>
                    <a:pt x="98950" y="77276"/>
                  </a:lnTo>
                  <a:lnTo>
                    <a:pt x="105880" y="59899"/>
                  </a:lnTo>
                  <a:lnTo>
                    <a:pt x="107044" y="38747"/>
                  </a:lnTo>
                  <a:lnTo>
                    <a:pt x="114209" y="26395"/>
                  </a:lnTo>
                  <a:lnTo>
                    <a:pt x="115977" y="10661"/>
                  </a:lnTo>
                  <a:lnTo>
                    <a:pt x="125006" y="0"/>
                  </a:lnTo>
                  <a:lnTo>
                    <a:pt x="138318" y="13292"/>
                  </a:lnTo>
                  <a:lnTo>
                    <a:pt x="140850" y="21116"/>
                  </a:lnTo>
                  <a:lnTo>
                    <a:pt x="142967" y="30215"/>
                  </a:lnTo>
                  <a:lnTo>
                    <a:pt x="149765" y="44141"/>
                  </a:lnTo>
                  <a:lnTo>
                    <a:pt x="165072" y="87698"/>
                  </a:lnTo>
                  <a:lnTo>
                    <a:pt x="174894" y="104260"/>
                  </a:lnTo>
                  <a:lnTo>
                    <a:pt x="182847" y="131363"/>
                  </a:lnTo>
                  <a:lnTo>
                    <a:pt x="193976" y="151064"/>
                  </a:lnTo>
                  <a:lnTo>
                    <a:pt x="200704" y="168297"/>
                  </a:lnTo>
                  <a:lnTo>
                    <a:pt x="211834" y="186942"/>
                  </a:lnTo>
                  <a:lnTo>
                    <a:pt x="214203" y="193213"/>
                  </a:lnTo>
                  <a:lnTo>
                    <a:pt x="229694" y="214288"/>
                  </a:lnTo>
                  <a:lnTo>
                    <a:pt x="232063" y="220249"/>
                  </a:lnTo>
                  <a:lnTo>
                    <a:pt x="237983" y="229183"/>
                  </a:lnTo>
                  <a:lnTo>
                    <a:pt x="239716" y="235137"/>
                  </a:lnTo>
                  <a:lnTo>
                    <a:pt x="241170" y="237122"/>
                  </a:lnTo>
                  <a:lnTo>
                    <a:pt x="243132" y="238445"/>
                  </a:lnTo>
                  <a:lnTo>
                    <a:pt x="245432" y="239327"/>
                  </a:lnTo>
                  <a:lnTo>
                    <a:pt x="246965" y="240908"/>
                  </a:lnTo>
                  <a:lnTo>
                    <a:pt x="249912" y="249607"/>
                  </a:lnTo>
                  <a:lnTo>
                    <a:pt x="232172" y="2500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4" name="SMARTInkShape-28"/>
            <p:cNvSpPr/>
            <p:nvPr>
              <p:custDataLst>
                <p:tags r:id="rId192"/>
              </p:custDataLst>
            </p:nvPr>
          </p:nvSpPr>
          <p:spPr>
            <a:xfrm>
              <a:off x="3420070" y="2536031"/>
              <a:ext cx="35720" cy="8931"/>
            </a:xfrm>
            <a:custGeom>
              <a:avLst/>
              <a:gdLst/>
              <a:ahLst/>
              <a:cxnLst/>
              <a:rect l="0" t="0" r="0" b="0"/>
              <a:pathLst>
                <a:path w="35720" h="8931">
                  <a:moveTo>
                    <a:pt x="0" y="0"/>
                  </a:moveTo>
                  <a:lnTo>
                    <a:pt x="0" y="0"/>
                  </a:lnTo>
                  <a:lnTo>
                    <a:pt x="12429" y="0"/>
                  </a:lnTo>
                  <a:lnTo>
                    <a:pt x="18092" y="2646"/>
                  </a:lnTo>
                  <a:lnTo>
                    <a:pt x="26280" y="8562"/>
                  </a:lnTo>
                  <a:lnTo>
                    <a:pt x="35719"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15" name="SMARTInkShape-Group5"/>
          <p:cNvGrpSpPr/>
          <p:nvPr/>
        </p:nvGrpSpPr>
        <p:grpSpPr>
          <a:xfrm>
            <a:off x="6692143" y="2250390"/>
            <a:ext cx="1576748" cy="732126"/>
            <a:chOff x="6692143" y="2250390"/>
            <a:chExt cx="1576748" cy="732126"/>
          </a:xfrm>
        </p:grpSpPr>
        <p:sp>
          <p:nvSpPr>
            <p:cNvPr id="606" name="SMARTInkShape-29"/>
            <p:cNvSpPr/>
            <p:nvPr>
              <p:custDataLst>
                <p:tags r:id="rId165"/>
              </p:custDataLst>
            </p:nvPr>
          </p:nvSpPr>
          <p:spPr>
            <a:xfrm>
              <a:off x="8018859" y="2670099"/>
              <a:ext cx="250032" cy="294558"/>
            </a:xfrm>
            <a:custGeom>
              <a:avLst/>
              <a:gdLst/>
              <a:ahLst/>
              <a:cxnLst/>
              <a:rect l="0" t="0" r="0" b="0"/>
              <a:pathLst>
                <a:path w="250032" h="294558">
                  <a:moveTo>
                    <a:pt x="0" y="62385"/>
                  </a:moveTo>
                  <a:lnTo>
                    <a:pt x="0" y="62385"/>
                  </a:lnTo>
                  <a:lnTo>
                    <a:pt x="0" y="67126"/>
                  </a:lnTo>
                  <a:lnTo>
                    <a:pt x="2646" y="72099"/>
                  </a:lnTo>
                  <a:lnTo>
                    <a:pt x="6136" y="77616"/>
                  </a:lnTo>
                  <a:lnTo>
                    <a:pt x="8378" y="89243"/>
                  </a:lnTo>
                  <a:lnTo>
                    <a:pt x="8821" y="96353"/>
                  </a:lnTo>
                  <a:lnTo>
                    <a:pt x="9850" y="96937"/>
                  </a:lnTo>
                  <a:lnTo>
                    <a:pt x="13638" y="97585"/>
                  </a:lnTo>
                  <a:lnTo>
                    <a:pt x="15045" y="98750"/>
                  </a:lnTo>
                  <a:lnTo>
                    <a:pt x="17850" y="107000"/>
                  </a:lnTo>
                  <a:lnTo>
                    <a:pt x="25547" y="107030"/>
                  </a:lnTo>
                  <a:lnTo>
                    <a:pt x="31160" y="102292"/>
                  </a:lnTo>
                  <a:lnTo>
                    <a:pt x="33694" y="97320"/>
                  </a:lnTo>
                  <a:lnTo>
                    <a:pt x="34369" y="94605"/>
                  </a:lnTo>
                  <a:lnTo>
                    <a:pt x="35811" y="92794"/>
                  </a:lnTo>
                  <a:lnTo>
                    <a:pt x="40059" y="90783"/>
                  </a:lnTo>
                  <a:lnTo>
                    <a:pt x="41589" y="89255"/>
                  </a:lnTo>
                  <a:lnTo>
                    <a:pt x="63112" y="45985"/>
                  </a:lnTo>
                  <a:lnTo>
                    <a:pt x="67737" y="39221"/>
                  </a:lnTo>
                  <a:lnTo>
                    <a:pt x="73353" y="26795"/>
                  </a:lnTo>
                  <a:lnTo>
                    <a:pt x="93549" y="4591"/>
                  </a:lnTo>
                  <a:lnTo>
                    <a:pt x="98794" y="1973"/>
                  </a:lnTo>
                  <a:lnTo>
                    <a:pt x="114176" y="153"/>
                  </a:lnTo>
                  <a:lnTo>
                    <a:pt x="123836" y="0"/>
                  </a:lnTo>
                  <a:lnTo>
                    <a:pt x="132099" y="2578"/>
                  </a:lnTo>
                  <a:lnTo>
                    <a:pt x="139078" y="6038"/>
                  </a:lnTo>
                  <a:lnTo>
                    <a:pt x="149932" y="8442"/>
                  </a:lnTo>
                  <a:lnTo>
                    <a:pt x="169173" y="26187"/>
                  </a:lnTo>
                  <a:lnTo>
                    <a:pt x="169651" y="39957"/>
                  </a:lnTo>
                  <a:lnTo>
                    <a:pt x="167012" y="45141"/>
                  </a:lnTo>
                  <a:lnTo>
                    <a:pt x="164920" y="47913"/>
                  </a:lnTo>
                  <a:lnTo>
                    <a:pt x="159948" y="50992"/>
                  </a:lnTo>
                  <a:lnTo>
                    <a:pt x="154432" y="53353"/>
                  </a:lnTo>
                  <a:lnTo>
                    <a:pt x="145749" y="59268"/>
                  </a:lnTo>
                  <a:lnTo>
                    <a:pt x="135898" y="61462"/>
                  </a:lnTo>
                  <a:lnTo>
                    <a:pt x="121846" y="63104"/>
                  </a:lnTo>
                  <a:lnTo>
                    <a:pt x="100100" y="70936"/>
                  </a:lnTo>
                  <a:lnTo>
                    <a:pt x="94040" y="71203"/>
                  </a:lnTo>
                  <a:lnTo>
                    <a:pt x="92460" y="72232"/>
                  </a:lnTo>
                  <a:lnTo>
                    <a:pt x="91405" y="73910"/>
                  </a:lnTo>
                  <a:lnTo>
                    <a:pt x="89921" y="81014"/>
                  </a:lnTo>
                  <a:lnTo>
                    <a:pt x="89713" y="83734"/>
                  </a:lnTo>
                  <a:lnTo>
                    <a:pt x="101762" y="113555"/>
                  </a:lnTo>
                  <a:lnTo>
                    <a:pt x="131540" y="153496"/>
                  </a:lnTo>
                  <a:lnTo>
                    <a:pt x="160810" y="193924"/>
                  </a:lnTo>
                  <a:lnTo>
                    <a:pt x="197670" y="237861"/>
                  </a:lnTo>
                  <a:lnTo>
                    <a:pt x="229257" y="278674"/>
                  </a:lnTo>
                  <a:lnTo>
                    <a:pt x="250031" y="2945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7" name="SMARTInkShape-30"/>
            <p:cNvSpPr/>
            <p:nvPr>
              <p:custDataLst>
                <p:tags r:id="rId166"/>
              </p:custDataLst>
            </p:nvPr>
          </p:nvSpPr>
          <p:spPr>
            <a:xfrm>
              <a:off x="7813476" y="2625731"/>
              <a:ext cx="151805" cy="142473"/>
            </a:xfrm>
            <a:custGeom>
              <a:avLst/>
              <a:gdLst/>
              <a:ahLst/>
              <a:cxnLst/>
              <a:rect l="0" t="0" r="0" b="0"/>
              <a:pathLst>
                <a:path w="151805" h="142473">
                  <a:moveTo>
                    <a:pt x="0" y="35316"/>
                  </a:moveTo>
                  <a:lnTo>
                    <a:pt x="0" y="35316"/>
                  </a:lnTo>
                  <a:lnTo>
                    <a:pt x="42692" y="35316"/>
                  </a:lnTo>
                  <a:lnTo>
                    <a:pt x="50724" y="36308"/>
                  </a:lnTo>
                  <a:lnTo>
                    <a:pt x="76486" y="43418"/>
                  </a:lnTo>
                  <a:lnTo>
                    <a:pt x="101168" y="44213"/>
                  </a:lnTo>
                  <a:lnTo>
                    <a:pt x="137180" y="35425"/>
                  </a:lnTo>
                  <a:lnTo>
                    <a:pt x="139079" y="34396"/>
                  </a:lnTo>
                  <a:lnTo>
                    <a:pt x="140345" y="32718"/>
                  </a:lnTo>
                  <a:lnTo>
                    <a:pt x="142376" y="27637"/>
                  </a:lnTo>
                  <a:lnTo>
                    <a:pt x="142831" y="18808"/>
                  </a:lnTo>
                  <a:lnTo>
                    <a:pt x="129572" y="4189"/>
                  </a:lnTo>
                  <a:lnTo>
                    <a:pt x="124395" y="1638"/>
                  </a:lnTo>
                  <a:lnTo>
                    <a:pt x="117727" y="0"/>
                  </a:lnTo>
                  <a:lnTo>
                    <a:pt x="106589" y="6718"/>
                  </a:lnTo>
                  <a:lnTo>
                    <a:pt x="92199" y="9281"/>
                  </a:lnTo>
                  <a:lnTo>
                    <a:pt x="71433" y="23958"/>
                  </a:lnTo>
                  <a:lnTo>
                    <a:pt x="65483" y="26299"/>
                  </a:lnTo>
                  <a:lnTo>
                    <a:pt x="50602" y="38673"/>
                  </a:lnTo>
                  <a:lnTo>
                    <a:pt x="47295" y="44415"/>
                  </a:lnTo>
                  <a:lnTo>
                    <a:pt x="45171" y="56185"/>
                  </a:lnTo>
                  <a:lnTo>
                    <a:pt x="44695" y="74014"/>
                  </a:lnTo>
                  <a:lnTo>
                    <a:pt x="49403" y="87682"/>
                  </a:lnTo>
                  <a:lnTo>
                    <a:pt x="60096" y="106202"/>
                  </a:lnTo>
                  <a:lnTo>
                    <a:pt x="60900" y="109362"/>
                  </a:lnTo>
                  <a:lnTo>
                    <a:pt x="67085" y="115520"/>
                  </a:lnTo>
                  <a:lnTo>
                    <a:pt x="88915" y="130882"/>
                  </a:lnTo>
                  <a:lnTo>
                    <a:pt x="95080" y="133352"/>
                  </a:lnTo>
                  <a:lnTo>
                    <a:pt x="104130" y="139329"/>
                  </a:lnTo>
                  <a:lnTo>
                    <a:pt x="114087" y="141540"/>
                  </a:lnTo>
                  <a:lnTo>
                    <a:pt x="151804" y="1424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8" name="SMARTInkShape-31"/>
            <p:cNvSpPr/>
            <p:nvPr>
              <p:custDataLst>
                <p:tags r:id="rId167"/>
              </p:custDataLst>
            </p:nvPr>
          </p:nvSpPr>
          <p:spPr>
            <a:xfrm>
              <a:off x="7617023" y="2643188"/>
              <a:ext cx="125016" cy="17860"/>
            </a:xfrm>
            <a:custGeom>
              <a:avLst/>
              <a:gdLst/>
              <a:ahLst/>
              <a:cxnLst/>
              <a:rect l="0" t="0" r="0" b="0"/>
              <a:pathLst>
                <a:path w="125016" h="17860">
                  <a:moveTo>
                    <a:pt x="0" y="17859"/>
                  </a:moveTo>
                  <a:lnTo>
                    <a:pt x="0" y="17859"/>
                  </a:lnTo>
                  <a:lnTo>
                    <a:pt x="4740" y="17859"/>
                  </a:lnTo>
                  <a:lnTo>
                    <a:pt x="9713" y="15213"/>
                  </a:lnTo>
                  <a:lnTo>
                    <a:pt x="15231" y="11722"/>
                  </a:lnTo>
                  <a:lnTo>
                    <a:pt x="26858" y="9481"/>
                  </a:lnTo>
                  <a:lnTo>
                    <a:pt x="71437" y="8930"/>
                  </a:lnTo>
                  <a:lnTo>
                    <a:pt x="74414" y="8930"/>
                  </a:lnTo>
                  <a:lnTo>
                    <a:pt x="80367" y="6283"/>
                  </a:lnTo>
                  <a:lnTo>
                    <a:pt x="86321" y="2792"/>
                  </a:lnTo>
                  <a:lnTo>
                    <a:pt x="98226" y="551"/>
                  </a:lnTo>
                  <a:lnTo>
                    <a:pt x="12501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9" name="SMARTInkShape-32"/>
            <p:cNvSpPr/>
            <p:nvPr>
              <p:custDataLst>
                <p:tags r:id="rId168"/>
              </p:custDataLst>
            </p:nvPr>
          </p:nvSpPr>
          <p:spPr>
            <a:xfrm>
              <a:off x="7679530" y="2544961"/>
              <a:ext cx="44648" cy="241103"/>
            </a:xfrm>
            <a:custGeom>
              <a:avLst/>
              <a:gdLst/>
              <a:ahLst/>
              <a:cxnLst/>
              <a:rect l="0" t="0" r="0" b="0"/>
              <a:pathLst>
                <a:path w="44648" h="241103">
                  <a:moveTo>
                    <a:pt x="35719" y="0"/>
                  </a:moveTo>
                  <a:lnTo>
                    <a:pt x="35719" y="0"/>
                  </a:lnTo>
                  <a:lnTo>
                    <a:pt x="40460" y="0"/>
                  </a:lnTo>
                  <a:lnTo>
                    <a:pt x="41856" y="992"/>
                  </a:lnTo>
                  <a:lnTo>
                    <a:pt x="42787" y="2646"/>
                  </a:lnTo>
                  <a:lnTo>
                    <a:pt x="44404" y="9094"/>
                  </a:lnTo>
                  <a:lnTo>
                    <a:pt x="44647" y="38732"/>
                  </a:lnTo>
                  <a:lnTo>
                    <a:pt x="42003" y="44664"/>
                  </a:lnTo>
                  <a:lnTo>
                    <a:pt x="39908" y="47635"/>
                  </a:lnTo>
                  <a:lnTo>
                    <a:pt x="28815" y="89529"/>
                  </a:lnTo>
                  <a:lnTo>
                    <a:pt x="24321" y="117968"/>
                  </a:lnTo>
                  <a:lnTo>
                    <a:pt x="19137" y="135529"/>
                  </a:lnTo>
                  <a:lnTo>
                    <a:pt x="16943" y="166770"/>
                  </a:lnTo>
                  <a:lnTo>
                    <a:pt x="9764" y="187424"/>
                  </a:lnTo>
                  <a:lnTo>
                    <a:pt x="8933" y="226561"/>
                  </a:lnTo>
                  <a:lnTo>
                    <a:pt x="7940" y="228431"/>
                  </a:lnTo>
                  <a:lnTo>
                    <a:pt x="6286" y="229678"/>
                  </a:lnTo>
                  <a:lnTo>
                    <a:pt x="4191" y="230509"/>
                  </a:lnTo>
                  <a:lnTo>
                    <a:pt x="2794" y="232055"/>
                  </a:lnTo>
                  <a:lnTo>
                    <a:pt x="0"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0" name="SMARTInkShape-33"/>
            <p:cNvSpPr/>
            <p:nvPr>
              <p:custDataLst>
                <p:tags r:id="rId169"/>
              </p:custDataLst>
            </p:nvPr>
          </p:nvSpPr>
          <p:spPr>
            <a:xfrm>
              <a:off x="7643812" y="2625328"/>
              <a:ext cx="8930" cy="1"/>
            </a:xfrm>
            <a:custGeom>
              <a:avLst/>
              <a:gdLst/>
              <a:ahLst/>
              <a:cxnLst/>
              <a:rect l="0" t="0" r="0" b="0"/>
              <a:pathLst>
                <a:path w="8930" h="1">
                  <a:moveTo>
                    <a:pt x="0" y="0"/>
                  </a:moveTo>
                  <a:lnTo>
                    <a:pt x="0" y="0"/>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1" name="SMARTInkShape-34"/>
            <p:cNvSpPr/>
            <p:nvPr>
              <p:custDataLst>
                <p:tags r:id="rId170"/>
              </p:custDataLst>
            </p:nvPr>
          </p:nvSpPr>
          <p:spPr>
            <a:xfrm>
              <a:off x="7402710" y="2616399"/>
              <a:ext cx="178595" cy="160731"/>
            </a:xfrm>
            <a:custGeom>
              <a:avLst/>
              <a:gdLst/>
              <a:ahLst/>
              <a:cxnLst/>
              <a:rect l="0" t="0" r="0" b="0"/>
              <a:pathLst>
                <a:path w="178595" h="160731">
                  <a:moveTo>
                    <a:pt x="8930" y="89296"/>
                  </a:moveTo>
                  <a:lnTo>
                    <a:pt x="8930" y="89296"/>
                  </a:lnTo>
                  <a:lnTo>
                    <a:pt x="8930" y="98777"/>
                  </a:lnTo>
                  <a:lnTo>
                    <a:pt x="6285" y="106077"/>
                  </a:lnTo>
                  <a:lnTo>
                    <a:pt x="1242" y="114109"/>
                  </a:lnTo>
                  <a:lnTo>
                    <a:pt x="3" y="124978"/>
                  </a:lnTo>
                  <a:lnTo>
                    <a:pt x="0" y="133935"/>
                  </a:lnTo>
                  <a:lnTo>
                    <a:pt x="0" y="111821"/>
                  </a:lnTo>
                  <a:lnTo>
                    <a:pt x="2647" y="106584"/>
                  </a:lnTo>
                  <a:lnTo>
                    <a:pt x="6137" y="100948"/>
                  </a:lnTo>
                  <a:lnTo>
                    <a:pt x="8379" y="89246"/>
                  </a:lnTo>
                  <a:lnTo>
                    <a:pt x="9677" y="82329"/>
                  </a:lnTo>
                  <a:lnTo>
                    <a:pt x="16586" y="60769"/>
                  </a:lnTo>
                  <a:lnTo>
                    <a:pt x="18601" y="47869"/>
                  </a:lnTo>
                  <a:lnTo>
                    <a:pt x="24878" y="35766"/>
                  </a:lnTo>
                  <a:lnTo>
                    <a:pt x="25516" y="32774"/>
                  </a:lnTo>
                  <a:lnTo>
                    <a:pt x="31153" y="23821"/>
                  </a:lnTo>
                  <a:lnTo>
                    <a:pt x="40954" y="11907"/>
                  </a:lnTo>
                  <a:lnTo>
                    <a:pt x="43007" y="5953"/>
                  </a:lnTo>
                  <a:lnTo>
                    <a:pt x="44546" y="3968"/>
                  </a:lnTo>
                  <a:lnTo>
                    <a:pt x="48903" y="1763"/>
                  </a:lnTo>
                  <a:lnTo>
                    <a:pt x="78405" y="30"/>
                  </a:lnTo>
                  <a:lnTo>
                    <a:pt x="109766" y="0"/>
                  </a:lnTo>
                  <a:lnTo>
                    <a:pt x="115923" y="2646"/>
                  </a:lnTo>
                  <a:lnTo>
                    <a:pt x="123221" y="7688"/>
                  </a:lnTo>
                  <a:lnTo>
                    <a:pt x="129225" y="8561"/>
                  </a:lnTo>
                  <a:lnTo>
                    <a:pt x="130798" y="9676"/>
                  </a:lnTo>
                  <a:lnTo>
                    <a:pt x="131848" y="11411"/>
                  </a:lnTo>
                  <a:lnTo>
                    <a:pt x="132547" y="13560"/>
                  </a:lnTo>
                  <a:lnTo>
                    <a:pt x="134006" y="14993"/>
                  </a:lnTo>
                  <a:lnTo>
                    <a:pt x="141512" y="17481"/>
                  </a:lnTo>
                  <a:lnTo>
                    <a:pt x="142269" y="20337"/>
                  </a:lnTo>
                  <a:lnTo>
                    <a:pt x="142756" y="25514"/>
                  </a:lnTo>
                  <a:lnTo>
                    <a:pt x="141803" y="25938"/>
                  </a:lnTo>
                  <a:lnTo>
                    <a:pt x="138099" y="26411"/>
                  </a:lnTo>
                  <a:lnTo>
                    <a:pt x="136714" y="27529"/>
                  </a:lnTo>
                  <a:lnTo>
                    <a:pt x="135176" y="31417"/>
                  </a:lnTo>
                  <a:lnTo>
                    <a:pt x="133773" y="32851"/>
                  </a:lnTo>
                  <a:lnTo>
                    <a:pt x="126366" y="35341"/>
                  </a:lnTo>
                  <a:lnTo>
                    <a:pt x="83338" y="35718"/>
                  </a:lnTo>
                  <a:lnTo>
                    <a:pt x="41305" y="35718"/>
                  </a:lnTo>
                  <a:lnTo>
                    <a:pt x="39442" y="36710"/>
                  </a:lnTo>
                  <a:lnTo>
                    <a:pt x="38202" y="38364"/>
                  </a:lnTo>
                  <a:lnTo>
                    <a:pt x="36823" y="42847"/>
                  </a:lnTo>
                  <a:lnTo>
                    <a:pt x="35733" y="65865"/>
                  </a:lnTo>
                  <a:lnTo>
                    <a:pt x="38371" y="71606"/>
                  </a:lnTo>
                  <a:lnTo>
                    <a:pt x="41858" y="77465"/>
                  </a:lnTo>
                  <a:lnTo>
                    <a:pt x="51533" y="101393"/>
                  </a:lnTo>
                  <a:lnTo>
                    <a:pt x="56969" y="108894"/>
                  </a:lnTo>
                  <a:lnTo>
                    <a:pt x="62692" y="112889"/>
                  </a:lnTo>
                  <a:lnTo>
                    <a:pt x="83553" y="122793"/>
                  </a:lnTo>
                  <a:lnTo>
                    <a:pt x="116038" y="149172"/>
                  </a:lnTo>
                  <a:lnTo>
                    <a:pt x="146725" y="160320"/>
                  </a:lnTo>
                  <a:lnTo>
                    <a:pt x="168275" y="160730"/>
                  </a:lnTo>
                  <a:lnTo>
                    <a:pt x="168739" y="159739"/>
                  </a:lnTo>
                  <a:lnTo>
                    <a:pt x="170576" y="145502"/>
                  </a:lnTo>
                  <a:lnTo>
                    <a:pt x="176717" y="133876"/>
                  </a:lnTo>
                  <a:lnTo>
                    <a:pt x="178594"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2" name="SMARTInkShape-35"/>
            <p:cNvSpPr/>
            <p:nvPr>
              <p:custDataLst>
                <p:tags r:id="rId171"/>
              </p:custDataLst>
            </p:nvPr>
          </p:nvSpPr>
          <p:spPr>
            <a:xfrm>
              <a:off x="7215198" y="2616399"/>
              <a:ext cx="107146" cy="125016"/>
            </a:xfrm>
            <a:custGeom>
              <a:avLst/>
              <a:gdLst/>
              <a:ahLst/>
              <a:cxnLst/>
              <a:rect l="0" t="0" r="0" b="0"/>
              <a:pathLst>
                <a:path w="107146" h="125016">
                  <a:moveTo>
                    <a:pt x="71426" y="8929"/>
                  </a:moveTo>
                  <a:lnTo>
                    <a:pt x="71426" y="8929"/>
                  </a:lnTo>
                  <a:lnTo>
                    <a:pt x="66687" y="4188"/>
                  </a:lnTo>
                  <a:lnTo>
                    <a:pt x="61713" y="1861"/>
                  </a:lnTo>
                  <a:lnTo>
                    <a:pt x="43872" y="4"/>
                  </a:lnTo>
                  <a:lnTo>
                    <a:pt x="37320" y="0"/>
                  </a:lnTo>
                  <a:lnTo>
                    <a:pt x="28161" y="7688"/>
                  </a:lnTo>
                  <a:lnTo>
                    <a:pt x="22448" y="8561"/>
                  </a:lnTo>
                  <a:lnTo>
                    <a:pt x="20915" y="9676"/>
                  </a:lnTo>
                  <a:lnTo>
                    <a:pt x="19892" y="11411"/>
                  </a:lnTo>
                  <a:lnTo>
                    <a:pt x="19212" y="13560"/>
                  </a:lnTo>
                  <a:lnTo>
                    <a:pt x="17765" y="14993"/>
                  </a:lnTo>
                  <a:lnTo>
                    <a:pt x="13512" y="16585"/>
                  </a:lnTo>
                  <a:lnTo>
                    <a:pt x="11980" y="18002"/>
                  </a:lnTo>
                  <a:lnTo>
                    <a:pt x="8195" y="26878"/>
                  </a:lnTo>
                  <a:lnTo>
                    <a:pt x="2861" y="33650"/>
                  </a:lnTo>
                  <a:lnTo>
                    <a:pt x="368" y="43004"/>
                  </a:lnTo>
                  <a:lnTo>
                    <a:pt x="0" y="57907"/>
                  </a:lnTo>
                  <a:lnTo>
                    <a:pt x="989" y="59441"/>
                  </a:lnTo>
                  <a:lnTo>
                    <a:pt x="2640" y="60463"/>
                  </a:lnTo>
                  <a:lnTo>
                    <a:pt x="4733" y="61144"/>
                  </a:lnTo>
                  <a:lnTo>
                    <a:pt x="6128" y="62591"/>
                  </a:lnTo>
                  <a:lnTo>
                    <a:pt x="7678" y="66844"/>
                  </a:lnTo>
                  <a:lnTo>
                    <a:pt x="9084" y="68375"/>
                  </a:lnTo>
                  <a:lnTo>
                    <a:pt x="13292" y="70076"/>
                  </a:lnTo>
                  <a:lnTo>
                    <a:pt x="14811" y="71521"/>
                  </a:lnTo>
                  <a:lnTo>
                    <a:pt x="16499" y="75774"/>
                  </a:lnTo>
                  <a:lnTo>
                    <a:pt x="17941" y="77305"/>
                  </a:lnTo>
                  <a:lnTo>
                    <a:pt x="22189" y="79006"/>
                  </a:lnTo>
                  <a:lnTo>
                    <a:pt x="56657" y="80364"/>
                  </a:lnTo>
                  <a:lnTo>
                    <a:pt x="58604" y="79372"/>
                  </a:lnTo>
                  <a:lnTo>
                    <a:pt x="59901" y="77719"/>
                  </a:lnTo>
                  <a:lnTo>
                    <a:pt x="60766" y="75625"/>
                  </a:lnTo>
                  <a:lnTo>
                    <a:pt x="62335" y="74229"/>
                  </a:lnTo>
                  <a:lnTo>
                    <a:pt x="71983" y="69342"/>
                  </a:lnTo>
                  <a:lnTo>
                    <a:pt x="78703" y="63857"/>
                  </a:lnTo>
                  <a:lnTo>
                    <a:pt x="87159" y="61782"/>
                  </a:lnTo>
                  <a:lnTo>
                    <a:pt x="96563" y="54854"/>
                  </a:lnTo>
                  <a:lnTo>
                    <a:pt x="97481" y="51499"/>
                  </a:lnTo>
                  <a:lnTo>
                    <a:pt x="97726" y="49215"/>
                  </a:lnTo>
                  <a:lnTo>
                    <a:pt x="98882" y="47693"/>
                  </a:lnTo>
                  <a:lnTo>
                    <a:pt x="107112" y="44658"/>
                  </a:lnTo>
                  <a:lnTo>
                    <a:pt x="107145" y="35827"/>
                  </a:lnTo>
                  <a:lnTo>
                    <a:pt x="107145" y="43416"/>
                  </a:lnTo>
                  <a:lnTo>
                    <a:pt x="99457" y="52228"/>
                  </a:lnTo>
                  <a:lnTo>
                    <a:pt x="98584" y="57918"/>
                  </a:lnTo>
                  <a:lnTo>
                    <a:pt x="97469" y="59448"/>
                  </a:lnTo>
                  <a:lnTo>
                    <a:pt x="95733" y="60468"/>
                  </a:lnTo>
                  <a:lnTo>
                    <a:pt x="90560" y="62104"/>
                  </a:lnTo>
                  <a:lnTo>
                    <a:pt x="89852" y="64974"/>
                  </a:lnTo>
                  <a:lnTo>
                    <a:pt x="89286" y="109200"/>
                  </a:lnTo>
                  <a:lnTo>
                    <a:pt x="89286" y="114725"/>
                  </a:lnTo>
                  <a:lnTo>
                    <a:pt x="90278" y="115178"/>
                  </a:lnTo>
                  <a:lnTo>
                    <a:pt x="94026" y="115682"/>
                  </a:lnTo>
                  <a:lnTo>
                    <a:pt x="95422" y="116809"/>
                  </a:lnTo>
                  <a:lnTo>
                    <a:pt x="96974" y="120707"/>
                  </a:lnTo>
                  <a:lnTo>
                    <a:pt x="98380" y="122143"/>
                  </a:lnTo>
                  <a:lnTo>
                    <a:pt x="107145"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3" name="SMARTInkShape-36"/>
            <p:cNvSpPr/>
            <p:nvPr>
              <p:custDataLst>
                <p:tags r:id="rId172"/>
              </p:custDataLst>
            </p:nvPr>
          </p:nvSpPr>
          <p:spPr>
            <a:xfrm>
              <a:off x="6947296" y="2473523"/>
              <a:ext cx="187512" cy="285751"/>
            </a:xfrm>
            <a:custGeom>
              <a:avLst/>
              <a:gdLst/>
              <a:ahLst/>
              <a:cxnLst/>
              <a:rect l="0" t="0" r="0" b="0"/>
              <a:pathLst>
                <a:path w="187512" h="285751">
                  <a:moveTo>
                    <a:pt x="80367" y="80368"/>
                  </a:moveTo>
                  <a:lnTo>
                    <a:pt x="80367" y="80368"/>
                  </a:lnTo>
                  <a:lnTo>
                    <a:pt x="80367" y="114735"/>
                  </a:lnTo>
                  <a:lnTo>
                    <a:pt x="72679" y="123656"/>
                  </a:lnTo>
                  <a:lnTo>
                    <a:pt x="71547" y="132585"/>
                  </a:lnTo>
                  <a:lnTo>
                    <a:pt x="63759" y="141515"/>
                  </a:lnTo>
                  <a:lnTo>
                    <a:pt x="62879" y="147213"/>
                  </a:lnTo>
                  <a:lnTo>
                    <a:pt x="62618" y="155185"/>
                  </a:lnTo>
                  <a:lnTo>
                    <a:pt x="59911" y="160914"/>
                  </a:lnTo>
                  <a:lnTo>
                    <a:pt x="56394" y="166768"/>
                  </a:lnTo>
                  <a:lnTo>
                    <a:pt x="54829" y="172676"/>
                  </a:lnTo>
                  <a:lnTo>
                    <a:pt x="53420" y="174649"/>
                  </a:lnTo>
                  <a:lnTo>
                    <a:pt x="51488" y="175964"/>
                  </a:lnTo>
                  <a:lnTo>
                    <a:pt x="49208" y="176841"/>
                  </a:lnTo>
                  <a:lnTo>
                    <a:pt x="47689" y="178417"/>
                  </a:lnTo>
                  <a:lnTo>
                    <a:pt x="37758" y="203685"/>
                  </a:lnTo>
                  <a:lnTo>
                    <a:pt x="35634" y="210581"/>
                  </a:lnTo>
                  <a:lnTo>
                    <a:pt x="28830" y="223094"/>
                  </a:lnTo>
                  <a:lnTo>
                    <a:pt x="28150" y="226120"/>
                  </a:lnTo>
                  <a:lnTo>
                    <a:pt x="19220" y="244069"/>
                  </a:lnTo>
                  <a:lnTo>
                    <a:pt x="18263" y="253005"/>
                  </a:lnTo>
                  <a:lnTo>
                    <a:pt x="17136" y="254990"/>
                  </a:lnTo>
                  <a:lnTo>
                    <a:pt x="15393" y="256314"/>
                  </a:lnTo>
                  <a:lnTo>
                    <a:pt x="13238" y="257196"/>
                  </a:lnTo>
                  <a:lnTo>
                    <a:pt x="11802" y="258777"/>
                  </a:lnTo>
                  <a:lnTo>
                    <a:pt x="6852" y="268442"/>
                  </a:lnTo>
                  <a:lnTo>
                    <a:pt x="3046" y="274089"/>
                  </a:lnTo>
                  <a:lnTo>
                    <a:pt x="1" y="285746"/>
                  </a:lnTo>
                  <a:lnTo>
                    <a:pt x="0" y="285750"/>
                  </a:lnTo>
                  <a:lnTo>
                    <a:pt x="0" y="278062"/>
                  </a:lnTo>
                  <a:lnTo>
                    <a:pt x="6137" y="269937"/>
                  </a:lnTo>
                  <a:lnTo>
                    <a:pt x="8102" y="261662"/>
                  </a:lnTo>
                  <a:lnTo>
                    <a:pt x="8562" y="255862"/>
                  </a:lnTo>
                  <a:lnTo>
                    <a:pt x="11413" y="249977"/>
                  </a:lnTo>
                  <a:lnTo>
                    <a:pt x="14995" y="244054"/>
                  </a:lnTo>
                  <a:lnTo>
                    <a:pt x="17294" y="232168"/>
                  </a:lnTo>
                  <a:lnTo>
                    <a:pt x="17483" y="229193"/>
                  </a:lnTo>
                  <a:lnTo>
                    <a:pt x="20338" y="223241"/>
                  </a:lnTo>
                  <a:lnTo>
                    <a:pt x="23922" y="217289"/>
                  </a:lnTo>
                  <a:lnTo>
                    <a:pt x="26933" y="208360"/>
                  </a:lnTo>
                  <a:lnTo>
                    <a:pt x="32674" y="199430"/>
                  </a:lnTo>
                  <a:lnTo>
                    <a:pt x="46690" y="161287"/>
                  </a:lnTo>
                  <a:lnTo>
                    <a:pt x="58808" y="144933"/>
                  </a:lnTo>
                  <a:lnTo>
                    <a:pt x="64424" y="126892"/>
                  </a:lnTo>
                  <a:lnTo>
                    <a:pt x="68321" y="119897"/>
                  </a:lnTo>
                  <a:lnTo>
                    <a:pt x="71507" y="110380"/>
                  </a:lnTo>
                  <a:lnTo>
                    <a:pt x="85596" y="91303"/>
                  </a:lnTo>
                  <a:lnTo>
                    <a:pt x="91212" y="73304"/>
                  </a:lnTo>
                  <a:lnTo>
                    <a:pt x="104679" y="53742"/>
                  </a:lnTo>
                  <a:lnTo>
                    <a:pt x="107048" y="47698"/>
                  </a:lnTo>
                  <a:lnTo>
                    <a:pt x="141482" y="10326"/>
                  </a:lnTo>
                  <a:lnTo>
                    <a:pt x="147204" y="9344"/>
                  </a:lnTo>
                  <a:lnTo>
                    <a:pt x="148737" y="8214"/>
                  </a:lnTo>
                  <a:lnTo>
                    <a:pt x="150442" y="4312"/>
                  </a:lnTo>
                  <a:lnTo>
                    <a:pt x="151889" y="2875"/>
                  </a:lnTo>
                  <a:lnTo>
                    <a:pt x="159373" y="379"/>
                  </a:lnTo>
                  <a:lnTo>
                    <a:pt x="178561" y="0"/>
                  </a:lnTo>
                  <a:lnTo>
                    <a:pt x="178594" y="16509"/>
                  </a:lnTo>
                  <a:lnTo>
                    <a:pt x="172458" y="24722"/>
                  </a:lnTo>
                  <a:lnTo>
                    <a:pt x="170492" y="33012"/>
                  </a:lnTo>
                  <a:lnTo>
                    <a:pt x="170033" y="38815"/>
                  </a:lnTo>
                  <a:lnTo>
                    <a:pt x="168918" y="40760"/>
                  </a:lnTo>
                  <a:lnTo>
                    <a:pt x="167182" y="42056"/>
                  </a:lnTo>
                  <a:lnTo>
                    <a:pt x="162609" y="44489"/>
                  </a:lnTo>
                  <a:lnTo>
                    <a:pt x="157268" y="48877"/>
                  </a:lnTo>
                  <a:lnTo>
                    <a:pt x="154233" y="54135"/>
                  </a:lnTo>
                  <a:lnTo>
                    <a:pt x="151892" y="59779"/>
                  </a:lnTo>
                  <a:lnTo>
                    <a:pt x="120789" y="93516"/>
                  </a:lnTo>
                  <a:lnTo>
                    <a:pt x="115530" y="96133"/>
                  </a:lnTo>
                  <a:lnTo>
                    <a:pt x="112739" y="96831"/>
                  </a:lnTo>
                  <a:lnTo>
                    <a:pt x="99958" y="105792"/>
                  </a:lnTo>
                  <a:lnTo>
                    <a:pt x="91441" y="113024"/>
                  </a:lnTo>
                  <a:lnTo>
                    <a:pt x="85950" y="114725"/>
                  </a:lnTo>
                  <a:lnTo>
                    <a:pt x="84090" y="116171"/>
                  </a:lnTo>
                  <a:lnTo>
                    <a:pt x="82021" y="120423"/>
                  </a:lnTo>
                  <a:lnTo>
                    <a:pt x="80478" y="121954"/>
                  </a:lnTo>
                  <a:lnTo>
                    <a:pt x="71848" y="124896"/>
                  </a:lnTo>
                  <a:lnTo>
                    <a:pt x="71559" y="129721"/>
                  </a:lnTo>
                  <a:lnTo>
                    <a:pt x="70527" y="131129"/>
                  </a:lnTo>
                  <a:lnTo>
                    <a:pt x="62558" y="133932"/>
                  </a:lnTo>
                  <a:lnTo>
                    <a:pt x="62511" y="133945"/>
                  </a:lnTo>
                  <a:lnTo>
                    <a:pt x="75811" y="147248"/>
                  </a:lnTo>
                  <a:lnTo>
                    <a:pt x="80988" y="149780"/>
                  </a:lnTo>
                  <a:lnTo>
                    <a:pt x="83758" y="150455"/>
                  </a:lnTo>
                  <a:lnTo>
                    <a:pt x="98282" y="158695"/>
                  </a:lnTo>
                  <a:lnTo>
                    <a:pt x="101240" y="159375"/>
                  </a:lnTo>
                  <a:lnTo>
                    <a:pt x="110144" y="165072"/>
                  </a:lnTo>
                  <a:lnTo>
                    <a:pt x="122041" y="174894"/>
                  </a:lnTo>
                  <a:lnTo>
                    <a:pt x="149943" y="188091"/>
                  </a:lnTo>
                  <a:lnTo>
                    <a:pt x="156931" y="192737"/>
                  </a:lnTo>
                  <a:lnTo>
                    <a:pt x="163344" y="194802"/>
                  </a:lnTo>
                  <a:lnTo>
                    <a:pt x="165450" y="196344"/>
                  </a:lnTo>
                  <a:lnTo>
                    <a:pt x="166855" y="198365"/>
                  </a:lnTo>
                  <a:lnTo>
                    <a:pt x="167791" y="200704"/>
                  </a:lnTo>
                  <a:lnTo>
                    <a:pt x="169408" y="202264"/>
                  </a:lnTo>
                  <a:lnTo>
                    <a:pt x="185866" y="212950"/>
                  </a:lnTo>
                  <a:lnTo>
                    <a:pt x="186787" y="216353"/>
                  </a:lnTo>
                  <a:lnTo>
                    <a:pt x="187511" y="230811"/>
                  </a:lnTo>
                  <a:lnTo>
                    <a:pt x="182780" y="236509"/>
                  </a:lnTo>
                  <a:lnTo>
                    <a:pt x="177809" y="239060"/>
                  </a:lnTo>
                  <a:lnTo>
                    <a:pt x="175095" y="239741"/>
                  </a:lnTo>
                  <a:lnTo>
                    <a:pt x="173284" y="241186"/>
                  </a:lnTo>
                  <a:lnTo>
                    <a:pt x="171273" y="245439"/>
                  </a:lnTo>
                  <a:lnTo>
                    <a:pt x="169745" y="246970"/>
                  </a:lnTo>
                  <a:lnTo>
                    <a:pt x="165401" y="248671"/>
                  </a:lnTo>
                  <a:lnTo>
                    <a:pt x="154527" y="250755"/>
                  </a:lnTo>
                  <a:lnTo>
                    <a:pt x="144784" y="256089"/>
                  </a:lnTo>
                  <a:lnTo>
                    <a:pt x="101275" y="258939"/>
                  </a:lnTo>
                  <a:lnTo>
                    <a:pt x="56801" y="258961"/>
                  </a:lnTo>
                  <a:lnTo>
                    <a:pt x="14515" y="258961"/>
                  </a:lnTo>
                  <a:lnTo>
                    <a:pt x="12654" y="257969"/>
                  </a:lnTo>
                  <a:lnTo>
                    <a:pt x="11413" y="256315"/>
                  </a:lnTo>
                  <a:lnTo>
                    <a:pt x="8930" y="2500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4" name="SMARTInkShape-37"/>
            <p:cNvSpPr/>
            <p:nvPr>
              <p:custDataLst>
                <p:tags r:id="rId173"/>
              </p:custDataLst>
            </p:nvPr>
          </p:nvSpPr>
          <p:spPr>
            <a:xfrm>
              <a:off x="6692143" y="2250390"/>
              <a:ext cx="246224" cy="732126"/>
            </a:xfrm>
            <a:custGeom>
              <a:avLst/>
              <a:gdLst/>
              <a:ahLst/>
              <a:cxnLst/>
              <a:rect l="0" t="0" r="0" b="0"/>
              <a:pathLst>
                <a:path w="246224" h="732126">
                  <a:moveTo>
                    <a:pt x="237294" y="8821"/>
                  </a:moveTo>
                  <a:lnTo>
                    <a:pt x="237294" y="8821"/>
                  </a:lnTo>
                  <a:lnTo>
                    <a:pt x="237294" y="4080"/>
                  </a:lnTo>
                  <a:lnTo>
                    <a:pt x="238286" y="2684"/>
                  </a:lnTo>
                  <a:lnTo>
                    <a:pt x="239940" y="1753"/>
                  </a:lnTo>
                  <a:lnTo>
                    <a:pt x="245856" y="0"/>
                  </a:lnTo>
                  <a:lnTo>
                    <a:pt x="246223" y="38629"/>
                  </a:lnTo>
                  <a:lnTo>
                    <a:pt x="235201" y="77846"/>
                  </a:lnTo>
                  <a:lnTo>
                    <a:pt x="213399" y="119208"/>
                  </a:lnTo>
                  <a:lnTo>
                    <a:pt x="194623" y="160832"/>
                  </a:lnTo>
                  <a:lnTo>
                    <a:pt x="166408" y="205111"/>
                  </a:lnTo>
                  <a:lnTo>
                    <a:pt x="148046" y="243624"/>
                  </a:lnTo>
                  <a:lnTo>
                    <a:pt x="141073" y="259030"/>
                  </a:lnTo>
                  <a:lnTo>
                    <a:pt x="119475" y="295966"/>
                  </a:lnTo>
                  <a:lnTo>
                    <a:pt x="100866" y="339403"/>
                  </a:lnTo>
                  <a:lnTo>
                    <a:pt x="80385" y="383892"/>
                  </a:lnTo>
                  <a:lnTo>
                    <a:pt x="70443" y="419591"/>
                  </a:lnTo>
                  <a:lnTo>
                    <a:pt x="60872" y="464235"/>
                  </a:lnTo>
                  <a:lnTo>
                    <a:pt x="46688" y="504143"/>
                  </a:lnTo>
                  <a:lnTo>
                    <a:pt x="38966" y="542508"/>
                  </a:lnTo>
                  <a:lnTo>
                    <a:pt x="26703" y="581221"/>
                  </a:lnTo>
                  <a:lnTo>
                    <a:pt x="18731" y="620347"/>
                  </a:lnTo>
                  <a:lnTo>
                    <a:pt x="13334" y="663568"/>
                  </a:lnTo>
                  <a:lnTo>
                    <a:pt x="5690" y="695617"/>
                  </a:lnTo>
                  <a:lnTo>
                    <a:pt x="5235" y="708157"/>
                  </a:lnTo>
                  <a:lnTo>
                    <a:pt x="2527" y="714196"/>
                  </a:lnTo>
                  <a:lnTo>
                    <a:pt x="415" y="717196"/>
                  </a:lnTo>
                  <a:lnTo>
                    <a:pt x="0" y="720188"/>
                  </a:lnTo>
                  <a:lnTo>
                    <a:pt x="4864" y="731602"/>
                  </a:lnTo>
                  <a:lnTo>
                    <a:pt x="14052" y="73212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68" name="SMARTInkShape-Group6"/>
          <p:cNvGrpSpPr/>
          <p:nvPr/>
        </p:nvGrpSpPr>
        <p:grpSpPr>
          <a:xfrm>
            <a:off x="1429174" y="794912"/>
            <a:ext cx="7348709" cy="785597"/>
            <a:chOff x="1429174" y="794912"/>
            <a:chExt cx="7348709" cy="785597"/>
          </a:xfrm>
        </p:grpSpPr>
        <p:sp>
          <p:nvSpPr>
            <p:cNvPr id="616" name="SMARTInkShape-38"/>
            <p:cNvSpPr/>
            <p:nvPr>
              <p:custDataLst>
                <p:tags r:id="rId100"/>
              </p:custDataLst>
            </p:nvPr>
          </p:nvSpPr>
          <p:spPr>
            <a:xfrm>
              <a:off x="5161727" y="1357313"/>
              <a:ext cx="195586" cy="71067"/>
            </a:xfrm>
            <a:custGeom>
              <a:avLst/>
              <a:gdLst/>
              <a:ahLst/>
              <a:cxnLst/>
              <a:rect l="0" t="0" r="0" b="0"/>
              <a:pathLst>
                <a:path w="195586" h="71067">
                  <a:moveTo>
                    <a:pt x="8562" y="17859"/>
                  </a:moveTo>
                  <a:lnTo>
                    <a:pt x="8562" y="17859"/>
                  </a:lnTo>
                  <a:lnTo>
                    <a:pt x="8562" y="30288"/>
                  </a:lnTo>
                  <a:lnTo>
                    <a:pt x="7570" y="32098"/>
                  </a:lnTo>
                  <a:lnTo>
                    <a:pt x="5916" y="33305"/>
                  </a:lnTo>
                  <a:lnTo>
                    <a:pt x="3822" y="34109"/>
                  </a:lnTo>
                  <a:lnTo>
                    <a:pt x="2425" y="35638"/>
                  </a:lnTo>
                  <a:lnTo>
                    <a:pt x="874" y="39982"/>
                  </a:lnTo>
                  <a:lnTo>
                    <a:pt x="0" y="48006"/>
                  </a:lnTo>
                  <a:lnTo>
                    <a:pt x="870" y="49863"/>
                  </a:lnTo>
                  <a:lnTo>
                    <a:pt x="2442" y="51101"/>
                  </a:lnTo>
                  <a:lnTo>
                    <a:pt x="4482" y="51927"/>
                  </a:lnTo>
                  <a:lnTo>
                    <a:pt x="5842" y="53469"/>
                  </a:lnTo>
                  <a:lnTo>
                    <a:pt x="8204" y="61121"/>
                  </a:lnTo>
                  <a:lnTo>
                    <a:pt x="11049" y="61891"/>
                  </a:lnTo>
                  <a:lnTo>
                    <a:pt x="20960" y="62385"/>
                  </a:lnTo>
                  <a:lnTo>
                    <a:pt x="22780" y="63418"/>
                  </a:lnTo>
                  <a:lnTo>
                    <a:pt x="23994" y="65099"/>
                  </a:lnTo>
                  <a:lnTo>
                    <a:pt x="24803" y="67212"/>
                  </a:lnTo>
                  <a:lnTo>
                    <a:pt x="27327" y="68620"/>
                  </a:lnTo>
                  <a:lnTo>
                    <a:pt x="46397" y="71066"/>
                  </a:lnTo>
                  <a:lnTo>
                    <a:pt x="52828" y="68626"/>
                  </a:lnTo>
                  <a:lnTo>
                    <a:pt x="55932" y="66587"/>
                  </a:lnTo>
                  <a:lnTo>
                    <a:pt x="69782" y="63716"/>
                  </a:lnTo>
                  <a:lnTo>
                    <a:pt x="86103" y="61754"/>
                  </a:lnTo>
                  <a:lnTo>
                    <a:pt x="115117" y="51497"/>
                  </a:lnTo>
                  <a:lnTo>
                    <a:pt x="132246" y="41261"/>
                  </a:lnTo>
                  <a:lnTo>
                    <a:pt x="150870" y="33802"/>
                  </a:lnTo>
                  <a:lnTo>
                    <a:pt x="154034" y="31464"/>
                  </a:lnTo>
                  <a:lnTo>
                    <a:pt x="162844" y="28867"/>
                  </a:lnTo>
                  <a:lnTo>
                    <a:pt x="167971" y="28174"/>
                  </a:lnTo>
                  <a:lnTo>
                    <a:pt x="171389" y="26720"/>
                  </a:lnTo>
                  <a:lnTo>
                    <a:pt x="173668" y="24758"/>
                  </a:lnTo>
                  <a:lnTo>
                    <a:pt x="175188" y="22459"/>
                  </a:lnTo>
                  <a:lnTo>
                    <a:pt x="177192" y="20925"/>
                  </a:lnTo>
                  <a:lnTo>
                    <a:pt x="187539" y="15819"/>
                  </a:lnTo>
                  <a:lnTo>
                    <a:pt x="194397" y="10290"/>
                  </a:lnTo>
                  <a:lnTo>
                    <a:pt x="195335" y="6888"/>
                  </a:lnTo>
                  <a:lnTo>
                    <a:pt x="195585" y="4592"/>
                  </a:lnTo>
                  <a:lnTo>
                    <a:pt x="194760" y="3061"/>
                  </a:lnTo>
                  <a:lnTo>
                    <a:pt x="193217" y="2040"/>
                  </a:lnTo>
                  <a:lnTo>
                    <a:pt x="18715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7" name="SMARTInkShape-39"/>
            <p:cNvSpPr/>
            <p:nvPr>
              <p:custDataLst>
                <p:tags r:id="rId101"/>
              </p:custDataLst>
            </p:nvPr>
          </p:nvSpPr>
          <p:spPr>
            <a:xfrm>
              <a:off x="4973991" y="1330632"/>
              <a:ext cx="124817" cy="169556"/>
            </a:xfrm>
            <a:custGeom>
              <a:avLst/>
              <a:gdLst/>
              <a:ahLst/>
              <a:cxnLst/>
              <a:rect l="0" t="0" r="0" b="0"/>
              <a:pathLst>
                <a:path w="124817" h="169556">
                  <a:moveTo>
                    <a:pt x="53423" y="26681"/>
                  </a:moveTo>
                  <a:lnTo>
                    <a:pt x="53423" y="26681"/>
                  </a:lnTo>
                  <a:lnTo>
                    <a:pt x="58163" y="26681"/>
                  </a:lnTo>
                  <a:lnTo>
                    <a:pt x="63136" y="24035"/>
                  </a:lnTo>
                  <a:lnTo>
                    <a:pt x="68654" y="20544"/>
                  </a:lnTo>
                  <a:lnTo>
                    <a:pt x="80282" y="18302"/>
                  </a:lnTo>
                  <a:lnTo>
                    <a:pt x="83234" y="18119"/>
                  </a:lnTo>
                  <a:lnTo>
                    <a:pt x="85203" y="17004"/>
                  </a:lnTo>
                  <a:lnTo>
                    <a:pt x="86517" y="15268"/>
                  </a:lnTo>
                  <a:lnTo>
                    <a:pt x="87392" y="13119"/>
                  </a:lnTo>
                  <a:lnTo>
                    <a:pt x="88967" y="11686"/>
                  </a:lnTo>
                  <a:lnTo>
                    <a:pt x="98061" y="8824"/>
                  </a:lnTo>
                  <a:lnTo>
                    <a:pt x="98068" y="4081"/>
                  </a:lnTo>
                  <a:lnTo>
                    <a:pt x="97077" y="2685"/>
                  </a:lnTo>
                  <a:lnTo>
                    <a:pt x="95424" y="1754"/>
                  </a:lnTo>
                  <a:lnTo>
                    <a:pt x="85642" y="259"/>
                  </a:lnTo>
                  <a:lnTo>
                    <a:pt x="77081" y="0"/>
                  </a:lnTo>
                  <a:lnTo>
                    <a:pt x="71213" y="2586"/>
                  </a:lnTo>
                  <a:lnTo>
                    <a:pt x="65298" y="6050"/>
                  </a:lnTo>
                  <a:lnTo>
                    <a:pt x="53416" y="8274"/>
                  </a:lnTo>
                  <a:lnTo>
                    <a:pt x="50442" y="8456"/>
                  </a:lnTo>
                  <a:lnTo>
                    <a:pt x="44491" y="11305"/>
                  </a:lnTo>
                  <a:lnTo>
                    <a:pt x="38539" y="14886"/>
                  </a:lnTo>
                  <a:lnTo>
                    <a:pt x="29610" y="17894"/>
                  </a:lnTo>
                  <a:lnTo>
                    <a:pt x="8775" y="33147"/>
                  </a:lnTo>
                  <a:lnTo>
                    <a:pt x="1608" y="35124"/>
                  </a:lnTo>
                  <a:lnTo>
                    <a:pt x="1020" y="36278"/>
                  </a:lnTo>
                  <a:lnTo>
                    <a:pt x="0" y="43256"/>
                  </a:lnTo>
                  <a:lnTo>
                    <a:pt x="4631" y="48900"/>
                  </a:lnTo>
                  <a:lnTo>
                    <a:pt x="9579" y="51438"/>
                  </a:lnTo>
                  <a:lnTo>
                    <a:pt x="12286" y="52116"/>
                  </a:lnTo>
                  <a:lnTo>
                    <a:pt x="24755" y="59339"/>
                  </a:lnTo>
                  <a:lnTo>
                    <a:pt x="69259" y="69414"/>
                  </a:lnTo>
                  <a:lnTo>
                    <a:pt x="103961" y="78984"/>
                  </a:lnTo>
                  <a:lnTo>
                    <a:pt x="113529" y="86144"/>
                  </a:lnTo>
                  <a:lnTo>
                    <a:pt x="119163" y="87835"/>
                  </a:lnTo>
                  <a:lnTo>
                    <a:pt x="121062" y="89278"/>
                  </a:lnTo>
                  <a:lnTo>
                    <a:pt x="123172" y="93528"/>
                  </a:lnTo>
                  <a:lnTo>
                    <a:pt x="124816" y="118989"/>
                  </a:lnTo>
                  <a:lnTo>
                    <a:pt x="123839" y="120962"/>
                  </a:lnTo>
                  <a:lnTo>
                    <a:pt x="122194" y="122277"/>
                  </a:lnTo>
                  <a:lnTo>
                    <a:pt x="117723" y="124730"/>
                  </a:lnTo>
                  <a:lnTo>
                    <a:pt x="103868" y="137182"/>
                  </a:lnTo>
                  <a:lnTo>
                    <a:pt x="100648" y="142930"/>
                  </a:lnTo>
                  <a:lnTo>
                    <a:pt x="98224" y="148792"/>
                  </a:lnTo>
                  <a:lnTo>
                    <a:pt x="93840" y="154705"/>
                  </a:lnTo>
                  <a:lnTo>
                    <a:pt x="88584" y="157994"/>
                  </a:lnTo>
                  <a:lnTo>
                    <a:pt x="85793" y="158871"/>
                  </a:lnTo>
                  <a:lnTo>
                    <a:pt x="83933" y="160448"/>
                  </a:lnTo>
                  <a:lnTo>
                    <a:pt x="80702" y="168160"/>
                  </a:lnTo>
                  <a:lnTo>
                    <a:pt x="77784" y="168935"/>
                  </a:lnTo>
                  <a:lnTo>
                    <a:pt x="71663" y="169519"/>
                  </a:lnTo>
                  <a:lnTo>
                    <a:pt x="80212" y="1695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8" name="SMARTInkShape-40"/>
            <p:cNvSpPr/>
            <p:nvPr>
              <p:custDataLst>
                <p:tags r:id="rId102"/>
              </p:custDataLst>
            </p:nvPr>
          </p:nvSpPr>
          <p:spPr>
            <a:xfrm>
              <a:off x="4741664" y="1285875"/>
              <a:ext cx="223243" cy="196344"/>
            </a:xfrm>
            <a:custGeom>
              <a:avLst/>
              <a:gdLst/>
              <a:ahLst/>
              <a:cxnLst/>
              <a:rect l="0" t="0" r="0" b="0"/>
              <a:pathLst>
                <a:path w="223243" h="196344">
                  <a:moveTo>
                    <a:pt x="0" y="125016"/>
                  </a:moveTo>
                  <a:lnTo>
                    <a:pt x="0" y="125016"/>
                  </a:lnTo>
                  <a:lnTo>
                    <a:pt x="13302" y="138318"/>
                  </a:lnTo>
                  <a:lnTo>
                    <a:pt x="15834" y="146141"/>
                  </a:lnTo>
                  <a:lnTo>
                    <a:pt x="17459" y="157852"/>
                  </a:lnTo>
                  <a:lnTo>
                    <a:pt x="24874" y="170068"/>
                  </a:lnTo>
                  <a:lnTo>
                    <a:pt x="26755" y="186134"/>
                  </a:lnTo>
                  <a:lnTo>
                    <a:pt x="27758" y="186597"/>
                  </a:lnTo>
                  <a:lnTo>
                    <a:pt x="34474" y="187401"/>
                  </a:lnTo>
                  <a:lnTo>
                    <a:pt x="35166" y="190115"/>
                  </a:lnTo>
                  <a:lnTo>
                    <a:pt x="35708" y="196343"/>
                  </a:lnTo>
                  <a:lnTo>
                    <a:pt x="35718" y="170462"/>
                  </a:lnTo>
                  <a:lnTo>
                    <a:pt x="33073" y="162412"/>
                  </a:lnTo>
                  <a:lnTo>
                    <a:pt x="29582" y="155527"/>
                  </a:lnTo>
                  <a:lnTo>
                    <a:pt x="19133" y="114359"/>
                  </a:lnTo>
                  <a:lnTo>
                    <a:pt x="19701" y="110966"/>
                  </a:lnTo>
                  <a:lnTo>
                    <a:pt x="25095" y="95745"/>
                  </a:lnTo>
                  <a:lnTo>
                    <a:pt x="27028" y="86210"/>
                  </a:lnTo>
                  <a:lnTo>
                    <a:pt x="33694" y="75263"/>
                  </a:lnTo>
                  <a:lnTo>
                    <a:pt x="65495" y="41681"/>
                  </a:lnTo>
                  <a:lnTo>
                    <a:pt x="71442" y="38369"/>
                  </a:lnTo>
                  <a:lnTo>
                    <a:pt x="88085" y="31502"/>
                  </a:lnTo>
                  <a:lnTo>
                    <a:pt x="115922" y="11527"/>
                  </a:lnTo>
                  <a:lnTo>
                    <a:pt x="121966" y="9092"/>
                  </a:lnTo>
                  <a:lnTo>
                    <a:pt x="130947" y="3135"/>
                  </a:lnTo>
                  <a:lnTo>
                    <a:pt x="139891" y="929"/>
                  </a:lnTo>
                  <a:lnTo>
                    <a:pt x="160698" y="0"/>
                  </a:lnTo>
                  <a:lnTo>
                    <a:pt x="160731" y="12429"/>
                  </a:lnTo>
                  <a:lnTo>
                    <a:pt x="159740" y="14239"/>
                  </a:lnTo>
                  <a:lnTo>
                    <a:pt x="158087" y="15446"/>
                  </a:lnTo>
                  <a:lnTo>
                    <a:pt x="155992" y="16250"/>
                  </a:lnTo>
                  <a:lnTo>
                    <a:pt x="154596" y="17779"/>
                  </a:lnTo>
                  <a:lnTo>
                    <a:pt x="149710" y="27361"/>
                  </a:lnTo>
                  <a:lnTo>
                    <a:pt x="113099" y="65487"/>
                  </a:lnTo>
                  <a:lnTo>
                    <a:pt x="107152" y="68793"/>
                  </a:lnTo>
                  <a:lnTo>
                    <a:pt x="90508" y="75656"/>
                  </a:lnTo>
                  <a:lnTo>
                    <a:pt x="68828" y="92382"/>
                  </a:lnTo>
                  <a:lnTo>
                    <a:pt x="56627" y="103209"/>
                  </a:lnTo>
                  <a:lnTo>
                    <a:pt x="50634" y="105402"/>
                  </a:lnTo>
                  <a:lnTo>
                    <a:pt x="48639" y="106979"/>
                  </a:lnTo>
                  <a:lnTo>
                    <a:pt x="37116" y="123361"/>
                  </a:lnTo>
                  <a:lnTo>
                    <a:pt x="35841" y="132559"/>
                  </a:lnTo>
                  <a:lnTo>
                    <a:pt x="35755" y="138275"/>
                  </a:lnTo>
                  <a:lnTo>
                    <a:pt x="36735" y="139808"/>
                  </a:lnTo>
                  <a:lnTo>
                    <a:pt x="38381" y="140830"/>
                  </a:lnTo>
                  <a:lnTo>
                    <a:pt x="40470" y="141512"/>
                  </a:lnTo>
                  <a:lnTo>
                    <a:pt x="53811" y="149763"/>
                  </a:lnTo>
                  <a:lnTo>
                    <a:pt x="56710" y="150444"/>
                  </a:lnTo>
                  <a:lnTo>
                    <a:pt x="69484" y="157673"/>
                  </a:lnTo>
                  <a:lnTo>
                    <a:pt x="111064" y="161647"/>
                  </a:lnTo>
                  <a:lnTo>
                    <a:pt x="144941" y="168830"/>
                  </a:lnTo>
                  <a:lnTo>
                    <a:pt x="184917" y="169631"/>
                  </a:lnTo>
                  <a:lnTo>
                    <a:pt x="223242"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9" name="SMARTInkShape-41"/>
            <p:cNvSpPr/>
            <p:nvPr>
              <p:custDataLst>
                <p:tags r:id="rId103"/>
              </p:custDataLst>
            </p:nvPr>
          </p:nvSpPr>
          <p:spPr>
            <a:xfrm>
              <a:off x="4509492" y="1414676"/>
              <a:ext cx="169665" cy="14075"/>
            </a:xfrm>
            <a:custGeom>
              <a:avLst/>
              <a:gdLst/>
              <a:ahLst/>
              <a:cxnLst/>
              <a:rect l="0" t="0" r="0" b="0"/>
              <a:pathLst>
                <a:path w="169665" h="14075">
                  <a:moveTo>
                    <a:pt x="0" y="5144"/>
                  </a:moveTo>
                  <a:lnTo>
                    <a:pt x="0" y="5144"/>
                  </a:lnTo>
                  <a:lnTo>
                    <a:pt x="12429" y="5144"/>
                  </a:lnTo>
                  <a:lnTo>
                    <a:pt x="30053" y="0"/>
                  </a:lnTo>
                  <a:lnTo>
                    <a:pt x="74692" y="4972"/>
                  </a:lnTo>
                  <a:lnTo>
                    <a:pt x="118038" y="5142"/>
                  </a:lnTo>
                  <a:lnTo>
                    <a:pt x="124560" y="7789"/>
                  </a:lnTo>
                  <a:lnTo>
                    <a:pt x="127689" y="9884"/>
                  </a:lnTo>
                  <a:lnTo>
                    <a:pt x="141573" y="12833"/>
                  </a:lnTo>
                  <a:lnTo>
                    <a:pt x="169664" y="140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0" name="SMARTInkShape-42"/>
            <p:cNvSpPr/>
            <p:nvPr>
              <p:custDataLst>
                <p:tags r:id="rId104"/>
              </p:custDataLst>
            </p:nvPr>
          </p:nvSpPr>
          <p:spPr>
            <a:xfrm>
              <a:off x="4358091" y="1303734"/>
              <a:ext cx="97824" cy="196335"/>
            </a:xfrm>
            <a:custGeom>
              <a:avLst/>
              <a:gdLst/>
              <a:ahLst/>
              <a:cxnLst/>
              <a:rect l="0" t="0" r="0" b="0"/>
              <a:pathLst>
                <a:path w="97824" h="196335">
                  <a:moveTo>
                    <a:pt x="97823" y="0"/>
                  </a:moveTo>
                  <a:lnTo>
                    <a:pt x="97823" y="0"/>
                  </a:lnTo>
                  <a:lnTo>
                    <a:pt x="97823" y="44621"/>
                  </a:lnTo>
                  <a:lnTo>
                    <a:pt x="97823" y="86485"/>
                  </a:lnTo>
                  <a:lnTo>
                    <a:pt x="97823" y="108783"/>
                  </a:lnTo>
                  <a:lnTo>
                    <a:pt x="95177" y="115486"/>
                  </a:lnTo>
                  <a:lnTo>
                    <a:pt x="91686" y="121772"/>
                  </a:lnTo>
                  <a:lnTo>
                    <a:pt x="89445" y="133893"/>
                  </a:lnTo>
                  <a:lnTo>
                    <a:pt x="88895" y="151759"/>
                  </a:lnTo>
                  <a:lnTo>
                    <a:pt x="72384" y="151805"/>
                  </a:lnTo>
                  <a:lnTo>
                    <a:pt x="64171" y="145668"/>
                  </a:lnTo>
                  <a:lnTo>
                    <a:pt x="54818" y="143243"/>
                  </a:lnTo>
                  <a:lnTo>
                    <a:pt x="22158" y="142876"/>
                  </a:lnTo>
                  <a:lnTo>
                    <a:pt x="20590" y="143868"/>
                  </a:lnTo>
                  <a:lnTo>
                    <a:pt x="19545" y="145522"/>
                  </a:lnTo>
                  <a:lnTo>
                    <a:pt x="18849" y="147616"/>
                  </a:lnTo>
                  <a:lnTo>
                    <a:pt x="17392" y="149012"/>
                  </a:lnTo>
                  <a:lnTo>
                    <a:pt x="13128" y="150564"/>
                  </a:lnTo>
                  <a:lnTo>
                    <a:pt x="11594" y="151970"/>
                  </a:lnTo>
                  <a:lnTo>
                    <a:pt x="1638" y="169848"/>
                  </a:lnTo>
                  <a:lnTo>
                    <a:pt x="0" y="176866"/>
                  </a:lnTo>
                  <a:lnTo>
                    <a:pt x="7320" y="186131"/>
                  </a:lnTo>
                  <a:lnTo>
                    <a:pt x="8168" y="191851"/>
                  </a:lnTo>
                  <a:lnTo>
                    <a:pt x="9280" y="193385"/>
                  </a:lnTo>
                  <a:lnTo>
                    <a:pt x="11013" y="194408"/>
                  </a:lnTo>
                  <a:lnTo>
                    <a:pt x="18192" y="195847"/>
                  </a:lnTo>
                  <a:lnTo>
                    <a:pt x="29507" y="196334"/>
                  </a:lnTo>
                  <a:lnTo>
                    <a:pt x="31443" y="195381"/>
                  </a:lnTo>
                  <a:lnTo>
                    <a:pt x="32734" y="193754"/>
                  </a:lnTo>
                  <a:lnTo>
                    <a:pt x="33594" y="191677"/>
                  </a:lnTo>
                  <a:lnTo>
                    <a:pt x="35160" y="190293"/>
                  </a:lnTo>
                  <a:lnTo>
                    <a:pt x="39546" y="188754"/>
                  </a:lnTo>
                  <a:lnTo>
                    <a:pt x="50446" y="186775"/>
                  </a:lnTo>
                  <a:lnTo>
                    <a:pt x="59201" y="181459"/>
                  </a:lnTo>
                  <a:lnTo>
                    <a:pt x="68079" y="178451"/>
                  </a:lnTo>
                  <a:lnTo>
                    <a:pt x="88893" y="1607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1" name="SMARTInkShape-43"/>
            <p:cNvSpPr/>
            <p:nvPr>
              <p:custDataLst>
                <p:tags r:id="rId105"/>
              </p:custDataLst>
            </p:nvPr>
          </p:nvSpPr>
          <p:spPr>
            <a:xfrm>
              <a:off x="4125515" y="1375176"/>
              <a:ext cx="125007" cy="98223"/>
            </a:xfrm>
            <a:custGeom>
              <a:avLst/>
              <a:gdLst/>
              <a:ahLst/>
              <a:cxnLst/>
              <a:rect l="0" t="0" r="0" b="0"/>
              <a:pathLst>
                <a:path w="125007" h="98223">
                  <a:moveTo>
                    <a:pt x="0" y="80363"/>
                  </a:moveTo>
                  <a:lnTo>
                    <a:pt x="0" y="80363"/>
                  </a:lnTo>
                  <a:lnTo>
                    <a:pt x="0" y="75623"/>
                  </a:lnTo>
                  <a:lnTo>
                    <a:pt x="993" y="74226"/>
                  </a:lnTo>
                  <a:lnTo>
                    <a:pt x="2646" y="73295"/>
                  </a:lnTo>
                  <a:lnTo>
                    <a:pt x="4741" y="72674"/>
                  </a:lnTo>
                  <a:lnTo>
                    <a:pt x="6137" y="71269"/>
                  </a:lnTo>
                  <a:lnTo>
                    <a:pt x="11024" y="61883"/>
                  </a:lnTo>
                  <a:lnTo>
                    <a:pt x="21250" y="50475"/>
                  </a:lnTo>
                  <a:lnTo>
                    <a:pt x="26973" y="47236"/>
                  </a:lnTo>
                  <a:lnTo>
                    <a:pt x="29889" y="46372"/>
                  </a:lnTo>
                  <a:lnTo>
                    <a:pt x="35774" y="40120"/>
                  </a:lnTo>
                  <a:lnTo>
                    <a:pt x="41696" y="32712"/>
                  </a:lnTo>
                  <a:lnTo>
                    <a:pt x="80367" y="2603"/>
                  </a:lnTo>
                  <a:lnTo>
                    <a:pt x="89114" y="339"/>
                  </a:lnTo>
                  <a:lnTo>
                    <a:pt x="102845" y="0"/>
                  </a:lnTo>
                  <a:lnTo>
                    <a:pt x="107886" y="2643"/>
                  </a:lnTo>
                  <a:lnTo>
                    <a:pt x="110620" y="4737"/>
                  </a:lnTo>
                  <a:lnTo>
                    <a:pt x="113656" y="9710"/>
                  </a:lnTo>
                  <a:lnTo>
                    <a:pt x="115606" y="16246"/>
                  </a:lnTo>
                  <a:lnTo>
                    <a:pt x="122128" y="24666"/>
                  </a:lnTo>
                  <a:lnTo>
                    <a:pt x="124160" y="32992"/>
                  </a:lnTo>
                  <a:lnTo>
                    <a:pt x="125006" y="65483"/>
                  </a:lnTo>
                  <a:lnTo>
                    <a:pt x="122366" y="71435"/>
                  </a:lnTo>
                  <a:lnTo>
                    <a:pt x="117326" y="78599"/>
                  </a:lnTo>
                  <a:lnTo>
                    <a:pt x="116195" y="87897"/>
                  </a:lnTo>
                  <a:lnTo>
                    <a:pt x="116086" y="982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2" name="SMARTInkShape-44"/>
            <p:cNvSpPr/>
            <p:nvPr>
              <p:custDataLst>
                <p:tags r:id="rId106"/>
              </p:custDataLst>
            </p:nvPr>
          </p:nvSpPr>
          <p:spPr>
            <a:xfrm>
              <a:off x="3848817" y="1410891"/>
              <a:ext cx="169543" cy="71438"/>
            </a:xfrm>
            <a:custGeom>
              <a:avLst/>
              <a:gdLst/>
              <a:ahLst/>
              <a:cxnLst/>
              <a:rect l="0" t="0" r="0" b="0"/>
              <a:pathLst>
                <a:path w="169543" h="71438">
                  <a:moveTo>
                    <a:pt x="35597" y="0"/>
                  </a:moveTo>
                  <a:lnTo>
                    <a:pt x="35597" y="0"/>
                  </a:lnTo>
                  <a:lnTo>
                    <a:pt x="30856" y="4740"/>
                  </a:lnTo>
                  <a:lnTo>
                    <a:pt x="25883" y="7067"/>
                  </a:lnTo>
                  <a:lnTo>
                    <a:pt x="23168" y="7688"/>
                  </a:lnTo>
                  <a:lnTo>
                    <a:pt x="14606" y="13302"/>
                  </a:lnTo>
                  <a:lnTo>
                    <a:pt x="11385" y="18480"/>
                  </a:lnTo>
                  <a:lnTo>
                    <a:pt x="8961" y="24088"/>
                  </a:lnTo>
                  <a:lnTo>
                    <a:pt x="1270" y="33991"/>
                  </a:lnTo>
                  <a:lnTo>
                    <a:pt x="0" y="43255"/>
                  </a:lnTo>
                  <a:lnTo>
                    <a:pt x="952" y="43719"/>
                  </a:lnTo>
                  <a:lnTo>
                    <a:pt x="4655" y="44235"/>
                  </a:lnTo>
                  <a:lnTo>
                    <a:pt x="9608" y="47110"/>
                  </a:lnTo>
                  <a:lnTo>
                    <a:pt x="15117" y="50703"/>
                  </a:lnTo>
                  <a:lnTo>
                    <a:pt x="46276" y="61154"/>
                  </a:lnTo>
                  <a:lnTo>
                    <a:pt x="85372" y="62389"/>
                  </a:lnTo>
                  <a:lnTo>
                    <a:pt x="127822" y="70603"/>
                  </a:lnTo>
                  <a:lnTo>
                    <a:pt x="169542" y="714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3" name="SMARTInkShape-45"/>
            <p:cNvSpPr/>
            <p:nvPr>
              <p:custDataLst>
                <p:tags r:id="rId107"/>
              </p:custDataLst>
            </p:nvPr>
          </p:nvSpPr>
          <p:spPr>
            <a:xfrm>
              <a:off x="3848695" y="1303734"/>
              <a:ext cx="258962" cy="8931"/>
            </a:xfrm>
            <a:custGeom>
              <a:avLst/>
              <a:gdLst/>
              <a:ahLst/>
              <a:cxnLst/>
              <a:rect l="0" t="0" r="0" b="0"/>
              <a:pathLst>
                <a:path w="258962" h="8931">
                  <a:moveTo>
                    <a:pt x="0" y="8930"/>
                  </a:moveTo>
                  <a:lnTo>
                    <a:pt x="0" y="8930"/>
                  </a:lnTo>
                  <a:lnTo>
                    <a:pt x="4741" y="8930"/>
                  </a:lnTo>
                  <a:lnTo>
                    <a:pt x="6137" y="7938"/>
                  </a:lnTo>
                  <a:lnTo>
                    <a:pt x="7068" y="6284"/>
                  </a:lnTo>
                  <a:lnTo>
                    <a:pt x="7689" y="4190"/>
                  </a:lnTo>
                  <a:lnTo>
                    <a:pt x="10087" y="2793"/>
                  </a:lnTo>
                  <a:lnTo>
                    <a:pt x="28938" y="368"/>
                  </a:lnTo>
                  <a:lnTo>
                    <a:pt x="69836" y="10"/>
                  </a:lnTo>
                  <a:lnTo>
                    <a:pt x="109041" y="1"/>
                  </a:lnTo>
                  <a:lnTo>
                    <a:pt x="153212" y="0"/>
                  </a:lnTo>
                  <a:lnTo>
                    <a:pt x="193077" y="0"/>
                  </a:lnTo>
                  <a:lnTo>
                    <a:pt x="217210" y="992"/>
                  </a:lnTo>
                  <a:lnTo>
                    <a:pt x="258961"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4" name="SMARTInkShape-46"/>
            <p:cNvSpPr/>
            <p:nvPr>
              <p:custDataLst>
                <p:tags r:id="rId108"/>
              </p:custDataLst>
            </p:nvPr>
          </p:nvSpPr>
          <p:spPr>
            <a:xfrm>
              <a:off x="3955851" y="1339453"/>
              <a:ext cx="44650" cy="169665"/>
            </a:xfrm>
            <a:custGeom>
              <a:avLst/>
              <a:gdLst/>
              <a:ahLst/>
              <a:cxnLst/>
              <a:rect l="0" t="0" r="0" b="0"/>
              <a:pathLst>
                <a:path w="44650" h="169665">
                  <a:moveTo>
                    <a:pt x="44649" y="0"/>
                  </a:moveTo>
                  <a:lnTo>
                    <a:pt x="44649" y="0"/>
                  </a:lnTo>
                  <a:lnTo>
                    <a:pt x="38512" y="14258"/>
                  </a:lnTo>
                  <a:lnTo>
                    <a:pt x="35555" y="29470"/>
                  </a:lnTo>
                  <a:lnTo>
                    <a:pt x="29827" y="41694"/>
                  </a:lnTo>
                  <a:lnTo>
                    <a:pt x="24321" y="80543"/>
                  </a:lnTo>
                  <a:lnTo>
                    <a:pt x="19136" y="99474"/>
                  </a:lnTo>
                  <a:lnTo>
                    <a:pt x="17120" y="118905"/>
                  </a:lnTo>
                  <a:lnTo>
                    <a:pt x="10842" y="135972"/>
                  </a:lnTo>
                  <a:lnTo>
                    <a:pt x="8788" y="145760"/>
                  </a:lnTo>
                  <a:lnTo>
                    <a:pt x="902" y="160281"/>
                  </a:lnTo>
                  <a:lnTo>
                    <a:pt x="0"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5" name="SMARTInkShape-47"/>
            <p:cNvSpPr/>
            <p:nvPr>
              <p:custDataLst>
                <p:tags r:id="rId109"/>
              </p:custDataLst>
            </p:nvPr>
          </p:nvSpPr>
          <p:spPr>
            <a:xfrm>
              <a:off x="3527226" y="1303734"/>
              <a:ext cx="169620" cy="187525"/>
            </a:xfrm>
            <a:custGeom>
              <a:avLst/>
              <a:gdLst/>
              <a:ahLst/>
              <a:cxnLst/>
              <a:rect l="0" t="0" r="0" b="0"/>
              <a:pathLst>
                <a:path w="169620" h="187525">
                  <a:moveTo>
                    <a:pt x="17860" y="0"/>
                  </a:moveTo>
                  <a:lnTo>
                    <a:pt x="17860" y="0"/>
                  </a:lnTo>
                  <a:lnTo>
                    <a:pt x="57007" y="0"/>
                  </a:lnTo>
                  <a:lnTo>
                    <a:pt x="83102" y="2646"/>
                  </a:lnTo>
                  <a:lnTo>
                    <a:pt x="124472" y="18092"/>
                  </a:lnTo>
                  <a:lnTo>
                    <a:pt x="141444" y="26636"/>
                  </a:lnTo>
                  <a:lnTo>
                    <a:pt x="163772" y="47736"/>
                  </a:lnTo>
                  <a:lnTo>
                    <a:pt x="167045" y="53627"/>
                  </a:lnTo>
                  <a:lnTo>
                    <a:pt x="168888" y="65168"/>
                  </a:lnTo>
                  <a:lnTo>
                    <a:pt x="169619" y="91907"/>
                  </a:lnTo>
                  <a:lnTo>
                    <a:pt x="166999" y="98064"/>
                  </a:lnTo>
                  <a:lnTo>
                    <a:pt x="144755" y="128170"/>
                  </a:lnTo>
                  <a:lnTo>
                    <a:pt x="118527" y="145483"/>
                  </a:lnTo>
                  <a:lnTo>
                    <a:pt x="74033" y="164069"/>
                  </a:lnTo>
                  <a:lnTo>
                    <a:pt x="35153" y="176514"/>
                  </a:lnTo>
                  <a:lnTo>
                    <a:pt x="24553" y="178662"/>
                  </a:lnTo>
                  <a:lnTo>
                    <a:pt x="9665" y="185479"/>
                  </a:lnTo>
                  <a:lnTo>
                    <a:pt x="0"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6" name="SMARTInkShape-48"/>
            <p:cNvSpPr/>
            <p:nvPr>
              <p:custDataLst>
                <p:tags r:id="rId110"/>
              </p:custDataLst>
            </p:nvPr>
          </p:nvSpPr>
          <p:spPr>
            <a:xfrm>
              <a:off x="3339703" y="1393031"/>
              <a:ext cx="312540" cy="8931"/>
            </a:xfrm>
            <a:custGeom>
              <a:avLst/>
              <a:gdLst/>
              <a:ahLst/>
              <a:cxnLst/>
              <a:rect l="0" t="0" r="0" b="0"/>
              <a:pathLst>
                <a:path w="312540" h="8931">
                  <a:moveTo>
                    <a:pt x="0" y="0"/>
                  </a:moveTo>
                  <a:lnTo>
                    <a:pt x="0" y="0"/>
                  </a:lnTo>
                  <a:lnTo>
                    <a:pt x="38829" y="0"/>
                  </a:lnTo>
                  <a:lnTo>
                    <a:pt x="78291" y="0"/>
                  </a:lnTo>
                  <a:lnTo>
                    <a:pt x="117929" y="0"/>
                  </a:lnTo>
                  <a:lnTo>
                    <a:pt x="160977" y="0"/>
                  </a:lnTo>
                  <a:lnTo>
                    <a:pt x="199278" y="992"/>
                  </a:lnTo>
                  <a:lnTo>
                    <a:pt x="243150" y="8102"/>
                  </a:lnTo>
                  <a:lnTo>
                    <a:pt x="285696" y="8881"/>
                  </a:lnTo>
                  <a:lnTo>
                    <a:pt x="312539"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7" name="SMARTInkShape-49"/>
            <p:cNvSpPr/>
            <p:nvPr>
              <p:custDataLst>
                <p:tags r:id="rId111"/>
              </p:custDataLst>
            </p:nvPr>
          </p:nvSpPr>
          <p:spPr>
            <a:xfrm>
              <a:off x="3161109" y="1339453"/>
              <a:ext cx="71435" cy="133946"/>
            </a:xfrm>
            <a:custGeom>
              <a:avLst/>
              <a:gdLst/>
              <a:ahLst/>
              <a:cxnLst/>
              <a:rect l="0" t="0" r="0" b="0"/>
              <a:pathLst>
                <a:path w="71435" h="133946">
                  <a:moveTo>
                    <a:pt x="53578" y="0"/>
                  </a:moveTo>
                  <a:lnTo>
                    <a:pt x="53578" y="0"/>
                  </a:lnTo>
                  <a:lnTo>
                    <a:pt x="22459" y="0"/>
                  </a:lnTo>
                  <a:lnTo>
                    <a:pt x="20925" y="992"/>
                  </a:lnTo>
                  <a:lnTo>
                    <a:pt x="19904" y="2646"/>
                  </a:lnTo>
                  <a:lnTo>
                    <a:pt x="18263" y="7688"/>
                  </a:lnTo>
                  <a:lnTo>
                    <a:pt x="27626" y="18480"/>
                  </a:lnTo>
                  <a:lnTo>
                    <a:pt x="32122" y="24088"/>
                  </a:lnTo>
                  <a:lnTo>
                    <a:pt x="37654" y="35773"/>
                  </a:lnTo>
                  <a:lnTo>
                    <a:pt x="58615" y="59533"/>
                  </a:lnTo>
                  <a:lnTo>
                    <a:pt x="64385" y="71438"/>
                  </a:lnTo>
                  <a:lnTo>
                    <a:pt x="70044" y="78603"/>
                  </a:lnTo>
                  <a:lnTo>
                    <a:pt x="71315" y="87901"/>
                  </a:lnTo>
                  <a:lnTo>
                    <a:pt x="71434" y="102563"/>
                  </a:lnTo>
                  <a:lnTo>
                    <a:pt x="70443" y="104094"/>
                  </a:lnTo>
                  <a:lnTo>
                    <a:pt x="68791" y="105115"/>
                  </a:lnTo>
                  <a:lnTo>
                    <a:pt x="63749" y="106753"/>
                  </a:lnTo>
                  <a:lnTo>
                    <a:pt x="46716" y="121971"/>
                  </a:lnTo>
                  <a:lnTo>
                    <a:pt x="41268" y="123662"/>
                  </a:lnTo>
                  <a:lnTo>
                    <a:pt x="23549" y="125741"/>
                  </a:lnTo>
                  <a:lnTo>
                    <a:pt x="9352" y="133094"/>
                  </a:lnTo>
                  <a:lnTo>
                    <a:pt x="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8" name="SMARTInkShape-50"/>
            <p:cNvSpPr/>
            <p:nvPr>
              <p:custDataLst>
                <p:tags r:id="rId112"/>
              </p:custDataLst>
            </p:nvPr>
          </p:nvSpPr>
          <p:spPr>
            <a:xfrm>
              <a:off x="3018234" y="1357313"/>
              <a:ext cx="89288" cy="98227"/>
            </a:xfrm>
            <a:custGeom>
              <a:avLst/>
              <a:gdLst/>
              <a:ahLst/>
              <a:cxnLst/>
              <a:rect l="0" t="0" r="0" b="0"/>
              <a:pathLst>
                <a:path w="89288" h="98227">
                  <a:moveTo>
                    <a:pt x="0" y="26789"/>
                  </a:moveTo>
                  <a:lnTo>
                    <a:pt x="0" y="26789"/>
                  </a:lnTo>
                  <a:lnTo>
                    <a:pt x="4741" y="22048"/>
                  </a:lnTo>
                  <a:lnTo>
                    <a:pt x="12360" y="19721"/>
                  </a:lnTo>
                  <a:lnTo>
                    <a:pt x="47151" y="15261"/>
                  </a:lnTo>
                  <a:lnTo>
                    <a:pt x="69298" y="9300"/>
                  </a:lnTo>
                  <a:lnTo>
                    <a:pt x="78938" y="8962"/>
                  </a:lnTo>
                  <a:lnTo>
                    <a:pt x="79415" y="7959"/>
                  </a:lnTo>
                  <a:lnTo>
                    <a:pt x="79944" y="4198"/>
                  </a:lnTo>
                  <a:lnTo>
                    <a:pt x="81077" y="2799"/>
                  </a:lnTo>
                  <a:lnTo>
                    <a:pt x="89287" y="2"/>
                  </a:lnTo>
                  <a:lnTo>
                    <a:pt x="64226" y="0"/>
                  </a:lnTo>
                  <a:lnTo>
                    <a:pt x="58277" y="4740"/>
                  </a:lnTo>
                  <a:lnTo>
                    <a:pt x="55667" y="9713"/>
                  </a:lnTo>
                  <a:lnTo>
                    <a:pt x="54970" y="12428"/>
                  </a:lnTo>
                  <a:lnTo>
                    <a:pt x="46694" y="26857"/>
                  </a:lnTo>
                  <a:lnTo>
                    <a:pt x="44672" y="60524"/>
                  </a:lnTo>
                  <a:lnTo>
                    <a:pt x="44652" y="82102"/>
                  </a:lnTo>
                  <a:lnTo>
                    <a:pt x="45643" y="84500"/>
                  </a:lnTo>
                  <a:lnTo>
                    <a:pt x="47296" y="86099"/>
                  </a:lnTo>
                  <a:lnTo>
                    <a:pt x="49390" y="87165"/>
                  </a:lnTo>
                  <a:lnTo>
                    <a:pt x="50786" y="88867"/>
                  </a:lnTo>
                  <a:lnTo>
                    <a:pt x="52337" y="93405"/>
                  </a:lnTo>
                  <a:lnTo>
                    <a:pt x="53743" y="95012"/>
                  </a:lnTo>
                  <a:lnTo>
                    <a:pt x="62508"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9" name="SMARTInkShape-51"/>
            <p:cNvSpPr/>
            <p:nvPr>
              <p:custDataLst>
                <p:tags r:id="rId113"/>
              </p:custDataLst>
            </p:nvPr>
          </p:nvSpPr>
          <p:spPr>
            <a:xfrm>
              <a:off x="2928937" y="1276945"/>
              <a:ext cx="8931" cy="8931"/>
            </a:xfrm>
            <a:custGeom>
              <a:avLst/>
              <a:gdLst/>
              <a:ahLst/>
              <a:cxnLst/>
              <a:rect l="0" t="0" r="0" b="0"/>
              <a:pathLst>
                <a:path w="8931" h="8931">
                  <a:moveTo>
                    <a:pt x="0" y="8930"/>
                  </a:moveTo>
                  <a:lnTo>
                    <a:pt x="0" y="8930"/>
                  </a:lnTo>
                  <a:lnTo>
                    <a:pt x="7689" y="8930"/>
                  </a:lnTo>
                  <a:lnTo>
                    <a:pt x="8103" y="7938"/>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0" name="SMARTInkShape-52"/>
            <p:cNvSpPr/>
            <p:nvPr>
              <p:custDataLst>
                <p:tags r:id="rId114"/>
              </p:custDataLst>
            </p:nvPr>
          </p:nvSpPr>
          <p:spPr>
            <a:xfrm>
              <a:off x="2911078" y="1393031"/>
              <a:ext cx="17860" cy="71057"/>
            </a:xfrm>
            <a:custGeom>
              <a:avLst/>
              <a:gdLst/>
              <a:ahLst/>
              <a:cxnLst/>
              <a:rect l="0" t="0" r="0" b="0"/>
              <a:pathLst>
                <a:path w="17860" h="71057">
                  <a:moveTo>
                    <a:pt x="0" y="0"/>
                  </a:moveTo>
                  <a:lnTo>
                    <a:pt x="0" y="0"/>
                  </a:lnTo>
                  <a:lnTo>
                    <a:pt x="7068" y="16782"/>
                  </a:lnTo>
                  <a:lnTo>
                    <a:pt x="9676" y="32600"/>
                  </a:lnTo>
                  <a:lnTo>
                    <a:pt x="15949" y="44621"/>
                  </a:lnTo>
                  <a:lnTo>
                    <a:pt x="17859" y="71056"/>
                  </a:lnTo>
                  <a:lnTo>
                    <a:pt x="17859"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1" name="SMARTInkShape-53"/>
            <p:cNvSpPr/>
            <p:nvPr>
              <p:custDataLst>
                <p:tags r:id="rId115"/>
              </p:custDataLst>
            </p:nvPr>
          </p:nvSpPr>
          <p:spPr>
            <a:xfrm>
              <a:off x="2803922" y="1357313"/>
              <a:ext cx="44649" cy="89297"/>
            </a:xfrm>
            <a:custGeom>
              <a:avLst/>
              <a:gdLst/>
              <a:ahLst/>
              <a:cxnLst/>
              <a:rect l="0" t="0" r="0" b="0"/>
              <a:pathLst>
                <a:path w="44649" h="89297">
                  <a:moveTo>
                    <a:pt x="0" y="89296"/>
                  </a:moveTo>
                  <a:lnTo>
                    <a:pt x="0" y="89296"/>
                  </a:lnTo>
                  <a:lnTo>
                    <a:pt x="0" y="84556"/>
                  </a:lnTo>
                  <a:lnTo>
                    <a:pt x="992" y="83159"/>
                  </a:lnTo>
                  <a:lnTo>
                    <a:pt x="2646" y="82228"/>
                  </a:lnTo>
                  <a:lnTo>
                    <a:pt x="4740" y="81608"/>
                  </a:lnTo>
                  <a:lnTo>
                    <a:pt x="6137" y="80202"/>
                  </a:lnTo>
                  <a:lnTo>
                    <a:pt x="8562" y="72787"/>
                  </a:lnTo>
                  <a:lnTo>
                    <a:pt x="8929" y="32600"/>
                  </a:lnTo>
                  <a:lnTo>
                    <a:pt x="9922" y="30663"/>
                  </a:lnTo>
                  <a:lnTo>
                    <a:pt x="11575" y="29371"/>
                  </a:lnTo>
                  <a:lnTo>
                    <a:pt x="13670" y="28510"/>
                  </a:lnTo>
                  <a:lnTo>
                    <a:pt x="15066" y="26944"/>
                  </a:lnTo>
                  <a:lnTo>
                    <a:pt x="19953" y="17302"/>
                  </a:lnTo>
                  <a:lnTo>
                    <a:pt x="26389" y="9419"/>
                  </a:lnTo>
                  <a:lnTo>
                    <a:pt x="31410" y="9074"/>
                  </a:lnTo>
                  <a:lnTo>
                    <a:pt x="32847" y="8034"/>
                  </a:lnTo>
                  <a:lnTo>
                    <a:pt x="34442" y="4232"/>
                  </a:lnTo>
                  <a:lnTo>
                    <a:pt x="35860" y="2821"/>
                  </a:lnTo>
                  <a:lnTo>
                    <a:pt x="4464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2" name="SMARTInkShape-54"/>
            <p:cNvSpPr/>
            <p:nvPr>
              <p:custDataLst>
                <p:tags r:id="rId116"/>
              </p:custDataLst>
            </p:nvPr>
          </p:nvSpPr>
          <p:spPr>
            <a:xfrm>
              <a:off x="2670088" y="1321630"/>
              <a:ext cx="62397" cy="115670"/>
            </a:xfrm>
            <a:custGeom>
              <a:avLst/>
              <a:gdLst/>
              <a:ahLst/>
              <a:cxnLst/>
              <a:rect l="0" t="0" r="0" b="0"/>
              <a:pathLst>
                <a:path w="62397" h="115670">
                  <a:moveTo>
                    <a:pt x="17748" y="44612"/>
                  </a:moveTo>
                  <a:lnTo>
                    <a:pt x="17748" y="44612"/>
                  </a:lnTo>
                  <a:lnTo>
                    <a:pt x="13007" y="44612"/>
                  </a:lnTo>
                  <a:lnTo>
                    <a:pt x="11611" y="45604"/>
                  </a:lnTo>
                  <a:lnTo>
                    <a:pt x="10680" y="47258"/>
                  </a:lnTo>
                  <a:lnTo>
                    <a:pt x="8071" y="59843"/>
                  </a:lnTo>
                  <a:lnTo>
                    <a:pt x="1162" y="69683"/>
                  </a:lnTo>
                  <a:lnTo>
                    <a:pt x="140" y="78191"/>
                  </a:lnTo>
                  <a:lnTo>
                    <a:pt x="0" y="83679"/>
                  </a:lnTo>
                  <a:lnTo>
                    <a:pt x="955" y="85540"/>
                  </a:lnTo>
                  <a:lnTo>
                    <a:pt x="2584" y="86780"/>
                  </a:lnTo>
                  <a:lnTo>
                    <a:pt x="4662" y="87607"/>
                  </a:lnTo>
                  <a:lnTo>
                    <a:pt x="6047" y="89150"/>
                  </a:lnTo>
                  <a:lnTo>
                    <a:pt x="7587" y="93511"/>
                  </a:lnTo>
                  <a:lnTo>
                    <a:pt x="8453" y="101544"/>
                  </a:lnTo>
                  <a:lnTo>
                    <a:pt x="9567" y="103403"/>
                  </a:lnTo>
                  <a:lnTo>
                    <a:pt x="11302" y="104642"/>
                  </a:lnTo>
                  <a:lnTo>
                    <a:pt x="16474" y="106630"/>
                  </a:lnTo>
                  <a:lnTo>
                    <a:pt x="25324" y="114766"/>
                  </a:lnTo>
                  <a:lnTo>
                    <a:pt x="31017" y="115669"/>
                  </a:lnTo>
                  <a:lnTo>
                    <a:pt x="36213" y="113235"/>
                  </a:lnTo>
                  <a:lnTo>
                    <a:pt x="42893" y="108328"/>
                  </a:lnTo>
                  <a:lnTo>
                    <a:pt x="48790" y="107478"/>
                  </a:lnTo>
                  <a:lnTo>
                    <a:pt x="50349" y="106366"/>
                  </a:lnTo>
                  <a:lnTo>
                    <a:pt x="51388" y="104633"/>
                  </a:lnTo>
                  <a:lnTo>
                    <a:pt x="52081" y="102485"/>
                  </a:lnTo>
                  <a:lnTo>
                    <a:pt x="61033" y="90879"/>
                  </a:lnTo>
                  <a:lnTo>
                    <a:pt x="61993" y="85000"/>
                  </a:lnTo>
                  <a:lnTo>
                    <a:pt x="62393" y="42867"/>
                  </a:lnTo>
                  <a:lnTo>
                    <a:pt x="62396" y="28625"/>
                  </a:lnTo>
                  <a:lnTo>
                    <a:pt x="55329" y="17286"/>
                  </a:lnTo>
                  <a:lnTo>
                    <a:pt x="54708" y="14488"/>
                  </a:lnTo>
                  <a:lnTo>
                    <a:pt x="53302" y="12623"/>
                  </a:lnTo>
                  <a:lnTo>
                    <a:pt x="36094" y="375"/>
                  </a:lnTo>
                  <a:lnTo>
                    <a:pt x="27961" y="0"/>
                  </a:lnTo>
                  <a:lnTo>
                    <a:pt x="27533" y="980"/>
                  </a:lnTo>
                  <a:lnTo>
                    <a:pt x="27058" y="4715"/>
                  </a:lnTo>
                  <a:lnTo>
                    <a:pt x="25939" y="6108"/>
                  </a:lnTo>
                  <a:lnTo>
                    <a:pt x="22050" y="7655"/>
                  </a:lnTo>
                  <a:lnTo>
                    <a:pt x="20616" y="9060"/>
                  </a:lnTo>
                  <a:lnTo>
                    <a:pt x="17748" y="178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3" name="SMARTInkShape-55"/>
            <p:cNvSpPr/>
            <p:nvPr>
              <p:custDataLst>
                <p:tags r:id="rId117"/>
              </p:custDataLst>
            </p:nvPr>
          </p:nvSpPr>
          <p:spPr>
            <a:xfrm>
              <a:off x="2473523" y="1366252"/>
              <a:ext cx="125017" cy="8921"/>
            </a:xfrm>
            <a:custGeom>
              <a:avLst/>
              <a:gdLst/>
              <a:ahLst/>
              <a:cxnLst/>
              <a:rect l="0" t="0" r="0" b="0"/>
              <a:pathLst>
                <a:path w="125017" h="8921">
                  <a:moveTo>
                    <a:pt x="0" y="8920"/>
                  </a:moveTo>
                  <a:lnTo>
                    <a:pt x="0" y="8920"/>
                  </a:lnTo>
                  <a:lnTo>
                    <a:pt x="4741" y="4179"/>
                  </a:lnTo>
                  <a:lnTo>
                    <a:pt x="9714" y="1852"/>
                  </a:lnTo>
                  <a:lnTo>
                    <a:pt x="52011" y="22"/>
                  </a:lnTo>
                  <a:lnTo>
                    <a:pt x="64138" y="0"/>
                  </a:lnTo>
                  <a:lnTo>
                    <a:pt x="70840" y="2640"/>
                  </a:lnTo>
                  <a:lnTo>
                    <a:pt x="77125" y="6129"/>
                  </a:lnTo>
                  <a:lnTo>
                    <a:pt x="89245" y="8369"/>
                  </a:lnTo>
                  <a:lnTo>
                    <a:pt x="125016" y="89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4" name="SMARTInkShape-56"/>
            <p:cNvSpPr/>
            <p:nvPr>
              <p:custDataLst>
                <p:tags r:id="rId118"/>
              </p:custDataLst>
            </p:nvPr>
          </p:nvSpPr>
          <p:spPr>
            <a:xfrm>
              <a:off x="2527102" y="1276945"/>
              <a:ext cx="26789" cy="194686"/>
            </a:xfrm>
            <a:custGeom>
              <a:avLst/>
              <a:gdLst/>
              <a:ahLst/>
              <a:cxnLst/>
              <a:rect l="0" t="0" r="0" b="0"/>
              <a:pathLst>
                <a:path w="26789" h="194686">
                  <a:moveTo>
                    <a:pt x="17859" y="0"/>
                  </a:moveTo>
                  <a:lnTo>
                    <a:pt x="17859" y="0"/>
                  </a:lnTo>
                  <a:lnTo>
                    <a:pt x="17859" y="12429"/>
                  </a:lnTo>
                  <a:lnTo>
                    <a:pt x="20505" y="18092"/>
                  </a:lnTo>
                  <a:lnTo>
                    <a:pt x="23996" y="23916"/>
                  </a:lnTo>
                  <a:lnTo>
                    <a:pt x="26237" y="35739"/>
                  </a:lnTo>
                  <a:lnTo>
                    <a:pt x="26782" y="77556"/>
                  </a:lnTo>
                  <a:lnTo>
                    <a:pt x="26788" y="122162"/>
                  </a:lnTo>
                  <a:lnTo>
                    <a:pt x="25796" y="144884"/>
                  </a:lnTo>
                  <a:lnTo>
                    <a:pt x="19100" y="163192"/>
                  </a:lnTo>
                  <a:lnTo>
                    <a:pt x="17112" y="175515"/>
                  </a:lnTo>
                  <a:lnTo>
                    <a:pt x="10839" y="187504"/>
                  </a:lnTo>
                  <a:lnTo>
                    <a:pt x="9307" y="194685"/>
                  </a:lnTo>
                  <a:lnTo>
                    <a:pt x="8188" y="194283"/>
                  </a:lnTo>
                  <a:lnTo>
                    <a:pt x="0" y="1875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5" name="SMARTInkShape-57"/>
            <p:cNvSpPr/>
            <p:nvPr>
              <p:custDataLst>
                <p:tags r:id="rId119"/>
              </p:custDataLst>
            </p:nvPr>
          </p:nvSpPr>
          <p:spPr>
            <a:xfrm>
              <a:off x="2223644" y="1357313"/>
              <a:ext cx="169513" cy="114722"/>
            </a:xfrm>
            <a:custGeom>
              <a:avLst/>
              <a:gdLst/>
              <a:ahLst/>
              <a:cxnLst/>
              <a:rect l="0" t="0" r="0" b="0"/>
              <a:pathLst>
                <a:path w="169513" h="114722">
                  <a:moveTo>
                    <a:pt x="44496" y="0"/>
                  </a:moveTo>
                  <a:lnTo>
                    <a:pt x="44496" y="0"/>
                  </a:lnTo>
                  <a:lnTo>
                    <a:pt x="32067" y="0"/>
                  </a:lnTo>
                  <a:lnTo>
                    <a:pt x="30257" y="992"/>
                  </a:lnTo>
                  <a:lnTo>
                    <a:pt x="29051" y="2645"/>
                  </a:lnTo>
                  <a:lnTo>
                    <a:pt x="28246" y="4740"/>
                  </a:lnTo>
                  <a:lnTo>
                    <a:pt x="26718" y="6136"/>
                  </a:lnTo>
                  <a:lnTo>
                    <a:pt x="17136" y="11023"/>
                  </a:lnTo>
                  <a:lnTo>
                    <a:pt x="11500" y="14821"/>
                  </a:lnTo>
                  <a:lnTo>
                    <a:pt x="5688" y="16509"/>
                  </a:lnTo>
                  <a:lnTo>
                    <a:pt x="3742" y="17951"/>
                  </a:lnTo>
                  <a:lnTo>
                    <a:pt x="2444" y="19904"/>
                  </a:lnTo>
                  <a:lnTo>
                    <a:pt x="361" y="25429"/>
                  </a:lnTo>
                  <a:lnTo>
                    <a:pt x="0" y="31126"/>
                  </a:lnTo>
                  <a:lnTo>
                    <a:pt x="2561" y="36323"/>
                  </a:lnTo>
                  <a:lnTo>
                    <a:pt x="6015" y="41940"/>
                  </a:lnTo>
                  <a:lnTo>
                    <a:pt x="8232" y="53631"/>
                  </a:lnTo>
                  <a:lnTo>
                    <a:pt x="9527" y="60547"/>
                  </a:lnTo>
                  <a:lnTo>
                    <a:pt x="15835" y="74604"/>
                  </a:lnTo>
                  <a:lnTo>
                    <a:pt x="21175" y="82105"/>
                  </a:lnTo>
                  <a:lnTo>
                    <a:pt x="34500" y="91906"/>
                  </a:lnTo>
                  <a:lnTo>
                    <a:pt x="60135" y="103993"/>
                  </a:lnTo>
                  <a:lnTo>
                    <a:pt x="104174" y="114721"/>
                  </a:lnTo>
                  <a:lnTo>
                    <a:pt x="145708" y="106911"/>
                  </a:lnTo>
                  <a:lnTo>
                    <a:pt x="169512" y="982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6" name="SMARTInkShape-58"/>
            <p:cNvSpPr/>
            <p:nvPr>
              <p:custDataLst>
                <p:tags r:id="rId120"/>
              </p:custDataLst>
            </p:nvPr>
          </p:nvSpPr>
          <p:spPr>
            <a:xfrm>
              <a:off x="2009179" y="1412164"/>
              <a:ext cx="107158" cy="16587"/>
            </a:xfrm>
            <a:custGeom>
              <a:avLst/>
              <a:gdLst/>
              <a:ahLst/>
              <a:cxnLst/>
              <a:rect l="0" t="0" r="0" b="0"/>
              <a:pathLst>
                <a:path w="107158" h="16587">
                  <a:moveTo>
                    <a:pt x="0" y="16586"/>
                  </a:moveTo>
                  <a:lnTo>
                    <a:pt x="0" y="16586"/>
                  </a:lnTo>
                  <a:lnTo>
                    <a:pt x="4741" y="11846"/>
                  </a:lnTo>
                  <a:lnTo>
                    <a:pt x="9714" y="9518"/>
                  </a:lnTo>
                  <a:lnTo>
                    <a:pt x="23916" y="6909"/>
                  </a:lnTo>
                  <a:lnTo>
                    <a:pt x="35740" y="637"/>
                  </a:lnTo>
                  <a:lnTo>
                    <a:pt x="38710" y="0"/>
                  </a:lnTo>
                  <a:lnTo>
                    <a:pt x="82362" y="7557"/>
                  </a:lnTo>
                  <a:lnTo>
                    <a:pt x="107157" y="76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6" name="SMARTInkShape-59"/>
            <p:cNvSpPr/>
            <p:nvPr>
              <p:custDataLst>
                <p:tags r:id="rId121"/>
              </p:custDataLst>
            </p:nvPr>
          </p:nvSpPr>
          <p:spPr>
            <a:xfrm>
              <a:off x="1982390" y="1330937"/>
              <a:ext cx="187525" cy="133533"/>
            </a:xfrm>
            <a:custGeom>
              <a:avLst/>
              <a:gdLst/>
              <a:ahLst/>
              <a:cxnLst/>
              <a:rect l="0" t="0" r="0" b="0"/>
              <a:pathLst>
                <a:path w="187525" h="133533">
                  <a:moveTo>
                    <a:pt x="0" y="106743"/>
                  </a:moveTo>
                  <a:lnTo>
                    <a:pt x="0" y="106743"/>
                  </a:lnTo>
                  <a:lnTo>
                    <a:pt x="0" y="124592"/>
                  </a:lnTo>
                  <a:lnTo>
                    <a:pt x="40704" y="82906"/>
                  </a:lnTo>
                  <a:lnTo>
                    <a:pt x="46516" y="71019"/>
                  </a:lnTo>
                  <a:lnTo>
                    <a:pt x="67542" y="39109"/>
                  </a:lnTo>
                  <a:lnTo>
                    <a:pt x="73315" y="26539"/>
                  </a:lnTo>
                  <a:lnTo>
                    <a:pt x="83715" y="14501"/>
                  </a:lnTo>
                  <a:lnTo>
                    <a:pt x="89462" y="11176"/>
                  </a:lnTo>
                  <a:lnTo>
                    <a:pt x="95324" y="8706"/>
                  </a:lnTo>
                  <a:lnTo>
                    <a:pt x="105403" y="983"/>
                  </a:lnTo>
                  <a:lnTo>
                    <a:pt x="111377" y="0"/>
                  </a:lnTo>
                  <a:lnTo>
                    <a:pt x="116640" y="2416"/>
                  </a:lnTo>
                  <a:lnTo>
                    <a:pt x="122285" y="5805"/>
                  </a:lnTo>
                  <a:lnTo>
                    <a:pt x="133994" y="7980"/>
                  </a:lnTo>
                  <a:lnTo>
                    <a:pt x="136955" y="8159"/>
                  </a:lnTo>
                  <a:lnTo>
                    <a:pt x="138928" y="9270"/>
                  </a:lnTo>
                  <a:lnTo>
                    <a:pt x="140244" y="11003"/>
                  </a:lnTo>
                  <a:lnTo>
                    <a:pt x="142698" y="15575"/>
                  </a:lnTo>
                  <a:lnTo>
                    <a:pt x="148666" y="23726"/>
                  </a:lnTo>
                  <a:lnTo>
                    <a:pt x="150875" y="32426"/>
                  </a:lnTo>
                  <a:lnTo>
                    <a:pt x="151392" y="38325"/>
                  </a:lnTo>
                  <a:lnTo>
                    <a:pt x="154267" y="44254"/>
                  </a:lnTo>
                  <a:lnTo>
                    <a:pt x="156423" y="47224"/>
                  </a:lnTo>
                  <a:lnTo>
                    <a:pt x="159457" y="60885"/>
                  </a:lnTo>
                  <a:lnTo>
                    <a:pt x="161475" y="76150"/>
                  </a:lnTo>
                  <a:lnTo>
                    <a:pt x="167753" y="88720"/>
                  </a:lnTo>
                  <a:lnTo>
                    <a:pt x="170405" y="103745"/>
                  </a:lnTo>
                  <a:lnTo>
                    <a:pt x="177320" y="113906"/>
                  </a:lnTo>
                  <a:lnTo>
                    <a:pt x="178217" y="119889"/>
                  </a:lnTo>
                  <a:lnTo>
                    <a:pt x="179335" y="121460"/>
                  </a:lnTo>
                  <a:lnTo>
                    <a:pt x="181072" y="122507"/>
                  </a:lnTo>
                  <a:lnTo>
                    <a:pt x="183223" y="123206"/>
                  </a:lnTo>
                  <a:lnTo>
                    <a:pt x="184657" y="124663"/>
                  </a:lnTo>
                  <a:lnTo>
                    <a:pt x="187524" y="1335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7" name="SMARTInkShape-60"/>
            <p:cNvSpPr/>
            <p:nvPr>
              <p:custDataLst>
                <p:tags r:id="rId122"/>
              </p:custDataLst>
            </p:nvPr>
          </p:nvSpPr>
          <p:spPr>
            <a:xfrm>
              <a:off x="1741321" y="1401961"/>
              <a:ext cx="107125" cy="8930"/>
            </a:xfrm>
            <a:custGeom>
              <a:avLst/>
              <a:gdLst/>
              <a:ahLst/>
              <a:cxnLst/>
              <a:rect l="0" t="0" r="0" b="0"/>
              <a:pathLst>
                <a:path w="107125" h="8930">
                  <a:moveTo>
                    <a:pt x="8898" y="0"/>
                  </a:moveTo>
                  <a:lnTo>
                    <a:pt x="8898" y="0"/>
                  </a:lnTo>
                  <a:lnTo>
                    <a:pt x="4157" y="0"/>
                  </a:lnTo>
                  <a:lnTo>
                    <a:pt x="2761" y="992"/>
                  </a:lnTo>
                  <a:lnTo>
                    <a:pt x="1830" y="2646"/>
                  </a:lnTo>
                  <a:lnTo>
                    <a:pt x="0" y="8820"/>
                  </a:lnTo>
                  <a:lnTo>
                    <a:pt x="39921" y="8929"/>
                  </a:lnTo>
                  <a:lnTo>
                    <a:pt x="84172" y="7937"/>
                  </a:lnTo>
                  <a:lnTo>
                    <a:pt x="10712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8" name="SMARTInkShape-61"/>
            <p:cNvSpPr/>
            <p:nvPr>
              <p:custDataLst>
                <p:tags r:id="rId123"/>
              </p:custDataLst>
            </p:nvPr>
          </p:nvSpPr>
          <p:spPr>
            <a:xfrm>
              <a:off x="1687711" y="1285875"/>
              <a:ext cx="285751" cy="80368"/>
            </a:xfrm>
            <a:custGeom>
              <a:avLst/>
              <a:gdLst/>
              <a:ahLst/>
              <a:cxnLst/>
              <a:rect l="0" t="0" r="0" b="0"/>
              <a:pathLst>
                <a:path w="285751" h="80368">
                  <a:moveTo>
                    <a:pt x="0" y="80367"/>
                  </a:moveTo>
                  <a:lnTo>
                    <a:pt x="0" y="80367"/>
                  </a:lnTo>
                  <a:lnTo>
                    <a:pt x="12429" y="60250"/>
                  </a:lnTo>
                  <a:lnTo>
                    <a:pt x="18092" y="56543"/>
                  </a:lnTo>
                  <a:lnTo>
                    <a:pt x="56912" y="38462"/>
                  </a:lnTo>
                  <a:lnTo>
                    <a:pt x="97449" y="21808"/>
                  </a:lnTo>
                  <a:lnTo>
                    <a:pt x="140158" y="10325"/>
                  </a:lnTo>
                  <a:lnTo>
                    <a:pt x="169698" y="6468"/>
                  </a:lnTo>
                  <a:lnTo>
                    <a:pt x="190179" y="1916"/>
                  </a:lnTo>
                  <a:lnTo>
                    <a:pt x="231621" y="168"/>
                  </a:lnTo>
                  <a:lnTo>
                    <a:pt x="273734" y="2"/>
                  </a:lnTo>
                  <a:lnTo>
                    <a:pt x="28575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9" name="SMARTInkShape-62"/>
            <p:cNvSpPr/>
            <p:nvPr>
              <p:custDataLst>
                <p:tags r:id="rId124"/>
              </p:custDataLst>
            </p:nvPr>
          </p:nvSpPr>
          <p:spPr>
            <a:xfrm>
              <a:off x="1741289" y="1321594"/>
              <a:ext cx="17860" cy="258915"/>
            </a:xfrm>
            <a:custGeom>
              <a:avLst/>
              <a:gdLst/>
              <a:ahLst/>
              <a:cxnLst/>
              <a:rect l="0" t="0" r="0" b="0"/>
              <a:pathLst>
                <a:path w="17860" h="258915">
                  <a:moveTo>
                    <a:pt x="17859" y="0"/>
                  </a:moveTo>
                  <a:lnTo>
                    <a:pt x="17859" y="0"/>
                  </a:lnTo>
                  <a:lnTo>
                    <a:pt x="17859" y="42807"/>
                  </a:lnTo>
                  <a:lnTo>
                    <a:pt x="16867" y="50775"/>
                  </a:lnTo>
                  <a:lnTo>
                    <a:pt x="9757" y="76491"/>
                  </a:lnTo>
                  <a:lnTo>
                    <a:pt x="8951" y="119387"/>
                  </a:lnTo>
                  <a:lnTo>
                    <a:pt x="7944" y="137018"/>
                  </a:lnTo>
                  <a:lnTo>
                    <a:pt x="552" y="175953"/>
                  </a:lnTo>
                  <a:lnTo>
                    <a:pt x="14" y="216338"/>
                  </a:lnTo>
                  <a:lnTo>
                    <a:pt x="0" y="258914"/>
                  </a:lnTo>
                  <a:lnTo>
                    <a:pt x="0"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0" name="SMARTInkShape-63"/>
            <p:cNvSpPr/>
            <p:nvPr>
              <p:custDataLst>
                <p:tags r:id="rId125"/>
              </p:custDataLst>
            </p:nvPr>
          </p:nvSpPr>
          <p:spPr>
            <a:xfrm>
              <a:off x="8572499" y="1135347"/>
              <a:ext cx="205384" cy="221967"/>
            </a:xfrm>
            <a:custGeom>
              <a:avLst/>
              <a:gdLst/>
              <a:ahLst/>
              <a:cxnLst/>
              <a:rect l="0" t="0" r="0" b="0"/>
              <a:pathLst>
                <a:path w="205384" h="221967">
                  <a:moveTo>
                    <a:pt x="205383" y="34442"/>
                  </a:moveTo>
                  <a:lnTo>
                    <a:pt x="205383" y="34442"/>
                  </a:lnTo>
                  <a:lnTo>
                    <a:pt x="162761" y="10764"/>
                  </a:lnTo>
                  <a:lnTo>
                    <a:pt x="137754" y="6934"/>
                  </a:lnTo>
                  <a:lnTo>
                    <a:pt x="125180" y="639"/>
                  </a:lnTo>
                  <a:lnTo>
                    <a:pt x="122149" y="0"/>
                  </a:lnTo>
                  <a:lnTo>
                    <a:pt x="119136" y="567"/>
                  </a:lnTo>
                  <a:lnTo>
                    <a:pt x="108930" y="6524"/>
                  </a:lnTo>
                  <a:lnTo>
                    <a:pt x="99625" y="15242"/>
                  </a:lnTo>
                  <a:lnTo>
                    <a:pt x="98641" y="20926"/>
                  </a:lnTo>
                  <a:lnTo>
                    <a:pt x="103090" y="33634"/>
                  </a:lnTo>
                  <a:lnTo>
                    <a:pt x="114475" y="49569"/>
                  </a:lnTo>
                  <a:lnTo>
                    <a:pt x="153186" y="94099"/>
                  </a:lnTo>
                  <a:lnTo>
                    <a:pt x="183528" y="137693"/>
                  </a:lnTo>
                  <a:lnTo>
                    <a:pt x="185748" y="144162"/>
                  </a:lnTo>
                  <a:lnTo>
                    <a:pt x="186997" y="158123"/>
                  </a:lnTo>
                  <a:lnTo>
                    <a:pt x="184644" y="166471"/>
                  </a:lnTo>
                  <a:lnTo>
                    <a:pt x="175048" y="179915"/>
                  </a:lnTo>
                  <a:lnTo>
                    <a:pt x="145279" y="198120"/>
                  </a:lnTo>
                  <a:lnTo>
                    <a:pt x="127823" y="202332"/>
                  </a:lnTo>
                  <a:lnTo>
                    <a:pt x="88492" y="206518"/>
                  </a:lnTo>
                  <a:lnTo>
                    <a:pt x="48679" y="211748"/>
                  </a:lnTo>
                  <a:lnTo>
                    <a:pt x="0" y="2219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1" name="SMARTInkShape-64"/>
            <p:cNvSpPr/>
            <p:nvPr>
              <p:custDataLst>
                <p:tags r:id="rId126"/>
              </p:custDataLst>
            </p:nvPr>
          </p:nvSpPr>
          <p:spPr>
            <a:xfrm>
              <a:off x="8474305" y="1107281"/>
              <a:ext cx="178562" cy="169665"/>
            </a:xfrm>
            <a:custGeom>
              <a:avLst/>
              <a:gdLst/>
              <a:ahLst/>
              <a:cxnLst/>
              <a:rect l="0" t="0" r="0" b="0"/>
              <a:pathLst>
                <a:path w="178562" h="169665">
                  <a:moveTo>
                    <a:pt x="17827" y="169664"/>
                  </a:moveTo>
                  <a:lnTo>
                    <a:pt x="17827" y="169664"/>
                  </a:lnTo>
                  <a:lnTo>
                    <a:pt x="17827" y="140111"/>
                  </a:lnTo>
                  <a:lnTo>
                    <a:pt x="15181" y="134040"/>
                  </a:lnTo>
                  <a:lnTo>
                    <a:pt x="11689" y="128034"/>
                  </a:lnTo>
                  <a:lnTo>
                    <a:pt x="9449" y="116094"/>
                  </a:lnTo>
                  <a:lnTo>
                    <a:pt x="9265" y="113115"/>
                  </a:lnTo>
                  <a:lnTo>
                    <a:pt x="6415" y="107159"/>
                  </a:lnTo>
                  <a:lnTo>
                    <a:pt x="2833" y="101204"/>
                  </a:lnTo>
                  <a:lnTo>
                    <a:pt x="817" y="91282"/>
                  </a:lnTo>
                  <a:lnTo>
                    <a:pt x="0" y="55159"/>
                  </a:lnTo>
                  <a:lnTo>
                    <a:pt x="2629" y="46674"/>
                  </a:lnTo>
                  <a:lnTo>
                    <a:pt x="6111" y="39596"/>
                  </a:lnTo>
                  <a:lnTo>
                    <a:pt x="9065" y="30033"/>
                  </a:lnTo>
                  <a:lnTo>
                    <a:pt x="29857" y="5964"/>
                  </a:lnTo>
                  <a:lnTo>
                    <a:pt x="35741" y="2651"/>
                  </a:lnTo>
                  <a:lnTo>
                    <a:pt x="47604" y="524"/>
                  </a:lnTo>
                  <a:lnTo>
                    <a:pt x="89654" y="2"/>
                  </a:lnTo>
                  <a:lnTo>
                    <a:pt x="97695" y="0"/>
                  </a:lnTo>
                  <a:lnTo>
                    <a:pt x="98194" y="22223"/>
                  </a:lnTo>
                  <a:lnTo>
                    <a:pt x="97203" y="23745"/>
                  </a:lnTo>
                  <a:lnTo>
                    <a:pt x="95549" y="24760"/>
                  </a:lnTo>
                  <a:lnTo>
                    <a:pt x="93454" y="25436"/>
                  </a:lnTo>
                  <a:lnTo>
                    <a:pt x="92057" y="26880"/>
                  </a:lnTo>
                  <a:lnTo>
                    <a:pt x="90506" y="31129"/>
                  </a:lnTo>
                  <a:lnTo>
                    <a:pt x="89099" y="32659"/>
                  </a:lnTo>
                  <a:lnTo>
                    <a:pt x="84892" y="34359"/>
                  </a:lnTo>
                  <a:lnTo>
                    <a:pt x="83373" y="35804"/>
                  </a:lnTo>
                  <a:lnTo>
                    <a:pt x="81685" y="40056"/>
                  </a:lnTo>
                  <a:lnTo>
                    <a:pt x="80243" y="41587"/>
                  </a:lnTo>
                  <a:lnTo>
                    <a:pt x="62963" y="53175"/>
                  </a:lnTo>
                  <a:lnTo>
                    <a:pt x="62489" y="62130"/>
                  </a:lnTo>
                  <a:lnTo>
                    <a:pt x="57334" y="62433"/>
                  </a:lnTo>
                  <a:lnTo>
                    <a:pt x="59528" y="62475"/>
                  </a:lnTo>
                  <a:lnTo>
                    <a:pt x="60511" y="63478"/>
                  </a:lnTo>
                  <a:lnTo>
                    <a:pt x="62886" y="69630"/>
                  </a:lnTo>
                  <a:lnTo>
                    <a:pt x="92280" y="101217"/>
                  </a:lnTo>
                  <a:lnTo>
                    <a:pt x="134146" y="127662"/>
                  </a:lnTo>
                  <a:lnTo>
                    <a:pt x="157772" y="144611"/>
                  </a:lnTo>
                  <a:lnTo>
                    <a:pt x="178561"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2" name="SMARTInkShape-65"/>
            <p:cNvSpPr/>
            <p:nvPr>
              <p:custDataLst>
                <p:tags r:id="rId127"/>
              </p:custDataLst>
            </p:nvPr>
          </p:nvSpPr>
          <p:spPr>
            <a:xfrm>
              <a:off x="8322468" y="1134190"/>
              <a:ext cx="115684" cy="133827"/>
            </a:xfrm>
            <a:custGeom>
              <a:avLst/>
              <a:gdLst/>
              <a:ahLst/>
              <a:cxnLst/>
              <a:rect l="0" t="0" r="0" b="0"/>
              <a:pathLst>
                <a:path w="115684" h="133827">
                  <a:moveTo>
                    <a:pt x="0" y="80247"/>
                  </a:moveTo>
                  <a:lnTo>
                    <a:pt x="0" y="80247"/>
                  </a:lnTo>
                  <a:lnTo>
                    <a:pt x="16781" y="73180"/>
                  </a:lnTo>
                  <a:lnTo>
                    <a:pt x="20117" y="72559"/>
                  </a:lnTo>
                  <a:lnTo>
                    <a:pt x="26470" y="69223"/>
                  </a:lnTo>
                  <a:lnTo>
                    <a:pt x="29553" y="66945"/>
                  </a:lnTo>
                  <a:lnTo>
                    <a:pt x="38271" y="64413"/>
                  </a:lnTo>
                  <a:lnTo>
                    <a:pt x="64593" y="59920"/>
                  </a:lnTo>
                  <a:lnTo>
                    <a:pt x="88846" y="52718"/>
                  </a:lnTo>
                  <a:lnTo>
                    <a:pt x="102543" y="40166"/>
                  </a:lnTo>
                  <a:lnTo>
                    <a:pt x="105106" y="34983"/>
                  </a:lnTo>
                  <a:lnTo>
                    <a:pt x="105790" y="32212"/>
                  </a:lnTo>
                  <a:lnTo>
                    <a:pt x="107238" y="30364"/>
                  </a:lnTo>
                  <a:lnTo>
                    <a:pt x="111492" y="28312"/>
                  </a:lnTo>
                  <a:lnTo>
                    <a:pt x="113023" y="26772"/>
                  </a:lnTo>
                  <a:lnTo>
                    <a:pt x="115683" y="19125"/>
                  </a:lnTo>
                  <a:lnTo>
                    <a:pt x="108362" y="10173"/>
                  </a:lnTo>
                  <a:lnTo>
                    <a:pt x="107514" y="4473"/>
                  </a:lnTo>
                  <a:lnTo>
                    <a:pt x="106403" y="2942"/>
                  </a:lnTo>
                  <a:lnTo>
                    <a:pt x="104669" y="1922"/>
                  </a:lnTo>
                  <a:lnTo>
                    <a:pt x="98083" y="149"/>
                  </a:lnTo>
                  <a:lnTo>
                    <a:pt x="93864" y="0"/>
                  </a:lnTo>
                  <a:lnTo>
                    <a:pt x="88681" y="2579"/>
                  </a:lnTo>
                  <a:lnTo>
                    <a:pt x="83070" y="6041"/>
                  </a:lnTo>
                  <a:lnTo>
                    <a:pt x="74333" y="8982"/>
                  </a:lnTo>
                  <a:lnTo>
                    <a:pt x="68425" y="13186"/>
                  </a:lnTo>
                  <a:lnTo>
                    <a:pt x="65138" y="18361"/>
                  </a:lnTo>
                  <a:lnTo>
                    <a:pt x="62685" y="23969"/>
                  </a:lnTo>
                  <a:lnTo>
                    <a:pt x="56717" y="32704"/>
                  </a:lnTo>
                  <a:lnTo>
                    <a:pt x="53516" y="41576"/>
                  </a:lnTo>
                  <a:lnTo>
                    <a:pt x="47716" y="51481"/>
                  </a:lnTo>
                  <a:lnTo>
                    <a:pt x="44769" y="82857"/>
                  </a:lnTo>
                  <a:lnTo>
                    <a:pt x="53750" y="112141"/>
                  </a:lnTo>
                  <a:lnTo>
                    <a:pt x="65899" y="127761"/>
                  </a:lnTo>
                  <a:lnTo>
                    <a:pt x="71622" y="131130"/>
                  </a:lnTo>
                  <a:lnTo>
                    <a:pt x="80367" y="1338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3" name="SMARTInkShape-66"/>
            <p:cNvSpPr/>
            <p:nvPr>
              <p:custDataLst>
                <p:tags r:id="rId128"/>
              </p:custDataLst>
            </p:nvPr>
          </p:nvSpPr>
          <p:spPr>
            <a:xfrm>
              <a:off x="8224241" y="1125141"/>
              <a:ext cx="44650" cy="178594"/>
            </a:xfrm>
            <a:custGeom>
              <a:avLst/>
              <a:gdLst/>
              <a:ahLst/>
              <a:cxnLst/>
              <a:rect l="0" t="0" r="0" b="0"/>
              <a:pathLst>
                <a:path w="44650" h="178594">
                  <a:moveTo>
                    <a:pt x="0" y="0"/>
                  </a:moveTo>
                  <a:lnTo>
                    <a:pt x="0" y="0"/>
                  </a:lnTo>
                  <a:lnTo>
                    <a:pt x="7690" y="7688"/>
                  </a:lnTo>
                  <a:lnTo>
                    <a:pt x="8563" y="13302"/>
                  </a:lnTo>
                  <a:lnTo>
                    <a:pt x="8822" y="21249"/>
                  </a:lnTo>
                  <a:lnTo>
                    <a:pt x="9851" y="23096"/>
                  </a:lnTo>
                  <a:lnTo>
                    <a:pt x="11528" y="24327"/>
                  </a:lnTo>
                  <a:lnTo>
                    <a:pt x="13638" y="25147"/>
                  </a:lnTo>
                  <a:lnTo>
                    <a:pt x="15046" y="26687"/>
                  </a:lnTo>
                  <a:lnTo>
                    <a:pt x="16609" y="31043"/>
                  </a:lnTo>
                  <a:lnTo>
                    <a:pt x="17846" y="72236"/>
                  </a:lnTo>
                  <a:lnTo>
                    <a:pt x="18846" y="82706"/>
                  </a:lnTo>
                  <a:lnTo>
                    <a:pt x="24926" y="100158"/>
                  </a:lnTo>
                  <a:lnTo>
                    <a:pt x="26741" y="142141"/>
                  </a:lnTo>
                  <a:lnTo>
                    <a:pt x="26758" y="145362"/>
                  </a:lnTo>
                  <a:lnTo>
                    <a:pt x="29422" y="151587"/>
                  </a:lnTo>
                  <a:lnTo>
                    <a:pt x="32920" y="157661"/>
                  </a:lnTo>
                  <a:lnTo>
                    <a:pt x="34475" y="163668"/>
                  </a:lnTo>
                  <a:lnTo>
                    <a:pt x="35883" y="165666"/>
                  </a:lnTo>
                  <a:lnTo>
                    <a:pt x="37812" y="166999"/>
                  </a:lnTo>
                  <a:lnTo>
                    <a:pt x="40091" y="167887"/>
                  </a:lnTo>
                  <a:lnTo>
                    <a:pt x="41611" y="169471"/>
                  </a:lnTo>
                  <a:lnTo>
                    <a:pt x="44649" y="17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4" name="SMARTInkShape-67"/>
            <p:cNvSpPr/>
            <p:nvPr>
              <p:custDataLst>
                <p:tags r:id="rId129"/>
              </p:custDataLst>
            </p:nvPr>
          </p:nvSpPr>
          <p:spPr>
            <a:xfrm>
              <a:off x="8170663" y="1143000"/>
              <a:ext cx="133947" cy="8931"/>
            </a:xfrm>
            <a:custGeom>
              <a:avLst/>
              <a:gdLst/>
              <a:ahLst/>
              <a:cxnLst/>
              <a:rect l="0" t="0" r="0" b="0"/>
              <a:pathLst>
                <a:path w="133947" h="8931">
                  <a:moveTo>
                    <a:pt x="0" y="8930"/>
                  </a:moveTo>
                  <a:lnTo>
                    <a:pt x="0" y="8930"/>
                  </a:lnTo>
                  <a:lnTo>
                    <a:pt x="4741" y="8930"/>
                  </a:lnTo>
                  <a:lnTo>
                    <a:pt x="9714" y="6284"/>
                  </a:lnTo>
                  <a:lnTo>
                    <a:pt x="15232" y="2793"/>
                  </a:lnTo>
                  <a:lnTo>
                    <a:pt x="26858" y="552"/>
                  </a:lnTo>
                  <a:lnTo>
                    <a:pt x="70036" y="2"/>
                  </a:lnTo>
                  <a:lnTo>
                    <a:pt x="100858" y="0"/>
                  </a:lnTo>
                  <a:lnTo>
                    <a:pt x="107003" y="2646"/>
                  </a:lnTo>
                  <a:lnTo>
                    <a:pt x="113041" y="6137"/>
                  </a:lnTo>
                  <a:lnTo>
                    <a:pt x="124827" y="8684"/>
                  </a:lnTo>
                  <a:lnTo>
                    <a:pt x="133946"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5" name="SMARTInkShape-68"/>
            <p:cNvSpPr/>
            <p:nvPr>
              <p:custDataLst>
                <p:tags r:id="rId130"/>
              </p:custDataLst>
            </p:nvPr>
          </p:nvSpPr>
          <p:spPr>
            <a:xfrm>
              <a:off x="8188523" y="1071562"/>
              <a:ext cx="44649" cy="214314"/>
            </a:xfrm>
            <a:custGeom>
              <a:avLst/>
              <a:gdLst/>
              <a:ahLst/>
              <a:cxnLst/>
              <a:rect l="0" t="0" r="0" b="0"/>
              <a:pathLst>
                <a:path w="44649" h="214314">
                  <a:moveTo>
                    <a:pt x="44648" y="0"/>
                  </a:moveTo>
                  <a:lnTo>
                    <a:pt x="44648" y="0"/>
                  </a:lnTo>
                  <a:lnTo>
                    <a:pt x="44648" y="38374"/>
                  </a:lnTo>
                  <a:lnTo>
                    <a:pt x="33236" y="82846"/>
                  </a:lnTo>
                  <a:lnTo>
                    <a:pt x="29654" y="93375"/>
                  </a:lnTo>
                  <a:lnTo>
                    <a:pt x="24311" y="134010"/>
                  </a:lnTo>
                  <a:lnTo>
                    <a:pt x="19133" y="153030"/>
                  </a:lnTo>
                  <a:lnTo>
                    <a:pt x="17119" y="172479"/>
                  </a:lnTo>
                  <a:lnTo>
                    <a:pt x="6850" y="196270"/>
                  </a:lnTo>
                  <a:lnTo>
                    <a:pt x="3044" y="202325"/>
                  </a:lnTo>
                  <a:lnTo>
                    <a:pt x="0"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6" name="SMARTInkShape-69"/>
            <p:cNvSpPr/>
            <p:nvPr>
              <p:custDataLst>
                <p:tags r:id="rId131"/>
              </p:custDataLst>
            </p:nvPr>
          </p:nvSpPr>
          <p:spPr>
            <a:xfrm>
              <a:off x="7911702" y="1098361"/>
              <a:ext cx="205384" cy="142831"/>
            </a:xfrm>
            <a:custGeom>
              <a:avLst/>
              <a:gdLst/>
              <a:ahLst/>
              <a:cxnLst/>
              <a:rect l="0" t="0" r="0" b="0"/>
              <a:pathLst>
                <a:path w="205384" h="142831">
                  <a:moveTo>
                    <a:pt x="0" y="89287"/>
                  </a:moveTo>
                  <a:lnTo>
                    <a:pt x="0" y="89287"/>
                  </a:lnTo>
                  <a:lnTo>
                    <a:pt x="0" y="47607"/>
                  </a:lnTo>
                  <a:lnTo>
                    <a:pt x="0" y="41658"/>
                  </a:lnTo>
                  <a:lnTo>
                    <a:pt x="993" y="39675"/>
                  </a:lnTo>
                  <a:lnTo>
                    <a:pt x="2647" y="38353"/>
                  </a:lnTo>
                  <a:lnTo>
                    <a:pt x="7130" y="35892"/>
                  </a:lnTo>
                  <a:lnTo>
                    <a:pt x="12429" y="31491"/>
                  </a:lnTo>
                  <a:lnTo>
                    <a:pt x="15446" y="26228"/>
                  </a:lnTo>
                  <a:lnTo>
                    <a:pt x="16251" y="23435"/>
                  </a:lnTo>
                  <a:lnTo>
                    <a:pt x="22436" y="17686"/>
                  </a:lnTo>
                  <a:lnTo>
                    <a:pt x="30808" y="12816"/>
                  </a:lnTo>
                  <a:lnTo>
                    <a:pt x="42092" y="10074"/>
                  </a:lnTo>
                  <a:lnTo>
                    <a:pt x="57561" y="8270"/>
                  </a:lnTo>
                  <a:lnTo>
                    <a:pt x="91370" y="848"/>
                  </a:lnTo>
                  <a:lnTo>
                    <a:pt x="130896" y="0"/>
                  </a:lnTo>
                  <a:lnTo>
                    <a:pt x="135236" y="2641"/>
                  </a:lnTo>
                  <a:lnTo>
                    <a:pt x="141366" y="7680"/>
                  </a:lnTo>
                  <a:lnTo>
                    <a:pt x="147169" y="8553"/>
                  </a:lnTo>
                  <a:lnTo>
                    <a:pt x="148714" y="9667"/>
                  </a:lnTo>
                  <a:lnTo>
                    <a:pt x="149745" y="11403"/>
                  </a:lnTo>
                  <a:lnTo>
                    <a:pt x="151194" y="18585"/>
                  </a:lnTo>
                  <a:lnTo>
                    <a:pt x="151398" y="21317"/>
                  </a:lnTo>
                  <a:lnTo>
                    <a:pt x="150542" y="23138"/>
                  </a:lnTo>
                  <a:lnTo>
                    <a:pt x="148978" y="24352"/>
                  </a:lnTo>
                  <a:lnTo>
                    <a:pt x="146944" y="25161"/>
                  </a:lnTo>
                  <a:lnTo>
                    <a:pt x="145588" y="26693"/>
                  </a:lnTo>
                  <a:lnTo>
                    <a:pt x="140765" y="36280"/>
                  </a:lnTo>
                  <a:lnTo>
                    <a:pt x="130552" y="47728"/>
                  </a:lnTo>
                  <a:lnTo>
                    <a:pt x="124831" y="50973"/>
                  </a:lnTo>
                  <a:lnTo>
                    <a:pt x="118981" y="53407"/>
                  </a:lnTo>
                  <a:lnTo>
                    <a:pt x="89296" y="77761"/>
                  </a:lnTo>
                  <a:lnTo>
                    <a:pt x="83344" y="80196"/>
                  </a:lnTo>
                  <a:lnTo>
                    <a:pt x="74414" y="86152"/>
                  </a:lnTo>
                  <a:lnTo>
                    <a:pt x="68462" y="87894"/>
                  </a:lnTo>
                  <a:lnTo>
                    <a:pt x="66477" y="89351"/>
                  </a:lnTo>
                  <a:lnTo>
                    <a:pt x="65155" y="91314"/>
                  </a:lnTo>
                  <a:lnTo>
                    <a:pt x="64272" y="93615"/>
                  </a:lnTo>
                  <a:lnTo>
                    <a:pt x="62692" y="95149"/>
                  </a:lnTo>
                  <a:lnTo>
                    <a:pt x="58291" y="96853"/>
                  </a:lnTo>
                  <a:lnTo>
                    <a:pt x="56719" y="98300"/>
                  </a:lnTo>
                  <a:lnTo>
                    <a:pt x="53701" y="106744"/>
                  </a:lnTo>
                  <a:lnTo>
                    <a:pt x="53615" y="111768"/>
                  </a:lnTo>
                  <a:lnTo>
                    <a:pt x="54595" y="113204"/>
                  </a:lnTo>
                  <a:lnTo>
                    <a:pt x="56240" y="114162"/>
                  </a:lnTo>
                  <a:lnTo>
                    <a:pt x="58330" y="114800"/>
                  </a:lnTo>
                  <a:lnTo>
                    <a:pt x="71672" y="122976"/>
                  </a:lnTo>
                  <a:lnTo>
                    <a:pt x="114510" y="138273"/>
                  </a:lnTo>
                  <a:lnTo>
                    <a:pt x="126645" y="141505"/>
                  </a:lnTo>
                  <a:lnTo>
                    <a:pt x="170997" y="142830"/>
                  </a:lnTo>
                  <a:lnTo>
                    <a:pt x="190359" y="141866"/>
                  </a:lnTo>
                  <a:lnTo>
                    <a:pt x="205383" y="1339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7" name="SMARTInkShape-70"/>
            <p:cNvSpPr/>
            <p:nvPr>
              <p:custDataLst>
                <p:tags r:id="rId132"/>
              </p:custDataLst>
            </p:nvPr>
          </p:nvSpPr>
          <p:spPr>
            <a:xfrm>
              <a:off x="7750968" y="1084361"/>
              <a:ext cx="132560" cy="183533"/>
            </a:xfrm>
            <a:custGeom>
              <a:avLst/>
              <a:gdLst/>
              <a:ahLst/>
              <a:cxnLst/>
              <a:rect l="0" t="0" r="0" b="0"/>
              <a:pathLst>
                <a:path w="132560" h="183533">
                  <a:moveTo>
                    <a:pt x="0" y="58639"/>
                  </a:moveTo>
                  <a:lnTo>
                    <a:pt x="0" y="58639"/>
                  </a:lnTo>
                  <a:lnTo>
                    <a:pt x="992" y="98368"/>
                  </a:lnTo>
                  <a:lnTo>
                    <a:pt x="11024" y="136421"/>
                  </a:lnTo>
                  <a:lnTo>
                    <a:pt x="14822" y="143810"/>
                  </a:lnTo>
                  <a:lnTo>
                    <a:pt x="17952" y="153548"/>
                  </a:lnTo>
                  <a:lnTo>
                    <a:pt x="23730" y="162718"/>
                  </a:lnTo>
                  <a:lnTo>
                    <a:pt x="25429" y="168727"/>
                  </a:lnTo>
                  <a:lnTo>
                    <a:pt x="26875" y="170726"/>
                  </a:lnTo>
                  <a:lnTo>
                    <a:pt x="28832" y="172059"/>
                  </a:lnTo>
                  <a:lnTo>
                    <a:pt x="33651" y="174532"/>
                  </a:lnTo>
                  <a:lnTo>
                    <a:pt x="41942" y="180511"/>
                  </a:lnTo>
                  <a:lnTo>
                    <a:pt x="50681" y="182723"/>
                  </a:lnTo>
                  <a:lnTo>
                    <a:pt x="65495" y="183532"/>
                  </a:lnTo>
                  <a:lnTo>
                    <a:pt x="94424" y="174553"/>
                  </a:lnTo>
                  <a:lnTo>
                    <a:pt x="100836" y="170349"/>
                  </a:lnTo>
                  <a:lnTo>
                    <a:pt x="104347" y="165173"/>
                  </a:lnTo>
                  <a:lnTo>
                    <a:pt x="106900" y="159566"/>
                  </a:lnTo>
                  <a:lnTo>
                    <a:pt x="121286" y="140966"/>
                  </a:lnTo>
                  <a:lnTo>
                    <a:pt x="132559" y="101919"/>
                  </a:lnTo>
                  <a:lnTo>
                    <a:pt x="130683" y="92427"/>
                  </a:lnTo>
                  <a:lnTo>
                    <a:pt x="126695" y="75926"/>
                  </a:lnTo>
                  <a:lnTo>
                    <a:pt x="124244" y="53786"/>
                  </a:lnTo>
                  <a:lnTo>
                    <a:pt x="99947" y="16135"/>
                  </a:lnTo>
                  <a:lnTo>
                    <a:pt x="85302" y="8277"/>
                  </a:lnTo>
                  <a:lnTo>
                    <a:pt x="50469" y="0"/>
                  </a:lnTo>
                  <a:lnTo>
                    <a:pt x="20910" y="5883"/>
                  </a:lnTo>
                  <a:lnTo>
                    <a:pt x="10704" y="12727"/>
                  </a:lnTo>
                  <a:lnTo>
                    <a:pt x="0" y="139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8" name="SMARTInkShape-71"/>
            <p:cNvSpPr/>
            <p:nvPr>
              <p:custDataLst>
                <p:tags r:id="rId133"/>
              </p:custDataLst>
            </p:nvPr>
          </p:nvSpPr>
          <p:spPr>
            <a:xfrm>
              <a:off x="7438465" y="1062633"/>
              <a:ext cx="321434" cy="187478"/>
            </a:xfrm>
            <a:custGeom>
              <a:avLst/>
              <a:gdLst/>
              <a:ahLst/>
              <a:cxnLst/>
              <a:rect l="0" t="0" r="0" b="0"/>
              <a:pathLst>
                <a:path w="321434" h="187478">
                  <a:moveTo>
                    <a:pt x="53542" y="0"/>
                  </a:moveTo>
                  <a:lnTo>
                    <a:pt x="53542" y="0"/>
                  </a:lnTo>
                  <a:lnTo>
                    <a:pt x="46475" y="16781"/>
                  </a:lnTo>
                  <a:lnTo>
                    <a:pt x="42519" y="29115"/>
                  </a:lnTo>
                  <a:lnTo>
                    <a:pt x="35063" y="42692"/>
                  </a:lnTo>
                  <a:lnTo>
                    <a:pt x="32293" y="46320"/>
                  </a:lnTo>
                  <a:lnTo>
                    <a:pt x="29215" y="55644"/>
                  </a:lnTo>
                  <a:lnTo>
                    <a:pt x="24837" y="72049"/>
                  </a:lnTo>
                  <a:lnTo>
                    <a:pt x="6982" y="115318"/>
                  </a:lnTo>
                  <a:lnTo>
                    <a:pt x="4643" y="118550"/>
                  </a:lnTo>
                  <a:lnTo>
                    <a:pt x="2044" y="127434"/>
                  </a:lnTo>
                  <a:lnTo>
                    <a:pt x="0" y="163598"/>
                  </a:lnTo>
                  <a:lnTo>
                    <a:pt x="2626" y="169614"/>
                  </a:lnTo>
                  <a:lnTo>
                    <a:pt x="6108" y="175595"/>
                  </a:lnTo>
                  <a:lnTo>
                    <a:pt x="8527" y="185756"/>
                  </a:lnTo>
                  <a:lnTo>
                    <a:pt x="9642" y="186345"/>
                  </a:lnTo>
                  <a:lnTo>
                    <a:pt x="34616" y="187477"/>
                  </a:lnTo>
                  <a:lnTo>
                    <a:pt x="42815" y="184857"/>
                  </a:lnTo>
                  <a:lnTo>
                    <a:pt x="82379" y="160665"/>
                  </a:lnTo>
                  <a:lnTo>
                    <a:pt x="121901" y="135927"/>
                  </a:lnTo>
                  <a:lnTo>
                    <a:pt x="140762" y="115301"/>
                  </a:lnTo>
                  <a:lnTo>
                    <a:pt x="154335" y="96859"/>
                  </a:lnTo>
                  <a:lnTo>
                    <a:pt x="182667" y="74508"/>
                  </a:lnTo>
                  <a:lnTo>
                    <a:pt x="187052" y="66504"/>
                  </a:lnTo>
                  <a:lnTo>
                    <a:pt x="196292" y="62554"/>
                  </a:lnTo>
                  <a:lnTo>
                    <a:pt x="201121" y="62521"/>
                  </a:lnTo>
                  <a:lnTo>
                    <a:pt x="202529" y="63509"/>
                  </a:lnTo>
                  <a:lnTo>
                    <a:pt x="203469" y="65159"/>
                  </a:lnTo>
                  <a:lnTo>
                    <a:pt x="204095" y="67252"/>
                  </a:lnTo>
                  <a:lnTo>
                    <a:pt x="203520" y="69639"/>
                  </a:lnTo>
                  <a:lnTo>
                    <a:pt x="198115" y="80600"/>
                  </a:lnTo>
                  <a:lnTo>
                    <a:pt x="191777" y="113645"/>
                  </a:lnTo>
                  <a:lnTo>
                    <a:pt x="180176" y="136446"/>
                  </a:lnTo>
                  <a:lnTo>
                    <a:pt x="177885" y="148734"/>
                  </a:lnTo>
                  <a:lnTo>
                    <a:pt x="171553" y="160716"/>
                  </a:lnTo>
                  <a:lnTo>
                    <a:pt x="169639" y="169618"/>
                  </a:lnTo>
                  <a:lnTo>
                    <a:pt x="190619" y="169663"/>
                  </a:lnTo>
                  <a:lnTo>
                    <a:pt x="196486" y="167017"/>
                  </a:lnTo>
                  <a:lnTo>
                    <a:pt x="202402" y="163527"/>
                  </a:lnTo>
                  <a:lnTo>
                    <a:pt x="211310" y="160569"/>
                  </a:lnTo>
                  <a:lnTo>
                    <a:pt x="242802" y="139775"/>
                  </a:lnTo>
                  <a:lnTo>
                    <a:pt x="261408" y="117931"/>
                  </a:lnTo>
                  <a:lnTo>
                    <a:pt x="288314" y="95358"/>
                  </a:lnTo>
                  <a:lnTo>
                    <a:pt x="308513" y="66318"/>
                  </a:lnTo>
                  <a:lnTo>
                    <a:pt x="314360" y="53743"/>
                  </a:lnTo>
                  <a:lnTo>
                    <a:pt x="318289" y="47698"/>
                  </a:lnTo>
                  <a:lnTo>
                    <a:pt x="320501" y="38717"/>
                  </a:lnTo>
                  <a:lnTo>
                    <a:pt x="32143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9" name="SMARTInkShape-72"/>
            <p:cNvSpPr/>
            <p:nvPr>
              <p:custDataLst>
                <p:tags r:id="rId134"/>
              </p:custDataLst>
            </p:nvPr>
          </p:nvSpPr>
          <p:spPr>
            <a:xfrm>
              <a:off x="7188398" y="1053703"/>
              <a:ext cx="222818" cy="241103"/>
            </a:xfrm>
            <a:custGeom>
              <a:avLst/>
              <a:gdLst/>
              <a:ahLst/>
              <a:cxnLst/>
              <a:rect l="0" t="0" r="0" b="0"/>
              <a:pathLst>
                <a:path w="222818" h="241103">
                  <a:moveTo>
                    <a:pt x="89297" y="0"/>
                  </a:moveTo>
                  <a:lnTo>
                    <a:pt x="89297" y="0"/>
                  </a:lnTo>
                  <a:lnTo>
                    <a:pt x="127862" y="992"/>
                  </a:lnTo>
                  <a:lnTo>
                    <a:pt x="168844" y="9094"/>
                  </a:lnTo>
                  <a:lnTo>
                    <a:pt x="188832" y="15834"/>
                  </a:lnTo>
                  <a:lnTo>
                    <a:pt x="199019" y="17951"/>
                  </a:lnTo>
                  <a:lnTo>
                    <a:pt x="206854" y="22200"/>
                  </a:lnTo>
                  <a:lnTo>
                    <a:pt x="210998" y="27395"/>
                  </a:lnTo>
                  <a:lnTo>
                    <a:pt x="212103" y="30170"/>
                  </a:lnTo>
                  <a:lnTo>
                    <a:pt x="213832" y="32019"/>
                  </a:lnTo>
                  <a:lnTo>
                    <a:pt x="218399" y="34075"/>
                  </a:lnTo>
                  <a:lnTo>
                    <a:pt x="220014" y="35615"/>
                  </a:lnTo>
                  <a:lnTo>
                    <a:pt x="221807" y="39972"/>
                  </a:lnTo>
                  <a:lnTo>
                    <a:pt x="222817" y="48003"/>
                  </a:lnTo>
                  <a:lnTo>
                    <a:pt x="218375" y="61407"/>
                  </a:lnTo>
                  <a:lnTo>
                    <a:pt x="198327" y="92219"/>
                  </a:lnTo>
                  <a:lnTo>
                    <a:pt x="154623" y="126633"/>
                  </a:lnTo>
                  <a:lnTo>
                    <a:pt x="114308" y="150473"/>
                  </a:lnTo>
                  <a:lnTo>
                    <a:pt x="71049" y="181072"/>
                  </a:lnTo>
                  <a:lnTo>
                    <a:pt x="26855" y="223193"/>
                  </a:lnTo>
                  <a:lnTo>
                    <a:pt x="20865" y="228181"/>
                  </a:lnTo>
                  <a:lnTo>
                    <a:pt x="14896" y="230398"/>
                  </a:lnTo>
                  <a:lnTo>
                    <a:pt x="12907" y="231982"/>
                  </a:lnTo>
                  <a:lnTo>
                    <a:pt x="9115" y="237958"/>
                  </a:lnTo>
                  <a:lnTo>
                    <a:pt x="0"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0" name="SMARTInkShape-73"/>
            <p:cNvSpPr/>
            <p:nvPr>
              <p:custDataLst>
                <p:tags r:id="rId135"/>
              </p:custDataLst>
            </p:nvPr>
          </p:nvSpPr>
          <p:spPr>
            <a:xfrm>
              <a:off x="7063382" y="1129330"/>
              <a:ext cx="285751" cy="22601"/>
            </a:xfrm>
            <a:custGeom>
              <a:avLst/>
              <a:gdLst/>
              <a:ahLst/>
              <a:cxnLst/>
              <a:rect l="0" t="0" r="0" b="0"/>
              <a:pathLst>
                <a:path w="285751" h="22601">
                  <a:moveTo>
                    <a:pt x="0" y="4740"/>
                  </a:moveTo>
                  <a:lnTo>
                    <a:pt x="0" y="4740"/>
                  </a:lnTo>
                  <a:lnTo>
                    <a:pt x="9482" y="0"/>
                  </a:lnTo>
                  <a:lnTo>
                    <a:pt x="19428" y="318"/>
                  </a:lnTo>
                  <a:lnTo>
                    <a:pt x="48825" y="4158"/>
                  </a:lnTo>
                  <a:lnTo>
                    <a:pt x="78546" y="7271"/>
                  </a:lnTo>
                  <a:lnTo>
                    <a:pt x="100333" y="11774"/>
                  </a:lnTo>
                  <a:lnTo>
                    <a:pt x="141168" y="13420"/>
                  </a:lnTo>
                  <a:lnTo>
                    <a:pt x="156480" y="14588"/>
                  </a:lnTo>
                  <a:lnTo>
                    <a:pt x="189511" y="21349"/>
                  </a:lnTo>
                  <a:lnTo>
                    <a:pt x="228847" y="22490"/>
                  </a:lnTo>
                  <a:lnTo>
                    <a:pt x="269739" y="22595"/>
                  </a:lnTo>
                  <a:lnTo>
                    <a:pt x="285750" y="226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1" name="SMARTInkShape-74"/>
            <p:cNvSpPr/>
            <p:nvPr>
              <p:custDataLst>
                <p:tags r:id="rId136"/>
              </p:custDataLst>
            </p:nvPr>
          </p:nvSpPr>
          <p:spPr>
            <a:xfrm>
              <a:off x="6866929" y="1107403"/>
              <a:ext cx="116085" cy="151684"/>
            </a:xfrm>
            <a:custGeom>
              <a:avLst/>
              <a:gdLst/>
              <a:ahLst/>
              <a:cxnLst/>
              <a:rect l="0" t="0" r="0" b="0"/>
              <a:pathLst>
                <a:path w="116085" h="151684">
                  <a:moveTo>
                    <a:pt x="0" y="80245"/>
                  </a:moveTo>
                  <a:lnTo>
                    <a:pt x="0" y="80245"/>
                  </a:lnTo>
                  <a:lnTo>
                    <a:pt x="4741" y="75505"/>
                  </a:lnTo>
                  <a:lnTo>
                    <a:pt x="7068" y="70532"/>
                  </a:lnTo>
                  <a:lnTo>
                    <a:pt x="7689" y="67816"/>
                  </a:lnTo>
                  <a:lnTo>
                    <a:pt x="13303" y="59255"/>
                  </a:lnTo>
                  <a:lnTo>
                    <a:pt x="25148" y="46277"/>
                  </a:lnTo>
                  <a:lnTo>
                    <a:pt x="26060" y="42659"/>
                  </a:lnTo>
                  <a:lnTo>
                    <a:pt x="26304" y="40305"/>
                  </a:lnTo>
                  <a:lnTo>
                    <a:pt x="29220" y="35043"/>
                  </a:lnTo>
                  <a:lnTo>
                    <a:pt x="41603" y="19865"/>
                  </a:lnTo>
                  <a:lnTo>
                    <a:pt x="43295" y="14384"/>
                  </a:lnTo>
                  <a:lnTo>
                    <a:pt x="44738" y="12525"/>
                  </a:lnTo>
                  <a:lnTo>
                    <a:pt x="48988" y="10460"/>
                  </a:lnTo>
                  <a:lnTo>
                    <a:pt x="50518" y="8917"/>
                  </a:lnTo>
                  <a:lnTo>
                    <a:pt x="52218" y="4557"/>
                  </a:lnTo>
                  <a:lnTo>
                    <a:pt x="53663" y="2997"/>
                  </a:lnTo>
                  <a:lnTo>
                    <a:pt x="57915" y="1265"/>
                  </a:lnTo>
                  <a:lnTo>
                    <a:pt x="69793" y="0"/>
                  </a:lnTo>
                  <a:lnTo>
                    <a:pt x="86573" y="15116"/>
                  </a:lnTo>
                  <a:lnTo>
                    <a:pt x="103210" y="32652"/>
                  </a:lnTo>
                  <a:lnTo>
                    <a:pt x="113993" y="60526"/>
                  </a:lnTo>
                  <a:lnTo>
                    <a:pt x="116063" y="104783"/>
                  </a:lnTo>
                  <a:lnTo>
                    <a:pt x="116084" y="126594"/>
                  </a:lnTo>
                  <a:lnTo>
                    <a:pt x="113439" y="133256"/>
                  </a:lnTo>
                  <a:lnTo>
                    <a:pt x="109948" y="139524"/>
                  </a:lnTo>
                  <a:lnTo>
                    <a:pt x="108398" y="145618"/>
                  </a:lnTo>
                  <a:lnTo>
                    <a:pt x="106991" y="147639"/>
                  </a:lnTo>
                  <a:lnTo>
                    <a:pt x="105062" y="148987"/>
                  </a:lnTo>
                  <a:lnTo>
                    <a:pt x="98226" y="1516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2" name="SMARTInkShape-75"/>
            <p:cNvSpPr/>
            <p:nvPr>
              <p:custDataLst>
                <p:tags r:id="rId137"/>
              </p:custDataLst>
            </p:nvPr>
          </p:nvSpPr>
          <p:spPr>
            <a:xfrm>
              <a:off x="6715124" y="1071562"/>
              <a:ext cx="124897" cy="142841"/>
            </a:xfrm>
            <a:custGeom>
              <a:avLst/>
              <a:gdLst/>
              <a:ahLst/>
              <a:cxnLst/>
              <a:rect l="0" t="0" r="0" b="0"/>
              <a:pathLst>
                <a:path w="124897" h="142841">
                  <a:moveTo>
                    <a:pt x="0" y="8930"/>
                  </a:moveTo>
                  <a:lnTo>
                    <a:pt x="0" y="8930"/>
                  </a:lnTo>
                  <a:lnTo>
                    <a:pt x="4741" y="13670"/>
                  </a:lnTo>
                  <a:lnTo>
                    <a:pt x="7068" y="21290"/>
                  </a:lnTo>
                  <a:lnTo>
                    <a:pt x="11024" y="36735"/>
                  </a:lnTo>
                  <a:lnTo>
                    <a:pt x="15835" y="53880"/>
                  </a:lnTo>
                  <a:lnTo>
                    <a:pt x="20328" y="89324"/>
                  </a:lnTo>
                  <a:lnTo>
                    <a:pt x="28868" y="115305"/>
                  </a:lnTo>
                  <a:lnTo>
                    <a:pt x="34366" y="123098"/>
                  </a:lnTo>
                  <a:lnTo>
                    <a:pt x="35318" y="129188"/>
                  </a:lnTo>
                  <a:lnTo>
                    <a:pt x="36445" y="130774"/>
                  </a:lnTo>
                  <a:lnTo>
                    <a:pt x="38187" y="131831"/>
                  </a:lnTo>
                  <a:lnTo>
                    <a:pt x="40341" y="132536"/>
                  </a:lnTo>
                  <a:lnTo>
                    <a:pt x="53796" y="140828"/>
                  </a:lnTo>
                  <a:lnTo>
                    <a:pt x="75659" y="142840"/>
                  </a:lnTo>
                  <a:lnTo>
                    <a:pt x="80922" y="140214"/>
                  </a:lnTo>
                  <a:lnTo>
                    <a:pt x="86567" y="136732"/>
                  </a:lnTo>
                  <a:lnTo>
                    <a:pt x="95324" y="133779"/>
                  </a:lnTo>
                  <a:lnTo>
                    <a:pt x="101236" y="129572"/>
                  </a:lnTo>
                  <a:lnTo>
                    <a:pt x="104526" y="124395"/>
                  </a:lnTo>
                  <a:lnTo>
                    <a:pt x="106980" y="118787"/>
                  </a:lnTo>
                  <a:lnTo>
                    <a:pt x="112947" y="110052"/>
                  </a:lnTo>
                  <a:lnTo>
                    <a:pt x="116148" y="101179"/>
                  </a:lnTo>
                  <a:lnTo>
                    <a:pt x="121948" y="92267"/>
                  </a:lnTo>
                  <a:lnTo>
                    <a:pt x="124107" y="82350"/>
                  </a:lnTo>
                  <a:lnTo>
                    <a:pt x="124896" y="60773"/>
                  </a:lnTo>
                  <a:lnTo>
                    <a:pt x="122317" y="54130"/>
                  </a:lnTo>
                  <a:lnTo>
                    <a:pt x="118855" y="47870"/>
                  </a:lnTo>
                  <a:lnTo>
                    <a:pt x="115915" y="38768"/>
                  </a:lnTo>
                  <a:lnTo>
                    <a:pt x="110193" y="29788"/>
                  </a:lnTo>
                  <a:lnTo>
                    <a:pt x="108507" y="23823"/>
                  </a:lnTo>
                  <a:lnTo>
                    <a:pt x="107064" y="21835"/>
                  </a:lnTo>
                  <a:lnTo>
                    <a:pt x="105110" y="20510"/>
                  </a:lnTo>
                  <a:lnTo>
                    <a:pt x="100294" y="18045"/>
                  </a:lnTo>
                  <a:lnTo>
                    <a:pt x="92005" y="12072"/>
                  </a:lnTo>
                  <a:lnTo>
                    <a:pt x="86201" y="10327"/>
                  </a:lnTo>
                  <a:lnTo>
                    <a:pt x="84256" y="8869"/>
                  </a:lnTo>
                  <a:lnTo>
                    <a:pt x="82960" y="6905"/>
                  </a:lnTo>
                  <a:lnTo>
                    <a:pt x="82097" y="4603"/>
                  </a:lnTo>
                  <a:lnTo>
                    <a:pt x="80528" y="3069"/>
                  </a:lnTo>
                  <a:lnTo>
                    <a:pt x="76140" y="1364"/>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3" name="SMARTInkShape-76"/>
            <p:cNvSpPr/>
            <p:nvPr>
              <p:custDataLst>
                <p:tags r:id="rId138"/>
              </p:custDataLst>
            </p:nvPr>
          </p:nvSpPr>
          <p:spPr>
            <a:xfrm>
              <a:off x="6715124" y="1026914"/>
              <a:ext cx="8931" cy="1"/>
            </a:xfrm>
            <a:custGeom>
              <a:avLst/>
              <a:gdLst/>
              <a:ahLst/>
              <a:cxnLst/>
              <a:rect l="0" t="0" r="0" b="0"/>
              <a:pathLst>
                <a:path w="8931" h="1">
                  <a:moveTo>
                    <a:pt x="8930" y="0"/>
                  </a:moveTo>
                  <a:lnTo>
                    <a:pt x="8930"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4" name="SMARTInkShape-77"/>
            <p:cNvSpPr/>
            <p:nvPr>
              <p:custDataLst>
                <p:tags r:id="rId139"/>
              </p:custDataLst>
            </p:nvPr>
          </p:nvSpPr>
          <p:spPr>
            <a:xfrm>
              <a:off x="6643687" y="1125141"/>
              <a:ext cx="16511" cy="89297"/>
            </a:xfrm>
            <a:custGeom>
              <a:avLst/>
              <a:gdLst/>
              <a:ahLst/>
              <a:cxnLst/>
              <a:rect l="0" t="0" r="0" b="0"/>
              <a:pathLst>
                <a:path w="16511" h="89297">
                  <a:moveTo>
                    <a:pt x="0" y="0"/>
                  </a:moveTo>
                  <a:lnTo>
                    <a:pt x="0" y="0"/>
                  </a:lnTo>
                  <a:lnTo>
                    <a:pt x="0" y="4740"/>
                  </a:lnTo>
                  <a:lnTo>
                    <a:pt x="2646" y="9713"/>
                  </a:lnTo>
                  <a:lnTo>
                    <a:pt x="4741" y="12428"/>
                  </a:lnTo>
                  <a:lnTo>
                    <a:pt x="7068" y="20737"/>
                  </a:lnTo>
                  <a:lnTo>
                    <a:pt x="9095" y="30052"/>
                  </a:lnTo>
                  <a:lnTo>
                    <a:pt x="15834" y="44117"/>
                  </a:lnTo>
                  <a:lnTo>
                    <a:pt x="16510" y="47270"/>
                  </a:lnTo>
                  <a:lnTo>
                    <a:pt x="9262" y="78226"/>
                  </a:lnTo>
                  <a:lnTo>
                    <a:pt x="0" y="892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5" name="SMARTInkShape-78"/>
            <p:cNvSpPr/>
            <p:nvPr>
              <p:custDataLst>
                <p:tags r:id="rId140"/>
              </p:custDataLst>
            </p:nvPr>
          </p:nvSpPr>
          <p:spPr>
            <a:xfrm>
              <a:off x="6384726" y="1107390"/>
              <a:ext cx="151805" cy="35611"/>
            </a:xfrm>
            <a:custGeom>
              <a:avLst/>
              <a:gdLst/>
              <a:ahLst/>
              <a:cxnLst/>
              <a:rect l="0" t="0" r="0" b="0"/>
              <a:pathLst>
                <a:path w="151805" h="35611">
                  <a:moveTo>
                    <a:pt x="0" y="8821"/>
                  </a:moveTo>
                  <a:lnTo>
                    <a:pt x="0" y="8821"/>
                  </a:lnTo>
                  <a:lnTo>
                    <a:pt x="7688" y="8821"/>
                  </a:lnTo>
                  <a:lnTo>
                    <a:pt x="16510" y="1133"/>
                  </a:lnTo>
                  <a:lnTo>
                    <a:pt x="22200" y="259"/>
                  </a:lnTo>
                  <a:lnTo>
                    <a:pt x="30170" y="0"/>
                  </a:lnTo>
                  <a:lnTo>
                    <a:pt x="74360" y="9570"/>
                  </a:lnTo>
                  <a:lnTo>
                    <a:pt x="91344" y="15841"/>
                  </a:lnTo>
                  <a:lnTo>
                    <a:pt x="101121" y="17894"/>
                  </a:lnTo>
                  <a:lnTo>
                    <a:pt x="115482" y="24651"/>
                  </a:lnTo>
                  <a:lnTo>
                    <a:pt x="118659" y="25327"/>
                  </a:lnTo>
                  <a:lnTo>
                    <a:pt x="136887" y="34250"/>
                  </a:lnTo>
                  <a:lnTo>
                    <a:pt x="151804" y="35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6" name="SMARTInkShape-79"/>
            <p:cNvSpPr/>
            <p:nvPr>
              <p:custDataLst>
                <p:tags r:id="rId141"/>
              </p:custDataLst>
            </p:nvPr>
          </p:nvSpPr>
          <p:spPr>
            <a:xfrm>
              <a:off x="6491882" y="1026914"/>
              <a:ext cx="35611" cy="223243"/>
            </a:xfrm>
            <a:custGeom>
              <a:avLst/>
              <a:gdLst/>
              <a:ahLst/>
              <a:cxnLst/>
              <a:rect l="0" t="0" r="0" b="0"/>
              <a:pathLst>
                <a:path w="35611" h="223243">
                  <a:moveTo>
                    <a:pt x="0" y="0"/>
                  </a:moveTo>
                  <a:lnTo>
                    <a:pt x="0" y="0"/>
                  </a:lnTo>
                  <a:lnTo>
                    <a:pt x="4740" y="4740"/>
                  </a:lnTo>
                  <a:lnTo>
                    <a:pt x="7068" y="9714"/>
                  </a:lnTo>
                  <a:lnTo>
                    <a:pt x="17259" y="53831"/>
                  </a:lnTo>
                  <a:lnTo>
                    <a:pt x="18585" y="65597"/>
                  </a:lnTo>
                  <a:lnTo>
                    <a:pt x="25939" y="95076"/>
                  </a:lnTo>
                  <a:lnTo>
                    <a:pt x="26739" y="134109"/>
                  </a:lnTo>
                  <a:lnTo>
                    <a:pt x="27759" y="145925"/>
                  </a:lnTo>
                  <a:lnTo>
                    <a:pt x="35167" y="184882"/>
                  </a:lnTo>
                  <a:lnTo>
                    <a:pt x="35610" y="198908"/>
                  </a:lnTo>
                  <a:lnTo>
                    <a:pt x="33025" y="205151"/>
                  </a:lnTo>
                  <a:lnTo>
                    <a:pt x="29561" y="211233"/>
                  </a:lnTo>
                  <a:lnTo>
                    <a:pt x="27155" y="221465"/>
                  </a:lnTo>
                  <a:lnTo>
                    <a:pt x="26041" y="222057"/>
                  </a:lnTo>
                  <a:lnTo>
                    <a:pt x="8930" y="223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7" name="SMARTInkShape-80"/>
            <p:cNvSpPr/>
            <p:nvPr>
              <p:custDataLst>
                <p:tags r:id="rId142"/>
              </p:custDataLst>
            </p:nvPr>
          </p:nvSpPr>
          <p:spPr>
            <a:xfrm>
              <a:off x="6180626" y="1080492"/>
              <a:ext cx="123734" cy="133534"/>
            </a:xfrm>
            <a:custGeom>
              <a:avLst/>
              <a:gdLst/>
              <a:ahLst/>
              <a:cxnLst/>
              <a:rect l="0" t="0" r="0" b="0"/>
              <a:pathLst>
                <a:path w="123734" h="133534">
                  <a:moveTo>
                    <a:pt x="25506" y="0"/>
                  </a:moveTo>
                  <a:lnTo>
                    <a:pt x="25506" y="0"/>
                  </a:lnTo>
                  <a:lnTo>
                    <a:pt x="13078" y="12429"/>
                  </a:lnTo>
                  <a:lnTo>
                    <a:pt x="10061" y="20738"/>
                  </a:lnTo>
                  <a:lnTo>
                    <a:pt x="6973" y="40875"/>
                  </a:lnTo>
                  <a:lnTo>
                    <a:pt x="1603" y="51358"/>
                  </a:lnTo>
                  <a:lnTo>
                    <a:pt x="0" y="61190"/>
                  </a:lnTo>
                  <a:lnTo>
                    <a:pt x="565" y="64606"/>
                  </a:lnTo>
                  <a:lnTo>
                    <a:pt x="1933" y="66883"/>
                  </a:lnTo>
                  <a:lnTo>
                    <a:pt x="3838" y="68401"/>
                  </a:lnTo>
                  <a:lnTo>
                    <a:pt x="5955" y="72734"/>
                  </a:lnTo>
                  <a:lnTo>
                    <a:pt x="8573" y="87198"/>
                  </a:lnTo>
                  <a:lnTo>
                    <a:pt x="15326" y="96578"/>
                  </a:lnTo>
                  <a:lnTo>
                    <a:pt x="18667" y="97494"/>
                  </a:lnTo>
                  <a:lnTo>
                    <a:pt x="55282" y="98223"/>
                  </a:lnTo>
                  <a:lnTo>
                    <a:pt x="57263" y="97232"/>
                  </a:lnTo>
                  <a:lnTo>
                    <a:pt x="58584" y="95579"/>
                  </a:lnTo>
                  <a:lnTo>
                    <a:pt x="61044" y="91097"/>
                  </a:lnTo>
                  <a:lnTo>
                    <a:pt x="65444" y="85797"/>
                  </a:lnTo>
                  <a:lnTo>
                    <a:pt x="70707" y="82781"/>
                  </a:lnTo>
                  <a:lnTo>
                    <a:pt x="73500" y="81976"/>
                  </a:lnTo>
                  <a:lnTo>
                    <a:pt x="75361" y="80448"/>
                  </a:lnTo>
                  <a:lnTo>
                    <a:pt x="85935" y="62338"/>
                  </a:lnTo>
                  <a:lnTo>
                    <a:pt x="86628" y="59418"/>
                  </a:lnTo>
                  <a:lnTo>
                    <a:pt x="94900" y="44634"/>
                  </a:lnTo>
                  <a:lnTo>
                    <a:pt x="96943" y="26826"/>
                  </a:lnTo>
                  <a:lnTo>
                    <a:pt x="96944" y="26790"/>
                  </a:lnTo>
                  <a:lnTo>
                    <a:pt x="81713" y="41028"/>
                  </a:lnTo>
                  <a:lnTo>
                    <a:pt x="75952" y="43040"/>
                  </a:lnTo>
                  <a:lnTo>
                    <a:pt x="74020" y="44568"/>
                  </a:lnTo>
                  <a:lnTo>
                    <a:pt x="54776" y="71488"/>
                  </a:lnTo>
                  <a:lnTo>
                    <a:pt x="53950" y="74448"/>
                  </a:lnTo>
                  <a:lnTo>
                    <a:pt x="52406" y="76421"/>
                  </a:lnTo>
                  <a:lnTo>
                    <a:pt x="46487" y="80190"/>
                  </a:lnTo>
                  <a:lnTo>
                    <a:pt x="44752" y="84588"/>
                  </a:lnTo>
                  <a:lnTo>
                    <a:pt x="43487" y="96572"/>
                  </a:lnTo>
                  <a:lnTo>
                    <a:pt x="50449" y="107723"/>
                  </a:lnTo>
                  <a:lnTo>
                    <a:pt x="51065" y="110510"/>
                  </a:lnTo>
                  <a:lnTo>
                    <a:pt x="56671" y="119174"/>
                  </a:lnTo>
                  <a:lnTo>
                    <a:pt x="64494" y="122420"/>
                  </a:lnTo>
                  <a:lnTo>
                    <a:pt x="73591" y="124854"/>
                  </a:lnTo>
                  <a:lnTo>
                    <a:pt x="87517" y="131856"/>
                  </a:lnTo>
                  <a:lnTo>
                    <a:pt x="99822" y="133533"/>
                  </a:lnTo>
                  <a:lnTo>
                    <a:pt x="123733"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6" name="SMARTInkShape-81"/>
            <p:cNvSpPr/>
            <p:nvPr>
              <p:custDataLst>
                <p:tags r:id="rId143"/>
              </p:custDataLst>
            </p:nvPr>
          </p:nvSpPr>
          <p:spPr>
            <a:xfrm>
              <a:off x="6036468" y="1053703"/>
              <a:ext cx="80369" cy="196422"/>
            </a:xfrm>
            <a:custGeom>
              <a:avLst/>
              <a:gdLst/>
              <a:ahLst/>
              <a:cxnLst/>
              <a:rect l="0" t="0" r="0" b="0"/>
              <a:pathLst>
                <a:path w="80369" h="196422">
                  <a:moveTo>
                    <a:pt x="0" y="187524"/>
                  </a:moveTo>
                  <a:lnTo>
                    <a:pt x="0" y="187524"/>
                  </a:lnTo>
                  <a:lnTo>
                    <a:pt x="8898" y="196421"/>
                  </a:lnTo>
                  <a:lnTo>
                    <a:pt x="8930" y="153004"/>
                  </a:lnTo>
                  <a:lnTo>
                    <a:pt x="8930" y="113005"/>
                  </a:lnTo>
                  <a:lnTo>
                    <a:pt x="9921" y="77382"/>
                  </a:lnTo>
                  <a:lnTo>
                    <a:pt x="18024" y="48800"/>
                  </a:lnTo>
                  <a:lnTo>
                    <a:pt x="30180" y="32897"/>
                  </a:lnTo>
                  <a:lnTo>
                    <a:pt x="48877" y="13646"/>
                  </a:lnTo>
                  <a:lnTo>
                    <a:pt x="54135" y="11026"/>
                  </a:lnTo>
                  <a:lnTo>
                    <a:pt x="68535" y="8214"/>
                  </a:lnTo>
                  <a:lnTo>
                    <a:pt x="8036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7" name="SMARTInkShape-82"/>
            <p:cNvSpPr/>
            <p:nvPr>
              <p:custDataLst>
                <p:tags r:id="rId144"/>
              </p:custDataLst>
            </p:nvPr>
          </p:nvSpPr>
          <p:spPr>
            <a:xfrm>
              <a:off x="5813226" y="1044773"/>
              <a:ext cx="178585" cy="223189"/>
            </a:xfrm>
            <a:custGeom>
              <a:avLst/>
              <a:gdLst/>
              <a:ahLst/>
              <a:cxnLst/>
              <a:rect l="0" t="0" r="0" b="0"/>
              <a:pathLst>
                <a:path w="178585" h="223189">
                  <a:moveTo>
                    <a:pt x="125016" y="0"/>
                  </a:moveTo>
                  <a:lnTo>
                    <a:pt x="125016" y="0"/>
                  </a:lnTo>
                  <a:lnTo>
                    <a:pt x="110777" y="15232"/>
                  </a:lnTo>
                  <a:lnTo>
                    <a:pt x="96195" y="53033"/>
                  </a:lnTo>
                  <a:lnTo>
                    <a:pt x="92364" y="59289"/>
                  </a:lnTo>
                  <a:lnTo>
                    <a:pt x="89214" y="68389"/>
                  </a:lnTo>
                  <a:lnTo>
                    <a:pt x="83429" y="77370"/>
                  </a:lnTo>
                  <a:lnTo>
                    <a:pt x="81274" y="86315"/>
                  </a:lnTo>
                  <a:lnTo>
                    <a:pt x="80370" y="115564"/>
                  </a:lnTo>
                  <a:lnTo>
                    <a:pt x="88056" y="123729"/>
                  </a:lnTo>
                  <a:lnTo>
                    <a:pt x="89463" y="123166"/>
                  </a:lnTo>
                  <a:lnTo>
                    <a:pt x="96181" y="118625"/>
                  </a:lnTo>
                  <a:lnTo>
                    <a:pt x="101617" y="117215"/>
                  </a:lnTo>
                  <a:lnTo>
                    <a:pt x="103464" y="115846"/>
                  </a:lnTo>
                  <a:lnTo>
                    <a:pt x="104695" y="113942"/>
                  </a:lnTo>
                  <a:lnTo>
                    <a:pt x="105515" y="111680"/>
                  </a:lnTo>
                  <a:lnTo>
                    <a:pt x="107054" y="110172"/>
                  </a:lnTo>
                  <a:lnTo>
                    <a:pt x="111411" y="108497"/>
                  </a:lnTo>
                  <a:lnTo>
                    <a:pt x="112969" y="107058"/>
                  </a:lnTo>
                  <a:lnTo>
                    <a:pt x="131477" y="71936"/>
                  </a:lnTo>
                  <a:lnTo>
                    <a:pt x="133840" y="65706"/>
                  </a:lnTo>
                  <a:lnTo>
                    <a:pt x="139758" y="56621"/>
                  </a:lnTo>
                  <a:lnTo>
                    <a:pt x="141950" y="47645"/>
                  </a:lnTo>
                  <a:lnTo>
                    <a:pt x="142465" y="41681"/>
                  </a:lnTo>
                  <a:lnTo>
                    <a:pt x="145339" y="35723"/>
                  </a:lnTo>
                  <a:lnTo>
                    <a:pt x="160256" y="18382"/>
                  </a:lnTo>
                  <a:lnTo>
                    <a:pt x="169284" y="17873"/>
                  </a:lnTo>
                  <a:lnTo>
                    <a:pt x="177319" y="25549"/>
                  </a:lnTo>
                  <a:lnTo>
                    <a:pt x="178216" y="31162"/>
                  </a:lnTo>
                  <a:lnTo>
                    <a:pt x="178584" y="64280"/>
                  </a:lnTo>
                  <a:lnTo>
                    <a:pt x="167570" y="104696"/>
                  </a:lnTo>
                  <a:lnTo>
                    <a:pt x="155498" y="128845"/>
                  </a:lnTo>
                  <a:lnTo>
                    <a:pt x="147550" y="157870"/>
                  </a:lnTo>
                  <a:lnTo>
                    <a:pt x="136670" y="174464"/>
                  </a:lnTo>
                  <a:lnTo>
                    <a:pt x="128909" y="184205"/>
                  </a:lnTo>
                  <a:lnTo>
                    <a:pt x="123139" y="196386"/>
                  </a:lnTo>
                  <a:lnTo>
                    <a:pt x="112738" y="208346"/>
                  </a:lnTo>
                  <a:lnTo>
                    <a:pt x="104347" y="211661"/>
                  </a:lnTo>
                  <a:lnTo>
                    <a:pt x="94994" y="214127"/>
                  </a:lnTo>
                  <a:lnTo>
                    <a:pt x="80905" y="221148"/>
                  </a:lnTo>
                  <a:lnTo>
                    <a:pt x="38147" y="223188"/>
                  </a:lnTo>
                  <a:lnTo>
                    <a:pt x="29853" y="222226"/>
                  </a:lnTo>
                  <a:lnTo>
                    <a:pt x="0"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8" name="SMARTInkShape-83"/>
            <p:cNvSpPr/>
            <p:nvPr>
              <p:custDataLst>
                <p:tags r:id="rId145"/>
              </p:custDataLst>
            </p:nvPr>
          </p:nvSpPr>
          <p:spPr>
            <a:xfrm>
              <a:off x="5831086" y="973336"/>
              <a:ext cx="17860" cy="17860"/>
            </a:xfrm>
            <a:custGeom>
              <a:avLst/>
              <a:gdLst/>
              <a:ahLst/>
              <a:cxnLst/>
              <a:rect l="0" t="0" r="0" b="0"/>
              <a:pathLst>
                <a:path w="17860" h="17860">
                  <a:moveTo>
                    <a:pt x="0" y="0"/>
                  </a:moveTo>
                  <a:lnTo>
                    <a:pt x="0" y="0"/>
                  </a:lnTo>
                  <a:lnTo>
                    <a:pt x="4740" y="0"/>
                  </a:lnTo>
                  <a:lnTo>
                    <a:pt x="6136" y="992"/>
                  </a:lnTo>
                  <a:lnTo>
                    <a:pt x="7067" y="2646"/>
                  </a:lnTo>
                  <a:lnTo>
                    <a:pt x="7688" y="4740"/>
                  </a:lnTo>
                  <a:lnTo>
                    <a:pt x="17859"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9" name="SMARTInkShape-84"/>
            <p:cNvSpPr/>
            <p:nvPr>
              <p:custDataLst>
                <p:tags r:id="rId146"/>
              </p:custDataLst>
            </p:nvPr>
          </p:nvSpPr>
          <p:spPr>
            <a:xfrm>
              <a:off x="5741789" y="1178719"/>
              <a:ext cx="26790" cy="44501"/>
            </a:xfrm>
            <a:custGeom>
              <a:avLst/>
              <a:gdLst/>
              <a:ahLst/>
              <a:cxnLst/>
              <a:rect l="0" t="0" r="0" b="0"/>
              <a:pathLst>
                <a:path w="26790" h="44501">
                  <a:moveTo>
                    <a:pt x="26789" y="0"/>
                  </a:moveTo>
                  <a:lnTo>
                    <a:pt x="26789" y="0"/>
                  </a:lnTo>
                  <a:lnTo>
                    <a:pt x="26789" y="23938"/>
                  </a:lnTo>
                  <a:lnTo>
                    <a:pt x="19721" y="36127"/>
                  </a:lnTo>
                  <a:lnTo>
                    <a:pt x="19101" y="38967"/>
                  </a:lnTo>
                  <a:lnTo>
                    <a:pt x="17694" y="40861"/>
                  </a:lnTo>
                  <a:lnTo>
                    <a:pt x="15765" y="42123"/>
                  </a:lnTo>
                  <a:lnTo>
                    <a:pt x="9330" y="44500"/>
                  </a:lnTo>
                  <a:lnTo>
                    <a:pt x="9049" y="39864"/>
                  </a:lnTo>
                  <a:lnTo>
                    <a:pt x="6336" y="34915"/>
                  </a:lnTo>
                  <a:lnTo>
                    <a:pt x="0"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0" name="SMARTInkShape-85"/>
            <p:cNvSpPr/>
            <p:nvPr>
              <p:custDataLst>
                <p:tags r:id="rId147"/>
              </p:custDataLst>
            </p:nvPr>
          </p:nvSpPr>
          <p:spPr>
            <a:xfrm>
              <a:off x="5429250" y="1071573"/>
              <a:ext cx="284473" cy="133936"/>
            </a:xfrm>
            <a:custGeom>
              <a:avLst/>
              <a:gdLst/>
              <a:ahLst/>
              <a:cxnLst/>
              <a:rect l="0" t="0" r="0" b="0"/>
              <a:pathLst>
                <a:path w="284473" h="133936">
                  <a:moveTo>
                    <a:pt x="0" y="89286"/>
                  </a:moveTo>
                  <a:lnTo>
                    <a:pt x="0" y="89286"/>
                  </a:lnTo>
                  <a:lnTo>
                    <a:pt x="0" y="96975"/>
                  </a:lnTo>
                  <a:lnTo>
                    <a:pt x="992" y="97388"/>
                  </a:lnTo>
                  <a:lnTo>
                    <a:pt x="13660" y="98215"/>
                  </a:lnTo>
                  <a:lnTo>
                    <a:pt x="18639" y="95570"/>
                  </a:lnTo>
                  <a:lnTo>
                    <a:pt x="61962" y="62477"/>
                  </a:lnTo>
                  <a:lnTo>
                    <a:pt x="95244" y="30747"/>
                  </a:lnTo>
                  <a:lnTo>
                    <a:pt x="107155" y="24917"/>
                  </a:lnTo>
                  <a:lnTo>
                    <a:pt x="116072" y="17860"/>
                  </a:lnTo>
                  <a:lnTo>
                    <a:pt x="116085" y="30279"/>
                  </a:lnTo>
                  <a:lnTo>
                    <a:pt x="115092" y="32088"/>
                  </a:lnTo>
                  <a:lnTo>
                    <a:pt x="113439" y="33295"/>
                  </a:lnTo>
                  <a:lnTo>
                    <a:pt x="111344" y="34099"/>
                  </a:lnTo>
                  <a:lnTo>
                    <a:pt x="109948" y="35628"/>
                  </a:lnTo>
                  <a:lnTo>
                    <a:pt x="108397" y="39972"/>
                  </a:lnTo>
                  <a:lnTo>
                    <a:pt x="106409" y="50845"/>
                  </a:lnTo>
                  <a:lnTo>
                    <a:pt x="98236" y="62484"/>
                  </a:lnTo>
                  <a:lnTo>
                    <a:pt x="110655" y="62496"/>
                  </a:lnTo>
                  <a:lnTo>
                    <a:pt x="116318" y="59851"/>
                  </a:lnTo>
                  <a:lnTo>
                    <a:pt x="154967" y="30717"/>
                  </a:lnTo>
                  <a:lnTo>
                    <a:pt x="181509" y="19995"/>
                  </a:lnTo>
                  <a:lnTo>
                    <a:pt x="193568" y="12642"/>
                  </a:lnTo>
                  <a:lnTo>
                    <a:pt x="212272" y="7009"/>
                  </a:lnTo>
                  <a:lnTo>
                    <a:pt x="219359" y="3109"/>
                  </a:lnTo>
                  <a:lnTo>
                    <a:pt x="231992" y="606"/>
                  </a:lnTo>
                  <a:lnTo>
                    <a:pt x="261934" y="0"/>
                  </a:lnTo>
                  <a:lnTo>
                    <a:pt x="263920" y="989"/>
                  </a:lnTo>
                  <a:lnTo>
                    <a:pt x="265243" y="2640"/>
                  </a:lnTo>
                  <a:lnTo>
                    <a:pt x="266125" y="4733"/>
                  </a:lnTo>
                  <a:lnTo>
                    <a:pt x="267706" y="6128"/>
                  </a:lnTo>
                  <a:lnTo>
                    <a:pt x="272108" y="7679"/>
                  </a:lnTo>
                  <a:lnTo>
                    <a:pt x="273678" y="9084"/>
                  </a:lnTo>
                  <a:lnTo>
                    <a:pt x="275424" y="13292"/>
                  </a:lnTo>
                  <a:lnTo>
                    <a:pt x="284472" y="46410"/>
                  </a:lnTo>
                  <a:lnTo>
                    <a:pt x="277155" y="87675"/>
                  </a:lnTo>
                  <a:lnTo>
                    <a:pt x="274323" y="96177"/>
                  </a:lnTo>
                  <a:lnTo>
                    <a:pt x="270751" y="103263"/>
                  </a:lnTo>
                  <a:lnTo>
                    <a:pt x="267746" y="112830"/>
                  </a:lnTo>
                  <a:lnTo>
                    <a:pt x="262004" y="121949"/>
                  </a:lnTo>
                  <a:lnTo>
                    <a:pt x="259361" y="132160"/>
                  </a:lnTo>
                  <a:lnTo>
                    <a:pt x="258235" y="132752"/>
                  </a:lnTo>
                  <a:lnTo>
                    <a:pt x="250031" y="1339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1" name="SMARTInkShape-86"/>
            <p:cNvSpPr/>
            <p:nvPr>
              <p:custDataLst>
                <p:tags r:id="rId148"/>
              </p:custDataLst>
            </p:nvPr>
          </p:nvSpPr>
          <p:spPr>
            <a:xfrm>
              <a:off x="4991695" y="1009065"/>
              <a:ext cx="401717" cy="160722"/>
            </a:xfrm>
            <a:custGeom>
              <a:avLst/>
              <a:gdLst/>
              <a:ahLst/>
              <a:cxnLst/>
              <a:rect l="0" t="0" r="0" b="0"/>
              <a:pathLst>
                <a:path w="401717" h="160722">
                  <a:moveTo>
                    <a:pt x="8930" y="62497"/>
                  </a:moveTo>
                  <a:lnTo>
                    <a:pt x="8930" y="62497"/>
                  </a:lnTo>
                  <a:lnTo>
                    <a:pt x="8930" y="67238"/>
                  </a:lnTo>
                  <a:lnTo>
                    <a:pt x="11575" y="72211"/>
                  </a:lnTo>
                  <a:lnTo>
                    <a:pt x="13670" y="74926"/>
                  </a:lnTo>
                  <a:lnTo>
                    <a:pt x="14074" y="78721"/>
                  </a:lnTo>
                  <a:lnTo>
                    <a:pt x="9102" y="120965"/>
                  </a:lnTo>
                  <a:lnTo>
                    <a:pt x="9006" y="127509"/>
                  </a:lnTo>
                  <a:lnTo>
                    <a:pt x="6318" y="133725"/>
                  </a:lnTo>
                  <a:lnTo>
                    <a:pt x="2808" y="139795"/>
                  </a:lnTo>
                  <a:lnTo>
                    <a:pt x="246" y="151602"/>
                  </a:lnTo>
                  <a:lnTo>
                    <a:pt x="0" y="160721"/>
                  </a:lnTo>
                  <a:lnTo>
                    <a:pt x="44151" y="116573"/>
                  </a:lnTo>
                  <a:lnTo>
                    <a:pt x="83673" y="83188"/>
                  </a:lnTo>
                  <a:lnTo>
                    <a:pt x="126242" y="50992"/>
                  </a:lnTo>
                  <a:lnTo>
                    <a:pt x="168038" y="15251"/>
                  </a:lnTo>
                  <a:lnTo>
                    <a:pt x="196190" y="927"/>
                  </a:lnTo>
                  <a:lnTo>
                    <a:pt x="205259" y="0"/>
                  </a:lnTo>
                  <a:lnTo>
                    <a:pt x="205380" y="13292"/>
                  </a:lnTo>
                  <a:lnTo>
                    <a:pt x="202736" y="18470"/>
                  </a:lnTo>
                  <a:lnTo>
                    <a:pt x="199245" y="24078"/>
                  </a:lnTo>
                  <a:lnTo>
                    <a:pt x="196288" y="32814"/>
                  </a:lnTo>
                  <a:lnTo>
                    <a:pt x="190561" y="42678"/>
                  </a:lnTo>
                  <a:lnTo>
                    <a:pt x="187431" y="55743"/>
                  </a:lnTo>
                  <a:lnTo>
                    <a:pt x="185477" y="57995"/>
                  </a:lnTo>
                  <a:lnTo>
                    <a:pt x="183183" y="59495"/>
                  </a:lnTo>
                  <a:lnTo>
                    <a:pt x="181653" y="61488"/>
                  </a:lnTo>
                  <a:lnTo>
                    <a:pt x="176552" y="71816"/>
                  </a:lnTo>
                  <a:lnTo>
                    <a:pt x="172725" y="77553"/>
                  </a:lnTo>
                  <a:lnTo>
                    <a:pt x="169674" y="89241"/>
                  </a:lnTo>
                  <a:lnTo>
                    <a:pt x="190655" y="89285"/>
                  </a:lnTo>
                  <a:lnTo>
                    <a:pt x="219447" y="80192"/>
                  </a:lnTo>
                  <a:lnTo>
                    <a:pt x="261041" y="53513"/>
                  </a:lnTo>
                  <a:lnTo>
                    <a:pt x="289001" y="39670"/>
                  </a:lnTo>
                  <a:lnTo>
                    <a:pt x="305675" y="35890"/>
                  </a:lnTo>
                  <a:lnTo>
                    <a:pt x="320701" y="28872"/>
                  </a:lnTo>
                  <a:lnTo>
                    <a:pt x="362886" y="26803"/>
                  </a:lnTo>
                  <a:lnTo>
                    <a:pt x="377990" y="26782"/>
                  </a:lnTo>
                  <a:lnTo>
                    <a:pt x="379985" y="27773"/>
                  </a:lnTo>
                  <a:lnTo>
                    <a:pt x="381316" y="29426"/>
                  </a:lnTo>
                  <a:lnTo>
                    <a:pt x="382202" y="31520"/>
                  </a:lnTo>
                  <a:lnTo>
                    <a:pt x="383786" y="32916"/>
                  </a:lnTo>
                  <a:lnTo>
                    <a:pt x="388191" y="34467"/>
                  </a:lnTo>
                  <a:lnTo>
                    <a:pt x="389763" y="35873"/>
                  </a:lnTo>
                  <a:lnTo>
                    <a:pt x="399790" y="53752"/>
                  </a:lnTo>
                  <a:lnTo>
                    <a:pt x="401716" y="74414"/>
                  </a:lnTo>
                  <a:lnTo>
                    <a:pt x="392734" y="103342"/>
                  </a:lnTo>
                  <a:lnTo>
                    <a:pt x="386000" y="115912"/>
                  </a:lnTo>
                  <a:lnTo>
                    <a:pt x="385326" y="118943"/>
                  </a:lnTo>
                  <a:lnTo>
                    <a:pt x="374962" y="138889"/>
                  </a:lnTo>
                  <a:lnTo>
                    <a:pt x="373005" y="140214"/>
                  </a:lnTo>
                  <a:lnTo>
                    <a:pt x="368186" y="142679"/>
                  </a:lnTo>
                  <a:lnTo>
                    <a:pt x="352934" y="156121"/>
                  </a:lnTo>
                  <a:lnTo>
                    <a:pt x="351375" y="156663"/>
                  </a:lnTo>
                  <a:lnTo>
                    <a:pt x="350336" y="156032"/>
                  </a:lnTo>
                  <a:lnTo>
                    <a:pt x="348258" y="1517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2" name="SMARTInkShape-87"/>
            <p:cNvSpPr/>
            <p:nvPr>
              <p:custDataLst>
                <p:tags r:id="rId149"/>
              </p:custDataLst>
            </p:nvPr>
          </p:nvSpPr>
          <p:spPr>
            <a:xfrm>
              <a:off x="4830961" y="964406"/>
              <a:ext cx="71438" cy="258962"/>
            </a:xfrm>
            <a:custGeom>
              <a:avLst/>
              <a:gdLst/>
              <a:ahLst/>
              <a:cxnLst/>
              <a:rect l="0" t="0" r="0" b="0"/>
              <a:pathLst>
                <a:path w="71438" h="258962">
                  <a:moveTo>
                    <a:pt x="71437" y="0"/>
                  </a:moveTo>
                  <a:lnTo>
                    <a:pt x="71437" y="0"/>
                  </a:lnTo>
                  <a:lnTo>
                    <a:pt x="71437" y="20118"/>
                  </a:lnTo>
                  <a:lnTo>
                    <a:pt x="62875" y="60909"/>
                  </a:lnTo>
                  <a:lnTo>
                    <a:pt x="61588" y="83616"/>
                  </a:lnTo>
                  <a:lnTo>
                    <a:pt x="51487" y="127678"/>
                  </a:lnTo>
                  <a:lnTo>
                    <a:pt x="42602" y="169114"/>
                  </a:lnTo>
                  <a:lnTo>
                    <a:pt x="37758" y="187361"/>
                  </a:lnTo>
                  <a:lnTo>
                    <a:pt x="35633" y="198365"/>
                  </a:lnTo>
                  <a:lnTo>
                    <a:pt x="15944" y="240480"/>
                  </a:lnTo>
                  <a:lnTo>
                    <a:pt x="13606" y="243664"/>
                  </a:lnTo>
                  <a:lnTo>
                    <a:pt x="8362" y="247201"/>
                  </a:lnTo>
                  <a:lnTo>
                    <a:pt x="5575" y="248145"/>
                  </a:lnTo>
                  <a:lnTo>
                    <a:pt x="3716" y="249766"/>
                  </a:lnTo>
                  <a:lnTo>
                    <a:pt x="0"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3" name="SMARTInkShape-88"/>
            <p:cNvSpPr/>
            <p:nvPr>
              <p:custDataLst>
                <p:tags r:id="rId150"/>
              </p:custDataLst>
            </p:nvPr>
          </p:nvSpPr>
          <p:spPr>
            <a:xfrm>
              <a:off x="4304109" y="1046050"/>
              <a:ext cx="401837" cy="34443"/>
            </a:xfrm>
            <a:custGeom>
              <a:avLst/>
              <a:gdLst/>
              <a:ahLst/>
              <a:cxnLst/>
              <a:rect l="0" t="0" r="0" b="0"/>
              <a:pathLst>
                <a:path w="401837" h="34443">
                  <a:moveTo>
                    <a:pt x="0" y="25512"/>
                  </a:moveTo>
                  <a:lnTo>
                    <a:pt x="0" y="25512"/>
                  </a:lnTo>
                  <a:lnTo>
                    <a:pt x="14258" y="24520"/>
                  </a:lnTo>
                  <a:lnTo>
                    <a:pt x="53716" y="14488"/>
                  </a:lnTo>
                  <a:lnTo>
                    <a:pt x="66538" y="10691"/>
                  </a:lnTo>
                  <a:lnTo>
                    <a:pt x="101667" y="8253"/>
                  </a:lnTo>
                  <a:lnTo>
                    <a:pt x="129673" y="5185"/>
                  </a:lnTo>
                  <a:lnTo>
                    <a:pt x="161654" y="0"/>
                  </a:lnTo>
                  <a:lnTo>
                    <a:pt x="197627" y="5112"/>
                  </a:lnTo>
                  <a:lnTo>
                    <a:pt x="241922" y="7151"/>
                  </a:lnTo>
                  <a:lnTo>
                    <a:pt x="277063" y="10150"/>
                  </a:lnTo>
                  <a:lnTo>
                    <a:pt x="319753" y="20052"/>
                  </a:lnTo>
                  <a:lnTo>
                    <a:pt x="362986" y="25426"/>
                  </a:lnTo>
                  <a:lnTo>
                    <a:pt x="401836" y="344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4" name="SMARTInkShape-89"/>
            <p:cNvSpPr/>
            <p:nvPr>
              <p:custDataLst>
                <p:tags r:id="rId151"/>
              </p:custDataLst>
            </p:nvPr>
          </p:nvSpPr>
          <p:spPr>
            <a:xfrm>
              <a:off x="3884414" y="992601"/>
              <a:ext cx="365962" cy="230767"/>
            </a:xfrm>
            <a:custGeom>
              <a:avLst/>
              <a:gdLst/>
              <a:ahLst/>
              <a:cxnLst/>
              <a:rect l="0" t="0" r="0" b="0"/>
              <a:pathLst>
                <a:path w="365962" h="230767">
                  <a:moveTo>
                    <a:pt x="0" y="123610"/>
                  </a:moveTo>
                  <a:lnTo>
                    <a:pt x="0" y="123610"/>
                  </a:lnTo>
                  <a:lnTo>
                    <a:pt x="4740" y="123610"/>
                  </a:lnTo>
                  <a:lnTo>
                    <a:pt x="9713" y="120964"/>
                  </a:lnTo>
                  <a:lnTo>
                    <a:pt x="51138" y="93798"/>
                  </a:lnTo>
                  <a:lnTo>
                    <a:pt x="91179" y="61652"/>
                  </a:lnTo>
                  <a:lnTo>
                    <a:pt x="131079" y="32610"/>
                  </a:lnTo>
                  <a:lnTo>
                    <a:pt x="166510" y="11567"/>
                  </a:lnTo>
                  <a:lnTo>
                    <a:pt x="188765" y="7761"/>
                  </a:lnTo>
                  <a:lnTo>
                    <a:pt x="200743" y="7538"/>
                  </a:lnTo>
                  <a:lnTo>
                    <a:pt x="202290" y="8525"/>
                  </a:lnTo>
                  <a:lnTo>
                    <a:pt x="203321" y="10176"/>
                  </a:lnTo>
                  <a:lnTo>
                    <a:pt x="204772" y="17239"/>
                  </a:lnTo>
                  <a:lnTo>
                    <a:pt x="205262" y="28515"/>
                  </a:lnTo>
                  <a:lnTo>
                    <a:pt x="202683" y="34382"/>
                  </a:lnTo>
                  <a:lnTo>
                    <a:pt x="191136" y="50197"/>
                  </a:lnTo>
                  <a:lnTo>
                    <a:pt x="185591" y="68172"/>
                  </a:lnTo>
                  <a:lnTo>
                    <a:pt x="175235" y="81571"/>
                  </a:lnTo>
                  <a:lnTo>
                    <a:pt x="169494" y="85082"/>
                  </a:lnTo>
                  <a:lnTo>
                    <a:pt x="166574" y="86018"/>
                  </a:lnTo>
                  <a:lnTo>
                    <a:pt x="164628" y="87635"/>
                  </a:lnTo>
                  <a:lnTo>
                    <a:pt x="160896" y="93658"/>
                  </a:lnTo>
                  <a:lnTo>
                    <a:pt x="152218" y="96697"/>
                  </a:lnTo>
                  <a:lnTo>
                    <a:pt x="151926" y="92044"/>
                  </a:lnTo>
                  <a:lnTo>
                    <a:pt x="154505" y="87091"/>
                  </a:lnTo>
                  <a:lnTo>
                    <a:pt x="157966" y="81582"/>
                  </a:lnTo>
                  <a:lnTo>
                    <a:pt x="160906" y="72903"/>
                  </a:lnTo>
                  <a:lnTo>
                    <a:pt x="165110" y="67008"/>
                  </a:lnTo>
                  <a:lnTo>
                    <a:pt x="209315" y="31152"/>
                  </a:lnTo>
                  <a:lnTo>
                    <a:pt x="238250" y="13845"/>
                  </a:lnTo>
                  <a:lnTo>
                    <a:pt x="279804" y="1757"/>
                  </a:lnTo>
                  <a:lnTo>
                    <a:pt x="291706" y="0"/>
                  </a:lnTo>
                  <a:lnTo>
                    <a:pt x="300965" y="1865"/>
                  </a:lnTo>
                  <a:lnTo>
                    <a:pt x="309379" y="5009"/>
                  </a:lnTo>
                  <a:lnTo>
                    <a:pt x="324281" y="7771"/>
                  </a:lnTo>
                  <a:lnTo>
                    <a:pt x="335421" y="14432"/>
                  </a:lnTo>
                  <a:lnTo>
                    <a:pt x="360127" y="37327"/>
                  </a:lnTo>
                  <a:lnTo>
                    <a:pt x="363455" y="45905"/>
                  </a:lnTo>
                  <a:lnTo>
                    <a:pt x="365961" y="80330"/>
                  </a:lnTo>
                  <a:lnTo>
                    <a:pt x="356383" y="106323"/>
                  </a:lnTo>
                  <a:lnTo>
                    <a:pt x="351869" y="117911"/>
                  </a:lnTo>
                  <a:lnTo>
                    <a:pt x="343993" y="147456"/>
                  </a:lnTo>
                  <a:lnTo>
                    <a:pt x="334113" y="165105"/>
                  </a:lnTo>
                  <a:lnTo>
                    <a:pt x="328486" y="184025"/>
                  </a:lnTo>
                  <a:lnTo>
                    <a:pt x="306205" y="221230"/>
                  </a:lnTo>
                  <a:lnTo>
                    <a:pt x="303609" y="230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5" name="SMARTInkShape-90"/>
            <p:cNvSpPr/>
            <p:nvPr>
              <p:custDataLst>
                <p:tags r:id="rId152"/>
              </p:custDataLst>
            </p:nvPr>
          </p:nvSpPr>
          <p:spPr>
            <a:xfrm>
              <a:off x="3527553" y="892969"/>
              <a:ext cx="257987" cy="258926"/>
            </a:xfrm>
            <a:custGeom>
              <a:avLst/>
              <a:gdLst/>
              <a:ahLst/>
              <a:cxnLst/>
              <a:rect l="0" t="0" r="0" b="0"/>
              <a:pathLst>
                <a:path w="257987" h="258926">
                  <a:moveTo>
                    <a:pt x="169337" y="0"/>
                  </a:moveTo>
                  <a:lnTo>
                    <a:pt x="169337" y="0"/>
                  </a:lnTo>
                  <a:lnTo>
                    <a:pt x="164597" y="4740"/>
                  </a:lnTo>
                  <a:lnTo>
                    <a:pt x="159624" y="7067"/>
                  </a:lnTo>
                  <a:lnTo>
                    <a:pt x="135412" y="11412"/>
                  </a:lnTo>
                  <a:lnTo>
                    <a:pt x="115916" y="24361"/>
                  </a:lnTo>
                  <a:lnTo>
                    <a:pt x="109876" y="26702"/>
                  </a:lnTo>
                  <a:lnTo>
                    <a:pt x="103884" y="31050"/>
                  </a:lnTo>
                  <a:lnTo>
                    <a:pt x="100560" y="36289"/>
                  </a:lnTo>
                  <a:lnTo>
                    <a:pt x="98090" y="41925"/>
                  </a:lnTo>
                  <a:lnTo>
                    <a:pt x="92113" y="50676"/>
                  </a:lnTo>
                  <a:lnTo>
                    <a:pt x="90368" y="56588"/>
                  </a:lnTo>
                  <a:lnTo>
                    <a:pt x="90894" y="59553"/>
                  </a:lnTo>
                  <a:lnTo>
                    <a:pt x="101522" y="79157"/>
                  </a:lnTo>
                  <a:lnTo>
                    <a:pt x="109763" y="87436"/>
                  </a:lnTo>
                  <a:lnTo>
                    <a:pt x="148673" y="117712"/>
                  </a:lnTo>
                  <a:lnTo>
                    <a:pt x="188976" y="136803"/>
                  </a:lnTo>
                  <a:lnTo>
                    <a:pt x="219720" y="151789"/>
                  </a:lnTo>
                  <a:lnTo>
                    <a:pt x="256447" y="176829"/>
                  </a:lnTo>
                  <a:lnTo>
                    <a:pt x="257662" y="180455"/>
                  </a:lnTo>
                  <a:lnTo>
                    <a:pt x="257986" y="182811"/>
                  </a:lnTo>
                  <a:lnTo>
                    <a:pt x="255701" y="188075"/>
                  </a:lnTo>
                  <a:lnTo>
                    <a:pt x="253702" y="190867"/>
                  </a:lnTo>
                  <a:lnTo>
                    <a:pt x="230804" y="205431"/>
                  </a:lnTo>
                  <a:lnTo>
                    <a:pt x="186321" y="223246"/>
                  </a:lnTo>
                  <a:lnTo>
                    <a:pt x="157503" y="229527"/>
                  </a:lnTo>
                  <a:lnTo>
                    <a:pt x="116949" y="236390"/>
                  </a:lnTo>
                  <a:lnTo>
                    <a:pt x="74139" y="241163"/>
                  </a:lnTo>
                  <a:lnTo>
                    <a:pt x="31602" y="248667"/>
                  </a:lnTo>
                  <a:lnTo>
                    <a:pt x="0" y="258841"/>
                  </a:lnTo>
                  <a:lnTo>
                    <a:pt x="4510" y="258925"/>
                  </a:lnTo>
                  <a:lnTo>
                    <a:pt x="35392"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6" name="SMARTInkShape-91"/>
            <p:cNvSpPr/>
            <p:nvPr>
              <p:custDataLst>
                <p:tags r:id="rId153"/>
              </p:custDataLst>
            </p:nvPr>
          </p:nvSpPr>
          <p:spPr>
            <a:xfrm>
              <a:off x="3411140" y="892969"/>
              <a:ext cx="35720" cy="17860"/>
            </a:xfrm>
            <a:custGeom>
              <a:avLst/>
              <a:gdLst/>
              <a:ahLst/>
              <a:cxnLst/>
              <a:rect l="0" t="0" r="0" b="0"/>
              <a:pathLst>
                <a:path w="35720" h="17860">
                  <a:moveTo>
                    <a:pt x="0" y="17859"/>
                  </a:moveTo>
                  <a:lnTo>
                    <a:pt x="0" y="17859"/>
                  </a:lnTo>
                  <a:lnTo>
                    <a:pt x="0" y="13119"/>
                  </a:lnTo>
                  <a:lnTo>
                    <a:pt x="993" y="11722"/>
                  </a:lnTo>
                  <a:lnTo>
                    <a:pt x="2647" y="10791"/>
                  </a:lnTo>
                  <a:lnTo>
                    <a:pt x="4741" y="10171"/>
                  </a:lnTo>
                  <a:lnTo>
                    <a:pt x="6137" y="8765"/>
                  </a:lnTo>
                  <a:lnTo>
                    <a:pt x="7689" y="4557"/>
                  </a:lnTo>
                  <a:lnTo>
                    <a:pt x="9095" y="3038"/>
                  </a:lnTo>
                  <a:lnTo>
                    <a:pt x="13303" y="1350"/>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7" name="SMARTInkShape-92"/>
            <p:cNvSpPr/>
            <p:nvPr>
              <p:custDataLst>
                <p:tags r:id="rId154"/>
              </p:custDataLst>
            </p:nvPr>
          </p:nvSpPr>
          <p:spPr>
            <a:xfrm>
              <a:off x="3384351" y="1044773"/>
              <a:ext cx="8931" cy="150361"/>
            </a:xfrm>
            <a:custGeom>
              <a:avLst/>
              <a:gdLst/>
              <a:ahLst/>
              <a:cxnLst/>
              <a:rect l="0" t="0" r="0" b="0"/>
              <a:pathLst>
                <a:path w="8931" h="150361">
                  <a:moveTo>
                    <a:pt x="8930" y="0"/>
                  </a:moveTo>
                  <a:lnTo>
                    <a:pt x="8930" y="0"/>
                  </a:lnTo>
                  <a:lnTo>
                    <a:pt x="8930" y="41982"/>
                  </a:lnTo>
                  <a:lnTo>
                    <a:pt x="8930" y="82159"/>
                  </a:lnTo>
                  <a:lnTo>
                    <a:pt x="8930" y="126757"/>
                  </a:lnTo>
                  <a:lnTo>
                    <a:pt x="8930" y="135050"/>
                  </a:lnTo>
                  <a:lnTo>
                    <a:pt x="7938" y="137659"/>
                  </a:lnTo>
                  <a:lnTo>
                    <a:pt x="6284" y="139398"/>
                  </a:lnTo>
                  <a:lnTo>
                    <a:pt x="4189" y="140557"/>
                  </a:lnTo>
                  <a:lnTo>
                    <a:pt x="2793" y="142322"/>
                  </a:lnTo>
                  <a:lnTo>
                    <a:pt x="368" y="150360"/>
                  </a:lnTo>
                  <a:lnTo>
                    <a:pt x="0"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8" name="SMARTInkShape-93"/>
            <p:cNvSpPr/>
            <p:nvPr>
              <p:custDataLst>
                <p:tags r:id="rId155"/>
              </p:custDataLst>
            </p:nvPr>
          </p:nvSpPr>
          <p:spPr>
            <a:xfrm>
              <a:off x="3232547" y="910828"/>
              <a:ext cx="17860" cy="250032"/>
            </a:xfrm>
            <a:custGeom>
              <a:avLst/>
              <a:gdLst/>
              <a:ahLst/>
              <a:cxnLst/>
              <a:rect l="0" t="0" r="0" b="0"/>
              <a:pathLst>
                <a:path w="17860" h="250032">
                  <a:moveTo>
                    <a:pt x="0" y="0"/>
                  </a:moveTo>
                  <a:lnTo>
                    <a:pt x="0" y="0"/>
                  </a:lnTo>
                  <a:lnTo>
                    <a:pt x="0" y="9481"/>
                  </a:lnTo>
                  <a:lnTo>
                    <a:pt x="2646" y="16782"/>
                  </a:lnTo>
                  <a:lnTo>
                    <a:pt x="4740" y="20117"/>
                  </a:lnTo>
                  <a:lnTo>
                    <a:pt x="5144" y="24326"/>
                  </a:lnTo>
                  <a:lnTo>
                    <a:pt x="582" y="62998"/>
                  </a:lnTo>
                  <a:lnTo>
                    <a:pt x="33" y="107011"/>
                  </a:lnTo>
                  <a:lnTo>
                    <a:pt x="2" y="148820"/>
                  </a:lnTo>
                  <a:lnTo>
                    <a:pt x="0" y="190500"/>
                  </a:lnTo>
                  <a:lnTo>
                    <a:pt x="0" y="233385"/>
                  </a:lnTo>
                  <a:lnTo>
                    <a:pt x="0" y="243556"/>
                  </a:lnTo>
                  <a:lnTo>
                    <a:pt x="992" y="245714"/>
                  </a:lnTo>
                  <a:lnTo>
                    <a:pt x="2646" y="247153"/>
                  </a:lnTo>
                  <a:lnTo>
                    <a:pt x="7129" y="248752"/>
                  </a:lnTo>
                  <a:lnTo>
                    <a:pt x="17859"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9" name="SMARTInkShape-94"/>
            <p:cNvSpPr/>
            <p:nvPr>
              <p:custDataLst>
                <p:tags r:id="rId156"/>
              </p:custDataLst>
            </p:nvPr>
          </p:nvSpPr>
          <p:spPr>
            <a:xfrm>
              <a:off x="2946832" y="1017984"/>
              <a:ext cx="142841" cy="133943"/>
            </a:xfrm>
            <a:custGeom>
              <a:avLst/>
              <a:gdLst/>
              <a:ahLst/>
              <a:cxnLst/>
              <a:rect l="0" t="0" r="0" b="0"/>
              <a:pathLst>
                <a:path w="142841" h="133943">
                  <a:moveTo>
                    <a:pt x="35683" y="0"/>
                  </a:moveTo>
                  <a:lnTo>
                    <a:pt x="35683" y="0"/>
                  </a:lnTo>
                  <a:lnTo>
                    <a:pt x="21444" y="15232"/>
                  </a:lnTo>
                  <a:lnTo>
                    <a:pt x="6863" y="55679"/>
                  </a:lnTo>
                  <a:lnTo>
                    <a:pt x="2009" y="69414"/>
                  </a:lnTo>
                  <a:lnTo>
                    <a:pt x="0" y="108857"/>
                  </a:lnTo>
                  <a:lnTo>
                    <a:pt x="2626" y="115519"/>
                  </a:lnTo>
                  <a:lnTo>
                    <a:pt x="12397" y="127880"/>
                  </a:lnTo>
                  <a:lnTo>
                    <a:pt x="18058" y="131250"/>
                  </a:lnTo>
                  <a:lnTo>
                    <a:pt x="29469" y="133147"/>
                  </a:lnTo>
                  <a:lnTo>
                    <a:pt x="71354" y="133939"/>
                  </a:lnTo>
                  <a:lnTo>
                    <a:pt x="74347" y="133942"/>
                  </a:lnTo>
                  <a:lnTo>
                    <a:pt x="88039" y="129204"/>
                  </a:lnTo>
                  <a:lnTo>
                    <a:pt x="99924" y="121517"/>
                  </a:lnTo>
                  <a:lnTo>
                    <a:pt x="103922" y="115854"/>
                  </a:lnTo>
                  <a:lnTo>
                    <a:pt x="106692" y="110030"/>
                  </a:lnTo>
                  <a:lnTo>
                    <a:pt x="130008" y="74247"/>
                  </a:lnTo>
                  <a:lnTo>
                    <a:pt x="133568" y="48525"/>
                  </a:lnTo>
                  <a:lnTo>
                    <a:pt x="133865" y="32861"/>
                  </a:lnTo>
                  <a:lnTo>
                    <a:pt x="132888" y="30837"/>
                  </a:lnTo>
                  <a:lnTo>
                    <a:pt x="131244" y="29488"/>
                  </a:lnTo>
                  <a:lnTo>
                    <a:pt x="129156" y="28588"/>
                  </a:lnTo>
                  <a:lnTo>
                    <a:pt x="127764" y="26996"/>
                  </a:lnTo>
                  <a:lnTo>
                    <a:pt x="125347" y="19259"/>
                  </a:lnTo>
                  <a:lnTo>
                    <a:pt x="120349" y="13534"/>
                  </a:lnTo>
                  <a:lnTo>
                    <a:pt x="115315" y="10976"/>
                  </a:lnTo>
                  <a:lnTo>
                    <a:pt x="102860" y="9050"/>
                  </a:lnTo>
                  <a:lnTo>
                    <a:pt x="97620" y="11629"/>
                  </a:lnTo>
                  <a:lnTo>
                    <a:pt x="76978" y="30180"/>
                  </a:lnTo>
                  <a:lnTo>
                    <a:pt x="73881" y="35903"/>
                  </a:lnTo>
                  <a:lnTo>
                    <a:pt x="71511" y="41754"/>
                  </a:lnTo>
                  <a:lnTo>
                    <a:pt x="65592" y="50626"/>
                  </a:lnTo>
                  <a:lnTo>
                    <a:pt x="63397" y="60531"/>
                  </a:lnTo>
                  <a:lnTo>
                    <a:pt x="62509" y="91906"/>
                  </a:lnTo>
                  <a:lnTo>
                    <a:pt x="65135" y="98063"/>
                  </a:lnTo>
                  <a:lnTo>
                    <a:pt x="67224" y="101094"/>
                  </a:lnTo>
                  <a:lnTo>
                    <a:pt x="72191" y="104462"/>
                  </a:lnTo>
                  <a:lnTo>
                    <a:pt x="77706" y="106951"/>
                  </a:lnTo>
                  <a:lnTo>
                    <a:pt x="95245" y="121291"/>
                  </a:lnTo>
                  <a:lnTo>
                    <a:pt x="101181" y="123360"/>
                  </a:lnTo>
                  <a:lnTo>
                    <a:pt x="142840" y="1250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0" name="SMARTInkShape-95"/>
            <p:cNvSpPr/>
            <p:nvPr>
              <p:custDataLst>
                <p:tags r:id="rId157"/>
              </p:custDataLst>
            </p:nvPr>
          </p:nvSpPr>
          <p:spPr>
            <a:xfrm>
              <a:off x="2643188" y="1057733"/>
              <a:ext cx="250032" cy="22204"/>
            </a:xfrm>
            <a:custGeom>
              <a:avLst/>
              <a:gdLst/>
              <a:ahLst/>
              <a:cxnLst/>
              <a:rect l="0" t="0" r="0" b="0"/>
              <a:pathLst>
                <a:path w="250032" h="22204">
                  <a:moveTo>
                    <a:pt x="0" y="13829"/>
                  </a:moveTo>
                  <a:lnTo>
                    <a:pt x="0" y="13829"/>
                  </a:lnTo>
                  <a:lnTo>
                    <a:pt x="4740" y="9089"/>
                  </a:lnTo>
                  <a:lnTo>
                    <a:pt x="9713" y="6762"/>
                  </a:lnTo>
                  <a:lnTo>
                    <a:pt x="37181" y="0"/>
                  </a:lnTo>
                  <a:lnTo>
                    <a:pt x="75272" y="4339"/>
                  </a:lnTo>
                  <a:lnTo>
                    <a:pt x="116591" y="9566"/>
                  </a:lnTo>
                  <a:lnTo>
                    <a:pt x="154331" y="13455"/>
                  </a:lnTo>
                  <a:lnTo>
                    <a:pt x="180893" y="14748"/>
                  </a:lnTo>
                  <a:lnTo>
                    <a:pt x="223202" y="22203"/>
                  </a:lnTo>
                  <a:lnTo>
                    <a:pt x="234138" y="21520"/>
                  </a:lnTo>
                  <a:lnTo>
                    <a:pt x="250031" y="138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1" name="SMARTInkShape-96"/>
            <p:cNvSpPr/>
            <p:nvPr>
              <p:custDataLst>
                <p:tags r:id="rId158"/>
              </p:custDataLst>
            </p:nvPr>
          </p:nvSpPr>
          <p:spPr>
            <a:xfrm>
              <a:off x="2759273" y="866180"/>
              <a:ext cx="43389" cy="383977"/>
            </a:xfrm>
            <a:custGeom>
              <a:avLst/>
              <a:gdLst/>
              <a:ahLst/>
              <a:cxnLst/>
              <a:rect l="0" t="0" r="0" b="0"/>
              <a:pathLst>
                <a:path w="43389" h="383977">
                  <a:moveTo>
                    <a:pt x="17860" y="0"/>
                  </a:moveTo>
                  <a:lnTo>
                    <a:pt x="17860" y="0"/>
                  </a:lnTo>
                  <a:lnTo>
                    <a:pt x="23997" y="14258"/>
                  </a:lnTo>
                  <a:lnTo>
                    <a:pt x="33694" y="56361"/>
                  </a:lnTo>
                  <a:lnTo>
                    <a:pt x="37765" y="78546"/>
                  </a:lnTo>
                  <a:lnTo>
                    <a:pt x="42609" y="100332"/>
                  </a:lnTo>
                  <a:lnTo>
                    <a:pt x="43388" y="136023"/>
                  </a:lnTo>
                  <a:lnTo>
                    <a:pt x="36255" y="178541"/>
                  </a:lnTo>
                  <a:lnTo>
                    <a:pt x="33232" y="199083"/>
                  </a:lnTo>
                  <a:lnTo>
                    <a:pt x="27638" y="235311"/>
                  </a:lnTo>
                  <a:lnTo>
                    <a:pt x="25872" y="278896"/>
                  </a:lnTo>
                  <a:lnTo>
                    <a:pt x="18416" y="321416"/>
                  </a:lnTo>
                  <a:lnTo>
                    <a:pt x="16941" y="350235"/>
                  </a:lnTo>
                  <a:lnTo>
                    <a:pt x="6840" y="374814"/>
                  </a:lnTo>
                  <a:lnTo>
                    <a:pt x="0" y="38397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2" name="SMARTInkShape-97"/>
            <p:cNvSpPr/>
            <p:nvPr>
              <p:custDataLst>
                <p:tags r:id="rId159"/>
              </p:custDataLst>
            </p:nvPr>
          </p:nvSpPr>
          <p:spPr>
            <a:xfrm>
              <a:off x="2705695" y="866180"/>
              <a:ext cx="26790" cy="35719"/>
            </a:xfrm>
            <a:custGeom>
              <a:avLst/>
              <a:gdLst/>
              <a:ahLst/>
              <a:cxnLst/>
              <a:rect l="0" t="0" r="0" b="0"/>
              <a:pathLst>
                <a:path w="26790" h="35719">
                  <a:moveTo>
                    <a:pt x="0" y="35718"/>
                  </a:moveTo>
                  <a:lnTo>
                    <a:pt x="0" y="35718"/>
                  </a:lnTo>
                  <a:lnTo>
                    <a:pt x="22558" y="13160"/>
                  </a:lnTo>
                  <a:lnTo>
                    <a:pt x="24909" y="8164"/>
                  </a:lnTo>
                  <a:lnTo>
                    <a:pt x="2678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3" name="SMARTInkShape-98"/>
            <p:cNvSpPr/>
            <p:nvPr>
              <p:custDataLst>
                <p:tags r:id="rId160"/>
              </p:custDataLst>
            </p:nvPr>
          </p:nvSpPr>
          <p:spPr>
            <a:xfrm>
              <a:off x="2536031" y="1071562"/>
              <a:ext cx="8822" cy="133947"/>
            </a:xfrm>
            <a:custGeom>
              <a:avLst/>
              <a:gdLst/>
              <a:ahLst/>
              <a:cxnLst/>
              <a:rect l="0" t="0" r="0" b="0"/>
              <a:pathLst>
                <a:path w="8822" h="133947">
                  <a:moveTo>
                    <a:pt x="0" y="0"/>
                  </a:moveTo>
                  <a:lnTo>
                    <a:pt x="0" y="0"/>
                  </a:lnTo>
                  <a:lnTo>
                    <a:pt x="0" y="4741"/>
                  </a:lnTo>
                  <a:lnTo>
                    <a:pt x="2646" y="9714"/>
                  </a:lnTo>
                  <a:lnTo>
                    <a:pt x="4740" y="12429"/>
                  </a:lnTo>
                  <a:lnTo>
                    <a:pt x="7068" y="20738"/>
                  </a:lnTo>
                  <a:lnTo>
                    <a:pt x="8821" y="59700"/>
                  </a:lnTo>
                  <a:lnTo>
                    <a:pt x="7931" y="100221"/>
                  </a:lnTo>
                  <a:lnTo>
                    <a:pt x="368" y="123098"/>
                  </a:lnTo>
                  <a:lnTo>
                    <a:pt x="0" y="1339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4" name="SMARTInkShape-99"/>
            <p:cNvSpPr/>
            <p:nvPr>
              <p:custDataLst>
                <p:tags r:id="rId161"/>
              </p:custDataLst>
            </p:nvPr>
          </p:nvSpPr>
          <p:spPr>
            <a:xfrm>
              <a:off x="2241431" y="910874"/>
              <a:ext cx="249416" cy="285695"/>
            </a:xfrm>
            <a:custGeom>
              <a:avLst/>
              <a:gdLst/>
              <a:ahLst/>
              <a:cxnLst/>
              <a:rect l="0" t="0" r="0" b="0"/>
              <a:pathLst>
                <a:path w="249416" h="285695">
                  <a:moveTo>
                    <a:pt x="8850" y="205337"/>
                  </a:moveTo>
                  <a:lnTo>
                    <a:pt x="8850" y="205337"/>
                  </a:lnTo>
                  <a:lnTo>
                    <a:pt x="13590" y="210077"/>
                  </a:lnTo>
                  <a:lnTo>
                    <a:pt x="15918" y="215050"/>
                  </a:lnTo>
                  <a:lnTo>
                    <a:pt x="16539" y="217766"/>
                  </a:lnTo>
                  <a:lnTo>
                    <a:pt x="23672" y="230245"/>
                  </a:lnTo>
                  <a:lnTo>
                    <a:pt x="27623" y="264626"/>
                  </a:lnTo>
                  <a:lnTo>
                    <a:pt x="35268" y="276242"/>
                  </a:lnTo>
                  <a:lnTo>
                    <a:pt x="35529" y="281357"/>
                  </a:lnTo>
                  <a:lnTo>
                    <a:pt x="34574" y="282806"/>
                  </a:lnTo>
                  <a:lnTo>
                    <a:pt x="32945" y="283772"/>
                  </a:lnTo>
                  <a:lnTo>
                    <a:pt x="26742" y="285694"/>
                  </a:lnTo>
                  <a:lnTo>
                    <a:pt x="19646" y="268921"/>
                  </a:lnTo>
                  <a:lnTo>
                    <a:pt x="15687" y="256588"/>
                  </a:lnTo>
                  <a:lnTo>
                    <a:pt x="10876" y="243012"/>
                  </a:lnTo>
                  <a:lnTo>
                    <a:pt x="1280" y="200217"/>
                  </a:lnTo>
                  <a:lnTo>
                    <a:pt x="0" y="157761"/>
                  </a:lnTo>
                  <a:lnTo>
                    <a:pt x="936" y="139867"/>
                  </a:lnTo>
                  <a:lnTo>
                    <a:pt x="12353" y="110089"/>
                  </a:lnTo>
                  <a:lnTo>
                    <a:pt x="42161" y="74368"/>
                  </a:lnTo>
                  <a:lnTo>
                    <a:pt x="82101" y="46338"/>
                  </a:lnTo>
                  <a:lnTo>
                    <a:pt x="126337" y="24180"/>
                  </a:lnTo>
                  <a:lnTo>
                    <a:pt x="167123" y="8938"/>
                  </a:lnTo>
                  <a:lnTo>
                    <a:pt x="186715" y="2616"/>
                  </a:lnTo>
                  <a:lnTo>
                    <a:pt x="231289" y="23"/>
                  </a:lnTo>
                  <a:lnTo>
                    <a:pt x="234534" y="0"/>
                  </a:lnTo>
                  <a:lnTo>
                    <a:pt x="240784" y="2620"/>
                  </a:lnTo>
                  <a:lnTo>
                    <a:pt x="248141" y="7647"/>
                  </a:lnTo>
                  <a:lnTo>
                    <a:pt x="249147" y="10980"/>
                  </a:lnTo>
                  <a:lnTo>
                    <a:pt x="249415" y="13258"/>
                  </a:lnTo>
                  <a:lnTo>
                    <a:pt x="247067" y="18434"/>
                  </a:lnTo>
                  <a:lnTo>
                    <a:pt x="228947" y="38686"/>
                  </a:lnTo>
                  <a:lnTo>
                    <a:pt x="187205" y="69531"/>
                  </a:lnTo>
                  <a:lnTo>
                    <a:pt x="145758" y="96859"/>
                  </a:lnTo>
                  <a:lnTo>
                    <a:pt x="120965" y="112215"/>
                  </a:lnTo>
                  <a:lnTo>
                    <a:pt x="98955" y="122734"/>
                  </a:lnTo>
                  <a:lnTo>
                    <a:pt x="57479" y="157460"/>
                  </a:lnTo>
                  <a:lnTo>
                    <a:pt x="41724" y="172562"/>
                  </a:lnTo>
                  <a:lnTo>
                    <a:pt x="38344" y="178533"/>
                  </a:lnTo>
                  <a:lnTo>
                    <a:pt x="35639" y="18747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5" name="SMARTInkShape-100"/>
            <p:cNvSpPr/>
            <p:nvPr>
              <p:custDataLst>
                <p:tags r:id="rId162"/>
              </p:custDataLst>
            </p:nvPr>
          </p:nvSpPr>
          <p:spPr>
            <a:xfrm>
              <a:off x="1866304" y="1009061"/>
              <a:ext cx="232173" cy="35713"/>
            </a:xfrm>
            <a:custGeom>
              <a:avLst/>
              <a:gdLst/>
              <a:ahLst/>
              <a:cxnLst/>
              <a:rect l="0" t="0" r="0" b="0"/>
              <a:pathLst>
                <a:path w="232173" h="35713">
                  <a:moveTo>
                    <a:pt x="0" y="35712"/>
                  </a:moveTo>
                  <a:lnTo>
                    <a:pt x="0" y="35712"/>
                  </a:lnTo>
                  <a:lnTo>
                    <a:pt x="0" y="30972"/>
                  </a:lnTo>
                  <a:lnTo>
                    <a:pt x="2646" y="25999"/>
                  </a:lnTo>
                  <a:lnTo>
                    <a:pt x="12429" y="14722"/>
                  </a:lnTo>
                  <a:lnTo>
                    <a:pt x="18092" y="11500"/>
                  </a:lnTo>
                  <a:lnTo>
                    <a:pt x="29505" y="9687"/>
                  </a:lnTo>
                  <a:lnTo>
                    <a:pt x="38910" y="8270"/>
                  </a:lnTo>
                  <a:lnTo>
                    <a:pt x="50776" y="2887"/>
                  </a:lnTo>
                  <a:lnTo>
                    <a:pt x="93904" y="163"/>
                  </a:lnTo>
                  <a:lnTo>
                    <a:pt x="137102" y="0"/>
                  </a:lnTo>
                  <a:lnTo>
                    <a:pt x="154835" y="988"/>
                  </a:lnTo>
                  <a:lnTo>
                    <a:pt x="190505" y="8096"/>
                  </a:lnTo>
                  <a:lnTo>
                    <a:pt x="232172" y="89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6" name="SMARTInkShape-101"/>
            <p:cNvSpPr/>
            <p:nvPr>
              <p:custDataLst>
                <p:tags r:id="rId163"/>
              </p:custDataLst>
            </p:nvPr>
          </p:nvSpPr>
          <p:spPr>
            <a:xfrm>
              <a:off x="1839515" y="920175"/>
              <a:ext cx="263289" cy="347842"/>
            </a:xfrm>
            <a:custGeom>
              <a:avLst/>
              <a:gdLst/>
              <a:ahLst/>
              <a:cxnLst/>
              <a:rect l="0" t="0" r="0" b="0"/>
              <a:pathLst>
                <a:path w="263289" h="347842">
                  <a:moveTo>
                    <a:pt x="0" y="258544"/>
                  </a:moveTo>
                  <a:lnTo>
                    <a:pt x="0" y="258544"/>
                  </a:lnTo>
                  <a:lnTo>
                    <a:pt x="993" y="236183"/>
                  </a:lnTo>
                  <a:lnTo>
                    <a:pt x="13670" y="200369"/>
                  </a:lnTo>
                  <a:lnTo>
                    <a:pt x="37997" y="160697"/>
                  </a:lnTo>
                  <a:lnTo>
                    <a:pt x="69836" y="118668"/>
                  </a:lnTo>
                  <a:lnTo>
                    <a:pt x="110214" y="76975"/>
                  </a:lnTo>
                  <a:lnTo>
                    <a:pt x="151810" y="42369"/>
                  </a:lnTo>
                  <a:lnTo>
                    <a:pt x="188737" y="14879"/>
                  </a:lnTo>
                  <a:lnTo>
                    <a:pt x="198316" y="11342"/>
                  </a:lnTo>
                  <a:lnTo>
                    <a:pt x="208195" y="8778"/>
                  </a:lnTo>
                  <a:lnTo>
                    <a:pt x="222622" y="1693"/>
                  </a:lnTo>
                  <a:lnTo>
                    <a:pt x="235026" y="0"/>
                  </a:lnTo>
                  <a:lnTo>
                    <a:pt x="241048" y="2414"/>
                  </a:lnTo>
                  <a:lnTo>
                    <a:pt x="254247" y="12896"/>
                  </a:lnTo>
                  <a:lnTo>
                    <a:pt x="256866" y="20713"/>
                  </a:lnTo>
                  <a:lnTo>
                    <a:pt x="260986" y="36271"/>
                  </a:lnTo>
                  <a:lnTo>
                    <a:pt x="263288" y="41901"/>
                  </a:lnTo>
                  <a:lnTo>
                    <a:pt x="263199" y="53448"/>
                  </a:lnTo>
                  <a:lnTo>
                    <a:pt x="259334" y="95973"/>
                  </a:lnTo>
                  <a:lnTo>
                    <a:pt x="258994" y="140435"/>
                  </a:lnTo>
                  <a:lnTo>
                    <a:pt x="256325" y="162363"/>
                  </a:lnTo>
                  <a:lnTo>
                    <a:pt x="250861" y="204243"/>
                  </a:lnTo>
                  <a:lnTo>
                    <a:pt x="250141" y="241961"/>
                  </a:lnTo>
                  <a:lnTo>
                    <a:pt x="241936" y="281899"/>
                  </a:lnTo>
                  <a:lnTo>
                    <a:pt x="240357" y="297986"/>
                  </a:lnTo>
                  <a:lnTo>
                    <a:pt x="232739" y="329241"/>
                  </a:lnTo>
                  <a:lnTo>
                    <a:pt x="232550" y="332464"/>
                  </a:lnTo>
                  <a:lnTo>
                    <a:pt x="229694" y="338691"/>
                  </a:lnTo>
                  <a:lnTo>
                    <a:pt x="223243" y="3478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7" name="SMARTInkShape-102"/>
            <p:cNvSpPr/>
            <p:nvPr>
              <p:custDataLst>
                <p:tags r:id="rId164"/>
              </p:custDataLst>
            </p:nvPr>
          </p:nvSpPr>
          <p:spPr>
            <a:xfrm>
              <a:off x="1429174" y="794912"/>
              <a:ext cx="437131" cy="473105"/>
            </a:xfrm>
            <a:custGeom>
              <a:avLst/>
              <a:gdLst/>
              <a:ahLst/>
              <a:cxnLst/>
              <a:rect l="0" t="0" r="0" b="0"/>
              <a:pathLst>
                <a:path w="437131" h="473105">
                  <a:moveTo>
                    <a:pt x="437130" y="62338"/>
                  </a:moveTo>
                  <a:lnTo>
                    <a:pt x="437130" y="62338"/>
                  </a:lnTo>
                  <a:lnTo>
                    <a:pt x="437130" y="32785"/>
                  </a:lnTo>
                  <a:lnTo>
                    <a:pt x="434485" y="26714"/>
                  </a:lnTo>
                  <a:lnTo>
                    <a:pt x="430994" y="20708"/>
                  </a:lnTo>
                  <a:lnTo>
                    <a:pt x="429442" y="14732"/>
                  </a:lnTo>
                  <a:lnTo>
                    <a:pt x="428036" y="12741"/>
                  </a:lnTo>
                  <a:lnTo>
                    <a:pt x="426107" y="11414"/>
                  </a:lnTo>
                  <a:lnTo>
                    <a:pt x="420325" y="9939"/>
                  </a:lnTo>
                  <a:lnTo>
                    <a:pt x="406905" y="8117"/>
                  </a:lnTo>
                  <a:lnTo>
                    <a:pt x="395213" y="2726"/>
                  </a:lnTo>
                  <a:lnTo>
                    <a:pt x="353929" y="0"/>
                  </a:lnTo>
                  <a:lnTo>
                    <a:pt x="315744" y="4604"/>
                  </a:lnTo>
                  <a:lnTo>
                    <a:pt x="276121" y="15068"/>
                  </a:lnTo>
                  <a:lnTo>
                    <a:pt x="241698" y="24740"/>
                  </a:lnTo>
                  <a:lnTo>
                    <a:pt x="202505" y="39732"/>
                  </a:lnTo>
                  <a:lnTo>
                    <a:pt x="158944" y="62576"/>
                  </a:lnTo>
                  <a:lnTo>
                    <a:pt x="117156" y="90938"/>
                  </a:lnTo>
                  <a:lnTo>
                    <a:pt x="80924" y="131368"/>
                  </a:lnTo>
                  <a:lnTo>
                    <a:pt x="51299" y="170353"/>
                  </a:lnTo>
                  <a:lnTo>
                    <a:pt x="28117" y="209515"/>
                  </a:lnTo>
                  <a:lnTo>
                    <a:pt x="15860" y="233277"/>
                  </a:lnTo>
                  <a:lnTo>
                    <a:pt x="6828" y="274172"/>
                  </a:lnTo>
                  <a:lnTo>
                    <a:pt x="1725" y="293776"/>
                  </a:lnTo>
                  <a:lnTo>
                    <a:pt x="0" y="318177"/>
                  </a:lnTo>
                  <a:lnTo>
                    <a:pt x="4442" y="336139"/>
                  </a:lnTo>
                  <a:lnTo>
                    <a:pt x="15038" y="365942"/>
                  </a:lnTo>
                  <a:lnTo>
                    <a:pt x="15837" y="371897"/>
                  </a:lnTo>
                  <a:lnTo>
                    <a:pt x="18354" y="376859"/>
                  </a:lnTo>
                  <a:lnTo>
                    <a:pt x="46488" y="408501"/>
                  </a:lnTo>
                  <a:lnTo>
                    <a:pt x="86029" y="438998"/>
                  </a:lnTo>
                  <a:lnTo>
                    <a:pt x="127576" y="460125"/>
                  </a:lnTo>
                  <a:lnTo>
                    <a:pt x="169240" y="471005"/>
                  </a:lnTo>
                  <a:lnTo>
                    <a:pt x="187099" y="4731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95" name="SMARTInkShape-Group7"/>
          <p:cNvGrpSpPr/>
          <p:nvPr/>
        </p:nvGrpSpPr>
        <p:grpSpPr>
          <a:xfrm>
            <a:off x="3062883" y="2848570"/>
            <a:ext cx="3892818" cy="410644"/>
            <a:chOff x="3062883" y="2848570"/>
            <a:chExt cx="3892818" cy="410644"/>
          </a:xfrm>
        </p:grpSpPr>
        <p:sp>
          <p:nvSpPr>
            <p:cNvPr id="769" name="SMARTInkShape-103"/>
            <p:cNvSpPr/>
            <p:nvPr>
              <p:custDataLst>
                <p:tags r:id="rId74"/>
              </p:custDataLst>
            </p:nvPr>
          </p:nvSpPr>
          <p:spPr>
            <a:xfrm>
              <a:off x="6366877" y="3045023"/>
              <a:ext cx="133936" cy="214191"/>
            </a:xfrm>
            <a:custGeom>
              <a:avLst/>
              <a:gdLst/>
              <a:ahLst/>
              <a:cxnLst/>
              <a:rect l="0" t="0" r="0" b="0"/>
              <a:pathLst>
                <a:path w="133936" h="214191">
                  <a:moveTo>
                    <a:pt x="71427" y="0"/>
                  </a:moveTo>
                  <a:lnTo>
                    <a:pt x="71427" y="0"/>
                  </a:lnTo>
                  <a:lnTo>
                    <a:pt x="56051" y="0"/>
                  </a:lnTo>
                  <a:lnTo>
                    <a:pt x="44182" y="7068"/>
                  </a:lnTo>
                  <a:lnTo>
                    <a:pt x="41357" y="7689"/>
                  </a:lnTo>
                  <a:lnTo>
                    <a:pt x="26945" y="16960"/>
                  </a:lnTo>
                  <a:lnTo>
                    <a:pt x="22553" y="17460"/>
                  </a:lnTo>
                  <a:lnTo>
                    <a:pt x="17293" y="20328"/>
                  </a:lnTo>
                  <a:lnTo>
                    <a:pt x="14502" y="22481"/>
                  </a:lnTo>
                  <a:lnTo>
                    <a:pt x="11402" y="27521"/>
                  </a:lnTo>
                  <a:lnTo>
                    <a:pt x="10574" y="30254"/>
                  </a:lnTo>
                  <a:lnTo>
                    <a:pt x="9030" y="32075"/>
                  </a:lnTo>
                  <a:lnTo>
                    <a:pt x="4669" y="34100"/>
                  </a:lnTo>
                  <a:lnTo>
                    <a:pt x="3111" y="35632"/>
                  </a:lnTo>
                  <a:lnTo>
                    <a:pt x="401" y="43265"/>
                  </a:lnTo>
                  <a:lnTo>
                    <a:pt x="0" y="60863"/>
                  </a:lnTo>
                  <a:lnTo>
                    <a:pt x="989" y="61411"/>
                  </a:lnTo>
                  <a:lnTo>
                    <a:pt x="4734" y="62020"/>
                  </a:lnTo>
                  <a:lnTo>
                    <a:pt x="12419" y="67104"/>
                  </a:lnTo>
                  <a:lnTo>
                    <a:pt x="20981" y="74894"/>
                  </a:lnTo>
                  <a:lnTo>
                    <a:pt x="29494" y="77935"/>
                  </a:lnTo>
                  <a:lnTo>
                    <a:pt x="38899" y="80279"/>
                  </a:lnTo>
                  <a:lnTo>
                    <a:pt x="53023" y="87221"/>
                  </a:lnTo>
                  <a:lnTo>
                    <a:pt x="93393" y="89286"/>
                  </a:lnTo>
                  <a:lnTo>
                    <a:pt x="95000" y="88298"/>
                  </a:lnTo>
                  <a:lnTo>
                    <a:pt x="96073" y="86647"/>
                  </a:lnTo>
                  <a:lnTo>
                    <a:pt x="98179" y="80476"/>
                  </a:lnTo>
                  <a:lnTo>
                    <a:pt x="93465" y="80400"/>
                  </a:lnTo>
                  <a:lnTo>
                    <a:pt x="92073" y="79397"/>
                  </a:lnTo>
                  <a:lnTo>
                    <a:pt x="90524" y="75637"/>
                  </a:lnTo>
                  <a:lnTo>
                    <a:pt x="89120" y="74237"/>
                  </a:lnTo>
                  <a:lnTo>
                    <a:pt x="84913" y="72682"/>
                  </a:lnTo>
                  <a:lnTo>
                    <a:pt x="82402" y="73259"/>
                  </a:lnTo>
                  <a:lnTo>
                    <a:pt x="71243" y="78669"/>
                  </a:lnTo>
                  <a:lnTo>
                    <a:pt x="56520" y="81136"/>
                  </a:lnTo>
                  <a:lnTo>
                    <a:pt x="41659" y="92767"/>
                  </a:lnTo>
                  <a:lnTo>
                    <a:pt x="21818" y="113138"/>
                  </a:lnTo>
                  <a:lnTo>
                    <a:pt x="15987" y="125021"/>
                  </a:lnTo>
                  <a:lnTo>
                    <a:pt x="12060" y="130972"/>
                  </a:lnTo>
                  <a:lnTo>
                    <a:pt x="9333" y="141112"/>
                  </a:lnTo>
                  <a:lnTo>
                    <a:pt x="16042" y="152357"/>
                  </a:lnTo>
                  <a:lnTo>
                    <a:pt x="16644" y="155149"/>
                  </a:lnTo>
                  <a:lnTo>
                    <a:pt x="24759" y="169713"/>
                  </a:lnTo>
                  <a:lnTo>
                    <a:pt x="25432" y="172673"/>
                  </a:lnTo>
                  <a:lnTo>
                    <a:pt x="27866" y="174647"/>
                  </a:lnTo>
                  <a:lnTo>
                    <a:pt x="43383" y="180460"/>
                  </a:lnTo>
                  <a:lnTo>
                    <a:pt x="69394" y="201487"/>
                  </a:lnTo>
                  <a:lnTo>
                    <a:pt x="87414" y="207259"/>
                  </a:lnTo>
                  <a:lnTo>
                    <a:pt x="94408" y="211178"/>
                  </a:lnTo>
                  <a:lnTo>
                    <a:pt x="106982" y="213694"/>
                  </a:lnTo>
                  <a:lnTo>
                    <a:pt x="119020" y="214190"/>
                  </a:lnTo>
                  <a:lnTo>
                    <a:pt x="124991" y="211613"/>
                  </a:lnTo>
                  <a:lnTo>
                    <a:pt x="133935"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0" name="SMARTInkShape-104"/>
            <p:cNvSpPr/>
            <p:nvPr>
              <p:custDataLst>
                <p:tags r:id="rId75"/>
              </p:custDataLst>
            </p:nvPr>
          </p:nvSpPr>
          <p:spPr>
            <a:xfrm>
              <a:off x="6636002" y="3080742"/>
              <a:ext cx="319699" cy="125007"/>
            </a:xfrm>
            <a:custGeom>
              <a:avLst/>
              <a:gdLst/>
              <a:ahLst/>
              <a:cxnLst/>
              <a:rect l="0" t="0" r="0" b="0"/>
              <a:pathLst>
                <a:path w="319699" h="125007">
                  <a:moveTo>
                    <a:pt x="16614" y="0"/>
                  </a:moveTo>
                  <a:lnTo>
                    <a:pt x="16614" y="0"/>
                  </a:lnTo>
                  <a:lnTo>
                    <a:pt x="9547" y="16781"/>
                  </a:lnTo>
                  <a:lnTo>
                    <a:pt x="7717" y="41992"/>
                  </a:lnTo>
                  <a:lnTo>
                    <a:pt x="622" y="54012"/>
                  </a:lnTo>
                  <a:lnTo>
                    <a:pt x="0" y="56844"/>
                  </a:lnTo>
                  <a:lnTo>
                    <a:pt x="577" y="59724"/>
                  </a:lnTo>
                  <a:lnTo>
                    <a:pt x="5987" y="71476"/>
                  </a:lnTo>
                  <a:lnTo>
                    <a:pt x="7586" y="84587"/>
                  </a:lnTo>
                  <a:lnTo>
                    <a:pt x="8611" y="86157"/>
                  </a:lnTo>
                  <a:lnTo>
                    <a:pt x="10286" y="87204"/>
                  </a:lnTo>
                  <a:lnTo>
                    <a:pt x="17386" y="88677"/>
                  </a:lnTo>
                  <a:lnTo>
                    <a:pt x="55314" y="89293"/>
                  </a:lnTo>
                  <a:lnTo>
                    <a:pt x="61265" y="86650"/>
                  </a:lnTo>
                  <a:lnTo>
                    <a:pt x="67218" y="83159"/>
                  </a:lnTo>
                  <a:lnTo>
                    <a:pt x="76146" y="80202"/>
                  </a:lnTo>
                  <a:lnTo>
                    <a:pt x="120703" y="38787"/>
                  </a:lnTo>
                  <a:lnTo>
                    <a:pt x="123651" y="35839"/>
                  </a:lnTo>
                  <a:lnTo>
                    <a:pt x="123735" y="40495"/>
                  </a:lnTo>
                  <a:lnTo>
                    <a:pt x="122755" y="41880"/>
                  </a:lnTo>
                  <a:lnTo>
                    <a:pt x="121110" y="42802"/>
                  </a:lnTo>
                  <a:lnTo>
                    <a:pt x="119019" y="43418"/>
                  </a:lnTo>
                  <a:lnTo>
                    <a:pt x="117627" y="44821"/>
                  </a:lnTo>
                  <a:lnTo>
                    <a:pt x="112746" y="54200"/>
                  </a:lnTo>
                  <a:lnTo>
                    <a:pt x="110468" y="56969"/>
                  </a:lnTo>
                  <a:lnTo>
                    <a:pt x="107936" y="65338"/>
                  </a:lnTo>
                  <a:lnTo>
                    <a:pt x="105820" y="74680"/>
                  </a:lnTo>
                  <a:lnTo>
                    <a:pt x="99022" y="88762"/>
                  </a:lnTo>
                  <a:lnTo>
                    <a:pt x="98341" y="91916"/>
                  </a:lnTo>
                  <a:lnTo>
                    <a:pt x="88456" y="114313"/>
                  </a:lnTo>
                  <a:lnTo>
                    <a:pt x="89313" y="114904"/>
                  </a:lnTo>
                  <a:lnTo>
                    <a:pt x="92912" y="115561"/>
                  </a:lnTo>
                  <a:lnTo>
                    <a:pt x="94269" y="116728"/>
                  </a:lnTo>
                  <a:lnTo>
                    <a:pt x="95777" y="120671"/>
                  </a:lnTo>
                  <a:lnTo>
                    <a:pt x="97171" y="122119"/>
                  </a:lnTo>
                  <a:lnTo>
                    <a:pt x="101366" y="123728"/>
                  </a:lnTo>
                  <a:lnTo>
                    <a:pt x="135688" y="125006"/>
                  </a:lnTo>
                  <a:lnTo>
                    <a:pt x="174936" y="113991"/>
                  </a:lnTo>
                  <a:lnTo>
                    <a:pt x="216299" y="92192"/>
                  </a:lnTo>
                  <a:lnTo>
                    <a:pt x="258938" y="68457"/>
                  </a:lnTo>
                  <a:lnTo>
                    <a:pt x="302181" y="35719"/>
                  </a:lnTo>
                  <a:lnTo>
                    <a:pt x="308236" y="30758"/>
                  </a:lnTo>
                  <a:lnTo>
                    <a:pt x="314235" y="28553"/>
                  </a:lnTo>
                  <a:lnTo>
                    <a:pt x="316231" y="26973"/>
                  </a:lnTo>
                  <a:lnTo>
                    <a:pt x="318449" y="22571"/>
                  </a:lnTo>
                  <a:lnTo>
                    <a:pt x="319698" y="14515"/>
                  </a:lnTo>
                  <a:lnTo>
                    <a:pt x="317345" y="8766"/>
                  </a:lnTo>
                  <a:lnTo>
                    <a:pt x="31129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1" name="SMARTInkShape-105"/>
            <p:cNvSpPr/>
            <p:nvPr>
              <p:custDataLst>
                <p:tags r:id="rId76"/>
              </p:custDataLst>
            </p:nvPr>
          </p:nvSpPr>
          <p:spPr>
            <a:xfrm>
              <a:off x="6250781" y="2955726"/>
              <a:ext cx="17720" cy="44650"/>
            </a:xfrm>
            <a:custGeom>
              <a:avLst/>
              <a:gdLst/>
              <a:ahLst/>
              <a:cxnLst/>
              <a:rect l="0" t="0" r="0" b="0"/>
              <a:pathLst>
                <a:path w="17720" h="44650">
                  <a:moveTo>
                    <a:pt x="0" y="44649"/>
                  </a:moveTo>
                  <a:lnTo>
                    <a:pt x="0" y="44649"/>
                  </a:lnTo>
                  <a:lnTo>
                    <a:pt x="17382" y="27266"/>
                  </a:lnTo>
                  <a:lnTo>
                    <a:pt x="17719" y="22190"/>
                  </a:lnTo>
                  <a:lnTo>
                    <a:pt x="16773" y="20747"/>
                  </a:lnTo>
                  <a:lnTo>
                    <a:pt x="15151" y="19784"/>
                  </a:lnTo>
                  <a:lnTo>
                    <a:pt x="13077" y="19143"/>
                  </a:lnTo>
                  <a:lnTo>
                    <a:pt x="11694" y="17723"/>
                  </a:lnTo>
                  <a:lnTo>
                    <a:pt x="10158" y="1350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2" name="SMARTInkShape-106"/>
            <p:cNvSpPr/>
            <p:nvPr>
              <p:custDataLst>
                <p:tags r:id="rId77"/>
              </p:custDataLst>
            </p:nvPr>
          </p:nvSpPr>
          <p:spPr>
            <a:xfrm>
              <a:off x="6170414" y="3036094"/>
              <a:ext cx="26787" cy="169665"/>
            </a:xfrm>
            <a:custGeom>
              <a:avLst/>
              <a:gdLst/>
              <a:ahLst/>
              <a:cxnLst/>
              <a:rect l="0" t="0" r="0" b="0"/>
              <a:pathLst>
                <a:path w="26787" h="169665">
                  <a:moveTo>
                    <a:pt x="0" y="0"/>
                  </a:moveTo>
                  <a:lnTo>
                    <a:pt x="0" y="0"/>
                  </a:lnTo>
                  <a:lnTo>
                    <a:pt x="12428" y="12428"/>
                  </a:lnTo>
                  <a:lnTo>
                    <a:pt x="15445" y="23383"/>
                  </a:lnTo>
                  <a:lnTo>
                    <a:pt x="17778" y="36189"/>
                  </a:lnTo>
                  <a:lnTo>
                    <a:pt x="24715" y="55141"/>
                  </a:lnTo>
                  <a:lnTo>
                    <a:pt x="26667" y="95341"/>
                  </a:lnTo>
                  <a:lnTo>
                    <a:pt x="26786" y="127839"/>
                  </a:lnTo>
                  <a:lnTo>
                    <a:pt x="17859"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3" name="SMARTInkShape-107"/>
            <p:cNvSpPr/>
            <p:nvPr>
              <p:custDataLst>
                <p:tags r:id="rId78"/>
              </p:custDataLst>
            </p:nvPr>
          </p:nvSpPr>
          <p:spPr>
            <a:xfrm>
              <a:off x="5938242" y="2982515"/>
              <a:ext cx="169656" cy="178592"/>
            </a:xfrm>
            <a:custGeom>
              <a:avLst/>
              <a:gdLst/>
              <a:ahLst/>
              <a:cxnLst/>
              <a:rect l="0" t="0" r="0" b="0"/>
              <a:pathLst>
                <a:path w="169656" h="178592">
                  <a:moveTo>
                    <a:pt x="0" y="53579"/>
                  </a:moveTo>
                  <a:lnTo>
                    <a:pt x="0" y="53579"/>
                  </a:lnTo>
                  <a:lnTo>
                    <a:pt x="12428" y="66007"/>
                  </a:lnTo>
                  <a:lnTo>
                    <a:pt x="15445" y="74316"/>
                  </a:lnTo>
                  <a:lnTo>
                    <a:pt x="17778" y="83631"/>
                  </a:lnTo>
                  <a:lnTo>
                    <a:pt x="23678" y="95445"/>
                  </a:lnTo>
                  <a:lnTo>
                    <a:pt x="34809" y="138806"/>
                  </a:lnTo>
                  <a:lnTo>
                    <a:pt x="35315" y="145366"/>
                  </a:lnTo>
                  <a:lnTo>
                    <a:pt x="36443" y="147513"/>
                  </a:lnTo>
                  <a:lnTo>
                    <a:pt x="38185" y="148943"/>
                  </a:lnTo>
                  <a:lnTo>
                    <a:pt x="43372" y="151240"/>
                  </a:lnTo>
                  <a:lnTo>
                    <a:pt x="44081" y="154200"/>
                  </a:lnTo>
                  <a:lnTo>
                    <a:pt x="44269" y="156378"/>
                  </a:lnTo>
                  <a:lnTo>
                    <a:pt x="47126" y="161444"/>
                  </a:lnTo>
                  <a:lnTo>
                    <a:pt x="57941" y="173924"/>
                  </a:lnTo>
                  <a:lnTo>
                    <a:pt x="63124" y="176518"/>
                  </a:lnTo>
                  <a:lnTo>
                    <a:pt x="78983" y="178558"/>
                  </a:lnTo>
                  <a:lnTo>
                    <a:pt x="92674" y="178591"/>
                  </a:lnTo>
                  <a:lnTo>
                    <a:pt x="98404" y="175947"/>
                  </a:lnTo>
                  <a:lnTo>
                    <a:pt x="101322" y="173853"/>
                  </a:lnTo>
                  <a:lnTo>
                    <a:pt x="104563" y="168880"/>
                  </a:lnTo>
                  <a:lnTo>
                    <a:pt x="106996" y="163363"/>
                  </a:lnTo>
                  <a:lnTo>
                    <a:pt x="138928" y="126998"/>
                  </a:lnTo>
                  <a:lnTo>
                    <a:pt x="144741" y="109018"/>
                  </a:lnTo>
                  <a:lnTo>
                    <a:pt x="148665" y="102031"/>
                  </a:lnTo>
                  <a:lnTo>
                    <a:pt x="160128" y="63074"/>
                  </a:lnTo>
                  <a:lnTo>
                    <a:pt x="160614" y="50714"/>
                  </a:lnTo>
                  <a:lnTo>
                    <a:pt x="163325" y="44698"/>
                  </a:lnTo>
                  <a:lnTo>
                    <a:pt x="166847" y="38718"/>
                  </a:lnTo>
                  <a:lnTo>
                    <a:pt x="169108" y="26794"/>
                  </a:lnTo>
                  <a:lnTo>
                    <a:pt x="169655" y="10326"/>
                  </a:lnTo>
                  <a:lnTo>
                    <a:pt x="168665" y="9861"/>
                  </a:lnTo>
                  <a:lnTo>
                    <a:pt x="164920" y="9344"/>
                  </a:lnTo>
                  <a:lnTo>
                    <a:pt x="163525" y="8214"/>
                  </a:lnTo>
                  <a:lnTo>
                    <a:pt x="16073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4" name="SMARTInkShape-108"/>
            <p:cNvSpPr/>
            <p:nvPr>
              <p:custDataLst>
                <p:tags r:id="rId79"/>
              </p:custDataLst>
            </p:nvPr>
          </p:nvSpPr>
          <p:spPr>
            <a:xfrm>
              <a:off x="5572125" y="2977371"/>
              <a:ext cx="160735" cy="49794"/>
            </a:xfrm>
            <a:custGeom>
              <a:avLst/>
              <a:gdLst/>
              <a:ahLst/>
              <a:cxnLst/>
              <a:rect l="0" t="0" r="0" b="0"/>
              <a:pathLst>
                <a:path w="160735" h="49794">
                  <a:moveTo>
                    <a:pt x="0" y="5144"/>
                  </a:moveTo>
                  <a:lnTo>
                    <a:pt x="0" y="5144"/>
                  </a:lnTo>
                  <a:lnTo>
                    <a:pt x="4740" y="404"/>
                  </a:lnTo>
                  <a:lnTo>
                    <a:pt x="7129" y="0"/>
                  </a:lnTo>
                  <a:lnTo>
                    <a:pt x="9713" y="722"/>
                  </a:lnTo>
                  <a:lnTo>
                    <a:pt x="15231" y="3179"/>
                  </a:lnTo>
                  <a:lnTo>
                    <a:pt x="59532" y="6132"/>
                  </a:lnTo>
                  <a:lnTo>
                    <a:pt x="87435" y="20590"/>
                  </a:lnTo>
                  <a:lnTo>
                    <a:pt x="111063" y="29815"/>
                  </a:lnTo>
                  <a:lnTo>
                    <a:pt x="145366" y="48062"/>
                  </a:lnTo>
                  <a:lnTo>
                    <a:pt x="160734" y="497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5" name="SMARTInkShape-109"/>
            <p:cNvSpPr/>
            <p:nvPr>
              <p:custDataLst>
                <p:tags r:id="rId80"/>
              </p:custDataLst>
            </p:nvPr>
          </p:nvSpPr>
          <p:spPr>
            <a:xfrm>
              <a:off x="5634632" y="2946797"/>
              <a:ext cx="53580" cy="196454"/>
            </a:xfrm>
            <a:custGeom>
              <a:avLst/>
              <a:gdLst/>
              <a:ahLst/>
              <a:cxnLst/>
              <a:rect l="0" t="0" r="0" b="0"/>
              <a:pathLst>
                <a:path w="53580" h="196454">
                  <a:moveTo>
                    <a:pt x="53579" y="0"/>
                  </a:moveTo>
                  <a:lnTo>
                    <a:pt x="53579" y="0"/>
                  </a:lnTo>
                  <a:lnTo>
                    <a:pt x="53579" y="42303"/>
                  </a:lnTo>
                  <a:lnTo>
                    <a:pt x="52587" y="50551"/>
                  </a:lnTo>
                  <a:lnTo>
                    <a:pt x="38757" y="95142"/>
                  </a:lnTo>
                  <a:lnTo>
                    <a:pt x="28856" y="128244"/>
                  </a:lnTo>
                  <a:lnTo>
                    <a:pt x="20326" y="151854"/>
                  </a:lnTo>
                  <a:lnTo>
                    <a:pt x="17964" y="162740"/>
                  </a:lnTo>
                  <a:lnTo>
                    <a:pt x="11008" y="177814"/>
                  </a:lnTo>
                  <a:lnTo>
                    <a:pt x="8861" y="184200"/>
                  </a:lnTo>
                  <a:lnTo>
                    <a:pt x="0"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6" name="SMARTInkShape-110"/>
            <p:cNvSpPr/>
            <p:nvPr>
              <p:custDataLst>
                <p:tags r:id="rId81"/>
              </p:custDataLst>
            </p:nvPr>
          </p:nvSpPr>
          <p:spPr>
            <a:xfrm>
              <a:off x="5447109" y="2920008"/>
              <a:ext cx="71439" cy="142873"/>
            </a:xfrm>
            <a:custGeom>
              <a:avLst/>
              <a:gdLst/>
              <a:ahLst/>
              <a:cxnLst/>
              <a:rect l="0" t="0" r="0" b="0"/>
              <a:pathLst>
                <a:path w="71439" h="142873">
                  <a:moveTo>
                    <a:pt x="71438" y="0"/>
                  </a:moveTo>
                  <a:lnTo>
                    <a:pt x="71438" y="0"/>
                  </a:lnTo>
                  <a:lnTo>
                    <a:pt x="37082" y="0"/>
                  </a:lnTo>
                  <a:lnTo>
                    <a:pt x="36626" y="992"/>
                  </a:lnTo>
                  <a:lnTo>
                    <a:pt x="36123" y="4740"/>
                  </a:lnTo>
                  <a:lnTo>
                    <a:pt x="33252" y="9713"/>
                  </a:lnTo>
                  <a:lnTo>
                    <a:pt x="31097" y="12429"/>
                  </a:lnTo>
                  <a:lnTo>
                    <a:pt x="30654" y="15231"/>
                  </a:lnTo>
                  <a:lnTo>
                    <a:pt x="31349" y="18091"/>
                  </a:lnTo>
                  <a:lnTo>
                    <a:pt x="33777" y="24908"/>
                  </a:lnTo>
                  <a:lnTo>
                    <a:pt x="36660" y="68382"/>
                  </a:lnTo>
                  <a:lnTo>
                    <a:pt x="43816" y="94328"/>
                  </a:lnTo>
                  <a:lnTo>
                    <a:pt x="44649" y="133790"/>
                  </a:lnTo>
                  <a:lnTo>
                    <a:pt x="36087" y="142503"/>
                  </a:lnTo>
                  <a:lnTo>
                    <a:pt x="13599" y="142872"/>
                  </a:lnTo>
                  <a:lnTo>
                    <a:pt x="8359" y="140228"/>
                  </a:lnTo>
                  <a:lnTo>
                    <a:pt x="1651" y="135186"/>
                  </a:lnTo>
                  <a:lnTo>
                    <a:pt x="734" y="131851"/>
                  </a:lnTo>
                  <a:lnTo>
                    <a:pt x="0"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7" name="SMARTInkShape-111"/>
            <p:cNvSpPr/>
            <p:nvPr>
              <p:custDataLst>
                <p:tags r:id="rId82"/>
              </p:custDataLst>
            </p:nvPr>
          </p:nvSpPr>
          <p:spPr>
            <a:xfrm>
              <a:off x="5411391" y="2875359"/>
              <a:ext cx="8930" cy="26790"/>
            </a:xfrm>
            <a:custGeom>
              <a:avLst/>
              <a:gdLst/>
              <a:ahLst/>
              <a:cxnLst/>
              <a:rect l="0" t="0" r="0" b="0"/>
              <a:pathLst>
                <a:path w="8930" h="26790">
                  <a:moveTo>
                    <a:pt x="0" y="26789"/>
                  </a:moveTo>
                  <a:lnTo>
                    <a:pt x="0" y="26789"/>
                  </a:lnTo>
                  <a:lnTo>
                    <a:pt x="8926" y="17863"/>
                  </a:lnTo>
                  <a:lnTo>
                    <a:pt x="1240" y="10172"/>
                  </a:lnTo>
                  <a:lnTo>
                    <a:pt x="1819" y="8765"/>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8" name="SMARTInkShape-112"/>
            <p:cNvSpPr/>
            <p:nvPr>
              <p:custDataLst>
                <p:tags r:id="rId83"/>
              </p:custDataLst>
            </p:nvPr>
          </p:nvSpPr>
          <p:spPr>
            <a:xfrm>
              <a:off x="5357813" y="3000375"/>
              <a:ext cx="17750" cy="80368"/>
            </a:xfrm>
            <a:custGeom>
              <a:avLst/>
              <a:gdLst/>
              <a:ahLst/>
              <a:cxnLst/>
              <a:rect l="0" t="0" r="0" b="0"/>
              <a:pathLst>
                <a:path w="17750" h="80368">
                  <a:moveTo>
                    <a:pt x="8929" y="0"/>
                  </a:moveTo>
                  <a:lnTo>
                    <a:pt x="8929" y="0"/>
                  </a:lnTo>
                  <a:lnTo>
                    <a:pt x="15997" y="16781"/>
                  </a:lnTo>
                  <a:lnTo>
                    <a:pt x="17749" y="46321"/>
                  </a:lnTo>
                  <a:lnTo>
                    <a:pt x="15163" y="52998"/>
                  </a:lnTo>
                  <a:lnTo>
                    <a:pt x="11701" y="59273"/>
                  </a:lnTo>
                  <a:lnTo>
                    <a:pt x="9477" y="71386"/>
                  </a:lnTo>
                  <a:lnTo>
                    <a:pt x="9294" y="74380"/>
                  </a:lnTo>
                  <a:lnTo>
                    <a:pt x="8180" y="76376"/>
                  </a:lnTo>
                  <a:lnTo>
                    <a:pt x="6446" y="77706"/>
                  </a:lnTo>
                  <a:lnTo>
                    <a:pt x="0"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9" name="SMARTInkShape-113"/>
            <p:cNvSpPr/>
            <p:nvPr>
              <p:custDataLst>
                <p:tags r:id="rId84"/>
              </p:custDataLst>
            </p:nvPr>
          </p:nvSpPr>
          <p:spPr>
            <a:xfrm>
              <a:off x="5223867" y="2939113"/>
              <a:ext cx="62476" cy="119955"/>
            </a:xfrm>
            <a:custGeom>
              <a:avLst/>
              <a:gdLst/>
              <a:ahLst/>
              <a:cxnLst/>
              <a:rect l="0" t="0" r="0" b="0"/>
              <a:pathLst>
                <a:path w="62476" h="119955">
                  <a:moveTo>
                    <a:pt x="0" y="52332"/>
                  </a:moveTo>
                  <a:lnTo>
                    <a:pt x="0" y="52332"/>
                  </a:lnTo>
                  <a:lnTo>
                    <a:pt x="0" y="47592"/>
                  </a:lnTo>
                  <a:lnTo>
                    <a:pt x="992" y="46195"/>
                  </a:lnTo>
                  <a:lnTo>
                    <a:pt x="2645" y="45264"/>
                  </a:lnTo>
                  <a:lnTo>
                    <a:pt x="4740" y="44644"/>
                  </a:lnTo>
                  <a:lnTo>
                    <a:pt x="16250" y="35823"/>
                  </a:lnTo>
                  <a:lnTo>
                    <a:pt x="22123" y="30132"/>
                  </a:lnTo>
                  <a:lnTo>
                    <a:pt x="24715" y="24937"/>
                  </a:lnTo>
                  <a:lnTo>
                    <a:pt x="25405" y="22162"/>
                  </a:lnTo>
                  <a:lnTo>
                    <a:pt x="35599" y="7836"/>
                  </a:lnTo>
                  <a:lnTo>
                    <a:pt x="40424" y="7729"/>
                  </a:lnTo>
                  <a:lnTo>
                    <a:pt x="41832" y="6722"/>
                  </a:lnTo>
                  <a:lnTo>
                    <a:pt x="42771" y="5058"/>
                  </a:lnTo>
                  <a:lnTo>
                    <a:pt x="44278" y="0"/>
                  </a:lnTo>
                  <a:lnTo>
                    <a:pt x="47129" y="1953"/>
                  </a:lnTo>
                  <a:lnTo>
                    <a:pt x="52304" y="6552"/>
                  </a:lnTo>
                  <a:lnTo>
                    <a:pt x="61941" y="42907"/>
                  </a:lnTo>
                  <a:lnTo>
                    <a:pt x="62475" y="64209"/>
                  </a:lnTo>
                  <a:lnTo>
                    <a:pt x="59847" y="70179"/>
                  </a:lnTo>
                  <a:lnTo>
                    <a:pt x="56364" y="76139"/>
                  </a:lnTo>
                  <a:lnTo>
                    <a:pt x="54128" y="88050"/>
                  </a:lnTo>
                  <a:lnTo>
                    <a:pt x="53578" y="119954"/>
                  </a:lnTo>
                  <a:lnTo>
                    <a:pt x="53578" y="1148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0" name="SMARTInkShape-114"/>
            <p:cNvSpPr/>
            <p:nvPr>
              <p:custDataLst>
                <p:tags r:id="rId85"/>
              </p:custDataLst>
            </p:nvPr>
          </p:nvSpPr>
          <p:spPr>
            <a:xfrm>
              <a:off x="5089922" y="2875362"/>
              <a:ext cx="79964" cy="178588"/>
            </a:xfrm>
            <a:custGeom>
              <a:avLst/>
              <a:gdLst/>
              <a:ahLst/>
              <a:cxnLst/>
              <a:rect l="0" t="0" r="0" b="0"/>
              <a:pathLst>
                <a:path w="79964" h="178588">
                  <a:moveTo>
                    <a:pt x="0" y="71435"/>
                  </a:moveTo>
                  <a:lnTo>
                    <a:pt x="0" y="71435"/>
                  </a:lnTo>
                  <a:lnTo>
                    <a:pt x="4740" y="71435"/>
                  </a:lnTo>
                  <a:lnTo>
                    <a:pt x="6136" y="73419"/>
                  </a:lnTo>
                  <a:lnTo>
                    <a:pt x="8379" y="90862"/>
                  </a:lnTo>
                  <a:lnTo>
                    <a:pt x="8897" y="131058"/>
                  </a:lnTo>
                  <a:lnTo>
                    <a:pt x="8926" y="154264"/>
                  </a:lnTo>
                  <a:lnTo>
                    <a:pt x="11573" y="160503"/>
                  </a:lnTo>
                  <a:lnTo>
                    <a:pt x="16617" y="167852"/>
                  </a:lnTo>
                  <a:lnTo>
                    <a:pt x="17491" y="173866"/>
                  </a:lnTo>
                  <a:lnTo>
                    <a:pt x="18605" y="175441"/>
                  </a:lnTo>
                  <a:lnTo>
                    <a:pt x="20342" y="176491"/>
                  </a:lnTo>
                  <a:lnTo>
                    <a:pt x="26932" y="178314"/>
                  </a:lnTo>
                  <a:lnTo>
                    <a:pt x="48901" y="178587"/>
                  </a:lnTo>
                  <a:lnTo>
                    <a:pt x="54145" y="175944"/>
                  </a:lnTo>
                  <a:lnTo>
                    <a:pt x="56933" y="173850"/>
                  </a:lnTo>
                  <a:lnTo>
                    <a:pt x="60030" y="168877"/>
                  </a:lnTo>
                  <a:lnTo>
                    <a:pt x="62398" y="163359"/>
                  </a:lnTo>
                  <a:lnTo>
                    <a:pt x="66759" y="157600"/>
                  </a:lnTo>
                  <a:lnTo>
                    <a:pt x="69358" y="149087"/>
                  </a:lnTo>
                  <a:lnTo>
                    <a:pt x="73467" y="133138"/>
                  </a:lnTo>
                  <a:lnTo>
                    <a:pt x="78323" y="115845"/>
                  </a:lnTo>
                  <a:lnTo>
                    <a:pt x="79963" y="92224"/>
                  </a:lnTo>
                  <a:lnTo>
                    <a:pt x="72239" y="51588"/>
                  </a:lnTo>
                  <a:lnTo>
                    <a:pt x="71543" y="33261"/>
                  </a:lnTo>
                  <a:lnTo>
                    <a:pt x="68839" y="27018"/>
                  </a:lnTo>
                  <a:lnTo>
                    <a:pt x="65321" y="20936"/>
                  </a:lnTo>
                  <a:lnTo>
                    <a:pt x="63758" y="14926"/>
                  </a:lnTo>
                  <a:lnTo>
                    <a:pt x="62349" y="12926"/>
                  </a:lnTo>
                  <a:lnTo>
                    <a:pt x="60417" y="11593"/>
                  </a:lnTo>
                  <a:lnTo>
                    <a:pt x="58137" y="10704"/>
                  </a:lnTo>
                  <a:lnTo>
                    <a:pt x="56618" y="9120"/>
                  </a:lnTo>
                  <a:lnTo>
                    <a:pt x="54929" y="4713"/>
                  </a:lnTo>
                  <a:lnTo>
                    <a:pt x="53486" y="3141"/>
                  </a:lnTo>
                  <a:lnTo>
                    <a:pt x="46008" y="411"/>
                  </a:lnTo>
                  <a:lnTo>
                    <a:pt x="22535" y="0"/>
                  </a:lnTo>
                  <a:lnTo>
                    <a:pt x="20977" y="992"/>
                  </a:lnTo>
                  <a:lnTo>
                    <a:pt x="19937" y="2645"/>
                  </a:lnTo>
                  <a:lnTo>
                    <a:pt x="19245" y="4739"/>
                  </a:lnTo>
                  <a:lnTo>
                    <a:pt x="17790" y="6135"/>
                  </a:lnTo>
                  <a:lnTo>
                    <a:pt x="8328" y="11021"/>
                  </a:lnTo>
                  <a:lnTo>
                    <a:pt x="1645" y="16506"/>
                  </a:lnTo>
                  <a:lnTo>
                    <a:pt x="730" y="19903"/>
                  </a:lnTo>
                  <a:lnTo>
                    <a:pt x="0" y="267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1" name="SMARTInkShape-115"/>
            <p:cNvSpPr/>
            <p:nvPr>
              <p:custDataLst>
                <p:tags r:id="rId86"/>
              </p:custDataLst>
            </p:nvPr>
          </p:nvSpPr>
          <p:spPr>
            <a:xfrm>
              <a:off x="5080992" y="2857500"/>
              <a:ext cx="1" cy="8930"/>
            </a:xfrm>
            <a:custGeom>
              <a:avLst/>
              <a:gdLst/>
              <a:ahLst/>
              <a:cxnLst/>
              <a:rect l="0" t="0" r="0" b="0"/>
              <a:pathLst>
                <a:path w="1" h="8930">
                  <a:moveTo>
                    <a:pt x="0" y="0"/>
                  </a:moveTo>
                  <a:lnTo>
                    <a:pt x="0" y="0"/>
                  </a:lnTo>
                  <a:lnTo>
                    <a:pt x="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2" name="SMARTInkShape-116"/>
            <p:cNvSpPr/>
            <p:nvPr>
              <p:custDataLst>
                <p:tags r:id="rId87"/>
              </p:custDataLst>
            </p:nvPr>
          </p:nvSpPr>
          <p:spPr>
            <a:xfrm>
              <a:off x="5009555" y="2937867"/>
              <a:ext cx="17860" cy="142360"/>
            </a:xfrm>
            <a:custGeom>
              <a:avLst/>
              <a:gdLst/>
              <a:ahLst/>
              <a:cxnLst/>
              <a:rect l="0" t="0" r="0" b="0"/>
              <a:pathLst>
                <a:path w="17860" h="142360">
                  <a:moveTo>
                    <a:pt x="0" y="0"/>
                  </a:moveTo>
                  <a:lnTo>
                    <a:pt x="0" y="0"/>
                  </a:lnTo>
                  <a:lnTo>
                    <a:pt x="4739" y="4740"/>
                  </a:lnTo>
                  <a:lnTo>
                    <a:pt x="7067" y="9714"/>
                  </a:lnTo>
                  <a:lnTo>
                    <a:pt x="8907" y="50775"/>
                  </a:lnTo>
                  <a:lnTo>
                    <a:pt x="8929" y="92155"/>
                  </a:lnTo>
                  <a:lnTo>
                    <a:pt x="8929" y="134060"/>
                  </a:lnTo>
                  <a:lnTo>
                    <a:pt x="8929" y="142359"/>
                  </a:lnTo>
                  <a:lnTo>
                    <a:pt x="8929" y="130401"/>
                  </a:lnTo>
                  <a:lnTo>
                    <a:pt x="17859"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3" name="SMARTInkShape-117"/>
            <p:cNvSpPr/>
            <p:nvPr>
              <p:custDataLst>
                <p:tags r:id="rId88"/>
              </p:custDataLst>
            </p:nvPr>
          </p:nvSpPr>
          <p:spPr>
            <a:xfrm>
              <a:off x="4822031" y="2911078"/>
              <a:ext cx="98228" cy="17494"/>
            </a:xfrm>
            <a:custGeom>
              <a:avLst/>
              <a:gdLst/>
              <a:ahLst/>
              <a:cxnLst/>
              <a:rect l="0" t="0" r="0" b="0"/>
              <a:pathLst>
                <a:path w="98228" h="17494">
                  <a:moveTo>
                    <a:pt x="0" y="8930"/>
                  </a:moveTo>
                  <a:lnTo>
                    <a:pt x="0" y="8930"/>
                  </a:lnTo>
                  <a:lnTo>
                    <a:pt x="17169" y="8930"/>
                  </a:lnTo>
                  <a:lnTo>
                    <a:pt x="25160" y="11576"/>
                  </a:lnTo>
                  <a:lnTo>
                    <a:pt x="28679" y="13670"/>
                  </a:lnTo>
                  <a:lnTo>
                    <a:pt x="32018" y="14074"/>
                  </a:lnTo>
                  <a:lnTo>
                    <a:pt x="61109" y="8952"/>
                  </a:lnTo>
                  <a:lnTo>
                    <a:pt x="69360" y="15071"/>
                  </a:lnTo>
                  <a:lnTo>
                    <a:pt x="78721" y="17493"/>
                  </a:lnTo>
                  <a:lnTo>
                    <a:pt x="87911" y="10139"/>
                  </a:lnTo>
                  <a:lnTo>
                    <a:pt x="96864" y="9036"/>
                  </a:lnTo>
                  <a:lnTo>
                    <a:pt x="97317" y="8008"/>
                  </a:lnTo>
                  <a:lnTo>
                    <a:pt x="982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4" name="SMARTInkShape-118"/>
            <p:cNvSpPr/>
            <p:nvPr>
              <p:custDataLst>
                <p:tags r:id="rId89"/>
              </p:custDataLst>
            </p:nvPr>
          </p:nvSpPr>
          <p:spPr>
            <a:xfrm>
              <a:off x="4866690" y="2848570"/>
              <a:ext cx="44639" cy="187402"/>
            </a:xfrm>
            <a:custGeom>
              <a:avLst/>
              <a:gdLst/>
              <a:ahLst/>
              <a:cxnLst/>
              <a:rect l="0" t="0" r="0" b="0"/>
              <a:pathLst>
                <a:path w="44639" h="187402">
                  <a:moveTo>
                    <a:pt x="44638" y="0"/>
                  </a:moveTo>
                  <a:lnTo>
                    <a:pt x="44638" y="0"/>
                  </a:lnTo>
                  <a:lnTo>
                    <a:pt x="39898" y="0"/>
                  </a:lnTo>
                  <a:lnTo>
                    <a:pt x="38501" y="993"/>
                  </a:lnTo>
                  <a:lnTo>
                    <a:pt x="37570" y="2646"/>
                  </a:lnTo>
                  <a:lnTo>
                    <a:pt x="36950" y="4741"/>
                  </a:lnTo>
                  <a:lnTo>
                    <a:pt x="28803" y="18092"/>
                  </a:lnTo>
                  <a:lnTo>
                    <a:pt x="15382" y="61036"/>
                  </a:lnTo>
                  <a:lnTo>
                    <a:pt x="13227" y="64503"/>
                  </a:lnTo>
                  <a:lnTo>
                    <a:pt x="2019" y="107350"/>
                  </a:lnTo>
                  <a:lnTo>
                    <a:pt x="42" y="149716"/>
                  </a:lnTo>
                  <a:lnTo>
                    <a:pt x="0" y="163298"/>
                  </a:lnTo>
                  <a:lnTo>
                    <a:pt x="2640" y="169481"/>
                  </a:lnTo>
                  <a:lnTo>
                    <a:pt x="7679" y="176794"/>
                  </a:lnTo>
                  <a:lnTo>
                    <a:pt x="8909" y="187401"/>
                  </a:lnTo>
                  <a:lnTo>
                    <a:pt x="8919"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5" name="SMARTInkShape-119"/>
            <p:cNvSpPr/>
            <p:nvPr>
              <p:custDataLst>
                <p:tags r:id="rId90"/>
              </p:custDataLst>
            </p:nvPr>
          </p:nvSpPr>
          <p:spPr>
            <a:xfrm>
              <a:off x="4643473" y="2893586"/>
              <a:ext cx="80332" cy="115600"/>
            </a:xfrm>
            <a:custGeom>
              <a:avLst/>
              <a:gdLst/>
              <a:ahLst/>
              <a:cxnLst/>
              <a:rect l="0" t="0" r="0" b="0"/>
              <a:pathLst>
                <a:path w="80332" h="115600">
                  <a:moveTo>
                    <a:pt x="53541" y="8562"/>
                  </a:moveTo>
                  <a:lnTo>
                    <a:pt x="53541" y="8562"/>
                  </a:lnTo>
                  <a:lnTo>
                    <a:pt x="44981" y="0"/>
                  </a:lnTo>
                  <a:lnTo>
                    <a:pt x="37556" y="5842"/>
                  </a:lnTo>
                  <a:lnTo>
                    <a:pt x="32216" y="7353"/>
                  </a:lnTo>
                  <a:lnTo>
                    <a:pt x="30395" y="8748"/>
                  </a:lnTo>
                  <a:lnTo>
                    <a:pt x="11370" y="35406"/>
                  </a:lnTo>
                  <a:lnTo>
                    <a:pt x="9002" y="41329"/>
                  </a:lnTo>
                  <a:lnTo>
                    <a:pt x="3083" y="51233"/>
                  </a:lnTo>
                  <a:lnTo>
                    <a:pt x="0" y="91797"/>
                  </a:lnTo>
                  <a:lnTo>
                    <a:pt x="980" y="93818"/>
                  </a:lnTo>
                  <a:lnTo>
                    <a:pt x="2626" y="95165"/>
                  </a:lnTo>
                  <a:lnTo>
                    <a:pt x="4716" y="96063"/>
                  </a:lnTo>
                  <a:lnTo>
                    <a:pt x="6108" y="97654"/>
                  </a:lnTo>
                  <a:lnTo>
                    <a:pt x="7656" y="102068"/>
                  </a:lnTo>
                  <a:lnTo>
                    <a:pt x="9060" y="103641"/>
                  </a:lnTo>
                  <a:lnTo>
                    <a:pt x="26938" y="113672"/>
                  </a:lnTo>
                  <a:lnTo>
                    <a:pt x="47600" y="115599"/>
                  </a:lnTo>
                  <a:lnTo>
                    <a:pt x="61263" y="110942"/>
                  </a:lnTo>
                  <a:lnTo>
                    <a:pt x="80331" y="9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6" name="SMARTInkShape-120"/>
            <p:cNvSpPr/>
            <p:nvPr>
              <p:custDataLst>
                <p:tags r:id="rId91"/>
              </p:custDataLst>
            </p:nvPr>
          </p:nvSpPr>
          <p:spPr>
            <a:xfrm>
              <a:off x="4423980" y="2911078"/>
              <a:ext cx="148021" cy="107125"/>
            </a:xfrm>
            <a:custGeom>
              <a:avLst/>
              <a:gdLst/>
              <a:ahLst/>
              <a:cxnLst/>
              <a:rect l="0" t="0" r="0" b="0"/>
              <a:pathLst>
                <a:path w="148021" h="107125">
                  <a:moveTo>
                    <a:pt x="14074" y="17859"/>
                  </a:moveTo>
                  <a:lnTo>
                    <a:pt x="14074" y="17859"/>
                  </a:lnTo>
                  <a:lnTo>
                    <a:pt x="14074" y="8930"/>
                  </a:lnTo>
                  <a:lnTo>
                    <a:pt x="23004" y="8930"/>
                  </a:lnTo>
                  <a:lnTo>
                    <a:pt x="14084" y="8930"/>
                  </a:lnTo>
                  <a:lnTo>
                    <a:pt x="14078" y="13670"/>
                  </a:lnTo>
                  <a:lnTo>
                    <a:pt x="13084" y="15067"/>
                  </a:lnTo>
                  <a:lnTo>
                    <a:pt x="11430" y="15997"/>
                  </a:lnTo>
                  <a:lnTo>
                    <a:pt x="9334" y="16618"/>
                  </a:lnTo>
                  <a:lnTo>
                    <a:pt x="7937" y="18024"/>
                  </a:lnTo>
                  <a:lnTo>
                    <a:pt x="6386" y="22232"/>
                  </a:lnTo>
                  <a:lnTo>
                    <a:pt x="4154" y="51504"/>
                  </a:lnTo>
                  <a:lnTo>
                    <a:pt x="405" y="56956"/>
                  </a:lnTo>
                  <a:lnTo>
                    <a:pt x="0" y="58806"/>
                  </a:lnTo>
                  <a:lnTo>
                    <a:pt x="723" y="60040"/>
                  </a:lnTo>
                  <a:lnTo>
                    <a:pt x="2198" y="60862"/>
                  </a:lnTo>
                  <a:lnTo>
                    <a:pt x="3179" y="62403"/>
                  </a:lnTo>
                  <a:lnTo>
                    <a:pt x="4886" y="70052"/>
                  </a:lnTo>
                  <a:lnTo>
                    <a:pt x="5138" y="84704"/>
                  </a:lnTo>
                  <a:lnTo>
                    <a:pt x="6133" y="86235"/>
                  </a:lnTo>
                  <a:lnTo>
                    <a:pt x="7788" y="87255"/>
                  </a:lnTo>
                  <a:lnTo>
                    <a:pt x="9883" y="87936"/>
                  </a:lnTo>
                  <a:lnTo>
                    <a:pt x="11281" y="89381"/>
                  </a:lnTo>
                  <a:lnTo>
                    <a:pt x="13707" y="96866"/>
                  </a:lnTo>
                  <a:lnTo>
                    <a:pt x="16557" y="97621"/>
                  </a:lnTo>
                  <a:lnTo>
                    <a:pt x="21730" y="98107"/>
                  </a:lnTo>
                  <a:lnTo>
                    <a:pt x="22438" y="100819"/>
                  </a:lnTo>
                  <a:lnTo>
                    <a:pt x="22626" y="102932"/>
                  </a:lnTo>
                  <a:lnTo>
                    <a:pt x="23745" y="104340"/>
                  </a:lnTo>
                  <a:lnTo>
                    <a:pt x="30659" y="106785"/>
                  </a:lnTo>
                  <a:lnTo>
                    <a:pt x="44251" y="107124"/>
                  </a:lnTo>
                  <a:lnTo>
                    <a:pt x="46099" y="106142"/>
                  </a:lnTo>
                  <a:lnTo>
                    <a:pt x="47330" y="104496"/>
                  </a:lnTo>
                  <a:lnTo>
                    <a:pt x="48151" y="102406"/>
                  </a:lnTo>
                  <a:lnTo>
                    <a:pt x="49691" y="101013"/>
                  </a:lnTo>
                  <a:lnTo>
                    <a:pt x="58793" y="97479"/>
                  </a:lnTo>
                  <a:lnTo>
                    <a:pt x="65579" y="92162"/>
                  </a:lnTo>
                  <a:lnTo>
                    <a:pt x="74937" y="89674"/>
                  </a:lnTo>
                  <a:lnTo>
                    <a:pt x="93952" y="89300"/>
                  </a:lnTo>
                  <a:lnTo>
                    <a:pt x="102088" y="81609"/>
                  </a:lnTo>
                  <a:lnTo>
                    <a:pt x="110947" y="80476"/>
                  </a:lnTo>
                  <a:lnTo>
                    <a:pt x="129782" y="62885"/>
                  </a:lnTo>
                  <a:lnTo>
                    <a:pt x="130049" y="57879"/>
                  </a:lnTo>
                  <a:lnTo>
                    <a:pt x="131078" y="56445"/>
                  </a:lnTo>
                  <a:lnTo>
                    <a:pt x="132756" y="55490"/>
                  </a:lnTo>
                  <a:lnTo>
                    <a:pt x="134868" y="54853"/>
                  </a:lnTo>
                  <a:lnTo>
                    <a:pt x="136275" y="53436"/>
                  </a:lnTo>
                  <a:lnTo>
                    <a:pt x="139835" y="44558"/>
                  </a:lnTo>
                  <a:lnTo>
                    <a:pt x="147642" y="36122"/>
                  </a:lnTo>
                  <a:lnTo>
                    <a:pt x="148020" y="9042"/>
                  </a:lnTo>
                  <a:lnTo>
                    <a:pt x="13909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7" name="SMARTInkShape-121"/>
            <p:cNvSpPr/>
            <p:nvPr>
              <p:custDataLst>
                <p:tags r:id="rId92"/>
              </p:custDataLst>
            </p:nvPr>
          </p:nvSpPr>
          <p:spPr>
            <a:xfrm>
              <a:off x="4259461" y="2902148"/>
              <a:ext cx="80368" cy="107157"/>
            </a:xfrm>
            <a:custGeom>
              <a:avLst/>
              <a:gdLst/>
              <a:ahLst/>
              <a:cxnLst/>
              <a:rect l="0" t="0" r="0" b="0"/>
              <a:pathLst>
                <a:path w="80368" h="107157">
                  <a:moveTo>
                    <a:pt x="0" y="98227"/>
                  </a:moveTo>
                  <a:lnTo>
                    <a:pt x="0" y="98227"/>
                  </a:lnTo>
                  <a:lnTo>
                    <a:pt x="8929" y="107156"/>
                  </a:lnTo>
                  <a:lnTo>
                    <a:pt x="8929" y="68448"/>
                  </a:lnTo>
                  <a:lnTo>
                    <a:pt x="18024" y="39523"/>
                  </a:lnTo>
                  <a:lnTo>
                    <a:pt x="24763" y="26952"/>
                  </a:lnTo>
                  <a:lnTo>
                    <a:pt x="25438" y="23922"/>
                  </a:lnTo>
                  <a:lnTo>
                    <a:pt x="31129" y="14916"/>
                  </a:lnTo>
                  <a:lnTo>
                    <a:pt x="36325" y="11590"/>
                  </a:lnTo>
                  <a:lnTo>
                    <a:pt x="39099" y="10704"/>
                  </a:lnTo>
                  <a:lnTo>
                    <a:pt x="40949" y="9120"/>
                  </a:lnTo>
                  <a:lnTo>
                    <a:pt x="43004" y="4715"/>
                  </a:lnTo>
                  <a:lnTo>
                    <a:pt x="44544" y="3144"/>
                  </a:lnTo>
                  <a:lnTo>
                    <a:pt x="48902" y="1397"/>
                  </a:lnTo>
                  <a:lnTo>
                    <a:pt x="8036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8" name="SMARTInkShape-122"/>
            <p:cNvSpPr/>
            <p:nvPr>
              <p:custDataLst>
                <p:tags r:id="rId93"/>
              </p:custDataLst>
            </p:nvPr>
          </p:nvSpPr>
          <p:spPr>
            <a:xfrm>
              <a:off x="4098726" y="2946797"/>
              <a:ext cx="71439" cy="8930"/>
            </a:xfrm>
            <a:custGeom>
              <a:avLst/>
              <a:gdLst/>
              <a:ahLst/>
              <a:cxnLst/>
              <a:rect l="0" t="0" r="0" b="0"/>
              <a:pathLst>
                <a:path w="71439" h="8930">
                  <a:moveTo>
                    <a:pt x="0" y="0"/>
                  </a:moveTo>
                  <a:lnTo>
                    <a:pt x="0" y="0"/>
                  </a:lnTo>
                  <a:lnTo>
                    <a:pt x="25178" y="0"/>
                  </a:lnTo>
                  <a:lnTo>
                    <a:pt x="33600" y="6137"/>
                  </a:lnTo>
                  <a:lnTo>
                    <a:pt x="42998" y="8562"/>
                  </a:lnTo>
                  <a:lnTo>
                    <a:pt x="71438"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9" name="SMARTInkShape-123"/>
            <p:cNvSpPr/>
            <p:nvPr>
              <p:custDataLst>
                <p:tags r:id="rId94"/>
              </p:custDataLst>
            </p:nvPr>
          </p:nvSpPr>
          <p:spPr>
            <a:xfrm>
              <a:off x="4152304" y="2893219"/>
              <a:ext cx="35720" cy="160735"/>
            </a:xfrm>
            <a:custGeom>
              <a:avLst/>
              <a:gdLst/>
              <a:ahLst/>
              <a:cxnLst/>
              <a:rect l="0" t="0" r="0" b="0"/>
              <a:pathLst>
                <a:path w="35720" h="160735">
                  <a:moveTo>
                    <a:pt x="35719" y="0"/>
                  </a:moveTo>
                  <a:lnTo>
                    <a:pt x="35719" y="0"/>
                  </a:lnTo>
                  <a:lnTo>
                    <a:pt x="35719" y="17169"/>
                  </a:lnTo>
                  <a:lnTo>
                    <a:pt x="33073" y="25159"/>
                  </a:lnTo>
                  <a:lnTo>
                    <a:pt x="30979" y="28679"/>
                  </a:lnTo>
                  <a:lnTo>
                    <a:pt x="19210" y="72776"/>
                  </a:lnTo>
                  <a:lnTo>
                    <a:pt x="15814" y="79639"/>
                  </a:lnTo>
                  <a:lnTo>
                    <a:pt x="11989" y="85997"/>
                  </a:lnTo>
                  <a:lnTo>
                    <a:pt x="9837" y="96146"/>
                  </a:lnTo>
                  <a:lnTo>
                    <a:pt x="8207" y="110288"/>
                  </a:lnTo>
                  <a:lnTo>
                    <a:pt x="379" y="132071"/>
                  </a:lnTo>
                  <a:lnTo>
                    <a:pt x="0" y="1607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0" name="SMARTInkShape-124"/>
            <p:cNvSpPr/>
            <p:nvPr>
              <p:custDataLst>
                <p:tags r:id="rId95"/>
              </p:custDataLst>
            </p:nvPr>
          </p:nvSpPr>
          <p:spPr>
            <a:xfrm>
              <a:off x="3933851" y="2848574"/>
              <a:ext cx="111298" cy="196072"/>
            </a:xfrm>
            <a:custGeom>
              <a:avLst/>
              <a:gdLst/>
              <a:ahLst/>
              <a:cxnLst/>
              <a:rect l="0" t="0" r="0" b="0"/>
              <a:pathLst>
                <a:path w="111298" h="196072">
                  <a:moveTo>
                    <a:pt x="111297" y="26785"/>
                  </a:moveTo>
                  <a:lnTo>
                    <a:pt x="111297" y="26785"/>
                  </a:lnTo>
                  <a:lnTo>
                    <a:pt x="87381" y="3861"/>
                  </a:lnTo>
                  <a:lnTo>
                    <a:pt x="78525" y="1141"/>
                  </a:lnTo>
                  <a:lnTo>
                    <a:pt x="44571" y="0"/>
                  </a:lnTo>
                  <a:lnTo>
                    <a:pt x="43001" y="991"/>
                  </a:lnTo>
                  <a:lnTo>
                    <a:pt x="41954" y="2644"/>
                  </a:lnTo>
                  <a:lnTo>
                    <a:pt x="40480" y="9710"/>
                  </a:lnTo>
                  <a:lnTo>
                    <a:pt x="40273" y="12425"/>
                  </a:lnTo>
                  <a:lnTo>
                    <a:pt x="42689" y="18088"/>
                  </a:lnTo>
                  <a:lnTo>
                    <a:pt x="44722" y="20987"/>
                  </a:lnTo>
                  <a:lnTo>
                    <a:pt x="50899" y="42803"/>
                  </a:lnTo>
                  <a:lnTo>
                    <a:pt x="71692" y="82624"/>
                  </a:lnTo>
                  <a:lnTo>
                    <a:pt x="84572" y="121112"/>
                  </a:lnTo>
                  <a:lnTo>
                    <a:pt x="90370" y="131684"/>
                  </a:lnTo>
                  <a:lnTo>
                    <a:pt x="93402" y="163963"/>
                  </a:lnTo>
                  <a:lnTo>
                    <a:pt x="90776" y="169774"/>
                  </a:lnTo>
                  <a:lnTo>
                    <a:pt x="80134" y="182815"/>
                  </a:lnTo>
                  <a:lnTo>
                    <a:pt x="74957" y="185428"/>
                  </a:lnTo>
                  <a:lnTo>
                    <a:pt x="60614" y="188236"/>
                  </a:lnTo>
                  <a:lnTo>
                    <a:pt x="48773" y="194533"/>
                  </a:lnTo>
                  <a:lnTo>
                    <a:pt x="36880" y="196071"/>
                  </a:lnTo>
                  <a:lnTo>
                    <a:pt x="906" y="187626"/>
                  </a:lnTo>
                  <a:lnTo>
                    <a:pt x="0" y="186598"/>
                  </a:lnTo>
                  <a:lnTo>
                    <a:pt x="388" y="184921"/>
                  </a:lnTo>
                  <a:lnTo>
                    <a:pt x="4141" y="1785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1" name="SMARTInkShape-125"/>
            <p:cNvSpPr/>
            <p:nvPr>
              <p:custDataLst>
                <p:tags r:id="rId96"/>
              </p:custDataLst>
            </p:nvPr>
          </p:nvSpPr>
          <p:spPr>
            <a:xfrm>
              <a:off x="3768328" y="2920009"/>
              <a:ext cx="98227" cy="116086"/>
            </a:xfrm>
            <a:custGeom>
              <a:avLst/>
              <a:gdLst/>
              <a:ahLst/>
              <a:cxnLst/>
              <a:rect l="0" t="0" r="0" b="0"/>
              <a:pathLst>
                <a:path w="98227" h="116086">
                  <a:moveTo>
                    <a:pt x="0" y="116085"/>
                  </a:moveTo>
                  <a:lnTo>
                    <a:pt x="0" y="116085"/>
                  </a:lnTo>
                  <a:lnTo>
                    <a:pt x="16509" y="116085"/>
                  </a:lnTo>
                  <a:lnTo>
                    <a:pt x="16959" y="115092"/>
                  </a:lnTo>
                  <a:lnTo>
                    <a:pt x="17741" y="108396"/>
                  </a:lnTo>
                  <a:lnTo>
                    <a:pt x="22564" y="102782"/>
                  </a:lnTo>
                  <a:lnTo>
                    <a:pt x="24911" y="94959"/>
                  </a:lnTo>
                  <a:lnTo>
                    <a:pt x="28879" y="79398"/>
                  </a:lnTo>
                  <a:lnTo>
                    <a:pt x="42609" y="37787"/>
                  </a:lnTo>
                  <a:lnTo>
                    <a:pt x="44734" y="30684"/>
                  </a:lnTo>
                  <a:lnTo>
                    <a:pt x="51537" y="18040"/>
                  </a:lnTo>
                  <a:lnTo>
                    <a:pt x="52217" y="15003"/>
                  </a:lnTo>
                  <a:lnTo>
                    <a:pt x="53664" y="12978"/>
                  </a:lnTo>
                  <a:lnTo>
                    <a:pt x="55620" y="11628"/>
                  </a:lnTo>
                  <a:lnTo>
                    <a:pt x="60439" y="9136"/>
                  </a:lnTo>
                  <a:lnTo>
                    <a:pt x="71293" y="121"/>
                  </a:lnTo>
                  <a:lnTo>
                    <a:pt x="80257" y="0"/>
                  </a:lnTo>
                  <a:lnTo>
                    <a:pt x="80358" y="12428"/>
                  </a:lnTo>
                  <a:lnTo>
                    <a:pt x="81353" y="14238"/>
                  </a:lnTo>
                  <a:lnTo>
                    <a:pt x="83009" y="15444"/>
                  </a:lnTo>
                  <a:lnTo>
                    <a:pt x="85105" y="16249"/>
                  </a:lnTo>
                  <a:lnTo>
                    <a:pt x="86502" y="17777"/>
                  </a:lnTo>
                  <a:lnTo>
                    <a:pt x="88055" y="22122"/>
                  </a:lnTo>
                  <a:lnTo>
                    <a:pt x="80467" y="65384"/>
                  </a:lnTo>
                  <a:lnTo>
                    <a:pt x="80397" y="74383"/>
                  </a:lnTo>
                  <a:lnTo>
                    <a:pt x="77735" y="80353"/>
                  </a:lnTo>
                  <a:lnTo>
                    <a:pt x="72681" y="87529"/>
                  </a:lnTo>
                  <a:lnTo>
                    <a:pt x="71470" y="97811"/>
                  </a:lnTo>
                  <a:lnTo>
                    <a:pt x="84741" y="98215"/>
                  </a:lnTo>
                  <a:lnTo>
                    <a:pt x="89918" y="95575"/>
                  </a:lnTo>
                  <a:lnTo>
                    <a:pt x="98226" y="892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2" name="SMARTInkShape-126"/>
            <p:cNvSpPr/>
            <p:nvPr>
              <p:custDataLst>
                <p:tags r:id="rId97"/>
              </p:custDataLst>
            </p:nvPr>
          </p:nvSpPr>
          <p:spPr>
            <a:xfrm>
              <a:off x="3634395" y="2875359"/>
              <a:ext cx="89282" cy="151805"/>
            </a:xfrm>
            <a:custGeom>
              <a:avLst/>
              <a:gdLst/>
              <a:ahLst/>
              <a:cxnLst/>
              <a:rect l="0" t="0" r="0" b="0"/>
              <a:pathLst>
                <a:path w="89282" h="151805">
                  <a:moveTo>
                    <a:pt x="62495" y="35719"/>
                  </a:moveTo>
                  <a:lnTo>
                    <a:pt x="62495" y="35719"/>
                  </a:lnTo>
                  <a:lnTo>
                    <a:pt x="57755" y="30978"/>
                  </a:lnTo>
                  <a:lnTo>
                    <a:pt x="52782" y="28651"/>
                  </a:lnTo>
                  <a:lnTo>
                    <a:pt x="50067" y="28031"/>
                  </a:lnTo>
                  <a:lnTo>
                    <a:pt x="48257" y="28609"/>
                  </a:lnTo>
                  <a:lnTo>
                    <a:pt x="47050" y="29987"/>
                  </a:lnTo>
                  <a:lnTo>
                    <a:pt x="46245" y="31898"/>
                  </a:lnTo>
                  <a:lnTo>
                    <a:pt x="44717" y="33171"/>
                  </a:lnTo>
                  <a:lnTo>
                    <a:pt x="37089" y="35383"/>
                  </a:lnTo>
                  <a:lnTo>
                    <a:pt x="28851" y="41789"/>
                  </a:lnTo>
                  <a:lnTo>
                    <a:pt x="23399" y="43378"/>
                  </a:lnTo>
                  <a:lnTo>
                    <a:pt x="21548" y="45786"/>
                  </a:lnTo>
                  <a:lnTo>
                    <a:pt x="15932" y="61263"/>
                  </a:lnTo>
                  <a:lnTo>
                    <a:pt x="3704" y="78219"/>
                  </a:lnTo>
                  <a:lnTo>
                    <a:pt x="314" y="103338"/>
                  </a:lnTo>
                  <a:lnTo>
                    <a:pt x="0" y="127959"/>
                  </a:lnTo>
                  <a:lnTo>
                    <a:pt x="2639" y="133931"/>
                  </a:lnTo>
                  <a:lnTo>
                    <a:pt x="13290" y="147092"/>
                  </a:lnTo>
                  <a:lnTo>
                    <a:pt x="18468" y="149710"/>
                  </a:lnTo>
                  <a:lnTo>
                    <a:pt x="35547" y="151723"/>
                  </a:lnTo>
                  <a:lnTo>
                    <a:pt x="57816" y="151804"/>
                  </a:lnTo>
                  <a:lnTo>
                    <a:pt x="63061" y="149159"/>
                  </a:lnTo>
                  <a:lnTo>
                    <a:pt x="74513" y="139376"/>
                  </a:lnTo>
                  <a:lnTo>
                    <a:pt x="77759" y="133713"/>
                  </a:lnTo>
                  <a:lnTo>
                    <a:pt x="88355" y="101030"/>
                  </a:lnTo>
                  <a:lnTo>
                    <a:pt x="89278" y="56634"/>
                  </a:lnTo>
                  <a:lnTo>
                    <a:pt x="89281" y="50637"/>
                  </a:lnTo>
                  <a:lnTo>
                    <a:pt x="86637" y="44664"/>
                  </a:lnTo>
                  <a:lnTo>
                    <a:pt x="83147" y="38702"/>
                  </a:lnTo>
                  <a:lnTo>
                    <a:pt x="80907" y="26790"/>
                  </a:lnTo>
                  <a:lnTo>
                    <a:pt x="80722" y="23814"/>
                  </a:lnTo>
                  <a:lnTo>
                    <a:pt x="79608" y="21829"/>
                  </a:lnTo>
                  <a:lnTo>
                    <a:pt x="77873" y="20506"/>
                  </a:lnTo>
                  <a:lnTo>
                    <a:pt x="72698" y="18382"/>
                  </a:lnTo>
                  <a:lnTo>
                    <a:pt x="63849" y="10217"/>
                  </a:lnTo>
                  <a:lnTo>
                    <a:pt x="58156" y="9311"/>
                  </a:lnTo>
                  <a:lnTo>
                    <a:pt x="56626" y="8192"/>
                  </a:lnTo>
                  <a:lnTo>
                    <a:pt x="55606" y="6453"/>
                  </a:lnTo>
                  <a:lnTo>
                    <a:pt x="5356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3" name="SMARTInkShape-127"/>
            <p:cNvSpPr/>
            <p:nvPr>
              <p:custDataLst>
                <p:tags r:id="rId98"/>
              </p:custDataLst>
            </p:nvPr>
          </p:nvSpPr>
          <p:spPr>
            <a:xfrm>
              <a:off x="3062883" y="3000407"/>
              <a:ext cx="258961" cy="17828"/>
            </a:xfrm>
            <a:custGeom>
              <a:avLst/>
              <a:gdLst/>
              <a:ahLst/>
              <a:cxnLst/>
              <a:rect l="0" t="0" r="0" b="0"/>
              <a:pathLst>
                <a:path w="258961" h="17828">
                  <a:moveTo>
                    <a:pt x="0" y="17827"/>
                  </a:moveTo>
                  <a:lnTo>
                    <a:pt x="0" y="17827"/>
                  </a:lnTo>
                  <a:lnTo>
                    <a:pt x="41762" y="17827"/>
                  </a:lnTo>
                  <a:lnTo>
                    <a:pt x="86392" y="17827"/>
                  </a:lnTo>
                  <a:lnTo>
                    <a:pt x="110135" y="17827"/>
                  </a:lnTo>
                  <a:lnTo>
                    <a:pt x="116087" y="15181"/>
                  </a:lnTo>
                  <a:lnTo>
                    <a:pt x="122039" y="11690"/>
                  </a:lnTo>
                  <a:lnTo>
                    <a:pt x="133945" y="9449"/>
                  </a:lnTo>
                  <a:lnTo>
                    <a:pt x="178430" y="8902"/>
                  </a:lnTo>
                  <a:lnTo>
                    <a:pt x="181461" y="8901"/>
                  </a:lnTo>
                  <a:lnTo>
                    <a:pt x="187475" y="6253"/>
                  </a:lnTo>
                  <a:lnTo>
                    <a:pt x="193455" y="2761"/>
                  </a:lnTo>
                  <a:lnTo>
                    <a:pt x="205378" y="520"/>
                  </a:lnTo>
                  <a:lnTo>
                    <a:pt x="226219" y="0"/>
                  </a:lnTo>
                  <a:lnTo>
                    <a:pt x="232171" y="2628"/>
                  </a:lnTo>
                  <a:lnTo>
                    <a:pt x="238124" y="6111"/>
                  </a:lnTo>
                  <a:lnTo>
                    <a:pt x="248267" y="8531"/>
                  </a:lnTo>
                  <a:lnTo>
                    <a:pt x="258960" y="88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4" name="SMARTInkShape-128"/>
            <p:cNvSpPr/>
            <p:nvPr>
              <p:custDataLst>
                <p:tags r:id="rId99"/>
              </p:custDataLst>
            </p:nvPr>
          </p:nvSpPr>
          <p:spPr>
            <a:xfrm>
              <a:off x="3394646" y="2848580"/>
              <a:ext cx="186159" cy="232127"/>
            </a:xfrm>
            <a:custGeom>
              <a:avLst/>
              <a:gdLst/>
              <a:ahLst/>
              <a:cxnLst/>
              <a:rect l="0" t="0" r="0" b="0"/>
              <a:pathLst>
                <a:path w="186159" h="232127">
                  <a:moveTo>
                    <a:pt x="186158" y="8920"/>
                  </a:moveTo>
                  <a:lnTo>
                    <a:pt x="186158" y="8920"/>
                  </a:lnTo>
                  <a:lnTo>
                    <a:pt x="176678" y="8920"/>
                  </a:lnTo>
                  <a:lnTo>
                    <a:pt x="169377" y="6274"/>
                  </a:lnTo>
                  <a:lnTo>
                    <a:pt x="162825" y="2783"/>
                  </a:lnTo>
                  <a:lnTo>
                    <a:pt x="150535" y="542"/>
                  </a:lnTo>
                  <a:lnTo>
                    <a:pt x="124497" y="0"/>
                  </a:lnTo>
                  <a:lnTo>
                    <a:pt x="116420" y="2640"/>
                  </a:lnTo>
                  <a:lnTo>
                    <a:pt x="109523" y="6129"/>
                  </a:lnTo>
                  <a:lnTo>
                    <a:pt x="73896" y="17942"/>
                  </a:lnTo>
                  <a:lnTo>
                    <a:pt x="40145" y="42734"/>
                  </a:lnTo>
                  <a:lnTo>
                    <a:pt x="22818" y="64244"/>
                  </a:lnTo>
                  <a:lnTo>
                    <a:pt x="19305" y="73526"/>
                  </a:lnTo>
                  <a:lnTo>
                    <a:pt x="16751" y="83274"/>
                  </a:lnTo>
                  <a:lnTo>
                    <a:pt x="10728" y="95333"/>
                  </a:lnTo>
                  <a:lnTo>
                    <a:pt x="0" y="135268"/>
                  </a:lnTo>
                  <a:lnTo>
                    <a:pt x="7417" y="178401"/>
                  </a:lnTo>
                  <a:lnTo>
                    <a:pt x="7467" y="181439"/>
                  </a:lnTo>
                  <a:lnTo>
                    <a:pt x="10167" y="187460"/>
                  </a:lnTo>
                  <a:lnTo>
                    <a:pt x="37376" y="217278"/>
                  </a:lnTo>
                  <a:lnTo>
                    <a:pt x="43304" y="220586"/>
                  </a:lnTo>
                  <a:lnTo>
                    <a:pt x="49246" y="223049"/>
                  </a:lnTo>
                  <a:lnTo>
                    <a:pt x="58169" y="229021"/>
                  </a:lnTo>
                  <a:lnTo>
                    <a:pt x="67097" y="231231"/>
                  </a:lnTo>
                  <a:lnTo>
                    <a:pt x="90909" y="232126"/>
                  </a:lnTo>
                  <a:lnTo>
                    <a:pt x="96861" y="229500"/>
                  </a:lnTo>
                  <a:lnTo>
                    <a:pt x="105791" y="2232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21" name="SMARTInkShape-Group8"/>
          <p:cNvGrpSpPr/>
          <p:nvPr/>
        </p:nvGrpSpPr>
        <p:grpSpPr>
          <a:xfrm>
            <a:off x="4805536" y="3321845"/>
            <a:ext cx="3088298" cy="562570"/>
            <a:chOff x="4805536" y="3321845"/>
            <a:chExt cx="3088298" cy="562570"/>
          </a:xfrm>
        </p:grpSpPr>
        <p:sp>
          <p:nvSpPr>
            <p:cNvPr id="796" name="SMARTInkShape-129"/>
            <p:cNvSpPr/>
            <p:nvPr>
              <p:custDataLst>
                <p:tags r:id="rId49"/>
              </p:custDataLst>
            </p:nvPr>
          </p:nvSpPr>
          <p:spPr>
            <a:xfrm>
              <a:off x="7772984" y="3589780"/>
              <a:ext cx="120850" cy="294635"/>
            </a:xfrm>
            <a:custGeom>
              <a:avLst/>
              <a:gdLst/>
              <a:ahLst/>
              <a:cxnLst/>
              <a:rect l="0" t="0" r="0" b="0"/>
              <a:pathLst>
                <a:path w="120850" h="294635">
                  <a:moveTo>
                    <a:pt x="31562" y="133899"/>
                  </a:moveTo>
                  <a:lnTo>
                    <a:pt x="31562" y="133899"/>
                  </a:lnTo>
                  <a:lnTo>
                    <a:pt x="36303" y="133899"/>
                  </a:lnTo>
                  <a:lnTo>
                    <a:pt x="41275" y="131254"/>
                  </a:lnTo>
                  <a:lnTo>
                    <a:pt x="43991" y="129159"/>
                  </a:lnTo>
                  <a:lnTo>
                    <a:pt x="52300" y="126832"/>
                  </a:lnTo>
                  <a:lnTo>
                    <a:pt x="61615" y="124805"/>
                  </a:lnTo>
                  <a:lnTo>
                    <a:pt x="73429" y="119078"/>
                  </a:lnTo>
                  <a:lnTo>
                    <a:pt x="88065" y="115948"/>
                  </a:lnTo>
                  <a:lnTo>
                    <a:pt x="99126" y="109178"/>
                  </a:lnTo>
                  <a:lnTo>
                    <a:pt x="116113" y="93927"/>
                  </a:lnTo>
                  <a:lnTo>
                    <a:pt x="118750" y="88683"/>
                  </a:lnTo>
                  <a:lnTo>
                    <a:pt x="120581" y="73301"/>
                  </a:lnTo>
                  <a:lnTo>
                    <a:pt x="120849" y="41991"/>
                  </a:lnTo>
                  <a:lnTo>
                    <a:pt x="118209" y="35836"/>
                  </a:lnTo>
                  <a:lnTo>
                    <a:pt x="114720" y="29792"/>
                  </a:lnTo>
                  <a:lnTo>
                    <a:pt x="111764" y="20812"/>
                  </a:lnTo>
                  <a:lnTo>
                    <a:pt x="99610" y="5910"/>
                  </a:lnTo>
                  <a:lnTo>
                    <a:pt x="93886" y="2601"/>
                  </a:lnTo>
                  <a:lnTo>
                    <a:pt x="82128" y="477"/>
                  </a:lnTo>
                  <a:lnTo>
                    <a:pt x="56613" y="0"/>
                  </a:lnTo>
                  <a:lnTo>
                    <a:pt x="53223" y="1969"/>
                  </a:lnTo>
                  <a:lnTo>
                    <a:pt x="17529" y="39684"/>
                  </a:lnTo>
                  <a:lnTo>
                    <a:pt x="8993" y="56816"/>
                  </a:lnTo>
                  <a:lnTo>
                    <a:pt x="0" y="99384"/>
                  </a:lnTo>
                  <a:lnTo>
                    <a:pt x="3950" y="142988"/>
                  </a:lnTo>
                  <a:lnTo>
                    <a:pt x="7310" y="187498"/>
                  </a:lnTo>
                  <a:lnTo>
                    <a:pt x="19991" y="232129"/>
                  </a:lnTo>
                  <a:lnTo>
                    <a:pt x="39324" y="276775"/>
                  </a:lnTo>
                  <a:lnTo>
                    <a:pt x="49421" y="2946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7" name="SMARTInkShape-130"/>
            <p:cNvSpPr/>
            <p:nvPr>
              <p:custDataLst>
                <p:tags r:id="rId50"/>
              </p:custDataLst>
            </p:nvPr>
          </p:nvSpPr>
          <p:spPr>
            <a:xfrm>
              <a:off x="7679575" y="3643312"/>
              <a:ext cx="89253" cy="196454"/>
            </a:xfrm>
            <a:custGeom>
              <a:avLst/>
              <a:gdLst/>
              <a:ahLst/>
              <a:cxnLst/>
              <a:rect l="0" t="0" r="0" b="0"/>
              <a:pathLst>
                <a:path w="89253" h="196454">
                  <a:moveTo>
                    <a:pt x="89252" y="0"/>
                  </a:moveTo>
                  <a:lnTo>
                    <a:pt x="89252" y="0"/>
                  </a:lnTo>
                  <a:lnTo>
                    <a:pt x="84513" y="4741"/>
                  </a:lnTo>
                  <a:lnTo>
                    <a:pt x="79539" y="7068"/>
                  </a:lnTo>
                  <a:lnTo>
                    <a:pt x="64582" y="9849"/>
                  </a:lnTo>
                  <a:lnTo>
                    <a:pt x="44554" y="24371"/>
                  </a:lnTo>
                  <a:lnTo>
                    <a:pt x="41594" y="25178"/>
                  </a:lnTo>
                  <a:lnTo>
                    <a:pt x="39621" y="26707"/>
                  </a:lnTo>
                  <a:lnTo>
                    <a:pt x="34860" y="33600"/>
                  </a:lnTo>
                  <a:lnTo>
                    <a:pt x="23748" y="41926"/>
                  </a:lnTo>
                  <a:lnTo>
                    <a:pt x="3730" y="76570"/>
                  </a:lnTo>
                  <a:lnTo>
                    <a:pt x="1634" y="82979"/>
                  </a:lnTo>
                  <a:lnTo>
                    <a:pt x="0" y="123426"/>
                  </a:lnTo>
                  <a:lnTo>
                    <a:pt x="2622" y="131916"/>
                  </a:lnTo>
                  <a:lnTo>
                    <a:pt x="15189" y="148562"/>
                  </a:lnTo>
                  <a:lnTo>
                    <a:pt x="26814" y="163328"/>
                  </a:lnTo>
                  <a:lnTo>
                    <a:pt x="33049" y="176716"/>
                  </a:lnTo>
                  <a:lnTo>
                    <a:pt x="35499" y="183713"/>
                  </a:lnTo>
                  <a:lnTo>
                    <a:pt x="39896" y="190130"/>
                  </a:lnTo>
                  <a:lnTo>
                    <a:pt x="45158" y="193643"/>
                  </a:lnTo>
                  <a:lnTo>
                    <a:pt x="53534" y="1964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8" name="SMARTInkShape-131"/>
            <p:cNvSpPr/>
            <p:nvPr>
              <p:custDataLst>
                <p:tags r:id="rId51"/>
              </p:custDataLst>
            </p:nvPr>
          </p:nvSpPr>
          <p:spPr>
            <a:xfrm>
              <a:off x="7679530" y="3625453"/>
              <a:ext cx="7690" cy="8930"/>
            </a:xfrm>
            <a:custGeom>
              <a:avLst/>
              <a:gdLst/>
              <a:ahLst/>
              <a:cxnLst/>
              <a:rect l="0" t="0" r="0" b="0"/>
              <a:pathLst>
                <a:path w="7690" h="8930">
                  <a:moveTo>
                    <a:pt x="0" y="8929"/>
                  </a:moveTo>
                  <a:lnTo>
                    <a:pt x="0" y="8929"/>
                  </a:lnTo>
                  <a:lnTo>
                    <a:pt x="7689" y="1242"/>
                  </a:lnTo>
                  <a:lnTo>
                    <a:pt x="7111" y="828"/>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9" name="SMARTInkShape-132"/>
            <p:cNvSpPr/>
            <p:nvPr>
              <p:custDataLst>
                <p:tags r:id="rId52"/>
              </p:custDataLst>
            </p:nvPr>
          </p:nvSpPr>
          <p:spPr>
            <a:xfrm>
              <a:off x="7590234" y="3679031"/>
              <a:ext cx="14075" cy="89298"/>
            </a:xfrm>
            <a:custGeom>
              <a:avLst/>
              <a:gdLst/>
              <a:ahLst/>
              <a:cxnLst/>
              <a:rect l="0" t="0" r="0" b="0"/>
              <a:pathLst>
                <a:path w="14075" h="89298">
                  <a:moveTo>
                    <a:pt x="8929" y="0"/>
                  </a:moveTo>
                  <a:lnTo>
                    <a:pt x="8929" y="0"/>
                  </a:lnTo>
                  <a:lnTo>
                    <a:pt x="8929" y="12429"/>
                  </a:lnTo>
                  <a:lnTo>
                    <a:pt x="14074" y="30052"/>
                  </a:lnTo>
                  <a:lnTo>
                    <a:pt x="9188" y="64138"/>
                  </a:lnTo>
                  <a:lnTo>
                    <a:pt x="8110" y="66571"/>
                  </a:lnTo>
                  <a:lnTo>
                    <a:pt x="6399" y="68193"/>
                  </a:lnTo>
                  <a:lnTo>
                    <a:pt x="4266" y="69275"/>
                  </a:lnTo>
                  <a:lnTo>
                    <a:pt x="2844" y="70988"/>
                  </a:lnTo>
                  <a:lnTo>
                    <a:pt x="1263" y="75537"/>
                  </a:lnTo>
                  <a:lnTo>
                    <a:pt x="0"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0" name="SMARTInkShape-133"/>
            <p:cNvSpPr/>
            <p:nvPr>
              <p:custDataLst>
                <p:tags r:id="rId53"/>
              </p:custDataLst>
            </p:nvPr>
          </p:nvSpPr>
          <p:spPr>
            <a:xfrm>
              <a:off x="7447359" y="3643312"/>
              <a:ext cx="107157" cy="62509"/>
            </a:xfrm>
            <a:custGeom>
              <a:avLst/>
              <a:gdLst/>
              <a:ahLst/>
              <a:cxnLst/>
              <a:rect l="0" t="0" r="0" b="0"/>
              <a:pathLst>
                <a:path w="107157" h="62509">
                  <a:moveTo>
                    <a:pt x="0" y="0"/>
                  </a:moveTo>
                  <a:lnTo>
                    <a:pt x="0" y="0"/>
                  </a:lnTo>
                  <a:lnTo>
                    <a:pt x="0" y="4741"/>
                  </a:lnTo>
                  <a:lnTo>
                    <a:pt x="992" y="6137"/>
                  </a:lnTo>
                  <a:lnTo>
                    <a:pt x="2646" y="7068"/>
                  </a:lnTo>
                  <a:lnTo>
                    <a:pt x="4740" y="7689"/>
                  </a:lnTo>
                  <a:lnTo>
                    <a:pt x="16250" y="16510"/>
                  </a:lnTo>
                  <a:lnTo>
                    <a:pt x="24670" y="23730"/>
                  </a:lnTo>
                  <a:lnTo>
                    <a:pt x="32997" y="26875"/>
                  </a:lnTo>
                  <a:lnTo>
                    <a:pt x="53593" y="42182"/>
                  </a:lnTo>
                  <a:lnTo>
                    <a:pt x="85494" y="53647"/>
                  </a:lnTo>
                  <a:lnTo>
                    <a:pt x="98063" y="60464"/>
                  </a:lnTo>
                  <a:lnTo>
                    <a:pt x="107156"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1" name="SMARTInkShape-134"/>
            <p:cNvSpPr/>
            <p:nvPr>
              <p:custDataLst>
                <p:tags r:id="rId54"/>
              </p:custDataLst>
            </p:nvPr>
          </p:nvSpPr>
          <p:spPr>
            <a:xfrm>
              <a:off x="7483077" y="3580804"/>
              <a:ext cx="98228" cy="26790"/>
            </a:xfrm>
            <a:custGeom>
              <a:avLst/>
              <a:gdLst/>
              <a:ahLst/>
              <a:cxnLst/>
              <a:rect l="0" t="0" r="0" b="0"/>
              <a:pathLst>
                <a:path w="98228" h="26790">
                  <a:moveTo>
                    <a:pt x="0" y="26789"/>
                  </a:moveTo>
                  <a:lnTo>
                    <a:pt x="0" y="26789"/>
                  </a:lnTo>
                  <a:lnTo>
                    <a:pt x="0" y="22049"/>
                  </a:lnTo>
                  <a:lnTo>
                    <a:pt x="993" y="20653"/>
                  </a:lnTo>
                  <a:lnTo>
                    <a:pt x="2647" y="19722"/>
                  </a:lnTo>
                  <a:lnTo>
                    <a:pt x="15232" y="17113"/>
                  </a:lnTo>
                  <a:lnTo>
                    <a:pt x="23917" y="11796"/>
                  </a:lnTo>
                  <a:lnTo>
                    <a:pt x="35740" y="9496"/>
                  </a:lnTo>
                  <a:lnTo>
                    <a:pt x="77463" y="8931"/>
                  </a:lnTo>
                  <a:lnTo>
                    <a:pt x="93518" y="8930"/>
                  </a:lnTo>
                  <a:lnTo>
                    <a:pt x="95088" y="7938"/>
                  </a:lnTo>
                  <a:lnTo>
                    <a:pt x="96134" y="6284"/>
                  </a:lnTo>
                  <a:lnTo>
                    <a:pt x="9822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2" name="SMARTInkShape-135"/>
            <p:cNvSpPr/>
            <p:nvPr>
              <p:custDataLst>
                <p:tags r:id="rId55"/>
              </p:custDataLst>
            </p:nvPr>
          </p:nvSpPr>
          <p:spPr>
            <a:xfrm>
              <a:off x="7447359" y="3643312"/>
              <a:ext cx="35719" cy="107157"/>
            </a:xfrm>
            <a:custGeom>
              <a:avLst/>
              <a:gdLst/>
              <a:ahLst/>
              <a:cxnLst/>
              <a:rect l="0" t="0" r="0" b="0"/>
              <a:pathLst>
                <a:path w="35719" h="107157">
                  <a:moveTo>
                    <a:pt x="35718" y="0"/>
                  </a:moveTo>
                  <a:lnTo>
                    <a:pt x="35718" y="0"/>
                  </a:lnTo>
                  <a:lnTo>
                    <a:pt x="35718" y="12429"/>
                  </a:lnTo>
                  <a:lnTo>
                    <a:pt x="33074" y="18092"/>
                  </a:lnTo>
                  <a:lnTo>
                    <a:pt x="30979" y="20991"/>
                  </a:lnTo>
                  <a:lnTo>
                    <a:pt x="19906" y="55920"/>
                  </a:lnTo>
                  <a:lnTo>
                    <a:pt x="12623" y="68383"/>
                  </a:lnTo>
                  <a:lnTo>
                    <a:pt x="9032" y="82218"/>
                  </a:lnTo>
                  <a:lnTo>
                    <a:pt x="7013" y="84578"/>
                  </a:lnTo>
                  <a:lnTo>
                    <a:pt x="4675" y="86151"/>
                  </a:lnTo>
                  <a:lnTo>
                    <a:pt x="3117" y="88192"/>
                  </a:lnTo>
                  <a:lnTo>
                    <a:pt x="1386" y="93106"/>
                  </a:lnTo>
                  <a:lnTo>
                    <a:pt x="0"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3" name="SMARTInkShape-136"/>
            <p:cNvSpPr/>
            <p:nvPr>
              <p:custDataLst>
                <p:tags r:id="rId56"/>
              </p:custDataLst>
            </p:nvPr>
          </p:nvSpPr>
          <p:spPr>
            <a:xfrm>
              <a:off x="7304484" y="3625453"/>
              <a:ext cx="107157" cy="17860"/>
            </a:xfrm>
            <a:custGeom>
              <a:avLst/>
              <a:gdLst/>
              <a:ahLst/>
              <a:cxnLst/>
              <a:rect l="0" t="0" r="0" b="0"/>
              <a:pathLst>
                <a:path w="107157" h="17860">
                  <a:moveTo>
                    <a:pt x="0" y="0"/>
                  </a:moveTo>
                  <a:lnTo>
                    <a:pt x="0" y="0"/>
                  </a:lnTo>
                  <a:lnTo>
                    <a:pt x="12428" y="0"/>
                  </a:lnTo>
                  <a:lnTo>
                    <a:pt x="18092" y="2646"/>
                  </a:lnTo>
                  <a:lnTo>
                    <a:pt x="23916" y="6137"/>
                  </a:lnTo>
                  <a:lnTo>
                    <a:pt x="35739" y="8378"/>
                  </a:lnTo>
                  <a:lnTo>
                    <a:pt x="56556" y="8897"/>
                  </a:lnTo>
                  <a:lnTo>
                    <a:pt x="62508" y="11561"/>
                  </a:lnTo>
                  <a:lnTo>
                    <a:pt x="68461" y="15060"/>
                  </a:lnTo>
                  <a:lnTo>
                    <a:pt x="78382" y="17030"/>
                  </a:lnTo>
                  <a:lnTo>
                    <a:pt x="107156"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4" name="SMARTInkShape-137"/>
            <p:cNvSpPr/>
            <p:nvPr>
              <p:custDataLst>
                <p:tags r:id="rId57"/>
              </p:custDataLst>
            </p:nvPr>
          </p:nvSpPr>
          <p:spPr>
            <a:xfrm>
              <a:off x="7313423" y="3562945"/>
              <a:ext cx="142866" cy="187405"/>
            </a:xfrm>
            <a:custGeom>
              <a:avLst/>
              <a:gdLst/>
              <a:ahLst/>
              <a:cxnLst/>
              <a:rect l="0" t="0" r="0" b="0"/>
              <a:pathLst>
                <a:path w="142866" h="187405">
                  <a:moveTo>
                    <a:pt x="53568" y="80367"/>
                  </a:moveTo>
                  <a:lnTo>
                    <a:pt x="53568" y="80367"/>
                  </a:lnTo>
                  <a:lnTo>
                    <a:pt x="53568" y="89848"/>
                  </a:lnTo>
                  <a:lnTo>
                    <a:pt x="50924" y="97149"/>
                  </a:lnTo>
                  <a:lnTo>
                    <a:pt x="48829" y="100484"/>
                  </a:lnTo>
                  <a:lnTo>
                    <a:pt x="45881" y="114660"/>
                  </a:lnTo>
                  <a:lnTo>
                    <a:pt x="43892" y="131092"/>
                  </a:lnTo>
                  <a:lnTo>
                    <a:pt x="33630" y="160132"/>
                  </a:lnTo>
                  <a:lnTo>
                    <a:pt x="28133" y="167781"/>
                  </a:lnTo>
                  <a:lnTo>
                    <a:pt x="27181" y="173847"/>
                  </a:lnTo>
                  <a:lnTo>
                    <a:pt x="26055" y="175429"/>
                  </a:lnTo>
                  <a:lnTo>
                    <a:pt x="24311" y="176484"/>
                  </a:lnTo>
                  <a:lnTo>
                    <a:pt x="22158" y="177188"/>
                  </a:lnTo>
                  <a:lnTo>
                    <a:pt x="20722" y="178648"/>
                  </a:lnTo>
                  <a:lnTo>
                    <a:pt x="17884" y="187404"/>
                  </a:lnTo>
                  <a:lnTo>
                    <a:pt x="17861" y="182747"/>
                  </a:lnTo>
                  <a:lnTo>
                    <a:pt x="15209" y="177794"/>
                  </a:lnTo>
                  <a:lnTo>
                    <a:pt x="11715" y="172285"/>
                  </a:lnTo>
                  <a:lnTo>
                    <a:pt x="9289" y="162451"/>
                  </a:lnTo>
                  <a:lnTo>
                    <a:pt x="8925" y="122484"/>
                  </a:lnTo>
                  <a:lnTo>
                    <a:pt x="7930" y="112977"/>
                  </a:lnTo>
                  <a:lnTo>
                    <a:pt x="1853" y="96143"/>
                  </a:lnTo>
                  <a:lnTo>
                    <a:pt x="23" y="51962"/>
                  </a:lnTo>
                  <a:lnTo>
                    <a:pt x="0" y="42075"/>
                  </a:lnTo>
                  <a:lnTo>
                    <a:pt x="2641" y="35898"/>
                  </a:lnTo>
                  <a:lnTo>
                    <a:pt x="13293" y="22582"/>
                  </a:lnTo>
                  <a:lnTo>
                    <a:pt x="18471" y="19958"/>
                  </a:lnTo>
                  <a:lnTo>
                    <a:pt x="21240" y="19258"/>
                  </a:lnTo>
                  <a:lnTo>
                    <a:pt x="23087" y="17800"/>
                  </a:lnTo>
                  <a:lnTo>
                    <a:pt x="25138" y="13534"/>
                  </a:lnTo>
                  <a:lnTo>
                    <a:pt x="26679" y="11999"/>
                  </a:lnTo>
                  <a:lnTo>
                    <a:pt x="31034" y="10294"/>
                  </a:lnTo>
                  <a:lnTo>
                    <a:pt x="73925" y="8946"/>
                  </a:lnTo>
                  <a:lnTo>
                    <a:pt x="116027" y="8930"/>
                  </a:lnTo>
                  <a:lnTo>
                    <a:pt x="127972" y="8930"/>
                  </a:lnTo>
                  <a:lnTo>
                    <a:pt x="129961" y="7937"/>
                  </a:lnTo>
                  <a:lnTo>
                    <a:pt x="131285" y="6284"/>
                  </a:lnTo>
                  <a:lnTo>
                    <a:pt x="133412" y="1242"/>
                  </a:lnTo>
                  <a:lnTo>
                    <a:pt x="136349" y="552"/>
                  </a:lnTo>
                  <a:lnTo>
                    <a:pt x="14286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5" name="SMARTInkShape-138"/>
            <p:cNvSpPr/>
            <p:nvPr>
              <p:custDataLst>
                <p:tags r:id="rId58"/>
              </p:custDataLst>
            </p:nvPr>
          </p:nvSpPr>
          <p:spPr>
            <a:xfrm>
              <a:off x="7179879" y="3571875"/>
              <a:ext cx="106601" cy="178581"/>
            </a:xfrm>
            <a:custGeom>
              <a:avLst/>
              <a:gdLst/>
              <a:ahLst/>
              <a:cxnLst/>
              <a:rect l="0" t="0" r="0" b="0"/>
              <a:pathLst>
                <a:path w="106601" h="178581">
                  <a:moveTo>
                    <a:pt x="71026" y="17859"/>
                  </a:moveTo>
                  <a:lnTo>
                    <a:pt x="71026" y="17859"/>
                  </a:lnTo>
                  <a:lnTo>
                    <a:pt x="61546" y="13119"/>
                  </a:lnTo>
                  <a:lnTo>
                    <a:pt x="58753" y="12714"/>
                  </a:lnTo>
                  <a:lnTo>
                    <a:pt x="56891" y="13437"/>
                  </a:lnTo>
                  <a:lnTo>
                    <a:pt x="55651" y="14911"/>
                  </a:lnTo>
                  <a:lnTo>
                    <a:pt x="51625" y="16549"/>
                  </a:lnTo>
                  <a:lnTo>
                    <a:pt x="38081" y="18679"/>
                  </a:lnTo>
                  <a:lnTo>
                    <a:pt x="32241" y="22523"/>
                  </a:lnTo>
                  <a:lnTo>
                    <a:pt x="28984" y="27539"/>
                  </a:lnTo>
                  <a:lnTo>
                    <a:pt x="26544" y="33075"/>
                  </a:lnTo>
                  <a:lnTo>
                    <a:pt x="12241" y="51623"/>
                  </a:lnTo>
                  <a:lnTo>
                    <a:pt x="514" y="95170"/>
                  </a:lnTo>
                  <a:lnTo>
                    <a:pt x="0" y="105467"/>
                  </a:lnTo>
                  <a:lnTo>
                    <a:pt x="2417" y="114012"/>
                  </a:lnTo>
                  <a:lnTo>
                    <a:pt x="5807" y="122109"/>
                  </a:lnTo>
                  <a:lnTo>
                    <a:pt x="8708" y="136832"/>
                  </a:lnTo>
                  <a:lnTo>
                    <a:pt x="15410" y="147919"/>
                  </a:lnTo>
                  <a:lnTo>
                    <a:pt x="29479" y="163591"/>
                  </a:lnTo>
                  <a:lnTo>
                    <a:pt x="43062" y="172605"/>
                  </a:lnTo>
                  <a:lnTo>
                    <a:pt x="54914" y="176819"/>
                  </a:lnTo>
                  <a:lnTo>
                    <a:pt x="87112" y="178580"/>
                  </a:lnTo>
                  <a:lnTo>
                    <a:pt x="101160" y="166164"/>
                  </a:lnTo>
                  <a:lnTo>
                    <a:pt x="104262" y="157855"/>
                  </a:lnTo>
                  <a:lnTo>
                    <a:pt x="106600" y="123634"/>
                  </a:lnTo>
                  <a:lnTo>
                    <a:pt x="98362" y="80197"/>
                  </a:lnTo>
                  <a:lnTo>
                    <a:pt x="97067" y="69377"/>
                  </a:lnTo>
                  <a:lnTo>
                    <a:pt x="90759" y="57708"/>
                  </a:lnTo>
                  <a:lnTo>
                    <a:pt x="83598" y="47966"/>
                  </a:lnTo>
                  <a:lnTo>
                    <a:pt x="78031" y="35786"/>
                  </a:lnTo>
                  <a:lnTo>
                    <a:pt x="65813" y="20845"/>
                  </a:lnTo>
                  <a:lnTo>
                    <a:pt x="63748" y="14887"/>
                  </a:lnTo>
                  <a:lnTo>
                    <a:pt x="62205" y="12901"/>
                  </a:lnTo>
                  <a:lnTo>
                    <a:pt x="56286" y="9114"/>
                  </a:lnTo>
                  <a:lnTo>
                    <a:pt x="54553" y="4712"/>
                  </a:lnTo>
                  <a:lnTo>
                    <a:pt x="53099" y="3141"/>
                  </a:lnTo>
                  <a:lnTo>
                    <a:pt x="4423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6" name="SMARTInkShape-139"/>
            <p:cNvSpPr/>
            <p:nvPr>
              <p:custDataLst>
                <p:tags r:id="rId59"/>
              </p:custDataLst>
            </p:nvPr>
          </p:nvSpPr>
          <p:spPr>
            <a:xfrm>
              <a:off x="6849070" y="3625454"/>
              <a:ext cx="142876" cy="8929"/>
            </a:xfrm>
            <a:custGeom>
              <a:avLst/>
              <a:gdLst/>
              <a:ahLst/>
              <a:cxnLst/>
              <a:rect l="0" t="0" r="0" b="0"/>
              <a:pathLst>
                <a:path w="142876" h="8929">
                  <a:moveTo>
                    <a:pt x="0" y="8928"/>
                  </a:moveTo>
                  <a:lnTo>
                    <a:pt x="0" y="8928"/>
                  </a:lnTo>
                  <a:lnTo>
                    <a:pt x="15377" y="1241"/>
                  </a:lnTo>
                  <a:lnTo>
                    <a:pt x="59536" y="1"/>
                  </a:lnTo>
                  <a:lnTo>
                    <a:pt x="65487" y="0"/>
                  </a:lnTo>
                  <a:lnTo>
                    <a:pt x="110072" y="8683"/>
                  </a:lnTo>
                  <a:lnTo>
                    <a:pt x="142875" y="89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7" name="SMARTInkShape-140"/>
            <p:cNvSpPr/>
            <p:nvPr>
              <p:custDataLst>
                <p:tags r:id="rId60"/>
              </p:custDataLst>
            </p:nvPr>
          </p:nvSpPr>
          <p:spPr>
            <a:xfrm>
              <a:off x="6902648" y="3518296"/>
              <a:ext cx="53579" cy="241103"/>
            </a:xfrm>
            <a:custGeom>
              <a:avLst/>
              <a:gdLst/>
              <a:ahLst/>
              <a:cxnLst/>
              <a:rect l="0" t="0" r="0" b="0"/>
              <a:pathLst>
                <a:path w="53579" h="241103">
                  <a:moveTo>
                    <a:pt x="53578" y="0"/>
                  </a:moveTo>
                  <a:lnTo>
                    <a:pt x="53578" y="0"/>
                  </a:lnTo>
                  <a:lnTo>
                    <a:pt x="53578" y="12430"/>
                  </a:lnTo>
                  <a:lnTo>
                    <a:pt x="52586" y="14240"/>
                  </a:lnTo>
                  <a:lnTo>
                    <a:pt x="50933" y="15446"/>
                  </a:lnTo>
                  <a:lnTo>
                    <a:pt x="48839" y="16251"/>
                  </a:lnTo>
                  <a:lnTo>
                    <a:pt x="47442" y="18771"/>
                  </a:lnTo>
                  <a:lnTo>
                    <a:pt x="37629" y="63179"/>
                  </a:lnTo>
                  <a:lnTo>
                    <a:pt x="33639" y="80567"/>
                  </a:lnTo>
                  <a:lnTo>
                    <a:pt x="19502" y="117311"/>
                  </a:lnTo>
                  <a:lnTo>
                    <a:pt x="17192" y="142897"/>
                  </a:lnTo>
                  <a:lnTo>
                    <a:pt x="10856" y="162209"/>
                  </a:lnTo>
                  <a:lnTo>
                    <a:pt x="8963" y="204041"/>
                  </a:lnTo>
                  <a:lnTo>
                    <a:pt x="8932" y="221099"/>
                  </a:lnTo>
                  <a:lnTo>
                    <a:pt x="1862" y="232675"/>
                  </a:lnTo>
                  <a:lnTo>
                    <a:pt x="0"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8" name="SMARTInkShape-141"/>
            <p:cNvSpPr/>
            <p:nvPr>
              <p:custDataLst>
                <p:tags r:id="rId61"/>
              </p:custDataLst>
            </p:nvPr>
          </p:nvSpPr>
          <p:spPr>
            <a:xfrm>
              <a:off x="6759809" y="3580807"/>
              <a:ext cx="44611" cy="142870"/>
            </a:xfrm>
            <a:custGeom>
              <a:avLst/>
              <a:gdLst/>
              <a:ahLst/>
              <a:cxnLst/>
              <a:rect l="0" t="0" r="0" b="0"/>
              <a:pathLst>
                <a:path w="44611" h="142870">
                  <a:moveTo>
                    <a:pt x="26753" y="8927"/>
                  </a:moveTo>
                  <a:lnTo>
                    <a:pt x="26753" y="8927"/>
                  </a:lnTo>
                  <a:lnTo>
                    <a:pt x="26753" y="4187"/>
                  </a:lnTo>
                  <a:lnTo>
                    <a:pt x="25761" y="2790"/>
                  </a:lnTo>
                  <a:lnTo>
                    <a:pt x="24108" y="1859"/>
                  </a:lnTo>
                  <a:lnTo>
                    <a:pt x="10503" y="107"/>
                  </a:lnTo>
                  <a:lnTo>
                    <a:pt x="373" y="0"/>
                  </a:lnTo>
                  <a:lnTo>
                    <a:pt x="0" y="12427"/>
                  </a:lnTo>
                  <a:lnTo>
                    <a:pt x="2626" y="18089"/>
                  </a:lnTo>
                  <a:lnTo>
                    <a:pt x="22889" y="50773"/>
                  </a:lnTo>
                  <a:lnTo>
                    <a:pt x="28636" y="69412"/>
                  </a:lnTo>
                  <a:lnTo>
                    <a:pt x="32551" y="76489"/>
                  </a:lnTo>
                  <a:lnTo>
                    <a:pt x="35270" y="87412"/>
                  </a:lnTo>
                  <a:lnTo>
                    <a:pt x="41738" y="96052"/>
                  </a:lnTo>
                  <a:lnTo>
                    <a:pt x="43761" y="104415"/>
                  </a:lnTo>
                  <a:lnTo>
                    <a:pt x="44610" y="129341"/>
                  </a:lnTo>
                  <a:lnTo>
                    <a:pt x="43618" y="130875"/>
                  </a:lnTo>
                  <a:lnTo>
                    <a:pt x="41966" y="131897"/>
                  </a:lnTo>
                  <a:lnTo>
                    <a:pt x="39871" y="132579"/>
                  </a:lnTo>
                  <a:lnTo>
                    <a:pt x="38474" y="134026"/>
                  </a:lnTo>
                  <a:lnTo>
                    <a:pt x="36924" y="138279"/>
                  </a:lnTo>
                  <a:lnTo>
                    <a:pt x="35517" y="139810"/>
                  </a:lnTo>
                  <a:lnTo>
                    <a:pt x="28103" y="142470"/>
                  </a:lnTo>
                  <a:lnTo>
                    <a:pt x="17943" y="142869"/>
                  </a:lnTo>
                  <a:lnTo>
                    <a:pt x="17823" y="1339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9" name="SMARTInkShape-142"/>
            <p:cNvSpPr/>
            <p:nvPr>
              <p:custDataLst>
                <p:tags r:id="rId62"/>
              </p:custDataLst>
            </p:nvPr>
          </p:nvSpPr>
          <p:spPr>
            <a:xfrm>
              <a:off x="6616898" y="3589734"/>
              <a:ext cx="89262" cy="116077"/>
            </a:xfrm>
            <a:custGeom>
              <a:avLst/>
              <a:gdLst/>
              <a:ahLst/>
              <a:cxnLst/>
              <a:rect l="0" t="0" r="0" b="0"/>
              <a:pathLst>
                <a:path w="89262" h="116077">
                  <a:moveTo>
                    <a:pt x="35718" y="17859"/>
                  </a:moveTo>
                  <a:lnTo>
                    <a:pt x="35718" y="17859"/>
                  </a:lnTo>
                  <a:lnTo>
                    <a:pt x="35718" y="31421"/>
                  </a:lnTo>
                  <a:lnTo>
                    <a:pt x="33074" y="36454"/>
                  </a:lnTo>
                  <a:lnTo>
                    <a:pt x="29582" y="41999"/>
                  </a:lnTo>
                  <a:lnTo>
                    <a:pt x="27158" y="51857"/>
                  </a:lnTo>
                  <a:lnTo>
                    <a:pt x="20725" y="60367"/>
                  </a:lnTo>
                  <a:lnTo>
                    <a:pt x="18709" y="68709"/>
                  </a:lnTo>
                  <a:lnTo>
                    <a:pt x="17860" y="96863"/>
                  </a:lnTo>
                  <a:lnTo>
                    <a:pt x="25548" y="105795"/>
                  </a:lnTo>
                  <a:lnTo>
                    <a:pt x="33673" y="107880"/>
                  </a:lnTo>
                  <a:lnTo>
                    <a:pt x="43007" y="114810"/>
                  </a:lnTo>
                  <a:lnTo>
                    <a:pt x="51454" y="115834"/>
                  </a:lnTo>
                  <a:lnTo>
                    <a:pt x="66760" y="116076"/>
                  </a:lnTo>
                  <a:lnTo>
                    <a:pt x="72005" y="113436"/>
                  </a:lnTo>
                  <a:lnTo>
                    <a:pt x="84618" y="102783"/>
                  </a:lnTo>
                  <a:lnTo>
                    <a:pt x="87218" y="97606"/>
                  </a:lnTo>
                  <a:lnTo>
                    <a:pt x="89176" y="82095"/>
                  </a:lnTo>
                  <a:lnTo>
                    <a:pt x="89261" y="71398"/>
                  </a:lnTo>
                  <a:lnTo>
                    <a:pt x="86635" y="63813"/>
                  </a:lnTo>
                  <a:lnTo>
                    <a:pt x="83153" y="57135"/>
                  </a:lnTo>
                  <a:lnTo>
                    <a:pt x="80200" y="47797"/>
                  </a:lnTo>
                  <a:lnTo>
                    <a:pt x="68047" y="32765"/>
                  </a:lnTo>
                  <a:lnTo>
                    <a:pt x="62324" y="29445"/>
                  </a:lnTo>
                  <a:lnTo>
                    <a:pt x="56472" y="26977"/>
                  </a:lnTo>
                  <a:lnTo>
                    <a:pt x="35715" y="11412"/>
                  </a:lnTo>
                  <a:lnTo>
                    <a:pt x="29764" y="9041"/>
                  </a:lnTo>
                  <a:lnTo>
                    <a:pt x="19623" y="1386"/>
                  </a:lnTo>
                  <a:lnTo>
                    <a:pt x="13641" y="411"/>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0" name="SMARTInkShape-143"/>
            <p:cNvSpPr/>
            <p:nvPr>
              <p:custDataLst>
                <p:tags r:id="rId63"/>
              </p:custDataLst>
            </p:nvPr>
          </p:nvSpPr>
          <p:spPr>
            <a:xfrm>
              <a:off x="6438304" y="3456213"/>
              <a:ext cx="196440" cy="374620"/>
            </a:xfrm>
            <a:custGeom>
              <a:avLst/>
              <a:gdLst/>
              <a:ahLst/>
              <a:cxnLst/>
              <a:rect l="0" t="0" r="0" b="0"/>
              <a:pathLst>
                <a:path w="196440" h="374620">
                  <a:moveTo>
                    <a:pt x="0" y="124591"/>
                  </a:moveTo>
                  <a:lnTo>
                    <a:pt x="0" y="124591"/>
                  </a:lnTo>
                  <a:lnTo>
                    <a:pt x="16250" y="154144"/>
                  </a:lnTo>
                  <a:lnTo>
                    <a:pt x="17818" y="194443"/>
                  </a:lnTo>
                  <a:lnTo>
                    <a:pt x="17859" y="238105"/>
                  </a:lnTo>
                  <a:lnTo>
                    <a:pt x="17860" y="282696"/>
                  </a:lnTo>
                  <a:lnTo>
                    <a:pt x="17860" y="323275"/>
                  </a:lnTo>
                  <a:lnTo>
                    <a:pt x="17860" y="366984"/>
                  </a:lnTo>
                  <a:lnTo>
                    <a:pt x="17860" y="374619"/>
                  </a:lnTo>
                  <a:lnTo>
                    <a:pt x="22600" y="369881"/>
                  </a:lnTo>
                  <a:lnTo>
                    <a:pt x="24927" y="362263"/>
                  </a:lnTo>
                  <a:lnTo>
                    <a:pt x="26741" y="320404"/>
                  </a:lnTo>
                  <a:lnTo>
                    <a:pt x="27775" y="291195"/>
                  </a:lnTo>
                  <a:lnTo>
                    <a:pt x="34891" y="249416"/>
                  </a:lnTo>
                  <a:lnTo>
                    <a:pt x="35671" y="205122"/>
                  </a:lnTo>
                  <a:lnTo>
                    <a:pt x="35715" y="166609"/>
                  </a:lnTo>
                  <a:lnTo>
                    <a:pt x="36710" y="151203"/>
                  </a:lnTo>
                  <a:lnTo>
                    <a:pt x="44097" y="106896"/>
                  </a:lnTo>
                  <a:lnTo>
                    <a:pt x="45568" y="76988"/>
                  </a:lnTo>
                  <a:lnTo>
                    <a:pt x="53737" y="48379"/>
                  </a:lnTo>
                  <a:lnTo>
                    <a:pt x="59468" y="37628"/>
                  </a:lnTo>
                  <a:lnTo>
                    <a:pt x="62600" y="23308"/>
                  </a:lnTo>
                  <a:lnTo>
                    <a:pt x="66849" y="15746"/>
                  </a:lnTo>
                  <a:lnTo>
                    <a:pt x="72044" y="11723"/>
                  </a:lnTo>
                  <a:lnTo>
                    <a:pt x="77660" y="8943"/>
                  </a:lnTo>
                  <a:lnTo>
                    <a:pt x="86401" y="2793"/>
                  </a:lnTo>
                  <a:lnTo>
                    <a:pt x="92310" y="1006"/>
                  </a:lnTo>
                  <a:lnTo>
                    <a:pt x="105955" y="0"/>
                  </a:lnTo>
                  <a:lnTo>
                    <a:pt x="114229" y="2410"/>
                  </a:lnTo>
                  <a:lnTo>
                    <a:pt x="151205" y="26439"/>
                  </a:lnTo>
                  <a:lnTo>
                    <a:pt x="183696" y="59275"/>
                  </a:lnTo>
                  <a:lnTo>
                    <a:pt x="192232" y="74921"/>
                  </a:lnTo>
                  <a:lnTo>
                    <a:pt x="196207" y="108648"/>
                  </a:lnTo>
                  <a:lnTo>
                    <a:pt x="196439" y="136087"/>
                  </a:lnTo>
                  <a:lnTo>
                    <a:pt x="193802" y="142269"/>
                  </a:lnTo>
                  <a:lnTo>
                    <a:pt x="175463" y="163276"/>
                  </a:lnTo>
                  <a:lnTo>
                    <a:pt x="169596" y="166590"/>
                  </a:lnTo>
                  <a:lnTo>
                    <a:pt x="163681" y="169054"/>
                  </a:lnTo>
                  <a:lnTo>
                    <a:pt x="157744" y="173457"/>
                  </a:lnTo>
                  <a:lnTo>
                    <a:pt x="149154" y="176075"/>
                  </a:lnTo>
                  <a:lnTo>
                    <a:pt x="139712" y="178231"/>
                  </a:lnTo>
                  <a:lnTo>
                    <a:pt x="125567" y="185054"/>
                  </a:lnTo>
                  <a:lnTo>
                    <a:pt x="81958" y="187064"/>
                  </a:lnTo>
                  <a:lnTo>
                    <a:pt x="69815" y="187089"/>
                  </a:lnTo>
                  <a:lnTo>
                    <a:pt x="63110" y="189741"/>
                  </a:lnTo>
                  <a:lnTo>
                    <a:pt x="56822" y="193234"/>
                  </a:lnTo>
                  <a:lnTo>
                    <a:pt x="44701" y="195477"/>
                  </a:lnTo>
                  <a:lnTo>
                    <a:pt x="32753" y="195920"/>
                  </a:lnTo>
                  <a:lnTo>
                    <a:pt x="26794" y="193334"/>
                  </a:lnTo>
                  <a:lnTo>
                    <a:pt x="20838" y="189871"/>
                  </a:lnTo>
                  <a:lnTo>
                    <a:pt x="8930" y="187647"/>
                  </a:lnTo>
                  <a:lnTo>
                    <a:pt x="0" y="1870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1" name="SMARTInkShape-144"/>
            <p:cNvSpPr/>
            <p:nvPr>
              <p:custDataLst>
                <p:tags r:id="rId64"/>
              </p:custDataLst>
            </p:nvPr>
          </p:nvSpPr>
          <p:spPr>
            <a:xfrm>
              <a:off x="6170414" y="3705820"/>
              <a:ext cx="62399" cy="151806"/>
            </a:xfrm>
            <a:custGeom>
              <a:avLst/>
              <a:gdLst/>
              <a:ahLst/>
              <a:cxnLst/>
              <a:rect l="0" t="0" r="0" b="0"/>
              <a:pathLst>
                <a:path w="62399" h="151806">
                  <a:moveTo>
                    <a:pt x="53578" y="0"/>
                  </a:moveTo>
                  <a:lnTo>
                    <a:pt x="53578" y="0"/>
                  </a:lnTo>
                  <a:lnTo>
                    <a:pt x="58318" y="4741"/>
                  </a:lnTo>
                  <a:lnTo>
                    <a:pt x="60646" y="9714"/>
                  </a:lnTo>
                  <a:lnTo>
                    <a:pt x="62398" y="37500"/>
                  </a:lnTo>
                  <a:lnTo>
                    <a:pt x="51479" y="80553"/>
                  </a:lnTo>
                  <a:lnTo>
                    <a:pt x="45700" y="92356"/>
                  </a:lnTo>
                  <a:lnTo>
                    <a:pt x="31113" y="113457"/>
                  </a:lnTo>
                  <a:lnTo>
                    <a:pt x="27718" y="120870"/>
                  </a:lnTo>
                  <a:lnTo>
                    <a:pt x="0" y="1518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2" name="SMARTInkShape-145"/>
            <p:cNvSpPr/>
            <p:nvPr>
              <p:custDataLst>
                <p:tags r:id="rId65"/>
              </p:custDataLst>
            </p:nvPr>
          </p:nvSpPr>
          <p:spPr>
            <a:xfrm>
              <a:off x="5965031" y="3473648"/>
              <a:ext cx="178595" cy="375048"/>
            </a:xfrm>
            <a:custGeom>
              <a:avLst/>
              <a:gdLst/>
              <a:ahLst/>
              <a:cxnLst/>
              <a:rect l="0" t="0" r="0" b="0"/>
              <a:pathLst>
                <a:path w="178595" h="375048">
                  <a:moveTo>
                    <a:pt x="178594" y="0"/>
                  </a:moveTo>
                  <a:lnTo>
                    <a:pt x="178594" y="0"/>
                  </a:lnTo>
                  <a:lnTo>
                    <a:pt x="177602" y="22361"/>
                  </a:lnTo>
                  <a:lnTo>
                    <a:pt x="169499" y="49560"/>
                  </a:lnTo>
                  <a:lnTo>
                    <a:pt x="151621" y="88158"/>
                  </a:lnTo>
                  <a:lnTo>
                    <a:pt x="131284" y="127562"/>
                  </a:lnTo>
                  <a:lnTo>
                    <a:pt x="109966" y="170000"/>
                  </a:lnTo>
                  <a:lnTo>
                    <a:pt x="82930" y="214357"/>
                  </a:lnTo>
                  <a:lnTo>
                    <a:pt x="56169" y="251899"/>
                  </a:lnTo>
                  <a:lnTo>
                    <a:pt x="42770" y="274728"/>
                  </a:lnTo>
                  <a:lnTo>
                    <a:pt x="12181" y="316262"/>
                  </a:lnTo>
                  <a:lnTo>
                    <a:pt x="4051" y="333596"/>
                  </a:lnTo>
                  <a:lnTo>
                    <a:pt x="0"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3" name="SMARTInkShape-146"/>
            <p:cNvSpPr/>
            <p:nvPr>
              <p:custDataLst>
                <p:tags r:id="rId66"/>
              </p:custDataLst>
            </p:nvPr>
          </p:nvSpPr>
          <p:spPr>
            <a:xfrm>
              <a:off x="6018609" y="3482578"/>
              <a:ext cx="107156" cy="151805"/>
            </a:xfrm>
            <a:custGeom>
              <a:avLst/>
              <a:gdLst/>
              <a:ahLst/>
              <a:cxnLst/>
              <a:rect l="0" t="0" r="0" b="0"/>
              <a:pathLst>
                <a:path w="107156" h="151805">
                  <a:moveTo>
                    <a:pt x="0" y="0"/>
                  </a:moveTo>
                  <a:lnTo>
                    <a:pt x="0" y="0"/>
                  </a:lnTo>
                  <a:lnTo>
                    <a:pt x="15446" y="29116"/>
                  </a:lnTo>
                  <a:lnTo>
                    <a:pt x="17778" y="38737"/>
                  </a:lnTo>
                  <a:lnTo>
                    <a:pt x="33243" y="69404"/>
                  </a:lnTo>
                  <a:lnTo>
                    <a:pt x="35611" y="76487"/>
                  </a:lnTo>
                  <a:lnTo>
                    <a:pt x="41531" y="86052"/>
                  </a:lnTo>
                  <a:lnTo>
                    <a:pt x="44717" y="95171"/>
                  </a:lnTo>
                  <a:lnTo>
                    <a:pt x="74450" y="136553"/>
                  </a:lnTo>
                  <a:lnTo>
                    <a:pt x="80383" y="140066"/>
                  </a:lnTo>
                  <a:lnTo>
                    <a:pt x="83354" y="141002"/>
                  </a:lnTo>
                  <a:lnTo>
                    <a:pt x="85335" y="142618"/>
                  </a:lnTo>
                  <a:lnTo>
                    <a:pt x="89115" y="148642"/>
                  </a:lnTo>
                  <a:lnTo>
                    <a:pt x="93516" y="150399"/>
                  </a:lnTo>
                  <a:lnTo>
                    <a:pt x="107155" y="151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4" name="SMARTInkShape-147"/>
            <p:cNvSpPr/>
            <p:nvPr>
              <p:custDataLst>
                <p:tags r:id="rId67"/>
              </p:custDataLst>
            </p:nvPr>
          </p:nvSpPr>
          <p:spPr>
            <a:xfrm>
              <a:off x="5911485" y="3527226"/>
              <a:ext cx="80336" cy="151803"/>
            </a:xfrm>
            <a:custGeom>
              <a:avLst/>
              <a:gdLst/>
              <a:ahLst/>
              <a:cxnLst/>
              <a:rect l="0" t="0" r="0" b="0"/>
              <a:pathLst>
                <a:path w="80336" h="151803">
                  <a:moveTo>
                    <a:pt x="8897" y="0"/>
                  </a:moveTo>
                  <a:lnTo>
                    <a:pt x="8897" y="0"/>
                  </a:lnTo>
                  <a:lnTo>
                    <a:pt x="8897" y="43373"/>
                  </a:lnTo>
                  <a:lnTo>
                    <a:pt x="8897" y="60371"/>
                  </a:lnTo>
                  <a:lnTo>
                    <a:pt x="2761" y="70208"/>
                  </a:lnTo>
                  <a:lnTo>
                    <a:pt x="0" y="110033"/>
                  </a:lnTo>
                  <a:lnTo>
                    <a:pt x="2628" y="116042"/>
                  </a:lnTo>
                  <a:lnTo>
                    <a:pt x="6112" y="122020"/>
                  </a:lnTo>
                  <a:lnTo>
                    <a:pt x="8348" y="133942"/>
                  </a:lnTo>
                  <a:lnTo>
                    <a:pt x="8788" y="141111"/>
                  </a:lnTo>
                  <a:lnTo>
                    <a:pt x="17457" y="151391"/>
                  </a:lnTo>
                  <a:lnTo>
                    <a:pt x="34333" y="151802"/>
                  </a:lnTo>
                  <a:lnTo>
                    <a:pt x="66728" y="120762"/>
                  </a:lnTo>
                  <a:lnTo>
                    <a:pt x="69327" y="115519"/>
                  </a:lnTo>
                  <a:lnTo>
                    <a:pt x="72123" y="101129"/>
                  </a:lnTo>
                  <a:lnTo>
                    <a:pt x="78419" y="89282"/>
                  </a:lnTo>
                  <a:lnTo>
                    <a:pt x="80335"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5" name="SMARTInkShape-148"/>
            <p:cNvSpPr/>
            <p:nvPr>
              <p:custDataLst>
                <p:tags r:id="rId68"/>
              </p:custDataLst>
            </p:nvPr>
          </p:nvSpPr>
          <p:spPr>
            <a:xfrm>
              <a:off x="5715000" y="3562945"/>
              <a:ext cx="107157" cy="17860"/>
            </a:xfrm>
            <a:custGeom>
              <a:avLst/>
              <a:gdLst/>
              <a:ahLst/>
              <a:cxnLst/>
              <a:rect l="0" t="0" r="0" b="0"/>
              <a:pathLst>
                <a:path w="107157" h="17860">
                  <a:moveTo>
                    <a:pt x="0" y="17859"/>
                  </a:moveTo>
                  <a:lnTo>
                    <a:pt x="0" y="17859"/>
                  </a:lnTo>
                  <a:lnTo>
                    <a:pt x="16585" y="1273"/>
                  </a:lnTo>
                  <a:lnTo>
                    <a:pt x="25436" y="112"/>
                  </a:lnTo>
                  <a:lnTo>
                    <a:pt x="68467" y="0"/>
                  </a:lnTo>
                  <a:lnTo>
                    <a:pt x="10715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6" name="SMARTInkShape-149"/>
            <p:cNvSpPr/>
            <p:nvPr>
              <p:custDataLst>
                <p:tags r:id="rId69"/>
              </p:custDataLst>
            </p:nvPr>
          </p:nvSpPr>
          <p:spPr>
            <a:xfrm>
              <a:off x="5625703" y="3455825"/>
              <a:ext cx="196454" cy="232137"/>
            </a:xfrm>
            <a:custGeom>
              <a:avLst/>
              <a:gdLst/>
              <a:ahLst/>
              <a:cxnLst/>
              <a:rect l="0" t="0" r="0" b="0"/>
              <a:pathLst>
                <a:path w="196454" h="232137">
                  <a:moveTo>
                    <a:pt x="0" y="80331"/>
                  </a:moveTo>
                  <a:lnTo>
                    <a:pt x="0" y="80331"/>
                  </a:lnTo>
                  <a:lnTo>
                    <a:pt x="0" y="97500"/>
                  </a:lnTo>
                  <a:lnTo>
                    <a:pt x="2645" y="105491"/>
                  </a:lnTo>
                  <a:lnTo>
                    <a:pt x="6136" y="112349"/>
                  </a:lnTo>
                  <a:lnTo>
                    <a:pt x="8561" y="127861"/>
                  </a:lnTo>
                  <a:lnTo>
                    <a:pt x="9849" y="145980"/>
                  </a:lnTo>
                  <a:lnTo>
                    <a:pt x="18018" y="165412"/>
                  </a:lnTo>
                  <a:lnTo>
                    <a:pt x="19949" y="166817"/>
                  </a:lnTo>
                  <a:lnTo>
                    <a:pt x="22229" y="167754"/>
                  </a:lnTo>
                  <a:lnTo>
                    <a:pt x="23749" y="169371"/>
                  </a:lnTo>
                  <a:lnTo>
                    <a:pt x="25437" y="173814"/>
                  </a:lnTo>
                  <a:lnTo>
                    <a:pt x="26881" y="175395"/>
                  </a:lnTo>
                  <a:lnTo>
                    <a:pt x="35804" y="179272"/>
                  </a:lnTo>
                  <a:lnTo>
                    <a:pt x="43287" y="186209"/>
                  </a:lnTo>
                  <a:lnTo>
                    <a:pt x="48985" y="187109"/>
                  </a:lnTo>
                  <a:lnTo>
                    <a:pt x="54182" y="184673"/>
                  </a:lnTo>
                  <a:lnTo>
                    <a:pt x="59800" y="181276"/>
                  </a:lnTo>
                  <a:lnTo>
                    <a:pt x="65604" y="179765"/>
                  </a:lnTo>
                  <a:lnTo>
                    <a:pt x="67548" y="178371"/>
                  </a:lnTo>
                  <a:lnTo>
                    <a:pt x="68844" y="176449"/>
                  </a:lnTo>
                  <a:lnTo>
                    <a:pt x="69709" y="174175"/>
                  </a:lnTo>
                  <a:lnTo>
                    <a:pt x="71278" y="172660"/>
                  </a:lnTo>
                  <a:lnTo>
                    <a:pt x="80923" y="167581"/>
                  </a:lnTo>
                  <a:lnTo>
                    <a:pt x="101235" y="148672"/>
                  </a:lnTo>
                  <a:lnTo>
                    <a:pt x="104524" y="142786"/>
                  </a:lnTo>
                  <a:lnTo>
                    <a:pt x="106978" y="136862"/>
                  </a:lnTo>
                  <a:lnTo>
                    <a:pt x="121292" y="118032"/>
                  </a:lnTo>
                  <a:lnTo>
                    <a:pt x="126926" y="100052"/>
                  </a:lnTo>
                  <a:lnTo>
                    <a:pt x="140397" y="80494"/>
                  </a:lnTo>
                  <a:lnTo>
                    <a:pt x="145303" y="55418"/>
                  </a:lnTo>
                  <a:lnTo>
                    <a:pt x="148915" y="48422"/>
                  </a:lnTo>
                  <a:lnTo>
                    <a:pt x="151234" y="35848"/>
                  </a:lnTo>
                  <a:lnTo>
                    <a:pt x="151692" y="23809"/>
                  </a:lnTo>
                  <a:lnTo>
                    <a:pt x="154400" y="17837"/>
                  </a:lnTo>
                  <a:lnTo>
                    <a:pt x="159483" y="10660"/>
                  </a:lnTo>
                  <a:lnTo>
                    <a:pt x="160725" y="87"/>
                  </a:lnTo>
                  <a:lnTo>
                    <a:pt x="165471" y="0"/>
                  </a:lnTo>
                  <a:lnTo>
                    <a:pt x="166869" y="980"/>
                  </a:lnTo>
                  <a:lnTo>
                    <a:pt x="167800" y="2626"/>
                  </a:lnTo>
                  <a:lnTo>
                    <a:pt x="168422" y="4715"/>
                  </a:lnTo>
                  <a:lnTo>
                    <a:pt x="176568" y="18057"/>
                  </a:lnTo>
                  <a:lnTo>
                    <a:pt x="177244" y="20955"/>
                  </a:lnTo>
                  <a:lnTo>
                    <a:pt x="184464" y="33729"/>
                  </a:lnTo>
                  <a:lnTo>
                    <a:pt x="188492" y="78274"/>
                  </a:lnTo>
                  <a:lnTo>
                    <a:pt x="195624" y="103310"/>
                  </a:lnTo>
                  <a:lnTo>
                    <a:pt x="196438" y="144918"/>
                  </a:lnTo>
                  <a:lnTo>
                    <a:pt x="196453" y="189104"/>
                  </a:lnTo>
                  <a:lnTo>
                    <a:pt x="196453" y="208204"/>
                  </a:lnTo>
                  <a:lnTo>
                    <a:pt x="193807" y="214223"/>
                  </a:lnTo>
                  <a:lnTo>
                    <a:pt x="190316" y="220206"/>
                  </a:lnTo>
                  <a:lnTo>
                    <a:pt x="187523" y="2321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7" name="SMARTInkShape-150"/>
            <p:cNvSpPr/>
            <p:nvPr>
              <p:custDataLst>
                <p:tags r:id="rId70"/>
              </p:custDataLst>
            </p:nvPr>
          </p:nvSpPr>
          <p:spPr>
            <a:xfrm>
              <a:off x="5384602" y="3429000"/>
              <a:ext cx="232137" cy="240689"/>
            </a:xfrm>
            <a:custGeom>
              <a:avLst/>
              <a:gdLst/>
              <a:ahLst/>
              <a:cxnLst/>
              <a:rect l="0" t="0" r="0" b="0"/>
              <a:pathLst>
                <a:path w="232137" h="240689">
                  <a:moveTo>
                    <a:pt x="8929" y="17859"/>
                  </a:moveTo>
                  <a:lnTo>
                    <a:pt x="8929" y="17859"/>
                  </a:lnTo>
                  <a:lnTo>
                    <a:pt x="13669" y="22600"/>
                  </a:lnTo>
                  <a:lnTo>
                    <a:pt x="15997" y="30219"/>
                  </a:lnTo>
                  <a:lnTo>
                    <a:pt x="17749" y="60973"/>
                  </a:lnTo>
                  <a:lnTo>
                    <a:pt x="15165" y="69433"/>
                  </a:lnTo>
                  <a:lnTo>
                    <a:pt x="11701" y="76500"/>
                  </a:lnTo>
                  <a:lnTo>
                    <a:pt x="9294" y="92156"/>
                  </a:lnTo>
                  <a:lnTo>
                    <a:pt x="8934" y="136426"/>
                  </a:lnTo>
                  <a:lnTo>
                    <a:pt x="7939" y="145962"/>
                  </a:lnTo>
                  <a:lnTo>
                    <a:pt x="1241" y="163333"/>
                  </a:lnTo>
                  <a:lnTo>
                    <a:pt x="0" y="206344"/>
                  </a:lnTo>
                  <a:lnTo>
                    <a:pt x="0" y="213067"/>
                  </a:lnTo>
                  <a:lnTo>
                    <a:pt x="0" y="200978"/>
                  </a:lnTo>
                  <a:lnTo>
                    <a:pt x="2646" y="195818"/>
                  </a:lnTo>
                  <a:lnTo>
                    <a:pt x="6137" y="190217"/>
                  </a:lnTo>
                  <a:lnTo>
                    <a:pt x="19905" y="149705"/>
                  </a:lnTo>
                  <a:lnTo>
                    <a:pt x="24748" y="135969"/>
                  </a:lnTo>
                  <a:lnTo>
                    <a:pt x="28830" y="122970"/>
                  </a:lnTo>
                  <a:lnTo>
                    <a:pt x="33678" y="109196"/>
                  </a:lnTo>
                  <a:lnTo>
                    <a:pt x="37759" y="96185"/>
                  </a:lnTo>
                  <a:lnTo>
                    <a:pt x="42607" y="82408"/>
                  </a:lnTo>
                  <a:lnTo>
                    <a:pt x="44733" y="75321"/>
                  </a:lnTo>
                  <a:lnTo>
                    <a:pt x="51536" y="62687"/>
                  </a:lnTo>
                  <a:lnTo>
                    <a:pt x="62592" y="30600"/>
                  </a:lnTo>
                  <a:lnTo>
                    <a:pt x="73478" y="16046"/>
                  </a:lnTo>
                  <a:lnTo>
                    <a:pt x="75773" y="13674"/>
                  </a:lnTo>
                  <a:lnTo>
                    <a:pt x="78325" y="8393"/>
                  </a:lnTo>
                  <a:lnTo>
                    <a:pt x="79007" y="5595"/>
                  </a:lnTo>
                  <a:lnTo>
                    <a:pt x="80452" y="3730"/>
                  </a:lnTo>
                  <a:lnTo>
                    <a:pt x="89118" y="65"/>
                  </a:lnTo>
                  <a:lnTo>
                    <a:pt x="89261" y="12"/>
                  </a:lnTo>
                  <a:lnTo>
                    <a:pt x="89296" y="42807"/>
                  </a:lnTo>
                  <a:lnTo>
                    <a:pt x="89296" y="83620"/>
                  </a:lnTo>
                  <a:lnTo>
                    <a:pt x="89296" y="123291"/>
                  </a:lnTo>
                  <a:lnTo>
                    <a:pt x="89296" y="163221"/>
                  </a:lnTo>
                  <a:lnTo>
                    <a:pt x="98390" y="192620"/>
                  </a:lnTo>
                  <a:lnTo>
                    <a:pt x="105130" y="205213"/>
                  </a:lnTo>
                  <a:lnTo>
                    <a:pt x="105806" y="208247"/>
                  </a:lnTo>
                  <a:lnTo>
                    <a:pt x="116171" y="228196"/>
                  </a:lnTo>
                  <a:lnTo>
                    <a:pt x="118127" y="229521"/>
                  </a:lnTo>
                  <a:lnTo>
                    <a:pt x="122946" y="231985"/>
                  </a:lnTo>
                  <a:lnTo>
                    <a:pt x="132300" y="239705"/>
                  </a:lnTo>
                  <a:lnTo>
                    <a:pt x="138197" y="240688"/>
                  </a:lnTo>
                  <a:lnTo>
                    <a:pt x="143442" y="238272"/>
                  </a:lnTo>
                  <a:lnTo>
                    <a:pt x="149080" y="234883"/>
                  </a:lnTo>
                  <a:lnTo>
                    <a:pt x="160784" y="232707"/>
                  </a:lnTo>
                  <a:lnTo>
                    <a:pt x="163743" y="232529"/>
                  </a:lnTo>
                  <a:lnTo>
                    <a:pt x="169679" y="229685"/>
                  </a:lnTo>
                  <a:lnTo>
                    <a:pt x="191741" y="210052"/>
                  </a:lnTo>
                  <a:lnTo>
                    <a:pt x="194359" y="204812"/>
                  </a:lnTo>
                  <a:lnTo>
                    <a:pt x="195057" y="202025"/>
                  </a:lnTo>
                  <a:lnTo>
                    <a:pt x="203336" y="187473"/>
                  </a:lnTo>
                  <a:lnTo>
                    <a:pt x="204018" y="184514"/>
                  </a:lnTo>
                  <a:lnTo>
                    <a:pt x="211250" y="171641"/>
                  </a:lnTo>
                  <a:lnTo>
                    <a:pt x="214396" y="157572"/>
                  </a:lnTo>
                  <a:lnTo>
                    <a:pt x="221200" y="143426"/>
                  </a:lnTo>
                  <a:lnTo>
                    <a:pt x="221882" y="140266"/>
                  </a:lnTo>
                  <a:lnTo>
                    <a:pt x="230810" y="122071"/>
                  </a:lnTo>
                  <a:lnTo>
                    <a:pt x="232136" y="82821"/>
                  </a:lnTo>
                  <a:lnTo>
                    <a:pt x="229510" y="73851"/>
                  </a:lnTo>
                  <a:lnTo>
                    <a:pt x="226028" y="65565"/>
                  </a:lnTo>
                  <a:lnTo>
                    <a:pt x="223314" y="23902"/>
                  </a:lnTo>
                  <a:lnTo>
                    <a:pt x="22324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8" name="SMARTInkShape-151"/>
            <p:cNvSpPr/>
            <p:nvPr>
              <p:custDataLst>
                <p:tags r:id="rId71"/>
              </p:custDataLst>
            </p:nvPr>
          </p:nvSpPr>
          <p:spPr>
            <a:xfrm>
              <a:off x="5179254" y="3616523"/>
              <a:ext cx="53176" cy="115706"/>
            </a:xfrm>
            <a:custGeom>
              <a:avLst/>
              <a:gdLst/>
              <a:ahLst/>
              <a:cxnLst/>
              <a:rect l="0" t="0" r="0" b="0"/>
              <a:pathLst>
                <a:path w="53176" h="115706">
                  <a:moveTo>
                    <a:pt x="44613" y="0"/>
                  </a:moveTo>
                  <a:lnTo>
                    <a:pt x="44613" y="0"/>
                  </a:lnTo>
                  <a:lnTo>
                    <a:pt x="49353" y="4741"/>
                  </a:lnTo>
                  <a:lnTo>
                    <a:pt x="51681" y="9714"/>
                  </a:lnTo>
                  <a:lnTo>
                    <a:pt x="53175" y="20991"/>
                  </a:lnTo>
                  <a:lnTo>
                    <a:pt x="52305" y="22924"/>
                  </a:lnTo>
                  <a:lnTo>
                    <a:pt x="50733" y="24213"/>
                  </a:lnTo>
                  <a:lnTo>
                    <a:pt x="45822" y="26280"/>
                  </a:lnTo>
                  <a:lnTo>
                    <a:pt x="45151" y="29209"/>
                  </a:lnTo>
                  <a:lnTo>
                    <a:pt x="44719" y="39174"/>
                  </a:lnTo>
                  <a:lnTo>
                    <a:pt x="42015" y="44861"/>
                  </a:lnTo>
                  <a:lnTo>
                    <a:pt x="38497" y="50696"/>
                  </a:lnTo>
                  <a:lnTo>
                    <a:pt x="31313" y="70238"/>
                  </a:lnTo>
                  <a:lnTo>
                    <a:pt x="28801" y="73614"/>
                  </a:lnTo>
                  <a:lnTo>
                    <a:pt x="21517" y="79359"/>
                  </a:lnTo>
                  <a:lnTo>
                    <a:pt x="10972" y="98342"/>
                  </a:lnTo>
                  <a:lnTo>
                    <a:pt x="10280" y="101280"/>
                  </a:lnTo>
                  <a:lnTo>
                    <a:pt x="8825" y="103239"/>
                  </a:lnTo>
                  <a:lnTo>
                    <a:pt x="6865" y="104545"/>
                  </a:lnTo>
                  <a:lnTo>
                    <a:pt x="1327" y="106640"/>
                  </a:lnTo>
                  <a:lnTo>
                    <a:pt x="571" y="109573"/>
                  </a:lnTo>
                  <a:lnTo>
                    <a:pt x="0" y="115705"/>
                  </a:lnTo>
                  <a:lnTo>
                    <a:pt x="8894"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9" name="SMARTInkShape-152"/>
            <p:cNvSpPr/>
            <p:nvPr>
              <p:custDataLst>
                <p:tags r:id="rId72"/>
              </p:custDataLst>
            </p:nvPr>
          </p:nvSpPr>
          <p:spPr>
            <a:xfrm>
              <a:off x="4848820" y="3446869"/>
              <a:ext cx="223244" cy="71428"/>
            </a:xfrm>
            <a:custGeom>
              <a:avLst/>
              <a:gdLst/>
              <a:ahLst/>
              <a:cxnLst/>
              <a:rect l="0" t="0" r="0" b="0"/>
              <a:pathLst>
                <a:path w="223244" h="71428">
                  <a:moveTo>
                    <a:pt x="0" y="8920"/>
                  </a:moveTo>
                  <a:lnTo>
                    <a:pt x="0" y="8920"/>
                  </a:lnTo>
                  <a:lnTo>
                    <a:pt x="0" y="4179"/>
                  </a:lnTo>
                  <a:lnTo>
                    <a:pt x="992" y="2783"/>
                  </a:lnTo>
                  <a:lnTo>
                    <a:pt x="2645" y="1852"/>
                  </a:lnTo>
                  <a:lnTo>
                    <a:pt x="7688" y="358"/>
                  </a:lnTo>
                  <a:lnTo>
                    <a:pt x="43190" y="0"/>
                  </a:lnTo>
                  <a:lnTo>
                    <a:pt x="82288" y="11015"/>
                  </a:lnTo>
                  <a:lnTo>
                    <a:pt x="123323" y="26963"/>
                  </a:lnTo>
                  <a:lnTo>
                    <a:pt x="142373" y="33118"/>
                  </a:lnTo>
                  <a:lnTo>
                    <a:pt x="160586" y="37587"/>
                  </a:lnTo>
                  <a:lnTo>
                    <a:pt x="175904" y="45195"/>
                  </a:lnTo>
                  <a:lnTo>
                    <a:pt x="193122" y="58603"/>
                  </a:lnTo>
                  <a:lnTo>
                    <a:pt x="202301" y="61344"/>
                  </a:lnTo>
                  <a:lnTo>
                    <a:pt x="208313" y="61985"/>
                  </a:lnTo>
                  <a:lnTo>
                    <a:pt x="214292" y="64916"/>
                  </a:lnTo>
                  <a:lnTo>
                    <a:pt x="223243" y="714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0" name="SMARTInkShape-153"/>
            <p:cNvSpPr/>
            <p:nvPr>
              <p:custDataLst>
                <p:tags r:id="rId73"/>
              </p:custDataLst>
            </p:nvPr>
          </p:nvSpPr>
          <p:spPr>
            <a:xfrm>
              <a:off x="4805536" y="3321845"/>
              <a:ext cx="293317" cy="366117"/>
            </a:xfrm>
            <a:custGeom>
              <a:avLst/>
              <a:gdLst/>
              <a:ahLst/>
              <a:cxnLst/>
              <a:rect l="0" t="0" r="0" b="0"/>
              <a:pathLst>
                <a:path w="293317" h="366117">
                  <a:moveTo>
                    <a:pt x="79003" y="71436"/>
                  </a:moveTo>
                  <a:lnTo>
                    <a:pt x="79003" y="71436"/>
                  </a:lnTo>
                  <a:lnTo>
                    <a:pt x="79003" y="76177"/>
                  </a:lnTo>
                  <a:lnTo>
                    <a:pt x="76357" y="81150"/>
                  </a:lnTo>
                  <a:lnTo>
                    <a:pt x="72866" y="86667"/>
                  </a:lnTo>
                  <a:lnTo>
                    <a:pt x="69909" y="95352"/>
                  </a:lnTo>
                  <a:lnTo>
                    <a:pt x="54253" y="116638"/>
                  </a:lnTo>
                  <a:lnTo>
                    <a:pt x="53574" y="119430"/>
                  </a:lnTo>
                  <a:lnTo>
                    <a:pt x="25372" y="162831"/>
                  </a:lnTo>
                  <a:lnTo>
                    <a:pt x="20440" y="173572"/>
                  </a:lnTo>
                  <a:lnTo>
                    <a:pt x="14628" y="193990"/>
                  </a:lnTo>
                  <a:lnTo>
                    <a:pt x="10705" y="201311"/>
                  </a:lnTo>
                  <a:lnTo>
                    <a:pt x="0" y="233863"/>
                  </a:lnTo>
                  <a:lnTo>
                    <a:pt x="537" y="236275"/>
                  </a:lnTo>
                  <a:lnTo>
                    <a:pt x="1888" y="237883"/>
                  </a:lnTo>
                  <a:lnTo>
                    <a:pt x="3780" y="238955"/>
                  </a:lnTo>
                  <a:lnTo>
                    <a:pt x="5042" y="240663"/>
                  </a:lnTo>
                  <a:lnTo>
                    <a:pt x="6444" y="245205"/>
                  </a:lnTo>
                  <a:lnTo>
                    <a:pt x="7468" y="257295"/>
                  </a:lnTo>
                  <a:lnTo>
                    <a:pt x="8491" y="257850"/>
                  </a:lnTo>
                  <a:lnTo>
                    <a:pt x="15245" y="258814"/>
                  </a:lnTo>
                  <a:lnTo>
                    <a:pt x="15939" y="261541"/>
                  </a:lnTo>
                  <a:lnTo>
                    <a:pt x="16124" y="263657"/>
                  </a:lnTo>
                  <a:lnTo>
                    <a:pt x="17241" y="265067"/>
                  </a:lnTo>
                  <a:lnTo>
                    <a:pt x="21126" y="266636"/>
                  </a:lnTo>
                  <a:lnTo>
                    <a:pt x="22558" y="266061"/>
                  </a:lnTo>
                  <a:lnTo>
                    <a:pt x="23514" y="264686"/>
                  </a:lnTo>
                  <a:lnTo>
                    <a:pt x="24151" y="262777"/>
                  </a:lnTo>
                  <a:lnTo>
                    <a:pt x="25568" y="261504"/>
                  </a:lnTo>
                  <a:lnTo>
                    <a:pt x="34970" y="256816"/>
                  </a:lnTo>
                  <a:lnTo>
                    <a:pt x="46383" y="246630"/>
                  </a:lnTo>
                  <a:lnTo>
                    <a:pt x="49622" y="240912"/>
                  </a:lnTo>
                  <a:lnTo>
                    <a:pt x="52054" y="235063"/>
                  </a:lnTo>
                  <a:lnTo>
                    <a:pt x="66352" y="211144"/>
                  </a:lnTo>
                  <a:lnTo>
                    <a:pt x="69963" y="200254"/>
                  </a:lnTo>
                  <a:lnTo>
                    <a:pt x="92968" y="158422"/>
                  </a:lnTo>
                  <a:lnTo>
                    <a:pt x="107819" y="114054"/>
                  </a:lnTo>
                  <a:lnTo>
                    <a:pt x="112676" y="100269"/>
                  </a:lnTo>
                  <a:lnTo>
                    <a:pt x="116761" y="87255"/>
                  </a:lnTo>
                  <a:lnTo>
                    <a:pt x="121609" y="73478"/>
                  </a:lnTo>
                  <a:lnTo>
                    <a:pt x="123736" y="66390"/>
                  </a:lnTo>
                  <a:lnTo>
                    <a:pt x="130540" y="53756"/>
                  </a:lnTo>
                  <a:lnTo>
                    <a:pt x="140151" y="29804"/>
                  </a:lnTo>
                  <a:lnTo>
                    <a:pt x="147379" y="20254"/>
                  </a:lnTo>
                  <a:lnTo>
                    <a:pt x="150525" y="11733"/>
                  </a:lnTo>
                  <a:lnTo>
                    <a:pt x="158009" y="1740"/>
                  </a:lnTo>
                  <a:lnTo>
                    <a:pt x="161411" y="773"/>
                  </a:lnTo>
                  <a:lnTo>
                    <a:pt x="181592" y="0"/>
                  </a:lnTo>
                  <a:lnTo>
                    <a:pt x="183114" y="992"/>
                  </a:lnTo>
                  <a:lnTo>
                    <a:pt x="184128" y="2645"/>
                  </a:lnTo>
                  <a:lnTo>
                    <a:pt x="185558" y="9712"/>
                  </a:lnTo>
                  <a:lnTo>
                    <a:pt x="186149" y="38708"/>
                  </a:lnTo>
                  <a:lnTo>
                    <a:pt x="188801" y="44653"/>
                  </a:lnTo>
                  <a:lnTo>
                    <a:pt x="190896" y="47628"/>
                  </a:lnTo>
                  <a:lnTo>
                    <a:pt x="193847" y="61295"/>
                  </a:lnTo>
                  <a:lnTo>
                    <a:pt x="196058" y="101313"/>
                  </a:lnTo>
                  <a:lnTo>
                    <a:pt x="202153" y="118164"/>
                  </a:lnTo>
                  <a:lnTo>
                    <a:pt x="206501" y="144918"/>
                  </a:lnTo>
                  <a:lnTo>
                    <a:pt x="222494" y="188127"/>
                  </a:lnTo>
                  <a:lnTo>
                    <a:pt x="228344" y="202915"/>
                  </a:lnTo>
                  <a:lnTo>
                    <a:pt x="237612" y="227068"/>
                  </a:lnTo>
                  <a:lnTo>
                    <a:pt x="253703" y="262011"/>
                  </a:lnTo>
                  <a:lnTo>
                    <a:pt x="257434" y="278826"/>
                  </a:lnTo>
                  <a:lnTo>
                    <a:pt x="275346" y="318553"/>
                  </a:lnTo>
                  <a:lnTo>
                    <a:pt x="284454" y="343379"/>
                  </a:lnTo>
                  <a:lnTo>
                    <a:pt x="286415" y="345004"/>
                  </a:lnTo>
                  <a:lnTo>
                    <a:pt x="288715" y="346089"/>
                  </a:lnTo>
                  <a:lnTo>
                    <a:pt x="290249" y="347803"/>
                  </a:lnTo>
                  <a:lnTo>
                    <a:pt x="291953" y="352354"/>
                  </a:lnTo>
                  <a:lnTo>
                    <a:pt x="293316" y="3661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26" name="SMARTInkShape-Group9"/>
          <p:cNvGrpSpPr/>
          <p:nvPr/>
        </p:nvGrpSpPr>
        <p:grpSpPr>
          <a:xfrm>
            <a:off x="5225667" y="3760640"/>
            <a:ext cx="641138" cy="409522"/>
            <a:chOff x="5225667" y="3760640"/>
            <a:chExt cx="641138" cy="409522"/>
          </a:xfrm>
        </p:grpSpPr>
        <p:sp>
          <p:nvSpPr>
            <p:cNvPr id="822" name="SMARTInkShape-154"/>
            <p:cNvSpPr/>
            <p:nvPr>
              <p:custDataLst>
                <p:tags r:id="rId45"/>
              </p:custDataLst>
            </p:nvPr>
          </p:nvSpPr>
          <p:spPr>
            <a:xfrm>
              <a:off x="5491758" y="3857625"/>
              <a:ext cx="375047" cy="312537"/>
            </a:xfrm>
            <a:custGeom>
              <a:avLst/>
              <a:gdLst/>
              <a:ahLst/>
              <a:cxnLst/>
              <a:rect l="0" t="0" r="0" b="0"/>
              <a:pathLst>
                <a:path w="375047" h="312537">
                  <a:moveTo>
                    <a:pt x="294679" y="0"/>
                  </a:moveTo>
                  <a:lnTo>
                    <a:pt x="294679" y="0"/>
                  </a:lnTo>
                  <a:lnTo>
                    <a:pt x="294679" y="4740"/>
                  </a:lnTo>
                  <a:lnTo>
                    <a:pt x="285584" y="32017"/>
                  </a:lnTo>
                  <a:lnTo>
                    <a:pt x="278845" y="44505"/>
                  </a:lnTo>
                  <a:lnTo>
                    <a:pt x="278170" y="47529"/>
                  </a:lnTo>
                  <a:lnTo>
                    <a:pt x="270950" y="60504"/>
                  </a:lnTo>
                  <a:lnTo>
                    <a:pt x="267805" y="74592"/>
                  </a:lnTo>
                  <a:lnTo>
                    <a:pt x="244990" y="118346"/>
                  </a:lnTo>
                  <a:lnTo>
                    <a:pt x="228823" y="158136"/>
                  </a:lnTo>
                  <a:lnTo>
                    <a:pt x="218208" y="175508"/>
                  </a:lnTo>
                  <a:lnTo>
                    <a:pt x="210085" y="202783"/>
                  </a:lnTo>
                  <a:lnTo>
                    <a:pt x="198933" y="222508"/>
                  </a:lnTo>
                  <a:lnTo>
                    <a:pt x="196563" y="228869"/>
                  </a:lnTo>
                  <a:lnTo>
                    <a:pt x="190643" y="239021"/>
                  </a:lnTo>
                  <a:lnTo>
                    <a:pt x="187540" y="283055"/>
                  </a:lnTo>
                  <a:lnTo>
                    <a:pt x="187523" y="294265"/>
                  </a:lnTo>
                  <a:lnTo>
                    <a:pt x="195211" y="302331"/>
                  </a:lnTo>
                  <a:lnTo>
                    <a:pt x="200825" y="303231"/>
                  </a:lnTo>
                  <a:lnTo>
                    <a:pt x="208773" y="303497"/>
                  </a:lnTo>
                  <a:lnTo>
                    <a:pt x="214495" y="300914"/>
                  </a:lnTo>
                  <a:lnTo>
                    <a:pt x="221515" y="295911"/>
                  </a:lnTo>
                  <a:lnTo>
                    <a:pt x="230029" y="293930"/>
                  </a:lnTo>
                  <a:lnTo>
                    <a:pt x="258975" y="270471"/>
                  </a:lnTo>
                  <a:lnTo>
                    <a:pt x="264920" y="268046"/>
                  </a:lnTo>
                  <a:lnTo>
                    <a:pt x="297656" y="238092"/>
                  </a:lnTo>
                  <a:lnTo>
                    <a:pt x="300963" y="229511"/>
                  </a:lnTo>
                  <a:lnTo>
                    <a:pt x="303425" y="220075"/>
                  </a:lnTo>
                  <a:lnTo>
                    <a:pt x="313090" y="205933"/>
                  </a:lnTo>
                  <a:lnTo>
                    <a:pt x="326502" y="190572"/>
                  </a:lnTo>
                  <a:lnTo>
                    <a:pt x="332274" y="178608"/>
                  </a:lnTo>
                  <a:lnTo>
                    <a:pt x="336193" y="172647"/>
                  </a:lnTo>
                  <a:lnTo>
                    <a:pt x="337934" y="166690"/>
                  </a:lnTo>
                  <a:lnTo>
                    <a:pt x="339391" y="164705"/>
                  </a:lnTo>
                  <a:lnTo>
                    <a:pt x="341355" y="163381"/>
                  </a:lnTo>
                  <a:lnTo>
                    <a:pt x="343655" y="162499"/>
                  </a:lnTo>
                  <a:lnTo>
                    <a:pt x="345189" y="160918"/>
                  </a:lnTo>
                  <a:lnTo>
                    <a:pt x="350297" y="151253"/>
                  </a:lnTo>
                  <a:lnTo>
                    <a:pt x="354125" y="145607"/>
                  </a:lnTo>
                  <a:lnTo>
                    <a:pt x="355826" y="139790"/>
                  </a:lnTo>
                  <a:lnTo>
                    <a:pt x="357271" y="137842"/>
                  </a:lnTo>
                  <a:lnTo>
                    <a:pt x="359226" y="136543"/>
                  </a:lnTo>
                  <a:lnTo>
                    <a:pt x="361523" y="135677"/>
                  </a:lnTo>
                  <a:lnTo>
                    <a:pt x="363055" y="134108"/>
                  </a:lnTo>
                  <a:lnTo>
                    <a:pt x="365714" y="126409"/>
                  </a:lnTo>
                  <a:lnTo>
                    <a:pt x="366081" y="117449"/>
                  </a:lnTo>
                  <a:lnTo>
                    <a:pt x="367086" y="116995"/>
                  </a:lnTo>
                  <a:lnTo>
                    <a:pt x="375046" y="116086"/>
                  </a:lnTo>
                  <a:lnTo>
                    <a:pt x="370306" y="116086"/>
                  </a:lnTo>
                  <a:lnTo>
                    <a:pt x="368909" y="117078"/>
                  </a:lnTo>
                  <a:lnTo>
                    <a:pt x="367979" y="118732"/>
                  </a:lnTo>
                  <a:lnTo>
                    <a:pt x="366362" y="125180"/>
                  </a:lnTo>
                  <a:lnTo>
                    <a:pt x="366227" y="129388"/>
                  </a:lnTo>
                  <a:lnTo>
                    <a:pt x="363520" y="134565"/>
                  </a:lnTo>
                  <a:lnTo>
                    <a:pt x="343021" y="158010"/>
                  </a:lnTo>
                  <a:lnTo>
                    <a:pt x="340969" y="163823"/>
                  </a:lnTo>
                  <a:lnTo>
                    <a:pt x="339430" y="165770"/>
                  </a:lnTo>
                  <a:lnTo>
                    <a:pt x="327042" y="173892"/>
                  </a:lnTo>
                  <a:lnTo>
                    <a:pt x="323946" y="179150"/>
                  </a:lnTo>
                  <a:lnTo>
                    <a:pt x="321577" y="184794"/>
                  </a:lnTo>
                  <a:lnTo>
                    <a:pt x="317216" y="190610"/>
                  </a:lnTo>
                  <a:lnTo>
                    <a:pt x="311971" y="193856"/>
                  </a:lnTo>
                  <a:lnTo>
                    <a:pt x="306333" y="196291"/>
                  </a:lnTo>
                  <a:lnTo>
                    <a:pt x="261937" y="237139"/>
                  </a:lnTo>
                  <a:lnTo>
                    <a:pt x="250031" y="242965"/>
                  </a:lnTo>
                  <a:lnTo>
                    <a:pt x="226218" y="263995"/>
                  </a:lnTo>
                  <a:lnTo>
                    <a:pt x="214312" y="269767"/>
                  </a:lnTo>
                  <a:lnTo>
                    <a:pt x="211336" y="272118"/>
                  </a:lnTo>
                  <a:lnTo>
                    <a:pt x="208028" y="277376"/>
                  </a:lnTo>
                  <a:lnTo>
                    <a:pt x="207146" y="280167"/>
                  </a:lnTo>
                  <a:lnTo>
                    <a:pt x="205567" y="282029"/>
                  </a:lnTo>
                  <a:lnTo>
                    <a:pt x="187359" y="292600"/>
                  </a:lnTo>
                  <a:lnTo>
                    <a:pt x="184437" y="293293"/>
                  </a:lnTo>
                  <a:lnTo>
                    <a:pt x="182489" y="294748"/>
                  </a:lnTo>
                  <a:lnTo>
                    <a:pt x="181191" y="296709"/>
                  </a:lnTo>
                  <a:lnTo>
                    <a:pt x="180325" y="299009"/>
                  </a:lnTo>
                  <a:lnTo>
                    <a:pt x="178756" y="300543"/>
                  </a:lnTo>
                  <a:lnTo>
                    <a:pt x="174366" y="302246"/>
                  </a:lnTo>
                  <a:lnTo>
                    <a:pt x="172799" y="303693"/>
                  </a:lnTo>
                  <a:lnTo>
                    <a:pt x="169786" y="312136"/>
                  </a:lnTo>
                  <a:lnTo>
                    <a:pt x="160844" y="312536"/>
                  </a:lnTo>
                  <a:lnTo>
                    <a:pt x="153055" y="304850"/>
                  </a:lnTo>
                  <a:lnTo>
                    <a:pt x="151059" y="296725"/>
                  </a:lnTo>
                  <a:lnTo>
                    <a:pt x="145741" y="288451"/>
                  </a:lnTo>
                  <a:lnTo>
                    <a:pt x="142732" y="279715"/>
                  </a:lnTo>
                  <a:lnTo>
                    <a:pt x="136989" y="270843"/>
                  </a:lnTo>
                  <a:lnTo>
                    <a:pt x="127082" y="246869"/>
                  </a:lnTo>
                  <a:lnTo>
                    <a:pt x="92266" y="202244"/>
                  </a:lnTo>
                  <a:lnTo>
                    <a:pt x="82349" y="191333"/>
                  </a:lnTo>
                  <a:lnTo>
                    <a:pt x="37743" y="160748"/>
                  </a:lnTo>
                  <a:lnTo>
                    <a:pt x="0" y="1250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3" name="SMARTInkShape-155"/>
            <p:cNvSpPr/>
            <p:nvPr>
              <p:custDataLst>
                <p:tags r:id="rId46"/>
              </p:custDataLst>
            </p:nvPr>
          </p:nvSpPr>
          <p:spPr>
            <a:xfrm>
              <a:off x="5429250" y="3768328"/>
              <a:ext cx="142876" cy="348259"/>
            </a:xfrm>
            <a:custGeom>
              <a:avLst/>
              <a:gdLst/>
              <a:ahLst/>
              <a:cxnLst/>
              <a:rect l="0" t="0" r="0" b="0"/>
              <a:pathLst>
                <a:path w="142876" h="348259">
                  <a:moveTo>
                    <a:pt x="142875" y="0"/>
                  </a:moveTo>
                  <a:lnTo>
                    <a:pt x="142875" y="0"/>
                  </a:lnTo>
                  <a:lnTo>
                    <a:pt x="142875" y="12429"/>
                  </a:lnTo>
                  <a:lnTo>
                    <a:pt x="140229" y="18092"/>
                  </a:lnTo>
                  <a:lnTo>
                    <a:pt x="138135" y="20991"/>
                  </a:lnTo>
                  <a:lnTo>
                    <a:pt x="121625" y="60932"/>
                  </a:lnTo>
                  <a:lnTo>
                    <a:pt x="100187" y="101285"/>
                  </a:lnTo>
                  <a:lnTo>
                    <a:pt x="75239" y="137921"/>
                  </a:lnTo>
                  <a:lnTo>
                    <a:pt x="60024" y="167803"/>
                  </a:lnTo>
                  <a:lnTo>
                    <a:pt x="33119" y="211227"/>
                  </a:lnTo>
                  <a:lnTo>
                    <a:pt x="21902" y="235127"/>
                  </a:lnTo>
                  <a:lnTo>
                    <a:pt x="8382" y="276819"/>
                  </a:lnTo>
                  <a:lnTo>
                    <a:pt x="2484" y="292033"/>
                  </a:lnTo>
                  <a:lnTo>
                    <a:pt x="28" y="336076"/>
                  </a:lnTo>
                  <a:lnTo>
                    <a:pt x="0"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4" name="SMARTInkShape-156"/>
            <p:cNvSpPr/>
            <p:nvPr>
              <p:custDataLst>
                <p:tags r:id="rId47"/>
              </p:custDataLst>
            </p:nvPr>
          </p:nvSpPr>
          <p:spPr>
            <a:xfrm>
              <a:off x="5304234" y="3760640"/>
              <a:ext cx="187525" cy="364876"/>
            </a:xfrm>
            <a:custGeom>
              <a:avLst/>
              <a:gdLst/>
              <a:ahLst/>
              <a:cxnLst/>
              <a:rect l="0" t="0" r="0" b="0"/>
              <a:pathLst>
                <a:path w="187525" h="364876">
                  <a:moveTo>
                    <a:pt x="187524" y="7688"/>
                  </a:moveTo>
                  <a:lnTo>
                    <a:pt x="187524" y="7688"/>
                  </a:lnTo>
                  <a:lnTo>
                    <a:pt x="179836" y="0"/>
                  </a:lnTo>
                  <a:lnTo>
                    <a:pt x="178429" y="578"/>
                  </a:lnTo>
                  <a:lnTo>
                    <a:pt x="174221" y="3867"/>
                  </a:lnTo>
                  <a:lnTo>
                    <a:pt x="171689" y="8635"/>
                  </a:lnTo>
                  <a:lnTo>
                    <a:pt x="171014" y="11296"/>
                  </a:lnTo>
                  <a:lnTo>
                    <a:pt x="169572" y="13070"/>
                  </a:lnTo>
                  <a:lnTo>
                    <a:pt x="165324" y="15041"/>
                  </a:lnTo>
                  <a:lnTo>
                    <a:pt x="160128" y="21208"/>
                  </a:lnTo>
                  <a:lnTo>
                    <a:pt x="155504" y="29572"/>
                  </a:lnTo>
                  <a:lnTo>
                    <a:pt x="151909" y="39859"/>
                  </a:lnTo>
                  <a:lnTo>
                    <a:pt x="145993" y="50183"/>
                  </a:lnTo>
                  <a:lnTo>
                    <a:pt x="133344" y="90923"/>
                  </a:lnTo>
                  <a:lnTo>
                    <a:pt x="117992" y="132089"/>
                  </a:lnTo>
                  <a:lnTo>
                    <a:pt x="96482" y="169713"/>
                  </a:lnTo>
                  <a:lnTo>
                    <a:pt x="77884" y="210595"/>
                  </a:lnTo>
                  <a:lnTo>
                    <a:pt x="64418" y="232843"/>
                  </a:lnTo>
                  <a:lnTo>
                    <a:pt x="44816" y="274963"/>
                  </a:lnTo>
                  <a:lnTo>
                    <a:pt x="20844" y="317043"/>
                  </a:lnTo>
                  <a:lnTo>
                    <a:pt x="11577" y="335988"/>
                  </a:lnTo>
                  <a:lnTo>
                    <a:pt x="9114" y="343107"/>
                  </a:lnTo>
                  <a:lnTo>
                    <a:pt x="3141" y="352693"/>
                  </a:lnTo>
                  <a:lnTo>
                    <a:pt x="0" y="364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5" name="SMARTInkShape-157"/>
            <p:cNvSpPr/>
            <p:nvPr>
              <p:custDataLst>
                <p:tags r:id="rId48"/>
              </p:custDataLst>
            </p:nvPr>
          </p:nvSpPr>
          <p:spPr>
            <a:xfrm>
              <a:off x="5225667" y="3857628"/>
              <a:ext cx="310740" cy="284341"/>
            </a:xfrm>
            <a:custGeom>
              <a:avLst/>
              <a:gdLst/>
              <a:ahLst/>
              <a:cxnLst/>
              <a:rect l="0" t="0" r="0" b="0"/>
              <a:pathLst>
                <a:path w="310740" h="284341">
                  <a:moveTo>
                    <a:pt x="310739" y="8926"/>
                  </a:moveTo>
                  <a:lnTo>
                    <a:pt x="310739" y="8926"/>
                  </a:lnTo>
                  <a:lnTo>
                    <a:pt x="298311" y="8926"/>
                  </a:lnTo>
                  <a:lnTo>
                    <a:pt x="292647" y="6281"/>
                  </a:lnTo>
                  <a:lnTo>
                    <a:pt x="286823" y="2789"/>
                  </a:lnTo>
                  <a:lnTo>
                    <a:pt x="276974" y="824"/>
                  </a:lnTo>
                  <a:lnTo>
                    <a:pt x="235989" y="0"/>
                  </a:lnTo>
                  <a:lnTo>
                    <a:pt x="230223" y="2644"/>
                  </a:lnTo>
                  <a:lnTo>
                    <a:pt x="214266" y="16247"/>
                  </a:lnTo>
                  <a:lnTo>
                    <a:pt x="213292" y="19787"/>
                  </a:lnTo>
                  <a:lnTo>
                    <a:pt x="212525" y="60958"/>
                  </a:lnTo>
                  <a:lnTo>
                    <a:pt x="219644" y="83623"/>
                  </a:lnTo>
                  <a:lnTo>
                    <a:pt x="228736" y="101283"/>
                  </a:lnTo>
                  <a:lnTo>
                    <a:pt x="246438" y="127675"/>
                  </a:lnTo>
                  <a:lnTo>
                    <a:pt x="263870" y="162883"/>
                  </a:lnTo>
                  <a:lnTo>
                    <a:pt x="282041" y="190003"/>
                  </a:lnTo>
                  <a:lnTo>
                    <a:pt x="289669" y="212399"/>
                  </a:lnTo>
                  <a:lnTo>
                    <a:pt x="292444" y="224374"/>
                  </a:lnTo>
                  <a:lnTo>
                    <a:pt x="298593" y="237687"/>
                  </a:lnTo>
                  <a:lnTo>
                    <a:pt x="301386" y="260505"/>
                  </a:lnTo>
                  <a:lnTo>
                    <a:pt x="298976" y="267252"/>
                  </a:lnTo>
                  <a:lnTo>
                    <a:pt x="296944" y="270441"/>
                  </a:lnTo>
                  <a:lnTo>
                    <a:pt x="294596" y="272566"/>
                  </a:lnTo>
                  <a:lnTo>
                    <a:pt x="276895" y="282581"/>
                  </a:lnTo>
                  <a:lnTo>
                    <a:pt x="267255" y="284340"/>
                  </a:lnTo>
                  <a:lnTo>
                    <a:pt x="228449" y="277935"/>
                  </a:lnTo>
                  <a:lnTo>
                    <a:pt x="184313" y="269227"/>
                  </a:lnTo>
                  <a:lnTo>
                    <a:pt x="140889" y="251282"/>
                  </a:lnTo>
                  <a:lnTo>
                    <a:pt x="102539" y="241447"/>
                  </a:lnTo>
                  <a:lnTo>
                    <a:pt x="65078" y="228846"/>
                  </a:lnTo>
                  <a:lnTo>
                    <a:pt x="23445" y="202394"/>
                  </a:lnTo>
                  <a:lnTo>
                    <a:pt x="4278" y="184543"/>
                  </a:lnTo>
                  <a:lnTo>
                    <a:pt x="901" y="178590"/>
                  </a:lnTo>
                  <a:lnTo>
                    <a:pt x="0" y="175614"/>
                  </a:lnTo>
                  <a:lnTo>
                    <a:pt x="392" y="172638"/>
                  </a:lnTo>
                  <a:lnTo>
                    <a:pt x="7130" y="1607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43" name="SMARTInkShape-Group10"/>
          <p:cNvGrpSpPr/>
          <p:nvPr/>
        </p:nvGrpSpPr>
        <p:grpSpPr>
          <a:xfrm>
            <a:off x="4277320" y="4259471"/>
            <a:ext cx="1875235" cy="330389"/>
            <a:chOff x="4277320" y="4259471"/>
            <a:chExt cx="1875235" cy="330389"/>
          </a:xfrm>
        </p:grpSpPr>
        <p:sp>
          <p:nvSpPr>
            <p:cNvPr id="827" name="SMARTInkShape-158"/>
            <p:cNvSpPr/>
            <p:nvPr>
              <p:custDataLst>
                <p:tags r:id="rId29"/>
              </p:custDataLst>
            </p:nvPr>
          </p:nvSpPr>
          <p:spPr>
            <a:xfrm>
              <a:off x="6000750" y="4384476"/>
              <a:ext cx="151805" cy="35720"/>
            </a:xfrm>
            <a:custGeom>
              <a:avLst/>
              <a:gdLst/>
              <a:ahLst/>
              <a:cxnLst/>
              <a:rect l="0" t="0" r="0" b="0"/>
              <a:pathLst>
                <a:path w="151805" h="35720">
                  <a:moveTo>
                    <a:pt x="0" y="0"/>
                  </a:moveTo>
                  <a:lnTo>
                    <a:pt x="0" y="0"/>
                  </a:lnTo>
                  <a:lnTo>
                    <a:pt x="12428" y="0"/>
                  </a:lnTo>
                  <a:lnTo>
                    <a:pt x="56066" y="11412"/>
                  </a:lnTo>
                  <a:lnTo>
                    <a:pt x="66590" y="14994"/>
                  </a:lnTo>
                  <a:lnTo>
                    <a:pt x="107436" y="24737"/>
                  </a:lnTo>
                  <a:lnTo>
                    <a:pt x="133412" y="33256"/>
                  </a:lnTo>
                  <a:lnTo>
                    <a:pt x="151804"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8" name="SMARTInkShape-159"/>
            <p:cNvSpPr/>
            <p:nvPr>
              <p:custDataLst>
                <p:tags r:id="rId30"/>
              </p:custDataLst>
            </p:nvPr>
          </p:nvSpPr>
          <p:spPr>
            <a:xfrm>
              <a:off x="6045398" y="4321968"/>
              <a:ext cx="71439" cy="214314"/>
            </a:xfrm>
            <a:custGeom>
              <a:avLst/>
              <a:gdLst/>
              <a:ahLst/>
              <a:cxnLst/>
              <a:rect l="0" t="0" r="0" b="0"/>
              <a:pathLst>
                <a:path w="71439" h="214314">
                  <a:moveTo>
                    <a:pt x="71438" y="0"/>
                  </a:moveTo>
                  <a:lnTo>
                    <a:pt x="71438" y="0"/>
                  </a:lnTo>
                  <a:lnTo>
                    <a:pt x="71438" y="4741"/>
                  </a:lnTo>
                  <a:lnTo>
                    <a:pt x="68792" y="9714"/>
                  </a:lnTo>
                  <a:lnTo>
                    <a:pt x="65301" y="15232"/>
                  </a:lnTo>
                  <a:lnTo>
                    <a:pt x="63059" y="26858"/>
                  </a:lnTo>
                  <a:lnTo>
                    <a:pt x="62876" y="29812"/>
                  </a:lnTo>
                  <a:lnTo>
                    <a:pt x="60025" y="35740"/>
                  </a:lnTo>
                  <a:lnTo>
                    <a:pt x="57876" y="38709"/>
                  </a:lnTo>
                  <a:lnTo>
                    <a:pt x="44032" y="76179"/>
                  </a:lnTo>
                  <a:lnTo>
                    <a:pt x="38182" y="96986"/>
                  </a:lnTo>
                  <a:lnTo>
                    <a:pt x="33803" y="115719"/>
                  </a:lnTo>
                  <a:lnTo>
                    <a:pt x="17968" y="157560"/>
                  </a:lnTo>
                  <a:lnTo>
                    <a:pt x="10316" y="180173"/>
                  </a:lnTo>
                  <a:lnTo>
                    <a:pt x="8212" y="193201"/>
                  </a:lnTo>
                  <a:lnTo>
                    <a:pt x="1278" y="203583"/>
                  </a:lnTo>
                  <a:lnTo>
                    <a:pt x="0"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9" name="SMARTInkShape-160"/>
            <p:cNvSpPr/>
            <p:nvPr>
              <p:custDataLst>
                <p:tags r:id="rId31"/>
              </p:custDataLst>
            </p:nvPr>
          </p:nvSpPr>
          <p:spPr>
            <a:xfrm>
              <a:off x="5804299" y="4438054"/>
              <a:ext cx="160733" cy="94432"/>
            </a:xfrm>
            <a:custGeom>
              <a:avLst/>
              <a:gdLst/>
              <a:ahLst/>
              <a:cxnLst/>
              <a:rect l="0" t="0" r="0" b="0"/>
              <a:pathLst>
                <a:path w="160733" h="94432">
                  <a:moveTo>
                    <a:pt x="8927" y="0"/>
                  </a:moveTo>
                  <a:lnTo>
                    <a:pt x="8927" y="0"/>
                  </a:lnTo>
                  <a:lnTo>
                    <a:pt x="1239" y="7689"/>
                  </a:lnTo>
                  <a:lnTo>
                    <a:pt x="106" y="16510"/>
                  </a:lnTo>
                  <a:lnTo>
                    <a:pt x="0" y="26387"/>
                  </a:lnTo>
                  <a:lnTo>
                    <a:pt x="4740" y="26670"/>
                  </a:lnTo>
                  <a:lnTo>
                    <a:pt x="9712" y="29383"/>
                  </a:lnTo>
                  <a:lnTo>
                    <a:pt x="15230" y="32903"/>
                  </a:lnTo>
                  <a:lnTo>
                    <a:pt x="26856" y="35163"/>
                  </a:lnTo>
                  <a:lnTo>
                    <a:pt x="29809" y="35349"/>
                  </a:lnTo>
                  <a:lnTo>
                    <a:pt x="35737" y="32909"/>
                  </a:lnTo>
                  <a:lnTo>
                    <a:pt x="41679" y="29509"/>
                  </a:lnTo>
                  <a:lnTo>
                    <a:pt x="53578" y="27327"/>
                  </a:lnTo>
                  <a:lnTo>
                    <a:pt x="60522" y="26036"/>
                  </a:lnTo>
                  <a:lnTo>
                    <a:pt x="82100" y="19133"/>
                  </a:lnTo>
                  <a:lnTo>
                    <a:pt x="95003" y="17119"/>
                  </a:lnTo>
                  <a:lnTo>
                    <a:pt x="107106" y="10841"/>
                  </a:lnTo>
                  <a:lnTo>
                    <a:pt x="124491" y="8963"/>
                  </a:lnTo>
                  <a:lnTo>
                    <a:pt x="132655" y="16621"/>
                  </a:lnTo>
                  <a:lnTo>
                    <a:pt x="133562" y="22233"/>
                  </a:lnTo>
                  <a:lnTo>
                    <a:pt x="133830" y="30180"/>
                  </a:lnTo>
                  <a:lnTo>
                    <a:pt x="131246" y="35904"/>
                  </a:lnTo>
                  <a:lnTo>
                    <a:pt x="127784" y="41754"/>
                  </a:lnTo>
                  <a:lnTo>
                    <a:pt x="124842" y="50626"/>
                  </a:lnTo>
                  <a:lnTo>
                    <a:pt x="98269" y="89242"/>
                  </a:lnTo>
                  <a:lnTo>
                    <a:pt x="98233" y="94431"/>
                  </a:lnTo>
                  <a:lnTo>
                    <a:pt x="98228" y="92240"/>
                  </a:lnTo>
                  <a:lnTo>
                    <a:pt x="99219" y="91259"/>
                  </a:lnTo>
                  <a:lnTo>
                    <a:pt x="105354" y="88886"/>
                  </a:lnTo>
                  <a:lnTo>
                    <a:pt x="137134" y="66389"/>
                  </a:lnTo>
                  <a:lnTo>
                    <a:pt x="144622" y="64233"/>
                  </a:lnTo>
                  <a:lnTo>
                    <a:pt x="151257" y="57984"/>
                  </a:lnTo>
                  <a:lnTo>
                    <a:pt x="160732"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0" name="SMARTInkShape-161"/>
            <p:cNvSpPr/>
            <p:nvPr>
              <p:custDataLst>
                <p:tags r:id="rId32"/>
              </p:custDataLst>
            </p:nvPr>
          </p:nvSpPr>
          <p:spPr>
            <a:xfrm>
              <a:off x="5598914" y="4446984"/>
              <a:ext cx="169665" cy="26678"/>
            </a:xfrm>
            <a:custGeom>
              <a:avLst/>
              <a:gdLst/>
              <a:ahLst/>
              <a:cxnLst/>
              <a:rect l="0" t="0" r="0" b="0"/>
              <a:pathLst>
                <a:path w="169665" h="26678">
                  <a:moveTo>
                    <a:pt x="0" y="0"/>
                  </a:moveTo>
                  <a:lnTo>
                    <a:pt x="0" y="0"/>
                  </a:lnTo>
                  <a:lnTo>
                    <a:pt x="4740" y="0"/>
                  </a:lnTo>
                  <a:lnTo>
                    <a:pt x="9713" y="2646"/>
                  </a:lnTo>
                  <a:lnTo>
                    <a:pt x="15231" y="6137"/>
                  </a:lnTo>
                  <a:lnTo>
                    <a:pt x="50775" y="16959"/>
                  </a:lnTo>
                  <a:lnTo>
                    <a:pt x="65427" y="18585"/>
                  </a:lnTo>
                  <a:lnTo>
                    <a:pt x="82944" y="25513"/>
                  </a:lnTo>
                  <a:lnTo>
                    <a:pt x="108857" y="26677"/>
                  </a:lnTo>
                  <a:lnTo>
                    <a:pt x="153139" y="18224"/>
                  </a:lnTo>
                  <a:lnTo>
                    <a:pt x="169664"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1" name="SMARTInkShape-162"/>
            <p:cNvSpPr/>
            <p:nvPr>
              <p:custDataLst>
                <p:tags r:id="rId33"/>
              </p:custDataLst>
            </p:nvPr>
          </p:nvSpPr>
          <p:spPr>
            <a:xfrm>
              <a:off x="5661421" y="4286250"/>
              <a:ext cx="178594" cy="26790"/>
            </a:xfrm>
            <a:custGeom>
              <a:avLst/>
              <a:gdLst/>
              <a:ahLst/>
              <a:cxnLst/>
              <a:rect l="0" t="0" r="0" b="0"/>
              <a:pathLst>
                <a:path w="178594" h="26790">
                  <a:moveTo>
                    <a:pt x="0" y="17859"/>
                  </a:moveTo>
                  <a:lnTo>
                    <a:pt x="0" y="17859"/>
                  </a:lnTo>
                  <a:lnTo>
                    <a:pt x="0" y="13119"/>
                  </a:lnTo>
                  <a:lnTo>
                    <a:pt x="5292" y="8146"/>
                  </a:lnTo>
                  <a:lnTo>
                    <a:pt x="13267" y="3620"/>
                  </a:lnTo>
                  <a:lnTo>
                    <a:pt x="26470" y="715"/>
                  </a:lnTo>
                  <a:lnTo>
                    <a:pt x="69574" y="5"/>
                  </a:lnTo>
                  <a:lnTo>
                    <a:pt x="110408" y="0"/>
                  </a:lnTo>
                  <a:lnTo>
                    <a:pt x="127083" y="992"/>
                  </a:lnTo>
                  <a:lnTo>
                    <a:pt x="169206" y="18534"/>
                  </a:lnTo>
                  <a:lnTo>
                    <a:pt x="178593"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2" name="SMARTInkShape-163"/>
            <p:cNvSpPr/>
            <p:nvPr>
              <p:custDataLst>
                <p:tags r:id="rId34"/>
              </p:custDataLst>
            </p:nvPr>
          </p:nvSpPr>
          <p:spPr>
            <a:xfrm>
              <a:off x="5689462" y="4330898"/>
              <a:ext cx="88046" cy="223242"/>
            </a:xfrm>
            <a:custGeom>
              <a:avLst/>
              <a:gdLst/>
              <a:ahLst/>
              <a:cxnLst/>
              <a:rect l="0" t="0" r="0" b="0"/>
              <a:pathLst>
                <a:path w="88046" h="223242">
                  <a:moveTo>
                    <a:pt x="88045" y="0"/>
                  </a:moveTo>
                  <a:lnTo>
                    <a:pt x="88045" y="0"/>
                  </a:lnTo>
                  <a:lnTo>
                    <a:pt x="88045" y="4741"/>
                  </a:lnTo>
                  <a:lnTo>
                    <a:pt x="72600" y="44950"/>
                  </a:lnTo>
                  <a:lnTo>
                    <a:pt x="68256" y="62597"/>
                  </a:lnTo>
                  <a:lnTo>
                    <a:pt x="62383" y="74454"/>
                  </a:lnTo>
                  <a:lnTo>
                    <a:pt x="41548" y="108926"/>
                  </a:lnTo>
                  <a:lnTo>
                    <a:pt x="25686" y="149392"/>
                  </a:lnTo>
                  <a:lnTo>
                    <a:pt x="9077" y="190304"/>
                  </a:lnTo>
                  <a:lnTo>
                    <a:pt x="7801" y="208342"/>
                  </a:lnTo>
                  <a:lnTo>
                    <a:pt x="6768" y="210333"/>
                  </a:lnTo>
                  <a:lnTo>
                    <a:pt x="5087" y="211659"/>
                  </a:lnTo>
                  <a:lnTo>
                    <a:pt x="2974" y="212544"/>
                  </a:lnTo>
                  <a:lnTo>
                    <a:pt x="1566" y="214126"/>
                  </a:lnTo>
                  <a:lnTo>
                    <a:pt x="0" y="218529"/>
                  </a:lnTo>
                  <a:lnTo>
                    <a:pt x="576" y="220101"/>
                  </a:lnTo>
                  <a:lnTo>
                    <a:pt x="1951" y="221148"/>
                  </a:lnTo>
                  <a:lnTo>
                    <a:pt x="7677" y="2232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3" name="SMARTInkShape-164"/>
            <p:cNvSpPr/>
            <p:nvPr>
              <p:custDataLst>
                <p:tags r:id="rId35"/>
              </p:custDataLst>
            </p:nvPr>
          </p:nvSpPr>
          <p:spPr>
            <a:xfrm>
              <a:off x="5438692" y="4500562"/>
              <a:ext cx="79856" cy="89298"/>
            </a:xfrm>
            <a:custGeom>
              <a:avLst/>
              <a:gdLst/>
              <a:ahLst/>
              <a:cxnLst/>
              <a:rect l="0" t="0" r="0" b="0"/>
              <a:pathLst>
                <a:path w="79856" h="89298">
                  <a:moveTo>
                    <a:pt x="79855" y="0"/>
                  </a:moveTo>
                  <a:lnTo>
                    <a:pt x="79855" y="0"/>
                  </a:lnTo>
                  <a:lnTo>
                    <a:pt x="75114" y="4741"/>
                  </a:lnTo>
                  <a:lnTo>
                    <a:pt x="72787" y="9713"/>
                  </a:lnTo>
                  <a:lnTo>
                    <a:pt x="72167" y="12429"/>
                  </a:lnTo>
                  <a:lnTo>
                    <a:pt x="66186" y="18092"/>
                  </a:lnTo>
                  <a:lnTo>
                    <a:pt x="50917" y="29811"/>
                  </a:lnTo>
                  <a:lnTo>
                    <a:pt x="38346" y="46826"/>
                  </a:lnTo>
                  <a:lnTo>
                    <a:pt x="30294" y="52570"/>
                  </a:lnTo>
                  <a:lnTo>
                    <a:pt x="28062" y="57430"/>
                  </a:lnTo>
                  <a:lnTo>
                    <a:pt x="26474" y="59122"/>
                  </a:lnTo>
                  <a:lnTo>
                    <a:pt x="11150" y="69339"/>
                  </a:lnTo>
                  <a:lnTo>
                    <a:pt x="1219" y="78719"/>
                  </a:lnTo>
                  <a:lnTo>
                    <a:pt x="258" y="82280"/>
                  </a:lnTo>
                  <a:lnTo>
                    <a:pt x="0" y="84619"/>
                  </a:lnTo>
                  <a:lnTo>
                    <a:pt x="822" y="86178"/>
                  </a:lnTo>
                  <a:lnTo>
                    <a:pt x="2362" y="87218"/>
                  </a:lnTo>
                  <a:lnTo>
                    <a:pt x="8417"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4" name="SMARTInkShape-165"/>
            <p:cNvSpPr/>
            <p:nvPr>
              <p:custDataLst>
                <p:tags r:id="rId36"/>
              </p:custDataLst>
            </p:nvPr>
          </p:nvSpPr>
          <p:spPr>
            <a:xfrm>
              <a:off x="5384602" y="4304110"/>
              <a:ext cx="98227" cy="151802"/>
            </a:xfrm>
            <a:custGeom>
              <a:avLst/>
              <a:gdLst/>
              <a:ahLst/>
              <a:cxnLst/>
              <a:rect l="0" t="0" r="0" b="0"/>
              <a:pathLst>
                <a:path w="98227" h="151802">
                  <a:moveTo>
                    <a:pt x="98226" y="26788"/>
                  </a:moveTo>
                  <a:lnTo>
                    <a:pt x="98226" y="26788"/>
                  </a:lnTo>
                  <a:lnTo>
                    <a:pt x="93486" y="22048"/>
                  </a:lnTo>
                  <a:lnTo>
                    <a:pt x="91158" y="17075"/>
                  </a:lnTo>
                  <a:lnTo>
                    <a:pt x="90538" y="14359"/>
                  </a:lnTo>
                  <a:lnTo>
                    <a:pt x="89131" y="12549"/>
                  </a:lnTo>
                  <a:lnTo>
                    <a:pt x="84923" y="10538"/>
                  </a:lnTo>
                  <a:lnTo>
                    <a:pt x="83404" y="9010"/>
                  </a:lnTo>
                  <a:lnTo>
                    <a:pt x="81717" y="4665"/>
                  </a:lnTo>
                  <a:lnTo>
                    <a:pt x="80274" y="3110"/>
                  </a:lnTo>
                  <a:lnTo>
                    <a:pt x="71556" y="35"/>
                  </a:lnTo>
                  <a:lnTo>
                    <a:pt x="62878" y="0"/>
                  </a:lnTo>
                  <a:lnTo>
                    <a:pt x="62617" y="4740"/>
                  </a:lnTo>
                  <a:lnTo>
                    <a:pt x="59910" y="9712"/>
                  </a:lnTo>
                  <a:lnTo>
                    <a:pt x="57799" y="12428"/>
                  </a:lnTo>
                  <a:lnTo>
                    <a:pt x="57384" y="15231"/>
                  </a:lnTo>
                  <a:lnTo>
                    <a:pt x="62248" y="43448"/>
                  </a:lnTo>
                  <a:lnTo>
                    <a:pt x="62431" y="55317"/>
                  </a:lnTo>
                  <a:lnTo>
                    <a:pt x="65119" y="61957"/>
                  </a:lnTo>
                  <a:lnTo>
                    <a:pt x="67225" y="65117"/>
                  </a:lnTo>
                  <a:lnTo>
                    <a:pt x="70189" y="79045"/>
                  </a:lnTo>
                  <a:lnTo>
                    <a:pt x="71327" y="100825"/>
                  </a:lnTo>
                  <a:lnTo>
                    <a:pt x="74034" y="106988"/>
                  </a:lnTo>
                  <a:lnTo>
                    <a:pt x="77553" y="113034"/>
                  </a:lnTo>
                  <a:lnTo>
                    <a:pt x="79116" y="119028"/>
                  </a:lnTo>
                  <a:lnTo>
                    <a:pt x="78542" y="121023"/>
                  </a:lnTo>
                  <a:lnTo>
                    <a:pt x="77165" y="122354"/>
                  </a:lnTo>
                  <a:lnTo>
                    <a:pt x="75256" y="123241"/>
                  </a:lnTo>
                  <a:lnTo>
                    <a:pt x="73984" y="124825"/>
                  </a:lnTo>
                  <a:lnTo>
                    <a:pt x="71772" y="132548"/>
                  </a:lnTo>
                  <a:lnTo>
                    <a:pt x="66797" y="138271"/>
                  </a:lnTo>
                  <a:lnTo>
                    <a:pt x="61767" y="140828"/>
                  </a:lnTo>
                  <a:lnTo>
                    <a:pt x="47527" y="143597"/>
                  </a:lnTo>
                  <a:lnTo>
                    <a:pt x="35699" y="149888"/>
                  </a:lnTo>
                  <a:lnTo>
                    <a:pt x="522" y="151801"/>
                  </a:lnTo>
                  <a:lnTo>
                    <a:pt x="0" y="14287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5" name="SMARTInkShape-166"/>
            <p:cNvSpPr/>
            <p:nvPr>
              <p:custDataLst>
                <p:tags r:id="rId37"/>
              </p:custDataLst>
            </p:nvPr>
          </p:nvSpPr>
          <p:spPr>
            <a:xfrm>
              <a:off x="5250667" y="4330931"/>
              <a:ext cx="107147" cy="169217"/>
            </a:xfrm>
            <a:custGeom>
              <a:avLst/>
              <a:gdLst/>
              <a:ahLst/>
              <a:cxnLst/>
              <a:rect l="0" t="0" r="0" b="0"/>
              <a:pathLst>
                <a:path w="107147" h="169217">
                  <a:moveTo>
                    <a:pt x="98216" y="8897"/>
                  </a:moveTo>
                  <a:lnTo>
                    <a:pt x="98216" y="8897"/>
                  </a:lnTo>
                  <a:lnTo>
                    <a:pt x="76966" y="8897"/>
                  </a:lnTo>
                  <a:lnTo>
                    <a:pt x="71243" y="6251"/>
                  </a:lnTo>
                  <a:lnTo>
                    <a:pt x="65391" y="2760"/>
                  </a:lnTo>
                  <a:lnTo>
                    <a:pt x="55320" y="335"/>
                  </a:lnTo>
                  <a:lnTo>
                    <a:pt x="41293" y="0"/>
                  </a:lnTo>
                  <a:lnTo>
                    <a:pt x="35544" y="2627"/>
                  </a:lnTo>
                  <a:lnTo>
                    <a:pt x="27291" y="8530"/>
                  </a:lnTo>
                  <a:lnTo>
                    <a:pt x="22189" y="8787"/>
                  </a:lnTo>
                  <a:lnTo>
                    <a:pt x="20743" y="9816"/>
                  </a:lnTo>
                  <a:lnTo>
                    <a:pt x="19778" y="11494"/>
                  </a:lnTo>
                  <a:lnTo>
                    <a:pt x="18102" y="17985"/>
                  </a:lnTo>
                  <a:lnTo>
                    <a:pt x="17961" y="22197"/>
                  </a:lnTo>
                  <a:lnTo>
                    <a:pt x="20545" y="27375"/>
                  </a:lnTo>
                  <a:lnTo>
                    <a:pt x="32094" y="41721"/>
                  </a:lnTo>
                  <a:lnTo>
                    <a:pt x="37641" y="53561"/>
                  </a:lnTo>
                  <a:lnTo>
                    <a:pt x="56657" y="74382"/>
                  </a:lnTo>
                  <a:lnTo>
                    <a:pt x="62547" y="77689"/>
                  </a:lnTo>
                  <a:lnTo>
                    <a:pt x="71273" y="80289"/>
                  </a:lnTo>
                  <a:lnTo>
                    <a:pt x="71413" y="88019"/>
                  </a:lnTo>
                  <a:lnTo>
                    <a:pt x="61711" y="82033"/>
                  </a:lnTo>
                  <a:lnTo>
                    <a:pt x="55176" y="80669"/>
                  </a:lnTo>
                  <a:lnTo>
                    <a:pt x="46757" y="74264"/>
                  </a:lnTo>
                  <a:lnTo>
                    <a:pt x="38430" y="72253"/>
                  </a:lnTo>
                  <a:lnTo>
                    <a:pt x="1385" y="71405"/>
                  </a:lnTo>
                  <a:lnTo>
                    <a:pt x="919" y="72397"/>
                  </a:lnTo>
                  <a:lnTo>
                    <a:pt x="0" y="101216"/>
                  </a:lnTo>
                  <a:lnTo>
                    <a:pt x="2640" y="107144"/>
                  </a:lnTo>
                  <a:lnTo>
                    <a:pt x="35728" y="151609"/>
                  </a:lnTo>
                  <a:lnTo>
                    <a:pt x="41670" y="156661"/>
                  </a:lnTo>
                  <a:lnTo>
                    <a:pt x="53569" y="162549"/>
                  </a:lnTo>
                  <a:lnTo>
                    <a:pt x="56545" y="164910"/>
                  </a:lnTo>
                  <a:lnTo>
                    <a:pt x="65143" y="167534"/>
                  </a:lnTo>
                  <a:lnTo>
                    <a:pt x="82092" y="169216"/>
                  </a:lnTo>
                  <a:lnTo>
                    <a:pt x="107146" y="1607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6" name="SMARTInkShape-167"/>
            <p:cNvSpPr/>
            <p:nvPr>
              <p:custDataLst>
                <p:tags r:id="rId38"/>
              </p:custDataLst>
            </p:nvPr>
          </p:nvSpPr>
          <p:spPr>
            <a:xfrm>
              <a:off x="5063133" y="4375546"/>
              <a:ext cx="125016" cy="34466"/>
            </a:xfrm>
            <a:custGeom>
              <a:avLst/>
              <a:gdLst/>
              <a:ahLst/>
              <a:cxnLst/>
              <a:rect l="0" t="0" r="0" b="0"/>
              <a:pathLst>
                <a:path w="125016" h="34466">
                  <a:moveTo>
                    <a:pt x="0" y="0"/>
                  </a:moveTo>
                  <a:lnTo>
                    <a:pt x="0" y="0"/>
                  </a:lnTo>
                  <a:lnTo>
                    <a:pt x="4739" y="0"/>
                  </a:lnTo>
                  <a:lnTo>
                    <a:pt x="9713" y="2646"/>
                  </a:lnTo>
                  <a:lnTo>
                    <a:pt x="15231" y="6137"/>
                  </a:lnTo>
                  <a:lnTo>
                    <a:pt x="38909" y="15814"/>
                  </a:lnTo>
                  <a:lnTo>
                    <a:pt x="49783" y="23097"/>
                  </a:lnTo>
                  <a:lnTo>
                    <a:pt x="59289" y="25695"/>
                  </a:lnTo>
                  <a:lnTo>
                    <a:pt x="77368" y="27686"/>
                  </a:lnTo>
                  <a:lnTo>
                    <a:pt x="89292" y="33839"/>
                  </a:lnTo>
                  <a:lnTo>
                    <a:pt x="92270" y="34465"/>
                  </a:lnTo>
                  <a:lnTo>
                    <a:pt x="95248" y="33891"/>
                  </a:lnTo>
                  <a:lnTo>
                    <a:pt x="105171" y="29335"/>
                  </a:lnTo>
                  <a:lnTo>
                    <a:pt x="125015" y="267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7" name="SMARTInkShape-168"/>
            <p:cNvSpPr/>
            <p:nvPr>
              <p:custDataLst>
                <p:tags r:id="rId39"/>
              </p:custDataLst>
            </p:nvPr>
          </p:nvSpPr>
          <p:spPr>
            <a:xfrm>
              <a:off x="5107781" y="4304109"/>
              <a:ext cx="44650" cy="187524"/>
            </a:xfrm>
            <a:custGeom>
              <a:avLst/>
              <a:gdLst/>
              <a:ahLst/>
              <a:cxnLst/>
              <a:rect l="0" t="0" r="0" b="0"/>
              <a:pathLst>
                <a:path w="44650" h="187524">
                  <a:moveTo>
                    <a:pt x="44649" y="0"/>
                  </a:moveTo>
                  <a:lnTo>
                    <a:pt x="44649" y="0"/>
                  </a:lnTo>
                  <a:lnTo>
                    <a:pt x="44649" y="44002"/>
                  </a:lnTo>
                  <a:lnTo>
                    <a:pt x="44649" y="47194"/>
                  </a:lnTo>
                  <a:lnTo>
                    <a:pt x="33625" y="89512"/>
                  </a:lnTo>
                  <a:lnTo>
                    <a:pt x="19899" y="131857"/>
                  </a:lnTo>
                  <a:lnTo>
                    <a:pt x="15818" y="144902"/>
                  </a:lnTo>
                  <a:lnTo>
                    <a:pt x="10971" y="158690"/>
                  </a:lnTo>
                  <a:lnTo>
                    <a:pt x="9049" y="176710"/>
                  </a:lnTo>
                  <a:lnTo>
                    <a:pt x="0" y="1875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8" name="SMARTInkShape-169"/>
            <p:cNvSpPr/>
            <p:nvPr>
              <p:custDataLst>
                <p:tags r:id="rId40"/>
              </p:custDataLst>
            </p:nvPr>
          </p:nvSpPr>
          <p:spPr>
            <a:xfrm>
              <a:off x="4929188" y="4348757"/>
              <a:ext cx="89185" cy="112222"/>
            </a:xfrm>
            <a:custGeom>
              <a:avLst/>
              <a:gdLst/>
              <a:ahLst/>
              <a:cxnLst/>
              <a:rect l="0" t="0" r="0" b="0"/>
              <a:pathLst>
                <a:path w="89185" h="112222">
                  <a:moveTo>
                    <a:pt x="44648" y="0"/>
                  </a:moveTo>
                  <a:lnTo>
                    <a:pt x="44648" y="0"/>
                  </a:lnTo>
                  <a:lnTo>
                    <a:pt x="31345" y="0"/>
                  </a:lnTo>
                  <a:lnTo>
                    <a:pt x="29826" y="993"/>
                  </a:lnTo>
                  <a:lnTo>
                    <a:pt x="28813" y="2646"/>
                  </a:lnTo>
                  <a:lnTo>
                    <a:pt x="28139" y="4740"/>
                  </a:lnTo>
                  <a:lnTo>
                    <a:pt x="26696" y="6137"/>
                  </a:lnTo>
                  <a:lnTo>
                    <a:pt x="17252" y="11025"/>
                  </a:lnTo>
                  <a:lnTo>
                    <a:pt x="14478" y="13303"/>
                  </a:lnTo>
                  <a:lnTo>
                    <a:pt x="11395" y="18480"/>
                  </a:lnTo>
                  <a:lnTo>
                    <a:pt x="9033" y="24089"/>
                  </a:lnTo>
                  <a:lnTo>
                    <a:pt x="3117" y="32825"/>
                  </a:lnTo>
                  <a:lnTo>
                    <a:pt x="409" y="42896"/>
                  </a:lnTo>
                  <a:lnTo>
                    <a:pt x="0" y="70051"/>
                  </a:lnTo>
                  <a:lnTo>
                    <a:pt x="993" y="70514"/>
                  </a:lnTo>
                  <a:lnTo>
                    <a:pt x="34067" y="71437"/>
                  </a:lnTo>
                  <a:lnTo>
                    <a:pt x="65516" y="41627"/>
                  </a:lnTo>
                  <a:lnTo>
                    <a:pt x="68805" y="35699"/>
                  </a:lnTo>
                  <a:lnTo>
                    <a:pt x="71259" y="29757"/>
                  </a:lnTo>
                  <a:lnTo>
                    <a:pt x="79953" y="18382"/>
                  </a:lnTo>
                  <a:lnTo>
                    <a:pt x="89184" y="17864"/>
                  </a:lnTo>
                  <a:lnTo>
                    <a:pt x="81598" y="17860"/>
                  </a:lnTo>
                  <a:lnTo>
                    <a:pt x="75991" y="22601"/>
                  </a:lnTo>
                  <a:lnTo>
                    <a:pt x="73461" y="27573"/>
                  </a:lnTo>
                  <a:lnTo>
                    <a:pt x="72786" y="30289"/>
                  </a:lnTo>
                  <a:lnTo>
                    <a:pt x="67096" y="38851"/>
                  </a:lnTo>
                  <a:lnTo>
                    <a:pt x="57275" y="50633"/>
                  </a:lnTo>
                  <a:lnTo>
                    <a:pt x="51661" y="62514"/>
                  </a:lnTo>
                  <a:lnTo>
                    <a:pt x="47765" y="68464"/>
                  </a:lnTo>
                  <a:lnTo>
                    <a:pt x="44579" y="77392"/>
                  </a:lnTo>
                  <a:lnTo>
                    <a:pt x="37081" y="87534"/>
                  </a:lnTo>
                  <a:lnTo>
                    <a:pt x="35838" y="96831"/>
                  </a:lnTo>
                  <a:lnTo>
                    <a:pt x="35728" y="105793"/>
                  </a:lnTo>
                  <a:lnTo>
                    <a:pt x="36717" y="106247"/>
                  </a:lnTo>
                  <a:lnTo>
                    <a:pt x="40462" y="106752"/>
                  </a:lnTo>
                  <a:lnTo>
                    <a:pt x="41857" y="107879"/>
                  </a:lnTo>
                  <a:lnTo>
                    <a:pt x="43407" y="111777"/>
                  </a:lnTo>
                  <a:lnTo>
                    <a:pt x="44813" y="112221"/>
                  </a:lnTo>
                  <a:lnTo>
                    <a:pt x="62690" y="104895"/>
                  </a:lnTo>
                  <a:lnTo>
                    <a:pt x="71437"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9" name="SMARTInkShape-170"/>
            <p:cNvSpPr/>
            <p:nvPr>
              <p:custDataLst>
                <p:tags r:id="rId41"/>
              </p:custDataLst>
            </p:nvPr>
          </p:nvSpPr>
          <p:spPr>
            <a:xfrm>
              <a:off x="4714875" y="4348757"/>
              <a:ext cx="169665" cy="44650"/>
            </a:xfrm>
            <a:custGeom>
              <a:avLst/>
              <a:gdLst/>
              <a:ahLst/>
              <a:cxnLst/>
              <a:rect l="0" t="0" r="0" b="0"/>
              <a:pathLst>
                <a:path w="169665" h="44650">
                  <a:moveTo>
                    <a:pt x="0" y="0"/>
                  </a:moveTo>
                  <a:lnTo>
                    <a:pt x="0" y="0"/>
                  </a:lnTo>
                  <a:lnTo>
                    <a:pt x="4740" y="4740"/>
                  </a:lnTo>
                  <a:lnTo>
                    <a:pt x="12359" y="7068"/>
                  </a:lnTo>
                  <a:lnTo>
                    <a:pt x="21368" y="9095"/>
                  </a:lnTo>
                  <a:lnTo>
                    <a:pt x="33010" y="14822"/>
                  </a:lnTo>
                  <a:lnTo>
                    <a:pt x="58639" y="18585"/>
                  </a:lnTo>
                  <a:lnTo>
                    <a:pt x="71261" y="24875"/>
                  </a:lnTo>
                  <a:lnTo>
                    <a:pt x="113272" y="35862"/>
                  </a:lnTo>
                  <a:lnTo>
                    <a:pt x="135572" y="43296"/>
                  </a:lnTo>
                  <a:lnTo>
                    <a:pt x="169664" y="4464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0" name="SMARTInkShape-171"/>
            <p:cNvSpPr/>
            <p:nvPr>
              <p:custDataLst>
                <p:tags r:id="rId42"/>
              </p:custDataLst>
            </p:nvPr>
          </p:nvSpPr>
          <p:spPr>
            <a:xfrm>
              <a:off x="4750593" y="4304109"/>
              <a:ext cx="142877" cy="223243"/>
            </a:xfrm>
            <a:custGeom>
              <a:avLst/>
              <a:gdLst/>
              <a:ahLst/>
              <a:cxnLst/>
              <a:rect l="0" t="0" r="0" b="0"/>
              <a:pathLst>
                <a:path w="142877" h="223243">
                  <a:moveTo>
                    <a:pt x="142876" y="0"/>
                  </a:moveTo>
                  <a:lnTo>
                    <a:pt x="142876" y="0"/>
                  </a:lnTo>
                  <a:lnTo>
                    <a:pt x="133394" y="0"/>
                  </a:lnTo>
                  <a:lnTo>
                    <a:pt x="126094" y="2646"/>
                  </a:lnTo>
                  <a:lnTo>
                    <a:pt x="113323" y="12429"/>
                  </a:lnTo>
                  <a:lnTo>
                    <a:pt x="93279" y="40875"/>
                  </a:lnTo>
                  <a:lnTo>
                    <a:pt x="87438" y="53422"/>
                  </a:lnTo>
                  <a:lnTo>
                    <a:pt x="62460" y="95809"/>
                  </a:lnTo>
                  <a:lnTo>
                    <a:pt x="41670" y="131350"/>
                  </a:lnTo>
                  <a:lnTo>
                    <a:pt x="26238" y="171541"/>
                  </a:lnTo>
                  <a:lnTo>
                    <a:pt x="20343" y="185434"/>
                  </a:lnTo>
                  <a:lnTo>
                    <a:pt x="17971" y="192548"/>
                  </a:lnTo>
                  <a:lnTo>
                    <a:pt x="12050" y="202131"/>
                  </a:lnTo>
                  <a:lnTo>
                    <a:pt x="8862" y="211254"/>
                  </a:lnTo>
                  <a:lnTo>
                    <a:pt x="0" y="223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1" name="SMARTInkShape-172"/>
            <p:cNvSpPr/>
            <p:nvPr>
              <p:custDataLst>
                <p:tags r:id="rId43"/>
              </p:custDataLst>
            </p:nvPr>
          </p:nvSpPr>
          <p:spPr>
            <a:xfrm>
              <a:off x="4492082" y="4259471"/>
              <a:ext cx="240653" cy="222611"/>
            </a:xfrm>
            <a:custGeom>
              <a:avLst/>
              <a:gdLst/>
              <a:ahLst/>
              <a:cxnLst/>
              <a:rect l="0" t="0" r="0" b="0"/>
              <a:pathLst>
                <a:path w="240653" h="222611">
                  <a:moveTo>
                    <a:pt x="240652" y="26779"/>
                  </a:moveTo>
                  <a:lnTo>
                    <a:pt x="240652" y="26779"/>
                  </a:lnTo>
                  <a:lnTo>
                    <a:pt x="235912" y="22038"/>
                  </a:lnTo>
                  <a:lnTo>
                    <a:pt x="230939" y="19712"/>
                  </a:lnTo>
                  <a:lnTo>
                    <a:pt x="228224" y="19091"/>
                  </a:lnTo>
                  <a:lnTo>
                    <a:pt x="226413" y="17685"/>
                  </a:lnTo>
                  <a:lnTo>
                    <a:pt x="224402" y="13477"/>
                  </a:lnTo>
                  <a:lnTo>
                    <a:pt x="222874" y="11957"/>
                  </a:lnTo>
                  <a:lnTo>
                    <a:pt x="215246" y="9319"/>
                  </a:lnTo>
                  <a:lnTo>
                    <a:pt x="209532" y="9038"/>
                  </a:lnTo>
                  <a:lnTo>
                    <a:pt x="204332" y="6326"/>
                  </a:lnTo>
                  <a:lnTo>
                    <a:pt x="198713" y="2806"/>
                  </a:lnTo>
                  <a:lnTo>
                    <a:pt x="187021" y="546"/>
                  </a:lnTo>
                  <a:lnTo>
                    <a:pt x="157307" y="0"/>
                  </a:lnTo>
                  <a:lnTo>
                    <a:pt x="155324" y="988"/>
                  </a:lnTo>
                  <a:lnTo>
                    <a:pt x="154001" y="2639"/>
                  </a:lnTo>
                  <a:lnTo>
                    <a:pt x="153119" y="4733"/>
                  </a:lnTo>
                  <a:lnTo>
                    <a:pt x="151539" y="6128"/>
                  </a:lnTo>
                  <a:lnTo>
                    <a:pt x="141874" y="11014"/>
                  </a:lnTo>
                  <a:lnTo>
                    <a:pt x="139081" y="13292"/>
                  </a:lnTo>
                  <a:lnTo>
                    <a:pt x="135979" y="18470"/>
                  </a:lnTo>
                  <a:lnTo>
                    <a:pt x="132831" y="32814"/>
                  </a:lnTo>
                  <a:lnTo>
                    <a:pt x="128901" y="38722"/>
                  </a:lnTo>
                  <a:lnTo>
                    <a:pt x="128448" y="42678"/>
                  </a:lnTo>
                  <a:lnTo>
                    <a:pt x="134318" y="84265"/>
                  </a:lnTo>
                  <a:lnTo>
                    <a:pt x="151578" y="125060"/>
                  </a:lnTo>
                  <a:lnTo>
                    <a:pt x="156414" y="136935"/>
                  </a:lnTo>
                  <a:lnTo>
                    <a:pt x="160131" y="153786"/>
                  </a:lnTo>
                  <a:lnTo>
                    <a:pt x="166082" y="166496"/>
                  </a:lnTo>
                  <a:lnTo>
                    <a:pt x="167822" y="176849"/>
                  </a:lnTo>
                  <a:lnTo>
                    <a:pt x="165950" y="185419"/>
                  </a:lnTo>
                  <a:lnTo>
                    <a:pt x="162802" y="192535"/>
                  </a:lnTo>
                  <a:lnTo>
                    <a:pt x="160039" y="202120"/>
                  </a:lnTo>
                  <a:lnTo>
                    <a:pt x="155876" y="208227"/>
                  </a:lnTo>
                  <a:lnTo>
                    <a:pt x="148072" y="211602"/>
                  </a:lnTo>
                  <a:lnTo>
                    <a:pt x="104760" y="222610"/>
                  </a:lnTo>
                  <a:lnTo>
                    <a:pt x="93935" y="221964"/>
                  </a:lnTo>
                  <a:lnTo>
                    <a:pt x="53078" y="214837"/>
                  </a:lnTo>
                  <a:lnTo>
                    <a:pt x="29494" y="213380"/>
                  </a:lnTo>
                  <a:lnTo>
                    <a:pt x="7238" y="205928"/>
                  </a:lnTo>
                  <a:lnTo>
                    <a:pt x="4676" y="205743"/>
                  </a:lnTo>
                  <a:lnTo>
                    <a:pt x="2968" y="204627"/>
                  </a:lnTo>
                  <a:lnTo>
                    <a:pt x="1829" y="202891"/>
                  </a:lnTo>
                  <a:lnTo>
                    <a:pt x="0" y="197716"/>
                  </a:lnTo>
                  <a:lnTo>
                    <a:pt x="8480" y="1875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2" name="SMARTInkShape-173"/>
            <p:cNvSpPr/>
            <p:nvPr>
              <p:custDataLst>
                <p:tags r:id="rId44"/>
              </p:custDataLst>
            </p:nvPr>
          </p:nvSpPr>
          <p:spPr>
            <a:xfrm>
              <a:off x="4277320" y="4375546"/>
              <a:ext cx="214313" cy="8931"/>
            </a:xfrm>
            <a:custGeom>
              <a:avLst/>
              <a:gdLst/>
              <a:ahLst/>
              <a:cxnLst/>
              <a:rect l="0" t="0" r="0" b="0"/>
              <a:pathLst>
                <a:path w="214313" h="8931">
                  <a:moveTo>
                    <a:pt x="0" y="8930"/>
                  </a:moveTo>
                  <a:lnTo>
                    <a:pt x="0" y="8930"/>
                  </a:lnTo>
                  <a:lnTo>
                    <a:pt x="41940" y="8930"/>
                  </a:lnTo>
                  <a:lnTo>
                    <a:pt x="65495" y="8930"/>
                  </a:lnTo>
                  <a:lnTo>
                    <a:pt x="71442" y="6285"/>
                  </a:lnTo>
                  <a:lnTo>
                    <a:pt x="77392" y="2793"/>
                  </a:lnTo>
                  <a:lnTo>
                    <a:pt x="89298" y="553"/>
                  </a:lnTo>
                  <a:lnTo>
                    <a:pt x="133782" y="5"/>
                  </a:lnTo>
                  <a:lnTo>
                    <a:pt x="175617" y="0"/>
                  </a:lnTo>
                  <a:lnTo>
                    <a:pt x="190500" y="0"/>
                  </a:lnTo>
                  <a:lnTo>
                    <a:pt x="192484" y="993"/>
                  </a:lnTo>
                  <a:lnTo>
                    <a:pt x="193807" y="2646"/>
                  </a:lnTo>
                  <a:lnTo>
                    <a:pt x="194690" y="4741"/>
                  </a:lnTo>
                  <a:lnTo>
                    <a:pt x="196269" y="6137"/>
                  </a:lnTo>
                  <a:lnTo>
                    <a:pt x="205261" y="8898"/>
                  </a:lnTo>
                  <a:lnTo>
                    <a:pt x="214312"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844" name="SMARTInkShape-174"/>
          <p:cNvSpPr/>
          <p:nvPr>
            <p:custDataLst>
              <p:tags r:id="rId1"/>
            </p:custDataLst>
          </p:nvPr>
        </p:nvSpPr>
        <p:spPr>
          <a:xfrm>
            <a:off x="2821943" y="4518532"/>
            <a:ext cx="1285714" cy="43294"/>
          </a:xfrm>
          <a:custGeom>
            <a:avLst/>
            <a:gdLst/>
            <a:ahLst/>
            <a:cxnLst/>
            <a:rect l="0" t="0" r="0" b="0"/>
            <a:pathLst>
              <a:path w="1285714" h="43294">
                <a:moveTo>
                  <a:pt x="1285713" y="8819"/>
                </a:moveTo>
                <a:lnTo>
                  <a:pt x="1285713" y="8819"/>
                </a:lnTo>
                <a:lnTo>
                  <a:pt x="1242264" y="8819"/>
                </a:lnTo>
                <a:lnTo>
                  <a:pt x="1198979" y="8819"/>
                </a:lnTo>
                <a:lnTo>
                  <a:pt x="1158897" y="16507"/>
                </a:lnTo>
                <a:lnTo>
                  <a:pt x="1114650" y="22380"/>
                </a:lnTo>
                <a:lnTo>
                  <a:pt x="1071217" y="28758"/>
                </a:lnTo>
                <a:lnTo>
                  <a:pt x="1030905" y="34255"/>
                </a:lnTo>
                <a:lnTo>
                  <a:pt x="990861" y="35341"/>
                </a:lnTo>
                <a:lnTo>
                  <a:pt x="948409" y="35556"/>
                </a:lnTo>
                <a:lnTo>
                  <a:pt x="906325" y="40338"/>
                </a:lnTo>
                <a:lnTo>
                  <a:pt x="871566" y="43293"/>
                </a:lnTo>
                <a:lnTo>
                  <a:pt x="831392" y="39429"/>
                </a:lnTo>
                <a:lnTo>
                  <a:pt x="792810" y="36740"/>
                </a:lnTo>
                <a:lnTo>
                  <a:pt x="751502" y="35943"/>
                </a:lnTo>
                <a:lnTo>
                  <a:pt x="707843" y="35708"/>
                </a:lnTo>
                <a:lnTo>
                  <a:pt x="675664" y="35652"/>
                </a:lnTo>
                <a:lnTo>
                  <a:pt x="642509" y="34636"/>
                </a:lnTo>
                <a:lnTo>
                  <a:pt x="611238" y="30877"/>
                </a:lnTo>
                <a:lnTo>
                  <a:pt x="578157" y="28544"/>
                </a:lnTo>
                <a:lnTo>
                  <a:pt x="543611" y="27508"/>
                </a:lnTo>
                <a:lnTo>
                  <a:pt x="508414" y="27048"/>
                </a:lnTo>
                <a:lnTo>
                  <a:pt x="475572" y="26843"/>
                </a:lnTo>
                <a:lnTo>
                  <a:pt x="444439" y="26751"/>
                </a:lnTo>
                <a:lnTo>
                  <a:pt x="414066" y="26711"/>
                </a:lnTo>
                <a:lnTo>
                  <a:pt x="381385" y="26693"/>
                </a:lnTo>
                <a:lnTo>
                  <a:pt x="348008" y="26685"/>
                </a:lnTo>
                <a:lnTo>
                  <a:pt x="316638" y="26682"/>
                </a:lnTo>
                <a:lnTo>
                  <a:pt x="286159" y="26680"/>
                </a:lnTo>
                <a:lnTo>
                  <a:pt x="243755" y="26679"/>
                </a:lnTo>
                <a:lnTo>
                  <a:pt x="206055" y="29324"/>
                </a:lnTo>
                <a:lnTo>
                  <a:pt x="169749" y="33746"/>
                </a:lnTo>
                <a:lnTo>
                  <a:pt x="133856" y="35057"/>
                </a:lnTo>
                <a:lnTo>
                  <a:pt x="90914" y="35499"/>
                </a:lnTo>
                <a:lnTo>
                  <a:pt x="51789" y="35594"/>
                </a:lnTo>
                <a:lnTo>
                  <a:pt x="9190" y="35607"/>
                </a:lnTo>
                <a:lnTo>
                  <a:pt x="0" y="35607"/>
                </a:lnTo>
                <a:lnTo>
                  <a:pt x="16641" y="28541"/>
                </a:lnTo>
                <a:lnTo>
                  <a:pt x="54891" y="26843"/>
                </a:lnTo>
                <a:lnTo>
                  <a:pt x="99251" y="26699"/>
                </a:lnTo>
                <a:lnTo>
                  <a:pt x="143535" y="26683"/>
                </a:lnTo>
                <a:lnTo>
                  <a:pt x="185760" y="26679"/>
                </a:lnTo>
                <a:lnTo>
                  <a:pt x="218416" y="26679"/>
                </a:lnTo>
                <a:lnTo>
                  <a:pt x="257968" y="26679"/>
                </a:lnTo>
                <a:lnTo>
                  <a:pt x="301106" y="26679"/>
                </a:lnTo>
                <a:lnTo>
                  <a:pt x="345308" y="26679"/>
                </a:lnTo>
                <a:lnTo>
                  <a:pt x="385083" y="26679"/>
                </a:lnTo>
                <a:lnTo>
                  <a:pt x="415136" y="26679"/>
                </a:lnTo>
                <a:lnTo>
                  <a:pt x="447345" y="26679"/>
                </a:lnTo>
                <a:lnTo>
                  <a:pt x="478196" y="26679"/>
                </a:lnTo>
                <a:lnTo>
                  <a:pt x="511090" y="26679"/>
                </a:lnTo>
                <a:lnTo>
                  <a:pt x="544561" y="25687"/>
                </a:lnTo>
                <a:lnTo>
                  <a:pt x="575973" y="21938"/>
                </a:lnTo>
                <a:lnTo>
                  <a:pt x="609117" y="19611"/>
                </a:lnTo>
                <a:lnTo>
                  <a:pt x="642699" y="18577"/>
                </a:lnTo>
                <a:lnTo>
                  <a:pt x="674160" y="18117"/>
                </a:lnTo>
                <a:lnTo>
                  <a:pt x="707326" y="15267"/>
                </a:lnTo>
                <a:lnTo>
                  <a:pt x="741910" y="11685"/>
                </a:lnTo>
                <a:lnTo>
                  <a:pt x="777124" y="10093"/>
                </a:lnTo>
                <a:lnTo>
                  <a:pt x="812619" y="9385"/>
                </a:lnTo>
                <a:lnTo>
                  <a:pt x="848238" y="9071"/>
                </a:lnTo>
                <a:lnTo>
                  <a:pt x="883913" y="8931"/>
                </a:lnTo>
                <a:lnTo>
                  <a:pt x="919612" y="6223"/>
                </a:lnTo>
                <a:lnTo>
                  <a:pt x="954329" y="2704"/>
                </a:lnTo>
                <a:lnTo>
                  <a:pt x="986296" y="1141"/>
                </a:lnTo>
                <a:lnTo>
                  <a:pt x="1019686" y="445"/>
                </a:lnTo>
                <a:lnTo>
                  <a:pt x="1053377" y="137"/>
                </a:lnTo>
                <a:lnTo>
                  <a:pt x="1084888" y="0"/>
                </a:lnTo>
                <a:lnTo>
                  <a:pt x="1115429" y="2584"/>
                </a:lnTo>
                <a:lnTo>
                  <a:pt x="1157868" y="6972"/>
                </a:lnTo>
                <a:lnTo>
                  <a:pt x="1196416" y="88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5" name="SMARTInkShape-175"/>
          <p:cNvSpPr/>
          <p:nvPr>
            <p:custDataLst>
              <p:tags r:id="rId2"/>
            </p:custDataLst>
          </p:nvPr>
        </p:nvSpPr>
        <p:spPr>
          <a:xfrm>
            <a:off x="3991538" y="5902523"/>
            <a:ext cx="33" cy="35720"/>
          </a:xfrm>
          <a:custGeom>
            <a:avLst/>
            <a:gdLst/>
            <a:ahLst/>
            <a:cxnLst/>
            <a:rect l="0" t="0" r="0" b="0"/>
            <a:pathLst>
              <a:path w="33" h="35720">
                <a:moveTo>
                  <a:pt x="0" y="0"/>
                </a:moveTo>
                <a:lnTo>
                  <a:pt x="0" y="0"/>
                </a:lnTo>
                <a:lnTo>
                  <a:pt x="27" y="14975"/>
                </a:lnTo>
                <a:lnTo>
                  <a:pt x="32"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48" name="SMARTInkShape-Group13"/>
          <p:cNvGrpSpPr/>
          <p:nvPr/>
        </p:nvGrpSpPr>
        <p:grpSpPr>
          <a:xfrm>
            <a:off x="3866554" y="5831086"/>
            <a:ext cx="159482" cy="240980"/>
            <a:chOff x="3866554" y="5831086"/>
            <a:chExt cx="159482" cy="240980"/>
          </a:xfrm>
        </p:grpSpPr>
        <p:sp>
          <p:nvSpPr>
            <p:cNvPr id="846" name="SMARTInkShape-176"/>
            <p:cNvSpPr/>
            <p:nvPr>
              <p:custDataLst>
                <p:tags r:id="rId27"/>
              </p:custDataLst>
            </p:nvPr>
          </p:nvSpPr>
          <p:spPr>
            <a:xfrm>
              <a:off x="3920132" y="5831086"/>
              <a:ext cx="105904" cy="240980"/>
            </a:xfrm>
            <a:custGeom>
              <a:avLst/>
              <a:gdLst/>
              <a:ahLst/>
              <a:cxnLst/>
              <a:rect l="0" t="0" r="0" b="0"/>
              <a:pathLst>
                <a:path w="105904" h="240980">
                  <a:moveTo>
                    <a:pt x="44649" y="0"/>
                  </a:moveTo>
                  <a:lnTo>
                    <a:pt x="44649" y="0"/>
                  </a:lnTo>
                  <a:lnTo>
                    <a:pt x="63060" y="13266"/>
                  </a:lnTo>
                  <a:lnTo>
                    <a:pt x="76839" y="32599"/>
                  </a:lnTo>
                  <a:lnTo>
                    <a:pt x="89875" y="72997"/>
                  </a:lnTo>
                  <a:lnTo>
                    <a:pt x="96577" y="102724"/>
                  </a:lnTo>
                  <a:lnTo>
                    <a:pt x="99123" y="145766"/>
                  </a:lnTo>
                  <a:lnTo>
                    <a:pt x="105903" y="170865"/>
                  </a:lnTo>
                  <a:lnTo>
                    <a:pt x="99358" y="198032"/>
                  </a:lnTo>
                  <a:lnTo>
                    <a:pt x="96084" y="204761"/>
                  </a:lnTo>
                  <a:lnTo>
                    <a:pt x="92314" y="211059"/>
                  </a:lnTo>
                  <a:lnTo>
                    <a:pt x="89199" y="220183"/>
                  </a:lnTo>
                  <a:lnTo>
                    <a:pt x="84954" y="226182"/>
                  </a:lnTo>
                  <a:lnTo>
                    <a:pt x="79761" y="229510"/>
                  </a:lnTo>
                  <a:lnTo>
                    <a:pt x="74145" y="231980"/>
                  </a:lnTo>
                  <a:lnTo>
                    <a:pt x="68341" y="236386"/>
                  </a:lnTo>
                  <a:lnTo>
                    <a:pt x="59809" y="239007"/>
                  </a:lnTo>
                  <a:lnTo>
                    <a:pt x="25419" y="240979"/>
                  </a:lnTo>
                  <a:lnTo>
                    <a:pt x="0" y="2321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7" name="SMARTInkShape-177"/>
            <p:cNvSpPr/>
            <p:nvPr>
              <p:custDataLst>
                <p:tags r:id="rId28"/>
              </p:custDataLst>
            </p:nvPr>
          </p:nvSpPr>
          <p:spPr>
            <a:xfrm>
              <a:off x="3866554" y="6031728"/>
              <a:ext cx="107158" cy="31530"/>
            </a:xfrm>
            <a:custGeom>
              <a:avLst/>
              <a:gdLst/>
              <a:ahLst/>
              <a:cxnLst/>
              <a:rect l="0" t="0" r="0" b="0"/>
              <a:pathLst>
                <a:path w="107158" h="31530">
                  <a:moveTo>
                    <a:pt x="107157" y="4740"/>
                  </a:moveTo>
                  <a:lnTo>
                    <a:pt x="107157" y="4740"/>
                  </a:lnTo>
                  <a:lnTo>
                    <a:pt x="68078" y="0"/>
                  </a:lnTo>
                  <a:lnTo>
                    <a:pt x="44478" y="5610"/>
                  </a:lnTo>
                  <a:lnTo>
                    <a:pt x="0" y="315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71" name="SMARTInkShape-Group14"/>
          <p:cNvGrpSpPr/>
          <p:nvPr/>
        </p:nvGrpSpPr>
        <p:grpSpPr>
          <a:xfrm>
            <a:off x="4071937" y="5098895"/>
            <a:ext cx="4454637" cy="1000082"/>
            <a:chOff x="4071937" y="5098895"/>
            <a:chExt cx="4454637" cy="1000082"/>
          </a:xfrm>
        </p:grpSpPr>
        <p:sp>
          <p:nvSpPr>
            <p:cNvPr id="849" name="SMARTInkShape-178"/>
            <p:cNvSpPr/>
            <p:nvPr>
              <p:custDataLst>
                <p:tags r:id="rId5"/>
              </p:custDataLst>
            </p:nvPr>
          </p:nvSpPr>
          <p:spPr>
            <a:xfrm>
              <a:off x="5473898" y="5243012"/>
              <a:ext cx="232173" cy="34434"/>
            </a:xfrm>
            <a:custGeom>
              <a:avLst/>
              <a:gdLst/>
              <a:ahLst/>
              <a:cxnLst/>
              <a:rect l="0" t="0" r="0" b="0"/>
              <a:pathLst>
                <a:path w="232173" h="34434">
                  <a:moveTo>
                    <a:pt x="0" y="34433"/>
                  </a:moveTo>
                  <a:lnTo>
                    <a:pt x="0" y="34433"/>
                  </a:lnTo>
                  <a:lnTo>
                    <a:pt x="39729" y="11509"/>
                  </a:lnTo>
                  <a:lnTo>
                    <a:pt x="77782" y="5225"/>
                  </a:lnTo>
                  <a:lnTo>
                    <a:pt x="86164" y="1609"/>
                  </a:lnTo>
                  <a:lnTo>
                    <a:pt x="96503" y="0"/>
                  </a:lnTo>
                  <a:lnTo>
                    <a:pt x="136996" y="6892"/>
                  </a:lnTo>
                  <a:lnTo>
                    <a:pt x="153810" y="8413"/>
                  </a:lnTo>
                  <a:lnTo>
                    <a:pt x="171530" y="14667"/>
                  </a:lnTo>
                  <a:lnTo>
                    <a:pt x="188076" y="18654"/>
                  </a:lnTo>
                  <a:lnTo>
                    <a:pt x="202900" y="26121"/>
                  </a:lnTo>
                  <a:lnTo>
                    <a:pt x="210233" y="30739"/>
                  </a:lnTo>
                  <a:lnTo>
                    <a:pt x="219939" y="33339"/>
                  </a:lnTo>
                  <a:lnTo>
                    <a:pt x="232172" y="344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0" name="SMARTInkShape-179"/>
            <p:cNvSpPr/>
            <p:nvPr>
              <p:custDataLst>
                <p:tags r:id="rId6"/>
              </p:custDataLst>
            </p:nvPr>
          </p:nvSpPr>
          <p:spPr>
            <a:xfrm>
              <a:off x="5438180" y="5375672"/>
              <a:ext cx="169664" cy="62509"/>
            </a:xfrm>
            <a:custGeom>
              <a:avLst/>
              <a:gdLst/>
              <a:ahLst/>
              <a:cxnLst/>
              <a:rect l="0" t="0" r="0" b="0"/>
              <a:pathLst>
                <a:path w="169664" h="62509">
                  <a:moveTo>
                    <a:pt x="0" y="0"/>
                  </a:moveTo>
                  <a:lnTo>
                    <a:pt x="0" y="0"/>
                  </a:lnTo>
                  <a:lnTo>
                    <a:pt x="4739" y="4740"/>
                  </a:lnTo>
                  <a:lnTo>
                    <a:pt x="9713" y="7067"/>
                  </a:lnTo>
                  <a:lnTo>
                    <a:pt x="12428" y="7688"/>
                  </a:lnTo>
                  <a:lnTo>
                    <a:pt x="26857" y="15833"/>
                  </a:lnTo>
                  <a:lnTo>
                    <a:pt x="58705" y="26874"/>
                  </a:lnTo>
                  <a:lnTo>
                    <a:pt x="69208" y="32658"/>
                  </a:lnTo>
                  <a:lnTo>
                    <a:pt x="105565" y="40340"/>
                  </a:lnTo>
                  <a:lnTo>
                    <a:pt x="124414" y="51148"/>
                  </a:lnTo>
                  <a:lnTo>
                    <a:pt x="162427" y="62325"/>
                  </a:lnTo>
                  <a:lnTo>
                    <a:pt x="169663"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1" name="SMARTInkShape-180"/>
            <p:cNvSpPr/>
            <p:nvPr>
              <p:custDataLst>
                <p:tags r:id="rId7"/>
              </p:custDataLst>
            </p:nvPr>
          </p:nvSpPr>
          <p:spPr>
            <a:xfrm>
              <a:off x="5902523" y="5349261"/>
              <a:ext cx="160735" cy="196040"/>
            </a:xfrm>
            <a:custGeom>
              <a:avLst/>
              <a:gdLst/>
              <a:ahLst/>
              <a:cxnLst/>
              <a:rect l="0" t="0" r="0" b="0"/>
              <a:pathLst>
                <a:path w="160735" h="196040">
                  <a:moveTo>
                    <a:pt x="160734" y="26411"/>
                  </a:moveTo>
                  <a:lnTo>
                    <a:pt x="160734" y="26411"/>
                  </a:lnTo>
                  <a:lnTo>
                    <a:pt x="160734" y="18723"/>
                  </a:lnTo>
                  <a:lnTo>
                    <a:pt x="153047" y="9902"/>
                  </a:lnTo>
                  <a:lnTo>
                    <a:pt x="144921" y="7826"/>
                  </a:lnTo>
                  <a:lnTo>
                    <a:pt x="136648" y="2493"/>
                  </a:lnTo>
                  <a:lnTo>
                    <a:pt x="127910" y="473"/>
                  </a:lnTo>
                  <a:lnTo>
                    <a:pt x="122003" y="0"/>
                  </a:lnTo>
                  <a:lnTo>
                    <a:pt x="120031" y="866"/>
                  </a:lnTo>
                  <a:lnTo>
                    <a:pt x="118717" y="2436"/>
                  </a:lnTo>
                  <a:lnTo>
                    <a:pt x="117839" y="4474"/>
                  </a:lnTo>
                  <a:lnTo>
                    <a:pt x="116263" y="5833"/>
                  </a:lnTo>
                  <a:lnTo>
                    <a:pt x="111865" y="7343"/>
                  </a:lnTo>
                  <a:lnTo>
                    <a:pt x="103812" y="8193"/>
                  </a:lnTo>
                  <a:lnTo>
                    <a:pt x="101950" y="9305"/>
                  </a:lnTo>
                  <a:lnTo>
                    <a:pt x="100709" y="11038"/>
                  </a:lnTo>
                  <a:lnTo>
                    <a:pt x="90683" y="37221"/>
                  </a:lnTo>
                  <a:lnTo>
                    <a:pt x="89333" y="78380"/>
                  </a:lnTo>
                  <a:lnTo>
                    <a:pt x="97860" y="122937"/>
                  </a:lnTo>
                  <a:lnTo>
                    <a:pt x="98220" y="165401"/>
                  </a:lnTo>
                  <a:lnTo>
                    <a:pt x="98224" y="171858"/>
                  </a:lnTo>
                  <a:lnTo>
                    <a:pt x="95579" y="178037"/>
                  </a:lnTo>
                  <a:lnTo>
                    <a:pt x="81718" y="194675"/>
                  </a:lnTo>
                  <a:lnTo>
                    <a:pt x="72798" y="195952"/>
                  </a:lnTo>
                  <a:lnTo>
                    <a:pt x="67099" y="196039"/>
                  </a:lnTo>
                  <a:lnTo>
                    <a:pt x="61902" y="193413"/>
                  </a:lnTo>
                  <a:lnTo>
                    <a:pt x="56287" y="189931"/>
                  </a:lnTo>
                  <a:lnTo>
                    <a:pt x="47545" y="186978"/>
                  </a:lnTo>
                  <a:lnTo>
                    <a:pt x="38672" y="181253"/>
                  </a:lnTo>
                  <a:lnTo>
                    <a:pt x="29759" y="178123"/>
                  </a:lnTo>
                  <a:lnTo>
                    <a:pt x="4712" y="156102"/>
                  </a:lnTo>
                  <a:lnTo>
                    <a:pt x="2094" y="150859"/>
                  </a:lnTo>
                  <a:lnTo>
                    <a:pt x="0" y="1424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2" name="SMARTInkShape-181"/>
            <p:cNvSpPr/>
            <p:nvPr>
              <p:custDataLst>
                <p:tags r:id="rId8"/>
              </p:custDataLst>
            </p:nvPr>
          </p:nvSpPr>
          <p:spPr>
            <a:xfrm>
              <a:off x="5750839" y="5375672"/>
              <a:ext cx="124860" cy="250032"/>
            </a:xfrm>
            <a:custGeom>
              <a:avLst/>
              <a:gdLst/>
              <a:ahLst/>
              <a:cxnLst/>
              <a:rect l="0" t="0" r="0" b="0"/>
              <a:pathLst>
                <a:path w="124860" h="250032">
                  <a:moveTo>
                    <a:pt x="8809" y="26789"/>
                  </a:moveTo>
                  <a:lnTo>
                    <a:pt x="8809" y="26789"/>
                  </a:lnTo>
                  <a:lnTo>
                    <a:pt x="13549" y="26789"/>
                  </a:lnTo>
                  <a:lnTo>
                    <a:pt x="51113" y="35168"/>
                  </a:lnTo>
                  <a:lnTo>
                    <a:pt x="69642" y="35609"/>
                  </a:lnTo>
                  <a:lnTo>
                    <a:pt x="78179" y="33023"/>
                  </a:lnTo>
                  <a:lnTo>
                    <a:pt x="85281" y="29560"/>
                  </a:lnTo>
                  <a:lnTo>
                    <a:pt x="100962" y="27154"/>
                  </a:lnTo>
                  <a:lnTo>
                    <a:pt x="109977" y="26897"/>
                  </a:lnTo>
                  <a:lnTo>
                    <a:pt x="111972" y="25868"/>
                  </a:lnTo>
                  <a:lnTo>
                    <a:pt x="113304" y="24192"/>
                  </a:lnTo>
                  <a:lnTo>
                    <a:pt x="114190" y="22080"/>
                  </a:lnTo>
                  <a:lnTo>
                    <a:pt x="115774" y="20673"/>
                  </a:lnTo>
                  <a:lnTo>
                    <a:pt x="123498" y="18230"/>
                  </a:lnTo>
                  <a:lnTo>
                    <a:pt x="124274" y="15378"/>
                  </a:lnTo>
                  <a:lnTo>
                    <a:pt x="124859" y="9307"/>
                  </a:lnTo>
                  <a:lnTo>
                    <a:pt x="120143" y="4302"/>
                  </a:lnTo>
                  <a:lnTo>
                    <a:pt x="115177" y="1911"/>
                  </a:lnTo>
                  <a:lnTo>
                    <a:pt x="91130" y="74"/>
                  </a:lnTo>
                  <a:lnTo>
                    <a:pt x="50589" y="0"/>
                  </a:lnTo>
                  <a:lnTo>
                    <a:pt x="44576" y="2645"/>
                  </a:lnTo>
                  <a:lnTo>
                    <a:pt x="38597" y="6136"/>
                  </a:lnTo>
                  <a:lnTo>
                    <a:pt x="26673" y="8379"/>
                  </a:lnTo>
                  <a:lnTo>
                    <a:pt x="23694" y="8562"/>
                  </a:lnTo>
                  <a:lnTo>
                    <a:pt x="21709" y="9676"/>
                  </a:lnTo>
                  <a:lnTo>
                    <a:pt x="20386" y="11412"/>
                  </a:lnTo>
                  <a:lnTo>
                    <a:pt x="17923" y="15985"/>
                  </a:lnTo>
                  <a:lnTo>
                    <a:pt x="11950" y="24138"/>
                  </a:lnTo>
                  <a:lnTo>
                    <a:pt x="8748" y="32839"/>
                  </a:lnTo>
                  <a:lnTo>
                    <a:pt x="2948" y="42692"/>
                  </a:lnTo>
                  <a:lnTo>
                    <a:pt x="0" y="78787"/>
                  </a:lnTo>
                  <a:lnTo>
                    <a:pt x="7989" y="119144"/>
                  </a:lnTo>
                  <a:lnTo>
                    <a:pt x="9559" y="136945"/>
                  </a:lnTo>
                  <a:lnTo>
                    <a:pt x="24019" y="178778"/>
                  </a:lnTo>
                  <a:lnTo>
                    <a:pt x="33017" y="204832"/>
                  </a:lnTo>
                  <a:lnTo>
                    <a:pt x="33878" y="210968"/>
                  </a:lnTo>
                  <a:lnTo>
                    <a:pt x="36434" y="216051"/>
                  </a:lnTo>
                  <a:lnTo>
                    <a:pt x="62387"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3" name="SMARTInkShape-182"/>
            <p:cNvSpPr/>
            <p:nvPr>
              <p:custDataLst>
                <p:tags r:id="rId9"/>
              </p:custDataLst>
            </p:nvPr>
          </p:nvSpPr>
          <p:spPr>
            <a:xfrm>
              <a:off x="6170414" y="5393531"/>
              <a:ext cx="98195" cy="178595"/>
            </a:xfrm>
            <a:custGeom>
              <a:avLst/>
              <a:gdLst/>
              <a:ahLst/>
              <a:cxnLst/>
              <a:rect l="0" t="0" r="0" b="0"/>
              <a:pathLst>
                <a:path w="98195" h="178595">
                  <a:moveTo>
                    <a:pt x="89297" y="0"/>
                  </a:moveTo>
                  <a:lnTo>
                    <a:pt x="89297" y="0"/>
                  </a:lnTo>
                  <a:lnTo>
                    <a:pt x="96985" y="0"/>
                  </a:lnTo>
                  <a:lnTo>
                    <a:pt x="97398" y="992"/>
                  </a:lnTo>
                  <a:lnTo>
                    <a:pt x="98194" y="13302"/>
                  </a:lnTo>
                  <a:lnTo>
                    <a:pt x="95566" y="18479"/>
                  </a:lnTo>
                  <a:lnTo>
                    <a:pt x="70866" y="61040"/>
                  </a:lnTo>
                  <a:lnTo>
                    <a:pt x="41661" y="105552"/>
                  </a:lnTo>
                  <a:lnTo>
                    <a:pt x="20505" y="133767"/>
                  </a:lnTo>
                  <a:lnTo>
                    <a:pt x="18042" y="139818"/>
                  </a:lnTo>
                  <a:lnTo>
                    <a:pt x="12069" y="148805"/>
                  </a:lnTo>
                  <a:lnTo>
                    <a:pt x="8868" y="157751"/>
                  </a:lnTo>
                  <a:lnTo>
                    <a:pt x="3068" y="166686"/>
                  </a:lnTo>
                  <a:lnTo>
                    <a:pt x="0"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4" name="SMARTInkShape-183"/>
            <p:cNvSpPr/>
            <p:nvPr>
              <p:custDataLst>
                <p:tags r:id="rId10"/>
              </p:custDataLst>
            </p:nvPr>
          </p:nvSpPr>
          <p:spPr>
            <a:xfrm>
              <a:off x="6161484" y="5331023"/>
              <a:ext cx="303610" cy="80369"/>
            </a:xfrm>
            <a:custGeom>
              <a:avLst/>
              <a:gdLst/>
              <a:ahLst/>
              <a:cxnLst/>
              <a:rect l="0" t="0" r="0" b="0"/>
              <a:pathLst>
                <a:path w="303610" h="80369">
                  <a:moveTo>
                    <a:pt x="0" y="0"/>
                  </a:moveTo>
                  <a:lnTo>
                    <a:pt x="0" y="0"/>
                  </a:lnTo>
                  <a:lnTo>
                    <a:pt x="41981" y="0"/>
                  </a:lnTo>
                  <a:lnTo>
                    <a:pt x="81192" y="7068"/>
                  </a:lnTo>
                  <a:lnTo>
                    <a:pt x="125124" y="9676"/>
                  </a:lnTo>
                  <a:lnTo>
                    <a:pt x="165338" y="18001"/>
                  </a:lnTo>
                  <a:lnTo>
                    <a:pt x="205709" y="33016"/>
                  </a:lnTo>
                  <a:lnTo>
                    <a:pt x="249877" y="53594"/>
                  </a:lnTo>
                  <a:lnTo>
                    <a:pt x="269073" y="65488"/>
                  </a:lnTo>
                  <a:lnTo>
                    <a:pt x="279265" y="74415"/>
                  </a:lnTo>
                  <a:lnTo>
                    <a:pt x="288159" y="77722"/>
                  </a:lnTo>
                  <a:lnTo>
                    <a:pt x="303609" y="803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5" name="SMARTInkShape-184"/>
            <p:cNvSpPr/>
            <p:nvPr>
              <p:custDataLst>
                <p:tags r:id="rId11"/>
              </p:custDataLst>
            </p:nvPr>
          </p:nvSpPr>
          <p:spPr>
            <a:xfrm>
              <a:off x="5411391" y="5259586"/>
              <a:ext cx="53579" cy="328711"/>
            </a:xfrm>
            <a:custGeom>
              <a:avLst/>
              <a:gdLst/>
              <a:ahLst/>
              <a:cxnLst/>
              <a:rect l="0" t="0" r="0" b="0"/>
              <a:pathLst>
                <a:path w="53579" h="328711">
                  <a:moveTo>
                    <a:pt x="53578" y="0"/>
                  </a:moveTo>
                  <a:lnTo>
                    <a:pt x="53578" y="0"/>
                  </a:lnTo>
                  <a:lnTo>
                    <a:pt x="53578" y="43372"/>
                  </a:lnTo>
                  <a:lnTo>
                    <a:pt x="45889" y="82280"/>
                  </a:lnTo>
                  <a:lnTo>
                    <a:pt x="43901" y="103197"/>
                  </a:lnTo>
                  <a:lnTo>
                    <a:pt x="37627" y="128055"/>
                  </a:lnTo>
                  <a:lnTo>
                    <a:pt x="33638" y="150059"/>
                  </a:lnTo>
                  <a:lnTo>
                    <a:pt x="20322" y="190016"/>
                  </a:lnTo>
                  <a:lnTo>
                    <a:pt x="15942" y="212404"/>
                  </a:lnTo>
                  <a:lnTo>
                    <a:pt x="10314" y="233008"/>
                  </a:lnTo>
                  <a:lnTo>
                    <a:pt x="8018" y="270097"/>
                  </a:lnTo>
                  <a:lnTo>
                    <a:pt x="1251" y="288233"/>
                  </a:lnTo>
                  <a:lnTo>
                    <a:pt x="2" y="328710"/>
                  </a:lnTo>
                  <a:lnTo>
                    <a:pt x="0" y="325157"/>
                  </a:lnTo>
                  <a:lnTo>
                    <a:pt x="2645" y="320463"/>
                  </a:lnTo>
                  <a:lnTo>
                    <a:pt x="6137" y="315068"/>
                  </a:lnTo>
                  <a:lnTo>
                    <a:pt x="8929" y="3036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6" name="SMARTInkShape-185"/>
            <p:cNvSpPr/>
            <p:nvPr>
              <p:custDataLst>
                <p:tags r:id="rId12"/>
              </p:custDataLst>
            </p:nvPr>
          </p:nvSpPr>
          <p:spPr>
            <a:xfrm>
              <a:off x="4982766" y="5250667"/>
              <a:ext cx="178594" cy="330387"/>
            </a:xfrm>
            <a:custGeom>
              <a:avLst/>
              <a:gdLst/>
              <a:ahLst/>
              <a:cxnLst/>
              <a:rect l="0" t="0" r="0" b="0"/>
              <a:pathLst>
                <a:path w="178594" h="330387">
                  <a:moveTo>
                    <a:pt x="17859" y="53567"/>
                  </a:moveTo>
                  <a:lnTo>
                    <a:pt x="17859" y="53567"/>
                  </a:lnTo>
                  <a:lnTo>
                    <a:pt x="17859" y="58307"/>
                  </a:lnTo>
                  <a:lnTo>
                    <a:pt x="20504" y="63280"/>
                  </a:lnTo>
                  <a:lnTo>
                    <a:pt x="22599" y="65996"/>
                  </a:lnTo>
                  <a:lnTo>
                    <a:pt x="24926" y="74304"/>
                  </a:lnTo>
                  <a:lnTo>
                    <a:pt x="26679" y="113266"/>
                  </a:lnTo>
                  <a:lnTo>
                    <a:pt x="25790" y="154780"/>
                  </a:lnTo>
                  <a:lnTo>
                    <a:pt x="18686" y="191481"/>
                  </a:lnTo>
                  <a:lnTo>
                    <a:pt x="15375" y="221370"/>
                  </a:lnTo>
                  <a:lnTo>
                    <a:pt x="10202" y="246676"/>
                  </a:lnTo>
                  <a:lnTo>
                    <a:pt x="8979" y="287587"/>
                  </a:lnTo>
                  <a:lnTo>
                    <a:pt x="8939" y="305176"/>
                  </a:lnTo>
                  <a:lnTo>
                    <a:pt x="6288" y="311906"/>
                  </a:lnTo>
                  <a:lnTo>
                    <a:pt x="1241" y="319571"/>
                  </a:lnTo>
                  <a:lnTo>
                    <a:pt x="0" y="330377"/>
                  </a:lnTo>
                  <a:lnTo>
                    <a:pt x="0" y="330386"/>
                  </a:lnTo>
                  <a:lnTo>
                    <a:pt x="7067" y="313606"/>
                  </a:lnTo>
                  <a:lnTo>
                    <a:pt x="13560" y="274586"/>
                  </a:lnTo>
                  <a:lnTo>
                    <a:pt x="22222" y="230724"/>
                  </a:lnTo>
                  <a:lnTo>
                    <a:pt x="26388" y="186145"/>
                  </a:lnTo>
                  <a:lnTo>
                    <a:pt x="34442" y="141503"/>
                  </a:lnTo>
                  <a:lnTo>
                    <a:pt x="48035" y="96856"/>
                  </a:lnTo>
                  <a:lnTo>
                    <a:pt x="59914" y="70170"/>
                  </a:lnTo>
                  <a:lnTo>
                    <a:pt x="64385" y="53195"/>
                  </a:lnTo>
                  <a:lnTo>
                    <a:pt x="71993" y="38243"/>
                  </a:lnTo>
                  <a:lnTo>
                    <a:pt x="74785" y="34421"/>
                  </a:lnTo>
                  <a:lnTo>
                    <a:pt x="77885" y="24884"/>
                  </a:lnTo>
                  <a:lnTo>
                    <a:pt x="78712" y="19562"/>
                  </a:lnTo>
                  <a:lnTo>
                    <a:pt x="80256" y="16014"/>
                  </a:lnTo>
                  <a:lnTo>
                    <a:pt x="82277" y="13649"/>
                  </a:lnTo>
                  <a:lnTo>
                    <a:pt x="98394" y="2266"/>
                  </a:lnTo>
                  <a:lnTo>
                    <a:pt x="109033" y="189"/>
                  </a:lnTo>
                  <a:lnTo>
                    <a:pt x="120413" y="0"/>
                  </a:lnTo>
                  <a:lnTo>
                    <a:pt x="121947" y="989"/>
                  </a:lnTo>
                  <a:lnTo>
                    <a:pt x="122969" y="2640"/>
                  </a:lnTo>
                  <a:lnTo>
                    <a:pt x="123651" y="4733"/>
                  </a:lnTo>
                  <a:lnTo>
                    <a:pt x="130883" y="16213"/>
                  </a:lnTo>
                  <a:lnTo>
                    <a:pt x="141513" y="59688"/>
                  </a:lnTo>
                  <a:lnTo>
                    <a:pt x="145341" y="89308"/>
                  </a:lnTo>
                  <a:lnTo>
                    <a:pt x="149889" y="109797"/>
                  </a:lnTo>
                  <a:lnTo>
                    <a:pt x="154282" y="151242"/>
                  </a:lnTo>
                  <a:lnTo>
                    <a:pt x="158822" y="169489"/>
                  </a:lnTo>
                  <a:lnTo>
                    <a:pt x="161474" y="193261"/>
                  </a:lnTo>
                  <a:lnTo>
                    <a:pt x="168389" y="220620"/>
                  </a:lnTo>
                  <a:lnTo>
                    <a:pt x="169642" y="262014"/>
                  </a:lnTo>
                  <a:lnTo>
                    <a:pt x="169663" y="283862"/>
                  </a:lnTo>
                  <a:lnTo>
                    <a:pt x="170655" y="284488"/>
                  </a:lnTo>
                  <a:lnTo>
                    <a:pt x="178593" y="2857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7" name="SMARTInkShape-186"/>
            <p:cNvSpPr/>
            <p:nvPr>
              <p:custDataLst>
                <p:tags r:id="rId13"/>
              </p:custDataLst>
            </p:nvPr>
          </p:nvSpPr>
          <p:spPr>
            <a:xfrm>
              <a:off x="5331023" y="5188148"/>
              <a:ext cx="35720" cy="35720"/>
            </a:xfrm>
            <a:custGeom>
              <a:avLst/>
              <a:gdLst/>
              <a:ahLst/>
              <a:cxnLst/>
              <a:rect l="0" t="0" r="0" b="0"/>
              <a:pathLst>
                <a:path w="35720" h="35720">
                  <a:moveTo>
                    <a:pt x="0" y="35719"/>
                  </a:moveTo>
                  <a:lnTo>
                    <a:pt x="0" y="35719"/>
                  </a:lnTo>
                  <a:lnTo>
                    <a:pt x="0" y="20342"/>
                  </a:lnTo>
                  <a:lnTo>
                    <a:pt x="991" y="19514"/>
                  </a:lnTo>
                  <a:lnTo>
                    <a:pt x="4740" y="18595"/>
                  </a:lnTo>
                  <a:lnTo>
                    <a:pt x="6136" y="17358"/>
                  </a:lnTo>
                  <a:lnTo>
                    <a:pt x="8562" y="10236"/>
                  </a:lnTo>
                  <a:lnTo>
                    <a:pt x="11413" y="9510"/>
                  </a:lnTo>
                  <a:lnTo>
                    <a:pt x="13561" y="9317"/>
                  </a:lnTo>
                  <a:lnTo>
                    <a:pt x="18595" y="6456"/>
                  </a:lnTo>
                  <a:lnTo>
                    <a:pt x="25171" y="1275"/>
                  </a:lnTo>
                  <a:lnTo>
                    <a:pt x="3571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8" name="SMARTInkShape-187"/>
            <p:cNvSpPr/>
            <p:nvPr>
              <p:custDataLst>
                <p:tags r:id="rId14"/>
              </p:custDataLst>
            </p:nvPr>
          </p:nvSpPr>
          <p:spPr>
            <a:xfrm>
              <a:off x="5259586" y="5339953"/>
              <a:ext cx="35720" cy="283986"/>
            </a:xfrm>
            <a:custGeom>
              <a:avLst/>
              <a:gdLst/>
              <a:ahLst/>
              <a:cxnLst/>
              <a:rect l="0" t="0" r="0" b="0"/>
              <a:pathLst>
                <a:path w="35720" h="283986">
                  <a:moveTo>
                    <a:pt x="35719" y="0"/>
                  </a:moveTo>
                  <a:lnTo>
                    <a:pt x="35719" y="0"/>
                  </a:lnTo>
                  <a:lnTo>
                    <a:pt x="34727" y="40125"/>
                  </a:lnTo>
                  <a:lnTo>
                    <a:pt x="27617" y="74540"/>
                  </a:lnTo>
                  <a:lnTo>
                    <a:pt x="20724" y="116280"/>
                  </a:lnTo>
                  <a:lnTo>
                    <a:pt x="10959" y="160571"/>
                  </a:lnTo>
                  <a:lnTo>
                    <a:pt x="6885" y="178545"/>
                  </a:lnTo>
                  <a:lnTo>
                    <a:pt x="2040" y="196438"/>
                  </a:lnTo>
                  <a:lnTo>
                    <a:pt x="51" y="240317"/>
                  </a:lnTo>
                  <a:lnTo>
                    <a:pt x="0" y="279793"/>
                  </a:lnTo>
                  <a:lnTo>
                    <a:pt x="992" y="281778"/>
                  </a:lnTo>
                  <a:lnTo>
                    <a:pt x="2645" y="283101"/>
                  </a:lnTo>
                  <a:lnTo>
                    <a:pt x="4740" y="283985"/>
                  </a:lnTo>
                  <a:lnTo>
                    <a:pt x="7129" y="283581"/>
                  </a:lnTo>
                  <a:lnTo>
                    <a:pt x="12428" y="280486"/>
                  </a:lnTo>
                  <a:lnTo>
                    <a:pt x="14239" y="278272"/>
                  </a:lnTo>
                  <a:lnTo>
                    <a:pt x="17859"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9" name="SMARTInkShape-188"/>
            <p:cNvSpPr/>
            <p:nvPr>
              <p:custDataLst>
                <p:tags r:id="rId15"/>
              </p:custDataLst>
            </p:nvPr>
          </p:nvSpPr>
          <p:spPr>
            <a:xfrm>
              <a:off x="4634507" y="5161374"/>
              <a:ext cx="248788" cy="517908"/>
            </a:xfrm>
            <a:custGeom>
              <a:avLst/>
              <a:gdLst/>
              <a:ahLst/>
              <a:cxnLst/>
              <a:rect l="0" t="0" r="0" b="0"/>
              <a:pathLst>
                <a:path w="248788" h="517908">
                  <a:moveTo>
                    <a:pt x="0" y="80353"/>
                  </a:moveTo>
                  <a:lnTo>
                    <a:pt x="0" y="80353"/>
                  </a:lnTo>
                  <a:lnTo>
                    <a:pt x="4740" y="85092"/>
                  </a:lnTo>
                  <a:lnTo>
                    <a:pt x="7068" y="90066"/>
                  </a:lnTo>
                  <a:lnTo>
                    <a:pt x="24089" y="134493"/>
                  </a:lnTo>
                  <a:lnTo>
                    <a:pt x="40704" y="178551"/>
                  </a:lnTo>
                  <a:lnTo>
                    <a:pt x="44130" y="215666"/>
                  </a:lnTo>
                  <a:lnTo>
                    <a:pt x="51648" y="259127"/>
                  </a:lnTo>
                  <a:lnTo>
                    <a:pt x="54317" y="297482"/>
                  </a:lnTo>
                  <a:lnTo>
                    <a:pt x="61658" y="341361"/>
                  </a:lnTo>
                  <a:lnTo>
                    <a:pt x="62396" y="371933"/>
                  </a:lnTo>
                  <a:lnTo>
                    <a:pt x="59813" y="381261"/>
                  </a:lnTo>
                  <a:lnTo>
                    <a:pt x="56350" y="388715"/>
                  </a:lnTo>
                  <a:lnTo>
                    <a:pt x="53579" y="410737"/>
                  </a:lnTo>
                  <a:lnTo>
                    <a:pt x="53579" y="410747"/>
                  </a:lnTo>
                  <a:lnTo>
                    <a:pt x="48839" y="406009"/>
                  </a:lnTo>
                  <a:lnTo>
                    <a:pt x="46511" y="401036"/>
                  </a:lnTo>
                  <a:lnTo>
                    <a:pt x="36993" y="359613"/>
                  </a:lnTo>
                  <a:lnTo>
                    <a:pt x="35831" y="316695"/>
                  </a:lnTo>
                  <a:lnTo>
                    <a:pt x="43417" y="272198"/>
                  </a:lnTo>
                  <a:lnTo>
                    <a:pt x="44541" y="227563"/>
                  </a:lnTo>
                  <a:lnTo>
                    <a:pt x="51702" y="186904"/>
                  </a:lnTo>
                  <a:lnTo>
                    <a:pt x="55669" y="163186"/>
                  </a:lnTo>
                  <a:lnTo>
                    <a:pt x="60482" y="140945"/>
                  </a:lnTo>
                  <a:lnTo>
                    <a:pt x="68378" y="98951"/>
                  </a:lnTo>
                  <a:lnTo>
                    <a:pt x="75776" y="65958"/>
                  </a:lnTo>
                  <a:lnTo>
                    <a:pt x="86831" y="35768"/>
                  </a:lnTo>
                  <a:lnTo>
                    <a:pt x="89193" y="24818"/>
                  </a:lnTo>
                  <a:lnTo>
                    <a:pt x="96149" y="9705"/>
                  </a:lnTo>
                  <a:lnTo>
                    <a:pt x="96843" y="6464"/>
                  </a:lnTo>
                  <a:lnTo>
                    <a:pt x="98296" y="4305"/>
                  </a:lnTo>
                  <a:lnTo>
                    <a:pt x="100257" y="2865"/>
                  </a:lnTo>
                  <a:lnTo>
                    <a:pt x="106753" y="153"/>
                  </a:lnTo>
                  <a:lnTo>
                    <a:pt x="114809" y="0"/>
                  </a:lnTo>
                  <a:lnTo>
                    <a:pt x="141784" y="25716"/>
                  </a:lnTo>
                  <a:lnTo>
                    <a:pt x="156954" y="48981"/>
                  </a:lnTo>
                  <a:lnTo>
                    <a:pt x="175547" y="93449"/>
                  </a:lnTo>
                  <a:lnTo>
                    <a:pt x="187510" y="132695"/>
                  </a:lnTo>
                  <a:lnTo>
                    <a:pt x="199429" y="169406"/>
                  </a:lnTo>
                  <a:lnTo>
                    <a:pt x="211336" y="205320"/>
                  </a:lnTo>
                  <a:lnTo>
                    <a:pt x="220597" y="241078"/>
                  </a:lnTo>
                  <a:lnTo>
                    <a:pt x="227461" y="276804"/>
                  </a:lnTo>
                  <a:lnTo>
                    <a:pt x="237379" y="312524"/>
                  </a:lnTo>
                  <a:lnTo>
                    <a:pt x="240611" y="352432"/>
                  </a:lnTo>
                  <a:lnTo>
                    <a:pt x="241038" y="390798"/>
                  </a:lnTo>
                  <a:lnTo>
                    <a:pt x="243729" y="412777"/>
                  </a:lnTo>
                  <a:lnTo>
                    <a:pt x="248787" y="442129"/>
                  </a:lnTo>
                  <a:lnTo>
                    <a:pt x="246832" y="452147"/>
                  </a:lnTo>
                  <a:lnTo>
                    <a:pt x="243649" y="460899"/>
                  </a:lnTo>
                  <a:lnTo>
                    <a:pt x="240176" y="496788"/>
                  </a:lnTo>
                  <a:lnTo>
                    <a:pt x="234048" y="508922"/>
                  </a:lnTo>
                  <a:lnTo>
                    <a:pt x="232172" y="5179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0" name="SMARTInkShape-189"/>
            <p:cNvSpPr/>
            <p:nvPr>
              <p:custDataLst>
                <p:tags r:id="rId16"/>
              </p:custDataLst>
            </p:nvPr>
          </p:nvSpPr>
          <p:spPr>
            <a:xfrm>
              <a:off x="4697014" y="5331023"/>
              <a:ext cx="125018" cy="142876"/>
            </a:xfrm>
            <a:custGeom>
              <a:avLst/>
              <a:gdLst/>
              <a:ahLst/>
              <a:cxnLst/>
              <a:rect l="0" t="0" r="0" b="0"/>
              <a:pathLst>
                <a:path w="125018" h="142876">
                  <a:moveTo>
                    <a:pt x="0" y="0"/>
                  </a:moveTo>
                  <a:lnTo>
                    <a:pt x="0" y="0"/>
                  </a:lnTo>
                  <a:lnTo>
                    <a:pt x="4741" y="0"/>
                  </a:lnTo>
                  <a:lnTo>
                    <a:pt x="9715" y="2646"/>
                  </a:lnTo>
                  <a:lnTo>
                    <a:pt x="52371" y="43449"/>
                  </a:lnTo>
                  <a:lnTo>
                    <a:pt x="83285" y="83448"/>
                  </a:lnTo>
                  <a:lnTo>
                    <a:pt x="110015" y="126233"/>
                  </a:lnTo>
                  <a:lnTo>
                    <a:pt x="125017" y="1428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1" name="SMARTInkShape-190"/>
            <p:cNvSpPr/>
            <p:nvPr>
              <p:custDataLst>
                <p:tags r:id="rId17"/>
              </p:custDataLst>
            </p:nvPr>
          </p:nvSpPr>
          <p:spPr>
            <a:xfrm>
              <a:off x="6652616" y="5251166"/>
              <a:ext cx="302774" cy="435193"/>
            </a:xfrm>
            <a:custGeom>
              <a:avLst/>
              <a:gdLst/>
              <a:ahLst/>
              <a:cxnLst/>
              <a:rect l="0" t="0" r="0" b="0"/>
              <a:pathLst>
                <a:path w="302774" h="435193">
                  <a:moveTo>
                    <a:pt x="80368" y="26279"/>
                  </a:moveTo>
                  <a:lnTo>
                    <a:pt x="80368" y="26279"/>
                  </a:lnTo>
                  <a:lnTo>
                    <a:pt x="85108" y="26279"/>
                  </a:lnTo>
                  <a:lnTo>
                    <a:pt x="90082" y="23633"/>
                  </a:lnTo>
                  <a:lnTo>
                    <a:pt x="114133" y="3355"/>
                  </a:lnTo>
                  <a:lnTo>
                    <a:pt x="135685" y="0"/>
                  </a:lnTo>
                  <a:lnTo>
                    <a:pt x="150226" y="4381"/>
                  </a:lnTo>
                  <a:lnTo>
                    <a:pt x="188131" y="29000"/>
                  </a:lnTo>
                  <a:lnTo>
                    <a:pt x="229232" y="72850"/>
                  </a:lnTo>
                  <a:lnTo>
                    <a:pt x="256320" y="113184"/>
                  </a:lnTo>
                  <a:lnTo>
                    <a:pt x="279634" y="152155"/>
                  </a:lnTo>
                  <a:lnTo>
                    <a:pt x="297244" y="196057"/>
                  </a:lnTo>
                  <a:lnTo>
                    <a:pt x="302773" y="237961"/>
                  </a:lnTo>
                  <a:lnTo>
                    <a:pt x="302246" y="252321"/>
                  </a:lnTo>
                  <a:lnTo>
                    <a:pt x="291133" y="289798"/>
                  </a:lnTo>
                  <a:lnTo>
                    <a:pt x="274100" y="327842"/>
                  </a:lnTo>
                  <a:lnTo>
                    <a:pt x="255510" y="347142"/>
                  </a:lnTo>
                  <a:lnTo>
                    <a:pt x="212149" y="380767"/>
                  </a:lnTo>
                  <a:lnTo>
                    <a:pt x="169380" y="404131"/>
                  </a:lnTo>
                  <a:lnTo>
                    <a:pt x="129719" y="421747"/>
                  </a:lnTo>
                  <a:lnTo>
                    <a:pt x="104521" y="426858"/>
                  </a:lnTo>
                  <a:lnTo>
                    <a:pt x="80436" y="430513"/>
                  </a:lnTo>
                  <a:lnTo>
                    <a:pt x="62528" y="435109"/>
                  </a:lnTo>
                  <a:lnTo>
                    <a:pt x="51603" y="435192"/>
                  </a:lnTo>
                  <a:lnTo>
                    <a:pt x="19955" y="425970"/>
                  </a:lnTo>
                  <a:lnTo>
                    <a:pt x="6367" y="415785"/>
                  </a:lnTo>
                  <a:lnTo>
                    <a:pt x="2830" y="410068"/>
                  </a:lnTo>
                  <a:lnTo>
                    <a:pt x="0" y="3923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2" name="SMARTInkShape-191"/>
            <p:cNvSpPr/>
            <p:nvPr>
              <p:custDataLst>
                <p:tags r:id="rId18"/>
              </p:custDataLst>
            </p:nvPr>
          </p:nvSpPr>
          <p:spPr>
            <a:xfrm>
              <a:off x="7268933" y="5357967"/>
              <a:ext cx="205216" cy="337363"/>
            </a:xfrm>
            <a:custGeom>
              <a:avLst/>
              <a:gdLst/>
              <a:ahLst/>
              <a:cxnLst/>
              <a:rect l="0" t="0" r="0" b="0"/>
              <a:pathLst>
                <a:path w="205216" h="337363">
                  <a:moveTo>
                    <a:pt x="205215" y="53424"/>
                  </a:moveTo>
                  <a:lnTo>
                    <a:pt x="205215" y="53424"/>
                  </a:lnTo>
                  <a:lnTo>
                    <a:pt x="205215" y="40995"/>
                  </a:lnTo>
                  <a:lnTo>
                    <a:pt x="202570" y="35332"/>
                  </a:lnTo>
                  <a:lnTo>
                    <a:pt x="199079" y="29508"/>
                  </a:lnTo>
                  <a:lnTo>
                    <a:pt x="196121" y="20650"/>
                  </a:lnTo>
                  <a:lnTo>
                    <a:pt x="178912" y="368"/>
                  </a:lnTo>
                  <a:lnTo>
                    <a:pt x="173829" y="0"/>
                  </a:lnTo>
                  <a:lnTo>
                    <a:pt x="172385" y="941"/>
                  </a:lnTo>
                  <a:lnTo>
                    <a:pt x="171422" y="2560"/>
                  </a:lnTo>
                  <a:lnTo>
                    <a:pt x="170067" y="9579"/>
                  </a:lnTo>
                  <a:lnTo>
                    <a:pt x="169519" y="48843"/>
                  </a:lnTo>
                  <a:lnTo>
                    <a:pt x="169501" y="83718"/>
                  </a:lnTo>
                  <a:lnTo>
                    <a:pt x="174237" y="123788"/>
                  </a:lnTo>
                  <a:lnTo>
                    <a:pt x="177599" y="166505"/>
                  </a:lnTo>
                  <a:lnTo>
                    <a:pt x="178263" y="204635"/>
                  </a:lnTo>
                  <a:lnTo>
                    <a:pt x="178404" y="248806"/>
                  </a:lnTo>
                  <a:lnTo>
                    <a:pt x="177427" y="269514"/>
                  </a:lnTo>
                  <a:lnTo>
                    <a:pt x="167401" y="309668"/>
                  </a:lnTo>
                  <a:lnTo>
                    <a:pt x="151453" y="330005"/>
                  </a:lnTo>
                  <a:lnTo>
                    <a:pt x="145601" y="335099"/>
                  </a:lnTo>
                  <a:lnTo>
                    <a:pt x="139695" y="337362"/>
                  </a:lnTo>
                  <a:lnTo>
                    <a:pt x="131116" y="335722"/>
                  </a:lnTo>
                  <a:lnTo>
                    <a:pt x="115129" y="331867"/>
                  </a:lnTo>
                  <a:lnTo>
                    <a:pt x="109439" y="331326"/>
                  </a:lnTo>
                  <a:lnTo>
                    <a:pt x="97826" y="325433"/>
                  </a:lnTo>
                  <a:lnTo>
                    <a:pt x="58527" y="290533"/>
                  </a:lnTo>
                  <a:lnTo>
                    <a:pt x="20289" y="249817"/>
                  </a:lnTo>
                  <a:lnTo>
                    <a:pt x="6298" y="226052"/>
                  </a:lnTo>
                  <a:lnTo>
                    <a:pt x="1110" y="203241"/>
                  </a:lnTo>
                  <a:lnTo>
                    <a:pt x="0" y="180174"/>
                  </a:lnTo>
                  <a:lnTo>
                    <a:pt x="2553" y="171603"/>
                  </a:lnTo>
                  <a:lnTo>
                    <a:pt x="4622" y="167929"/>
                  </a:lnTo>
                  <a:lnTo>
                    <a:pt x="26621" y="1516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3" name="SMARTInkShape-192"/>
            <p:cNvSpPr/>
            <p:nvPr>
              <p:custDataLst>
                <p:tags r:id="rId19"/>
              </p:custDataLst>
            </p:nvPr>
          </p:nvSpPr>
          <p:spPr>
            <a:xfrm>
              <a:off x="7090957" y="5411436"/>
              <a:ext cx="177393" cy="330354"/>
            </a:xfrm>
            <a:custGeom>
              <a:avLst/>
              <a:gdLst/>
              <a:ahLst/>
              <a:cxnLst/>
              <a:rect l="0" t="0" r="0" b="0"/>
              <a:pathLst>
                <a:path w="177393" h="330354">
                  <a:moveTo>
                    <a:pt x="8144" y="124970"/>
                  </a:moveTo>
                  <a:lnTo>
                    <a:pt x="8144" y="124970"/>
                  </a:lnTo>
                  <a:lnTo>
                    <a:pt x="51395" y="124970"/>
                  </a:lnTo>
                  <a:lnTo>
                    <a:pt x="72884" y="122324"/>
                  </a:lnTo>
                  <a:lnTo>
                    <a:pt x="117358" y="113947"/>
                  </a:lnTo>
                  <a:lnTo>
                    <a:pt x="137407" y="106491"/>
                  </a:lnTo>
                  <a:lnTo>
                    <a:pt x="167033" y="82075"/>
                  </a:lnTo>
                  <a:lnTo>
                    <a:pt x="173072" y="76101"/>
                  </a:lnTo>
                  <a:lnTo>
                    <a:pt x="175703" y="70839"/>
                  </a:lnTo>
                  <a:lnTo>
                    <a:pt x="177392" y="59376"/>
                  </a:lnTo>
                  <a:lnTo>
                    <a:pt x="172945" y="45784"/>
                  </a:lnTo>
                  <a:lnTo>
                    <a:pt x="165343" y="33929"/>
                  </a:lnTo>
                  <a:lnTo>
                    <a:pt x="159700" y="29936"/>
                  </a:lnTo>
                  <a:lnTo>
                    <a:pt x="153885" y="27171"/>
                  </a:lnTo>
                  <a:lnTo>
                    <a:pt x="125439" y="5807"/>
                  </a:lnTo>
                  <a:lnTo>
                    <a:pt x="108824" y="1689"/>
                  </a:lnTo>
                  <a:lnTo>
                    <a:pt x="69058" y="0"/>
                  </a:lnTo>
                  <a:lnTo>
                    <a:pt x="54415" y="4708"/>
                  </a:lnTo>
                  <a:lnTo>
                    <a:pt x="38818" y="15189"/>
                  </a:lnTo>
                  <a:lnTo>
                    <a:pt x="29249" y="24863"/>
                  </a:lnTo>
                  <a:lnTo>
                    <a:pt x="5178" y="68574"/>
                  </a:lnTo>
                  <a:lnTo>
                    <a:pt x="0" y="105270"/>
                  </a:lnTo>
                  <a:lnTo>
                    <a:pt x="555" y="119192"/>
                  </a:lnTo>
                  <a:lnTo>
                    <a:pt x="6949" y="161103"/>
                  </a:lnTo>
                  <a:lnTo>
                    <a:pt x="16029" y="196490"/>
                  </a:lnTo>
                  <a:lnTo>
                    <a:pt x="36792" y="241066"/>
                  </a:lnTo>
                  <a:lnTo>
                    <a:pt x="55671" y="282206"/>
                  </a:lnTo>
                  <a:lnTo>
                    <a:pt x="81308" y="313660"/>
                  </a:lnTo>
                  <a:lnTo>
                    <a:pt x="95858" y="323864"/>
                  </a:lnTo>
                  <a:lnTo>
                    <a:pt x="107996" y="328431"/>
                  </a:lnTo>
                  <a:lnTo>
                    <a:pt x="151019" y="3303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4" name="SMARTInkShape-193"/>
            <p:cNvSpPr/>
            <p:nvPr>
              <p:custDataLst>
                <p:tags r:id="rId20"/>
              </p:custDataLst>
            </p:nvPr>
          </p:nvSpPr>
          <p:spPr>
            <a:xfrm>
              <a:off x="4321968" y="5536420"/>
              <a:ext cx="4204606" cy="562557"/>
            </a:xfrm>
            <a:custGeom>
              <a:avLst/>
              <a:gdLst/>
              <a:ahLst/>
              <a:cxnLst/>
              <a:rect l="0" t="0" r="0" b="0"/>
              <a:pathLst>
                <a:path w="4204606" h="562557">
                  <a:moveTo>
                    <a:pt x="3920133" y="44634"/>
                  </a:moveTo>
                  <a:lnTo>
                    <a:pt x="3920133" y="44634"/>
                  </a:lnTo>
                  <a:lnTo>
                    <a:pt x="3915393" y="49374"/>
                  </a:lnTo>
                  <a:lnTo>
                    <a:pt x="3913065" y="54348"/>
                  </a:lnTo>
                  <a:lnTo>
                    <a:pt x="3897934" y="96645"/>
                  </a:lnTo>
                  <a:lnTo>
                    <a:pt x="3894703" y="108772"/>
                  </a:lnTo>
                  <a:lnTo>
                    <a:pt x="3893379" y="150176"/>
                  </a:lnTo>
                  <a:lnTo>
                    <a:pt x="3895994" y="181406"/>
                  </a:lnTo>
                  <a:lnTo>
                    <a:pt x="3905775" y="210116"/>
                  </a:lnTo>
                  <a:lnTo>
                    <a:pt x="3932053" y="251566"/>
                  </a:lnTo>
                  <a:lnTo>
                    <a:pt x="3957588" y="270728"/>
                  </a:lnTo>
                  <a:lnTo>
                    <a:pt x="3966876" y="274105"/>
                  </a:lnTo>
                  <a:lnTo>
                    <a:pt x="4011496" y="284803"/>
                  </a:lnTo>
                  <a:lnTo>
                    <a:pt x="4034495" y="285614"/>
                  </a:lnTo>
                  <a:lnTo>
                    <a:pt x="4064330" y="278036"/>
                  </a:lnTo>
                  <a:lnTo>
                    <a:pt x="4105177" y="250385"/>
                  </a:lnTo>
                  <a:lnTo>
                    <a:pt x="4128350" y="228054"/>
                  </a:lnTo>
                  <a:lnTo>
                    <a:pt x="4152123" y="191865"/>
                  </a:lnTo>
                  <a:lnTo>
                    <a:pt x="4176110" y="148157"/>
                  </a:lnTo>
                  <a:lnTo>
                    <a:pt x="4184053" y="130760"/>
                  </a:lnTo>
                  <a:lnTo>
                    <a:pt x="4194858" y="89272"/>
                  </a:lnTo>
                  <a:lnTo>
                    <a:pt x="4197670" y="60508"/>
                  </a:lnTo>
                  <a:lnTo>
                    <a:pt x="4203967" y="42772"/>
                  </a:lnTo>
                  <a:lnTo>
                    <a:pt x="4204605" y="37440"/>
                  </a:lnTo>
                  <a:lnTo>
                    <a:pt x="4202669" y="28869"/>
                  </a:lnTo>
                  <a:lnTo>
                    <a:pt x="4199494" y="21752"/>
                  </a:lnTo>
                  <a:lnTo>
                    <a:pt x="4196954" y="0"/>
                  </a:lnTo>
                  <a:lnTo>
                    <a:pt x="4196953" y="4730"/>
                  </a:lnTo>
                  <a:lnTo>
                    <a:pt x="4188850" y="39133"/>
                  </a:lnTo>
                  <a:lnTo>
                    <a:pt x="4187104" y="74439"/>
                  </a:lnTo>
                  <a:lnTo>
                    <a:pt x="4178936" y="117252"/>
                  </a:lnTo>
                  <a:lnTo>
                    <a:pt x="4166775" y="156135"/>
                  </a:lnTo>
                  <a:lnTo>
                    <a:pt x="4152250" y="197011"/>
                  </a:lnTo>
                  <a:lnTo>
                    <a:pt x="4137416" y="240171"/>
                  </a:lnTo>
                  <a:lnTo>
                    <a:pt x="4117797" y="278058"/>
                  </a:lnTo>
                  <a:lnTo>
                    <a:pt x="4096631" y="314552"/>
                  </a:lnTo>
                  <a:lnTo>
                    <a:pt x="4069893" y="356567"/>
                  </a:lnTo>
                  <a:lnTo>
                    <a:pt x="4041902" y="385868"/>
                  </a:lnTo>
                  <a:lnTo>
                    <a:pt x="4000484" y="417581"/>
                  </a:lnTo>
                  <a:lnTo>
                    <a:pt x="3958828" y="448083"/>
                  </a:lnTo>
                  <a:lnTo>
                    <a:pt x="3915421" y="467186"/>
                  </a:lnTo>
                  <a:lnTo>
                    <a:pt x="3874863" y="482173"/>
                  </a:lnTo>
                  <a:lnTo>
                    <a:pt x="3830755" y="496078"/>
                  </a:lnTo>
                  <a:lnTo>
                    <a:pt x="3786177" y="504266"/>
                  </a:lnTo>
                  <a:lnTo>
                    <a:pt x="3749475" y="515177"/>
                  </a:lnTo>
                  <a:lnTo>
                    <a:pt x="3707682" y="524241"/>
                  </a:lnTo>
                  <a:lnTo>
                    <a:pt x="3665729" y="531065"/>
                  </a:lnTo>
                  <a:lnTo>
                    <a:pt x="3625362" y="540975"/>
                  </a:lnTo>
                  <a:lnTo>
                    <a:pt x="3591802" y="543595"/>
                  </a:lnTo>
                  <a:lnTo>
                    <a:pt x="3556723" y="545363"/>
                  </a:lnTo>
                  <a:lnTo>
                    <a:pt x="3521194" y="550737"/>
                  </a:lnTo>
                  <a:lnTo>
                    <a:pt x="3484538" y="553763"/>
                  </a:lnTo>
                  <a:lnTo>
                    <a:pt x="3443692" y="559510"/>
                  </a:lnTo>
                  <a:lnTo>
                    <a:pt x="3405021" y="561654"/>
                  </a:lnTo>
                  <a:lnTo>
                    <a:pt x="3362584" y="562288"/>
                  </a:lnTo>
                  <a:lnTo>
                    <a:pt x="3318592" y="562477"/>
                  </a:lnTo>
                  <a:lnTo>
                    <a:pt x="3288979" y="562521"/>
                  </a:lnTo>
                  <a:lnTo>
                    <a:pt x="3256635" y="562541"/>
                  </a:lnTo>
                  <a:lnTo>
                    <a:pt x="3222417" y="562549"/>
                  </a:lnTo>
                  <a:lnTo>
                    <a:pt x="3187365" y="562553"/>
                  </a:lnTo>
                  <a:lnTo>
                    <a:pt x="3154589" y="562555"/>
                  </a:lnTo>
                  <a:lnTo>
                    <a:pt x="3122493" y="562556"/>
                  </a:lnTo>
                  <a:lnTo>
                    <a:pt x="3088384" y="562556"/>
                  </a:lnTo>
                  <a:lnTo>
                    <a:pt x="3053381" y="559911"/>
                  </a:lnTo>
                  <a:lnTo>
                    <a:pt x="3016988" y="556419"/>
                  </a:lnTo>
                  <a:lnTo>
                    <a:pt x="2977662" y="554868"/>
                  </a:lnTo>
                  <a:lnTo>
                    <a:pt x="2939679" y="554178"/>
                  </a:lnTo>
                  <a:lnTo>
                    <a:pt x="2901962" y="552881"/>
                  </a:lnTo>
                  <a:lnTo>
                    <a:pt x="2862049" y="548995"/>
                  </a:lnTo>
                  <a:lnTo>
                    <a:pt x="2821157" y="546607"/>
                  </a:lnTo>
                  <a:lnTo>
                    <a:pt x="2779832" y="545546"/>
                  </a:lnTo>
                  <a:lnTo>
                    <a:pt x="2738314" y="545074"/>
                  </a:lnTo>
                  <a:lnTo>
                    <a:pt x="2696711" y="542219"/>
                  </a:lnTo>
                  <a:lnTo>
                    <a:pt x="2655070" y="538634"/>
                  </a:lnTo>
                  <a:lnTo>
                    <a:pt x="2613413" y="537041"/>
                  </a:lnTo>
                  <a:lnTo>
                    <a:pt x="2569100" y="533687"/>
                  </a:lnTo>
                  <a:lnTo>
                    <a:pt x="2546171" y="531405"/>
                  </a:lnTo>
                  <a:lnTo>
                    <a:pt x="2522948" y="528890"/>
                  </a:lnTo>
                  <a:lnTo>
                    <a:pt x="2499527" y="526222"/>
                  </a:lnTo>
                  <a:lnTo>
                    <a:pt x="2475977" y="523450"/>
                  </a:lnTo>
                  <a:lnTo>
                    <a:pt x="2452339" y="521602"/>
                  </a:lnTo>
                  <a:lnTo>
                    <a:pt x="2428642" y="520371"/>
                  </a:lnTo>
                  <a:lnTo>
                    <a:pt x="2404908" y="519550"/>
                  </a:lnTo>
                  <a:lnTo>
                    <a:pt x="2381148" y="518010"/>
                  </a:lnTo>
                  <a:lnTo>
                    <a:pt x="2357369" y="515992"/>
                  </a:lnTo>
                  <a:lnTo>
                    <a:pt x="2333579" y="513653"/>
                  </a:lnTo>
                  <a:lnTo>
                    <a:pt x="2308790" y="511104"/>
                  </a:lnTo>
                  <a:lnTo>
                    <a:pt x="2283334" y="508411"/>
                  </a:lnTo>
                  <a:lnTo>
                    <a:pt x="2257434" y="505622"/>
                  </a:lnTo>
                  <a:lnTo>
                    <a:pt x="2231237" y="502773"/>
                  </a:lnTo>
                  <a:lnTo>
                    <a:pt x="2204843" y="499881"/>
                  </a:lnTo>
                  <a:lnTo>
                    <a:pt x="2178316" y="496959"/>
                  </a:lnTo>
                  <a:lnTo>
                    <a:pt x="2151704" y="495012"/>
                  </a:lnTo>
                  <a:lnTo>
                    <a:pt x="2125032" y="493715"/>
                  </a:lnTo>
                  <a:lnTo>
                    <a:pt x="2098320" y="492849"/>
                  </a:lnTo>
                  <a:lnTo>
                    <a:pt x="2071584" y="491279"/>
                  </a:lnTo>
                  <a:lnTo>
                    <a:pt x="2044829" y="489242"/>
                  </a:lnTo>
                  <a:lnTo>
                    <a:pt x="2018064" y="486891"/>
                  </a:lnTo>
                  <a:lnTo>
                    <a:pt x="1990298" y="483341"/>
                  </a:lnTo>
                  <a:lnTo>
                    <a:pt x="1961864" y="478988"/>
                  </a:lnTo>
                  <a:lnTo>
                    <a:pt x="1932989" y="474101"/>
                  </a:lnTo>
                  <a:lnTo>
                    <a:pt x="1903815" y="469852"/>
                  </a:lnTo>
                  <a:lnTo>
                    <a:pt x="1874444" y="466027"/>
                  </a:lnTo>
                  <a:lnTo>
                    <a:pt x="1844941" y="462485"/>
                  </a:lnTo>
                  <a:lnTo>
                    <a:pt x="1815352" y="459131"/>
                  </a:lnTo>
                  <a:lnTo>
                    <a:pt x="1785704" y="455903"/>
                  </a:lnTo>
                  <a:lnTo>
                    <a:pt x="1756016" y="452759"/>
                  </a:lnTo>
                  <a:lnTo>
                    <a:pt x="1725311" y="449670"/>
                  </a:lnTo>
                  <a:lnTo>
                    <a:pt x="1693926" y="446619"/>
                  </a:lnTo>
                  <a:lnTo>
                    <a:pt x="1662089" y="443593"/>
                  </a:lnTo>
                  <a:lnTo>
                    <a:pt x="1629950" y="440584"/>
                  </a:lnTo>
                  <a:lnTo>
                    <a:pt x="1597610" y="437584"/>
                  </a:lnTo>
                  <a:lnTo>
                    <a:pt x="1565137" y="434593"/>
                  </a:lnTo>
                  <a:lnTo>
                    <a:pt x="1533565" y="431608"/>
                  </a:lnTo>
                  <a:lnTo>
                    <a:pt x="1502595" y="428624"/>
                  </a:lnTo>
                  <a:lnTo>
                    <a:pt x="1472027" y="425644"/>
                  </a:lnTo>
                  <a:lnTo>
                    <a:pt x="1440735" y="422663"/>
                  </a:lnTo>
                  <a:lnTo>
                    <a:pt x="1408958" y="419685"/>
                  </a:lnTo>
                  <a:lnTo>
                    <a:pt x="1376861" y="416707"/>
                  </a:lnTo>
                  <a:lnTo>
                    <a:pt x="1343556" y="414722"/>
                  </a:lnTo>
                  <a:lnTo>
                    <a:pt x="1309446" y="413399"/>
                  </a:lnTo>
                  <a:lnTo>
                    <a:pt x="1274799" y="412516"/>
                  </a:lnTo>
                  <a:lnTo>
                    <a:pt x="1239796" y="411929"/>
                  </a:lnTo>
                  <a:lnTo>
                    <a:pt x="1204555" y="411535"/>
                  </a:lnTo>
                  <a:lnTo>
                    <a:pt x="1169154" y="411274"/>
                  </a:lnTo>
                  <a:lnTo>
                    <a:pt x="1133647" y="410109"/>
                  </a:lnTo>
                  <a:lnTo>
                    <a:pt x="1098070" y="408338"/>
                  </a:lnTo>
                  <a:lnTo>
                    <a:pt x="1062446" y="406166"/>
                  </a:lnTo>
                  <a:lnTo>
                    <a:pt x="1025797" y="404718"/>
                  </a:lnTo>
                  <a:lnTo>
                    <a:pt x="988466" y="403753"/>
                  </a:lnTo>
                  <a:lnTo>
                    <a:pt x="950681" y="403109"/>
                  </a:lnTo>
                  <a:lnTo>
                    <a:pt x="912592" y="402680"/>
                  </a:lnTo>
                  <a:lnTo>
                    <a:pt x="874301" y="402394"/>
                  </a:lnTo>
                  <a:lnTo>
                    <a:pt x="835876" y="402203"/>
                  </a:lnTo>
                  <a:lnTo>
                    <a:pt x="796369" y="402075"/>
                  </a:lnTo>
                  <a:lnTo>
                    <a:pt x="756139" y="401991"/>
                  </a:lnTo>
                  <a:lnTo>
                    <a:pt x="715428" y="401935"/>
                  </a:lnTo>
                  <a:lnTo>
                    <a:pt x="673406" y="401897"/>
                  </a:lnTo>
                  <a:lnTo>
                    <a:pt x="630508" y="401872"/>
                  </a:lnTo>
                  <a:lnTo>
                    <a:pt x="587027" y="401856"/>
                  </a:lnTo>
                  <a:lnTo>
                    <a:pt x="537202" y="400853"/>
                  </a:lnTo>
                  <a:lnTo>
                    <a:pt x="483151" y="399190"/>
                  </a:lnTo>
                  <a:lnTo>
                    <a:pt x="426280" y="397091"/>
                  </a:lnTo>
                  <a:lnTo>
                    <a:pt x="373485" y="395691"/>
                  </a:lnTo>
                  <a:lnTo>
                    <a:pt x="323404" y="394758"/>
                  </a:lnTo>
                  <a:lnTo>
                    <a:pt x="275134" y="394137"/>
                  </a:lnTo>
                  <a:lnTo>
                    <a:pt x="223110" y="393722"/>
                  </a:lnTo>
                  <a:lnTo>
                    <a:pt x="168584" y="393446"/>
                  </a:lnTo>
                  <a:lnTo>
                    <a:pt x="112389" y="393260"/>
                  </a:lnTo>
                  <a:lnTo>
                    <a:pt x="74926" y="393136"/>
                  </a:lnTo>
                  <a:lnTo>
                    <a:pt x="0" y="392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5" name="SMARTInkShape-194"/>
            <p:cNvSpPr/>
            <p:nvPr>
              <p:custDataLst>
                <p:tags r:id="rId21"/>
              </p:custDataLst>
            </p:nvPr>
          </p:nvSpPr>
          <p:spPr>
            <a:xfrm>
              <a:off x="7956351" y="5513432"/>
              <a:ext cx="222840" cy="255147"/>
            </a:xfrm>
            <a:custGeom>
              <a:avLst/>
              <a:gdLst/>
              <a:ahLst/>
              <a:cxnLst/>
              <a:rect l="0" t="0" r="0" b="0"/>
              <a:pathLst>
                <a:path w="222840" h="255147">
                  <a:moveTo>
                    <a:pt x="0" y="112271"/>
                  </a:moveTo>
                  <a:lnTo>
                    <a:pt x="0" y="112271"/>
                  </a:lnTo>
                  <a:lnTo>
                    <a:pt x="16250" y="137083"/>
                  </a:lnTo>
                  <a:lnTo>
                    <a:pt x="19790" y="138181"/>
                  </a:lnTo>
                  <a:lnTo>
                    <a:pt x="22122" y="138475"/>
                  </a:lnTo>
                  <a:lnTo>
                    <a:pt x="23678" y="139663"/>
                  </a:lnTo>
                  <a:lnTo>
                    <a:pt x="25408" y="143627"/>
                  </a:lnTo>
                  <a:lnTo>
                    <a:pt x="26860" y="144089"/>
                  </a:lnTo>
                  <a:lnTo>
                    <a:pt x="28821" y="143404"/>
                  </a:lnTo>
                  <a:lnTo>
                    <a:pt x="33645" y="140991"/>
                  </a:lnTo>
                  <a:lnTo>
                    <a:pt x="41939" y="138640"/>
                  </a:lnTo>
                  <a:lnTo>
                    <a:pt x="65691" y="122886"/>
                  </a:lnTo>
                  <a:lnTo>
                    <a:pt x="103281" y="79602"/>
                  </a:lnTo>
                  <a:lnTo>
                    <a:pt x="138900" y="34961"/>
                  </a:lnTo>
                  <a:lnTo>
                    <a:pt x="144735" y="22991"/>
                  </a:lnTo>
                  <a:lnTo>
                    <a:pt x="155149" y="11070"/>
                  </a:lnTo>
                  <a:lnTo>
                    <a:pt x="160898" y="7762"/>
                  </a:lnTo>
                  <a:lnTo>
                    <a:pt x="169503" y="5464"/>
                  </a:lnTo>
                  <a:lnTo>
                    <a:pt x="173891" y="5270"/>
                  </a:lnTo>
                  <a:lnTo>
                    <a:pt x="179150" y="2538"/>
                  </a:lnTo>
                  <a:lnTo>
                    <a:pt x="181941" y="419"/>
                  </a:lnTo>
                  <a:lnTo>
                    <a:pt x="183803" y="0"/>
                  </a:lnTo>
                  <a:lnTo>
                    <a:pt x="185042" y="713"/>
                  </a:lnTo>
                  <a:lnTo>
                    <a:pt x="185869" y="2180"/>
                  </a:lnTo>
                  <a:lnTo>
                    <a:pt x="187413" y="3158"/>
                  </a:lnTo>
                  <a:lnTo>
                    <a:pt x="194326" y="4535"/>
                  </a:lnTo>
                  <a:lnTo>
                    <a:pt x="199807" y="4856"/>
                  </a:lnTo>
                  <a:lnTo>
                    <a:pt x="201667" y="5935"/>
                  </a:lnTo>
                  <a:lnTo>
                    <a:pt x="202904" y="7645"/>
                  </a:lnTo>
                  <a:lnTo>
                    <a:pt x="205273" y="12192"/>
                  </a:lnTo>
                  <a:lnTo>
                    <a:pt x="211193" y="20331"/>
                  </a:lnTo>
                  <a:lnTo>
                    <a:pt x="214381" y="29025"/>
                  </a:lnTo>
                  <a:lnTo>
                    <a:pt x="220176" y="37886"/>
                  </a:lnTo>
                  <a:lnTo>
                    <a:pt x="222334" y="47787"/>
                  </a:lnTo>
                  <a:lnTo>
                    <a:pt x="222839" y="57483"/>
                  </a:lnTo>
                  <a:lnTo>
                    <a:pt x="220417" y="65762"/>
                  </a:lnTo>
                  <a:lnTo>
                    <a:pt x="217025" y="72749"/>
                  </a:lnTo>
                  <a:lnTo>
                    <a:pt x="206731" y="105044"/>
                  </a:lnTo>
                  <a:lnTo>
                    <a:pt x="178966" y="148172"/>
                  </a:lnTo>
                  <a:lnTo>
                    <a:pt x="157780" y="189672"/>
                  </a:lnTo>
                  <a:lnTo>
                    <a:pt x="145524" y="216784"/>
                  </a:lnTo>
                  <a:lnTo>
                    <a:pt x="138080" y="240099"/>
                  </a:lnTo>
                  <a:lnTo>
                    <a:pt x="142875" y="2551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6" name="SMARTInkShape-195"/>
            <p:cNvSpPr/>
            <p:nvPr>
              <p:custDataLst>
                <p:tags r:id="rId22"/>
              </p:custDataLst>
            </p:nvPr>
          </p:nvSpPr>
          <p:spPr>
            <a:xfrm>
              <a:off x="7983140" y="5384602"/>
              <a:ext cx="26790" cy="26790"/>
            </a:xfrm>
            <a:custGeom>
              <a:avLst/>
              <a:gdLst/>
              <a:ahLst/>
              <a:cxnLst/>
              <a:rect l="0" t="0" r="0" b="0"/>
              <a:pathLst>
                <a:path w="26790" h="26790">
                  <a:moveTo>
                    <a:pt x="0" y="26789"/>
                  </a:moveTo>
                  <a:lnTo>
                    <a:pt x="0" y="26789"/>
                  </a:lnTo>
                  <a:lnTo>
                    <a:pt x="8562" y="18226"/>
                  </a:lnTo>
                  <a:lnTo>
                    <a:pt x="8898" y="10202"/>
                  </a:lnTo>
                  <a:lnTo>
                    <a:pt x="13661" y="4566"/>
                  </a:lnTo>
                  <a:lnTo>
                    <a:pt x="18639" y="2029"/>
                  </a:lnTo>
                  <a:lnTo>
                    <a:pt x="2678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7" name="SMARTInkShape-196"/>
            <p:cNvSpPr/>
            <p:nvPr>
              <p:custDataLst>
                <p:tags r:id="rId23"/>
              </p:custDataLst>
            </p:nvPr>
          </p:nvSpPr>
          <p:spPr>
            <a:xfrm>
              <a:off x="7831335" y="5536406"/>
              <a:ext cx="44650" cy="160734"/>
            </a:xfrm>
            <a:custGeom>
              <a:avLst/>
              <a:gdLst/>
              <a:ahLst/>
              <a:cxnLst/>
              <a:rect l="0" t="0" r="0" b="0"/>
              <a:pathLst>
                <a:path w="44650" h="160734">
                  <a:moveTo>
                    <a:pt x="44649" y="0"/>
                  </a:moveTo>
                  <a:lnTo>
                    <a:pt x="44649" y="0"/>
                  </a:lnTo>
                  <a:lnTo>
                    <a:pt x="43657" y="22360"/>
                  </a:lnTo>
                  <a:lnTo>
                    <a:pt x="32221" y="60283"/>
                  </a:lnTo>
                  <a:lnTo>
                    <a:pt x="14838" y="103462"/>
                  </a:lnTo>
                  <a:lnTo>
                    <a:pt x="1174" y="140646"/>
                  </a:lnTo>
                  <a:lnTo>
                    <a:pt x="0" y="1607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8" name="SMARTInkShape-197"/>
            <p:cNvSpPr/>
            <p:nvPr>
              <p:custDataLst>
                <p:tags r:id="rId24"/>
              </p:custDataLst>
            </p:nvPr>
          </p:nvSpPr>
          <p:spPr>
            <a:xfrm>
              <a:off x="7554515" y="5429250"/>
              <a:ext cx="258962" cy="116087"/>
            </a:xfrm>
            <a:custGeom>
              <a:avLst/>
              <a:gdLst/>
              <a:ahLst/>
              <a:cxnLst/>
              <a:rect l="0" t="0" r="0" b="0"/>
              <a:pathLst>
                <a:path w="258962" h="116087">
                  <a:moveTo>
                    <a:pt x="0" y="0"/>
                  </a:moveTo>
                  <a:lnTo>
                    <a:pt x="0" y="0"/>
                  </a:lnTo>
                  <a:lnTo>
                    <a:pt x="22361" y="992"/>
                  </a:lnTo>
                  <a:lnTo>
                    <a:pt x="62598" y="18092"/>
                  </a:lnTo>
                  <a:lnTo>
                    <a:pt x="100881" y="38385"/>
                  </a:lnTo>
                  <a:lnTo>
                    <a:pt x="140773" y="65117"/>
                  </a:lnTo>
                  <a:lnTo>
                    <a:pt x="181621" y="94400"/>
                  </a:lnTo>
                  <a:lnTo>
                    <a:pt x="217294" y="112043"/>
                  </a:lnTo>
                  <a:lnTo>
                    <a:pt x="258961" y="116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9" name="SMARTInkShape-198"/>
            <p:cNvSpPr/>
            <p:nvPr>
              <p:custDataLst>
                <p:tags r:id="rId25"/>
              </p:custDataLst>
            </p:nvPr>
          </p:nvSpPr>
          <p:spPr>
            <a:xfrm>
              <a:off x="7608093" y="5331023"/>
              <a:ext cx="151687" cy="375048"/>
            </a:xfrm>
            <a:custGeom>
              <a:avLst/>
              <a:gdLst/>
              <a:ahLst/>
              <a:cxnLst/>
              <a:rect l="0" t="0" r="0" b="0"/>
              <a:pathLst>
                <a:path w="151687" h="375048">
                  <a:moveTo>
                    <a:pt x="133945" y="0"/>
                  </a:moveTo>
                  <a:lnTo>
                    <a:pt x="133945" y="0"/>
                  </a:lnTo>
                  <a:lnTo>
                    <a:pt x="141634" y="0"/>
                  </a:lnTo>
                  <a:lnTo>
                    <a:pt x="150455" y="7688"/>
                  </a:lnTo>
                  <a:lnTo>
                    <a:pt x="151405" y="13302"/>
                  </a:lnTo>
                  <a:lnTo>
                    <a:pt x="151686" y="21250"/>
                  </a:lnTo>
                  <a:lnTo>
                    <a:pt x="140777" y="60110"/>
                  </a:lnTo>
                  <a:lnTo>
                    <a:pt x="118980" y="102450"/>
                  </a:lnTo>
                  <a:lnTo>
                    <a:pt x="99428" y="143432"/>
                  </a:lnTo>
                  <a:lnTo>
                    <a:pt x="80918" y="187597"/>
                  </a:lnTo>
                  <a:lnTo>
                    <a:pt x="65557" y="226044"/>
                  </a:lnTo>
                  <a:lnTo>
                    <a:pt x="47632" y="269937"/>
                  </a:lnTo>
                  <a:lnTo>
                    <a:pt x="29766" y="312641"/>
                  </a:lnTo>
                  <a:lnTo>
                    <a:pt x="8930" y="354373"/>
                  </a:lnTo>
                  <a:lnTo>
                    <a:pt x="3969" y="361890"/>
                  </a:lnTo>
                  <a:lnTo>
                    <a:pt x="0"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0" name="SMARTInkShape-199"/>
            <p:cNvSpPr/>
            <p:nvPr>
              <p:custDataLst>
                <p:tags r:id="rId26"/>
              </p:custDataLst>
            </p:nvPr>
          </p:nvSpPr>
          <p:spPr>
            <a:xfrm>
              <a:off x="4071937" y="5098895"/>
              <a:ext cx="455415" cy="642881"/>
            </a:xfrm>
            <a:custGeom>
              <a:avLst/>
              <a:gdLst/>
              <a:ahLst/>
              <a:cxnLst/>
              <a:rect l="0" t="0" r="0" b="0"/>
              <a:pathLst>
                <a:path w="455415" h="642881">
                  <a:moveTo>
                    <a:pt x="0" y="62464"/>
                  </a:moveTo>
                  <a:lnTo>
                    <a:pt x="0" y="62464"/>
                  </a:lnTo>
                  <a:lnTo>
                    <a:pt x="4741" y="67204"/>
                  </a:lnTo>
                  <a:lnTo>
                    <a:pt x="9714" y="69532"/>
                  </a:lnTo>
                  <a:lnTo>
                    <a:pt x="16250" y="71026"/>
                  </a:lnTo>
                  <a:lnTo>
                    <a:pt x="25406" y="79051"/>
                  </a:lnTo>
                  <a:lnTo>
                    <a:pt x="26175" y="82403"/>
                  </a:lnTo>
                  <a:lnTo>
                    <a:pt x="26668" y="92640"/>
                  </a:lnTo>
                  <a:lnTo>
                    <a:pt x="29381" y="98366"/>
                  </a:lnTo>
                  <a:lnTo>
                    <a:pt x="32902" y="104217"/>
                  </a:lnTo>
                  <a:lnTo>
                    <a:pt x="43748" y="140022"/>
                  </a:lnTo>
                  <a:lnTo>
                    <a:pt x="45374" y="155668"/>
                  </a:lnTo>
                  <a:lnTo>
                    <a:pt x="55657" y="196464"/>
                  </a:lnTo>
                  <a:lnTo>
                    <a:pt x="59463" y="209332"/>
                  </a:lnTo>
                  <a:lnTo>
                    <a:pt x="63233" y="253131"/>
                  </a:lnTo>
                  <a:lnTo>
                    <a:pt x="76723" y="297705"/>
                  </a:lnTo>
                  <a:lnTo>
                    <a:pt x="86184" y="342347"/>
                  </a:lnTo>
                  <a:lnTo>
                    <a:pt x="96153" y="386995"/>
                  </a:lnTo>
                  <a:lnTo>
                    <a:pt x="110252" y="428985"/>
                  </a:lnTo>
                  <a:lnTo>
                    <a:pt x="117964" y="470637"/>
                  </a:lnTo>
                  <a:lnTo>
                    <a:pt x="130224" y="508791"/>
                  </a:lnTo>
                  <a:lnTo>
                    <a:pt x="133456" y="546018"/>
                  </a:lnTo>
                  <a:lnTo>
                    <a:pt x="142019" y="585886"/>
                  </a:lnTo>
                  <a:lnTo>
                    <a:pt x="142865" y="627886"/>
                  </a:lnTo>
                  <a:lnTo>
                    <a:pt x="142875" y="642848"/>
                  </a:lnTo>
                  <a:lnTo>
                    <a:pt x="138135" y="642880"/>
                  </a:lnTo>
                  <a:lnTo>
                    <a:pt x="136739" y="641891"/>
                  </a:lnTo>
                  <a:lnTo>
                    <a:pt x="135808" y="640242"/>
                  </a:lnTo>
                  <a:lnTo>
                    <a:pt x="135187" y="638150"/>
                  </a:lnTo>
                  <a:lnTo>
                    <a:pt x="119779" y="611849"/>
                  </a:lnTo>
                  <a:lnTo>
                    <a:pt x="106589" y="571382"/>
                  </a:lnTo>
                  <a:lnTo>
                    <a:pt x="101944" y="558524"/>
                  </a:lnTo>
                  <a:lnTo>
                    <a:pt x="91424" y="514734"/>
                  </a:lnTo>
                  <a:lnTo>
                    <a:pt x="82845" y="481538"/>
                  </a:lnTo>
                  <a:lnTo>
                    <a:pt x="73565" y="437429"/>
                  </a:lnTo>
                  <a:lnTo>
                    <a:pt x="64160" y="392852"/>
                  </a:lnTo>
                  <a:lnTo>
                    <a:pt x="56698" y="356150"/>
                  </a:lnTo>
                  <a:lnTo>
                    <a:pt x="51549" y="314356"/>
                  </a:lnTo>
                  <a:lnTo>
                    <a:pt x="46012" y="277144"/>
                  </a:lnTo>
                  <a:lnTo>
                    <a:pt x="44918" y="241131"/>
                  </a:lnTo>
                  <a:lnTo>
                    <a:pt x="42056" y="205354"/>
                  </a:lnTo>
                  <a:lnTo>
                    <a:pt x="36554" y="161685"/>
                  </a:lnTo>
                  <a:lnTo>
                    <a:pt x="36958" y="140039"/>
                  </a:lnTo>
                  <a:lnTo>
                    <a:pt x="43842" y="96137"/>
                  </a:lnTo>
                  <a:lnTo>
                    <a:pt x="44617" y="52358"/>
                  </a:lnTo>
                  <a:lnTo>
                    <a:pt x="47281" y="45405"/>
                  </a:lnTo>
                  <a:lnTo>
                    <a:pt x="49380" y="42162"/>
                  </a:lnTo>
                  <a:lnTo>
                    <a:pt x="53741" y="24682"/>
                  </a:lnTo>
                  <a:lnTo>
                    <a:pt x="55671" y="22394"/>
                  </a:lnTo>
                  <a:lnTo>
                    <a:pt x="57950" y="20867"/>
                  </a:lnTo>
                  <a:lnTo>
                    <a:pt x="59469" y="18858"/>
                  </a:lnTo>
                  <a:lnTo>
                    <a:pt x="61158" y="13979"/>
                  </a:lnTo>
                  <a:lnTo>
                    <a:pt x="62108" y="5654"/>
                  </a:lnTo>
                  <a:lnTo>
                    <a:pt x="63233" y="3755"/>
                  </a:lnTo>
                  <a:lnTo>
                    <a:pt x="64976" y="2489"/>
                  </a:lnTo>
                  <a:lnTo>
                    <a:pt x="70161" y="457"/>
                  </a:lnTo>
                  <a:lnTo>
                    <a:pt x="79014" y="0"/>
                  </a:lnTo>
                  <a:lnTo>
                    <a:pt x="114909" y="34508"/>
                  </a:lnTo>
                  <a:lnTo>
                    <a:pt x="141298" y="73316"/>
                  </a:lnTo>
                  <a:lnTo>
                    <a:pt x="160135" y="116295"/>
                  </a:lnTo>
                  <a:lnTo>
                    <a:pt x="181675" y="160725"/>
                  </a:lnTo>
                  <a:lnTo>
                    <a:pt x="199052" y="205344"/>
                  </a:lnTo>
                  <a:lnTo>
                    <a:pt x="211261" y="246203"/>
                  </a:lnTo>
                  <a:lnTo>
                    <a:pt x="226209" y="286580"/>
                  </a:lnTo>
                  <a:lnTo>
                    <a:pt x="234033" y="327824"/>
                  </a:lnTo>
                  <a:lnTo>
                    <a:pt x="239705" y="353667"/>
                  </a:lnTo>
                  <a:lnTo>
                    <a:pt x="241020" y="394817"/>
                  </a:lnTo>
                  <a:lnTo>
                    <a:pt x="241099" y="422472"/>
                  </a:lnTo>
                  <a:lnTo>
                    <a:pt x="238455" y="428512"/>
                  </a:lnTo>
                  <a:lnTo>
                    <a:pt x="232281" y="437354"/>
                  </a:lnTo>
                  <a:lnTo>
                    <a:pt x="224493" y="437497"/>
                  </a:lnTo>
                  <a:lnTo>
                    <a:pt x="218872" y="428025"/>
                  </a:lnTo>
                  <a:lnTo>
                    <a:pt x="215664" y="417392"/>
                  </a:lnTo>
                  <a:lnTo>
                    <a:pt x="211845" y="399240"/>
                  </a:lnTo>
                  <a:lnTo>
                    <a:pt x="208255" y="388751"/>
                  </a:lnTo>
                  <a:lnTo>
                    <a:pt x="205761" y="359971"/>
                  </a:lnTo>
                  <a:lnTo>
                    <a:pt x="213508" y="317448"/>
                  </a:lnTo>
                  <a:lnTo>
                    <a:pt x="215234" y="274627"/>
                  </a:lnTo>
                  <a:lnTo>
                    <a:pt x="223401" y="237161"/>
                  </a:lnTo>
                  <a:lnTo>
                    <a:pt x="237408" y="194266"/>
                  </a:lnTo>
                  <a:lnTo>
                    <a:pt x="247907" y="157787"/>
                  </a:lnTo>
                  <a:lnTo>
                    <a:pt x="264772" y="113232"/>
                  </a:lnTo>
                  <a:lnTo>
                    <a:pt x="266505" y="105533"/>
                  </a:lnTo>
                  <a:lnTo>
                    <a:pt x="267959" y="103084"/>
                  </a:lnTo>
                  <a:lnTo>
                    <a:pt x="269921" y="101450"/>
                  </a:lnTo>
                  <a:lnTo>
                    <a:pt x="274746" y="98643"/>
                  </a:lnTo>
                  <a:lnTo>
                    <a:pt x="284105" y="90686"/>
                  </a:lnTo>
                  <a:lnTo>
                    <a:pt x="293295" y="89379"/>
                  </a:lnTo>
                  <a:lnTo>
                    <a:pt x="299010" y="89289"/>
                  </a:lnTo>
                  <a:lnTo>
                    <a:pt x="304211" y="91915"/>
                  </a:lnTo>
                  <a:lnTo>
                    <a:pt x="310894" y="96945"/>
                  </a:lnTo>
                  <a:lnTo>
                    <a:pt x="336427" y="137891"/>
                  </a:lnTo>
                  <a:lnTo>
                    <a:pt x="354218" y="178822"/>
                  </a:lnTo>
                  <a:lnTo>
                    <a:pt x="369095" y="215677"/>
                  </a:lnTo>
                  <a:lnTo>
                    <a:pt x="383977" y="256457"/>
                  </a:lnTo>
                  <a:lnTo>
                    <a:pt x="398859" y="295488"/>
                  </a:lnTo>
                  <a:lnTo>
                    <a:pt x="413743" y="339397"/>
                  </a:lnTo>
                  <a:lnTo>
                    <a:pt x="421558" y="383947"/>
                  </a:lnTo>
                  <a:lnTo>
                    <a:pt x="433831" y="427591"/>
                  </a:lnTo>
                  <a:lnTo>
                    <a:pt x="443365" y="466928"/>
                  </a:lnTo>
                  <a:lnTo>
                    <a:pt x="446363" y="510148"/>
                  </a:lnTo>
                  <a:lnTo>
                    <a:pt x="446484" y="526758"/>
                  </a:lnTo>
                  <a:lnTo>
                    <a:pt x="455414" y="5089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872" name="SMARTInkShape-200"/>
          <p:cNvSpPr/>
          <p:nvPr>
            <p:custDataLst>
              <p:tags r:id="rId3"/>
            </p:custDataLst>
          </p:nvPr>
        </p:nvSpPr>
        <p:spPr>
          <a:xfrm>
            <a:off x="6670849" y="5331023"/>
            <a:ext cx="79995" cy="401837"/>
          </a:xfrm>
          <a:custGeom>
            <a:avLst/>
            <a:gdLst/>
            <a:ahLst/>
            <a:cxnLst/>
            <a:rect l="0" t="0" r="0" b="0"/>
            <a:pathLst>
              <a:path w="79995" h="401837">
                <a:moveTo>
                  <a:pt x="79994" y="0"/>
                </a:moveTo>
                <a:lnTo>
                  <a:pt x="79994" y="0"/>
                </a:lnTo>
                <a:lnTo>
                  <a:pt x="79003" y="20395"/>
                </a:lnTo>
                <a:lnTo>
                  <a:pt x="65755" y="63645"/>
                </a:lnTo>
                <a:lnTo>
                  <a:pt x="61224" y="89634"/>
                </a:lnTo>
                <a:lnTo>
                  <a:pt x="42159" y="133989"/>
                </a:lnTo>
                <a:lnTo>
                  <a:pt x="33598" y="171532"/>
                </a:lnTo>
                <a:lnTo>
                  <a:pt x="26370" y="214559"/>
                </a:lnTo>
                <a:lnTo>
                  <a:pt x="14112" y="258994"/>
                </a:lnTo>
                <a:lnTo>
                  <a:pt x="9288" y="303614"/>
                </a:lnTo>
                <a:lnTo>
                  <a:pt x="7661" y="341129"/>
                </a:lnTo>
                <a:lnTo>
                  <a:pt x="0" y="385143"/>
                </a:lnTo>
                <a:lnTo>
                  <a:pt x="2438" y="392102"/>
                </a:lnTo>
                <a:lnTo>
                  <a:pt x="8556" y="4018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3" name="SMARTInkShape-201"/>
          <p:cNvSpPr/>
          <p:nvPr>
            <p:custDataLst>
              <p:tags r:id="rId4"/>
            </p:custDataLst>
          </p:nvPr>
        </p:nvSpPr>
        <p:spPr>
          <a:xfrm>
            <a:off x="2955726" y="6813351"/>
            <a:ext cx="8931" cy="8930"/>
          </a:xfrm>
          <a:custGeom>
            <a:avLst/>
            <a:gdLst/>
            <a:ahLst/>
            <a:cxnLst/>
            <a:rect l="0" t="0" r="0" b="0"/>
            <a:pathLst>
              <a:path w="8931" h="8930">
                <a:moveTo>
                  <a:pt x="0" y="0"/>
                </a:moveTo>
                <a:lnTo>
                  <a:pt x="0" y="0"/>
                </a:lnTo>
                <a:lnTo>
                  <a:pt x="0" y="4741"/>
                </a:lnTo>
                <a:lnTo>
                  <a:pt x="993" y="6137"/>
                </a:lnTo>
                <a:lnTo>
                  <a:pt x="2646" y="7068"/>
                </a:lnTo>
                <a:lnTo>
                  <a:pt x="8930" y="89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670165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Jefferson, Madison, &amp; Monroe</a:t>
            </a:r>
          </a:p>
          <a:p>
            <a:r>
              <a:rPr lang="en-US" dirty="0" smtClean="0"/>
              <a:t>From Virginia!</a:t>
            </a:r>
            <a:endParaRPr lang="en-US" dirty="0"/>
          </a:p>
        </p:txBody>
      </p:sp>
      <p:sp>
        <p:nvSpPr>
          <p:cNvPr id="3" name="Title 2"/>
          <p:cNvSpPr>
            <a:spLocks noGrp="1"/>
          </p:cNvSpPr>
          <p:nvPr>
            <p:ph type="title"/>
          </p:nvPr>
        </p:nvSpPr>
        <p:spPr/>
        <p:txBody>
          <a:bodyPr/>
          <a:lstStyle/>
          <a:p>
            <a:r>
              <a:rPr lang="en-US" dirty="0" smtClean="0"/>
              <a:t>Southerners begin to dominate </a:t>
            </a:r>
            <a:endParaRPr lang="en-US" dirty="0"/>
          </a:p>
        </p:txBody>
      </p:sp>
    </p:spTree>
    <p:extLst>
      <p:ext uri="{BB962C8B-B14F-4D97-AF65-F5344CB8AC3E}">
        <p14:creationId xmlns:p14="http://schemas.microsoft.com/office/powerpoint/2010/main" val="40437301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1804. TJ pays $ 15 mil for the Louisiana territory</a:t>
            </a:r>
          </a:p>
          <a:p>
            <a:r>
              <a:rPr lang="en-US" dirty="0" smtClean="0"/>
              <a:t>2x the size of </a:t>
            </a:r>
            <a:r>
              <a:rPr lang="en-US" dirty="0" smtClean="0"/>
              <a:t>US= allow for expansion of slavery = King Cotton = $$</a:t>
            </a:r>
            <a:endParaRPr lang="en-US" dirty="0" smtClean="0"/>
          </a:p>
          <a:p>
            <a:r>
              <a:rPr lang="en-US" dirty="0" smtClean="0"/>
              <a:t>But did the Constitution say it was ok to acquire new territory?</a:t>
            </a:r>
          </a:p>
          <a:p>
            <a:r>
              <a:rPr lang="en-US" dirty="0" smtClean="0"/>
              <a:t>TJ was a strict </a:t>
            </a:r>
            <a:r>
              <a:rPr lang="en-US" dirty="0" smtClean="0"/>
              <a:t>constructionist- hoe does he rationalize buying it ?</a:t>
            </a:r>
            <a:endParaRPr lang="en-US" dirty="0" smtClean="0"/>
          </a:p>
          <a:p>
            <a:r>
              <a:rPr lang="en-US" dirty="0"/>
              <a:t>On October 20, 1803, </a:t>
            </a:r>
            <a:r>
              <a:rPr lang="en-US" dirty="0" smtClean="0"/>
              <a:t>Senate </a:t>
            </a:r>
            <a:r>
              <a:rPr lang="en-US" dirty="0" smtClean="0"/>
              <a:t>ratifies the purchase</a:t>
            </a:r>
          </a:p>
          <a:p>
            <a:r>
              <a:rPr lang="en-US" dirty="0" smtClean="0"/>
              <a:t>Port of New Orleans, Mississippi </a:t>
            </a:r>
            <a:r>
              <a:rPr lang="en-US" dirty="0" smtClean="0"/>
              <a:t>rive </a:t>
            </a:r>
            <a:r>
              <a:rPr lang="en-US" dirty="0" err="1" smtClean="0"/>
              <a:t>rbelongs</a:t>
            </a:r>
            <a:r>
              <a:rPr lang="en-US" dirty="0" smtClean="0"/>
              <a:t> </a:t>
            </a:r>
            <a:r>
              <a:rPr lang="en-US" dirty="0" smtClean="0"/>
              <a:t>to USA</a:t>
            </a:r>
            <a:endParaRPr lang="en-US" dirty="0"/>
          </a:p>
        </p:txBody>
      </p:sp>
      <p:sp>
        <p:nvSpPr>
          <p:cNvPr id="3" name="Title 2"/>
          <p:cNvSpPr>
            <a:spLocks noGrp="1"/>
          </p:cNvSpPr>
          <p:nvPr>
            <p:ph type="title"/>
          </p:nvPr>
        </p:nvSpPr>
        <p:spPr/>
        <p:txBody>
          <a:bodyPr>
            <a:normAutofit fontScale="90000"/>
          </a:bodyPr>
          <a:lstStyle/>
          <a:p>
            <a:r>
              <a:rPr lang="en-US" dirty="0" smtClean="0"/>
              <a:t>Jefferson &amp; the Louisiana Purchase</a:t>
            </a:r>
            <a:endParaRPr lang="en-US" dirty="0"/>
          </a:p>
        </p:txBody>
      </p:sp>
      <p:sp>
        <p:nvSpPr>
          <p:cNvPr id="45" name="SMARTInkShape-203"/>
          <p:cNvSpPr/>
          <p:nvPr>
            <p:custDataLst>
              <p:tags r:id="rId1"/>
            </p:custDataLst>
          </p:nvPr>
        </p:nvSpPr>
        <p:spPr>
          <a:xfrm>
            <a:off x="4518421" y="2732484"/>
            <a:ext cx="133947" cy="53580"/>
          </a:xfrm>
          <a:custGeom>
            <a:avLst/>
            <a:gdLst/>
            <a:ahLst/>
            <a:cxnLst/>
            <a:rect l="0" t="0" r="0" b="0"/>
            <a:pathLst>
              <a:path w="133947" h="53580">
                <a:moveTo>
                  <a:pt x="0" y="0"/>
                </a:moveTo>
                <a:lnTo>
                  <a:pt x="0" y="0"/>
                </a:lnTo>
                <a:lnTo>
                  <a:pt x="0" y="4741"/>
                </a:lnTo>
                <a:lnTo>
                  <a:pt x="993" y="6137"/>
                </a:lnTo>
                <a:lnTo>
                  <a:pt x="2646" y="7068"/>
                </a:lnTo>
                <a:lnTo>
                  <a:pt x="8821" y="8898"/>
                </a:lnTo>
                <a:lnTo>
                  <a:pt x="13638" y="13661"/>
                </a:lnTo>
                <a:lnTo>
                  <a:pt x="15983" y="18639"/>
                </a:lnTo>
                <a:lnTo>
                  <a:pt x="17859" y="44527"/>
                </a:lnTo>
                <a:lnTo>
                  <a:pt x="17860" y="44649"/>
                </a:lnTo>
                <a:lnTo>
                  <a:pt x="26790" y="44649"/>
                </a:lnTo>
                <a:lnTo>
                  <a:pt x="26790" y="53579"/>
                </a:lnTo>
                <a:lnTo>
                  <a:pt x="35718" y="53579"/>
                </a:lnTo>
                <a:lnTo>
                  <a:pt x="35718" y="44649"/>
                </a:lnTo>
                <a:lnTo>
                  <a:pt x="35718" y="53579"/>
                </a:lnTo>
                <a:lnTo>
                  <a:pt x="68829" y="52586"/>
                </a:lnTo>
                <a:lnTo>
                  <a:pt x="107151" y="44649"/>
                </a:lnTo>
                <a:lnTo>
                  <a:pt x="107157" y="44649"/>
                </a:lnTo>
                <a:lnTo>
                  <a:pt x="107157" y="35719"/>
                </a:lnTo>
                <a:lnTo>
                  <a:pt x="116638" y="35719"/>
                </a:lnTo>
                <a:lnTo>
                  <a:pt x="123938" y="33073"/>
                </a:lnTo>
                <a:lnTo>
                  <a:pt x="133946"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351170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t>Chattel slavery</a:t>
            </a:r>
            <a:r>
              <a:rPr lang="en-US" dirty="0"/>
              <a:t>. </a:t>
            </a:r>
            <a:r>
              <a:rPr lang="en-US" b="1" dirty="0"/>
              <a:t>Chattel slavery</a:t>
            </a:r>
            <a:r>
              <a:rPr lang="en-US" dirty="0"/>
              <a:t>, also called traditional </a:t>
            </a:r>
            <a:r>
              <a:rPr lang="en-US" b="1" dirty="0"/>
              <a:t>slavery</a:t>
            </a:r>
            <a:r>
              <a:rPr lang="en-US" dirty="0"/>
              <a:t>, is so named because people are treated as the </a:t>
            </a:r>
            <a:r>
              <a:rPr lang="en-US" b="1" dirty="0"/>
              <a:t>chattel</a:t>
            </a:r>
            <a:r>
              <a:rPr lang="en-US" dirty="0"/>
              <a:t> (personal property) of the owner and are bought and sold as commodities. Typically, under the </a:t>
            </a:r>
            <a:r>
              <a:rPr lang="en-US" b="1" dirty="0"/>
              <a:t>chattel slave</a:t>
            </a:r>
            <a:r>
              <a:rPr lang="en-US" dirty="0"/>
              <a:t> system, </a:t>
            </a:r>
            <a:r>
              <a:rPr lang="en-US" b="1" dirty="0"/>
              <a:t>slave</a:t>
            </a:r>
            <a:r>
              <a:rPr lang="en-US" dirty="0"/>
              <a:t> status was imposed on children of the enslaved at birth.</a:t>
            </a:r>
            <a:endParaRPr lang="en-US" dirty="0"/>
          </a:p>
        </p:txBody>
      </p:sp>
      <p:sp>
        <p:nvSpPr>
          <p:cNvPr id="3" name="Title 2"/>
          <p:cNvSpPr>
            <a:spLocks noGrp="1"/>
          </p:cNvSpPr>
          <p:nvPr>
            <p:ph type="title"/>
          </p:nvPr>
        </p:nvSpPr>
        <p:spPr/>
        <p:txBody>
          <a:bodyPr/>
          <a:lstStyle/>
          <a:p>
            <a:r>
              <a:rPr lang="en-US" dirty="0" smtClean="0"/>
              <a:t>		Chattel Slavery</a:t>
            </a:r>
            <a:endParaRPr lang="en-US" dirty="0"/>
          </a:p>
        </p:txBody>
      </p:sp>
    </p:spTree>
    <p:extLst>
      <p:ext uri="{BB962C8B-B14F-4D97-AF65-F5344CB8AC3E}">
        <p14:creationId xmlns:p14="http://schemas.microsoft.com/office/powerpoint/2010/main" val="1423015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Lewis &amp; </a:t>
            </a:r>
            <a:r>
              <a:rPr lang="en-US" dirty="0" smtClean="0"/>
              <a:t>Clark – </a:t>
            </a:r>
            <a:r>
              <a:rPr lang="en-US" dirty="0"/>
              <a:t>set </a:t>
            </a:r>
            <a:r>
              <a:rPr lang="en-US" dirty="0" err="1" smtClean="0"/>
              <a:t>offon</a:t>
            </a:r>
            <a:r>
              <a:rPr lang="en-US" dirty="0" smtClean="0"/>
              <a:t> May </a:t>
            </a:r>
            <a:r>
              <a:rPr lang="en-US" dirty="0"/>
              <a:t>1804-April </a:t>
            </a:r>
            <a:r>
              <a:rPr lang="en-US" dirty="0" smtClean="0"/>
              <a:t>1806</a:t>
            </a:r>
          </a:p>
          <a:p>
            <a:r>
              <a:rPr lang="en-US" dirty="0" smtClean="0"/>
              <a:t>How far to the Pacific. Native Americans, apex predators &amp; can river systems provide a transportation system west?</a:t>
            </a:r>
          </a:p>
          <a:p>
            <a:r>
              <a:rPr lang="en-US" dirty="0" smtClean="0"/>
              <a:t>The </a:t>
            </a:r>
            <a:r>
              <a:rPr lang="en-US" dirty="0" err="1" smtClean="0"/>
              <a:t>corp</a:t>
            </a:r>
            <a:r>
              <a:rPr lang="en-US" dirty="0" smtClean="0"/>
              <a:t> of Discovery takes 3 years to make it to the Pacific</a:t>
            </a:r>
            <a:endParaRPr lang="en-US" dirty="0"/>
          </a:p>
          <a:p>
            <a:endParaRPr lang="en-US" dirty="0"/>
          </a:p>
          <a:p>
            <a:endParaRPr lang="en-US" dirty="0" smtClean="0"/>
          </a:p>
          <a:p>
            <a:endParaRPr lang="en-US" dirty="0" smtClean="0"/>
          </a:p>
          <a:p>
            <a:endParaRPr lang="en-US" dirty="0" smtClean="0"/>
          </a:p>
        </p:txBody>
      </p:sp>
      <p:sp>
        <p:nvSpPr>
          <p:cNvPr id="3" name="Title 2"/>
          <p:cNvSpPr>
            <a:spLocks noGrp="1"/>
          </p:cNvSpPr>
          <p:nvPr>
            <p:ph type="title"/>
          </p:nvPr>
        </p:nvSpPr>
        <p:spPr>
          <a:xfrm>
            <a:off x="457200" y="274638"/>
            <a:ext cx="8229600" cy="1206690"/>
          </a:xfrm>
        </p:spPr>
        <p:txBody>
          <a:bodyPr>
            <a:normAutofit fontScale="90000"/>
          </a:bodyPr>
          <a:lstStyle/>
          <a:p>
            <a:r>
              <a:rPr lang="en-US" dirty="0" smtClean="0"/>
              <a:t>Jefferson Orders the Louisiana Purchase explored &amp; mapped</a:t>
            </a:r>
            <a:endParaRPr lang="en-US" dirty="0"/>
          </a:p>
        </p:txBody>
      </p:sp>
    </p:spTree>
    <p:extLst>
      <p:ext uri="{BB962C8B-B14F-4D97-AF65-F5344CB8AC3E}">
        <p14:creationId xmlns:p14="http://schemas.microsoft.com/office/powerpoint/2010/main" val="565276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a:t>
            </a:r>
            <a:r>
              <a:rPr lang="en-US" baseline="30000" dirty="0" smtClean="0"/>
              <a:t>st</a:t>
            </a:r>
            <a:r>
              <a:rPr lang="en-US" dirty="0" smtClean="0"/>
              <a:t> SC Chief Justice- 30 years</a:t>
            </a:r>
          </a:p>
          <a:p>
            <a:r>
              <a:rPr lang="en-US" i="1" dirty="0" smtClean="0"/>
              <a:t>Marbury v. Madison </a:t>
            </a:r>
            <a:r>
              <a:rPr lang="en-US" dirty="0" smtClean="0"/>
              <a:t>1803.</a:t>
            </a:r>
          </a:p>
          <a:p>
            <a:endParaRPr lang="en-US" dirty="0" smtClean="0"/>
          </a:p>
          <a:p>
            <a:r>
              <a:rPr lang="en-US" dirty="0" smtClean="0"/>
              <a:t>Affirms Judicial Review- an act of Congress could be declared as unconstitutional by the SC</a:t>
            </a:r>
            <a:r>
              <a:rPr lang="en-US" dirty="0" smtClean="0"/>
              <a:t>.</a:t>
            </a:r>
          </a:p>
          <a:p>
            <a:r>
              <a:rPr lang="en-US" i="1" dirty="0" smtClean="0"/>
              <a:t>Marbury v. Madison</a:t>
            </a:r>
            <a:endParaRPr lang="en-US" i="1" dirty="0" smtClean="0"/>
          </a:p>
          <a:p>
            <a:endParaRPr lang="en-US" dirty="0"/>
          </a:p>
        </p:txBody>
      </p:sp>
      <p:sp>
        <p:nvSpPr>
          <p:cNvPr id="3" name="Title 2"/>
          <p:cNvSpPr>
            <a:spLocks noGrp="1"/>
          </p:cNvSpPr>
          <p:nvPr>
            <p:ph type="title"/>
          </p:nvPr>
        </p:nvSpPr>
        <p:spPr/>
        <p:txBody>
          <a:bodyPr/>
          <a:lstStyle/>
          <a:p>
            <a:r>
              <a:rPr lang="en-US" dirty="0" smtClean="0"/>
              <a:t>John Marshall</a:t>
            </a:r>
            <a:endParaRPr lang="en-US" dirty="0"/>
          </a:p>
        </p:txBody>
      </p:sp>
    </p:spTree>
    <p:extLst>
      <p:ext uri="{BB962C8B-B14F-4D97-AF65-F5344CB8AC3E}">
        <p14:creationId xmlns:p14="http://schemas.microsoft.com/office/powerpoint/2010/main" val="21197645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Britain wants America</a:t>
            </a:r>
          </a:p>
          <a:p>
            <a:r>
              <a:rPr lang="en-US" dirty="0" smtClean="0"/>
              <a:t>Jefferson serves 2 terms 1801-1809</a:t>
            </a:r>
          </a:p>
          <a:p>
            <a:r>
              <a:rPr lang="en-US" dirty="0" smtClean="0"/>
              <a:t>Kept America out of War with Britain &amp; France</a:t>
            </a:r>
          </a:p>
          <a:p>
            <a:r>
              <a:rPr lang="en-US" dirty="0" smtClean="0"/>
              <a:t>But Both B &amp; F seize American ships-especially whalers</a:t>
            </a:r>
          </a:p>
          <a:p>
            <a:r>
              <a:rPr lang="en-US" dirty="0" smtClean="0"/>
              <a:t>Impressment– USS  Sailors kidnapped &amp; forced to serve on British &amp; or French Naval ships. </a:t>
            </a:r>
            <a:endParaRPr lang="en-US" dirty="0"/>
          </a:p>
          <a:p>
            <a:r>
              <a:rPr lang="en-US" dirty="0" smtClean="0"/>
              <a:t>How can USA remain neutral? </a:t>
            </a:r>
            <a:endParaRPr lang="en-US" dirty="0"/>
          </a:p>
        </p:txBody>
      </p:sp>
      <p:sp>
        <p:nvSpPr>
          <p:cNvPr id="3" name="Title 2"/>
          <p:cNvSpPr>
            <a:spLocks noGrp="1"/>
          </p:cNvSpPr>
          <p:nvPr>
            <p:ph type="title"/>
          </p:nvPr>
        </p:nvSpPr>
        <p:spPr/>
        <p:txBody>
          <a:bodyPr/>
          <a:lstStyle/>
          <a:p>
            <a:r>
              <a:rPr lang="en-US" dirty="0" smtClean="0"/>
              <a:t>War of 1812</a:t>
            </a:r>
            <a:endParaRPr lang="en-US" dirty="0"/>
          </a:p>
        </p:txBody>
      </p:sp>
      <mc:AlternateContent xmlns:mc="http://schemas.openxmlformats.org/markup-compatibility/2006" xmlns:p14="http://schemas.microsoft.com/office/powerpoint/2010/main">
        <mc:Choice Requires="p14">
          <p:contentPart p14:bwMode="auto" r:id="rId25">
            <p14:nvContentPartPr>
              <p14:cNvPr id="7" name="Ink 6"/>
              <p14:cNvContentPartPr/>
              <p14:nvPr/>
            </p14:nvContentPartPr>
            <p14:xfrm>
              <a:off x="7061871" y="2054049"/>
              <a:ext cx="14400" cy="28440"/>
            </p14:xfrm>
          </p:contentPart>
        </mc:Choice>
        <mc:Fallback xmlns="">
          <p:pic>
            <p:nvPicPr>
              <p:cNvPr id="7" name="Ink 6"/>
              <p:cNvPicPr/>
              <p:nvPr/>
            </p:nvPicPr>
            <p:blipFill>
              <a:blip r:embed="rId26"/>
              <a:stretch>
                <a:fillRect/>
              </a:stretch>
            </p:blipFill>
            <p:spPr>
              <a:xfrm>
                <a:off x="7049991" y="2042169"/>
                <a:ext cx="381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 name="Ink 7"/>
              <p14:cNvContentPartPr/>
              <p14:nvPr/>
            </p14:nvContentPartPr>
            <p14:xfrm>
              <a:off x="7061871" y="2110209"/>
              <a:ext cx="360" cy="360"/>
            </p14:xfrm>
          </p:contentPart>
        </mc:Choice>
        <mc:Fallback xmlns="">
          <p:pic>
            <p:nvPicPr>
              <p:cNvPr id="8" name="Ink 7"/>
              <p:cNvPicPr/>
              <p:nvPr/>
            </p:nvPicPr>
            <p:blipFill>
              <a:blip r:embed="rId28"/>
              <a:stretch>
                <a:fillRect/>
              </a:stretch>
            </p:blipFill>
            <p:spPr>
              <a:xfrm>
                <a:off x="7049991" y="2098329"/>
                <a:ext cx="2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 name="Ink 8"/>
              <p14:cNvContentPartPr/>
              <p14:nvPr/>
            </p14:nvContentPartPr>
            <p14:xfrm>
              <a:off x="6991671" y="2180409"/>
              <a:ext cx="360" cy="360"/>
            </p14:xfrm>
          </p:contentPart>
        </mc:Choice>
        <mc:Fallback xmlns="">
          <p:pic>
            <p:nvPicPr>
              <p:cNvPr id="9" name="Ink 8"/>
              <p:cNvPicPr/>
              <p:nvPr/>
            </p:nvPicPr>
            <p:blipFill>
              <a:blip r:embed="rId30"/>
              <a:stretch>
                <a:fillRect/>
              </a:stretch>
            </p:blipFill>
            <p:spPr>
              <a:xfrm>
                <a:off x="6979791" y="2168529"/>
                <a:ext cx="24120" cy="24120"/>
              </a:xfrm>
              <a:prstGeom prst="rect">
                <a:avLst/>
              </a:prstGeom>
            </p:spPr>
          </p:pic>
        </mc:Fallback>
      </mc:AlternateContent>
      <p:grpSp>
        <p:nvGrpSpPr>
          <p:cNvPr id="66" name="SMARTInkShape-Group38"/>
          <p:cNvGrpSpPr/>
          <p:nvPr/>
        </p:nvGrpSpPr>
        <p:grpSpPr>
          <a:xfrm>
            <a:off x="4500425" y="287383"/>
            <a:ext cx="1926503" cy="737936"/>
            <a:chOff x="4500425" y="287383"/>
            <a:chExt cx="1926503" cy="737936"/>
          </a:xfrm>
        </p:grpSpPr>
        <p:sp>
          <p:nvSpPr>
            <p:cNvPr id="61" name="SMARTInkShape-281"/>
            <p:cNvSpPr/>
            <p:nvPr>
              <p:custDataLst>
                <p:tags r:id="rId19"/>
              </p:custDataLst>
            </p:nvPr>
          </p:nvSpPr>
          <p:spPr>
            <a:xfrm>
              <a:off x="5592509" y="489857"/>
              <a:ext cx="165387" cy="323346"/>
            </a:xfrm>
            <a:custGeom>
              <a:avLst/>
              <a:gdLst/>
              <a:ahLst/>
              <a:cxnLst/>
              <a:rect l="0" t="0" r="0" b="0"/>
              <a:pathLst>
                <a:path w="165387" h="323346">
                  <a:moveTo>
                    <a:pt x="102897" y="0"/>
                  </a:moveTo>
                  <a:lnTo>
                    <a:pt x="102897" y="0"/>
                  </a:lnTo>
                  <a:lnTo>
                    <a:pt x="95962" y="0"/>
                  </a:lnTo>
                  <a:lnTo>
                    <a:pt x="93194" y="1452"/>
                  </a:lnTo>
                  <a:lnTo>
                    <a:pt x="81281" y="14715"/>
                  </a:lnTo>
                  <a:lnTo>
                    <a:pt x="64608" y="46439"/>
                  </a:lnTo>
                  <a:lnTo>
                    <a:pt x="53430" y="72713"/>
                  </a:lnTo>
                  <a:lnTo>
                    <a:pt x="45744" y="97422"/>
                  </a:lnTo>
                  <a:lnTo>
                    <a:pt x="34599" y="127402"/>
                  </a:lnTo>
                  <a:lnTo>
                    <a:pt x="22829" y="159266"/>
                  </a:lnTo>
                  <a:lnTo>
                    <a:pt x="14423" y="191688"/>
                  </a:lnTo>
                  <a:lnTo>
                    <a:pt x="7336" y="223549"/>
                  </a:lnTo>
                  <a:lnTo>
                    <a:pt x="1365" y="250246"/>
                  </a:lnTo>
                  <a:lnTo>
                    <a:pt x="0" y="268719"/>
                  </a:lnTo>
                  <a:lnTo>
                    <a:pt x="6509" y="301289"/>
                  </a:lnTo>
                  <a:lnTo>
                    <a:pt x="11926" y="311823"/>
                  </a:lnTo>
                  <a:lnTo>
                    <a:pt x="16791" y="318417"/>
                  </a:lnTo>
                  <a:lnTo>
                    <a:pt x="19391" y="319319"/>
                  </a:lnTo>
                  <a:lnTo>
                    <a:pt x="38934" y="319998"/>
                  </a:lnTo>
                  <a:lnTo>
                    <a:pt x="43747" y="318086"/>
                  </a:lnTo>
                  <a:lnTo>
                    <a:pt x="52750" y="310946"/>
                  </a:lnTo>
                  <a:lnTo>
                    <a:pt x="70237" y="280667"/>
                  </a:lnTo>
                  <a:lnTo>
                    <a:pt x="88471" y="249540"/>
                  </a:lnTo>
                  <a:lnTo>
                    <a:pt x="100540" y="221386"/>
                  </a:lnTo>
                  <a:lnTo>
                    <a:pt x="108115" y="192789"/>
                  </a:lnTo>
                  <a:lnTo>
                    <a:pt x="118404" y="162101"/>
                  </a:lnTo>
                  <a:lnTo>
                    <a:pt x="125599" y="133084"/>
                  </a:lnTo>
                  <a:lnTo>
                    <a:pt x="129548" y="102342"/>
                  </a:lnTo>
                  <a:lnTo>
                    <a:pt x="135138" y="78952"/>
                  </a:lnTo>
                  <a:lnTo>
                    <a:pt x="136225" y="63078"/>
                  </a:lnTo>
                  <a:lnTo>
                    <a:pt x="141170" y="50353"/>
                  </a:lnTo>
                  <a:lnTo>
                    <a:pt x="142630" y="41421"/>
                  </a:lnTo>
                  <a:lnTo>
                    <a:pt x="148721" y="32797"/>
                  </a:lnTo>
                  <a:lnTo>
                    <a:pt x="154855" y="26429"/>
                  </a:lnTo>
                  <a:lnTo>
                    <a:pt x="158528" y="29683"/>
                  </a:lnTo>
                  <a:lnTo>
                    <a:pt x="160279" y="33271"/>
                  </a:lnTo>
                  <a:lnTo>
                    <a:pt x="165386" y="56039"/>
                  </a:lnTo>
                  <a:lnTo>
                    <a:pt x="162311" y="85407"/>
                  </a:lnTo>
                  <a:lnTo>
                    <a:pt x="161804" y="116347"/>
                  </a:lnTo>
                  <a:lnTo>
                    <a:pt x="160991" y="141798"/>
                  </a:lnTo>
                  <a:lnTo>
                    <a:pt x="157202" y="167724"/>
                  </a:lnTo>
                  <a:lnTo>
                    <a:pt x="155030" y="193065"/>
                  </a:lnTo>
                  <a:lnTo>
                    <a:pt x="150099" y="221500"/>
                  </a:lnTo>
                  <a:lnTo>
                    <a:pt x="148086" y="250162"/>
                  </a:lnTo>
                  <a:lnTo>
                    <a:pt x="141982" y="282341"/>
                  </a:lnTo>
                  <a:lnTo>
                    <a:pt x="136214" y="304605"/>
                  </a:lnTo>
                  <a:lnTo>
                    <a:pt x="135847" y="312213"/>
                  </a:lnTo>
                  <a:lnTo>
                    <a:pt x="136475" y="314822"/>
                  </a:lnTo>
                  <a:lnTo>
                    <a:pt x="137619" y="316561"/>
                  </a:lnTo>
                  <a:lnTo>
                    <a:pt x="139107" y="317721"/>
                  </a:lnTo>
                  <a:lnTo>
                    <a:pt x="140761" y="320945"/>
                  </a:lnTo>
                  <a:lnTo>
                    <a:pt x="141203" y="322820"/>
                  </a:lnTo>
                  <a:lnTo>
                    <a:pt x="141496" y="323345"/>
                  </a:lnTo>
                  <a:lnTo>
                    <a:pt x="141693" y="322969"/>
                  </a:lnTo>
                  <a:lnTo>
                    <a:pt x="141823" y="321993"/>
                  </a:lnTo>
                  <a:lnTo>
                    <a:pt x="142637" y="321342"/>
                  </a:lnTo>
                  <a:lnTo>
                    <a:pt x="145474" y="320619"/>
                  </a:lnTo>
                  <a:lnTo>
                    <a:pt x="149156" y="314492"/>
                  </a:lnTo>
                  <a:lnTo>
                    <a:pt x="155148" y="3004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SMARTInkShape-282"/>
            <p:cNvSpPr/>
            <p:nvPr>
              <p:custDataLst>
                <p:tags r:id="rId20"/>
              </p:custDataLst>
            </p:nvPr>
          </p:nvSpPr>
          <p:spPr>
            <a:xfrm>
              <a:off x="4500425" y="457200"/>
              <a:ext cx="613684" cy="568119"/>
            </a:xfrm>
            <a:custGeom>
              <a:avLst/>
              <a:gdLst/>
              <a:ahLst/>
              <a:cxnLst/>
              <a:rect l="0" t="0" r="0" b="0"/>
              <a:pathLst>
                <a:path w="613684" h="568119">
                  <a:moveTo>
                    <a:pt x="65044" y="0"/>
                  </a:moveTo>
                  <a:lnTo>
                    <a:pt x="65044" y="0"/>
                  </a:lnTo>
                  <a:lnTo>
                    <a:pt x="50329" y="9091"/>
                  </a:lnTo>
                  <a:lnTo>
                    <a:pt x="35320" y="36549"/>
                  </a:lnTo>
                  <a:lnTo>
                    <a:pt x="27389" y="65415"/>
                  </a:lnTo>
                  <a:lnTo>
                    <a:pt x="20820" y="96618"/>
                  </a:lnTo>
                  <a:lnTo>
                    <a:pt x="15032" y="129268"/>
                  </a:lnTo>
                  <a:lnTo>
                    <a:pt x="11300" y="156486"/>
                  </a:lnTo>
                  <a:lnTo>
                    <a:pt x="7255" y="186294"/>
                  </a:lnTo>
                  <a:lnTo>
                    <a:pt x="6556" y="211549"/>
                  </a:lnTo>
                  <a:lnTo>
                    <a:pt x="6348" y="237417"/>
                  </a:lnTo>
                  <a:lnTo>
                    <a:pt x="2819" y="263466"/>
                  </a:lnTo>
                  <a:lnTo>
                    <a:pt x="645" y="289569"/>
                  </a:lnTo>
                  <a:lnTo>
                    <a:pt x="0" y="315688"/>
                  </a:lnTo>
                  <a:lnTo>
                    <a:pt x="3276" y="341812"/>
                  </a:lnTo>
                  <a:lnTo>
                    <a:pt x="5671" y="372157"/>
                  </a:lnTo>
                  <a:lnTo>
                    <a:pt x="6144" y="403417"/>
                  </a:lnTo>
                  <a:lnTo>
                    <a:pt x="9705" y="430772"/>
                  </a:lnTo>
                  <a:lnTo>
                    <a:pt x="14321" y="461756"/>
                  </a:lnTo>
                  <a:lnTo>
                    <a:pt x="23153" y="489731"/>
                  </a:lnTo>
                  <a:lnTo>
                    <a:pt x="28967" y="513502"/>
                  </a:lnTo>
                  <a:lnTo>
                    <a:pt x="49253" y="543542"/>
                  </a:lnTo>
                  <a:lnTo>
                    <a:pt x="56897" y="552129"/>
                  </a:lnTo>
                  <a:lnTo>
                    <a:pt x="79799" y="565256"/>
                  </a:lnTo>
                  <a:lnTo>
                    <a:pt x="90642" y="567646"/>
                  </a:lnTo>
                  <a:lnTo>
                    <a:pt x="99774" y="568118"/>
                  </a:lnTo>
                  <a:lnTo>
                    <a:pt x="109846" y="564732"/>
                  </a:lnTo>
                  <a:lnTo>
                    <a:pt x="121037" y="557087"/>
                  </a:lnTo>
                  <a:lnTo>
                    <a:pt x="135921" y="542961"/>
                  </a:lnTo>
                  <a:lnTo>
                    <a:pt x="151474" y="515235"/>
                  </a:lnTo>
                  <a:lnTo>
                    <a:pt x="164202" y="489709"/>
                  </a:lnTo>
                  <a:lnTo>
                    <a:pt x="173705" y="458488"/>
                  </a:lnTo>
                  <a:lnTo>
                    <a:pt x="180374" y="432988"/>
                  </a:lnTo>
                  <a:lnTo>
                    <a:pt x="187672" y="407048"/>
                  </a:lnTo>
                  <a:lnTo>
                    <a:pt x="197978" y="380977"/>
                  </a:lnTo>
                  <a:lnTo>
                    <a:pt x="206677" y="354867"/>
                  </a:lnTo>
                  <a:lnTo>
                    <a:pt x="217397" y="328746"/>
                  </a:lnTo>
                  <a:lnTo>
                    <a:pt x="225493" y="301896"/>
                  </a:lnTo>
                  <a:lnTo>
                    <a:pt x="233214" y="272008"/>
                  </a:lnTo>
                  <a:lnTo>
                    <a:pt x="243646" y="244445"/>
                  </a:lnTo>
                  <a:lnTo>
                    <a:pt x="252381" y="217894"/>
                  </a:lnTo>
                  <a:lnTo>
                    <a:pt x="263114" y="192367"/>
                  </a:lnTo>
                  <a:lnTo>
                    <a:pt x="273609" y="163870"/>
                  </a:lnTo>
                  <a:lnTo>
                    <a:pt x="282671" y="137275"/>
                  </a:lnTo>
                  <a:lnTo>
                    <a:pt x="292175" y="111783"/>
                  </a:lnTo>
                  <a:lnTo>
                    <a:pt x="310454" y="82988"/>
                  </a:lnTo>
                  <a:lnTo>
                    <a:pt x="324070" y="61843"/>
                  </a:lnTo>
                  <a:lnTo>
                    <a:pt x="338072" y="47045"/>
                  </a:lnTo>
                  <a:lnTo>
                    <a:pt x="340724" y="46309"/>
                  </a:lnTo>
                  <a:lnTo>
                    <a:pt x="348341" y="45836"/>
                  </a:lnTo>
                  <a:lnTo>
                    <a:pt x="349703" y="46523"/>
                  </a:lnTo>
                  <a:lnTo>
                    <a:pt x="350610" y="47707"/>
                  </a:lnTo>
                  <a:lnTo>
                    <a:pt x="352345" y="50957"/>
                  </a:lnTo>
                  <a:lnTo>
                    <a:pt x="355536" y="54821"/>
                  </a:lnTo>
                  <a:lnTo>
                    <a:pt x="357437" y="60893"/>
                  </a:lnTo>
                  <a:lnTo>
                    <a:pt x="360442" y="72471"/>
                  </a:lnTo>
                  <a:lnTo>
                    <a:pt x="363247" y="81558"/>
                  </a:lnTo>
                  <a:lnTo>
                    <a:pt x="368661" y="111453"/>
                  </a:lnTo>
                  <a:lnTo>
                    <a:pt x="371578" y="143747"/>
                  </a:lnTo>
                  <a:lnTo>
                    <a:pt x="371933" y="169828"/>
                  </a:lnTo>
                  <a:lnTo>
                    <a:pt x="372004" y="200434"/>
                  </a:lnTo>
                  <a:lnTo>
                    <a:pt x="372018" y="230132"/>
                  </a:lnTo>
                  <a:lnTo>
                    <a:pt x="375488" y="260270"/>
                  </a:lnTo>
                  <a:lnTo>
                    <a:pt x="378673" y="287188"/>
                  </a:lnTo>
                  <a:lnTo>
                    <a:pt x="383602" y="315405"/>
                  </a:lnTo>
                  <a:lnTo>
                    <a:pt x="386580" y="336326"/>
                  </a:lnTo>
                  <a:lnTo>
                    <a:pt x="395442" y="366184"/>
                  </a:lnTo>
                  <a:lnTo>
                    <a:pt x="401257" y="395006"/>
                  </a:lnTo>
                  <a:lnTo>
                    <a:pt x="409942" y="413413"/>
                  </a:lnTo>
                  <a:lnTo>
                    <a:pt x="432719" y="445015"/>
                  </a:lnTo>
                  <a:lnTo>
                    <a:pt x="439154" y="448156"/>
                  </a:lnTo>
                  <a:lnTo>
                    <a:pt x="446127" y="450277"/>
                  </a:lnTo>
                  <a:lnTo>
                    <a:pt x="456516" y="455618"/>
                  </a:lnTo>
                  <a:lnTo>
                    <a:pt x="458830" y="456145"/>
                  </a:lnTo>
                  <a:lnTo>
                    <a:pt x="461100" y="455771"/>
                  </a:lnTo>
                  <a:lnTo>
                    <a:pt x="469956" y="451892"/>
                  </a:lnTo>
                  <a:lnTo>
                    <a:pt x="472146" y="451484"/>
                  </a:lnTo>
                  <a:lnTo>
                    <a:pt x="482162" y="443975"/>
                  </a:lnTo>
                  <a:lnTo>
                    <a:pt x="490853" y="432558"/>
                  </a:lnTo>
                  <a:lnTo>
                    <a:pt x="504465" y="404284"/>
                  </a:lnTo>
                  <a:lnTo>
                    <a:pt x="516957" y="378692"/>
                  </a:lnTo>
                  <a:lnTo>
                    <a:pt x="526414" y="348182"/>
                  </a:lnTo>
                  <a:lnTo>
                    <a:pt x="535270" y="318503"/>
                  </a:lnTo>
                  <a:lnTo>
                    <a:pt x="544007" y="288369"/>
                  </a:lnTo>
                  <a:lnTo>
                    <a:pt x="552722" y="256963"/>
                  </a:lnTo>
                  <a:lnTo>
                    <a:pt x="561432" y="229042"/>
                  </a:lnTo>
                  <a:lnTo>
                    <a:pt x="572318" y="196727"/>
                  </a:lnTo>
                  <a:lnTo>
                    <a:pt x="579090" y="176933"/>
                  </a:lnTo>
                  <a:lnTo>
                    <a:pt x="582389" y="163459"/>
                  </a:lnTo>
                  <a:lnTo>
                    <a:pt x="595487" y="131206"/>
                  </a:lnTo>
                  <a:lnTo>
                    <a:pt x="603073" y="118567"/>
                  </a:lnTo>
                  <a:lnTo>
                    <a:pt x="608550" y="104921"/>
                  </a:lnTo>
                  <a:lnTo>
                    <a:pt x="611401" y="100335"/>
                  </a:lnTo>
                  <a:lnTo>
                    <a:pt x="613683" y="914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SMARTInkShape-283"/>
            <p:cNvSpPr/>
            <p:nvPr>
              <p:custDataLst>
                <p:tags r:id="rId21"/>
              </p:custDataLst>
            </p:nvPr>
          </p:nvSpPr>
          <p:spPr>
            <a:xfrm>
              <a:off x="5238216" y="300446"/>
              <a:ext cx="222058" cy="581147"/>
            </a:xfrm>
            <a:custGeom>
              <a:avLst/>
              <a:gdLst/>
              <a:ahLst/>
              <a:cxnLst/>
              <a:rect l="0" t="0" r="0" b="0"/>
              <a:pathLst>
                <a:path w="222058" h="581147">
                  <a:moveTo>
                    <a:pt x="13053" y="0"/>
                  </a:moveTo>
                  <a:lnTo>
                    <a:pt x="13053" y="0"/>
                  </a:lnTo>
                  <a:lnTo>
                    <a:pt x="9585" y="6934"/>
                  </a:lnTo>
                  <a:lnTo>
                    <a:pt x="9818" y="16145"/>
                  </a:lnTo>
                  <a:lnTo>
                    <a:pt x="12769" y="45417"/>
                  </a:lnTo>
                  <a:lnTo>
                    <a:pt x="13651" y="54294"/>
                  </a:lnTo>
                  <a:lnTo>
                    <a:pt x="24342" y="86836"/>
                  </a:lnTo>
                  <a:lnTo>
                    <a:pt x="26779" y="98828"/>
                  </a:lnTo>
                  <a:lnTo>
                    <a:pt x="36299" y="126201"/>
                  </a:lnTo>
                  <a:lnTo>
                    <a:pt x="40260" y="150846"/>
                  </a:lnTo>
                  <a:lnTo>
                    <a:pt x="46030" y="176533"/>
                  </a:lnTo>
                  <a:lnTo>
                    <a:pt x="52336" y="202529"/>
                  </a:lnTo>
                  <a:lnTo>
                    <a:pt x="56865" y="228616"/>
                  </a:lnTo>
                  <a:lnTo>
                    <a:pt x="58207" y="254730"/>
                  </a:lnTo>
                  <a:lnTo>
                    <a:pt x="58605" y="280852"/>
                  </a:lnTo>
                  <a:lnTo>
                    <a:pt x="56788" y="306977"/>
                  </a:lnTo>
                  <a:lnTo>
                    <a:pt x="53588" y="335038"/>
                  </a:lnTo>
                  <a:lnTo>
                    <a:pt x="50706" y="364398"/>
                  </a:lnTo>
                  <a:lnTo>
                    <a:pt x="45255" y="393417"/>
                  </a:lnTo>
                  <a:lnTo>
                    <a:pt x="39043" y="423061"/>
                  </a:lnTo>
                  <a:lnTo>
                    <a:pt x="32607" y="450229"/>
                  </a:lnTo>
                  <a:lnTo>
                    <a:pt x="26104" y="476664"/>
                  </a:lnTo>
                  <a:lnTo>
                    <a:pt x="19581" y="502881"/>
                  </a:lnTo>
                  <a:lnTo>
                    <a:pt x="10874" y="534279"/>
                  </a:lnTo>
                  <a:lnTo>
                    <a:pt x="1279" y="565561"/>
                  </a:lnTo>
                  <a:lnTo>
                    <a:pt x="0" y="581146"/>
                  </a:lnTo>
                  <a:lnTo>
                    <a:pt x="11130" y="553792"/>
                  </a:lnTo>
                  <a:lnTo>
                    <a:pt x="21570" y="526838"/>
                  </a:lnTo>
                  <a:lnTo>
                    <a:pt x="37393" y="497242"/>
                  </a:lnTo>
                  <a:lnTo>
                    <a:pt x="54495" y="465943"/>
                  </a:lnTo>
                  <a:lnTo>
                    <a:pt x="71851" y="438042"/>
                  </a:lnTo>
                  <a:lnTo>
                    <a:pt x="89255" y="411566"/>
                  </a:lnTo>
                  <a:lnTo>
                    <a:pt x="116194" y="380769"/>
                  </a:lnTo>
                  <a:lnTo>
                    <a:pt x="147956" y="348456"/>
                  </a:lnTo>
                  <a:lnTo>
                    <a:pt x="173296" y="329735"/>
                  </a:lnTo>
                  <a:lnTo>
                    <a:pt x="197168" y="321071"/>
                  </a:lnTo>
                  <a:lnTo>
                    <a:pt x="199660" y="321453"/>
                  </a:lnTo>
                  <a:lnTo>
                    <a:pt x="212568" y="326752"/>
                  </a:lnTo>
                  <a:lnTo>
                    <a:pt x="213554" y="328143"/>
                  </a:lnTo>
                  <a:lnTo>
                    <a:pt x="220523" y="346877"/>
                  </a:lnTo>
                  <a:lnTo>
                    <a:pt x="221968" y="376687"/>
                  </a:lnTo>
                  <a:lnTo>
                    <a:pt x="220111" y="400358"/>
                  </a:lnTo>
                  <a:lnTo>
                    <a:pt x="216130" y="431330"/>
                  </a:lnTo>
                  <a:lnTo>
                    <a:pt x="212139" y="463765"/>
                  </a:lnTo>
                  <a:lnTo>
                    <a:pt x="204239" y="496393"/>
                  </a:lnTo>
                  <a:lnTo>
                    <a:pt x="201055" y="514049"/>
                  </a:lnTo>
                  <a:lnTo>
                    <a:pt x="196945" y="533018"/>
                  </a:lnTo>
                  <a:lnTo>
                    <a:pt x="196232" y="542882"/>
                  </a:lnTo>
                  <a:lnTo>
                    <a:pt x="198001" y="548016"/>
                  </a:lnTo>
                  <a:lnTo>
                    <a:pt x="200480" y="552717"/>
                  </a:lnTo>
                  <a:lnTo>
                    <a:pt x="201582" y="557225"/>
                  </a:lnTo>
                  <a:lnTo>
                    <a:pt x="203327" y="557992"/>
                  </a:lnTo>
                  <a:lnTo>
                    <a:pt x="209137" y="556909"/>
                  </a:lnTo>
                  <a:lnTo>
                    <a:pt x="222057" y="5486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SMARTInkShape-284"/>
            <p:cNvSpPr/>
            <p:nvPr>
              <p:custDataLst>
                <p:tags r:id="rId22"/>
              </p:custDataLst>
            </p:nvPr>
          </p:nvSpPr>
          <p:spPr>
            <a:xfrm>
              <a:off x="6106885" y="463848"/>
              <a:ext cx="320043" cy="313393"/>
            </a:xfrm>
            <a:custGeom>
              <a:avLst/>
              <a:gdLst/>
              <a:ahLst/>
              <a:cxnLst/>
              <a:rect l="0" t="0" r="0" b="0"/>
              <a:pathLst>
                <a:path w="320043" h="313393">
                  <a:moveTo>
                    <a:pt x="0" y="208889"/>
                  </a:moveTo>
                  <a:lnTo>
                    <a:pt x="0" y="208889"/>
                  </a:lnTo>
                  <a:lnTo>
                    <a:pt x="22282" y="208163"/>
                  </a:lnTo>
                  <a:lnTo>
                    <a:pt x="54218" y="195656"/>
                  </a:lnTo>
                  <a:lnTo>
                    <a:pt x="68558" y="189245"/>
                  </a:lnTo>
                  <a:lnTo>
                    <a:pt x="99452" y="170585"/>
                  </a:lnTo>
                  <a:lnTo>
                    <a:pt x="130824" y="151871"/>
                  </a:lnTo>
                  <a:lnTo>
                    <a:pt x="148346" y="142163"/>
                  </a:lnTo>
                  <a:lnTo>
                    <a:pt x="176237" y="117129"/>
                  </a:lnTo>
                  <a:lnTo>
                    <a:pt x="203703" y="84901"/>
                  </a:lnTo>
                  <a:lnTo>
                    <a:pt x="219194" y="63035"/>
                  </a:lnTo>
                  <a:lnTo>
                    <a:pt x="232168" y="36896"/>
                  </a:lnTo>
                  <a:lnTo>
                    <a:pt x="235016" y="11151"/>
                  </a:lnTo>
                  <a:lnTo>
                    <a:pt x="233145" y="6585"/>
                  </a:lnTo>
                  <a:lnTo>
                    <a:pt x="231630" y="4351"/>
                  </a:lnTo>
                  <a:lnTo>
                    <a:pt x="228012" y="1869"/>
                  </a:lnTo>
                  <a:lnTo>
                    <a:pt x="223259" y="766"/>
                  </a:lnTo>
                  <a:lnTo>
                    <a:pt x="207703" y="0"/>
                  </a:lnTo>
                  <a:lnTo>
                    <a:pt x="181849" y="14108"/>
                  </a:lnTo>
                  <a:lnTo>
                    <a:pt x="150088" y="35596"/>
                  </a:lnTo>
                  <a:lnTo>
                    <a:pt x="124071" y="61205"/>
                  </a:lnTo>
                  <a:lnTo>
                    <a:pt x="97966" y="90535"/>
                  </a:lnTo>
                  <a:lnTo>
                    <a:pt x="77787" y="117293"/>
                  </a:lnTo>
                  <a:lnTo>
                    <a:pt x="66059" y="143544"/>
                  </a:lnTo>
                  <a:lnTo>
                    <a:pt x="56753" y="169695"/>
                  </a:lnTo>
                  <a:lnTo>
                    <a:pt x="53586" y="189293"/>
                  </a:lnTo>
                  <a:lnTo>
                    <a:pt x="56114" y="208889"/>
                  </a:lnTo>
                  <a:lnTo>
                    <a:pt x="61460" y="225016"/>
                  </a:lnTo>
                  <a:lnTo>
                    <a:pt x="67473" y="232506"/>
                  </a:lnTo>
                  <a:lnTo>
                    <a:pt x="95921" y="255731"/>
                  </a:lnTo>
                  <a:lnTo>
                    <a:pt x="124688" y="267533"/>
                  </a:lnTo>
                  <a:lnTo>
                    <a:pt x="153807" y="276353"/>
                  </a:lnTo>
                  <a:lnTo>
                    <a:pt x="183024" y="285084"/>
                  </a:lnTo>
                  <a:lnTo>
                    <a:pt x="207517" y="291619"/>
                  </a:lnTo>
                  <a:lnTo>
                    <a:pt x="233159" y="297426"/>
                  </a:lnTo>
                  <a:lnTo>
                    <a:pt x="259141" y="300195"/>
                  </a:lnTo>
                  <a:lnTo>
                    <a:pt x="285224" y="305289"/>
                  </a:lnTo>
                  <a:lnTo>
                    <a:pt x="320042" y="3133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SMARTInkShape-285"/>
            <p:cNvSpPr/>
            <p:nvPr>
              <p:custDataLst>
                <p:tags r:id="rId23"/>
              </p:custDataLst>
            </p:nvPr>
          </p:nvSpPr>
          <p:spPr>
            <a:xfrm>
              <a:off x="5878285" y="287383"/>
              <a:ext cx="117567" cy="594361"/>
            </a:xfrm>
            <a:custGeom>
              <a:avLst/>
              <a:gdLst/>
              <a:ahLst/>
              <a:cxnLst/>
              <a:rect l="0" t="0" r="0" b="0"/>
              <a:pathLst>
                <a:path w="117567" h="594361">
                  <a:moveTo>
                    <a:pt x="117566" y="0"/>
                  </a:moveTo>
                  <a:lnTo>
                    <a:pt x="117566" y="0"/>
                  </a:lnTo>
                  <a:lnTo>
                    <a:pt x="117566" y="29785"/>
                  </a:lnTo>
                  <a:lnTo>
                    <a:pt x="115630" y="54909"/>
                  </a:lnTo>
                  <a:lnTo>
                    <a:pt x="112396" y="79165"/>
                  </a:lnTo>
                  <a:lnTo>
                    <a:pt x="109503" y="104736"/>
                  </a:lnTo>
                  <a:lnTo>
                    <a:pt x="104049" y="132633"/>
                  </a:lnTo>
                  <a:lnTo>
                    <a:pt x="97837" y="161944"/>
                  </a:lnTo>
                  <a:lnTo>
                    <a:pt x="93336" y="189014"/>
                  </a:lnTo>
                  <a:lnTo>
                    <a:pt x="88132" y="217354"/>
                  </a:lnTo>
                  <a:lnTo>
                    <a:pt x="81268" y="246797"/>
                  </a:lnTo>
                  <a:lnTo>
                    <a:pt x="77299" y="275841"/>
                  </a:lnTo>
                  <a:lnTo>
                    <a:pt x="71527" y="305493"/>
                  </a:lnTo>
                  <a:lnTo>
                    <a:pt x="63285" y="332663"/>
                  </a:lnTo>
                  <a:lnTo>
                    <a:pt x="53586" y="359098"/>
                  </a:lnTo>
                  <a:lnTo>
                    <a:pt x="46116" y="385315"/>
                  </a:lnTo>
                  <a:lnTo>
                    <a:pt x="39306" y="411468"/>
                  </a:lnTo>
                  <a:lnTo>
                    <a:pt x="30757" y="437602"/>
                  </a:lnTo>
                  <a:lnTo>
                    <a:pt x="20966" y="465665"/>
                  </a:lnTo>
                  <a:lnTo>
                    <a:pt x="13470" y="495026"/>
                  </a:lnTo>
                  <a:lnTo>
                    <a:pt x="6652" y="522110"/>
                  </a:lnTo>
                  <a:lnTo>
                    <a:pt x="1314" y="553801"/>
                  </a:lnTo>
                  <a:lnTo>
                    <a:pt x="115" y="585149"/>
                  </a:lnTo>
                  <a:lnTo>
                    <a:pt x="0" y="5943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9" name="SMARTInkShape-Group39"/>
          <p:cNvGrpSpPr/>
          <p:nvPr/>
        </p:nvGrpSpPr>
        <p:grpSpPr>
          <a:xfrm>
            <a:off x="6943326" y="314005"/>
            <a:ext cx="744166" cy="731025"/>
            <a:chOff x="6943326" y="314005"/>
            <a:chExt cx="744166" cy="731025"/>
          </a:xfrm>
        </p:grpSpPr>
        <p:sp>
          <p:nvSpPr>
            <p:cNvPr id="67" name="SMARTInkShape-286"/>
            <p:cNvSpPr/>
            <p:nvPr>
              <p:custDataLst>
                <p:tags r:id="rId17"/>
              </p:custDataLst>
            </p:nvPr>
          </p:nvSpPr>
          <p:spPr>
            <a:xfrm>
              <a:off x="6943326" y="314005"/>
              <a:ext cx="397911" cy="612409"/>
            </a:xfrm>
            <a:custGeom>
              <a:avLst/>
              <a:gdLst/>
              <a:ahLst/>
              <a:cxnLst/>
              <a:rect l="0" t="0" r="0" b="0"/>
              <a:pathLst>
                <a:path w="397911" h="612409">
                  <a:moveTo>
                    <a:pt x="267371" y="25629"/>
                  </a:moveTo>
                  <a:lnTo>
                    <a:pt x="267371" y="25629"/>
                  </a:lnTo>
                  <a:lnTo>
                    <a:pt x="260437" y="25629"/>
                  </a:lnTo>
                  <a:lnTo>
                    <a:pt x="255097" y="27565"/>
                  </a:lnTo>
                  <a:lnTo>
                    <a:pt x="239037" y="37496"/>
                  </a:lnTo>
                  <a:lnTo>
                    <a:pt x="210466" y="69295"/>
                  </a:lnTo>
                  <a:lnTo>
                    <a:pt x="198504" y="82851"/>
                  </a:lnTo>
                  <a:lnTo>
                    <a:pt x="185281" y="104988"/>
                  </a:lnTo>
                  <a:lnTo>
                    <a:pt x="165602" y="133793"/>
                  </a:lnTo>
                  <a:lnTo>
                    <a:pt x="148679" y="162342"/>
                  </a:lnTo>
                  <a:lnTo>
                    <a:pt x="129878" y="193782"/>
                  </a:lnTo>
                  <a:lnTo>
                    <a:pt x="110518" y="226078"/>
                  </a:lnTo>
                  <a:lnTo>
                    <a:pt x="95575" y="251636"/>
                  </a:lnTo>
                  <a:lnTo>
                    <a:pt x="79983" y="279202"/>
                  </a:lnTo>
                  <a:lnTo>
                    <a:pt x="65796" y="305968"/>
                  </a:lnTo>
                  <a:lnTo>
                    <a:pt x="54169" y="334314"/>
                  </a:lnTo>
                  <a:lnTo>
                    <a:pt x="44163" y="363120"/>
                  </a:lnTo>
                  <a:lnTo>
                    <a:pt x="34878" y="390436"/>
                  </a:lnTo>
                  <a:lnTo>
                    <a:pt x="25913" y="415156"/>
                  </a:lnTo>
                  <a:lnTo>
                    <a:pt x="14641" y="447538"/>
                  </a:lnTo>
                  <a:lnTo>
                    <a:pt x="6705" y="475517"/>
                  </a:lnTo>
                  <a:lnTo>
                    <a:pt x="1693" y="502192"/>
                  </a:lnTo>
                  <a:lnTo>
                    <a:pt x="0" y="533745"/>
                  </a:lnTo>
                  <a:lnTo>
                    <a:pt x="6742" y="562392"/>
                  </a:lnTo>
                  <a:lnTo>
                    <a:pt x="12832" y="577282"/>
                  </a:lnTo>
                  <a:lnTo>
                    <a:pt x="24858" y="592281"/>
                  </a:lnTo>
                  <a:lnTo>
                    <a:pt x="36987" y="601458"/>
                  </a:lnTo>
                  <a:lnTo>
                    <a:pt x="68377" y="609914"/>
                  </a:lnTo>
                  <a:lnTo>
                    <a:pt x="85523" y="612408"/>
                  </a:lnTo>
                  <a:lnTo>
                    <a:pt x="111546" y="608036"/>
                  </a:lnTo>
                  <a:lnTo>
                    <a:pt x="141952" y="600184"/>
                  </a:lnTo>
                  <a:lnTo>
                    <a:pt x="172606" y="591645"/>
                  </a:lnTo>
                  <a:lnTo>
                    <a:pt x="201400" y="577755"/>
                  </a:lnTo>
                  <a:lnTo>
                    <a:pt x="228051" y="559100"/>
                  </a:lnTo>
                  <a:lnTo>
                    <a:pt x="260096" y="527546"/>
                  </a:lnTo>
                  <a:lnTo>
                    <a:pt x="281792" y="495264"/>
                  </a:lnTo>
                  <a:lnTo>
                    <a:pt x="303361" y="464401"/>
                  </a:lnTo>
                  <a:lnTo>
                    <a:pt x="317109" y="432125"/>
                  </a:lnTo>
                  <a:lnTo>
                    <a:pt x="328877" y="405717"/>
                  </a:lnTo>
                  <a:lnTo>
                    <a:pt x="341555" y="375234"/>
                  </a:lnTo>
                  <a:lnTo>
                    <a:pt x="353778" y="343221"/>
                  </a:lnTo>
                  <a:lnTo>
                    <a:pt x="362319" y="310755"/>
                  </a:lnTo>
                  <a:lnTo>
                    <a:pt x="369446" y="278154"/>
                  </a:lnTo>
                  <a:lnTo>
                    <a:pt x="376154" y="246239"/>
                  </a:lnTo>
                  <a:lnTo>
                    <a:pt x="382738" y="217350"/>
                  </a:lnTo>
                  <a:lnTo>
                    <a:pt x="388559" y="186858"/>
                  </a:lnTo>
                  <a:lnTo>
                    <a:pt x="391332" y="159116"/>
                  </a:lnTo>
                  <a:lnTo>
                    <a:pt x="395701" y="133237"/>
                  </a:lnTo>
                  <a:lnTo>
                    <a:pt x="397546" y="102684"/>
                  </a:lnTo>
                  <a:lnTo>
                    <a:pt x="397910" y="72378"/>
                  </a:lnTo>
                  <a:lnTo>
                    <a:pt x="394505" y="55527"/>
                  </a:lnTo>
                  <a:lnTo>
                    <a:pt x="382645" y="27946"/>
                  </a:lnTo>
                  <a:lnTo>
                    <a:pt x="364063" y="5160"/>
                  </a:lnTo>
                  <a:lnTo>
                    <a:pt x="355339" y="2018"/>
                  </a:lnTo>
                  <a:lnTo>
                    <a:pt x="335467" y="0"/>
                  </a:lnTo>
                  <a:lnTo>
                    <a:pt x="306065" y="6674"/>
                  </a:lnTo>
                  <a:lnTo>
                    <a:pt x="280336" y="18337"/>
                  </a:lnTo>
                  <a:lnTo>
                    <a:pt x="249075" y="39832"/>
                  </a:lnTo>
                  <a:lnTo>
                    <a:pt x="216880" y="66978"/>
                  </a:lnTo>
                  <a:lnTo>
                    <a:pt x="189342" y="96612"/>
                  </a:lnTo>
                  <a:lnTo>
                    <a:pt x="168876" y="123430"/>
                  </a:lnTo>
                  <a:lnTo>
                    <a:pt x="159029" y="145822"/>
                  </a:lnTo>
                  <a:lnTo>
                    <a:pt x="156337" y="156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SMARTInkShape-287"/>
            <p:cNvSpPr/>
            <p:nvPr>
              <p:custDataLst>
                <p:tags r:id="rId18"/>
              </p:custDataLst>
            </p:nvPr>
          </p:nvSpPr>
          <p:spPr>
            <a:xfrm>
              <a:off x="7289074" y="1000835"/>
              <a:ext cx="398418" cy="44195"/>
            </a:xfrm>
            <a:custGeom>
              <a:avLst/>
              <a:gdLst/>
              <a:ahLst/>
              <a:cxnLst/>
              <a:rect l="0" t="0" r="0" b="0"/>
              <a:pathLst>
                <a:path w="398418" h="44195">
                  <a:moveTo>
                    <a:pt x="0" y="18068"/>
                  </a:moveTo>
                  <a:lnTo>
                    <a:pt x="0" y="18068"/>
                  </a:lnTo>
                  <a:lnTo>
                    <a:pt x="28420" y="12898"/>
                  </a:lnTo>
                  <a:lnTo>
                    <a:pt x="58737" y="10005"/>
                  </a:lnTo>
                  <a:lnTo>
                    <a:pt x="84163" y="6501"/>
                  </a:lnTo>
                  <a:lnTo>
                    <a:pt x="107558" y="2525"/>
                  </a:lnTo>
                  <a:lnTo>
                    <a:pt x="131985" y="274"/>
                  </a:lnTo>
                  <a:lnTo>
                    <a:pt x="158084" y="0"/>
                  </a:lnTo>
                  <a:lnTo>
                    <a:pt x="186615" y="2297"/>
                  </a:lnTo>
                  <a:lnTo>
                    <a:pt x="214294" y="3801"/>
                  </a:lnTo>
                  <a:lnTo>
                    <a:pt x="239659" y="5196"/>
                  </a:lnTo>
                  <a:lnTo>
                    <a:pt x="270985" y="10061"/>
                  </a:lnTo>
                  <a:lnTo>
                    <a:pt x="302200" y="16099"/>
                  </a:lnTo>
                  <a:lnTo>
                    <a:pt x="330880" y="23209"/>
                  </a:lnTo>
                  <a:lnTo>
                    <a:pt x="361311" y="33460"/>
                  </a:lnTo>
                  <a:lnTo>
                    <a:pt x="398417" y="441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3" name="SMARTInkShape-Group40"/>
          <p:cNvGrpSpPr/>
          <p:nvPr/>
        </p:nvGrpSpPr>
        <p:grpSpPr>
          <a:xfrm>
            <a:off x="7530744" y="209006"/>
            <a:ext cx="627011" cy="496389"/>
            <a:chOff x="7530744" y="209006"/>
            <a:chExt cx="627011" cy="496389"/>
          </a:xfrm>
        </p:grpSpPr>
        <p:sp>
          <p:nvSpPr>
            <p:cNvPr id="70" name="SMARTInkShape-288"/>
            <p:cNvSpPr/>
            <p:nvPr>
              <p:custDataLst>
                <p:tags r:id="rId14"/>
              </p:custDataLst>
            </p:nvPr>
          </p:nvSpPr>
          <p:spPr>
            <a:xfrm>
              <a:off x="7628708" y="222069"/>
              <a:ext cx="32659" cy="19595"/>
            </a:xfrm>
            <a:custGeom>
              <a:avLst/>
              <a:gdLst/>
              <a:ahLst/>
              <a:cxnLst/>
              <a:rect l="0" t="0" r="0" b="0"/>
              <a:pathLst>
                <a:path w="32659" h="19595">
                  <a:moveTo>
                    <a:pt x="0" y="19594"/>
                  </a:moveTo>
                  <a:lnTo>
                    <a:pt x="0" y="19594"/>
                  </a:lnTo>
                  <a:lnTo>
                    <a:pt x="5941" y="14379"/>
                  </a:lnTo>
                  <a:lnTo>
                    <a:pt x="3265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SMARTInkShape-289"/>
            <p:cNvSpPr/>
            <p:nvPr>
              <p:custDataLst>
                <p:tags r:id="rId15"/>
              </p:custDataLst>
            </p:nvPr>
          </p:nvSpPr>
          <p:spPr>
            <a:xfrm>
              <a:off x="7530744" y="404949"/>
              <a:ext cx="32651" cy="300446"/>
            </a:xfrm>
            <a:custGeom>
              <a:avLst/>
              <a:gdLst/>
              <a:ahLst/>
              <a:cxnLst/>
              <a:rect l="0" t="0" r="0" b="0"/>
              <a:pathLst>
                <a:path w="32651" h="300446">
                  <a:moveTo>
                    <a:pt x="32650" y="0"/>
                  </a:moveTo>
                  <a:lnTo>
                    <a:pt x="32650" y="0"/>
                  </a:lnTo>
                  <a:lnTo>
                    <a:pt x="32650" y="10401"/>
                  </a:lnTo>
                  <a:lnTo>
                    <a:pt x="22312" y="39698"/>
                  </a:lnTo>
                  <a:lnTo>
                    <a:pt x="20125" y="65415"/>
                  </a:lnTo>
                  <a:lnTo>
                    <a:pt x="15205" y="95948"/>
                  </a:lnTo>
                  <a:lnTo>
                    <a:pt x="13340" y="126894"/>
                  </a:lnTo>
                  <a:lnTo>
                    <a:pt x="8624" y="155264"/>
                  </a:lnTo>
                  <a:lnTo>
                    <a:pt x="6939" y="184520"/>
                  </a:lnTo>
                  <a:lnTo>
                    <a:pt x="4712" y="209491"/>
                  </a:lnTo>
                  <a:lnTo>
                    <a:pt x="925" y="240468"/>
                  </a:lnTo>
                  <a:lnTo>
                    <a:pt x="116" y="272227"/>
                  </a:lnTo>
                  <a:lnTo>
                    <a:pt x="0" y="295586"/>
                  </a:lnTo>
                  <a:lnTo>
                    <a:pt x="724" y="297206"/>
                  </a:lnTo>
                  <a:lnTo>
                    <a:pt x="1931" y="298286"/>
                  </a:lnTo>
                  <a:lnTo>
                    <a:pt x="6525" y="3004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SMARTInkShape-290"/>
            <p:cNvSpPr/>
            <p:nvPr>
              <p:custDataLst>
                <p:tags r:id="rId16"/>
              </p:custDataLst>
            </p:nvPr>
          </p:nvSpPr>
          <p:spPr>
            <a:xfrm>
              <a:off x="7792117" y="209006"/>
              <a:ext cx="365638" cy="489858"/>
            </a:xfrm>
            <a:custGeom>
              <a:avLst/>
              <a:gdLst/>
              <a:ahLst/>
              <a:cxnLst/>
              <a:rect l="0" t="0" r="0" b="0"/>
              <a:pathLst>
                <a:path w="365638" h="489858">
                  <a:moveTo>
                    <a:pt x="110911" y="0"/>
                  </a:moveTo>
                  <a:lnTo>
                    <a:pt x="110911" y="0"/>
                  </a:lnTo>
                  <a:lnTo>
                    <a:pt x="110186" y="10428"/>
                  </a:lnTo>
                  <a:lnTo>
                    <a:pt x="105741" y="28400"/>
                  </a:lnTo>
                  <a:lnTo>
                    <a:pt x="101182" y="56168"/>
                  </a:lnTo>
                  <a:lnTo>
                    <a:pt x="95369" y="81069"/>
                  </a:lnTo>
                  <a:lnTo>
                    <a:pt x="92518" y="106832"/>
                  </a:lnTo>
                  <a:lnTo>
                    <a:pt x="88206" y="132851"/>
                  </a:lnTo>
                  <a:lnTo>
                    <a:pt x="83301" y="164080"/>
                  </a:lnTo>
                  <a:lnTo>
                    <a:pt x="75783" y="189568"/>
                  </a:lnTo>
                  <a:lnTo>
                    <a:pt x="66585" y="220782"/>
                  </a:lnTo>
                  <a:lnTo>
                    <a:pt x="53479" y="252966"/>
                  </a:lnTo>
                  <a:lnTo>
                    <a:pt x="43687" y="283971"/>
                  </a:lnTo>
                  <a:lnTo>
                    <a:pt x="33499" y="309433"/>
                  </a:lnTo>
                  <a:lnTo>
                    <a:pt x="17780" y="338829"/>
                  </a:lnTo>
                  <a:lnTo>
                    <a:pt x="6935" y="367536"/>
                  </a:lnTo>
                  <a:lnTo>
                    <a:pt x="807" y="399833"/>
                  </a:lnTo>
                  <a:lnTo>
                    <a:pt x="0" y="427793"/>
                  </a:lnTo>
                  <a:lnTo>
                    <a:pt x="3381" y="441633"/>
                  </a:lnTo>
                  <a:lnTo>
                    <a:pt x="12446" y="454926"/>
                  </a:lnTo>
                  <a:lnTo>
                    <a:pt x="24324" y="464589"/>
                  </a:lnTo>
                  <a:lnTo>
                    <a:pt x="54702" y="471451"/>
                  </a:lnTo>
                  <a:lnTo>
                    <a:pt x="79017" y="475211"/>
                  </a:lnTo>
                  <a:lnTo>
                    <a:pt x="104606" y="476325"/>
                  </a:lnTo>
                  <a:lnTo>
                    <a:pt x="130572" y="476655"/>
                  </a:lnTo>
                  <a:lnTo>
                    <a:pt x="156651" y="476753"/>
                  </a:lnTo>
                  <a:lnTo>
                    <a:pt x="184698" y="476782"/>
                  </a:lnTo>
                  <a:lnTo>
                    <a:pt x="214054" y="476790"/>
                  </a:lnTo>
                  <a:lnTo>
                    <a:pt x="241136" y="476793"/>
                  </a:lnTo>
                  <a:lnTo>
                    <a:pt x="272827" y="476794"/>
                  </a:lnTo>
                  <a:lnTo>
                    <a:pt x="304542" y="477520"/>
                  </a:lnTo>
                  <a:lnTo>
                    <a:pt x="332523" y="481964"/>
                  </a:lnTo>
                  <a:lnTo>
                    <a:pt x="350505" y="484857"/>
                  </a:lnTo>
                  <a:lnTo>
                    <a:pt x="365637" y="4898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4" name="SMARTInkShape-291"/>
          <p:cNvSpPr/>
          <p:nvPr>
            <p:custDataLst>
              <p:tags r:id="rId1"/>
            </p:custDataLst>
          </p:nvPr>
        </p:nvSpPr>
        <p:spPr>
          <a:xfrm>
            <a:off x="5826034" y="1058211"/>
            <a:ext cx="418013" cy="78259"/>
          </a:xfrm>
          <a:custGeom>
            <a:avLst/>
            <a:gdLst/>
            <a:ahLst/>
            <a:cxnLst/>
            <a:rect l="0" t="0" r="0" b="0"/>
            <a:pathLst>
              <a:path w="418013" h="78259">
                <a:moveTo>
                  <a:pt x="418012" y="32538"/>
                </a:moveTo>
                <a:lnTo>
                  <a:pt x="418012" y="32538"/>
                </a:lnTo>
                <a:lnTo>
                  <a:pt x="387451" y="26597"/>
                </a:lnTo>
                <a:lnTo>
                  <a:pt x="356381" y="16908"/>
                </a:lnTo>
                <a:lnTo>
                  <a:pt x="324196" y="9119"/>
                </a:lnTo>
                <a:lnTo>
                  <a:pt x="291678" y="2940"/>
                </a:lnTo>
                <a:lnTo>
                  <a:pt x="269940" y="1240"/>
                </a:lnTo>
                <a:lnTo>
                  <a:pt x="246248" y="485"/>
                </a:lnTo>
                <a:lnTo>
                  <a:pt x="221203" y="149"/>
                </a:lnTo>
                <a:lnTo>
                  <a:pt x="195558" y="0"/>
                </a:lnTo>
                <a:lnTo>
                  <a:pt x="167042" y="3383"/>
                </a:lnTo>
                <a:lnTo>
                  <a:pt x="137870" y="12449"/>
                </a:lnTo>
                <a:lnTo>
                  <a:pt x="114979" y="20223"/>
                </a:lnTo>
                <a:lnTo>
                  <a:pt x="90290" y="29242"/>
                </a:lnTo>
                <a:lnTo>
                  <a:pt x="64803" y="40507"/>
                </a:lnTo>
                <a:lnTo>
                  <a:pt x="38961" y="54706"/>
                </a:lnTo>
                <a:lnTo>
                  <a:pt x="0" y="7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SMARTInkShape-292"/>
          <p:cNvSpPr/>
          <p:nvPr>
            <p:custDataLst>
              <p:tags r:id="rId2"/>
            </p:custDataLst>
          </p:nvPr>
        </p:nvSpPr>
        <p:spPr>
          <a:xfrm>
            <a:off x="6276703" y="2750639"/>
            <a:ext cx="2370909" cy="168910"/>
          </a:xfrm>
          <a:custGeom>
            <a:avLst/>
            <a:gdLst/>
            <a:ahLst/>
            <a:cxnLst/>
            <a:rect l="0" t="0" r="0" b="0"/>
            <a:pathLst>
              <a:path w="2370909" h="168910">
                <a:moveTo>
                  <a:pt x="0" y="5624"/>
                </a:moveTo>
                <a:lnTo>
                  <a:pt x="0" y="5624"/>
                </a:lnTo>
                <a:lnTo>
                  <a:pt x="32527" y="5624"/>
                </a:lnTo>
                <a:lnTo>
                  <a:pt x="63699" y="5624"/>
                </a:lnTo>
                <a:lnTo>
                  <a:pt x="79625" y="5624"/>
                </a:lnTo>
                <a:lnTo>
                  <a:pt x="84495" y="3688"/>
                </a:lnTo>
                <a:lnTo>
                  <a:pt x="89079" y="1135"/>
                </a:lnTo>
                <a:lnTo>
                  <a:pt x="93535" y="0"/>
                </a:lnTo>
                <a:lnTo>
                  <a:pt x="123976" y="5514"/>
                </a:lnTo>
                <a:lnTo>
                  <a:pt x="140181" y="6335"/>
                </a:lnTo>
                <a:lnTo>
                  <a:pt x="161048" y="11548"/>
                </a:lnTo>
                <a:lnTo>
                  <a:pt x="171897" y="12701"/>
                </a:lnTo>
                <a:lnTo>
                  <a:pt x="184366" y="17290"/>
                </a:lnTo>
                <a:lnTo>
                  <a:pt x="204120" y="19228"/>
                </a:lnTo>
                <a:lnTo>
                  <a:pt x="214008" y="23121"/>
                </a:lnTo>
                <a:lnTo>
                  <a:pt x="243419" y="25034"/>
                </a:lnTo>
                <a:lnTo>
                  <a:pt x="274296" y="25208"/>
                </a:lnTo>
                <a:lnTo>
                  <a:pt x="305612" y="25217"/>
                </a:lnTo>
                <a:lnTo>
                  <a:pt x="333057" y="25944"/>
                </a:lnTo>
                <a:lnTo>
                  <a:pt x="365699" y="31144"/>
                </a:lnTo>
                <a:lnTo>
                  <a:pt x="392881" y="35137"/>
                </a:lnTo>
                <a:lnTo>
                  <a:pt x="422738" y="37867"/>
                </a:lnTo>
                <a:lnTo>
                  <a:pt x="450565" y="38953"/>
                </a:lnTo>
                <a:lnTo>
                  <a:pt x="479497" y="44203"/>
                </a:lnTo>
                <a:lnTo>
                  <a:pt x="509807" y="44732"/>
                </a:lnTo>
                <a:lnTo>
                  <a:pt x="540220" y="44802"/>
                </a:lnTo>
                <a:lnTo>
                  <a:pt x="568845" y="44811"/>
                </a:lnTo>
                <a:lnTo>
                  <a:pt x="594481" y="46748"/>
                </a:lnTo>
                <a:lnTo>
                  <a:pt x="627034" y="50739"/>
                </a:lnTo>
                <a:lnTo>
                  <a:pt x="655081" y="51224"/>
                </a:lnTo>
                <a:lnTo>
                  <a:pt x="684892" y="51320"/>
                </a:lnTo>
                <a:lnTo>
                  <a:pt x="716235" y="55828"/>
                </a:lnTo>
                <a:lnTo>
                  <a:pt x="746078" y="57471"/>
                </a:lnTo>
                <a:lnTo>
                  <a:pt x="771151" y="57755"/>
                </a:lnTo>
                <a:lnTo>
                  <a:pt x="802162" y="57852"/>
                </a:lnTo>
                <a:lnTo>
                  <a:pt x="834468" y="58596"/>
                </a:lnTo>
                <a:lnTo>
                  <a:pt x="860155" y="62362"/>
                </a:lnTo>
                <a:lnTo>
                  <a:pt x="886150" y="63801"/>
                </a:lnTo>
                <a:lnTo>
                  <a:pt x="912239" y="64953"/>
                </a:lnTo>
                <a:lnTo>
                  <a:pt x="938354" y="68842"/>
                </a:lnTo>
                <a:lnTo>
                  <a:pt x="964475" y="70317"/>
                </a:lnTo>
                <a:lnTo>
                  <a:pt x="990599" y="70754"/>
                </a:lnTo>
                <a:lnTo>
                  <a:pt x="1016725" y="70884"/>
                </a:lnTo>
                <a:lnTo>
                  <a:pt x="1042851" y="70922"/>
                </a:lnTo>
                <a:lnTo>
                  <a:pt x="1069703" y="70933"/>
                </a:lnTo>
                <a:lnTo>
                  <a:pt x="1099592" y="70937"/>
                </a:lnTo>
                <a:lnTo>
                  <a:pt x="1127881" y="70938"/>
                </a:lnTo>
                <a:lnTo>
                  <a:pt x="1158921" y="70212"/>
                </a:lnTo>
                <a:lnTo>
                  <a:pt x="1191099" y="66449"/>
                </a:lnTo>
                <a:lnTo>
                  <a:pt x="1223614" y="64286"/>
                </a:lnTo>
                <a:lnTo>
                  <a:pt x="1256229" y="60097"/>
                </a:lnTo>
                <a:lnTo>
                  <a:pt x="1288873" y="58534"/>
                </a:lnTo>
                <a:lnTo>
                  <a:pt x="1310642" y="58168"/>
                </a:lnTo>
                <a:lnTo>
                  <a:pt x="1334347" y="58005"/>
                </a:lnTo>
                <a:lnTo>
                  <a:pt x="1358672" y="57207"/>
                </a:lnTo>
                <a:lnTo>
                  <a:pt x="1381578" y="54434"/>
                </a:lnTo>
                <a:lnTo>
                  <a:pt x="1405789" y="52717"/>
                </a:lnTo>
                <a:lnTo>
                  <a:pt x="1430337" y="51954"/>
                </a:lnTo>
                <a:lnTo>
                  <a:pt x="1453343" y="51615"/>
                </a:lnTo>
                <a:lnTo>
                  <a:pt x="1477598" y="51464"/>
                </a:lnTo>
                <a:lnTo>
                  <a:pt x="1502893" y="51398"/>
                </a:lnTo>
                <a:lnTo>
                  <a:pt x="1528649" y="51367"/>
                </a:lnTo>
                <a:lnTo>
                  <a:pt x="1552676" y="51354"/>
                </a:lnTo>
                <a:lnTo>
                  <a:pt x="1576175" y="51349"/>
                </a:lnTo>
                <a:lnTo>
                  <a:pt x="1601134" y="51346"/>
                </a:lnTo>
                <a:lnTo>
                  <a:pt x="1626740" y="51344"/>
                </a:lnTo>
                <a:lnTo>
                  <a:pt x="1652635" y="51344"/>
                </a:lnTo>
                <a:lnTo>
                  <a:pt x="1678658" y="51344"/>
                </a:lnTo>
                <a:lnTo>
                  <a:pt x="1704739" y="51344"/>
                </a:lnTo>
                <a:lnTo>
                  <a:pt x="1730845" y="51344"/>
                </a:lnTo>
                <a:lnTo>
                  <a:pt x="1756961" y="51344"/>
                </a:lnTo>
                <a:lnTo>
                  <a:pt x="1785018" y="51344"/>
                </a:lnTo>
                <a:lnTo>
                  <a:pt x="1813695" y="52070"/>
                </a:lnTo>
                <a:lnTo>
                  <a:pt x="1840955" y="54811"/>
                </a:lnTo>
                <a:lnTo>
                  <a:pt x="1867585" y="58448"/>
                </a:lnTo>
                <a:lnTo>
                  <a:pt x="1893935" y="61759"/>
                </a:lnTo>
                <a:lnTo>
                  <a:pt x="1920160" y="63230"/>
                </a:lnTo>
                <a:lnTo>
                  <a:pt x="1946331" y="65819"/>
                </a:lnTo>
                <a:lnTo>
                  <a:pt x="1972475" y="68663"/>
                </a:lnTo>
                <a:lnTo>
                  <a:pt x="1998610" y="69927"/>
                </a:lnTo>
                <a:lnTo>
                  <a:pt x="2024739" y="72424"/>
                </a:lnTo>
                <a:lnTo>
                  <a:pt x="2051593" y="76678"/>
                </a:lnTo>
                <a:lnTo>
                  <a:pt x="2080460" y="83407"/>
                </a:lnTo>
                <a:lnTo>
                  <a:pt x="2106354" y="89301"/>
                </a:lnTo>
                <a:lnTo>
                  <a:pt x="2131408" y="95065"/>
                </a:lnTo>
                <a:lnTo>
                  <a:pt x="2159478" y="102465"/>
                </a:lnTo>
                <a:lnTo>
                  <a:pt x="2185015" y="108657"/>
                </a:lnTo>
                <a:lnTo>
                  <a:pt x="2209186" y="114554"/>
                </a:lnTo>
                <a:lnTo>
                  <a:pt x="2234443" y="122012"/>
                </a:lnTo>
                <a:lnTo>
                  <a:pt x="2260184" y="130165"/>
                </a:lnTo>
                <a:lnTo>
                  <a:pt x="2286136" y="138627"/>
                </a:lnTo>
                <a:lnTo>
                  <a:pt x="2312186" y="147226"/>
                </a:lnTo>
                <a:lnTo>
                  <a:pt x="2336343" y="155886"/>
                </a:lnTo>
                <a:lnTo>
                  <a:pt x="2370908" y="16890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SMARTInkShape-293"/>
          <p:cNvSpPr/>
          <p:nvPr>
            <p:custDataLst>
              <p:tags r:id="rId3"/>
            </p:custDataLst>
          </p:nvPr>
        </p:nvSpPr>
        <p:spPr>
          <a:xfrm>
            <a:off x="764177" y="4180121"/>
            <a:ext cx="3004458" cy="124091"/>
          </a:xfrm>
          <a:custGeom>
            <a:avLst/>
            <a:gdLst/>
            <a:ahLst/>
            <a:cxnLst/>
            <a:rect l="0" t="0" r="0" b="0"/>
            <a:pathLst>
              <a:path w="3004458" h="124091">
                <a:moveTo>
                  <a:pt x="3004457" y="39182"/>
                </a:moveTo>
                <a:lnTo>
                  <a:pt x="3004457" y="39182"/>
                </a:lnTo>
                <a:lnTo>
                  <a:pt x="2976038" y="34012"/>
                </a:lnTo>
                <a:lnTo>
                  <a:pt x="2951526" y="31119"/>
                </a:lnTo>
                <a:lnTo>
                  <a:pt x="2925878" y="27600"/>
                </a:lnTo>
                <a:lnTo>
                  <a:pt x="2899895" y="26558"/>
                </a:lnTo>
                <a:lnTo>
                  <a:pt x="2873811" y="24314"/>
                </a:lnTo>
                <a:lnTo>
                  <a:pt x="2844475" y="20210"/>
                </a:lnTo>
                <a:lnTo>
                  <a:pt x="2819005" y="19710"/>
                </a:lnTo>
                <a:lnTo>
                  <a:pt x="2789702" y="16145"/>
                </a:lnTo>
                <a:lnTo>
                  <a:pt x="2758460" y="13666"/>
                </a:lnTo>
                <a:lnTo>
                  <a:pt x="2728636" y="13177"/>
                </a:lnTo>
                <a:lnTo>
                  <a:pt x="2701941" y="13079"/>
                </a:lnTo>
                <a:lnTo>
                  <a:pt x="2672988" y="13061"/>
                </a:lnTo>
                <a:lnTo>
                  <a:pt x="2645552" y="13057"/>
                </a:lnTo>
                <a:lnTo>
                  <a:pt x="2615700" y="13056"/>
                </a:lnTo>
                <a:lnTo>
                  <a:pt x="2586338" y="13056"/>
                </a:lnTo>
                <a:lnTo>
                  <a:pt x="2555272" y="14991"/>
                </a:lnTo>
                <a:lnTo>
                  <a:pt x="2524489" y="18679"/>
                </a:lnTo>
                <a:lnTo>
                  <a:pt x="2494943" y="19408"/>
                </a:lnTo>
                <a:lnTo>
                  <a:pt x="2463842" y="19552"/>
                </a:lnTo>
                <a:lnTo>
                  <a:pt x="2436518" y="19580"/>
                </a:lnTo>
                <a:lnTo>
                  <a:pt x="2404941" y="19586"/>
                </a:lnTo>
                <a:lnTo>
                  <a:pt x="2372686" y="19587"/>
                </a:lnTo>
                <a:lnTo>
                  <a:pt x="2341667" y="19587"/>
                </a:lnTo>
                <a:lnTo>
                  <a:pt x="2316202" y="19587"/>
                </a:lnTo>
                <a:lnTo>
                  <a:pt x="2290272" y="19587"/>
                </a:lnTo>
                <a:lnTo>
                  <a:pt x="2259992" y="20313"/>
                </a:lnTo>
                <a:lnTo>
                  <a:pt x="2234590" y="24076"/>
                </a:lnTo>
                <a:lnTo>
                  <a:pt x="2205856" y="25513"/>
                </a:lnTo>
                <a:lnTo>
                  <a:pt x="2173972" y="25999"/>
                </a:lnTo>
                <a:lnTo>
                  <a:pt x="2148545" y="26083"/>
                </a:lnTo>
                <a:lnTo>
                  <a:pt x="2122627" y="26108"/>
                </a:lnTo>
                <a:lnTo>
                  <a:pt x="2096563" y="26116"/>
                </a:lnTo>
                <a:lnTo>
                  <a:pt x="2070455" y="26118"/>
                </a:lnTo>
                <a:lnTo>
                  <a:pt x="2044335" y="26119"/>
                </a:lnTo>
                <a:lnTo>
                  <a:pt x="2018211" y="28054"/>
                </a:lnTo>
                <a:lnTo>
                  <a:pt x="1992086" y="31288"/>
                </a:lnTo>
                <a:lnTo>
                  <a:pt x="1965960" y="32247"/>
                </a:lnTo>
                <a:lnTo>
                  <a:pt x="1934593" y="32571"/>
                </a:lnTo>
                <a:lnTo>
                  <a:pt x="1902218" y="32634"/>
                </a:lnTo>
                <a:lnTo>
                  <a:pt x="1876518" y="31920"/>
                </a:lnTo>
                <a:lnTo>
                  <a:pt x="1851244" y="28160"/>
                </a:lnTo>
                <a:lnTo>
                  <a:pt x="1820896" y="26522"/>
                </a:lnTo>
                <a:lnTo>
                  <a:pt x="1795736" y="26239"/>
                </a:lnTo>
                <a:lnTo>
                  <a:pt x="1769897" y="26154"/>
                </a:lnTo>
                <a:lnTo>
                  <a:pt x="1743856" y="26130"/>
                </a:lnTo>
                <a:lnTo>
                  <a:pt x="1715820" y="26122"/>
                </a:lnTo>
                <a:lnTo>
                  <a:pt x="1686467" y="24185"/>
                </a:lnTo>
                <a:lnTo>
                  <a:pt x="1659386" y="20950"/>
                </a:lnTo>
                <a:lnTo>
                  <a:pt x="1627696" y="19857"/>
                </a:lnTo>
                <a:lnTo>
                  <a:pt x="1600203" y="19667"/>
                </a:lnTo>
                <a:lnTo>
                  <a:pt x="1576011" y="19611"/>
                </a:lnTo>
                <a:lnTo>
                  <a:pt x="1548119" y="19595"/>
                </a:lnTo>
                <a:lnTo>
                  <a:pt x="1520342" y="16122"/>
                </a:lnTo>
                <a:lnTo>
                  <a:pt x="1493726" y="13964"/>
                </a:lnTo>
                <a:lnTo>
                  <a:pt x="1467455" y="13326"/>
                </a:lnTo>
                <a:lnTo>
                  <a:pt x="1441287" y="13136"/>
                </a:lnTo>
                <a:lnTo>
                  <a:pt x="1415148" y="13079"/>
                </a:lnTo>
                <a:lnTo>
                  <a:pt x="1389019" y="9596"/>
                </a:lnTo>
                <a:lnTo>
                  <a:pt x="1362892" y="7435"/>
                </a:lnTo>
                <a:lnTo>
                  <a:pt x="1336766" y="6794"/>
                </a:lnTo>
                <a:lnTo>
                  <a:pt x="1310640" y="6604"/>
                </a:lnTo>
                <a:lnTo>
                  <a:pt x="1281047" y="3081"/>
                </a:lnTo>
                <a:lnTo>
                  <a:pt x="1252765" y="908"/>
                </a:lnTo>
                <a:lnTo>
                  <a:pt x="1226001" y="264"/>
                </a:lnTo>
                <a:lnTo>
                  <a:pt x="1196218" y="73"/>
                </a:lnTo>
                <a:lnTo>
                  <a:pt x="1167880" y="16"/>
                </a:lnTo>
                <a:lnTo>
                  <a:pt x="1141099" y="0"/>
                </a:lnTo>
                <a:lnTo>
                  <a:pt x="1114779" y="3463"/>
                </a:lnTo>
                <a:lnTo>
                  <a:pt x="1085128" y="5617"/>
                </a:lnTo>
                <a:lnTo>
                  <a:pt x="1056829" y="6256"/>
                </a:lnTo>
                <a:lnTo>
                  <a:pt x="1026593" y="6445"/>
                </a:lnTo>
                <a:lnTo>
                  <a:pt x="998120" y="9969"/>
                </a:lnTo>
                <a:lnTo>
                  <a:pt x="971299" y="12141"/>
                </a:lnTo>
                <a:lnTo>
                  <a:pt x="941500" y="12785"/>
                </a:lnTo>
                <a:lnTo>
                  <a:pt x="913156" y="12976"/>
                </a:lnTo>
                <a:lnTo>
                  <a:pt x="886374" y="16500"/>
                </a:lnTo>
                <a:lnTo>
                  <a:pt x="856586" y="18672"/>
                </a:lnTo>
                <a:lnTo>
                  <a:pt x="824779" y="19316"/>
                </a:lnTo>
                <a:lnTo>
                  <a:pt x="795841" y="19507"/>
                </a:lnTo>
                <a:lnTo>
                  <a:pt x="768882" y="19564"/>
                </a:lnTo>
                <a:lnTo>
                  <a:pt x="739042" y="19580"/>
                </a:lnTo>
                <a:lnTo>
                  <a:pt x="710687" y="19585"/>
                </a:lnTo>
                <a:lnTo>
                  <a:pt x="683901" y="19587"/>
                </a:lnTo>
                <a:lnTo>
                  <a:pt x="654112" y="19587"/>
                </a:lnTo>
                <a:lnTo>
                  <a:pt x="622305" y="23055"/>
                </a:lnTo>
                <a:lnTo>
                  <a:pt x="593367" y="25211"/>
                </a:lnTo>
                <a:lnTo>
                  <a:pt x="562941" y="25849"/>
                </a:lnTo>
                <a:lnTo>
                  <a:pt x="530945" y="29507"/>
                </a:lnTo>
                <a:lnTo>
                  <a:pt x="498483" y="35186"/>
                </a:lnTo>
                <a:lnTo>
                  <a:pt x="465884" y="41465"/>
                </a:lnTo>
                <a:lnTo>
                  <a:pt x="436712" y="47922"/>
                </a:lnTo>
                <a:lnTo>
                  <a:pt x="406216" y="50964"/>
                </a:lnTo>
                <a:lnTo>
                  <a:pt x="374199" y="55332"/>
                </a:lnTo>
                <a:lnTo>
                  <a:pt x="341732" y="61223"/>
                </a:lnTo>
                <a:lnTo>
                  <a:pt x="318069" y="65427"/>
                </a:lnTo>
                <a:lnTo>
                  <a:pt x="294490" y="69715"/>
                </a:lnTo>
                <a:lnTo>
                  <a:pt x="264169" y="76209"/>
                </a:lnTo>
                <a:lnTo>
                  <a:pt x="232527" y="82730"/>
                </a:lnTo>
                <a:lnTo>
                  <a:pt x="200171" y="89258"/>
                </a:lnTo>
                <a:lnTo>
                  <a:pt x="167603" y="95787"/>
                </a:lnTo>
                <a:lnTo>
                  <a:pt x="134972" y="102319"/>
                </a:lnTo>
                <a:lnTo>
                  <a:pt x="102323" y="108850"/>
                </a:lnTo>
                <a:lnTo>
                  <a:pt x="70393" y="114656"/>
                </a:lnTo>
                <a:lnTo>
                  <a:pt x="41500" y="117424"/>
                </a:lnTo>
                <a:lnTo>
                  <a:pt x="0" y="1240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7" name="SMARTInkShape-Group44"/>
          <p:cNvGrpSpPr/>
          <p:nvPr/>
        </p:nvGrpSpPr>
        <p:grpSpPr>
          <a:xfrm>
            <a:off x="1482634" y="1058091"/>
            <a:ext cx="2062609" cy="398418"/>
            <a:chOff x="1482634" y="1058091"/>
            <a:chExt cx="2062609" cy="398418"/>
          </a:xfrm>
        </p:grpSpPr>
        <p:sp>
          <p:nvSpPr>
            <p:cNvPr id="77" name="SMARTInkShape-294"/>
            <p:cNvSpPr/>
            <p:nvPr>
              <p:custDataLst>
                <p:tags r:id="rId4"/>
              </p:custDataLst>
            </p:nvPr>
          </p:nvSpPr>
          <p:spPr>
            <a:xfrm>
              <a:off x="1482634" y="1059026"/>
              <a:ext cx="287384" cy="70912"/>
            </a:xfrm>
            <a:custGeom>
              <a:avLst/>
              <a:gdLst/>
              <a:ahLst/>
              <a:cxnLst/>
              <a:rect l="0" t="0" r="0" b="0"/>
              <a:pathLst>
                <a:path w="287384" h="70912">
                  <a:moveTo>
                    <a:pt x="0" y="70911"/>
                  </a:moveTo>
                  <a:lnTo>
                    <a:pt x="0" y="70911"/>
                  </a:lnTo>
                  <a:lnTo>
                    <a:pt x="30707" y="43672"/>
                  </a:lnTo>
                  <a:lnTo>
                    <a:pt x="61322" y="31863"/>
                  </a:lnTo>
                  <a:lnTo>
                    <a:pt x="90652" y="23042"/>
                  </a:lnTo>
                  <a:lnTo>
                    <a:pt x="121173" y="15037"/>
                  </a:lnTo>
                  <a:lnTo>
                    <a:pt x="150841" y="9044"/>
                  </a:lnTo>
                  <a:lnTo>
                    <a:pt x="180960" y="6278"/>
                  </a:lnTo>
                  <a:lnTo>
                    <a:pt x="208627" y="3796"/>
                  </a:lnTo>
                  <a:lnTo>
                    <a:pt x="235057" y="0"/>
                  </a:lnTo>
                  <a:lnTo>
                    <a:pt x="265223" y="4771"/>
                  </a:lnTo>
                  <a:lnTo>
                    <a:pt x="277738" y="6159"/>
                  </a:lnTo>
                  <a:lnTo>
                    <a:pt x="287383" y="121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 name="SMARTInkShape-295"/>
            <p:cNvSpPr/>
            <p:nvPr>
              <p:custDataLst>
                <p:tags r:id="rId5"/>
              </p:custDataLst>
            </p:nvPr>
          </p:nvSpPr>
          <p:spPr>
            <a:xfrm>
              <a:off x="3122023" y="1097307"/>
              <a:ext cx="156454" cy="280735"/>
            </a:xfrm>
            <a:custGeom>
              <a:avLst/>
              <a:gdLst/>
              <a:ahLst/>
              <a:cxnLst/>
              <a:rect l="0" t="0" r="0" b="0"/>
              <a:pathLst>
                <a:path w="156454" h="280735">
                  <a:moveTo>
                    <a:pt x="71845" y="6504"/>
                  </a:moveTo>
                  <a:lnTo>
                    <a:pt x="71845" y="6504"/>
                  </a:lnTo>
                  <a:lnTo>
                    <a:pt x="62755" y="6504"/>
                  </a:lnTo>
                  <a:lnTo>
                    <a:pt x="58613" y="8440"/>
                  </a:lnTo>
                  <a:lnTo>
                    <a:pt x="37909" y="21858"/>
                  </a:lnTo>
                  <a:lnTo>
                    <a:pt x="34991" y="26149"/>
                  </a:lnTo>
                  <a:lnTo>
                    <a:pt x="21608" y="54658"/>
                  </a:lnTo>
                  <a:lnTo>
                    <a:pt x="14965" y="69934"/>
                  </a:lnTo>
                  <a:lnTo>
                    <a:pt x="13439" y="80155"/>
                  </a:lnTo>
                  <a:lnTo>
                    <a:pt x="15165" y="84716"/>
                  </a:lnTo>
                  <a:lnTo>
                    <a:pt x="17625" y="89162"/>
                  </a:lnTo>
                  <a:lnTo>
                    <a:pt x="18719" y="93558"/>
                  </a:lnTo>
                  <a:lnTo>
                    <a:pt x="19736" y="95020"/>
                  </a:lnTo>
                  <a:lnTo>
                    <a:pt x="21140" y="95995"/>
                  </a:lnTo>
                  <a:lnTo>
                    <a:pt x="25141" y="97559"/>
                  </a:lnTo>
                  <a:lnTo>
                    <a:pt x="39297" y="97934"/>
                  </a:lnTo>
                  <a:lnTo>
                    <a:pt x="41438" y="97212"/>
                  </a:lnTo>
                  <a:lnTo>
                    <a:pt x="42865" y="96005"/>
                  </a:lnTo>
                  <a:lnTo>
                    <a:pt x="58878" y="78300"/>
                  </a:lnTo>
                  <a:lnTo>
                    <a:pt x="65342" y="69869"/>
                  </a:lnTo>
                  <a:lnTo>
                    <a:pt x="75478" y="54279"/>
                  </a:lnTo>
                  <a:lnTo>
                    <a:pt x="79740" y="40643"/>
                  </a:lnTo>
                  <a:lnTo>
                    <a:pt x="95122" y="17313"/>
                  </a:lnTo>
                  <a:lnTo>
                    <a:pt x="96705" y="11792"/>
                  </a:lnTo>
                  <a:lnTo>
                    <a:pt x="97853" y="10030"/>
                  </a:lnTo>
                  <a:lnTo>
                    <a:pt x="99343" y="8855"/>
                  </a:lnTo>
                  <a:lnTo>
                    <a:pt x="102935" y="6823"/>
                  </a:lnTo>
                  <a:lnTo>
                    <a:pt x="109824" y="1018"/>
                  </a:lnTo>
                  <a:lnTo>
                    <a:pt x="116551" y="65"/>
                  </a:lnTo>
                  <a:lnTo>
                    <a:pt x="120733" y="0"/>
                  </a:lnTo>
                  <a:lnTo>
                    <a:pt x="130035" y="3448"/>
                  </a:lnTo>
                  <a:lnTo>
                    <a:pt x="132410" y="5193"/>
                  </a:lnTo>
                  <a:lnTo>
                    <a:pt x="136478" y="11841"/>
                  </a:lnTo>
                  <a:lnTo>
                    <a:pt x="147451" y="35085"/>
                  </a:lnTo>
                  <a:lnTo>
                    <a:pt x="154468" y="62409"/>
                  </a:lnTo>
                  <a:lnTo>
                    <a:pt x="156453" y="93955"/>
                  </a:lnTo>
                  <a:lnTo>
                    <a:pt x="151545" y="124405"/>
                  </a:lnTo>
                  <a:lnTo>
                    <a:pt x="147017" y="153729"/>
                  </a:lnTo>
                  <a:lnTo>
                    <a:pt x="142194" y="183820"/>
                  </a:lnTo>
                  <a:lnTo>
                    <a:pt x="137946" y="195620"/>
                  </a:lnTo>
                  <a:lnTo>
                    <a:pt x="120290" y="224001"/>
                  </a:lnTo>
                  <a:lnTo>
                    <a:pt x="106002" y="249600"/>
                  </a:lnTo>
                  <a:lnTo>
                    <a:pt x="79535" y="269825"/>
                  </a:lnTo>
                  <a:lnTo>
                    <a:pt x="50849" y="279288"/>
                  </a:lnTo>
                  <a:lnTo>
                    <a:pt x="21689" y="280734"/>
                  </a:lnTo>
                  <a:lnTo>
                    <a:pt x="14961" y="278849"/>
                  </a:lnTo>
                  <a:lnTo>
                    <a:pt x="0" y="2677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SMARTInkShape-296"/>
            <p:cNvSpPr/>
            <p:nvPr>
              <p:custDataLst>
                <p:tags r:id="rId6"/>
              </p:custDataLst>
            </p:nvPr>
          </p:nvSpPr>
          <p:spPr>
            <a:xfrm>
              <a:off x="2880360" y="1149554"/>
              <a:ext cx="163287" cy="143670"/>
            </a:xfrm>
            <a:custGeom>
              <a:avLst/>
              <a:gdLst/>
              <a:ahLst/>
              <a:cxnLst/>
              <a:rect l="0" t="0" r="0" b="0"/>
              <a:pathLst>
                <a:path w="163287" h="143670">
                  <a:moveTo>
                    <a:pt x="0" y="143669"/>
                  </a:moveTo>
                  <a:lnTo>
                    <a:pt x="0" y="143669"/>
                  </a:lnTo>
                  <a:lnTo>
                    <a:pt x="3468" y="140202"/>
                  </a:lnTo>
                  <a:lnTo>
                    <a:pt x="5170" y="136564"/>
                  </a:lnTo>
                  <a:lnTo>
                    <a:pt x="12770" y="105626"/>
                  </a:lnTo>
                  <a:lnTo>
                    <a:pt x="14868" y="99426"/>
                  </a:lnTo>
                  <a:lnTo>
                    <a:pt x="17494" y="93525"/>
                  </a:lnTo>
                  <a:lnTo>
                    <a:pt x="24641" y="65160"/>
                  </a:lnTo>
                  <a:lnTo>
                    <a:pt x="27621" y="52190"/>
                  </a:lnTo>
                  <a:lnTo>
                    <a:pt x="39631" y="21102"/>
                  </a:lnTo>
                  <a:lnTo>
                    <a:pt x="43013" y="15898"/>
                  </a:lnTo>
                  <a:lnTo>
                    <a:pt x="47121" y="6643"/>
                  </a:lnTo>
                  <a:lnTo>
                    <a:pt x="48831" y="4421"/>
                  </a:lnTo>
                  <a:lnTo>
                    <a:pt x="52666" y="1952"/>
                  </a:lnTo>
                  <a:lnTo>
                    <a:pt x="57516" y="855"/>
                  </a:lnTo>
                  <a:lnTo>
                    <a:pt x="87771" y="0"/>
                  </a:lnTo>
                  <a:lnTo>
                    <a:pt x="100352" y="710"/>
                  </a:lnTo>
                  <a:lnTo>
                    <a:pt x="130640" y="13210"/>
                  </a:lnTo>
                  <a:lnTo>
                    <a:pt x="151676" y="24674"/>
                  </a:lnTo>
                  <a:lnTo>
                    <a:pt x="163286" y="391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SMARTInkShape-297"/>
            <p:cNvSpPr/>
            <p:nvPr>
              <p:custDataLst>
                <p:tags r:id="rId7"/>
              </p:custDataLst>
            </p:nvPr>
          </p:nvSpPr>
          <p:spPr>
            <a:xfrm>
              <a:off x="3357546" y="1090749"/>
              <a:ext cx="187697" cy="163148"/>
            </a:xfrm>
            <a:custGeom>
              <a:avLst/>
              <a:gdLst/>
              <a:ahLst/>
              <a:cxnLst/>
              <a:rect l="0" t="0" r="0" b="0"/>
              <a:pathLst>
                <a:path w="187697" h="163148">
                  <a:moveTo>
                    <a:pt x="71454" y="45720"/>
                  </a:moveTo>
                  <a:lnTo>
                    <a:pt x="71454" y="45720"/>
                  </a:lnTo>
                  <a:lnTo>
                    <a:pt x="57244" y="54760"/>
                  </a:lnTo>
                  <a:lnTo>
                    <a:pt x="27844" y="77254"/>
                  </a:lnTo>
                  <a:lnTo>
                    <a:pt x="4074" y="109792"/>
                  </a:lnTo>
                  <a:lnTo>
                    <a:pt x="931" y="122197"/>
                  </a:lnTo>
                  <a:lnTo>
                    <a:pt x="0" y="131597"/>
                  </a:lnTo>
                  <a:lnTo>
                    <a:pt x="3192" y="142446"/>
                  </a:lnTo>
                  <a:lnTo>
                    <a:pt x="8734" y="151386"/>
                  </a:lnTo>
                  <a:lnTo>
                    <a:pt x="11498" y="153175"/>
                  </a:lnTo>
                  <a:lnTo>
                    <a:pt x="38983" y="161714"/>
                  </a:lnTo>
                  <a:lnTo>
                    <a:pt x="70108" y="163147"/>
                  </a:lnTo>
                  <a:lnTo>
                    <a:pt x="86053" y="161309"/>
                  </a:lnTo>
                  <a:lnTo>
                    <a:pt x="116735" y="150049"/>
                  </a:lnTo>
                  <a:lnTo>
                    <a:pt x="130107" y="141704"/>
                  </a:lnTo>
                  <a:lnTo>
                    <a:pt x="160709" y="118718"/>
                  </a:lnTo>
                  <a:lnTo>
                    <a:pt x="175382" y="97836"/>
                  </a:lnTo>
                  <a:lnTo>
                    <a:pt x="187034" y="78938"/>
                  </a:lnTo>
                  <a:lnTo>
                    <a:pt x="187696" y="76574"/>
                  </a:lnTo>
                  <a:lnTo>
                    <a:pt x="186496" y="70076"/>
                  </a:lnTo>
                  <a:lnTo>
                    <a:pt x="179813" y="54079"/>
                  </a:lnTo>
                  <a:lnTo>
                    <a:pt x="170165" y="41262"/>
                  </a:lnTo>
                  <a:lnTo>
                    <a:pt x="142537" y="24750"/>
                  </a:lnTo>
                  <a:lnTo>
                    <a:pt x="121544" y="14590"/>
                  </a:lnTo>
                  <a:lnTo>
                    <a:pt x="96939" y="6984"/>
                  </a:lnTo>
                  <a:lnTo>
                    <a:pt x="71264" y="2069"/>
                  </a:lnTo>
                  <a:lnTo>
                    <a:pt x="4532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SMARTInkShape-298"/>
            <p:cNvSpPr/>
            <p:nvPr>
              <p:custDataLst>
                <p:tags r:id="rId8"/>
              </p:custDataLst>
            </p:nvPr>
          </p:nvSpPr>
          <p:spPr>
            <a:xfrm>
              <a:off x="1547949" y="1234440"/>
              <a:ext cx="254726" cy="32658"/>
            </a:xfrm>
            <a:custGeom>
              <a:avLst/>
              <a:gdLst/>
              <a:ahLst/>
              <a:cxnLst/>
              <a:rect l="0" t="0" r="0" b="0"/>
              <a:pathLst>
                <a:path w="254726" h="32658">
                  <a:moveTo>
                    <a:pt x="0" y="32657"/>
                  </a:moveTo>
                  <a:lnTo>
                    <a:pt x="0" y="32657"/>
                  </a:lnTo>
                  <a:lnTo>
                    <a:pt x="3467" y="29190"/>
                  </a:lnTo>
                  <a:lnTo>
                    <a:pt x="16025" y="27033"/>
                  </a:lnTo>
                  <a:lnTo>
                    <a:pt x="48045" y="26245"/>
                  </a:lnTo>
                  <a:lnTo>
                    <a:pt x="72534" y="24226"/>
                  </a:lnTo>
                  <a:lnTo>
                    <a:pt x="98175" y="19031"/>
                  </a:lnTo>
                  <a:lnTo>
                    <a:pt x="124157" y="14831"/>
                  </a:lnTo>
                  <a:lnTo>
                    <a:pt x="146370" y="11652"/>
                  </a:lnTo>
                  <a:lnTo>
                    <a:pt x="170346" y="7543"/>
                  </a:lnTo>
                  <a:lnTo>
                    <a:pt x="202543" y="6665"/>
                  </a:lnTo>
                  <a:lnTo>
                    <a:pt x="234564" y="6543"/>
                  </a:lnTo>
                  <a:lnTo>
                    <a:pt x="242862" y="5811"/>
                  </a:lnTo>
                  <a:lnTo>
                    <a:pt x="25472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SMARTInkShape-299"/>
            <p:cNvSpPr/>
            <p:nvPr>
              <p:custDataLst>
                <p:tags r:id="rId9"/>
              </p:custDataLst>
            </p:nvPr>
          </p:nvSpPr>
          <p:spPr>
            <a:xfrm>
              <a:off x="1541417" y="1345474"/>
              <a:ext cx="306978" cy="25856"/>
            </a:xfrm>
            <a:custGeom>
              <a:avLst/>
              <a:gdLst/>
              <a:ahLst/>
              <a:cxnLst/>
              <a:rect l="0" t="0" r="0" b="0"/>
              <a:pathLst>
                <a:path w="306978" h="25856">
                  <a:moveTo>
                    <a:pt x="0" y="0"/>
                  </a:moveTo>
                  <a:lnTo>
                    <a:pt x="0" y="0"/>
                  </a:lnTo>
                  <a:lnTo>
                    <a:pt x="10429" y="4489"/>
                  </a:lnTo>
                  <a:lnTo>
                    <a:pt x="39474" y="10841"/>
                  </a:lnTo>
                  <a:lnTo>
                    <a:pt x="69823" y="16238"/>
                  </a:lnTo>
                  <a:lnTo>
                    <a:pt x="99067" y="19152"/>
                  </a:lnTo>
                  <a:lnTo>
                    <a:pt x="131248" y="19507"/>
                  </a:lnTo>
                  <a:lnTo>
                    <a:pt x="158470" y="23036"/>
                  </a:lnTo>
                  <a:lnTo>
                    <a:pt x="184920" y="25211"/>
                  </a:lnTo>
                  <a:lnTo>
                    <a:pt x="211142" y="25855"/>
                  </a:lnTo>
                  <a:lnTo>
                    <a:pt x="240764" y="22578"/>
                  </a:lnTo>
                  <a:lnTo>
                    <a:pt x="265587" y="20479"/>
                  </a:lnTo>
                  <a:lnTo>
                    <a:pt x="295791" y="15281"/>
                  </a:lnTo>
                  <a:lnTo>
                    <a:pt x="306977" y="130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SMARTInkShape-300"/>
            <p:cNvSpPr/>
            <p:nvPr>
              <p:custDataLst>
                <p:tags r:id="rId10"/>
              </p:custDataLst>
            </p:nvPr>
          </p:nvSpPr>
          <p:spPr>
            <a:xfrm>
              <a:off x="1952897" y="1156368"/>
              <a:ext cx="333046" cy="195636"/>
            </a:xfrm>
            <a:custGeom>
              <a:avLst/>
              <a:gdLst/>
              <a:ahLst/>
              <a:cxnLst/>
              <a:rect l="0" t="0" r="0" b="0"/>
              <a:pathLst>
                <a:path w="333046" h="195636">
                  <a:moveTo>
                    <a:pt x="0" y="51946"/>
                  </a:moveTo>
                  <a:lnTo>
                    <a:pt x="0" y="51946"/>
                  </a:lnTo>
                  <a:lnTo>
                    <a:pt x="3468" y="58881"/>
                  </a:lnTo>
                  <a:lnTo>
                    <a:pt x="9040" y="64221"/>
                  </a:lnTo>
                  <a:lnTo>
                    <a:pt x="20977" y="73562"/>
                  </a:lnTo>
                  <a:lnTo>
                    <a:pt x="28068" y="83670"/>
                  </a:lnTo>
                  <a:lnTo>
                    <a:pt x="37648" y="115374"/>
                  </a:lnTo>
                  <a:lnTo>
                    <a:pt x="39149" y="146804"/>
                  </a:lnTo>
                  <a:lnTo>
                    <a:pt x="39187" y="177979"/>
                  </a:lnTo>
                  <a:lnTo>
                    <a:pt x="39188" y="183677"/>
                  </a:lnTo>
                  <a:lnTo>
                    <a:pt x="37253" y="188628"/>
                  </a:lnTo>
                  <a:lnTo>
                    <a:pt x="32660" y="195635"/>
                  </a:lnTo>
                  <a:lnTo>
                    <a:pt x="29190" y="192170"/>
                  </a:lnTo>
                  <a:lnTo>
                    <a:pt x="27488" y="188532"/>
                  </a:lnTo>
                  <a:lnTo>
                    <a:pt x="27034" y="186547"/>
                  </a:lnTo>
                  <a:lnTo>
                    <a:pt x="34224" y="154329"/>
                  </a:lnTo>
                  <a:lnTo>
                    <a:pt x="43749" y="124238"/>
                  </a:lnTo>
                  <a:lnTo>
                    <a:pt x="54456" y="96722"/>
                  </a:lnTo>
                  <a:lnTo>
                    <a:pt x="63868" y="72079"/>
                  </a:lnTo>
                  <a:lnTo>
                    <a:pt x="84505" y="40978"/>
                  </a:lnTo>
                  <a:lnTo>
                    <a:pt x="99871" y="20835"/>
                  </a:lnTo>
                  <a:lnTo>
                    <a:pt x="117159" y="8297"/>
                  </a:lnTo>
                  <a:lnTo>
                    <a:pt x="143278" y="152"/>
                  </a:lnTo>
                  <a:lnTo>
                    <a:pt x="145593" y="0"/>
                  </a:lnTo>
                  <a:lnTo>
                    <a:pt x="150100" y="1766"/>
                  </a:lnTo>
                  <a:lnTo>
                    <a:pt x="154523" y="4244"/>
                  </a:lnTo>
                  <a:lnTo>
                    <a:pt x="161093" y="6365"/>
                  </a:lnTo>
                  <a:lnTo>
                    <a:pt x="165456" y="9433"/>
                  </a:lnTo>
                  <a:lnTo>
                    <a:pt x="185057" y="37754"/>
                  </a:lnTo>
                  <a:lnTo>
                    <a:pt x="188551" y="58819"/>
                  </a:lnTo>
                  <a:lnTo>
                    <a:pt x="189361" y="91027"/>
                  </a:lnTo>
                  <a:lnTo>
                    <a:pt x="190131" y="112892"/>
                  </a:lnTo>
                  <a:lnTo>
                    <a:pt x="193173" y="125239"/>
                  </a:lnTo>
                  <a:lnTo>
                    <a:pt x="189412" y="149915"/>
                  </a:lnTo>
                  <a:lnTo>
                    <a:pt x="202644" y="134750"/>
                  </a:lnTo>
                  <a:lnTo>
                    <a:pt x="220722" y="105375"/>
                  </a:lnTo>
                  <a:lnTo>
                    <a:pt x="242118" y="73006"/>
                  </a:lnTo>
                  <a:lnTo>
                    <a:pt x="269863" y="41978"/>
                  </a:lnTo>
                  <a:lnTo>
                    <a:pt x="277999" y="34075"/>
                  </a:lnTo>
                  <a:lnTo>
                    <a:pt x="289471" y="18056"/>
                  </a:lnTo>
                  <a:lnTo>
                    <a:pt x="293875" y="15112"/>
                  </a:lnTo>
                  <a:lnTo>
                    <a:pt x="298251" y="13078"/>
                  </a:lnTo>
                  <a:lnTo>
                    <a:pt x="305685" y="7272"/>
                  </a:lnTo>
                  <a:lnTo>
                    <a:pt x="312487" y="6318"/>
                  </a:lnTo>
                  <a:lnTo>
                    <a:pt x="316673" y="6254"/>
                  </a:lnTo>
                  <a:lnTo>
                    <a:pt x="317795" y="6970"/>
                  </a:lnTo>
                  <a:lnTo>
                    <a:pt x="318544" y="8174"/>
                  </a:lnTo>
                  <a:lnTo>
                    <a:pt x="319043" y="9702"/>
                  </a:lnTo>
                  <a:lnTo>
                    <a:pt x="325078" y="19460"/>
                  </a:lnTo>
                  <a:lnTo>
                    <a:pt x="332439" y="47853"/>
                  </a:lnTo>
                  <a:lnTo>
                    <a:pt x="333045" y="78229"/>
                  </a:lnTo>
                  <a:lnTo>
                    <a:pt x="331156" y="99203"/>
                  </a:lnTo>
                  <a:lnTo>
                    <a:pt x="325039" y="129885"/>
                  </a:lnTo>
                  <a:lnTo>
                    <a:pt x="321521" y="143256"/>
                  </a:lnTo>
                  <a:lnTo>
                    <a:pt x="320040" y="16298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 name="SMARTInkShape-301"/>
            <p:cNvSpPr/>
            <p:nvPr>
              <p:custDataLst>
                <p:tags r:id="rId11"/>
              </p:custDataLst>
            </p:nvPr>
          </p:nvSpPr>
          <p:spPr>
            <a:xfrm>
              <a:off x="2403566" y="1058091"/>
              <a:ext cx="201424" cy="274213"/>
            </a:xfrm>
            <a:custGeom>
              <a:avLst/>
              <a:gdLst/>
              <a:ahLst/>
              <a:cxnLst/>
              <a:rect l="0" t="0" r="0" b="0"/>
              <a:pathLst>
                <a:path w="201424" h="274213">
                  <a:moveTo>
                    <a:pt x="13062" y="0"/>
                  </a:moveTo>
                  <a:lnTo>
                    <a:pt x="13062" y="0"/>
                  </a:lnTo>
                  <a:lnTo>
                    <a:pt x="26295" y="28401"/>
                  </a:lnTo>
                  <a:lnTo>
                    <a:pt x="30772" y="46395"/>
                  </a:lnTo>
                  <a:lnTo>
                    <a:pt x="32409" y="78466"/>
                  </a:lnTo>
                  <a:lnTo>
                    <a:pt x="32624" y="107579"/>
                  </a:lnTo>
                  <a:lnTo>
                    <a:pt x="27483" y="137565"/>
                  </a:lnTo>
                  <a:lnTo>
                    <a:pt x="24592" y="154940"/>
                  </a:lnTo>
                  <a:lnTo>
                    <a:pt x="10796" y="187128"/>
                  </a:lnTo>
                  <a:lnTo>
                    <a:pt x="5157" y="201887"/>
                  </a:lnTo>
                  <a:lnTo>
                    <a:pt x="2292" y="206568"/>
                  </a:lnTo>
                  <a:lnTo>
                    <a:pt x="2" y="215527"/>
                  </a:lnTo>
                  <a:lnTo>
                    <a:pt x="0" y="212067"/>
                  </a:lnTo>
                  <a:lnTo>
                    <a:pt x="1935" y="208431"/>
                  </a:lnTo>
                  <a:lnTo>
                    <a:pt x="5214" y="202945"/>
                  </a:lnTo>
                  <a:lnTo>
                    <a:pt x="18218" y="173774"/>
                  </a:lnTo>
                  <a:lnTo>
                    <a:pt x="37403" y="146820"/>
                  </a:lnTo>
                  <a:lnTo>
                    <a:pt x="68795" y="123294"/>
                  </a:lnTo>
                  <a:lnTo>
                    <a:pt x="98430" y="111216"/>
                  </a:lnTo>
                  <a:lnTo>
                    <a:pt x="120720" y="105829"/>
                  </a:lnTo>
                  <a:lnTo>
                    <a:pt x="150638" y="104678"/>
                  </a:lnTo>
                  <a:lnTo>
                    <a:pt x="173231" y="105252"/>
                  </a:lnTo>
                  <a:lnTo>
                    <a:pt x="184698" y="109724"/>
                  </a:lnTo>
                  <a:lnTo>
                    <a:pt x="190461" y="113597"/>
                  </a:lnTo>
                  <a:lnTo>
                    <a:pt x="192288" y="116372"/>
                  </a:lnTo>
                  <a:lnTo>
                    <a:pt x="197156" y="129318"/>
                  </a:lnTo>
                  <a:lnTo>
                    <a:pt x="198929" y="131932"/>
                  </a:lnTo>
                  <a:lnTo>
                    <a:pt x="201423" y="142546"/>
                  </a:lnTo>
                  <a:lnTo>
                    <a:pt x="196758" y="173354"/>
                  </a:lnTo>
                  <a:lnTo>
                    <a:pt x="181299" y="205849"/>
                  </a:lnTo>
                  <a:lnTo>
                    <a:pt x="167960" y="228471"/>
                  </a:lnTo>
                  <a:lnTo>
                    <a:pt x="156204" y="239690"/>
                  </a:lnTo>
                  <a:lnTo>
                    <a:pt x="126387" y="260441"/>
                  </a:lnTo>
                  <a:lnTo>
                    <a:pt x="103020" y="272465"/>
                  </a:lnTo>
                  <a:lnTo>
                    <a:pt x="73936" y="274212"/>
                  </a:lnTo>
                  <a:lnTo>
                    <a:pt x="43538" y="267662"/>
                  </a:lnTo>
                  <a:lnTo>
                    <a:pt x="31204" y="262752"/>
                  </a:lnTo>
                  <a:lnTo>
                    <a:pt x="17799" y="252459"/>
                  </a:lnTo>
                  <a:lnTo>
                    <a:pt x="15167" y="248155"/>
                  </a:lnTo>
                  <a:lnTo>
                    <a:pt x="13686" y="239716"/>
                  </a:lnTo>
                  <a:lnTo>
                    <a:pt x="13062" y="2286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SMARTInkShape-302"/>
            <p:cNvSpPr/>
            <p:nvPr>
              <p:custDataLst>
                <p:tags r:id="rId12"/>
              </p:custDataLst>
            </p:nvPr>
          </p:nvSpPr>
          <p:spPr>
            <a:xfrm>
              <a:off x="2664936" y="1175658"/>
              <a:ext cx="202362" cy="156450"/>
            </a:xfrm>
            <a:custGeom>
              <a:avLst/>
              <a:gdLst/>
              <a:ahLst/>
              <a:cxnLst/>
              <a:rect l="0" t="0" r="0" b="0"/>
              <a:pathLst>
                <a:path w="202362" h="156450">
                  <a:moveTo>
                    <a:pt x="39076" y="13062"/>
                  </a:moveTo>
                  <a:lnTo>
                    <a:pt x="39076" y="13062"/>
                  </a:lnTo>
                  <a:lnTo>
                    <a:pt x="35608" y="13062"/>
                  </a:lnTo>
                  <a:lnTo>
                    <a:pt x="31971" y="14997"/>
                  </a:lnTo>
                  <a:lnTo>
                    <a:pt x="27935" y="19002"/>
                  </a:lnTo>
                  <a:lnTo>
                    <a:pt x="10763" y="50220"/>
                  </a:lnTo>
                  <a:lnTo>
                    <a:pt x="1821" y="69929"/>
                  </a:lnTo>
                  <a:lnTo>
                    <a:pt x="0" y="96064"/>
                  </a:lnTo>
                  <a:lnTo>
                    <a:pt x="6545" y="125563"/>
                  </a:lnTo>
                  <a:lnTo>
                    <a:pt x="11455" y="134126"/>
                  </a:lnTo>
                  <a:lnTo>
                    <a:pt x="18232" y="141260"/>
                  </a:lnTo>
                  <a:lnTo>
                    <a:pt x="28384" y="147244"/>
                  </a:lnTo>
                  <a:lnTo>
                    <a:pt x="36311" y="150065"/>
                  </a:lnTo>
                  <a:lnTo>
                    <a:pt x="40992" y="153297"/>
                  </a:lnTo>
                  <a:lnTo>
                    <a:pt x="43982" y="153724"/>
                  </a:lnTo>
                  <a:lnTo>
                    <a:pt x="59916" y="150826"/>
                  </a:lnTo>
                  <a:lnTo>
                    <a:pt x="64787" y="148555"/>
                  </a:lnTo>
                  <a:lnTo>
                    <a:pt x="80417" y="134884"/>
                  </a:lnTo>
                  <a:lnTo>
                    <a:pt x="82850" y="128649"/>
                  </a:lnTo>
                  <a:lnTo>
                    <a:pt x="87878" y="112820"/>
                  </a:lnTo>
                  <a:lnTo>
                    <a:pt x="96042" y="91388"/>
                  </a:lnTo>
                  <a:lnTo>
                    <a:pt x="97752" y="60956"/>
                  </a:lnTo>
                  <a:lnTo>
                    <a:pt x="97852" y="31205"/>
                  </a:lnTo>
                  <a:lnTo>
                    <a:pt x="97857" y="17799"/>
                  </a:lnTo>
                  <a:lnTo>
                    <a:pt x="95923" y="13232"/>
                  </a:lnTo>
                  <a:lnTo>
                    <a:pt x="93369" y="8783"/>
                  </a:lnTo>
                  <a:lnTo>
                    <a:pt x="91327" y="2"/>
                  </a:lnTo>
                  <a:lnTo>
                    <a:pt x="91327" y="1"/>
                  </a:lnTo>
                  <a:lnTo>
                    <a:pt x="91327" y="0"/>
                  </a:lnTo>
                  <a:lnTo>
                    <a:pt x="91327" y="3467"/>
                  </a:lnTo>
                  <a:lnTo>
                    <a:pt x="93262" y="7104"/>
                  </a:lnTo>
                  <a:lnTo>
                    <a:pt x="95816" y="11140"/>
                  </a:lnTo>
                  <a:lnTo>
                    <a:pt x="97253" y="18217"/>
                  </a:lnTo>
                  <a:lnTo>
                    <a:pt x="98404" y="28459"/>
                  </a:lnTo>
                  <a:lnTo>
                    <a:pt x="102294" y="37138"/>
                  </a:lnTo>
                  <a:lnTo>
                    <a:pt x="109420" y="61161"/>
                  </a:lnTo>
                  <a:lnTo>
                    <a:pt x="115651" y="78416"/>
                  </a:lnTo>
                  <a:lnTo>
                    <a:pt x="118854" y="91451"/>
                  </a:lnTo>
                  <a:lnTo>
                    <a:pt x="126438" y="108859"/>
                  </a:lnTo>
                  <a:lnTo>
                    <a:pt x="132573" y="115631"/>
                  </a:lnTo>
                  <a:lnTo>
                    <a:pt x="139413" y="121785"/>
                  </a:lnTo>
                  <a:lnTo>
                    <a:pt x="158741" y="145565"/>
                  </a:lnTo>
                  <a:lnTo>
                    <a:pt x="165073" y="148152"/>
                  </a:lnTo>
                  <a:lnTo>
                    <a:pt x="172000" y="150028"/>
                  </a:lnTo>
                  <a:lnTo>
                    <a:pt x="182360" y="155210"/>
                  </a:lnTo>
                  <a:lnTo>
                    <a:pt x="191395" y="156449"/>
                  </a:lnTo>
                  <a:lnTo>
                    <a:pt x="195794" y="154683"/>
                  </a:lnTo>
                  <a:lnTo>
                    <a:pt x="202361" y="1502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SMARTInkShape-303"/>
            <p:cNvSpPr/>
            <p:nvPr>
              <p:custDataLst>
                <p:tags r:id="rId13"/>
              </p:custDataLst>
            </p:nvPr>
          </p:nvSpPr>
          <p:spPr>
            <a:xfrm>
              <a:off x="1508760" y="1123406"/>
              <a:ext cx="78378" cy="333103"/>
            </a:xfrm>
            <a:custGeom>
              <a:avLst/>
              <a:gdLst/>
              <a:ahLst/>
              <a:cxnLst/>
              <a:rect l="0" t="0" r="0" b="0"/>
              <a:pathLst>
                <a:path w="78378" h="333103">
                  <a:moveTo>
                    <a:pt x="0" y="0"/>
                  </a:moveTo>
                  <a:lnTo>
                    <a:pt x="0" y="0"/>
                  </a:lnTo>
                  <a:lnTo>
                    <a:pt x="3467" y="3467"/>
                  </a:lnTo>
                  <a:lnTo>
                    <a:pt x="5170" y="9040"/>
                  </a:lnTo>
                  <a:lnTo>
                    <a:pt x="6412" y="38047"/>
                  </a:lnTo>
                  <a:lnTo>
                    <a:pt x="9975" y="63314"/>
                  </a:lnTo>
                  <a:lnTo>
                    <a:pt x="17826" y="95773"/>
                  </a:lnTo>
                  <a:lnTo>
                    <a:pt x="22712" y="121889"/>
                  </a:lnTo>
                  <a:lnTo>
                    <a:pt x="30666" y="154275"/>
                  </a:lnTo>
                  <a:lnTo>
                    <a:pt x="37290" y="186261"/>
                  </a:lnTo>
                  <a:lnTo>
                    <a:pt x="40561" y="212668"/>
                  </a:lnTo>
                  <a:lnTo>
                    <a:pt x="48168" y="241096"/>
                  </a:lnTo>
                  <a:lnTo>
                    <a:pt x="56883" y="272310"/>
                  </a:lnTo>
                  <a:lnTo>
                    <a:pt x="63786" y="303503"/>
                  </a:lnTo>
                  <a:lnTo>
                    <a:pt x="65361" y="309787"/>
                  </a:lnTo>
                  <a:lnTo>
                    <a:pt x="78377" y="333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8456569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Embargo Act of 1807-</a:t>
            </a:r>
          </a:p>
          <a:p>
            <a:r>
              <a:rPr lang="en-US" dirty="0" smtClean="0"/>
              <a:t>No exports to Europe &amp; Britain</a:t>
            </a:r>
            <a:endParaRPr lang="en-US" dirty="0"/>
          </a:p>
        </p:txBody>
      </p:sp>
      <p:sp>
        <p:nvSpPr>
          <p:cNvPr id="3" name="Title 2"/>
          <p:cNvSpPr>
            <a:spLocks noGrp="1"/>
          </p:cNvSpPr>
          <p:nvPr>
            <p:ph type="title"/>
          </p:nvPr>
        </p:nvSpPr>
        <p:spPr/>
        <p:txBody>
          <a:bodyPr/>
          <a:lstStyle/>
          <a:p>
            <a:r>
              <a:rPr lang="en-US" dirty="0" smtClean="0"/>
              <a:t>America reacts 	Embargo--</a:t>
            </a:r>
            <a:endParaRPr lang="en-US" dirty="0"/>
          </a:p>
        </p:txBody>
      </p:sp>
      <p:grpSp>
        <p:nvGrpSpPr>
          <p:cNvPr id="6" name="SMARTInkShape-Group45"/>
          <p:cNvGrpSpPr/>
          <p:nvPr/>
        </p:nvGrpSpPr>
        <p:grpSpPr>
          <a:xfrm>
            <a:off x="1571625" y="2509242"/>
            <a:ext cx="598287" cy="1366243"/>
            <a:chOff x="1571625" y="2509242"/>
            <a:chExt cx="598287" cy="1366243"/>
          </a:xfrm>
        </p:grpSpPr>
        <p:sp>
          <p:nvSpPr>
            <p:cNvPr id="4" name="SMARTInkShape-304"/>
            <p:cNvSpPr/>
            <p:nvPr>
              <p:custDataLst>
                <p:tags r:id="rId34"/>
              </p:custDataLst>
            </p:nvPr>
          </p:nvSpPr>
          <p:spPr>
            <a:xfrm>
              <a:off x="1589484" y="2509242"/>
              <a:ext cx="580428" cy="1104773"/>
            </a:xfrm>
            <a:custGeom>
              <a:avLst/>
              <a:gdLst/>
              <a:ahLst/>
              <a:cxnLst/>
              <a:rect l="0" t="0" r="0" b="0"/>
              <a:pathLst>
                <a:path w="580428" h="1104773">
                  <a:moveTo>
                    <a:pt x="0" y="0"/>
                  </a:moveTo>
                  <a:lnTo>
                    <a:pt x="0" y="0"/>
                  </a:lnTo>
                  <a:lnTo>
                    <a:pt x="32228" y="30451"/>
                  </a:lnTo>
                  <a:lnTo>
                    <a:pt x="56279" y="70928"/>
                  </a:lnTo>
                  <a:lnTo>
                    <a:pt x="67497" y="94217"/>
                  </a:lnTo>
                  <a:lnTo>
                    <a:pt x="77105" y="129230"/>
                  </a:lnTo>
                  <a:lnTo>
                    <a:pt x="89241" y="168732"/>
                  </a:lnTo>
                  <a:lnTo>
                    <a:pt x="101192" y="205199"/>
                  </a:lnTo>
                  <a:lnTo>
                    <a:pt x="119244" y="241065"/>
                  </a:lnTo>
                  <a:lnTo>
                    <a:pt x="133394" y="279459"/>
                  </a:lnTo>
                  <a:lnTo>
                    <a:pt x="145743" y="320226"/>
                  </a:lnTo>
                  <a:lnTo>
                    <a:pt x="158729" y="364071"/>
                  </a:lnTo>
                  <a:lnTo>
                    <a:pt x="176728" y="408303"/>
                  </a:lnTo>
                  <a:lnTo>
                    <a:pt x="190132" y="450739"/>
                  </a:lnTo>
                  <a:lnTo>
                    <a:pt x="204061" y="485558"/>
                  </a:lnTo>
                  <a:lnTo>
                    <a:pt x="216016" y="521011"/>
                  </a:lnTo>
                  <a:lnTo>
                    <a:pt x="230582" y="561391"/>
                  </a:lnTo>
                  <a:lnTo>
                    <a:pt x="242725" y="600034"/>
                  </a:lnTo>
                  <a:lnTo>
                    <a:pt x="257348" y="636619"/>
                  </a:lnTo>
                  <a:lnTo>
                    <a:pt x="274248" y="677335"/>
                  </a:lnTo>
                  <a:lnTo>
                    <a:pt x="291823" y="716078"/>
                  </a:lnTo>
                  <a:lnTo>
                    <a:pt x="309598" y="752693"/>
                  </a:lnTo>
                  <a:lnTo>
                    <a:pt x="327433" y="788677"/>
                  </a:lnTo>
                  <a:lnTo>
                    <a:pt x="340544" y="824475"/>
                  </a:lnTo>
                  <a:lnTo>
                    <a:pt x="355453" y="860217"/>
                  </a:lnTo>
                  <a:lnTo>
                    <a:pt x="372439" y="895942"/>
                  </a:lnTo>
                  <a:lnTo>
                    <a:pt x="394964" y="937433"/>
                  </a:lnTo>
                  <a:lnTo>
                    <a:pt x="412642" y="980171"/>
                  </a:lnTo>
                  <a:lnTo>
                    <a:pt x="431827" y="1013726"/>
                  </a:lnTo>
                  <a:lnTo>
                    <a:pt x="453717" y="1049795"/>
                  </a:lnTo>
                  <a:lnTo>
                    <a:pt x="482972" y="1089715"/>
                  </a:lnTo>
                  <a:lnTo>
                    <a:pt x="489707" y="1101636"/>
                  </a:lnTo>
                  <a:lnTo>
                    <a:pt x="494799" y="1104772"/>
                  </a:lnTo>
                  <a:lnTo>
                    <a:pt x="497546" y="1104616"/>
                  </a:lnTo>
                  <a:lnTo>
                    <a:pt x="503244" y="1101798"/>
                  </a:lnTo>
                  <a:lnTo>
                    <a:pt x="512030" y="1089891"/>
                  </a:lnTo>
                  <a:lnTo>
                    <a:pt x="517146" y="1048167"/>
                  </a:lnTo>
                  <a:lnTo>
                    <a:pt x="523957" y="1006341"/>
                  </a:lnTo>
                  <a:lnTo>
                    <a:pt x="526986" y="969776"/>
                  </a:lnTo>
                  <a:lnTo>
                    <a:pt x="533750" y="929748"/>
                  </a:lnTo>
                  <a:lnTo>
                    <a:pt x="540121" y="893178"/>
                  </a:lnTo>
                  <a:lnTo>
                    <a:pt x="544796" y="851154"/>
                  </a:lnTo>
                  <a:lnTo>
                    <a:pt x="554246" y="810515"/>
                  </a:lnTo>
                  <a:lnTo>
                    <a:pt x="560926" y="769305"/>
                  </a:lnTo>
                  <a:lnTo>
                    <a:pt x="563238" y="726365"/>
                  </a:lnTo>
                  <a:lnTo>
                    <a:pt x="568611" y="693454"/>
                  </a:lnTo>
                  <a:lnTo>
                    <a:pt x="570216" y="660097"/>
                  </a:lnTo>
                  <a:lnTo>
                    <a:pt x="571120" y="621233"/>
                  </a:lnTo>
                  <a:lnTo>
                    <a:pt x="571388" y="586125"/>
                  </a:lnTo>
                  <a:lnTo>
                    <a:pt x="577615" y="545836"/>
                  </a:lnTo>
                  <a:lnTo>
                    <a:pt x="579874" y="506569"/>
                  </a:lnTo>
                  <a:lnTo>
                    <a:pt x="580320" y="465629"/>
                  </a:lnTo>
                  <a:lnTo>
                    <a:pt x="580381" y="436472"/>
                  </a:lnTo>
                  <a:lnTo>
                    <a:pt x="580408" y="400363"/>
                  </a:lnTo>
                  <a:lnTo>
                    <a:pt x="580421" y="361163"/>
                  </a:lnTo>
                  <a:lnTo>
                    <a:pt x="580427" y="319009"/>
                  </a:lnTo>
                  <a:lnTo>
                    <a:pt x="574292" y="275122"/>
                  </a:lnTo>
                  <a:lnTo>
                    <a:pt x="572741" y="245308"/>
                  </a:lnTo>
                  <a:lnTo>
                    <a:pt x="572052" y="212213"/>
                  </a:lnTo>
                  <a:lnTo>
                    <a:pt x="571745" y="178653"/>
                  </a:lnTo>
                  <a:lnTo>
                    <a:pt x="571609" y="147201"/>
                  </a:lnTo>
                  <a:lnTo>
                    <a:pt x="566792" y="111084"/>
                  </a:lnTo>
                  <a:lnTo>
                    <a:pt x="560481" y="67447"/>
                  </a:lnTo>
                  <a:lnTo>
                    <a:pt x="553641"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305"/>
            <p:cNvSpPr/>
            <p:nvPr>
              <p:custDataLst>
                <p:tags r:id="rId35"/>
              </p:custDataLst>
            </p:nvPr>
          </p:nvSpPr>
          <p:spPr>
            <a:xfrm>
              <a:off x="1571625" y="2616398"/>
              <a:ext cx="151805" cy="1259087"/>
            </a:xfrm>
            <a:custGeom>
              <a:avLst/>
              <a:gdLst/>
              <a:ahLst/>
              <a:cxnLst/>
              <a:rect l="0" t="0" r="0" b="0"/>
              <a:pathLst>
                <a:path w="151805" h="1259087">
                  <a:moveTo>
                    <a:pt x="0" y="0"/>
                  </a:moveTo>
                  <a:lnTo>
                    <a:pt x="0" y="0"/>
                  </a:lnTo>
                  <a:lnTo>
                    <a:pt x="7067" y="41501"/>
                  </a:lnTo>
                  <a:lnTo>
                    <a:pt x="11024" y="79435"/>
                  </a:lnTo>
                  <a:lnTo>
                    <a:pt x="18480" y="118455"/>
                  </a:lnTo>
                  <a:lnTo>
                    <a:pt x="24327" y="158791"/>
                  </a:lnTo>
                  <a:lnTo>
                    <a:pt x="31043" y="203235"/>
                  </a:lnTo>
                  <a:lnTo>
                    <a:pt x="35787" y="241670"/>
                  </a:lnTo>
                  <a:lnTo>
                    <a:pt x="41582" y="274895"/>
                  </a:lnTo>
                  <a:lnTo>
                    <a:pt x="44732" y="309874"/>
                  </a:lnTo>
                  <a:lnTo>
                    <a:pt x="50516" y="345374"/>
                  </a:lnTo>
                  <a:lnTo>
                    <a:pt x="53663" y="382020"/>
                  </a:lnTo>
                  <a:lnTo>
                    <a:pt x="59446" y="422864"/>
                  </a:lnTo>
                  <a:lnTo>
                    <a:pt x="62593" y="460542"/>
                  </a:lnTo>
                  <a:lnTo>
                    <a:pt x="68376" y="497834"/>
                  </a:lnTo>
                  <a:lnTo>
                    <a:pt x="70530" y="539861"/>
                  </a:lnTo>
                  <a:lnTo>
                    <a:pt x="72161" y="582741"/>
                  </a:lnTo>
                  <a:lnTo>
                    <a:pt x="77495" y="621023"/>
                  </a:lnTo>
                  <a:lnTo>
                    <a:pt x="80508" y="658493"/>
                  </a:lnTo>
                  <a:lnTo>
                    <a:pt x="86252" y="700574"/>
                  </a:lnTo>
                  <a:lnTo>
                    <a:pt x="89387" y="743469"/>
                  </a:lnTo>
                  <a:lnTo>
                    <a:pt x="95166" y="781755"/>
                  </a:lnTo>
                  <a:lnTo>
                    <a:pt x="98312" y="819227"/>
                  </a:lnTo>
                  <a:lnTo>
                    <a:pt x="105087" y="860315"/>
                  </a:lnTo>
                  <a:lnTo>
                    <a:pt x="112386" y="898066"/>
                  </a:lnTo>
                  <a:lnTo>
                    <a:pt x="115982" y="935379"/>
                  </a:lnTo>
                  <a:lnTo>
                    <a:pt x="122890" y="976421"/>
                  </a:lnTo>
                  <a:lnTo>
                    <a:pt x="130228" y="1014159"/>
                  </a:lnTo>
                  <a:lnTo>
                    <a:pt x="133836" y="1050475"/>
                  </a:lnTo>
                  <a:lnTo>
                    <a:pt x="139756" y="1086371"/>
                  </a:lnTo>
                  <a:lnTo>
                    <a:pt x="141951" y="1122142"/>
                  </a:lnTo>
                  <a:lnTo>
                    <a:pt x="143593" y="1156884"/>
                  </a:lnTo>
                  <a:lnTo>
                    <a:pt x="149889" y="1195793"/>
                  </a:lnTo>
                  <a:lnTo>
                    <a:pt x="151636" y="1240374"/>
                  </a:lnTo>
                  <a:lnTo>
                    <a:pt x="151804" y="1259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SMARTInkShape-Group46"/>
          <p:cNvGrpSpPr/>
          <p:nvPr/>
        </p:nvGrpSpPr>
        <p:grpSpPr>
          <a:xfrm>
            <a:off x="2452553" y="2544961"/>
            <a:ext cx="2333760" cy="1410891"/>
            <a:chOff x="2452553" y="2544961"/>
            <a:chExt cx="2333760" cy="1410891"/>
          </a:xfrm>
        </p:grpSpPr>
        <p:sp>
          <p:nvSpPr>
            <p:cNvPr id="7" name="SMARTInkShape-306"/>
            <p:cNvSpPr/>
            <p:nvPr>
              <p:custDataLst>
                <p:tags r:id="rId27"/>
              </p:custDataLst>
            </p:nvPr>
          </p:nvSpPr>
          <p:spPr>
            <a:xfrm>
              <a:off x="4527351" y="2544961"/>
              <a:ext cx="258962" cy="1410891"/>
            </a:xfrm>
            <a:custGeom>
              <a:avLst/>
              <a:gdLst/>
              <a:ahLst/>
              <a:cxnLst/>
              <a:rect l="0" t="0" r="0" b="0"/>
              <a:pathLst>
                <a:path w="258962" h="1410891">
                  <a:moveTo>
                    <a:pt x="0" y="0"/>
                  </a:moveTo>
                  <a:lnTo>
                    <a:pt x="0" y="0"/>
                  </a:lnTo>
                  <a:lnTo>
                    <a:pt x="16781" y="19427"/>
                  </a:lnTo>
                  <a:lnTo>
                    <a:pt x="29553" y="46722"/>
                  </a:lnTo>
                  <a:lnTo>
                    <a:pt x="40638" y="86913"/>
                  </a:lnTo>
                  <a:lnTo>
                    <a:pt x="46502" y="124545"/>
                  </a:lnTo>
                  <a:lnTo>
                    <a:pt x="56921" y="165382"/>
                  </a:lnTo>
                  <a:lnTo>
                    <a:pt x="70333" y="199925"/>
                  </a:lnTo>
                  <a:lnTo>
                    <a:pt x="82135" y="240036"/>
                  </a:lnTo>
                  <a:lnTo>
                    <a:pt x="91915" y="278599"/>
                  </a:lnTo>
                  <a:lnTo>
                    <a:pt x="101098" y="319901"/>
                  </a:lnTo>
                  <a:lnTo>
                    <a:pt x="110102" y="363558"/>
                  </a:lnTo>
                  <a:lnTo>
                    <a:pt x="116073" y="395737"/>
                  </a:lnTo>
                  <a:lnTo>
                    <a:pt x="122033" y="429883"/>
                  </a:lnTo>
                  <a:lnTo>
                    <a:pt x="127990" y="464903"/>
                  </a:lnTo>
                  <a:lnTo>
                    <a:pt x="133944" y="502957"/>
                  </a:lnTo>
                  <a:lnTo>
                    <a:pt x="139899" y="542028"/>
                  </a:lnTo>
                  <a:lnTo>
                    <a:pt x="145852" y="579237"/>
                  </a:lnTo>
                  <a:lnTo>
                    <a:pt x="151805" y="618264"/>
                  </a:lnTo>
                  <a:lnTo>
                    <a:pt x="158750" y="658761"/>
                  </a:lnTo>
                  <a:lnTo>
                    <a:pt x="168452" y="699910"/>
                  </a:lnTo>
                  <a:lnTo>
                    <a:pt x="176732" y="743995"/>
                  </a:lnTo>
                  <a:lnTo>
                    <a:pt x="180329" y="766864"/>
                  </a:lnTo>
                  <a:lnTo>
                    <a:pt x="183720" y="790047"/>
                  </a:lnTo>
                  <a:lnTo>
                    <a:pt x="186972" y="813440"/>
                  </a:lnTo>
                  <a:lnTo>
                    <a:pt x="190132" y="836973"/>
                  </a:lnTo>
                  <a:lnTo>
                    <a:pt x="194224" y="860599"/>
                  </a:lnTo>
                  <a:lnTo>
                    <a:pt x="198936" y="884287"/>
                  </a:lnTo>
                  <a:lnTo>
                    <a:pt x="204061" y="908017"/>
                  </a:lnTo>
                  <a:lnTo>
                    <a:pt x="208470" y="932767"/>
                  </a:lnTo>
                  <a:lnTo>
                    <a:pt x="212403" y="958196"/>
                  </a:lnTo>
                  <a:lnTo>
                    <a:pt x="216016" y="984078"/>
                  </a:lnTo>
                  <a:lnTo>
                    <a:pt x="219417" y="1011255"/>
                  </a:lnTo>
                  <a:lnTo>
                    <a:pt x="222677" y="1039295"/>
                  </a:lnTo>
                  <a:lnTo>
                    <a:pt x="225841" y="1067910"/>
                  </a:lnTo>
                  <a:lnTo>
                    <a:pt x="229937" y="1096909"/>
                  </a:lnTo>
                  <a:lnTo>
                    <a:pt x="234650" y="1126163"/>
                  </a:lnTo>
                  <a:lnTo>
                    <a:pt x="239778" y="1155588"/>
                  </a:lnTo>
                  <a:lnTo>
                    <a:pt x="243196" y="1186119"/>
                  </a:lnTo>
                  <a:lnTo>
                    <a:pt x="245474" y="1217386"/>
                  </a:lnTo>
                  <a:lnTo>
                    <a:pt x="246993" y="1249145"/>
                  </a:lnTo>
                  <a:lnTo>
                    <a:pt x="248998" y="1281233"/>
                  </a:lnTo>
                  <a:lnTo>
                    <a:pt x="251327" y="1313538"/>
                  </a:lnTo>
                  <a:lnTo>
                    <a:pt x="253872" y="1345988"/>
                  </a:lnTo>
                  <a:lnTo>
                    <a:pt x="258961" y="1410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307"/>
            <p:cNvSpPr/>
            <p:nvPr>
              <p:custDataLst>
                <p:tags r:id="rId28"/>
              </p:custDataLst>
            </p:nvPr>
          </p:nvSpPr>
          <p:spPr>
            <a:xfrm>
              <a:off x="4179171" y="2812851"/>
              <a:ext cx="267814" cy="284803"/>
            </a:xfrm>
            <a:custGeom>
              <a:avLst/>
              <a:gdLst/>
              <a:ahLst/>
              <a:cxnLst/>
              <a:rect l="0" t="0" r="0" b="0"/>
              <a:pathLst>
                <a:path w="267814" h="284803">
                  <a:moveTo>
                    <a:pt x="44571" y="0"/>
                  </a:moveTo>
                  <a:lnTo>
                    <a:pt x="44571" y="0"/>
                  </a:lnTo>
                  <a:lnTo>
                    <a:pt x="37442" y="8122"/>
                  </a:lnTo>
                  <a:lnTo>
                    <a:pt x="19663" y="47268"/>
                  </a:lnTo>
                  <a:lnTo>
                    <a:pt x="6653" y="79049"/>
                  </a:lnTo>
                  <a:lnTo>
                    <a:pt x="1252" y="120052"/>
                  </a:lnTo>
                  <a:lnTo>
                    <a:pt x="185" y="162069"/>
                  </a:lnTo>
                  <a:lnTo>
                    <a:pt x="0" y="184722"/>
                  </a:lnTo>
                  <a:lnTo>
                    <a:pt x="16714" y="228471"/>
                  </a:lnTo>
                  <a:lnTo>
                    <a:pt x="25245" y="242434"/>
                  </a:lnTo>
                  <a:lnTo>
                    <a:pt x="38958" y="255254"/>
                  </a:lnTo>
                  <a:lnTo>
                    <a:pt x="54975" y="262274"/>
                  </a:lnTo>
                  <a:lnTo>
                    <a:pt x="98926" y="267562"/>
                  </a:lnTo>
                  <a:lnTo>
                    <a:pt x="118884" y="258313"/>
                  </a:lnTo>
                  <a:lnTo>
                    <a:pt x="129855" y="245775"/>
                  </a:lnTo>
                  <a:lnTo>
                    <a:pt x="144981" y="208732"/>
                  </a:lnTo>
                  <a:lnTo>
                    <a:pt x="144258" y="165181"/>
                  </a:lnTo>
                  <a:lnTo>
                    <a:pt x="138249" y="124230"/>
                  </a:lnTo>
                  <a:lnTo>
                    <a:pt x="124731" y="87332"/>
                  </a:lnTo>
                  <a:lnTo>
                    <a:pt x="103891" y="45382"/>
                  </a:lnTo>
                  <a:lnTo>
                    <a:pt x="80844" y="1089"/>
                  </a:lnTo>
                  <a:lnTo>
                    <a:pt x="80304" y="29"/>
                  </a:lnTo>
                  <a:lnTo>
                    <a:pt x="101028" y="41477"/>
                  </a:lnTo>
                  <a:lnTo>
                    <a:pt x="122157" y="83735"/>
                  </a:lnTo>
                  <a:lnTo>
                    <a:pt x="143424" y="126269"/>
                  </a:lnTo>
                  <a:lnTo>
                    <a:pt x="160843" y="161106"/>
                  </a:lnTo>
                  <a:lnTo>
                    <a:pt x="179766" y="198952"/>
                  </a:lnTo>
                  <a:lnTo>
                    <a:pt x="205862" y="238785"/>
                  </a:lnTo>
                  <a:lnTo>
                    <a:pt x="218038" y="255629"/>
                  </a:lnTo>
                  <a:lnTo>
                    <a:pt x="222870" y="264426"/>
                  </a:lnTo>
                  <a:lnTo>
                    <a:pt x="235756" y="278550"/>
                  </a:lnTo>
                  <a:lnTo>
                    <a:pt x="247888" y="284802"/>
                  </a:lnTo>
                  <a:lnTo>
                    <a:pt x="267813" y="2768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308"/>
            <p:cNvSpPr/>
            <p:nvPr>
              <p:custDataLst>
                <p:tags r:id="rId29"/>
              </p:custDataLst>
            </p:nvPr>
          </p:nvSpPr>
          <p:spPr>
            <a:xfrm>
              <a:off x="3839765" y="2794992"/>
              <a:ext cx="196454" cy="382931"/>
            </a:xfrm>
            <a:custGeom>
              <a:avLst/>
              <a:gdLst/>
              <a:ahLst/>
              <a:cxnLst/>
              <a:rect l="0" t="0" r="0" b="0"/>
              <a:pathLst>
                <a:path w="196454" h="382931">
                  <a:moveTo>
                    <a:pt x="0" y="205383"/>
                  </a:moveTo>
                  <a:lnTo>
                    <a:pt x="0" y="205383"/>
                  </a:lnTo>
                  <a:lnTo>
                    <a:pt x="42856" y="239676"/>
                  </a:lnTo>
                  <a:lnTo>
                    <a:pt x="69806" y="278721"/>
                  </a:lnTo>
                  <a:lnTo>
                    <a:pt x="99558" y="318136"/>
                  </a:lnTo>
                  <a:lnTo>
                    <a:pt x="130046" y="360143"/>
                  </a:lnTo>
                  <a:lnTo>
                    <a:pt x="142317" y="382930"/>
                  </a:lnTo>
                  <a:lnTo>
                    <a:pt x="125657" y="366715"/>
                  </a:lnTo>
                  <a:lnTo>
                    <a:pt x="104987" y="324010"/>
                  </a:lnTo>
                  <a:lnTo>
                    <a:pt x="92397" y="283826"/>
                  </a:lnTo>
                  <a:lnTo>
                    <a:pt x="83773" y="242522"/>
                  </a:lnTo>
                  <a:lnTo>
                    <a:pt x="81040" y="201438"/>
                  </a:lnTo>
                  <a:lnTo>
                    <a:pt x="85241" y="164144"/>
                  </a:lnTo>
                  <a:lnTo>
                    <a:pt x="95625" y="121537"/>
                  </a:lnTo>
                  <a:lnTo>
                    <a:pt x="120272" y="79016"/>
                  </a:lnTo>
                  <a:lnTo>
                    <a:pt x="153895" y="34792"/>
                  </a:lnTo>
                  <a:lnTo>
                    <a:pt x="19645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309"/>
            <p:cNvSpPr/>
            <p:nvPr>
              <p:custDataLst>
                <p:tags r:id="rId30"/>
              </p:custDataLst>
            </p:nvPr>
          </p:nvSpPr>
          <p:spPr>
            <a:xfrm>
              <a:off x="3366492" y="2968627"/>
              <a:ext cx="383977" cy="58538"/>
            </a:xfrm>
            <a:custGeom>
              <a:avLst/>
              <a:gdLst/>
              <a:ahLst/>
              <a:cxnLst/>
              <a:rect l="0" t="0" r="0" b="0"/>
              <a:pathLst>
                <a:path w="383977" h="58538">
                  <a:moveTo>
                    <a:pt x="0" y="58537"/>
                  </a:moveTo>
                  <a:lnTo>
                    <a:pt x="0" y="58537"/>
                  </a:lnTo>
                  <a:lnTo>
                    <a:pt x="4741" y="44315"/>
                  </a:lnTo>
                  <a:lnTo>
                    <a:pt x="12360" y="34688"/>
                  </a:lnTo>
                  <a:lnTo>
                    <a:pt x="38160" y="15682"/>
                  </a:lnTo>
                  <a:lnTo>
                    <a:pt x="54664" y="9724"/>
                  </a:lnTo>
                  <a:lnTo>
                    <a:pt x="94252" y="5900"/>
                  </a:lnTo>
                  <a:lnTo>
                    <a:pt x="134152" y="0"/>
                  </a:lnTo>
                  <a:lnTo>
                    <a:pt x="168623" y="4041"/>
                  </a:lnTo>
                  <a:lnTo>
                    <a:pt x="208822" y="11522"/>
                  </a:lnTo>
                  <a:lnTo>
                    <a:pt x="246310" y="20022"/>
                  </a:lnTo>
                  <a:lnTo>
                    <a:pt x="289241" y="29137"/>
                  </a:lnTo>
                  <a:lnTo>
                    <a:pt x="326898" y="35973"/>
                  </a:lnTo>
                  <a:lnTo>
                    <a:pt x="346669" y="39283"/>
                  </a:lnTo>
                  <a:lnTo>
                    <a:pt x="383976" y="317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310"/>
            <p:cNvSpPr/>
            <p:nvPr>
              <p:custDataLst>
                <p:tags r:id="rId31"/>
              </p:custDataLst>
            </p:nvPr>
          </p:nvSpPr>
          <p:spPr>
            <a:xfrm>
              <a:off x="3393281" y="2625328"/>
              <a:ext cx="187002" cy="732235"/>
            </a:xfrm>
            <a:custGeom>
              <a:avLst/>
              <a:gdLst/>
              <a:ahLst/>
              <a:cxnLst/>
              <a:rect l="0" t="0" r="0" b="0"/>
              <a:pathLst>
                <a:path w="187002" h="732235">
                  <a:moveTo>
                    <a:pt x="0" y="0"/>
                  </a:moveTo>
                  <a:lnTo>
                    <a:pt x="0" y="0"/>
                  </a:lnTo>
                  <a:lnTo>
                    <a:pt x="12274" y="13266"/>
                  </a:lnTo>
                  <a:lnTo>
                    <a:pt x="30635" y="52995"/>
                  </a:lnTo>
                  <a:lnTo>
                    <a:pt x="47347" y="93409"/>
                  </a:lnTo>
                  <a:lnTo>
                    <a:pt x="65460" y="135548"/>
                  </a:lnTo>
                  <a:lnTo>
                    <a:pt x="73296" y="178805"/>
                  </a:lnTo>
                  <a:lnTo>
                    <a:pt x="83711" y="214354"/>
                  </a:lnTo>
                  <a:lnTo>
                    <a:pt x="95322" y="256176"/>
                  </a:lnTo>
                  <a:lnTo>
                    <a:pt x="104525" y="296776"/>
                  </a:lnTo>
                  <a:lnTo>
                    <a:pt x="111377" y="337978"/>
                  </a:lnTo>
                  <a:lnTo>
                    <a:pt x="122285" y="380917"/>
                  </a:lnTo>
                  <a:lnTo>
                    <a:pt x="133994" y="421737"/>
                  </a:lnTo>
                  <a:lnTo>
                    <a:pt x="145861" y="462983"/>
                  </a:lnTo>
                  <a:lnTo>
                    <a:pt x="154784" y="495470"/>
                  </a:lnTo>
                  <a:lnTo>
                    <a:pt x="163712" y="539712"/>
                  </a:lnTo>
                  <a:lnTo>
                    <a:pt x="172641" y="576303"/>
                  </a:lnTo>
                  <a:lnTo>
                    <a:pt x="181571" y="615477"/>
                  </a:lnTo>
                  <a:lnTo>
                    <a:pt x="185759" y="658503"/>
                  </a:lnTo>
                  <a:lnTo>
                    <a:pt x="187001" y="697930"/>
                  </a:lnTo>
                  <a:lnTo>
                    <a:pt x="178594" y="7322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311"/>
            <p:cNvSpPr/>
            <p:nvPr>
              <p:custDataLst>
                <p:tags r:id="rId32"/>
              </p:custDataLst>
            </p:nvPr>
          </p:nvSpPr>
          <p:spPr>
            <a:xfrm>
              <a:off x="2920008" y="2795469"/>
              <a:ext cx="276821" cy="458122"/>
            </a:xfrm>
            <a:custGeom>
              <a:avLst/>
              <a:gdLst/>
              <a:ahLst/>
              <a:cxnLst/>
              <a:rect l="0" t="0" r="0" b="0"/>
              <a:pathLst>
                <a:path w="276821" h="458122">
                  <a:moveTo>
                    <a:pt x="0" y="17382"/>
                  </a:moveTo>
                  <a:lnTo>
                    <a:pt x="0" y="17382"/>
                  </a:lnTo>
                  <a:lnTo>
                    <a:pt x="4740" y="12642"/>
                  </a:lnTo>
                  <a:lnTo>
                    <a:pt x="7067" y="7669"/>
                  </a:lnTo>
                  <a:lnTo>
                    <a:pt x="8820" y="0"/>
                  </a:lnTo>
                  <a:lnTo>
                    <a:pt x="8920" y="41592"/>
                  </a:lnTo>
                  <a:lnTo>
                    <a:pt x="2791" y="81365"/>
                  </a:lnTo>
                  <a:lnTo>
                    <a:pt x="827" y="121779"/>
                  </a:lnTo>
                  <a:lnTo>
                    <a:pt x="367" y="154070"/>
                  </a:lnTo>
                  <a:lnTo>
                    <a:pt x="109" y="191497"/>
                  </a:lnTo>
                  <a:lnTo>
                    <a:pt x="6158" y="230810"/>
                  </a:lnTo>
                  <a:lnTo>
                    <a:pt x="8564" y="271486"/>
                  </a:lnTo>
                  <a:lnTo>
                    <a:pt x="15949" y="312598"/>
                  </a:lnTo>
                  <a:lnTo>
                    <a:pt x="18995" y="331152"/>
                  </a:lnTo>
                  <a:lnTo>
                    <a:pt x="31827" y="370109"/>
                  </a:lnTo>
                  <a:lnTo>
                    <a:pt x="35974" y="385486"/>
                  </a:lnTo>
                  <a:lnTo>
                    <a:pt x="60349" y="428409"/>
                  </a:lnTo>
                  <a:lnTo>
                    <a:pt x="77632" y="445534"/>
                  </a:lnTo>
                  <a:lnTo>
                    <a:pt x="100062" y="456891"/>
                  </a:lnTo>
                  <a:lnTo>
                    <a:pt x="114256" y="458121"/>
                  </a:lnTo>
                  <a:lnTo>
                    <a:pt x="126186" y="455360"/>
                  </a:lnTo>
                  <a:lnTo>
                    <a:pt x="161674" y="437845"/>
                  </a:lnTo>
                  <a:lnTo>
                    <a:pt x="184475" y="411322"/>
                  </a:lnTo>
                  <a:lnTo>
                    <a:pt x="208308" y="377200"/>
                  </a:lnTo>
                  <a:lnTo>
                    <a:pt x="223557" y="339079"/>
                  </a:lnTo>
                  <a:lnTo>
                    <a:pt x="237599" y="302148"/>
                  </a:lnTo>
                  <a:lnTo>
                    <a:pt x="249927" y="261928"/>
                  </a:lnTo>
                  <a:lnTo>
                    <a:pt x="258930" y="221140"/>
                  </a:lnTo>
                  <a:lnTo>
                    <a:pt x="267881" y="177635"/>
                  </a:lnTo>
                  <a:lnTo>
                    <a:pt x="274171" y="133325"/>
                  </a:lnTo>
                  <a:lnTo>
                    <a:pt x="276035" y="94069"/>
                  </a:lnTo>
                  <a:lnTo>
                    <a:pt x="276588" y="58295"/>
                  </a:lnTo>
                  <a:lnTo>
                    <a:pt x="276820" y="1738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312"/>
            <p:cNvSpPr/>
            <p:nvPr>
              <p:custDataLst>
                <p:tags r:id="rId33"/>
              </p:custDataLst>
            </p:nvPr>
          </p:nvSpPr>
          <p:spPr>
            <a:xfrm>
              <a:off x="2452553" y="2750344"/>
              <a:ext cx="288862" cy="642938"/>
            </a:xfrm>
            <a:custGeom>
              <a:avLst/>
              <a:gdLst/>
              <a:ahLst/>
              <a:cxnLst/>
              <a:rect l="0" t="0" r="0" b="0"/>
              <a:pathLst>
                <a:path w="288862" h="642938">
                  <a:moveTo>
                    <a:pt x="288861" y="0"/>
                  </a:moveTo>
                  <a:lnTo>
                    <a:pt x="288861" y="0"/>
                  </a:lnTo>
                  <a:lnTo>
                    <a:pt x="251342" y="2646"/>
                  </a:lnTo>
                  <a:lnTo>
                    <a:pt x="207587" y="12428"/>
                  </a:lnTo>
                  <a:lnTo>
                    <a:pt x="170575" y="18771"/>
                  </a:lnTo>
                  <a:lnTo>
                    <a:pt x="137507" y="30807"/>
                  </a:lnTo>
                  <a:lnTo>
                    <a:pt x="97723" y="42090"/>
                  </a:lnTo>
                  <a:lnTo>
                    <a:pt x="53513" y="60532"/>
                  </a:lnTo>
                  <a:lnTo>
                    <a:pt x="20343" y="78764"/>
                  </a:lnTo>
                  <a:lnTo>
                    <a:pt x="3476" y="95657"/>
                  </a:lnTo>
                  <a:lnTo>
                    <a:pt x="1371" y="100482"/>
                  </a:lnTo>
                  <a:lnTo>
                    <a:pt x="958" y="104691"/>
                  </a:lnTo>
                  <a:lnTo>
                    <a:pt x="1676" y="108489"/>
                  </a:lnTo>
                  <a:lnTo>
                    <a:pt x="7764" y="115355"/>
                  </a:lnTo>
                  <a:lnTo>
                    <a:pt x="19070" y="121714"/>
                  </a:lnTo>
                  <a:lnTo>
                    <a:pt x="60432" y="136879"/>
                  </a:lnTo>
                  <a:lnTo>
                    <a:pt x="98292" y="147827"/>
                  </a:lnTo>
                  <a:lnTo>
                    <a:pt x="138027" y="156021"/>
                  </a:lnTo>
                  <a:lnTo>
                    <a:pt x="176541" y="162759"/>
                  </a:lnTo>
                  <a:lnTo>
                    <a:pt x="184371" y="167587"/>
                  </a:lnTo>
                  <a:lnTo>
                    <a:pt x="187850" y="173040"/>
                  </a:lnTo>
                  <a:lnTo>
                    <a:pt x="189810" y="181689"/>
                  </a:lnTo>
                  <a:lnTo>
                    <a:pt x="187622" y="187576"/>
                  </a:lnTo>
                  <a:lnTo>
                    <a:pt x="185650" y="190535"/>
                  </a:lnTo>
                  <a:lnTo>
                    <a:pt x="143036" y="220266"/>
                  </a:lnTo>
                  <a:lnTo>
                    <a:pt x="103909" y="251766"/>
                  </a:lnTo>
                  <a:lnTo>
                    <a:pt x="62618" y="289002"/>
                  </a:lnTo>
                  <a:lnTo>
                    <a:pt x="37614" y="318528"/>
                  </a:lnTo>
                  <a:lnTo>
                    <a:pt x="23303" y="351425"/>
                  </a:lnTo>
                  <a:lnTo>
                    <a:pt x="8984" y="389655"/>
                  </a:lnTo>
                  <a:lnTo>
                    <a:pt x="0" y="432401"/>
                  </a:lnTo>
                  <a:lnTo>
                    <a:pt x="2741" y="476487"/>
                  </a:lnTo>
                  <a:lnTo>
                    <a:pt x="10829" y="517000"/>
                  </a:lnTo>
                  <a:lnTo>
                    <a:pt x="36477" y="559827"/>
                  </a:lnTo>
                  <a:lnTo>
                    <a:pt x="53898" y="583806"/>
                  </a:lnTo>
                  <a:lnTo>
                    <a:pt x="91819" y="609686"/>
                  </a:lnTo>
                  <a:lnTo>
                    <a:pt x="134882" y="631261"/>
                  </a:lnTo>
                  <a:lnTo>
                    <a:pt x="154942" y="637748"/>
                  </a:lnTo>
                  <a:lnTo>
                    <a:pt x="199564" y="6429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5" name="SMARTInkShape-313"/>
          <p:cNvSpPr/>
          <p:nvPr>
            <p:custDataLst>
              <p:tags r:id="rId1"/>
            </p:custDataLst>
          </p:nvPr>
        </p:nvSpPr>
        <p:spPr>
          <a:xfrm>
            <a:off x="928687" y="2357438"/>
            <a:ext cx="651869" cy="26789"/>
          </a:xfrm>
          <a:custGeom>
            <a:avLst/>
            <a:gdLst/>
            <a:ahLst/>
            <a:cxnLst/>
            <a:rect l="0" t="0" r="0" b="0"/>
            <a:pathLst>
              <a:path w="651869" h="26789">
                <a:moveTo>
                  <a:pt x="0" y="26788"/>
                </a:moveTo>
                <a:lnTo>
                  <a:pt x="0" y="26788"/>
                </a:lnTo>
                <a:lnTo>
                  <a:pt x="43729" y="20652"/>
                </a:lnTo>
                <a:lnTo>
                  <a:pt x="88124" y="15765"/>
                </a:lnTo>
                <a:lnTo>
                  <a:pt x="118541" y="11967"/>
                </a:lnTo>
                <a:lnTo>
                  <a:pt x="161572" y="8837"/>
                </a:lnTo>
                <a:lnTo>
                  <a:pt x="195048" y="3059"/>
                </a:lnTo>
                <a:lnTo>
                  <a:pt x="229661" y="906"/>
                </a:lnTo>
                <a:lnTo>
                  <a:pt x="265052" y="268"/>
                </a:lnTo>
                <a:lnTo>
                  <a:pt x="300674" y="79"/>
                </a:lnTo>
                <a:lnTo>
                  <a:pt x="336364" y="23"/>
                </a:lnTo>
                <a:lnTo>
                  <a:pt x="373066" y="6"/>
                </a:lnTo>
                <a:lnTo>
                  <a:pt x="413927" y="2"/>
                </a:lnTo>
                <a:lnTo>
                  <a:pt x="452603" y="0"/>
                </a:lnTo>
                <a:lnTo>
                  <a:pt x="494048" y="992"/>
                </a:lnTo>
                <a:lnTo>
                  <a:pt x="532897" y="6136"/>
                </a:lnTo>
                <a:lnTo>
                  <a:pt x="573402" y="9094"/>
                </a:lnTo>
                <a:lnTo>
                  <a:pt x="617406" y="15833"/>
                </a:lnTo>
                <a:lnTo>
                  <a:pt x="651868" y="1785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314"/>
          <p:cNvSpPr/>
          <p:nvPr>
            <p:custDataLst>
              <p:tags r:id="rId2"/>
            </p:custDataLst>
          </p:nvPr>
        </p:nvSpPr>
        <p:spPr>
          <a:xfrm>
            <a:off x="2053828" y="2357443"/>
            <a:ext cx="642939" cy="53573"/>
          </a:xfrm>
          <a:custGeom>
            <a:avLst/>
            <a:gdLst/>
            <a:ahLst/>
            <a:cxnLst/>
            <a:rect l="0" t="0" r="0" b="0"/>
            <a:pathLst>
              <a:path w="642939" h="53573">
                <a:moveTo>
                  <a:pt x="0" y="53572"/>
                </a:moveTo>
                <a:lnTo>
                  <a:pt x="0" y="53572"/>
                </a:lnTo>
                <a:lnTo>
                  <a:pt x="9481" y="48832"/>
                </a:lnTo>
                <a:lnTo>
                  <a:pt x="52965" y="42549"/>
                </a:lnTo>
                <a:lnTo>
                  <a:pt x="89176" y="32323"/>
                </a:lnTo>
                <a:lnTo>
                  <a:pt x="125984" y="26886"/>
                </a:lnTo>
                <a:lnTo>
                  <a:pt x="165151" y="19932"/>
                </a:lnTo>
                <a:lnTo>
                  <a:pt x="202066" y="13524"/>
                </a:lnTo>
                <a:lnTo>
                  <a:pt x="235930" y="5547"/>
                </a:lnTo>
                <a:lnTo>
                  <a:pt x="275839" y="1640"/>
                </a:lnTo>
                <a:lnTo>
                  <a:pt x="319084" y="482"/>
                </a:lnTo>
                <a:lnTo>
                  <a:pt x="363316" y="139"/>
                </a:lnTo>
                <a:lnTo>
                  <a:pt x="395630" y="59"/>
                </a:lnTo>
                <a:lnTo>
                  <a:pt x="428843" y="23"/>
                </a:lnTo>
                <a:lnTo>
                  <a:pt x="460141" y="7"/>
                </a:lnTo>
                <a:lnTo>
                  <a:pt x="490588" y="0"/>
                </a:lnTo>
                <a:lnTo>
                  <a:pt x="532974" y="2642"/>
                </a:lnTo>
                <a:lnTo>
                  <a:pt x="570668" y="7063"/>
                </a:lnTo>
                <a:lnTo>
                  <a:pt x="642938" y="892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9" name="SMARTInkShape-Group49"/>
          <p:cNvGrpSpPr/>
          <p:nvPr/>
        </p:nvGrpSpPr>
        <p:grpSpPr>
          <a:xfrm>
            <a:off x="3187898" y="2331059"/>
            <a:ext cx="2491384" cy="222833"/>
            <a:chOff x="3187898" y="2331059"/>
            <a:chExt cx="2491384" cy="222833"/>
          </a:xfrm>
        </p:grpSpPr>
        <p:sp>
          <p:nvSpPr>
            <p:cNvPr id="17" name="SMARTInkShape-315"/>
            <p:cNvSpPr/>
            <p:nvPr>
              <p:custDataLst>
                <p:tags r:id="rId25"/>
              </p:custDataLst>
            </p:nvPr>
          </p:nvSpPr>
          <p:spPr>
            <a:xfrm>
              <a:off x="4107656" y="2331059"/>
              <a:ext cx="1571626" cy="222833"/>
            </a:xfrm>
            <a:custGeom>
              <a:avLst/>
              <a:gdLst/>
              <a:ahLst/>
              <a:cxnLst/>
              <a:rect l="0" t="0" r="0" b="0"/>
              <a:pathLst>
                <a:path w="1571626" h="222833">
                  <a:moveTo>
                    <a:pt x="0" y="71027"/>
                  </a:moveTo>
                  <a:lnTo>
                    <a:pt x="0" y="71027"/>
                  </a:lnTo>
                  <a:lnTo>
                    <a:pt x="29141" y="63959"/>
                  </a:lnTo>
                  <a:lnTo>
                    <a:pt x="67713" y="57724"/>
                  </a:lnTo>
                  <a:lnTo>
                    <a:pt x="106604" y="49777"/>
                  </a:lnTo>
                  <a:lnTo>
                    <a:pt x="144806" y="41139"/>
                  </a:lnTo>
                  <a:lnTo>
                    <a:pt x="174492" y="37899"/>
                  </a:lnTo>
                  <a:lnTo>
                    <a:pt x="205544" y="35467"/>
                  </a:lnTo>
                  <a:lnTo>
                    <a:pt x="247323" y="29513"/>
                  </a:lnTo>
                  <a:lnTo>
                    <a:pt x="279585" y="27771"/>
                  </a:lnTo>
                  <a:lnTo>
                    <a:pt x="316414" y="24352"/>
                  </a:lnTo>
                  <a:lnTo>
                    <a:pt x="355933" y="19524"/>
                  </a:lnTo>
                  <a:lnTo>
                    <a:pt x="396649" y="14072"/>
                  </a:lnTo>
                  <a:lnTo>
                    <a:pt x="440541" y="10987"/>
                  </a:lnTo>
                  <a:lnTo>
                    <a:pt x="463358" y="10164"/>
                  </a:lnTo>
                  <a:lnTo>
                    <a:pt x="486507" y="8624"/>
                  </a:lnTo>
                  <a:lnTo>
                    <a:pt x="509876" y="6604"/>
                  </a:lnTo>
                  <a:lnTo>
                    <a:pt x="533394" y="4266"/>
                  </a:lnTo>
                  <a:lnTo>
                    <a:pt x="558002" y="2707"/>
                  </a:lnTo>
                  <a:lnTo>
                    <a:pt x="583337" y="1668"/>
                  </a:lnTo>
                  <a:lnTo>
                    <a:pt x="609157" y="975"/>
                  </a:lnTo>
                  <a:lnTo>
                    <a:pt x="636293" y="513"/>
                  </a:lnTo>
                  <a:lnTo>
                    <a:pt x="664305" y="205"/>
                  </a:lnTo>
                  <a:lnTo>
                    <a:pt x="692901" y="0"/>
                  </a:lnTo>
                  <a:lnTo>
                    <a:pt x="721887" y="855"/>
                  </a:lnTo>
                  <a:lnTo>
                    <a:pt x="751133" y="2418"/>
                  </a:lnTo>
                  <a:lnTo>
                    <a:pt x="780552" y="4451"/>
                  </a:lnTo>
                  <a:lnTo>
                    <a:pt x="810087" y="6799"/>
                  </a:lnTo>
                  <a:lnTo>
                    <a:pt x="839698" y="9357"/>
                  </a:lnTo>
                  <a:lnTo>
                    <a:pt x="869362" y="12054"/>
                  </a:lnTo>
                  <a:lnTo>
                    <a:pt x="899059" y="14845"/>
                  </a:lnTo>
                  <a:lnTo>
                    <a:pt x="928779" y="17697"/>
                  </a:lnTo>
                  <a:lnTo>
                    <a:pt x="958514" y="20591"/>
                  </a:lnTo>
                  <a:lnTo>
                    <a:pt x="989251" y="24504"/>
                  </a:lnTo>
                  <a:lnTo>
                    <a:pt x="1020657" y="29098"/>
                  </a:lnTo>
                  <a:lnTo>
                    <a:pt x="1052508" y="34144"/>
                  </a:lnTo>
                  <a:lnTo>
                    <a:pt x="1083664" y="40485"/>
                  </a:lnTo>
                  <a:lnTo>
                    <a:pt x="1114357" y="47689"/>
                  </a:lnTo>
                  <a:lnTo>
                    <a:pt x="1144740" y="55469"/>
                  </a:lnTo>
                  <a:lnTo>
                    <a:pt x="1175910" y="63631"/>
                  </a:lnTo>
                  <a:lnTo>
                    <a:pt x="1207604" y="72050"/>
                  </a:lnTo>
                  <a:lnTo>
                    <a:pt x="1239647" y="80638"/>
                  </a:lnTo>
                  <a:lnTo>
                    <a:pt x="1270932" y="90333"/>
                  </a:lnTo>
                  <a:lnTo>
                    <a:pt x="1301710" y="100765"/>
                  </a:lnTo>
                  <a:lnTo>
                    <a:pt x="1332150" y="111688"/>
                  </a:lnTo>
                  <a:lnTo>
                    <a:pt x="1362365" y="123931"/>
                  </a:lnTo>
                  <a:lnTo>
                    <a:pt x="1392431" y="137054"/>
                  </a:lnTo>
                  <a:lnTo>
                    <a:pt x="1422397" y="150764"/>
                  </a:lnTo>
                  <a:lnTo>
                    <a:pt x="1452295" y="164865"/>
                  </a:lnTo>
                  <a:lnTo>
                    <a:pt x="1482150" y="179226"/>
                  </a:lnTo>
                  <a:lnTo>
                    <a:pt x="1511975" y="193761"/>
                  </a:lnTo>
                  <a:lnTo>
                    <a:pt x="1571625" y="2228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316"/>
            <p:cNvSpPr/>
            <p:nvPr>
              <p:custDataLst>
                <p:tags r:id="rId26"/>
              </p:custDataLst>
            </p:nvPr>
          </p:nvSpPr>
          <p:spPr>
            <a:xfrm>
              <a:off x="3187898" y="2366744"/>
              <a:ext cx="732235" cy="53202"/>
            </a:xfrm>
            <a:custGeom>
              <a:avLst/>
              <a:gdLst/>
              <a:ahLst/>
              <a:cxnLst/>
              <a:rect l="0" t="0" r="0" b="0"/>
              <a:pathLst>
                <a:path w="732235" h="53202">
                  <a:moveTo>
                    <a:pt x="0" y="17482"/>
                  </a:moveTo>
                  <a:lnTo>
                    <a:pt x="0" y="17482"/>
                  </a:lnTo>
                  <a:lnTo>
                    <a:pt x="9114" y="16490"/>
                  </a:lnTo>
                  <a:lnTo>
                    <a:pt x="45849" y="9794"/>
                  </a:lnTo>
                  <a:lnTo>
                    <a:pt x="73625" y="9104"/>
                  </a:lnTo>
                  <a:lnTo>
                    <a:pt x="117726" y="6070"/>
                  </a:lnTo>
                  <a:lnTo>
                    <a:pt x="152291" y="1533"/>
                  </a:lnTo>
                  <a:lnTo>
                    <a:pt x="194786" y="0"/>
                  </a:lnTo>
                  <a:lnTo>
                    <a:pt x="238972" y="690"/>
                  </a:lnTo>
                  <a:lnTo>
                    <a:pt x="275087" y="5782"/>
                  </a:lnTo>
                  <a:lnTo>
                    <a:pt x="315774" y="7732"/>
                  </a:lnTo>
                  <a:lnTo>
                    <a:pt x="354398" y="9302"/>
                  </a:lnTo>
                  <a:lnTo>
                    <a:pt x="397813" y="14617"/>
                  </a:lnTo>
                  <a:lnTo>
                    <a:pt x="430806" y="16209"/>
                  </a:lnTo>
                  <a:lnTo>
                    <a:pt x="462668" y="16917"/>
                  </a:lnTo>
                  <a:lnTo>
                    <a:pt x="493365" y="18223"/>
                  </a:lnTo>
                  <a:lnTo>
                    <a:pt x="523544" y="22111"/>
                  </a:lnTo>
                  <a:lnTo>
                    <a:pt x="553494" y="27147"/>
                  </a:lnTo>
                  <a:lnTo>
                    <a:pt x="583341" y="32692"/>
                  </a:lnTo>
                  <a:lnTo>
                    <a:pt x="613143" y="38463"/>
                  </a:lnTo>
                  <a:lnTo>
                    <a:pt x="642925" y="41690"/>
                  </a:lnTo>
                  <a:lnTo>
                    <a:pt x="672698" y="44116"/>
                  </a:lnTo>
                  <a:lnTo>
                    <a:pt x="712389" y="50068"/>
                  </a:lnTo>
                  <a:lnTo>
                    <a:pt x="732234" y="532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0" name="SMARTInkShape-317"/>
          <p:cNvSpPr/>
          <p:nvPr>
            <p:custDataLst>
              <p:tags r:id="rId3"/>
            </p:custDataLst>
          </p:nvPr>
        </p:nvSpPr>
        <p:spPr>
          <a:xfrm>
            <a:off x="2125265" y="3859980"/>
            <a:ext cx="508825" cy="891593"/>
          </a:xfrm>
          <a:custGeom>
            <a:avLst/>
            <a:gdLst/>
            <a:ahLst/>
            <a:cxnLst/>
            <a:rect l="0" t="0" r="0" b="0"/>
            <a:pathLst>
              <a:path w="508825" h="891593">
                <a:moveTo>
                  <a:pt x="0" y="158379"/>
                </a:moveTo>
                <a:lnTo>
                  <a:pt x="0" y="158379"/>
                </a:lnTo>
                <a:lnTo>
                  <a:pt x="12360" y="192812"/>
                </a:lnTo>
                <a:lnTo>
                  <a:pt x="28680" y="236728"/>
                </a:lnTo>
                <a:lnTo>
                  <a:pt x="41458" y="274066"/>
                </a:lnTo>
                <a:lnTo>
                  <a:pt x="56527" y="314321"/>
                </a:lnTo>
                <a:lnTo>
                  <a:pt x="70217" y="357160"/>
                </a:lnTo>
                <a:lnTo>
                  <a:pt x="82100" y="399619"/>
                </a:lnTo>
                <a:lnTo>
                  <a:pt x="91906" y="437335"/>
                </a:lnTo>
                <a:lnTo>
                  <a:pt x="101094" y="478386"/>
                </a:lnTo>
                <a:lnTo>
                  <a:pt x="110101" y="517228"/>
                </a:lnTo>
                <a:lnTo>
                  <a:pt x="114313" y="558613"/>
                </a:lnTo>
                <a:lnTo>
                  <a:pt x="120302" y="602295"/>
                </a:lnTo>
                <a:lnTo>
                  <a:pt x="128360" y="641915"/>
                </a:lnTo>
                <a:lnTo>
                  <a:pt x="137031" y="678791"/>
                </a:lnTo>
                <a:lnTo>
                  <a:pt x="141144" y="714852"/>
                </a:lnTo>
                <a:lnTo>
                  <a:pt x="142362" y="750672"/>
                </a:lnTo>
                <a:lnTo>
                  <a:pt x="148911" y="791203"/>
                </a:lnTo>
                <a:lnTo>
                  <a:pt x="151233" y="833163"/>
                </a:lnTo>
                <a:lnTo>
                  <a:pt x="151730" y="875662"/>
                </a:lnTo>
                <a:lnTo>
                  <a:pt x="151772" y="887606"/>
                </a:lnTo>
                <a:lnTo>
                  <a:pt x="150791" y="890593"/>
                </a:lnTo>
                <a:lnTo>
                  <a:pt x="149144" y="891592"/>
                </a:lnTo>
                <a:lnTo>
                  <a:pt x="147055" y="891266"/>
                </a:lnTo>
                <a:lnTo>
                  <a:pt x="134633" y="876586"/>
                </a:lnTo>
                <a:lnTo>
                  <a:pt x="119787" y="832684"/>
                </a:lnTo>
                <a:lnTo>
                  <a:pt x="109016" y="788801"/>
                </a:lnTo>
                <a:lnTo>
                  <a:pt x="102967" y="745573"/>
                </a:lnTo>
                <a:lnTo>
                  <a:pt x="99632" y="707740"/>
                </a:lnTo>
                <a:lnTo>
                  <a:pt x="98643" y="672938"/>
                </a:lnTo>
                <a:lnTo>
                  <a:pt x="98350" y="637491"/>
                </a:lnTo>
                <a:lnTo>
                  <a:pt x="103004" y="601853"/>
                </a:lnTo>
                <a:lnTo>
                  <a:pt x="105926" y="566158"/>
                </a:lnTo>
                <a:lnTo>
                  <a:pt x="106792" y="530447"/>
                </a:lnTo>
                <a:lnTo>
                  <a:pt x="111789" y="494730"/>
                </a:lnTo>
                <a:lnTo>
                  <a:pt x="114813" y="454271"/>
                </a:lnTo>
                <a:lnTo>
                  <a:pt x="120450" y="415605"/>
                </a:lnTo>
                <a:lnTo>
                  <a:pt x="123663" y="379013"/>
                </a:lnTo>
                <a:lnTo>
                  <a:pt x="129356" y="343035"/>
                </a:lnTo>
                <a:lnTo>
                  <a:pt x="132586" y="307240"/>
                </a:lnTo>
                <a:lnTo>
                  <a:pt x="138283" y="271498"/>
                </a:lnTo>
                <a:lnTo>
                  <a:pt x="141515" y="235773"/>
                </a:lnTo>
                <a:lnTo>
                  <a:pt x="148744" y="194282"/>
                </a:lnTo>
                <a:lnTo>
                  <a:pt x="151201" y="151544"/>
                </a:lnTo>
                <a:lnTo>
                  <a:pt x="156426" y="114144"/>
                </a:lnTo>
                <a:lnTo>
                  <a:pt x="160167" y="73559"/>
                </a:lnTo>
                <a:lnTo>
                  <a:pt x="161652" y="32153"/>
                </a:lnTo>
                <a:lnTo>
                  <a:pt x="169294" y="0"/>
                </a:lnTo>
                <a:lnTo>
                  <a:pt x="170410" y="207"/>
                </a:lnTo>
                <a:lnTo>
                  <a:pt x="174295" y="3083"/>
                </a:lnTo>
                <a:lnTo>
                  <a:pt x="184874" y="36385"/>
                </a:lnTo>
                <a:lnTo>
                  <a:pt x="193574" y="79569"/>
                </a:lnTo>
                <a:lnTo>
                  <a:pt x="202436" y="117389"/>
                </a:lnTo>
                <a:lnTo>
                  <a:pt x="214319" y="159984"/>
                </a:lnTo>
                <a:lnTo>
                  <a:pt x="223244" y="197219"/>
                </a:lnTo>
                <a:lnTo>
                  <a:pt x="232173" y="237025"/>
                </a:lnTo>
                <a:lnTo>
                  <a:pt x="241102" y="276601"/>
                </a:lnTo>
                <a:lnTo>
                  <a:pt x="250032" y="319746"/>
                </a:lnTo>
                <a:lnTo>
                  <a:pt x="261607" y="363949"/>
                </a:lnTo>
                <a:lnTo>
                  <a:pt x="274959" y="408466"/>
                </a:lnTo>
                <a:lnTo>
                  <a:pt x="285199" y="453075"/>
                </a:lnTo>
                <a:lnTo>
                  <a:pt x="297162" y="497712"/>
                </a:lnTo>
                <a:lnTo>
                  <a:pt x="313275" y="539712"/>
                </a:lnTo>
                <a:lnTo>
                  <a:pt x="327971" y="577291"/>
                </a:lnTo>
                <a:lnTo>
                  <a:pt x="346566" y="620804"/>
                </a:lnTo>
                <a:lnTo>
                  <a:pt x="363211" y="663207"/>
                </a:lnTo>
                <a:lnTo>
                  <a:pt x="390014" y="705439"/>
                </a:lnTo>
                <a:lnTo>
                  <a:pt x="407641" y="726268"/>
                </a:lnTo>
                <a:lnTo>
                  <a:pt x="414669" y="728274"/>
                </a:lnTo>
                <a:lnTo>
                  <a:pt x="419321" y="728809"/>
                </a:lnTo>
                <a:lnTo>
                  <a:pt x="429782" y="724112"/>
                </a:lnTo>
                <a:lnTo>
                  <a:pt x="435349" y="720081"/>
                </a:lnTo>
                <a:lnTo>
                  <a:pt x="444182" y="702374"/>
                </a:lnTo>
                <a:lnTo>
                  <a:pt x="457936" y="660064"/>
                </a:lnTo>
                <a:lnTo>
                  <a:pt x="469215" y="623044"/>
                </a:lnTo>
                <a:lnTo>
                  <a:pt x="475118" y="584422"/>
                </a:lnTo>
                <a:lnTo>
                  <a:pt x="480104" y="550520"/>
                </a:lnTo>
                <a:lnTo>
                  <a:pt x="484228" y="515340"/>
                </a:lnTo>
                <a:lnTo>
                  <a:pt x="491733" y="479781"/>
                </a:lnTo>
                <a:lnTo>
                  <a:pt x="497595" y="444109"/>
                </a:lnTo>
                <a:lnTo>
                  <a:pt x="499331" y="408405"/>
                </a:lnTo>
                <a:lnTo>
                  <a:pt x="502492" y="372690"/>
                </a:lnTo>
                <a:lnTo>
                  <a:pt x="507067" y="336972"/>
                </a:lnTo>
                <a:lnTo>
                  <a:pt x="508422" y="301254"/>
                </a:lnTo>
                <a:lnTo>
                  <a:pt x="508824" y="257598"/>
                </a:lnTo>
                <a:lnTo>
                  <a:pt x="507925" y="221328"/>
                </a:lnTo>
                <a:lnTo>
                  <a:pt x="504219" y="185364"/>
                </a:lnTo>
                <a:lnTo>
                  <a:pt x="496554" y="145869"/>
                </a:lnTo>
                <a:lnTo>
                  <a:pt x="491212" y="105858"/>
                </a:lnTo>
                <a:lnTo>
                  <a:pt x="473274" y="2443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3" name="SMARTInkShape-Group51"/>
          <p:cNvGrpSpPr/>
          <p:nvPr/>
        </p:nvGrpSpPr>
        <p:grpSpPr>
          <a:xfrm>
            <a:off x="2866528" y="4072839"/>
            <a:ext cx="535663" cy="558856"/>
            <a:chOff x="2866528" y="4072839"/>
            <a:chExt cx="535663" cy="558856"/>
          </a:xfrm>
        </p:grpSpPr>
        <p:sp>
          <p:nvSpPr>
            <p:cNvPr id="21" name="SMARTInkShape-318"/>
            <p:cNvSpPr/>
            <p:nvPr>
              <p:custDataLst>
                <p:tags r:id="rId23"/>
              </p:custDataLst>
            </p:nvPr>
          </p:nvSpPr>
          <p:spPr>
            <a:xfrm>
              <a:off x="3187898" y="4072839"/>
              <a:ext cx="214293" cy="472373"/>
            </a:xfrm>
            <a:custGeom>
              <a:avLst/>
              <a:gdLst/>
              <a:ahLst/>
              <a:cxnLst/>
              <a:rect l="0" t="0" r="0" b="0"/>
              <a:pathLst>
                <a:path w="214293" h="472373">
                  <a:moveTo>
                    <a:pt x="0" y="150903"/>
                  </a:moveTo>
                  <a:lnTo>
                    <a:pt x="0" y="150903"/>
                  </a:lnTo>
                  <a:lnTo>
                    <a:pt x="9714" y="178268"/>
                  </a:lnTo>
                  <a:lnTo>
                    <a:pt x="20991" y="220690"/>
                  </a:lnTo>
                  <a:lnTo>
                    <a:pt x="25071" y="262862"/>
                  </a:lnTo>
                  <a:lnTo>
                    <a:pt x="26280" y="298840"/>
                  </a:lnTo>
                  <a:lnTo>
                    <a:pt x="20552" y="336670"/>
                  </a:lnTo>
                  <a:lnTo>
                    <a:pt x="18214" y="375286"/>
                  </a:lnTo>
                  <a:lnTo>
                    <a:pt x="18922" y="408105"/>
                  </a:lnTo>
                  <a:lnTo>
                    <a:pt x="25558" y="424944"/>
                  </a:lnTo>
                  <a:lnTo>
                    <a:pt x="25968" y="423885"/>
                  </a:lnTo>
                  <a:lnTo>
                    <a:pt x="33846" y="383832"/>
                  </a:lnTo>
                  <a:lnTo>
                    <a:pt x="47770" y="343267"/>
                  </a:lnTo>
                  <a:lnTo>
                    <a:pt x="62527" y="302169"/>
                  </a:lnTo>
                  <a:lnTo>
                    <a:pt x="68798" y="275759"/>
                  </a:lnTo>
                  <a:lnTo>
                    <a:pt x="73301" y="251728"/>
                  </a:lnTo>
                  <a:lnTo>
                    <a:pt x="85574" y="212577"/>
                  </a:lnTo>
                  <a:lnTo>
                    <a:pt x="93547" y="168652"/>
                  </a:lnTo>
                  <a:lnTo>
                    <a:pt x="104678" y="126746"/>
                  </a:lnTo>
                  <a:lnTo>
                    <a:pt x="111407" y="96081"/>
                  </a:lnTo>
                  <a:lnTo>
                    <a:pt x="127435" y="57207"/>
                  </a:lnTo>
                  <a:lnTo>
                    <a:pt x="135306" y="36888"/>
                  </a:lnTo>
                  <a:lnTo>
                    <a:pt x="166683" y="2140"/>
                  </a:lnTo>
                  <a:lnTo>
                    <a:pt x="173631" y="450"/>
                  </a:lnTo>
                  <a:lnTo>
                    <a:pt x="178262" y="0"/>
                  </a:lnTo>
                  <a:lnTo>
                    <a:pt x="186053" y="2145"/>
                  </a:lnTo>
                  <a:lnTo>
                    <a:pt x="189519" y="4106"/>
                  </a:lnTo>
                  <a:lnTo>
                    <a:pt x="199139" y="16347"/>
                  </a:lnTo>
                  <a:lnTo>
                    <a:pt x="210287" y="44398"/>
                  </a:lnTo>
                  <a:lnTo>
                    <a:pt x="213782" y="85664"/>
                  </a:lnTo>
                  <a:lnTo>
                    <a:pt x="214156" y="123856"/>
                  </a:lnTo>
                  <a:lnTo>
                    <a:pt x="214243" y="154757"/>
                  </a:lnTo>
                  <a:lnTo>
                    <a:pt x="214292" y="195040"/>
                  </a:lnTo>
                  <a:lnTo>
                    <a:pt x="211661" y="222189"/>
                  </a:lnTo>
                  <a:lnTo>
                    <a:pt x="206623" y="258030"/>
                  </a:lnTo>
                  <a:lnTo>
                    <a:pt x="205751" y="299061"/>
                  </a:lnTo>
                  <a:lnTo>
                    <a:pt x="198327" y="340719"/>
                  </a:lnTo>
                  <a:lnTo>
                    <a:pt x="191166" y="377581"/>
                  </a:lnTo>
                  <a:lnTo>
                    <a:pt x="185597" y="420354"/>
                  </a:lnTo>
                  <a:lnTo>
                    <a:pt x="178594" y="4723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319"/>
            <p:cNvSpPr/>
            <p:nvPr>
              <p:custDataLst>
                <p:tags r:id="rId24"/>
              </p:custDataLst>
            </p:nvPr>
          </p:nvSpPr>
          <p:spPr>
            <a:xfrm>
              <a:off x="2866528" y="4077938"/>
              <a:ext cx="160637" cy="553757"/>
            </a:xfrm>
            <a:custGeom>
              <a:avLst/>
              <a:gdLst/>
              <a:ahLst/>
              <a:cxnLst/>
              <a:rect l="0" t="0" r="0" b="0"/>
              <a:pathLst>
                <a:path w="160637" h="553757">
                  <a:moveTo>
                    <a:pt x="89198" y="529780"/>
                  </a:moveTo>
                  <a:lnTo>
                    <a:pt x="89198" y="529780"/>
                  </a:lnTo>
                  <a:lnTo>
                    <a:pt x="93939" y="534520"/>
                  </a:lnTo>
                  <a:lnTo>
                    <a:pt x="98912" y="536848"/>
                  </a:lnTo>
                  <a:lnTo>
                    <a:pt x="106581" y="538601"/>
                  </a:lnTo>
                  <a:lnTo>
                    <a:pt x="109641" y="526336"/>
                  </a:lnTo>
                  <a:lnTo>
                    <a:pt x="113167" y="515352"/>
                  </a:lnTo>
                  <a:lnTo>
                    <a:pt x="120356" y="470737"/>
                  </a:lnTo>
                  <a:lnTo>
                    <a:pt x="123566" y="427289"/>
                  </a:lnTo>
                  <a:lnTo>
                    <a:pt x="124317" y="393940"/>
                  </a:lnTo>
                  <a:lnTo>
                    <a:pt x="124650" y="361259"/>
                  </a:lnTo>
                  <a:lnTo>
                    <a:pt x="124838" y="318563"/>
                  </a:lnTo>
                  <a:lnTo>
                    <a:pt x="124882" y="286086"/>
                  </a:lnTo>
                  <a:lnTo>
                    <a:pt x="124902" y="251808"/>
                  </a:lnTo>
                  <a:lnTo>
                    <a:pt x="124910" y="217721"/>
                  </a:lnTo>
                  <a:lnTo>
                    <a:pt x="124914" y="186035"/>
                  </a:lnTo>
                  <a:lnTo>
                    <a:pt x="120176" y="149787"/>
                  </a:lnTo>
                  <a:lnTo>
                    <a:pt x="117228" y="115455"/>
                  </a:lnTo>
                  <a:lnTo>
                    <a:pt x="111615" y="80147"/>
                  </a:lnTo>
                  <a:lnTo>
                    <a:pt x="97944" y="35771"/>
                  </a:lnTo>
                  <a:lnTo>
                    <a:pt x="77281" y="1548"/>
                  </a:lnTo>
                  <a:lnTo>
                    <a:pt x="74309" y="24"/>
                  </a:lnTo>
                  <a:lnTo>
                    <a:pt x="71335" y="0"/>
                  </a:lnTo>
                  <a:lnTo>
                    <a:pt x="54692" y="7091"/>
                  </a:lnTo>
                  <a:lnTo>
                    <a:pt x="51311" y="9673"/>
                  </a:lnTo>
                  <a:lnTo>
                    <a:pt x="47555" y="15186"/>
                  </a:lnTo>
                  <a:lnTo>
                    <a:pt x="27645" y="57583"/>
                  </a:lnTo>
                  <a:lnTo>
                    <a:pt x="16417" y="94230"/>
                  </a:lnTo>
                  <a:lnTo>
                    <a:pt x="5589" y="133081"/>
                  </a:lnTo>
                  <a:lnTo>
                    <a:pt x="1025" y="173828"/>
                  </a:lnTo>
                  <a:lnTo>
                    <a:pt x="234" y="212426"/>
                  </a:lnTo>
                  <a:lnTo>
                    <a:pt x="0" y="248446"/>
                  </a:lnTo>
                  <a:lnTo>
                    <a:pt x="923" y="281388"/>
                  </a:lnTo>
                  <a:lnTo>
                    <a:pt x="6047" y="324553"/>
                  </a:lnTo>
                  <a:lnTo>
                    <a:pt x="10927" y="367313"/>
                  </a:lnTo>
                  <a:lnTo>
                    <a:pt x="17853" y="407330"/>
                  </a:lnTo>
                  <a:lnTo>
                    <a:pt x="30072" y="449751"/>
                  </a:lnTo>
                  <a:lnTo>
                    <a:pt x="41653" y="490343"/>
                  </a:lnTo>
                  <a:lnTo>
                    <a:pt x="61207" y="530663"/>
                  </a:lnTo>
                  <a:lnTo>
                    <a:pt x="73078" y="547350"/>
                  </a:lnTo>
                  <a:lnTo>
                    <a:pt x="85010" y="552473"/>
                  </a:lnTo>
                  <a:lnTo>
                    <a:pt x="98251" y="553756"/>
                  </a:lnTo>
                  <a:lnTo>
                    <a:pt x="107443" y="551020"/>
                  </a:lnTo>
                  <a:lnTo>
                    <a:pt x="118196" y="543901"/>
                  </a:lnTo>
                  <a:lnTo>
                    <a:pt x="144444" y="506620"/>
                  </a:lnTo>
                  <a:lnTo>
                    <a:pt x="150272" y="463874"/>
                  </a:lnTo>
                  <a:lnTo>
                    <a:pt x="156258" y="421981"/>
                  </a:lnTo>
                  <a:lnTo>
                    <a:pt x="160059" y="377891"/>
                  </a:lnTo>
                  <a:lnTo>
                    <a:pt x="160636" y="3243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4" name="SMARTInkShape-320"/>
          <p:cNvSpPr/>
          <p:nvPr>
            <p:custDataLst>
              <p:tags r:id="rId4"/>
            </p:custDataLst>
          </p:nvPr>
        </p:nvSpPr>
        <p:spPr>
          <a:xfrm>
            <a:off x="3634382" y="4402336"/>
            <a:ext cx="205384" cy="8103"/>
          </a:xfrm>
          <a:custGeom>
            <a:avLst/>
            <a:gdLst/>
            <a:ahLst/>
            <a:cxnLst/>
            <a:rect l="0" t="0" r="0" b="0"/>
            <a:pathLst>
              <a:path w="205384" h="8103">
                <a:moveTo>
                  <a:pt x="0" y="0"/>
                </a:moveTo>
                <a:lnTo>
                  <a:pt x="0" y="0"/>
                </a:lnTo>
                <a:lnTo>
                  <a:pt x="41783" y="992"/>
                </a:lnTo>
                <a:lnTo>
                  <a:pt x="84259" y="6136"/>
                </a:lnTo>
                <a:lnTo>
                  <a:pt x="128264" y="8102"/>
                </a:lnTo>
                <a:lnTo>
                  <a:pt x="169745" y="7691"/>
                </a:lnTo>
                <a:lnTo>
                  <a:pt x="20538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7" name="SMARTInkShape-Group53"/>
          <p:cNvGrpSpPr/>
          <p:nvPr/>
        </p:nvGrpSpPr>
        <p:grpSpPr>
          <a:xfrm>
            <a:off x="4098726" y="3875484"/>
            <a:ext cx="2946798" cy="839392"/>
            <a:chOff x="4098726" y="3875484"/>
            <a:chExt cx="2946798" cy="839392"/>
          </a:xfrm>
        </p:grpSpPr>
        <p:sp>
          <p:nvSpPr>
            <p:cNvPr id="25" name="SMARTInkShape-321"/>
            <p:cNvSpPr/>
            <p:nvPr>
              <p:custDataLst>
                <p:tags r:id="rId11"/>
              </p:custDataLst>
            </p:nvPr>
          </p:nvSpPr>
          <p:spPr>
            <a:xfrm>
              <a:off x="5116711" y="4242673"/>
              <a:ext cx="205384" cy="338257"/>
            </a:xfrm>
            <a:custGeom>
              <a:avLst/>
              <a:gdLst/>
              <a:ahLst/>
              <a:cxnLst/>
              <a:rect l="0" t="0" r="0" b="0"/>
              <a:pathLst>
                <a:path w="205384" h="338257">
                  <a:moveTo>
                    <a:pt x="0" y="70366"/>
                  </a:moveTo>
                  <a:lnTo>
                    <a:pt x="0" y="70366"/>
                  </a:lnTo>
                  <a:lnTo>
                    <a:pt x="26532" y="65221"/>
                  </a:lnTo>
                  <a:lnTo>
                    <a:pt x="60877" y="71701"/>
                  </a:lnTo>
                  <a:lnTo>
                    <a:pt x="97743" y="79691"/>
                  </a:lnTo>
                  <a:lnTo>
                    <a:pt x="136447" y="85696"/>
                  </a:lnTo>
                  <a:lnTo>
                    <a:pt x="171397" y="84830"/>
                  </a:lnTo>
                  <a:lnTo>
                    <a:pt x="179749" y="82985"/>
                  </a:lnTo>
                  <a:lnTo>
                    <a:pt x="191674" y="75644"/>
                  </a:lnTo>
                  <a:lnTo>
                    <a:pt x="196244" y="70908"/>
                  </a:lnTo>
                  <a:lnTo>
                    <a:pt x="198298" y="64774"/>
                  </a:lnTo>
                  <a:lnTo>
                    <a:pt x="197934" y="50021"/>
                  </a:lnTo>
                  <a:lnTo>
                    <a:pt x="192151" y="29722"/>
                  </a:lnTo>
                  <a:lnTo>
                    <a:pt x="179413" y="11139"/>
                  </a:lnTo>
                  <a:lnTo>
                    <a:pt x="171351" y="4356"/>
                  </a:lnTo>
                  <a:lnTo>
                    <a:pt x="167813" y="2546"/>
                  </a:lnTo>
                  <a:lnTo>
                    <a:pt x="143869" y="0"/>
                  </a:lnTo>
                  <a:lnTo>
                    <a:pt x="121121" y="3986"/>
                  </a:lnTo>
                  <a:lnTo>
                    <a:pt x="115474" y="8254"/>
                  </a:lnTo>
                  <a:lnTo>
                    <a:pt x="95953" y="40064"/>
                  </a:lnTo>
                  <a:lnTo>
                    <a:pt x="91268" y="58301"/>
                  </a:lnTo>
                  <a:lnTo>
                    <a:pt x="89470" y="101853"/>
                  </a:lnTo>
                  <a:lnTo>
                    <a:pt x="99033" y="142422"/>
                  </a:lnTo>
                  <a:lnTo>
                    <a:pt x="113215" y="186534"/>
                  </a:lnTo>
                  <a:lnTo>
                    <a:pt x="128006" y="231111"/>
                  </a:lnTo>
                  <a:lnTo>
                    <a:pt x="149944" y="273104"/>
                  </a:lnTo>
                  <a:lnTo>
                    <a:pt x="168084" y="303779"/>
                  </a:lnTo>
                  <a:lnTo>
                    <a:pt x="205383" y="3382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322"/>
            <p:cNvSpPr/>
            <p:nvPr>
              <p:custDataLst>
                <p:tags r:id="rId12"/>
              </p:custDataLst>
            </p:nvPr>
          </p:nvSpPr>
          <p:spPr>
            <a:xfrm>
              <a:off x="4750593" y="4324178"/>
              <a:ext cx="276822" cy="51369"/>
            </a:xfrm>
            <a:custGeom>
              <a:avLst/>
              <a:gdLst/>
              <a:ahLst/>
              <a:cxnLst/>
              <a:rect l="0" t="0" r="0" b="0"/>
              <a:pathLst>
                <a:path w="276822" h="51369">
                  <a:moveTo>
                    <a:pt x="0" y="33509"/>
                  </a:moveTo>
                  <a:lnTo>
                    <a:pt x="0" y="33509"/>
                  </a:lnTo>
                  <a:lnTo>
                    <a:pt x="9482" y="24028"/>
                  </a:lnTo>
                  <a:lnTo>
                    <a:pt x="50320" y="7039"/>
                  </a:lnTo>
                  <a:lnTo>
                    <a:pt x="66020" y="1901"/>
                  </a:lnTo>
                  <a:lnTo>
                    <a:pt x="96181" y="0"/>
                  </a:lnTo>
                  <a:lnTo>
                    <a:pt x="137866" y="5639"/>
                  </a:lnTo>
                  <a:lnTo>
                    <a:pt x="179110" y="16292"/>
                  </a:lnTo>
                  <a:lnTo>
                    <a:pt x="214415" y="27683"/>
                  </a:lnTo>
                  <a:lnTo>
                    <a:pt x="276821" y="513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323"/>
            <p:cNvSpPr/>
            <p:nvPr>
              <p:custDataLst>
                <p:tags r:id="rId13"/>
              </p:custDataLst>
            </p:nvPr>
          </p:nvSpPr>
          <p:spPr>
            <a:xfrm>
              <a:off x="4384476" y="4199614"/>
              <a:ext cx="258962" cy="408105"/>
            </a:xfrm>
            <a:custGeom>
              <a:avLst/>
              <a:gdLst/>
              <a:ahLst/>
              <a:cxnLst/>
              <a:rect l="0" t="0" r="0" b="0"/>
              <a:pathLst>
                <a:path w="258962" h="408105">
                  <a:moveTo>
                    <a:pt x="0" y="68776"/>
                  </a:moveTo>
                  <a:lnTo>
                    <a:pt x="0" y="68776"/>
                  </a:lnTo>
                  <a:lnTo>
                    <a:pt x="12429" y="106063"/>
                  </a:lnTo>
                  <a:lnTo>
                    <a:pt x="22924" y="147652"/>
                  </a:lnTo>
                  <a:lnTo>
                    <a:pt x="28672" y="191439"/>
                  </a:lnTo>
                  <a:lnTo>
                    <a:pt x="33631" y="227822"/>
                  </a:lnTo>
                  <a:lnTo>
                    <a:pt x="37746" y="271012"/>
                  </a:lnTo>
                  <a:lnTo>
                    <a:pt x="43285" y="311682"/>
                  </a:lnTo>
                  <a:lnTo>
                    <a:pt x="44529" y="355925"/>
                  </a:lnTo>
                  <a:lnTo>
                    <a:pt x="44638" y="370941"/>
                  </a:lnTo>
                  <a:lnTo>
                    <a:pt x="59879" y="330760"/>
                  </a:lnTo>
                  <a:lnTo>
                    <a:pt x="68861" y="288684"/>
                  </a:lnTo>
                  <a:lnTo>
                    <a:pt x="77235" y="246931"/>
                  </a:lnTo>
                  <a:lnTo>
                    <a:pt x="84695" y="202664"/>
                  </a:lnTo>
                  <a:lnTo>
                    <a:pt x="92674" y="161694"/>
                  </a:lnTo>
                  <a:lnTo>
                    <a:pt x="98404" y="128925"/>
                  </a:lnTo>
                  <a:lnTo>
                    <a:pt x="104259" y="96501"/>
                  </a:lnTo>
                  <a:lnTo>
                    <a:pt x="112141" y="58912"/>
                  </a:lnTo>
                  <a:lnTo>
                    <a:pt x="116902" y="38182"/>
                  </a:lnTo>
                  <a:lnTo>
                    <a:pt x="129998" y="16055"/>
                  </a:lnTo>
                  <a:lnTo>
                    <a:pt x="145454" y="3326"/>
                  </a:lnTo>
                  <a:lnTo>
                    <a:pt x="153282" y="0"/>
                  </a:lnTo>
                  <a:lnTo>
                    <a:pt x="157751" y="1097"/>
                  </a:lnTo>
                  <a:lnTo>
                    <a:pt x="168007" y="7608"/>
                  </a:lnTo>
                  <a:lnTo>
                    <a:pt x="180197" y="22431"/>
                  </a:lnTo>
                  <a:lnTo>
                    <a:pt x="193206" y="58482"/>
                  </a:lnTo>
                  <a:lnTo>
                    <a:pt x="208324" y="99575"/>
                  </a:lnTo>
                  <a:lnTo>
                    <a:pt x="216170" y="140742"/>
                  </a:lnTo>
                  <a:lnTo>
                    <a:pt x="221147" y="175097"/>
                  </a:lnTo>
                  <a:lnTo>
                    <a:pt x="225268" y="217688"/>
                  </a:lnTo>
                  <a:lnTo>
                    <a:pt x="230126" y="252797"/>
                  </a:lnTo>
                  <a:lnTo>
                    <a:pt x="234211" y="287343"/>
                  </a:lnTo>
                  <a:lnTo>
                    <a:pt x="239741" y="329239"/>
                  </a:lnTo>
                  <a:lnTo>
                    <a:pt x="241825" y="369890"/>
                  </a:lnTo>
                  <a:lnTo>
                    <a:pt x="248151" y="395459"/>
                  </a:lnTo>
                  <a:lnTo>
                    <a:pt x="258961" y="4081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324"/>
            <p:cNvSpPr/>
            <p:nvPr>
              <p:custDataLst>
                <p:tags r:id="rId14"/>
              </p:custDataLst>
            </p:nvPr>
          </p:nvSpPr>
          <p:spPr>
            <a:xfrm>
              <a:off x="4098726" y="3875484"/>
              <a:ext cx="17861" cy="53579"/>
            </a:xfrm>
            <a:custGeom>
              <a:avLst/>
              <a:gdLst/>
              <a:ahLst/>
              <a:cxnLst/>
              <a:rect l="0" t="0" r="0" b="0"/>
              <a:pathLst>
                <a:path w="17861" h="53579">
                  <a:moveTo>
                    <a:pt x="0" y="53578"/>
                  </a:moveTo>
                  <a:lnTo>
                    <a:pt x="0" y="53578"/>
                  </a:lnTo>
                  <a:lnTo>
                    <a:pt x="9095" y="15033"/>
                  </a:lnTo>
                  <a:lnTo>
                    <a:pt x="11024" y="12998"/>
                  </a:lnTo>
                  <a:lnTo>
                    <a:pt x="13302" y="11642"/>
                  </a:lnTo>
                  <a:lnTo>
                    <a:pt x="14821" y="9746"/>
                  </a:lnTo>
                  <a:lnTo>
                    <a:pt x="178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325"/>
            <p:cNvSpPr/>
            <p:nvPr>
              <p:custDataLst>
                <p:tags r:id="rId15"/>
              </p:custDataLst>
            </p:nvPr>
          </p:nvSpPr>
          <p:spPr>
            <a:xfrm>
              <a:off x="4116586" y="4170164"/>
              <a:ext cx="115990" cy="544712"/>
            </a:xfrm>
            <a:custGeom>
              <a:avLst/>
              <a:gdLst/>
              <a:ahLst/>
              <a:cxnLst/>
              <a:rect l="0" t="0" r="0" b="0"/>
              <a:pathLst>
                <a:path w="115990" h="544712">
                  <a:moveTo>
                    <a:pt x="0" y="0"/>
                  </a:moveTo>
                  <a:lnTo>
                    <a:pt x="0" y="0"/>
                  </a:lnTo>
                  <a:lnTo>
                    <a:pt x="37241" y="41982"/>
                  </a:lnTo>
                  <a:lnTo>
                    <a:pt x="56032" y="83838"/>
                  </a:lnTo>
                  <a:lnTo>
                    <a:pt x="69518" y="117114"/>
                  </a:lnTo>
                  <a:lnTo>
                    <a:pt x="79799" y="152109"/>
                  </a:lnTo>
                  <a:lnTo>
                    <a:pt x="92161" y="190009"/>
                  </a:lnTo>
                  <a:lnTo>
                    <a:pt x="96429" y="224529"/>
                  </a:lnTo>
                  <a:lnTo>
                    <a:pt x="102434" y="261437"/>
                  </a:lnTo>
                  <a:lnTo>
                    <a:pt x="110497" y="297508"/>
                  </a:lnTo>
                  <a:lnTo>
                    <a:pt x="114430" y="333330"/>
                  </a:lnTo>
                  <a:lnTo>
                    <a:pt x="115595" y="369080"/>
                  </a:lnTo>
                  <a:lnTo>
                    <a:pt x="115989" y="410580"/>
                  </a:lnTo>
                  <a:lnTo>
                    <a:pt x="113421" y="453319"/>
                  </a:lnTo>
                  <a:lnTo>
                    <a:pt x="103653" y="495459"/>
                  </a:lnTo>
                  <a:lnTo>
                    <a:pt x="98226" y="5447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326"/>
            <p:cNvSpPr/>
            <p:nvPr>
              <p:custDataLst>
                <p:tags r:id="rId16"/>
              </p:custDataLst>
            </p:nvPr>
          </p:nvSpPr>
          <p:spPr>
            <a:xfrm>
              <a:off x="5464969" y="4247321"/>
              <a:ext cx="232172" cy="234778"/>
            </a:xfrm>
            <a:custGeom>
              <a:avLst/>
              <a:gdLst/>
              <a:ahLst/>
              <a:cxnLst/>
              <a:rect l="0" t="0" r="0" b="0"/>
              <a:pathLst>
                <a:path w="232172" h="234778">
                  <a:moveTo>
                    <a:pt x="0" y="128225"/>
                  </a:moveTo>
                  <a:lnTo>
                    <a:pt x="0" y="128225"/>
                  </a:lnTo>
                  <a:lnTo>
                    <a:pt x="9480" y="132966"/>
                  </a:lnTo>
                  <a:lnTo>
                    <a:pt x="16781" y="145877"/>
                  </a:lnTo>
                  <a:lnTo>
                    <a:pt x="32599" y="184569"/>
                  </a:lnTo>
                  <a:lnTo>
                    <a:pt x="43459" y="221366"/>
                  </a:lnTo>
                  <a:lnTo>
                    <a:pt x="44491" y="233340"/>
                  </a:lnTo>
                  <a:lnTo>
                    <a:pt x="43551" y="234021"/>
                  </a:lnTo>
                  <a:lnTo>
                    <a:pt x="39861" y="234777"/>
                  </a:lnTo>
                  <a:lnTo>
                    <a:pt x="38481" y="232995"/>
                  </a:lnTo>
                  <a:lnTo>
                    <a:pt x="36537" y="221005"/>
                  </a:lnTo>
                  <a:lnTo>
                    <a:pt x="35826" y="193385"/>
                  </a:lnTo>
                  <a:lnTo>
                    <a:pt x="49998" y="155575"/>
                  </a:lnTo>
                  <a:lnTo>
                    <a:pt x="69259" y="115181"/>
                  </a:lnTo>
                  <a:lnTo>
                    <a:pt x="87653" y="78024"/>
                  </a:lnTo>
                  <a:lnTo>
                    <a:pt x="111838" y="37512"/>
                  </a:lnTo>
                  <a:lnTo>
                    <a:pt x="127097" y="22424"/>
                  </a:lnTo>
                  <a:lnTo>
                    <a:pt x="169938" y="1196"/>
                  </a:lnTo>
                  <a:lnTo>
                    <a:pt x="187644" y="0"/>
                  </a:lnTo>
                  <a:lnTo>
                    <a:pt x="232171" y="32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327"/>
            <p:cNvSpPr/>
            <p:nvPr>
              <p:custDataLst>
                <p:tags r:id="rId17"/>
              </p:custDataLst>
            </p:nvPr>
          </p:nvSpPr>
          <p:spPr>
            <a:xfrm>
              <a:off x="5832864" y="4304109"/>
              <a:ext cx="69660" cy="250032"/>
            </a:xfrm>
            <a:custGeom>
              <a:avLst/>
              <a:gdLst/>
              <a:ahLst/>
              <a:cxnLst/>
              <a:rect l="0" t="0" r="0" b="0"/>
              <a:pathLst>
                <a:path w="69660" h="250032">
                  <a:moveTo>
                    <a:pt x="60729" y="0"/>
                  </a:moveTo>
                  <a:lnTo>
                    <a:pt x="60729" y="0"/>
                  </a:lnTo>
                  <a:lnTo>
                    <a:pt x="32924" y="0"/>
                  </a:lnTo>
                  <a:lnTo>
                    <a:pt x="25882" y="2646"/>
                  </a:lnTo>
                  <a:lnTo>
                    <a:pt x="22615" y="4740"/>
                  </a:lnTo>
                  <a:lnTo>
                    <a:pt x="4226" y="36368"/>
                  </a:lnTo>
                  <a:lnTo>
                    <a:pt x="0" y="61156"/>
                  </a:lnTo>
                  <a:lnTo>
                    <a:pt x="3488" y="98377"/>
                  </a:lnTo>
                  <a:lnTo>
                    <a:pt x="10806" y="136085"/>
                  </a:lnTo>
                  <a:lnTo>
                    <a:pt x="23160" y="172108"/>
                  </a:lnTo>
                  <a:lnTo>
                    <a:pt x="43681" y="212737"/>
                  </a:lnTo>
                  <a:lnTo>
                    <a:pt x="69659"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328"/>
            <p:cNvSpPr/>
            <p:nvPr>
              <p:custDataLst>
                <p:tags r:id="rId18"/>
              </p:custDataLst>
            </p:nvPr>
          </p:nvSpPr>
          <p:spPr>
            <a:xfrm>
              <a:off x="6063853" y="4205882"/>
              <a:ext cx="87669" cy="333037"/>
            </a:xfrm>
            <a:custGeom>
              <a:avLst/>
              <a:gdLst/>
              <a:ahLst/>
              <a:cxnLst/>
              <a:rect l="0" t="0" r="0" b="0"/>
              <a:pathLst>
                <a:path w="87669" h="333037">
                  <a:moveTo>
                    <a:pt x="70842" y="116086"/>
                  </a:moveTo>
                  <a:lnTo>
                    <a:pt x="70842" y="116086"/>
                  </a:lnTo>
                  <a:lnTo>
                    <a:pt x="66102" y="111346"/>
                  </a:lnTo>
                  <a:lnTo>
                    <a:pt x="58483" y="109019"/>
                  </a:lnTo>
                  <a:lnTo>
                    <a:pt x="47489" y="108977"/>
                  </a:lnTo>
                  <a:lnTo>
                    <a:pt x="32681" y="112265"/>
                  </a:lnTo>
                  <a:lnTo>
                    <a:pt x="21470" y="119680"/>
                  </a:lnTo>
                  <a:lnTo>
                    <a:pt x="13181" y="130582"/>
                  </a:lnTo>
                  <a:lnTo>
                    <a:pt x="3927" y="152462"/>
                  </a:lnTo>
                  <a:lnTo>
                    <a:pt x="0" y="193723"/>
                  </a:lnTo>
                  <a:lnTo>
                    <a:pt x="6551" y="238097"/>
                  </a:lnTo>
                  <a:lnTo>
                    <a:pt x="9526" y="253657"/>
                  </a:lnTo>
                  <a:lnTo>
                    <a:pt x="28347" y="297975"/>
                  </a:lnTo>
                  <a:lnTo>
                    <a:pt x="42596" y="317705"/>
                  </a:lnTo>
                  <a:lnTo>
                    <a:pt x="59386" y="331378"/>
                  </a:lnTo>
                  <a:lnTo>
                    <a:pt x="65189" y="333036"/>
                  </a:lnTo>
                  <a:lnTo>
                    <a:pt x="76929" y="332233"/>
                  </a:lnTo>
                  <a:lnTo>
                    <a:pt x="80853" y="327652"/>
                  </a:lnTo>
                  <a:lnTo>
                    <a:pt x="85213" y="311980"/>
                  </a:lnTo>
                  <a:lnTo>
                    <a:pt x="87668" y="276104"/>
                  </a:lnTo>
                  <a:lnTo>
                    <a:pt x="87505" y="231810"/>
                  </a:lnTo>
                  <a:lnTo>
                    <a:pt x="82504" y="193591"/>
                  </a:lnTo>
                  <a:lnTo>
                    <a:pt x="79589" y="160548"/>
                  </a:lnTo>
                  <a:lnTo>
                    <a:pt x="72882" y="121213"/>
                  </a:lnTo>
                  <a:lnTo>
                    <a:pt x="64611" y="83981"/>
                  </a:lnTo>
                  <a:lnTo>
                    <a:pt x="5298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329"/>
            <p:cNvSpPr/>
            <p:nvPr>
              <p:custDataLst>
                <p:tags r:id="rId19"/>
              </p:custDataLst>
            </p:nvPr>
          </p:nvSpPr>
          <p:spPr>
            <a:xfrm>
              <a:off x="6223992" y="4277320"/>
              <a:ext cx="184893" cy="275669"/>
            </a:xfrm>
            <a:custGeom>
              <a:avLst/>
              <a:gdLst/>
              <a:ahLst/>
              <a:cxnLst/>
              <a:rect l="0" t="0" r="0" b="0"/>
              <a:pathLst>
                <a:path w="184893" h="275669">
                  <a:moveTo>
                    <a:pt x="0" y="26789"/>
                  </a:moveTo>
                  <a:lnTo>
                    <a:pt x="0" y="26789"/>
                  </a:lnTo>
                  <a:lnTo>
                    <a:pt x="9713" y="61221"/>
                  </a:lnTo>
                  <a:lnTo>
                    <a:pt x="16250" y="105138"/>
                  </a:lnTo>
                  <a:lnTo>
                    <a:pt x="31799" y="148613"/>
                  </a:lnTo>
                  <a:lnTo>
                    <a:pt x="52397" y="191837"/>
                  </a:lnTo>
                  <a:lnTo>
                    <a:pt x="61056" y="208755"/>
                  </a:lnTo>
                  <a:lnTo>
                    <a:pt x="93661" y="250250"/>
                  </a:lnTo>
                  <a:lnTo>
                    <a:pt x="115394" y="268066"/>
                  </a:lnTo>
                  <a:lnTo>
                    <a:pt x="125039" y="272929"/>
                  </a:lnTo>
                  <a:lnTo>
                    <a:pt x="140787" y="275668"/>
                  </a:lnTo>
                  <a:lnTo>
                    <a:pt x="162761" y="271738"/>
                  </a:lnTo>
                  <a:lnTo>
                    <a:pt x="169031" y="267479"/>
                  </a:lnTo>
                  <a:lnTo>
                    <a:pt x="178642" y="254809"/>
                  </a:lnTo>
                  <a:lnTo>
                    <a:pt x="184892" y="221461"/>
                  </a:lnTo>
                  <a:lnTo>
                    <a:pt x="182003" y="180160"/>
                  </a:lnTo>
                  <a:lnTo>
                    <a:pt x="179604" y="145985"/>
                  </a:lnTo>
                  <a:lnTo>
                    <a:pt x="169412" y="107527"/>
                  </a:lnTo>
                  <a:lnTo>
                    <a:pt x="155319" y="65337"/>
                  </a:lnTo>
                  <a:lnTo>
                    <a:pt x="139970" y="21049"/>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330"/>
            <p:cNvSpPr/>
            <p:nvPr>
              <p:custDataLst>
                <p:tags r:id="rId20"/>
              </p:custDataLst>
            </p:nvPr>
          </p:nvSpPr>
          <p:spPr>
            <a:xfrm>
              <a:off x="6536535" y="4214812"/>
              <a:ext cx="71434" cy="337773"/>
            </a:xfrm>
            <a:custGeom>
              <a:avLst/>
              <a:gdLst/>
              <a:ahLst/>
              <a:cxnLst/>
              <a:rect l="0" t="0" r="0" b="0"/>
              <a:pathLst>
                <a:path w="71434" h="337773">
                  <a:moveTo>
                    <a:pt x="17855" y="285750"/>
                  </a:moveTo>
                  <a:lnTo>
                    <a:pt x="17855" y="285750"/>
                  </a:lnTo>
                  <a:lnTo>
                    <a:pt x="26417" y="326813"/>
                  </a:lnTo>
                  <a:lnTo>
                    <a:pt x="26753" y="337772"/>
                  </a:lnTo>
                  <a:lnTo>
                    <a:pt x="22034" y="329387"/>
                  </a:lnTo>
                  <a:lnTo>
                    <a:pt x="17108" y="287520"/>
                  </a:lnTo>
                  <a:lnTo>
                    <a:pt x="10200" y="246272"/>
                  </a:lnTo>
                  <a:lnTo>
                    <a:pt x="3040" y="206441"/>
                  </a:lnTo>
                  <a:lnTo>
                    <a:pt x="597" y="165647"/>
                  </a:lnTo>
                  <a:lnTo>
                    <a:pt x="48" y="125447"/>
                  </a:lnTo>
                  <a:lnTo>
                    <a:pt x="0" y="86689"/>
                  </a:lnTo>
                  <a:lnTo>
                    <a:pt x="4737" y="48323"/>
                  </a:lnTo>
                  <a:lnTo>
                    <a:pt x="12425" y="23689"/>
                  </a:lnTo>
                  <a:lnTo>
                    <a:pt x="23380" y="12844"/>
                  </a:lnTo>
                  <a:lnTo>
                    <a:pt x="38170" y="5708"/>
                  </a:lnTo>
                  <a:lnTo>
                    <a:pt x="7143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331"/>
            <p:cNvSpPr/>
            <p:nvPr>
              <p:custDataLst>
                <p:tags r:id="rId21"/>
              </p:custDataLst>
            </p:nvPr>
          </p:nvSpPr>
          <p:spPr>
            <a:xfrm>
              <a:off x="6670476" y="4262311"/>
              <a:ext cx="151805" cy="259611"/>
            </a:xfrm>
            <a:custGeom>
              <a:avLst/>
              <a:gdLst/>
              <a:ahLst/>
              <a:cxnLst/>
              <a:rect l="0" t="0" r="0" b="0"/>
              <a:pathLst>
                <a:path w="151805" h="259611">
                  <a:moveTo>
                    <a:pt x="151804" y="23939"/>
                  </a:moveTo>
                  <a:lnTo>
                    <a:pt x="151804" y="23939"/>
                  </a:lnTo>
                  <a:lnTo>
                    <a:pt x="129896" y="6770"/>
                  </a:lnTo>
                  <a:lnTo>
                    <a:pt x="115438" y="0"/>
                  </a:lnTo>
                  <a:lnTo>
                    <a:pt x="105545" y="1062"/>
                  </a:lnTo>
                  <a:lnTo>
                    <a:pt x="100129" y="2734"/>
                  </a:lnTo>
                  <a:lnTo>
                    <a:pt x="96519" y="4842"/>
                  </a:lnTo>
                  <a:lnTo>
                    <a:pt x="94111" y="7238"/>
                  </a:lnTo>
                  <a:lnTo>
                    <a:pt x="92506" y="9829"/>
                  </a:lnTo>
                  <a:lnTo>
                    <a:pt x="90248" y="22955"/>
                  </a:lnTo>
                  <a:lnTo>
                    <a:pt x="90477" y="57442"/>
                  </a:lnTo>
                  <a:lnTo>
                    <a:pt x="101751" y="101197"/>
                  </a:lnTo>
                  <a:lnTo>
                    <a:pt x="113218" y="145547"/>
                  </a:lnTo>
                  <a:lnTo>
                    <a:pt x="122392" y="184001"/>
                  </a:lnTo>
                  <a:lnTo>
                    <a:pt x="122857" y="202234"/>
                  </a:lnTo>
                  <a:lnTo>
                    <a:pt x="117541" y="227249"/>
                  </a:lnTo>
                  <a:lnTo>
                    <a:pt x="109683" y="241826"/>
                  </a:lnTo>
                  <a:lnTo>
                    <a:pt x="100077" y="252429"/>
                  </a:lnTo>
                  <a:lnTo>
                    <a:pt x="90451" y="258774"/>
                  </a:lnTo>
                  <a:lnTo>
                    <a:pt x="76911" y="259610"/>
                  </a:lnTo>
                  <a:lnTo>
                    <a:pt x="42393" y="254587"/>
                  </a:lnTo>
                  <a:lnTo>
                    <a:pt x="6503" y="234265"/>
                  </a:lnTo>
                  <a:lnTo>
                    <a:pt x="2890" y="228872"/>
                  </a:lnTo>
                  <a:lnTo>
                    <a:pt x="857" y="220259"/>
                  </a:lnTo>
                  <a:lnTo>
                    <a:pt x="0" y="2114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332"/>
            <p:cNvSpPr/>
            <p:nvPr>
              <p:custDataLst>
                <p:tags r:id="rId22"/>
              </p:custDataLst>
            </p:nvPr>
          </p:nvSpPr>
          <p:spPr>
            <a:xfrm>
              <a:off x="6929474" y="4304218"/>
              <a:ext cx="116050" cy="276712"/>
            </a:xfrm>
            <a:custGeom>
              <a:avLst/>
              <a:gdLst/>
              <a:ahLst/>
              <a:cxnLst/>
              <a:rect l="0" t="0" r="0" b="0"/>
              <a:pathLst>
                <a:path w="116050" h="276712">
                  <a:moveTo>
                    <a:pt x="116049" y="8821"/>
                  </a:moveTo>
                  <a:lnTo>
                    <a:pt x="116049" y="8821"/>
                  </a:lnTo>
                  <a:lnTo>
                    <a:pt x="111309" y="4080"/>
                  </a:lnTo>
                  <a:lnTo>
                    <a:pt x="106335" y="1754"/>
                  </a:lnTo>
                  <a:lnTo>
                    <a:pt x="78549" y="0"/>
                  </a:lnTo>
                  <a:lnTo>
                    <a:pt x="71931" y="2585"/>
                  </a:lnTo>
                  <a:lnTo>
                    <a:pt x="59599" y="12330"/>
                  </a:lnTo>
                  <a:lnTo>
                    <a:pt x="58572" y="16121"/>
                  </a:lnTo>
                  <a:lnTo>
                    <a:pt x="61867" y="31930"/>
                  </a:lnTo>
                  <a:lnTo>
                    <a:pt x="74690" y="72020"/>
                  </a:lnTo>
                  <a:lnTo>
                    <a:pt x="86345" y="98070"/>
                  </a:lnTo>
                  <a:lnTo>
                    <a:pt x="97669" y="106697"/>
                  </a:lnTo>
                  <a:lnTo>
                    <a:pt x="68624" y="77485"/>
                  </a:lnTo>
                  <a:lnTo>
                    <a:pt x="44283" y="66408"/>
                  </a:lnTo>
                  <a:lnTo>
                    <a:pt x="21292" y="62751"/>
                  </a:lnTo>
                  <a:lnTo>
                    <a:pt x="15066" y="62555"/>
                  </a:lnTo>
                  <a:lnTo>
                    <a:pt x="13008" y="63495"/>
                  </a:lnTo>
                  <a:lnTo>
                    <a:pt x="11636" y="65114"/>
                  </a:lnTo>
                  <a:lnTo>
                    <a:pt x="9120" y="69558"/>
                  </a:lnTo>
                  <a:lnTo>
                    <a:pt x="1365" y="78654"/>
                  </a:lnTo>
                  <a:lnTo>
                    <a:pt x="378" y="84523"/>
                  </a:lnTo>
                  <a:lnTo>
                    <a:pt x="0" y="123118"/>
                  </a:lnTo>
                  <a:lnTo>
                    <a:pt x="9455" y="151166"/>
                  </a:lnTo>
                  <a:lnTo>
                    <a:pt x="30428" y="188302"/>
                  </a:lnTo>
                  <a:lnTo>
                    <a:pt x="53679" y="227534"/>
                  </a:lnTo>
                  <a:lnTo>
                    <a:pt x="77381" y="254981"/>
                  </a:lnTo>
                  <a:lnTo>
                    <a:pt x="116049" y="2767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8" name="SMARTInkShape-333"/>
          <p:cNvSpPr/>
          <p:nvPr>
            <p:custDataLst>
              <p:tags r:id="rId5"/>
            </p:custDataLst>
          </p:nvPr>
        </p:nvSpPr>
        <p:spPr>
          <a:xfrm>
            <a:off x="4911328" y="4152304"/>
            <a:ext cx="35601" cy="437556"/>
          </a:xfrm>
          <a:custGeom>
            <a:avLst/>
            <a:gdLst/>
            <a:ahLst/>
            <a:cxnLst/>
            <a:rect l="0" t="0" r="0" b="0"/>
            <a:pathLst>
              <a:path w="35601" h="437556">
                <a:moveTo>
                  <a:pt x="0" y="0"/>
                </a:moveTo>
                <a:lnTo>
                  <a:pt x="0" y="0"/>
                </a:lnTo>
                <a:lnTo>
                  <a:pt x="4740" y="4741"/>
                </a:lnTo>
                <a:lnTo>
                  <a:pt x="14239" y="34634"/>
                </a:lnTo>
                <a:lnTo>
                  <a:pt x="17144" y="69643"/>
                </a:lnTo>
                <a:lnTo>
                  <a:pt x="17718" y="113968"/>
                </a:lnTo>
                <a:lnTo>
                  <a:pt x="23969" y="154363"/>
                </a:lnTo>
                <a:lnTo>
                  <a:pt x="25535" y="183700"/>
                </a:lnTo>
                <a:lnTo>
                  <a:pt x="28878" y="216582"/>
                </a:lnTo>
                <a:lnTo>
                  <a:pt x="33691" y="260625"/>
                </a:lnTo>
                <a:lnTo>
                  <a:pt x="35118" y="295173"/>
                </a:lnTo>
                <a:lnTo>
                  <a:pt x="35600" y="337662"/>
                </a:lnTo>
                <a:lnTo>
                  <a:pt x="30943" y="375105"/>
                </a:lnTo>
                <a:lnTo>
                  <a:pt x="17860" y="4375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3" name="SMARTInkShape-Group55"/>
          <p:cNvGrpSpPr/>
          <p:nvPr/>
        </p:nvGrpSpPr>
        <p:grpSpPr>
          <a:xfrm>
            <a:off x="7447359" y="4132214"/>
            <a:ext cx="1000126" cy="466576"/>
            <a:chOff x="7447359" y="4132214"/>
            <a:chExt cx="1000126" cy="466576"/>
          </a:xfrm>
        </p:grpSpPr>
        <p:sp>
          <p:nvSpPr>
            <p:cNvPr id="39" name="SMARTInkShape-334"/>
            <p:cNvSpPr/>
            <p:nvPr>
              <p:custDataLst>
                <p:tags r:id="rId7"/>
              </p:custDataLst>
            </p:nvPr>
          </p:nvSpPr>
          <p:spPr>
            <a:xfrm>
              <a:off x="7447359" y="4132214"/>
              <a:ext cx="309889" cy="466576"/>
            </a:xfrm>
            <a:custGeom>
              <a:avLst/>
              <a:gdLst/>
              <a:ahLst/>
              <a:cxnLst/>
              <a:rect l="0" t="0" r="0" b="0"/>
              <a:pathLst>
                <a:path w="309889" h="466576">
                  <a:moveTo>
                    <a:pt x="0" y="261192"/>
                  </a:moveTo>
                  <a:lnTo>
                    <a:pt x="0" y="261192"/>
                  </a:lnTo>
                  <a:lnTo>
                    <a:pt x="992" y="270305"/>
                  </a:lnTo>
                  <a:lnTo>
                    <a:pt x="7067" y="304002"/>
                  </a:lnTo>
                  <a:lnTo>
                    <a:pt x="8562" y="348362"/>
                  </a:lnTo>
                  <a:lnTo>
                    <a:pt x="15986" y="385788"/>
                  </a:lnTo>
                  <a:lnTo>
                    <a:pt x="27007" y="421843"/>
                  </a:lnTo>
                  <a:lnTo>
                    <a:pt x="32839" y="436772"/>
                  </a:lnTo>
                  <a:lnTo>
                    <a:pt x="38738" y="443407"/>
                  </a:lnTo>
                  <a:lnTo>
                    <a:pt x="41700" y="444184"/>
                  </a:lnTo>
                  <a:lnTo>
                    <a:pt x="44667" y="443710"/>
                  </a:lnTo>
                  <a:lnTo>
                    <a:pt x="50610" y="440538"/>
                  </a:lnTo>
                  <a:lnTo>
                    <a:pt x="56559" y="435820"/>
                  </a:lnTo>
                  <a:lnTo>
                    <a:pt x="65486" y="422846"/>
                  </a:lnTo>
                  <a:lnTo>
                    <a:pt x="73300" y="385153"/>
                  </a:lnTo>
                  <a:lnTo>
                    <a:pt x="80919" y="351169"/>
                  </a:lnTo>
                  <a:lnTo>
                    <a:pt x="86566" y="320034"/>
                  </a:lnTo>
                  <a:lnTo>
                    <a:pt x="92382" y="286352"/>
                  </a:lnTo>
                  <a:lnTo>
                    <a:pt x="96495" y="243401"/>
                  </a:lnTo>
                  <a:lnTo>
                    <a:pt x="104021" y="200462"/>
                  </a:lnTo>
                  <a:lnTo>
                    <a:pt x="107220" y="169445"/>
                  </a:lnTo>
                  <a:lnTo>
                    <a:pt x="114010" y="125859"/>
                  </a:lnTo>
                  <a:lnTo>
                    <a:pt x="121314" y="88912"/>
                  </a:lnTo>
                  <a:lnTo>
                    <a:pt x="126930" y="52353"/>
                  </a:lnTo>
                  <a:lnTo>
                    <a:pt x="129268" y="41598"/>
                  </a:lnTo>
                  <a:lnTo>
                    <a:pt x="139804" y="24358"/>
                  </a:lnTo>
                  <a:lnTo>
                    <a:pt x="161340" y="1861"/>
                  </a:lnTo>
                  <a:lnTo>
                    <a:pt x="166099" y="0"/>
                  </a:lnTo>
                  <a:lnTo>
                    <a:pt x="176679" y="578"/>
                  </a:lnTo>
                  <a:lnTo>
                    <a:pt x="187995" y="6788"/>
                  </a:lnTo>
                  <a:lnTo>
                    <a:pt x="198648" y="16163"/>
                  </a:lnTo>
                  <a:lnTo>
                    <a:pt x="206689" y="26944"/>
                  </a:lnTo>
                  <a:lnTo>
                    <a:pt x="223022" y="70063"/>
                  </a:lnTo>
                  <a:lnTo>
                    <a:pt x="239845" y="110990"/>
                  </a:lnTo>
                  <a:lnTo>
                    <a:pt x="256495" y="152416"/>
                  </a:lnTo>
                  <a:lnTo>
                    <a:pt x="269254" y="196110"/>
                  </a:lnTo>
                  <a:lnTo>
                    <a:pt x="279319" y="230994"/>
                  </a:lnTo>
                  <a:lnTo>
                    <a:pt x="291608" y="272425"/>
                  </a:lnTo>
                  <a:lnTo>
                    <a:pt x="297614" y="301903"/>
                  </a:lnTo>
                  <a:lnTo>
                    <a:pt x="303590" y="332202"/>
                  </a:lnTo>
                  <a:lnTo>
                    <a:pt x="309888" y="374505"/>
                  </a:lnTo>
                  <a:lnTo>
                    <a:pt x="309108" y="414820"/>
                  </a:lnTo>
                  <a:lnTo>
                    <a:pt x="303609" y="4665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SMARTInkShape-335"/>
            <p:cNvSpPr/>
            <p:nvPr>
              <p:custDataLst>
                <p:tags r:id="rId8"/>
              </p:custDataLst>
            </p:nvPr>
          </p:nvSpPr>
          <p:spPr>
            <a:xfrm>
              <a:off x="7474148" y="4370474"/>
              <a:ext cx="267891" cy="58652"/>
            </a:xfrm>
            <a:custGeom>
              <a:avLst/>
              <a:gdLst/>
              <a:ahLst/>
              <a:cxnLst/>
              <a:rect l="0" t="0" r="0" b="0"/>
              <a:pathLst>
                <a:path w="267891" h="58652">
                  <a:moveTo>
                    <a:pt x="0" y="14002"/>
                  </a:moveTo>
                  <a:lnTo>
                    <a:pt x="0" y="14002"/>
                  </a:lnTo>
                  <a:lnTo>
                    <a:pt x="4740" y="9262"/>
                  </a:lnTo>
                  <a:lnTo>
                    <a:pt x="9713" y="6935"/>
                  </a:lnTo>
                  <a:lnTo>
                    <a:pt x="41886" y="0"/>
                  </a:lnTo>
                  <a:lnTo>
                    <a:pt x="82174" y="6423"/>
                  </a:lnTo>
                  <a:lnTo>
                    <a:pt x="116621" y="14402"/>
                  </a:lnTo>
                  <a:lnTo>
                    <a:pt x="154336" y="25987"/>
                  </a:lnTo>
                  <a:lnTo>
                    <a:pt x="189015" y="38823"/>
                  </a:lnTo>
                  <a:lnTo>
                    <a:pt x="227763" y="54146"/>
                  </a:lnTo>
                  <a:lnTo>
                    <a:pt x="267890" y="586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SMARTInkShape-336"/>
            <p:cNvSpPr/>
            <p:nvPr>
              <p:custDataLst>
                <p:tags r:id="rId9"/>
              </p:custDataLst>
            </p:nvPr>
          </p:nvSpPr>
          <p:spPr>
            <a:xfrm>
              <a:off x="7868128" y="4296024"/>
              <a:ext cx="150732" cy="284906"/>
            </a:xfrm>
            <a:custGeom>
              <a:avLst/>
              <a:gdLst/>
              <a:ahLst/>
              <a:cxnLst/>
              <a:rect l="0" t="0" r="0" b="0"/>
              <a:pathLst>
                <a:path w="150732" h="284906">
                  <a:moveTo>
                    <a:pt x="115012" y="25944"/>
                  </a:moveTo>
                  <a:lnTo>
                    <a:pt x="115012" y="25944"/>
                  </a:lnTo>
                  <a:lnTo>
                    <a:pt x="93644" y="5568"/>
                  </a:lnTo>
                  <a:lnTo>
                    <a:pt x="86333" y="2006"/>
                  </a:lnTo>
                  <a:lnTo>
                    <a:pt x="71898" y="0"/>
                  </a:lnTo>
                  <a:lnTo>
                    <a:pt x="43106" y="6451"/>
                  </a:lnTo>
                  <a:lnTo>
                    <a:pt x="29807" y="11659"/>
                  </a:lnTo>
                  <a:lnTo>
                    <a:pt x="11163" y="29649"/>
                  </a:lnTo>
                  <a:lnTo>
                    <a:pt x="4365" y="45451"/>
                  </a:lnTo>
                  <a:lnTo>
                    <a:pt x="0" y="79848"/>
                  </a:lnTo>
                  <a:lnTo>
                    <a:pt x="3985" y="101667"/>
                  </a:lnTo>
                  <a:lnTo>
                    <a:pt x="20357" y="145229"/>
                  </a:lnTo>
                  <a:lnTo>
                    <a:pt x="42049" y="187296"/>
                  </a:lnTo>
                  <a:lnTo>
                    <a:pt x="68756" y="227882"/>
                  </a:lnTo>
                  <a:lnTo>
                    <a:pt x="101038" y="269003"/>
                  </a:lnTo>
                  <a:lnTo>
                    <a:pt x="112438" y="277176"/>
                  </a:lnTo>
                  <a:lnTo>
                    <a:pt x="124121" y="281470"/>
                  </a:lnTo>
                  <a:lnTo>
                    <a:pt x="150731" y="2849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SMARTInkShape-337"/>
            <p:cNvSpPr/>
            <p:nvPr>
              <p:custDataLst>
                <p:tags r:id="rId10"/>
              </p:custDataLst>
            </p:nvPr>
          </p:nvSpPr>
          <p:spPr>
            <a:xfrm>
              <a:off x="8179593" y="4277320"/>
              <a:ext cx="267892" cy="62509"/>
            </a:xfrm>
            <a:custGeom>
              <a:avLst/>
              <a:gdLst/>
              <a:ahLst/>
              <a:cxnLst/>
              <a:rect l="0" t="0" r="0" b="0"/>
              <a:pathLst>
                <a:path w="267892" h="62509">
                  <a:moveTo>
                    <a:pt x="267891" y="0"/>
                  </a:moveTo>
                  <a:lnTo>
                    <a:pt x="267891" y="0"/>
                  </a:lnTo>
                  <a:lnTo>
                    <a:pt x="228315" y="993"/>
                  </a:lnTo>
                  <a:lnTo>
                    <a:pt x="184593" y="7067"/>
                  </a:lnTo>
                  <a:lnTo>
                    <a:pt x="151929" y="13670"/>
                  </a:lnTo>
                  <a:lnTo>
                    <a:pt x="109840" y="25548"/>
                  </a:lnTo>
                  <a:lnTo>
                    <a:pt x="72233" y="35351"/>
                  </a:lnTo>
                  <a:lnTo>
                    <a:pt x="0"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4" name="SMARTInkShape-338"/>
          <p:cNvSpPr/>
          <p:nvPr>
            <p:custDataLst>
              <p:tags r:id="rId6"/>
            </p:custDataLst>
          </p:nvPr>
        </p:nvSpPr>
        <p:spPr>
          <a:xfrm>
            <a:off x="8251030" y="4045148"/>
            <a:ext cx="116087" cy="687587"/>
          </a:xfrm>
          <a:custGeom>
            <a:avLst/>
            <a:gdLst/>
            <a:ahLst/>
            <a:cxnLst/>
            <a:rect l="0" t="0" r="0" b="0"/>
            <a:pathLst>
              <a:path w="116087" h="687587">
                <a:moveTo>
                  <a:pt x="0" y="0"/>
                </a:moveTo>
                <a:lnTo>
                  <a:pt x="0" y="0"/>
                </a:lnTo>
                <a:lnTo>
                  <a:pt x="4741" y="4741"/>
                </a:lnTo>
                <a:lnTo>
                  <a:pt x="20738" y="40165"/>
                </a:lnTo>
                <a:lnTo>
                  <a:pt x="31281" y="70109"/>
                </a:lnTo>
                <a:lnTo>
                  <a:pt x="42265" y="111759"/>
                </a:lnTo>
                <a:lnTo>
                  <a:pt x="50778" y="147987"/>
                </a:lnTo>
                <a:lnTo>
                  <a:pt x="59584" y="183306"/>
                </a:lnTo>
                <a:lnTo>
                  <a:pt x="68802" y="225055"/>
                </a:lnTo>
                <a:lnTo>
                  <a:pt x="73303" y="262144"/>
                </a:lnTo>
                <a:lnTo>
                  <a:pt x="80920" y="301906"/>
                </a:lnTo>
                <a:lnTo>
                  <a:pt x="89462" y="341470"/>
                </a:lnTo>
                <a:lnTo>
                  <a:pt x="95630" y="381966"/>
                </a:lnTo>
                <a:lnTo>
                  <a:pt x="100104" y="419099"/>
                </a:lnTo>
                <a:lnTo>
                  <a:pt x="105067" y="457884"/>
                </a:lnTo>
                <a:lnTo>
                  <a:pt x="106228" y="488262"/>
                </a:lnTo>
                <a:lnTo>
                  <a:pt x="106744" y="524914"/>
                </a:lnTo>
                <a:lnTo>
                  <a:pt x="111775" y="565634"/>
                </a:lnTo>
                <a:lnTo>
                  <a:pt x="115235" y="608045"/>
                </a:lnTo>
                <a:lnTo>
                  <a:pt x="115834" y="644946"/>
                </a:lnTo>
                <a:lnTo>
                  <a:pt x="116086" y="6875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602277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1810-</a:t>
            </a:r>
            <a:endParaRPr lang="en-US" dirty="0"/>
          </a:p>
        </p:txBody>
      </p:sp>
      <p:sp>
        <p:nvSpPr>
          <p:cNvPr id="3" name="Title 2"/>
          <p:cNvSpPr>
            <a:spLocks noGrp="1"/>
          </p:cNvSpPr>
          <p:nvPr>
            <p:ph type="title"/>
          </p:nvPr>
        </p:nvSpPr>
        <p:spPr/>
        <p:txBody>
          <a:bodyPr/>
          <a:lstStyle/>
          <a:p>
            <a:r>
              <a:rPr lang="en-US" dirty="0" smtClean="0"/>
              <a:t>Indian Problems</a:t>
            </a:r>
            <a:endParaRPr lang="en-US" dirty="0"/>
          </a:p>
        </p:txBody>
      </p:sp>
      <p:sp>
        <p:nvSpPr>
          <p:cNvPr id="6" name="SMARTInkShape-339"/>
          <p:cNvSpPr/>
          <p:nvPr>
            <p:custDataLst>
              <p:tags r:id="rId1"/>
            </p:custDataLst>
          </p:nvPr>
        </p:nvSpPr>
        <p:spPr>
          <a:xfrm>
            <a:off x="2658291" y="6440875"/>
            <a:ext cx="533785" cy="314347"/>
          </a:xfrm>
          <a:custGeom>
            <a:avLst/>
            <a:gdLst/>
            <a:ahLst/>
            <a:cxnLst/>
            <a:rect l="0" t="0" r="0" b="0"/>
            <a:pathLst>
              <a:path w="533785" h="314347">
                <a:moveTo>
                  <a:pt x="0" y="25239"/>
                </a:moveTo>
                <a:lnTo>
                  <a:pt x="0" y="25239"/>
                </a:lnTo>
                <a:lnTo>
                  <a:pt x="6935" y="21772"/>
                </a:lnTo>
                <a:lnTo>
                  <a:pt x="7526" y="18573"/>
                </a:lnTo>
                <a:lnTo>
                  <a:pt x="4313" y="9213"/>
                </a:lnTo>
                <a:lnTo>
                  <a:pt x="5778" y="5847"/>
                </a:lnTo>
                <a:lnTo>
                  <a:pt x="9658" y="3602"/>
                </a:lnTo>
                <a:lnTo>
                  <a:pt x="33275" y="0"/>
                </a:lnTo>
                <a:lnTo>
                  <a:pt x="60226" y="4400"/>
                </a:lnTo>
                <a:lnTo>
                  <a:pt x="76870" y="7211"/>
                </a:lnTo>
                <a:lnTo>
                  <a:pt x="107227" y="17197"/>
                </a:lnTo>
                <a:lnTo>
                  <a:pt x="120631" y="22534"/>
                </a:lnTo>
                <a:lnTo>
                  <a:pt x="151810" y="30216"/>
                </a:lnTo>
                <a:lnTo>
                  <a:pt x="169701" y="36489"/>
                </a:lnTo>
                <a:lnTo>
                  <a:pt x="182846" y="39700"/>
                </a:lnTo>
                <a:lnTo>
                  <a:pt x="207068" y="51487"/>
                </a:lnTo>
                <a:lnTo>
                  <a:pt x="233223" y="66612"/>
                </a:lnTo>
                <a:lnTo>
                  <a:pt x="249699" y="71552"/>
                </a:lnTo>
                <a:lnTo>
                  <a:pt x="266526" y="85560"/>
                </a:lnTo>
                <a:lnTo>
                  <a:pt x="288351" y="93583"/>
                </a:lnTo>
                <a:lnTo>
                  <a:pt x="290206" y="96201"/>
                </a:lnTo>
                <a:lnTo>
                  <a:pt x="292266" y="102981"/>
                </a:lnTo>
                <a:lnTo>
                  <a:pt x="294267" y="105370"/>
                </a:lnTo>
                <a:lnTo>
                  <a:pt x="300361" y="108024"/>
                </a:lnTo>
                <a:lnTo>
                  <a:pt x="328114" y="114943"/>
                </a:lnTo>
                <a:lnTo>
                  <a:pt x="334514" y="119052"/>
                </a:lnTo>
                <a:lnTo>
                  <a:pt x="334770" y="121890"/>
                </a:lnTo>
                <a:lnTo>
                  <a:pt x="331183" y="128913"/>
                </a:lnTo>
                <a:lnTo>
                  <a:pt x="331098" y="132092"/>
                </a:lnTo>
                <a:lnTo>
                  <a:pt x="332492" y="134938"/>
                </a:lnTo>
                <a:lnTo>
                  <a:pt x="357771" y="160207"/>
                </a:lnTo>
                <a:lnTo>
                  <a:pt x="373560" y="171106"/>
                </a:lnTo>
                <a:lnTo>
                  <a:pt x="376766" y="171832"/>
                </a:lnTo>
                <a:lnTo>
                  <a:pt x="384198" y="170704"/>
                </a:lnTo>
                <a:lnTo>
                  <a:pt x="386035" y="171564"/>
                </a:lnTo>
                <a:lnTo>
                  <a:pt x="386534" y="173589"/>
                </a:lnTo>
                <a:lnTo>
                  <a:pt x="386141" y="176390"/>
                </a:lnTo>
                <a:lnTo>
                  <a:pt x="389055" y="187268"/>
                </a:lnTo>
                <a:lnTo>
                  <a:pt x="397261" y="203463"/>
                </a:lnTo>
                <a:lnTo>
                  <a:pt x="399824" y="204290"/>
                </a:lnTo>
                <a:lnTo>
                  <a:pt x="408476" y="203272"/>
                </a:lnTo>
                <a:lnTo>
                  <a:pt x="411655" y="204162"/>
                </a:lnTo>
                <a:lnTo>
                  <a:pt x="413774" y="206207"/>
                </a:lnTo>
                <a:lnTo>
                  <a:pt x="415186" y="209021"/>
                </a:lnTo>
                <a:lnTo>
                  <a:pt x="436108" y="216019"/>
                </a:lnTo>
                <a:lnTo>
                  <a:pt x="464518" y="223241"/>
                </a:lnTo>
                <a:lnTo>
                  <a:pt x="496625" y="233792"/>
                </a:lnTo>
                <a:lnTo>
                  <a:pt x="500900" y="236120"/>
                </a:lnTo>
                <a:lnTo>
                  <a:pt x="497219" y="239123"/>
                </a:lnTo>
                <a:lnTo>
                  <a:pt x="475712" y="246331"/>
                </a:lnTo>
                <a:lnTo>
                  <a:pt x="472445" y="248834"/>
                </a:lnTo>
                <a:lnTo>
                  <a:pt x="475346" y="250502"/>
                </a:lnTo>
                <a:lnTo>
                  <a:pt x="502634" y="253180"/>
                </a:lnTo>
                <a:lnTo>
                  <a:pt x="518963" y="257111"/>
                </a:lnTo>
                <a:lnTo>
                  <a:pt x="533784" y="265709"/>
                </a:lnTo>
                <a:lnTo>
                  <a:pt x="515428" y="270241"/>
                </a:lnTo>
                <a:lnTo>
                  <a:pt x="486708" y="276369"/>
                </a:lnTo>
                <a:lnTo>
                  <a:pt x="461848" y="281512"/>
                </a:lnTo>
                <a:lnTo>
                  <a:pt x="458122" y="280995"/>
                </a:lnTo>
                <a:lnTo>
                  <a:pt x="459992" y="278475"/>
                </a:lnTo>
                <a:lnTo>
                  <a:pt x="470778" y="272045"/>
                </a:lnTo>
                <a:lnTo>
                  <a:pt x="495874" y="266961"/>
                </a:lnTo>
                <a:lnTo>
                  <a:pt x="499703" y="270387"/>
                </a:lnTo>
                <a:lnTo>
                  <a:pt x="501491" y="274014"/>
                </a:lnTo>
                <a:lnTo>
                  <a:pt x="501967" y="275998"/>
                </a:lnTo>
                <a:lnTo>
                  <a:pt x="503011" y="277320"/>
                </a:lnTo>
                <a:lnTo>
                  <a:pt x="506106" y="278790"/>
                </a:lnTo>
                <a:lnTo>
                  <a:pt x="507221" y="279906"/>
                </a:lnTo>
                <a:lnTo>
                  <a:pt x="508460" y="283084"/>
                </a:lnTo>
                <a:lnTo>
                  <a:pt x="507340" y="283495"/>
                </a:lnTo>
                <a:lnTo>
                  <a:pt x="502224" y="282018"/>
                </a:lnTo>
                <a:lnTo>
                  <a:pt x="501004" y="281333"/>
                </a:lnTo>
                <a:lnTo>
                  <a:pt x="500917" y="280877"/>
                </a:lnTo>
                <a:lnTo>
                  <a:pt x="501585" y="280573"/>
                </a:lnTo>
                <a:lnTo>
                  <a:pt x="511634" y="298765"/>
                </a:lnTo>
                <a:lnTo>
                  <a:pt x="515124" y="311605"/>
                </a:lnTo>
                <a:lnTo>
                  <a:pt x="515410" y="314121"/>
                </a:lnTo>
                <a:lnTo>
                  <a:pt x="515602" y="314346"/>
                </a:lnTo>
                <a:lnTo>
                  <a:pt x="515983" y="3060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577778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Proclamation in 1823 by President James Monroe. Basically, it warned European nations not to get involved in political matters in Central and South America. </a:t>
            </a:r>
          </a:p>
        </p:txBody>
      </p:sp>
      <p:sp>
        <p:nvSpPr>
          <p:cNvPr id="3" name="Title 2"/>
          <p:cNvSpPr>
            <a:spLocks noGrp="1"/>
          </p:cNvSpPr>
          <p:nvPr>
            <p:ph type="title"/>
          </p:nvPr>
        </p:nvSpPr>
        <p:spPr/>
        <p:txBody>
          <a:bodyPr/>
          <a:lstStyle/>
          <a:p>
            <a:r>
              <a:rPr lang="en-US" dirty="0" smtClean="0"/>
              <a:t>Monroe Doctrine</a:t>
            </a:r>
            <a:endParaRPr lang="en-US" dirty="0"/>
          </a:p>
        </p:txBody>
      </p:sp>
    </p:spTree>
    <p:extLst>
      <p:ext uri="{BB962C8B-B14F-4D97-AF65-F5344CB8AC3E}">
        <p14:creationId xmlns:p14="http://schemas.microsoft.com/office/powerpoint/2010/main" val="30510671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a:t>
            </a:r>
            <a:r>
              <a:rPr lang="en-US" b="1" dirty="0"/>
              <a:t>Monroe</a:t>
            </a:r>
            <a:r>
              <a:rPr lang="en-US" dirty="0"/>
              <a:t> </a:t>
            </a:r>
            <a:r>
              <a:rPr lang="en-US" b="1" dirty="0"/>
              <a:t>Doctrine</a:t>
            </a:r>
            <a:r>
              <a:rPr lang="en-US" dirty="0"/>
              <a:t> was a U.S. foreign policy regarding domination of the American continent in 1823. It stated that further efforts by European nations to colonize land or interfere with states in North or South America would be viewed as acts of aggression, requiring U.S. intervention.</a:t>
            </a:r>
          </a:p>
          <a:p>
            <a:endParaRPr lang="en-US" dirty="0"/>
          </a:p>
        </p:txBody>
      </p:sp>
      <p:sp>
        <p:nvSpPr>
          <p:cNvPr id="3" name="Title 2"/>
          <p:cNvSpPr>
            <a:spLocks noGrp="1"/>
          </p:cNvSpPr>
          <p:nvPr>
            <p:ph type="title"/>
          </p:nvPr>
        </p:nvSpPr>
        <p:spPr/>
        <p:txBody>
          <a:bodyPr/>
          <a:lstStyle/>
          <a:p>
            <a:r>
              <a:rPr lang="en-US" dirty="0" smtClean="0"/>
              <a:t>Monroe Doctrine</a:t>
            </a:r>
            <a:endParaRPr lang="en-US" dirty="0"/>
          </a:p>
        </p:txBody>
      </p:sp>
    </p:spTree>
    <p:extLst>
      <p:ext uri="{BB962C8B-B14F-4D97-AF65-F5344CB8AC3E}">
        <p14:creationId xmlns:p14="http://schemas.microsoft.com/office/powerpoint/2010/main" val="2605353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After the war of 1812—America settled </a:t>
            </a:r>
            <a:r>
              <a:rPr lang="en-US" dirty="0"/>
              <a:t>into a period of rule by one party, the Democratic-Republicans of </a:t>
            </a:r>
            <a:r>
              <a:rPr lang="en-US" dirty="0" smtClean="0"/>
              <a:t>James Monroe which </a:t>
            </a:r>
            <a:r>
              <a:rPr lang="en-US" dirty="0"/>
              <a:t>had their roots in the Jeffersonian </a:t>
            </a:r>
            <a:r>
              <a:rPr lang="en-US" dirty="0" smtClean="0"/>
              <a:t>Republicans.</a:t>
            </a:r>
          </a:p>
          <a:p>
            <a:endParaRPr lang="en-US" dirty="0"/>
          </a:p>
          <a:p>
            <a:r>
              <a:rPr lang="en-US" dirty="0" smtClean="0"/>
              <a:t>During this time the “Era of God feelings”</a:t>
            </a:r>
          </a:p>
          <a:p>
            <a:r>
              <a:rPr lang="en-US" dirty="0" smtClean="0"/>
              <a:t>No political battles between federalist and Democratic-Republicans and the start of the American system.</a:t>
            </a:r>
            <a:endParaRPr lang="en-US" dirty="0"/>
          </a:p>
        </p:txBody>
      </p:sp>
      <p:sp>
        <p:nvSpPr>
          <p:cNvPr id="3" name="Title 2"/>
          <p:cNvSpPr>
            <a:spLocks noGrp="1"/>
          </p:cNvSpPr>
          <p:nvPr>
            <p:ph type="title"/>
          </p:nvPr>
        </p:nvSpPr>
        <p:spPr/>
        <p:txBody>
          <a:bodyPr/>
          <a:lstStyle/>
          <a:p>
            <a:r>
              <a:rPr lang="en-US" dirty="0" smtClean="0"/>
              <a:t>Era of Good feelings</a:t>
            </a:r>
            <a:endParaRPr lang="en-US" dirty="0"/>
          </a:p>
        </p:txBody>
      </p:sp>
    </p:spTree>
    <p:extLst>
      <p:ext uri="{BB962C8B-B14F-4D97-AF65-F5344CB8AC3E}">
        <p14:creationId xmlns:p14="http://schemas.microsoft.com/office/powerpoint/2010/main" val="10417562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American </a:t>
            </a:r>
            <a:r>
              <a:rPr lang="en-US" dirty="0" smtClean="0"/>
              <a:t>System-Henry clay’s idea to modernize America</a:t>
            </a:r>
            <a:endParaRPr lang="en-US" dirty="0"/>
          </a:p>
          <a:p>
            <a:r>
              <a:rPr lang="en-US" dirty="0"/>
              <a:t>The </a:t>
            </a:r>
            <a:r>
              <a:rPr lang="en-US" b="1" dirty="0"/>
              <a:t>American</a:t>
            </a:r>
            <a:r>
              <a:rPr lang="en-US" dirty="0"/>
              <a:t> </a:t>
            </a:r>
            <a:r>
              <a:rPr lang="en-US" b="1" dirty="0"/>
              <a:t>System</a:t>
            </a:r>
            <a:r>
              <a:rPr lang="en-US" dirty="0"/>
              <a:t> was an economic plan that played a prominent role in American policy during the first half of the 19th century.</a:t>
            </a:r>
          </a:p>
          <a:p>
            <a:r>
              <a:rPr lang="en-US" dirty="0" smtClean="0"/>
              <a:t>National Road-East to West</a:t>
            </a:r>
          </a:p>
          <a:p>
            <a:r>
              <a:rPr lang="en-US" dirty="0" smtClean="0"/>
              <a:t>Erie Canal</a:t>
            </a:r>
          </a:p>
          <a:p>
            <a:r>
              <a:rPr lang="en-US" dirty="0"/>
              <a:t>diversified American economy </a:t>
            </a:r>
            <a:r>
              <a:rPr lang="en-US" dirty="0" smtClean="0"/>
              <a:t>Farm &amp; Industry</a:t>
            </a:r>
            <a:endParaRPr lang="en-US" dirty="0"/>
          </a:p>
        </p:txBody>
      </p:sp>
      <p:sp>
        <p:nvSpPr>
          <p:cNvPr id="3" name="Title 2"/>
          <p:cNvSpPr>
            <a:spLocks noGrp="1"/>
          </p:cNvSpPr>
          <p:nvPr>
            <p:ph type="title"/>
          </p:nvPr>
        </p:nvSpPr>
        <p:spPr/>
        <p:txBody>
          <a:bodyPr>
            <a:normAutofit fontScale="90000"/>
          </a:bodyPr>
          <a:lstStyle/>
          <a:p>
            <a:r>
              <a:rPr lang="en-US" dirty="0" smtClean="0"/>
              <a:t>American system/Era of good feelings</a:t>
            </a:r>
            <a:endParaRPr lang="en-US" dirty="0"/>
          </a:p>
        </p:txBody>
      </p:sp>
    </p:spTree>
    <p:extLst>
      <p:ext uri="{BB962C8B-B14F-4D97-AF65-F5344CB8AC3E}">
        <p14:creationId xmlns:p14="http://schemas.microsoft.com/office/powerpoint/2010/main" val="13090821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forcible transition of one state's territory by another </a:t>
            </a:r>
            <a:r>
              <a:rPr lang="en-US" dirty="0" smtClean="0"/>
              <a:t>state.</a:t>
            </a:r>
          </a:p>
          <a:p>
            <a:r>
              <a:rPr lang="en-US" dirty="0" smtClean="0"/>
              <a:t>America annexes territory during the 1800’s both legally and by force.</a:t>
            </a:r>
          </a:p>
          <a:p>
            <a:r>
              <a:rPr lang="en-US" dirty="0" smtClean="0"/>
              <a:t>Texas by force</a:t>
            </a:r>
          </a:p>
          <a:p>
            <a:r>
              <a:rPr lang="en-US" dirty="0" smtClean="0"/>
              <a:t>LP buy $</a:t>
            </a:r>
          </a:p>
          <a:p>
            <a:endParaRPr lang="en-US" dirty="0"/>
          </a:p>
        </p:txBody>
      </p:sp>
      <p:sp>
        <p:nvSpPr>
          <p:cNvPr id="3" name="Title 2"/>
          <p:cNvSpPr>
            <a:spLocks noGrp="1"/>
          </p:cNvSpPr>
          <p:nvPr>
            <p:ph type="title"/>
          </p:nvPr>
        </p:nvSpPr>
        <p:spPr/>
        <p:txBody>
          <a:bodyPr/>
          <a:lstStyle/>
          <a:p>
            <a:r>
              <a:rPr lang="en-US" dirty="0" smtClean="0"/>
              <a:t>Annexation &amp; manifest destiny</a:t>
            </a:r>
            <a:endParaRPr lang="en-US" dirty="0"/>
          </a:p>
        </p:txBody>
      </p:sp>
      <p:grpSp>
        <p:nvGrpSpPr>
          <p:cNvPr id="6" name="SMARTInkShape-Group5"/>
          <p:cNvGrpSpPr/>
          <p:nvPr/>
        </p:nvGrpSpPr>
        <p:grpSpPr>
          <a:xfrm>
            <a:off x="767953" y="4071937"/>
            <a:ext cx="1589118" cy="250032"/>
            <a:chOff x="767953" y="4071937"/>
            <a:chExt cx="1589118" cy="250032"/>
          </a:xfrm>
        </p:grpSpPr>
        <p:sp>
          <p:nvSpPr>
            <p:cNvPr id="4" name="SMARTInkShape-7"/>
            <p:cNvSpPr/>
            <p:nvPr>
              <p:custDataLst>
                <p:tags r:id="rId11"/>
              </p:custDataLst>
            </p:nvPr>
          </p:nvSpPr>
          <p:spPr>
            <a:xfrm>
              <a:off x="1276945" y="4188023"/>
              <a:ext cx="1080126" cy="133946"/>
            </a:xfrm>
            <a:custGeom>
              <a:avLst/>
              <a:gdLst/>
              <a:ahLst/>
              <a:cxnLst/>
              <a:rect l="0" t="0" r="0" b="0"/>
              <a:pathLst>
                <a:path w="1080126" h="133946">
                  <a:moveTo>
                    <a:pt x="1071563" y="0"/>
                  </a:moveTo>
                  <a:lnTo>
                    <a:pt x="1071563" y="0"/>
                  </a:lnTo>
                  <a:lnTo>
                    <a:pt x="1080125" y="0"/>
                  </a:lnTo>
                  <a:lnTo>
                    <a:pt x="1041649" y="18092"/>
                  </a:lnTo>
                  <a:lnTo>
                    <a:pt x="997989" y="28672"/>
                  </a:lnTo>
                  <a:lnTo>
                    <a:pt x="956188" y="40928"/>
                  </a:lnTo>
                  <a:lnTo>
                    <a:pt x="918480" y="48899"/>
                  </a:lnTo>
                  <a:lnTo>
                    <a:pt x="878369" y="56932"/>
                  </a:lnTo>
                  <a:lnTo>
                    <a:pt x="843155" y="62676"/>
                  </a:lnTo>
                  <a:lnTo>
                    <a:pt x="803360" y="67543"/>
                  </a:lnTo>
                  <a:lnTo>
                    <a:pt x="759216" y="69707"/>
                  </a:lnTo>
                  <a:lnTo>
                    <a:pt x="721075" y="70669"/>
                  </a:lnTo>
                  <a:lnTo>
                    <a:pt x="687587" y="71096"/>
                  </a:lnTo>
                  <a:lnTo>
                    <a:pt x="656167" y="71286"/>
                  </a:lnTo>
                  <a:lnTo>
                    <a:pt x="625667" y="74016"/>
                  </a:lnTo>
                  <a:lnTo>
                    <a:pt x="594582" y="77544"/>
                  </a:lnTo>
                  <a:lnTo>
                    <a:pt x="560923" y="79113"/>
                  </a:lnTo>
                  <a:lnTo>
                    <a:pt x="523474" y="79810"/>
                  </a:lnTo>
                  <a:lnTo>
                    <a:pt x="484671" y="81112"/>
                  </a:lnTo>
                  <a:lnTo>
                    <a:pt x="447581" y="84998"/>
                  </a:lnTo>
                  <a:lnTo>
                    <a:pt x="408607" y="87386"/>
                  </a:lnTo>
                  <a:lnTo>
                    <a:pt x="368135" y="89440"/>
                  </a:lnTo>
                  <a:lnTo>
                    <a:pt x="326996" y="93660"/>
                  </a:lnTo>
                  <a:lnTo>
                    <a:pt x="282915" y="98843"/>
                  </a:lnTo>
                  <a:lnTo>
                    <a:pt x="260048" y="101614"/>
                  </a:lnTo>
                  <a:lnTo>
                    <a:pt x="236865" y="104454"/>
                  </a:lnTo>
                  <a:lnTo>
                    <a:pt x="213473" y="107339"/>
                  </a:lnTo>
                  <a:lnTo>
                    <a:pt x="189940" y="110255"/>
                  </a:lnTo>
                  <a:lnTo>
                    <a:pt x="166314" y="113190"/>
                  </a:lnTo>
                  <a:lnTo>
                    <a:pt x="142626" y="116140"/>
                  </a:lnTo>
                  <a:lnTo>
                    <a:pt x="118897" y="119098"/>
                  </a:lnTo>
                  <a:lnTo>
                    <a:pt x="95140" y="122063"/>
                  </a:lnTo>
                  <a:lnTo>
                    <a:pt x="71364" y="125032"/>
                  </a:lnTo>
                  <a:lnTo>
                    <a:pt x="31717" y="129984"/>
                  </a:lnTo>
                  <a:lnTo>
                    <a:pt x="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8"/>
            <p:cNvSpPr/>
            <p:nvPr>
              <p:custDataLst>
                <p:tags r:id="rId12"/>
              </p:custDataLst>
            </p:nvPr>
          </p:nvSpPr>
          <p:spPr>
            <a:xfrm>
              <a:off x="767953" y="4071937"/>
              <a:ext cx="473275" cy="89298"/>
            </a:xfrm>
            <a:custGeom>
              <a:avLst/>
              <a:gdLst/>
              <a:ahLst/>
              <a:cxnLst/>
              <a:rect l="0" t="0" r="0" b="0"/>
              <a:pathLst>
                <a:path w="473275" h="89298">
                  <a:moveTo>
                    <a:pt x="473274" y="0"/>
                  </a:moveTo>
                  <a:lnTo>
                    <a:pt x="473274" y="0"/>
                  </a:lnTo>
                  <a:lnTo>
                    <a:pt x="447956" y="993"/>
                  </a:lnTo>
                  <a:lnTo>
                    <a:pt x="409784" y="12429"/>
                  </a:lnTo>
                  <a:lnTo>
                    <a:pt x="369530" y="17383"/>
                  </a:lnTo>
                  <a:lnTo>
                    <a:pt x="328440" y="26926"/>
                  </a:lnTo>
                  <a:lnTo>
                    <a:pt x="310682" y="33688"/>
                  </a:lnTo>
                  <a:lnTo>
                    <a:pt x="269263" y="42581"/>
                  </a:lnTo>
                  <a:lnTo>
                    <a:pt x="229797" y="51112"/>
                  </a:lnTo>
                  <a:lnTo>
                    <a:pt x="193104" y="55494"/>
                  </a:lnTo>
                  <a:lnTo>
                    <a:pt x="150812" y="63075"/>
                  </a:lnTo>
                  <a:lnTo>
                    <a:pt x="106299" y="69786"/>
                  </a:lnTo>
                  <a:lnTo>
                    <a:pt x="66124" y="77248"/>
                  </a:lnTo>
                  <a:lnTo>
                    <a:pt x="25893" y="84697"/>
                  </a:lnTo>
                  <a:lnTo>
                    <a:pt x="0"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SMARTInkShape-Group6"/>
          <p:cNvGrpSpPr/>
          <p:nvPr/>
        </p:nvGrpSpPr>
        <p:grpSpPr>
          <a:xfrm>
            <a:off x="2599541" y="3723679"/>
            <a:ext cx="1399719" cy="535783"/>
            <a:chOff x="2599541" y="3723679"/>
            <a:chExt cx="1399719" cy="535783"/>
          </a:xfrm>
        </p:grpSpPr>
        <p:sp>
          <p:nvSpPr>
            <p:cNvPr id="7" name="SMARTInkShape-9"/>
            <p:cNvSpPr/>
            <p:nvPr>
              <p:custDataLst>
                <p:tags r:id="rId4"/>
              </p:custDataLst>
            </p:nvPr>
          </p:nvSpPr>
          <p:spPr>
            <a:xfrm>
              <a:off x="3072920" y="3884414"/>
              <a:ext cx="291957" cy="301653"/>
            </a:xfrm>
            <a:custGeom>
              <a:avLst/>
              <a:gdLst/>
              <a:ahLst/>
              <a:cxnLst/>
              <a:rect l="0" t="0" r="0" b="0"/>
              <a:pathLst>
                <a:path w="291957" h="301653">
                  <a:moveTo>
                    <a:pt x="195345" y="17859"/>
                  </a:moveTo>
                  <a:lnTo>
                    <a:pt x="195345" y="17859"/>
                  </a:lnTo>
                  <a:lnTo>
                    <a:pt x="195345" y="22600"/>
                  </a:lnTo>
                  <a:lnTo>
                    <a:pt x="181124" y="35029"/>
                  </a:lnTo>
                  <a:lnTo>
                    <a:pt x="141071" y="55741"/>
                  </a:lnTo>
                  <a:lnTo>
                    <a:pt x="101170" y="73077"/>
                  </a:lnTo>
                  <a:lnTo>
                    <a:pt x="64494" y="91767"/>
                  </a:lnTo>
                  <a:lnTo>
                    <a:pt x="45908" y="103293"/>
                  </a:lnTo>
                  <a:lnTo>
                    <a:pt x="24288" y="127509"/>
                  </a:lnTo>
                  <a:lnTo>
                    <a:pt x="7299" y="157394"/>
                  </a:lnTo>
                  <a:lnTo>
                    <a:pt x="1383" y="181683"/>
                  </a:lnTo>
                  <a:lnTo>
                    <a:pt x="0" y="202125"/>
                  </a:lnTo>
                  <a:lnTo>
                    <a:pt x="4676" y="221794"/>
                  </a:lnTo>
                  <a:lnTo>
                    <a:pt x="18465" y="246956"/>
                  </a:lnTo>
                  <a:lnTo>
                    <a:pt x="31404" y="260571"/>
                  </a:lnTo>
                  <a:lnTo>
                    <a:pt x="73900" y="286783"/>
                  </a:lnTo>
                  <a:lnTo>
                    <a:pt x="112803" y="296285"/>
                  </a:lnTo>
                  <a:lnTo>
                    <a:pt x="134839" y="301439"/>
                  </a:lnTo>
                  <a:lnTo>
                    <a:pt x="150594" y="301652"/>
                  </a:lnTo>
                  <a:lnTo>
                    <a:pt x="184816" y="293705"/>
                  </a:lnTo>
                  <a:lnTo>
                    <a:pt x="207533" y="287301"/>
                  </a:lnTo>
                  <a:lnTo>
                    <a:pt x="232470" y="271547"/>
                  </a:lnTo>
                  <a:lnTo>
                    <a:pt x="271157" y="231477"/>
                  </a:lnTo>
                  <a:lnTo>
                    <a:pt x="285387" y="209917"/>
                  </a:lnTo>
                  <a:lnTo>
                    <a:pt x="291956" y="166444"/>
                  </a:lnTo>
                  <a:lnTo>
                    <a:pt x="290607" y="130369"/>
                  </a:lnTo>
                  <a:lnTo>
                    <a:pt x="284317" y="108543"/>
                  </a:lnTo>
                  <a:lnTo>
                    <a:pt x="261316" y="67485"/>
                  </a:lnTo>
                  <a:lnTo>
                    <a:pt x="241890" y="39678"/>
                  </a:lnTo>
                  <a:lnTo>
                    <a:pt x="216960" y="21214"/>
                  </a:lnTo>
                  <a:lnTo>
                    <a:pt x="181168" y="4778"/>
                  </a:lnTo>
                  <a:lnTo>
                    <a:pt x="137916" y="629"/>
                  </a:lnTo>
                  <a:lnTo>
                    <a:pt x="12390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10"/>
            <p:cNvSpPr/>
            <p:nvPr>
              <p:custDataLst>
                <p:tags r:id="rId5"/>
              </p:custDataLst>
            </p:nvPr>
          </p:nvSpPr>
          <p:spPr>
            <a:xfrm>
              <a:off x="2893219" y="4161234"/>
              <a:ext cx="13671" cy="80368"/>
            </a:xfrm>
            <a:custGeom>
              <a:avLst/>
              <a:gdLst/>
              <a:ahLst/>
              <a:cxnLst/>
              <a:rect l="0" t="0" r="0" b="0"/>
              <a:pathLst>
                <a:path w="13671" h="80368">
                  <a:moveTo>
                    <a:pt x="8929" y="0"/>
                  </a:moveTo>
                  <a:lnTo>
                    <a:pt x="8929" y="0"/>
                  </a:lnTo>
                  <a:lnTo>
                    <a:pt x="13670" y="14222"/>
                  </a:lnTo>
                  <a:lnTo>
                    <a:pt x="13351" y="29141"/>
                  </a:lnTo>
                  <a:lnTo>
                    <a:pt x="1499" y="72265"/>
                  </a:lnTo>
                  <a:lnTo>
                    <a:pt x="0"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11"/>
            <p:cNvSpPr/>
            <p:nvPr>
              <p:custDataLst>
                <p:tags r:id="rId6"/>
              </p:custDataLst>
            </p:nvPr>
          </p:nvSpPr>
          <p:spPr>
            <a:xfrm>
              <a:off x="2696766" y="3768328"/>
              <a:ext cx="196454" cy="491134"/>
            </a:xfrm>
            <a:custGeom>
              <a:avLst/>
              <a:gdLst/>
              <a:ahLst/>
              <a:cxnLst/>
              <a:rect l="0" t="0" r="0" b="0"/>
              <a:pathLst>
                <a:path w="196454" h="491134">
                  <a:moveTo>
                    <a:pt x="196453" y="0"/>
                  </a:moveTo>
                  <a:lnTo>
                    <a:pt x="196453" y="0"/>
                  </a:lnTo>
                  <a:lnTo>
                    <a:pt x="195460" y="30463"/>
                  </a:lnTo>
                  <a:lnTo>
                    <a:pt x="182783" y="74124"/>
                  </a:lnTo>
                  <a:lnTo>
                    <a:pt x="168259" y="109605"/>
                  </a:lnTo>
                  <a:lnTo>
                    <a:pt x="154034" y="153523"/>
                  </a:lnTo>
                  <a:lnTo>
                    <a:pt x="140889" y="188032"/>
                  </a:lnTo>
                  <a:lnTo>
                    <a:pt x="123411" y="230509"/>
                  </a:lnTo>
                  <a:lnTo>
                    <a:pt x="103275" y="268554"/>
                  </a:lnTo>
                  <a:lnTo>
                    <a:pt x="82834" y="310612"/>
                  </a:lnTo>
                  <a:lnTo>
                    <a:pt x="64208" y="347877"/>
                  </a:lnTo>
                  <a:lnTo>
                    <a:pt x="42506" y="384415"/>
                  </a:lnTo>
                  <a:lnTo>
                    <a:pt x="21965" y="421920"/>
                  </a:lnTo>
                  <a:lnTo>
                    <a:pt x="5367" y="462027"/>
                  </a:lnTo>
                  <a:lnTo>
                    <a:pt x="0" y="49113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12"/>
            <p:cNvSpPr/>
            <p:nvPr>
              <p:custDataLst>
                <p:tags r:id="rId7"/>
              </p:custDataLst>
            </p:nvPr>
          </p:nvSpPr>
          <p:spPr>
            <a:xfrm>
              <a:off x="2599541" y="3723679"/>
              <a:ext cx="204382" cy="257779"/>
            </a:xfrm>
            <a:custGeom>
              <a:avLst/>
              <a:gdLst/>
              <a:ahLst/>
              <a:cxnLst/>
              <a:rect l="0" t="0" r="0" b="0"/>
              <a:pathLst>
                <a:path w="204382" h="257779">
                  <a:moveTo>
                    <a:pt x="88295" y="0"/>
                  </a:moveTo>
                  <a:lnTo>
                    <a:pt x="88295" y="0"/>
                  </a:lnTo>
                  <a:lnTo>
                    <a:pt x="83554" y="4741"/>
                  </a:lnTo>
                  <a:lnTo>
                    <a:pt x="81227" y="12360"/>
                  </a:lnTo>
                  <a:lnTo>
                    <a:pt x="74992" y="38161"/>
                  </a:lnTo>
                  <a:lnTo>
                    <a:pt x="54254" y="80689"/>
                  </a:lnTo>
                  <a:lnTo>
                    <a:pt x="36922" y="118922"/>
                  </a:lnTo>
                  <a:lnTo>
                    <a:pt x="10411" y="156368"/>
                  </a:lnTo>
                  <a:lnTo>
                    <a:pt x="4070" y="171693"/>
                  </a:lnTo>
                  <a:lnTo>
                    <a:pt x="0" y="196303"/>
                  </a:lnTo>
                  <a:lnTo>
                    <a:pt x="4035" y="212173"/>
                  </a:lnTo>
                  <a:lnTo>
                    <a:pt x="14135" y="220969"/>
                  </a:lnTo>
                  <a:lnTo>
                    <a:pt x="50561" y="240902"/>
                  </a:lnTo>
                  <a:lnTo>
                    <a:pt x="87897" y="252969"/>
                  </a:lnTo>
                  <a:lnTo>
                    <a:pt x="128087" y="257778"/>
                  </a:lnTo>
                  <a:lnTo>
                    <a:pt x="147600" y="257619"/>
                  </a:lnTo>
                  <a:lnTo>
                    <a:pt x="166578" y="254065"/>
                  </a:lnTo>
                  <a:lnTo>
                    <a:pt x="180303" y="246533"/>
                  </a:lnTo>
                  <a:lnTo>
                    <a:pt x="204381"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13"/>
            <p:cNvSpPr/>
            <p:nvPr>
              <p:custDataLst>
                <p:tags r:id="rId8"/>
              </p:custDataLst>
            </p:nvPr>
          </p:nvSpPr>
          <p:spPr>
            <a:xfrm>
              <a:off x="3389470" y="3875484"/>
              <a:ext cx="199833" cy="283727"/>
            </a:xfrm>
            <a:custGeom>
              <a:avLst/>
              <a:gdLst/>
              <a:ahLst/>
              <a:cxnLst/>
              <a:rect l="0" t="0" r="0" b="0"/>
              <a:pathLst>
                <a:path w="199833" h="283727">
                  <a:moveTo>
                    <a:pt x="146686" y="116086"/>
                  </a:moveTo>
                  <a:lnTo>
                    <a:pt x="146686" y="116086"/>
                  </a:lnTo>
                  <a:lnTo>
                    <a:pt x="137205" y="116086"/>
                  </a:lnTo>
                  <a:lnTo>
                    <a:pt x="97016" y="136203"/>
                  </a:lnTo>
                  <a:lnTo>
                    <a:pt x="52502" y="166811"/>
                  </a:lnTo>
                  <a:lnTo>
                    <a:pt x="10871" y="208275"/>
                  </a:lnTo>
                  <a:lnTo>
                    <a:pt x="0" y="230556"/>
                  </a:lnTo>
                  <a:lnTo>
                    <a:pt x="279" y="236056"/>
                  </a:lnTo>
                  <a:lnTo>
                    <a:pt x="5879" y="247458"/>
                  </a:lnTo>
                  <a:lnTo>
                    <a:pt x="24929" y="265034"/>
                  </a:lnTo>
                  <a:lnTo>
                    <a:pt x="39944" y="273328"/>
                  </a:lnTo>
                  <a:lnTo>
                    <a:pt x="80901" y="283429"/>
                  </a:lnTo>
                  <a:lnTo>
                    <a:pt x="96613" y="283726"/>
                  </a:lnTo>
                  <a:lnTo>
                    <a:pt x="126778" y="277323"/>
                  </a:lnTo>
                  <a:lnTo>
                    <a:pt x="168464" y="257031"/>
                  </a:lnTo>
                  <a:lnTo>
                    <a:pt x="178855" y="245204"/>
                  </a:lnTo>
                  <a:lnTo>
                    <a:pt x="185788" y="231019"/>
                  </a:lnTo>
                  <a:lnTo>
                    <a:pt x="196985" y="192645"/>
                  </a:lnTo>
                  <a:lnTo>
                    <a:pt x="199832" y="156044"/>
                  </a:lnTo>
                  <a:lnTo>
                    <a:pt x="192058" y="116960"/>
                  </a:lnTo>
                  <a:lnTo>
                    <a:pt x="175088" y="76314"/>
                  </a:lnTo>
                  <a:lnTo>
                    <a:pt x="166254" y="61699"/>
                  </a:lnTo>
                  <a:lnTo>
                    <a:pt x="125550" y="20632"/>
                  </a:lnTo>
                  <a:lnTo>
                    <a:pt x="123666" y="16732"/>
                  </a:lnTo>
                  <a:lnTo>
                    <a:pt x="121417" y="14131"/>
                  </a:lnTo>
                  <a:lnTo>
                    <a:pt x="114504" y="9479"/>
                  </a:lnTo>
                  <a:lnTo>
                    <a:pt x="11096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14"/>
            <p:cNvSpPr/>
            <p:nvPr>
              <p:custDataLst>
                <p:tags r:id="rId9"/>
              </p:custDataLst>
            </p:nvPr>
          </p:nvSpPr>
          <p:spPr>
            <a:xfrm>
              <a:off x="3718295" y="3911203"/>
              <a:ext cx="215976" cy="158360"/>
            </a:xfrm>
            <a:custGeom>
              <a:avLst/>
              <a:gdLst/>
              <a:ahLst/>
              <a:cxnLst/>
              <a:rect l="0" t="0" r="0" b="0"/>
              <a:pathLst>
                <a:path w="215976" h="158360">
                  <a:moveTo>
                    <a:pt x="139330" y="0"/>
                  </a:moveTo>
                  <a:lnTo>
                    <a:pt x="139330" y="0"/>
                  </a:lnTo>
                  <a:lnTo>
                    <a:pt x="101811" y="2646"/>
                  </a:lnTo>
                  <a:lnTo>
                    <a:pt x="60710" y="15231"/>
                  </a:lnTo>
                  <a:lnTo>
                    <a:pt x="22560" y="39902"/>
                  </a:lnTo>
                  <a:lnTo>
                    <a:pt x="9380" y="51138"/>
                  </a:lnTo>
                  <a:lnTo>
                    <a:pt x="2200" y="68037"/>
                  </a:lnTo>
                  <a:lnTo>
                    <a:pt x="0" y="86793"/>
                  </a:lnTo>
                  <a:lnTo>
                    <a:pt x="2330" y="101744"/>
                  </a:lnTo>
                  <a:lnTo>
                    <a:pt x="13961" y="121318"/>
                  </a:lnTo>
                  <a:lnTo>
                    <a:pt x="21764" y="128333"/>
                  </a:lnTo>
                  <a:lnTo>
                    <a:pt x="64823" y="150234"/>
                  </a:lnTo>
                  <a:lnTo>
                    <a:pt x="80418" y="156068"/>
                  </a:lnTo>
                  <a:lnTo>
                    <a:pt x="111512" y="158359"/>
                  </a:lnTo>
                  <a:lnTo>
                    <a:pt x="144868" y="152203"/>
                  </a:lnTo>
                  <a:lnTo>
                    <a:pt x="173051" y="138253"/>
                  </a:lnTo>
                  <a:lnTo>
                    <a:pt x="194411" y="120559"/>
                  </a:lnTo>
                  <a:lnTo>
                    <a:pt x="214114" y="93708"/>
                  </a:lnTo>
                  <a:lnTo>
                    <a:pt x="215975" y="89261"/>
                  </a:lnTo>
                  <a:lnTo>
                    <a:pt x="215397" y="76383"/>
                  </a:lnTo>
                  <a:lnTo>
                    <a:pt x="208528" y="38799"/>
                  </a:lnTo>
                  <a:lnTo>
                    <a:pt x="195357" y="11062"/>
                  </a:lnTo>
                  <a:lnTo>
                    <a:pt x="194541" y="7374"/>
                  </a:lnTo>
                  <a:lnTo>
                    <a:pt x="193004" y="4916"/>
                  </a:lnTo>
                  <a:lnTo>
                    <a:pt x="18397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15"/>
            <p:cNvSpPr/>
            <p:nvPr>
              <p:custDataLst>
                <p:tags r:id="rId10"/>
              </p:custDataLst>
            </p:nvPr>
          </p:nvSpPr>
          <p:spPr>
            <a:xfrm>
              <a:off x="3884414" y="4018359"/>
              <a:ext cx="114846" cy="223243"/>
            </a:xfrm>
            <a:custGeom>
              <a:avLst/>
              <a:gdLst/>
              <a:ahLst/>
              <a:cxnLst/>
              <a:rect l="0" t="0" r="0" b="0"/>
              <a:pathLst>
                <a:path w="114846" h="223243">
                  <a:moveTo>
                    <a:pt x="107156" y="0"/>
                  </a:moveTo>
                  <a:lnTo>
                    <a:pt x="107156" y="0"/>
                  </a:lnTo>
                  <a:lnTo>
                    <a:pt x="111897" y="4741"/>
                  </a:lnTo>
                  <a:lnTo>
                    <a:pt x="114845" y="26650"/>
                  </a:lnTo>
                  <a:lnTo>
                    <a:pt x="107596" y="47233"/>
                  </a:lnTo>
                  <a:lnTo>
                    <a:pt x="89427" y="81133"/>
                  </a:lnTo>
                  <a:lnTo>
                    <a:pt x="71476" y="116313"/>
                  </a:lnTo>
                  <a:lnTo>
                    <a:pt x="59548" y="137023"/>
                  </a:lnTo>
                  <a:lnTo>
                    <a:pt x="29768" y="176378"/>
                  </a:lnTo>
                  <a:lnTo>
                    <a:pt x="0" y="223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8" name="SMARTInkShape-Group7"/>
          <p:cNvGrpSpPr/>
          <p:nvPr/>
        </p:nvGrpSpPr>
        <p:grpSpPr>
          <a:xfrm>
            <a:off x="4206818" y="3857625"/>
            <a:ext cx="757585" cy="506725"/>
            <a:chOff x="4206818" y="3857625"/>
            <a:chExt cx="757585" cy="506725"/>
          </a:xfrm>
        </p:grpSpPr>
        <p:sp>
          <p:nvSpPr>
            <p:cNvPr id="15" name="SMARTInkShape-16"/>
            <p:cNvSpPr/>
            <p:nvPr>
              <p:custDataLst>
                <p:tags r:id="rId1"/>
              </p:custDataLst>
            </p:nvPr>
          </p:nvSpPr>
          <p:spPr>
            <a:xfrm>
              <a:off x="4206818" y="3898866"/>
              <a:ext cx="229292" cy="328263"/>
            </a:xfrm>
            <a:custGeom>
              <a:avLst/>
              <a:gdLst/>
              <a:ahLst/>
              <a:cxnLst/>
              <a:rect l="0" t="0" r="0" b="0"/>
              <a:pathLst>
                <a:path w="229292" h="328263">
                  <a:moveTo>
                    <a:pt x="115150" y="48055"/>
                  </a:moveTo>
                  <a:lnTo>
                    <a:pt x="115150" y="48055"/>
                  </a:lnTo>
                  <a:lnTo>
                    <a:pt x="72037" y="91169"/>
                  </a:lnTo>
                  <a:lnTo>
                    <a:pt x="43523" y="129397"/>
                  </a:lnTo>
                  <a:lnTo>
                    <a:pt x="20059" y="168055"/>
                  </a:lnTo>
                  <a:lnTo>
                    <a:pt x="3800" y="204859"/>
                  </a:lnTo>
                  <a:lnTo>
                    <a:pt x="0" y="236566"/>
                  </a:lnTo>
                  <a:lnTo>
                    <a:pt x="4772" y="253877"/>
                  </a:lnTo>
                  <a:lnTo>
                    <a:pt x="19264" y="284504"/>
                  </a:lnTo>
                  <a:lnTo>
                    <a:pt x="38122" y="303543"/>
                  </a:lnTo>
                  <a:lnTo>
                    <a:pt x="65025" y="320626"/>
                  </a:lnTo>
                  <a:lnTo>
                    <a:pt x="80966" y="327286"/>
                  </a:lnTo>
                  <a:lnTo>
                    <a:pt x="100619" y="328262"/>
                  </a:lnTo>
                  <a:lnTo>
                    <a:pt x="121590" y="324397"/>
                  </a:lnTo>
                  <a:lnTo>
                    <a:pt x="154015" y="308392"/>
                  </a:lnTo>
                  <a:lnTo>
                    <a:pt x="193932" y="279564"/>
                  </a:lnTo>
                  <a:lnTo>
                    <a:pt x="205727" y="267035"/>
                  </a:lnTo>
                  <a:lnTo>
                    <a:pt x="221383" y="232091"/>
                  </a:lnTo>
                  <a:lnTo>
                    <a:pt x="229291" y="192006"/>
                  </a:lnTo>
                  <a:lnTo>
                    <a:pt x="223722" y="149287"/>
                  </a:lnTo>
                  <a:lnTo>
                    <a:pt x="210423" y="108511"/>
                  </a:lnTo>
                  <a:lnTo>
                    <a:pt x="200158" y="88815"/>
                  </a:lnTo>
                  <a:lnTo>
                    <a:pt x="159722" y="47915"/>
                  </a:lnTo>
                  <a:lnTo>
                    <a:pt x="136625" y="30155"/>
                  </a:lnTo>
                  <a:lnTo>
                    <a:pt x="98005" y="11116"/>
                  </a:lnTo>
                  <a:lnTo>
                    <a:pt x="75454" y="951"/>
                  </a:lnTo>
                  <a:lnTo>
                    <a:pt x="59805" y="0"/>
                  </a:lnTo>
                  <a:lnTo>
                    <a:pt x="34985" y="2734"/>
                  </a:lnTo>
                  <a:lnTo>
                    <a:pt x="31941" y="3951"/>
                  </a:lnTo>
                  <a:lnTo>
                    <a:pt x="25853" y="123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17"/>
            <p:cNvSpPr/>
            <p:nvPr>
              <p:custDataLst>
                <p:tags r:id="rId2"/>
              </p:custDataLst>
            </p:nvPr>
          </p:nvSpPr>
          <p:spPr>
            <a:xfrm>
              <a:off x="4501974" y="3955851"/>
              <a:ext cx="198393" cy="287879"/>
            </a:xfrm>
            <a:custGeom>
              <a:avLst/>
              <a:gdLst/>
              <a:ahLst/>
              <a:cxnLst/>
              <a:rect l="0" t="0" r="0" b="0"/>
              <a:pathLst>
                <a:path w="198393" h="287879">
                  <a:moveTo>
                    <a:pt x="87885" y="44649"/>
                  </a:moveTo>
                  <a:lnTo>
                    <a:pt x="87885" y="44649"/>
                  </a:lnTo>
                  <a:lnTo>
                    <a:pt x="50704" y="82823"/>
                  </a:lnTo>
                  <a:lnTo>
                    <a:pt x="19741" y="122879"/>
                  </a:lnTo>
                  <a:lnTo>
                    <a:pt x="5738" y="149739"/>
                  </a:lnTo>
                  <a:lnTo>
                    <a:pt x="0" y="180243"/>
                  </a:lnTo>
                  <a:lnTo>
                    <a:pt x="209" y="196194"/>
                  </a:lnTo>
                  <a:lnTo>
                    <a:pt x="6895" y="217323"/>
                  </a:lnTo>
                  <a:lnTo>
                    <a:pt x="27292" y="249877"/>
                  </a:lnTo>
                  <a:lnTo>
                    <a:pt x="46187" y="269440"/>
                  </a:lnTo>
                  <a:lnTo>
                    <a:pt x="77899" y="285330"/>
                  </a:lnTo>
                  <a:lnTo>
                    <a:pt x="96346" y="287878"/>
                  </a:lnTo>
                  <a:lnTo>
                    <a:pt x="127700" y="286171"/>
                  </a:lnTo>
                  <a:lnTo>
                    <a:pt x="143284" y="275354"/>
                  </a:lnTo>
                  <a:lnTo>
                    <a:pt x="166146" y="246951"/>
                  </a:lnTo>
                  <a:lnTo>
                    <a:pt x="182841" y="210754"/>
                  </a:lnTo>
                  <a:lnTo>
                    <a:pt x="197372" y="168300"/>
                  </a:lnTo>
                  <a:lnTo>
                    <a:pt x="198392" y="148553"/>
                  </a:lnTo>
                  <a:lnTo>
                    <a:pt x="194546" y="127540"/>
                  </a:lnTo>
                  <a:lnTo>
                    <a:pt x="175120" y="85440"/>
                  </a:lnTo>
                  <a:lnTo>
                    <a:pt x="160806" y="61365"/>
                  </a:lnTo>
                  <a:lnTo>
                    <a:pt x="124926" y="33692"/>
                  </a:lnTo>
                  <a:lnTo>
                    <a:pt x="83870" y="7842"/>
                  </a:lnTo>
                  <a:lnTo>
                    <a:pt x="3430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18"/>
            <p:cNvSpPr/>
            <p:nvPr>
              <p:custDataLst>
                <p:tags r:id="rId3"/>
              </p:custDataLst>
            </p:nvPr>
          </p:nvSpPr>
          <p:spPr>
            <a:xfrm>
              <a:off x="4717067" y="3857625"/>
              <a:ext cx="247336" cy="506725"/>
            </a:xfrm>
            <a:custGeom>
              <a:avLst/>
              <a:gdLst/>
              <a:ahLst/>
              <a:cxnLst/>
              <a:rect l="0" t="0" r="0" b="0"/>
              <a:pathLst>
                <a:path w="247336" h="506725">
                  <a:moveTo>
                    <a:pt x="113894" y="178593"/>
                  </a:moveTo>
                  <a:lnTo>
                    <a:pt x="113894" y="178593"/>
                  </a:lnTo>
                  <a:lnTo>
                    <a:pt x="69332" y="207709"/>
                  </a:lnTo>
                  <a:lnTo>
                    <a:pt x="54057" y="223931"/>
                  </a:lnTo>
                  <a:lnTo>
                    <a:pt x="30718" y="260228"/>
                  </a:lnTo>
                  <a:lnTo>
                    <a:pt x="13104" y="299036"/>
                  </a:lnTo>
                  <a:lnTo>
                    <a:pt x="1859" y="336403"/>
                  </a:lnTo>
                  <a:lnTo>
                    <a:pt x="0" y="360400"/>
                  </a:lnTo>
                  <a:lnTo>
                    <a:pt x="3082" y="380774"/>
                  </a:lnTo>
                  <a:lnTo>
                    <a:pt x="19875" y="414557"/>
                  </a:lnTo>
                  <a:lnTo>
                    <a:pt x="51225" y="458551"/>
                  </a:lnTo>
                  <a:lnTo>
                    <a:pt x="73276" y="476738"/>
                  </a:lnTo>
                  <a:lnTo>
                    <a:pt x="117241" y="501339"/>
                  </a:lnTo>
                  <a:lnTo>
                    <a:pt x="141675" y="506724"/>
                  </a:lnTo>
                  <a:lnTo>
                    <a:pt x="158983" y="502693"/>
                  </a:lnTo>
                  <a:lnTo>
                    <a:pt x="174614" y="494286"/>
                  </a:lnTo>
                  <a:lnTo>
                    <a:pt x="206663" y="459137"/>
                  </a:lnTo>
                  <a:lnTo>
                    <a:pt x="222190" y="430169"/>
                  </a:lnTo>
                  <a:lnTo>
                    <a:pt x="231087" y="390565"/>
                  </a:lnTo>
                  <a:lnTo>
                    <a:pt x="239237" y="356493"/>
                  </a:lnTo>
                  <a:lnTo>
                    <a:pt x="246139" y="314166"/>
                  </a:lnTo>
                  <a:lnTo>
                    <a:pt x="247335" y="272010"/>
                  </a:lnTo>
                  <a:lnTo>
                    <a:pt x="242948" y="236038"/>
                  </a:lnTo>
                  <a:lnTo>
                    <a:pt x="231586" y="197217"/>
                  </a:lnTo>
                  <a:lnTo>
                    <a:pt x="211261" y="160885"/>
                  </a:lnTo>
                  <a:lnTo>
                    <a:pt x="188139" y="125045"/>
                  </a:lnTo>
                  <a:lnTo>
                    <a:pt x="155874" y="83017"/>
                  </a:lnTo>
                  <a:lnTo>
                    <a:pt x="119679" y="44814"/>
                  </a:lnTo>
                  <a:lnTo>
                    <a:pt x="6031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7544552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Factors Encouraging Westward </a:t>
            </a:r>
            <a:r>
              <a:rPr lang="en-US" dirty="0" smtClean="0"/>
              <a:t>Settlement</a:t>
            </a:r>
          </a:p>
          <a:p>
            <a:r>
              <a:rPr lang="en-US" dirty="0" smtClean="0"/>
              <a:t>1. California-Gold Rush 1849</a:t>
            </a:r>
          </a:p>
          <a:p>
            <a:r>
              <a:rPr lang="en-US" dirty="0" smtClean="0"/>
              <a:t>2. Homestead Act – 1862-160 acres of western land was given to every head of family who settled out west. </a:t>
            </a:r>
          </a:p>
          <a:p>
            <a:r>
              <a:rPr lang="en-US" dirty="0" smtClean="0"/>
              <a:t>3.</a:t>
            </a:r>
            <a:r>
              <a:rPr lang="en-US" dirty="0"/>
              <a:t> Completion of transcontinental railroad </a:t>
            </a:r>
            <a:r>
              <a:rPr lang="en-US" dirty="0" smtClean="0"/>
              <a:t>1869.</a:t>
            </a:r>
          </a:p>
          <a:p>
            <a:endParaRPr lang="en-US" dirty="0"/>
          </a:p>
          <a:p>
            <a:endParaRPr lang="en-US" dirty="0"/>
          </a:p>
          <a:p>
            <a:r>
              <a:rPr lang="en-US" dirty="0" smtClean="0"/>
              <a:t> </a:t>
            </a:r>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Manifest destiny</a:t>
            </a:r>
            <a:endParaRPr lang="en-US" dirty="0"/>
          </a:p>
        </p:txBody>
      </p:sp>
    </p:spTree>
    <p:extLst>
      <p:ext uri="{BB962C8B-B14F-4D97-AF65-F5344CB8AC3E}">
        <p14:creationId xmlns:p14="http://schemas.microsoft.com/office/powerpoint/2010/main" val="31026155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Annexation of new Territory is part of Manifest destiny.</a:t>
            </a:r>
            <a:r>
              <a:rPr lang="en-US" dirty="0"/>
              <a:t> </a:t>
            </a:r>
            <a:endParaRPr lang="en-US" dirty="0" smtClean="0"/>
          </a:p>
          <a:p>
            <a:r>
              <a:rPr lang="en-US" b="1" dirty="0" smtClean="0"/>
              <a:t>Louisiana Purchase-</a:t>
            </a:r>
            <a:r>
              <a:rPr lang="en-US" dirty="0" smtClean="0"/>
              <a:t>800,000 </a:t>
            </a:r>
            <a:r>
              <a:rPr lang="en-US" dirty="0"/>
              <a:t>square miles from the Gulf of Mexico to the </a:t>
            </a:r>
            <a:r>
              <a:rPr lang="en-US" dirty="0" smtClean="0"/>
              <a:t>Canada border </a:t>
            </a:r>
          </a:p>
          <a:p>
            <a:r>
              <a:rPr lang="en-US" b="1" dirty="0"/>
              <a:t>Texas and </a:t>
            </a:r>
            <a:r>
              <a:rPr lang="en-US" b="1" dirty="0" smtClean="0"/>
              <a:t>Florida-</a:t>
            </a:r>
            <a:r>
              <a:rPr lang="en-US" dirty="0" smtClean="0"/>
              <a:t>southwestern </a:t>
            </a:r>
            <a:r>
              <a:rPr lang="en-US" dirty="0"/>
              <a:t>United States and Florida belonged to </a:t>
            </a:r>
            <a:r>
              <a:rPr lang="en-US" dirty="0" smtClean="0"/>
              <a:t>Spain.</a:t>
            </a:r>
            <a:r>
              <a:rPr lang="en-US" dirty="0"/>
              <a:t> Florida became a state in 1845. </a:t>
            </a:r>
            <a:endParaRPr lang="en-US" dirty="0" smtClean="0"/>
          </a:p>
          <a:p>
            <a:r>
              <a:rPr lang="en-US" dirty="0" smtClean="0"/>
              <a:t> Texas- annexed </a:t>
            </a:r>
            <a:r>
              <a:rPr lang="en-US" dirty="0"/>
              <a:t>by the United States in March of 1845 and became a state by the end of December. Northern politicians objected to the annexation of such a large slave-holding state, while the South welcomed it.</a:t>
            </a:r>
          </a:p>
          <a:p>
            <a:endParaRPr lang="en-US" dirty="0"/>
          </a:p>
        </p:txBody>
      </p:sp>
      <p:sp>
        <p:nvSpPr>
          <p:cNvPr id="3" name="Title 2"/>
          <p:cNvSpPr>
            <a:spLocks noGrp="1"/>
          </p:cNvSpPr>
          <p:nvPr>
            <p:ph type="title"/>
          </p:nvPr>
        </p:nvSpPr>
        <p:spPr/>
        <p:txBody>
          <a:bodyPr/>
          <a:lstStyle/>
          <a:p>
            <a:r>
              <a:rPr lang="en-US" dirty="0" smtClean="0"/>
              <a:t>Manifest Destiny </a:t>
            </a:r>
            <a:endParaRPr lang="en-US" dirty="0"/>
          </a:p>
        </p:txBody>
      </p:sp>
      <p:sp>
        <p:nvSpPr>
          <p:cNvPr id="4" name="SMARTInkShape-1"/>
          <p:cNvSpPr/>
          <p:nvPr>
            <p:custDataLst>
              <p:tags r:id="rId1"/>
            </p:custDataLst>
          </p:nvPr>
        </p:nvSpPr>
        <p:spPr>
          <a:xfrm>
            <a:off x="455414" y="2544961"/>
            <a:ext cx="4295180" cy="133946"/>
          </a:xfrm>
          <a:custGeom>
            <a:avLst/>
            <a:gdLst/>
            <a:ahLst/>
            <a:cxnLst/>
            <a:rect l="0" t="0" r="0" b="0"/>
            <a:pathLst>
              <a:path w="4295180" h="133946">
                <a:moveTo>
                  <a:pt x="0" y="0"/>
                </a:moveTo>
                <a:lnTo>
                  <a:pt x="0" y="0"/>
                </a:lnTo>
                <a:lnTo>
                  <a:pt x="43729" y="0"/>
                </a:lnTo>
                <a:lnTo>
                  <a:pt x="83464" y="0"/>
                </a:lnTo>
                <a:lnTo>
                  <a:pt x="125023" y="0"/>
                </a:lnTo>
                <a:lnTo>
                  <a:pt x="136925" y="992"/>
                </a:lnTo>
                <a:lnTo>
                  <a:pt x="173633" y="8102"/>
                </a:lnTo>
                <a:lnTo>
                  <a:pt x="217454" y="9849"/>
                </a:lnTo>
                <a:lnTo>
                  <a:pt x="259375" y="16608"/>
                </a:lnTo>
                <a:lnTo>
                  <a:pt x="293950" y="20340"/>
                </a:lnTo>
                <a:lnTo>
                  <a:pt x="314969" y="24878"/>
                </a:lnTo>
                <a:lnTo>
                  <a:pt x="359263" y="26621"/>
                </a:lnTo>
                <a:lnTo>
                  <a:pt x="400125" y="26767"/>
                </a:lnTo>
                <a:lnTo>
                  <a:pt x="416432" y="27774"/>
                </a:lnTo>
                <a:lnTo>
                  <a:pt x="456824" y="35166"/>
                </a:lnTo>
                <a:lnTo>
                  <a:pt x="496548" y="35670"/>
                </a:lnTo>
                <a:lnTo>
                  <a:pt x="538111" y="34720"/>
                </a:lnTo>
                <a:lnTo>
                  <a:pt x="580737" y="28029"/>
                </a:lnTo>
                <a:lnTo>
                  <a:pt x="624944" y="26803"/>
                </a:lnTo>
                <a:lnTo>
                  <a:pt x="668645" y="26789"/>
                </a:lnTo>
                <a:lnTo>
                  <a:pt x="706479" y="26789"/>
                </a:lnTo>
                <a:lnTo>
                  <a:pt x="747833" y="26789"/>
                </a:lnTo>
                <a:lnTo>
                  <a:pt x="789508" y="26789"/>
                </a:lnTo>
                <a:lnTo>
                  <a:pt x="827406" y="26789"/>
                </a:lnTo>
                <a:lnTo>
                  <a:pt x="867149" y="26789"/>
                </a:lnTo>
                <a:lnTo>
                  <a:pt x="910956" y="26789"/>
                </a:lnTo>
                <a:lnTo>
                  <a:pt x="937655" y="29435"/>
                </a:lnTo>
                <a:lnTo>
                  <a:pt x="973343" y="34477"/>
                </a:lnTo>
                <a:lnTo>
                  <a:pt x="1016185" y="35473"/>
                </a:lnTo>
                <a:lnTo>
                  <a:pt x="1060219" y="38316"/>
                </a:lnTo>
                <a:lnTo>
                  <a:pt x="1100827" y="43814"/>
                </a:lnTo>
                <a:lnTo>
                  <a:pt x="1143326" y="49279"/>
                </a:lnTo>
                <a:lnTo>
                  <a:pt x="1179367" y="52304"/>
                </a:lnTo>
                <a:lnTo>
                  <a:pt x="1222723" y="59463"/>
                </a:lnTo>
                <a:lnTo>
                  <a:pt x="1257793" y="61605"/>
                </a:lnTo>
                <a:lnTo>
                  <a:pt x="1298170" y="63233"/>
                </a:lnTo>
                <a:lnTo>
                  <a:pt x="1334718" y="68565"/>
                </a:lnTo>
                <a:lnTo>
                  <a:pt x="1378738" y="71059"/>
                </a:lnTo>
                <a:lnTo>
                  <a:pt x="1419716" y="71362"/>
                </a:lnTo>
                <a:lnTo>
                  <a:pt x="1459256" y="71415"/>
                </a:lnTo>
                <a:lnTo>
                  <a:pt x="1497540" y="71431"/>
                </a:lnTo>
                <a:lnTo>
                  <a:pt x="1538870" y="71435"/>
                </a:lnTo>
                <a:lnTo>
                  <a:pt x="1576692" y="70444"/>
                </a:lnTo>
                <a:lnTo>
                  <a:pt x="1619737" y="64370"/>
                </a:lnTo>
                <a:lnTo>
                  <a:pt x="1660442" y="62671"/>
                </a:lnTo>
                <a:lnTo>
                  <a:pt x="1702898" y="62529"/>
                </a:lnTo>
                <a:lnTo>
                  <a:pt x="1747049" y="57770"/>
                </a:lnTo>
                <a:lnTo>
                  <a:pt x="1785550" y="54820"/>
                </a:lnTo>
                <a:lnTo>
                  <a:pt x="1823636" y="53946"/>
                </a:lnTo>
                <a:lnTo>
                  <a:pt x="1860056" y="53687"/>
                </a:lnTo>
                <a:lnTo>
                  <a:pt x="1895644" y="52607"/>
                </a:lnTo>
                <a:lnTo>
                  <a:pt x="1933542" y="46514"/>
                </a:lnTo>
                <a:lnTo>
                  <a:pt x="1974946" y="45017"/>
                </a:lnTo>
                <a:lnTo>
                  <a:pt x="2011714" y="44757"/>
                </a:lnTo>
                <a:lnTo>
                  <a:pt x="2047744" y="44681"/>
                </a:lnTo>
                <a:lnTo>
                  <a:pt x="2083200" y="44655"/>
                </a:lnTo>
                <a:lnTo>
                  <a:pt x="2121072" y="44649"/>
                </a:lnTo>
                <a:lnTo>
                  <a:pt x="2157731" y="44648"/>
                </a:lnTo>
                <a:lnTo>
                  <a:pt x="2196290" y="39908"/>
                </a:lnTo>
                <a:lnTo>
                  <a:pt x="2234394" y="36960"/>
                </a:lnTo>
                <a:lnTo>
                  <a:pt x="2270551" y="35964"/>
                </a:lnTo>
                <a:lnTo>
                  <a:pt x="2308561" y="35767"/>
                </a:lnTo>
                <a:lnTo>
                  <a:pt x="2345247" y="35728"/>
                </a:lnTo>
                <a:lnTo>
                  <a:pt x="2379071" y="35722"/>
                </a:lnTo>
                <a:lnTo>
                  <a:pt x="2414229" y="35719"/>
                </a:lnTo>
                <a:lnTo>
                  <a:pt x="2449390" y="35719"/>
                </a:lnTo>
                <a:lnTo>
                  <a:pt x="2487203" y="35719"/>
                </a:lnTo>
                <a:lnTo>
                  <a:pt x="2528591" y="35719"/>
                </a:lnTo>
                <a:lnTo>
                  <a:pt x="2565356" y="35719"/>
                </a:lnTo>
                <a:lnTo>
                  <a:pt x="2606125" y="35719"/>
                </a:lnTo>
                <a:lnTo>
                  <a:pt x="2644884" y="40459"/>
                </a:lnTo>
                <a:lnTo>
                  <a:pt x="2681504" y="38667"/>
                </a:lnTo>
                <a:lnTo>
                  <a:pt x="2717159" y="36301"/>
                </a:lnTo>
                <a:lnTo>
                  <a:pt x="2749992" y="35891"/>
                </a:lnTo>
                <a:lnTo>
                  <a:pt x="2794445" y="35752"/>
                </a:lnTo>
                <a:lnTo>
                  <a:pt x="2836959" y="35723"/>
                </a:lnTo>
                <a:lnTo>
                  <a:pt x="2881119" y="35719"/>
                </a:lnTo>
                <a:lnTo>
                  <a:pt x="2914879" y="35719"/>
                </a:lnTo>
                <a:lnTo>
                  <a:pt x="2954758" y="35719"/>
                </a:lnTo>
                <a:lnTo>
                  <a:pt x="2998287" y="35719"/>
                </a:lnTo>
                <a:lnTo>
                  <a:pt x="3041924" y="35719"/>
                </a:lnTo>
                <a:lnTo>
                  <a:pt x="3084156" y="35719"/>
                </a:lnTo>
                <a:lnTo>
                  <a:pt x="3117472" y="35719"/>
                </a:lnTo>
                <a:lnTo>
                  <a:pt x="3152479" y="35719"/>
                </a:lnTo>
                <a:lnTo>
                  <a:pt x="3190382" y="35719"/>
                </a:lnTo>
                <a:lnTo>
                  <a:pt x="3232874" y="35719"/>
                </a:lnTo>
                <a:lnTo>
                  <a:pt x="3273070" y="35719"/>
                </a:lnTo>
                <a:lnTo>
                  <a:pt x="3316879" y="35719"/>
                </a:lnTo>
                <a:lnTo>
                  <a:pt x="3361322" y="30978"/>
                </a:lnTo>
                <a:lnTo>
                  <a:pt x="3396490" y="28030"/>
                </a:lnTo>
                <a:lnTo>
                  <a:pt x="3438118" y="26898"/>
                </a:lnTo>
                <a:lnTo>
                  <a:pt x="3473649" y="26811"/>
                </a:lnTo>
                <a:lnTo>
                  <a:pt x="3507272" y="25803"/>
                </a:lnTo>
                <a:lnTo>
                  <a:pt x="3548898" y="19722"/>
                </a:lnTo>
                <a:lnTo>
                  <a:pt x="3586298" y="18227"/>
                </a:lnTo>
                <a:lnTo>
                  <a:pt x="3629918" y="17932"/>
                </a:lnTo>
                <a:lnTo>
                  <a:pt x="3664994" y="17873"/>
                </a:lnTo>
                <a:lnTo>
                  <a:pt x="3708933" y="17861"/>
                </a:lnTo>
                <a:lnTo>
                  <a:pt x="3751671" y="17859"/>
                </a:lnTo>
                <a:lnTo>
                  <a:pt x="3789190" y="17859"/>
                </a:lnTo>
                <a:lnTo>
                  <a:pt x="3832090" y="17859"/>
                </a:lnTo>
                <a:lnTo>
                  <a:pt x="3873931" y="18852"/>
                </a:lnTo>
                <a:lnTo>
                  <a:pt x="3915122" y="24927"/>
                </a:lnTo>
                <a:lnTo>
                  <a:pt x="3952436" y="26421"/>
                </a:lnTo>
                <a:lnTo>
                  <a:pt x="3996040" y="32853"/>
                </a:lnTo>
                <a:lnTo>
                  <a:pt x="4037003" y="40081"/>
                </a:lnTo>
                <a:lnTo>
                  <a:pt x="4078324" y="51115"/>
                </a:lnTo>
                <a:lnTo>
                  <a:pt x="4117427" y="60382"/>
                </a:lnTo>
                <a:lnTo>
                  <a:pt x="4161345" y="74526"/>
                </a:lnTo>
                <a:lnTo>
                  <a:pt x="4203252" y="96379"/>
                </a:lnTo>
                <a:lnTo>
                  <a:pt x="4242431" y="113858"/>
                </a:lnTo>
                <a:lnTo>
                  <a:pt x="4295179"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SMARTInkShape-Group2"/>
          <p:cNvGrpSpPr/>
          <p:nvPr/>
        </p:nvGrpSpPr>
        <p:grpSpPr>
          <a:xfrm>
            <a:off x="4804171" y="366594"/>
            <a:ext cx="1178720" cy="544235"/>
            <a:chOff x="4804171" y="366594"/>
            <a:chExt cx="1178720" cy="544235"/>
          </a:xfrm>
        </p:grpSpPr>
        <p:sp>
          <p:nvSpPr>
            <p:cNvPr id="5" name="SMARTInkShape-2"/>
            <p:cNvSpPr/>
            <p:nvPr>
              <p:custDataLst>
                <p:tags r:id="rId4"/>
              </p:custDataLst>
            </p:nvPr>
          </p:nvSpPr>
          <p:spPr>
            <a:xfrm>
              <a:off x="4804171" y="366594"/>
              <a:ext cx="634010" cy="395057"/>
            </a:xfrm>
            <a:custGeom>
              <a:avLst/>
              <a:gdLst/>
              <a:ahLst/>
              <a:cxnLst/>
              <a:rect l="0" t="0" r="0" b="0"/>
              <a:pathLst>
                <a:path w="634010" h="395057">
                  <a:moveTo>
                    <a:pt x="0" y="17383"/>
                  </a:moveTo>
                  <a:lnTo>
                    <a:pt x="0" y="17383"/>
                  </a:lnTo>
                  <a:lnTo>
                    <a:pt x="36210" y="7669"/>
                  </a:lnTo>
                  <a:lnTo>
                    <a:pt x="67946" y="1937"/>
                  </a:lnTo>
                  <a:lnTo>
                    <a:pt x="108892" y="0"/>
                  </a:lnTo>
                  <a:lnTo>
                    <a:pt x="150258" y="2232"/>
                  </a:lnTo>
                  <a:lnTo>
                    <a:pt x="194384" y="7224"/>
                  </a:lnTo>
                  <a:lnTo>
                    <a:pt x="238183" y="18005"/>
                  </a:lnTo>
                  <a:lnTo>
                    <a:pt x="276621" y="32347"/>
                  </a:lnTo>
                  <a:lnTo>
                    <a:pt x="315237" y="51124"/>
                  </a:lnTo>
                  <a:lnTo>
                    <a:pt x="357172" y="81985"/>
                  </a:lnTo>
                  <a:lnTo>
                    <a:pt x="398859" y="121685"/>
                  </a:lnTo>
                  <a:lnTo>
                    <a:pt x="421681" y="159657"/>
                  </a:lnTo>
                  <a:lnTo>
                    <a:pt x="435269" y="202904"/>
                  </a:lnTo>
                  <a:lnTo>
                    <a:pt x="436878" y="229558"/>
                  </a:lnTo>
                  <a:lnTo>
                    <a:pt x="429316" y="248605"/>
                  </a:lnTo>
                  <a:lnTo>
                    <a:pt x="394683" y="291889"/>
                  </a:lnTo>
                  <a:lnTo>
                    <a:pt x="362720" y="309033"/>
                  </a:lnTo>
                  <a:lnTo>
                    <a:pt x="318629" y="327853"/>
                  </a:lnTo>
                  <a:lnTo>
                    <a:pt x="277440" y="344532"/>
                  </a:lnTo>
                  <a:lnTo>
                    <a:pt x="239811" y="359651"/>
                  </a:lnTo>
                  <a:lnTo>
                    <a:pt x="197007" y="370594"/>
                  </a:lnTo>
                  <a:lnTo>
                    <a:pt x="158143" y="372400"/>
                  </a:lnTo>
                  <a:lnTo>
                    <a:pt x="136763" y="369306"/>
                  </a:lnTo>
                  <a:lnTo>
                    <a:pt x="122629" y="361978"/>
                  </a:lnTo>
                  <a:lnTo>
                    <a:pt x="117472" y="357246"/>
                  </a:lnTo>
                  <a:lnTo>
                    <a:pt x="111742" y="344050"/>
                  </a:lnTo>
                  <a:lnTo>
                    <a:pt x="110186" y="330248"/>
                  </a:lnTo>
                  <a:lnTo>
                    <a:pt x="112803" y="320806"/>
                  </a:lnTo>
                  <a:lnTo>
                    <a:pt x="140656" y="287972"/>
                  </a:lnTo>
                  <a:lnTo>
                    <a:pt x="172975" y="264382"/>
                  </a:lnTo>
                  <a:lnTo>
                    <a:pt x="209121" y="246562"/>
                  </a:lnTo>
                  <a:lnTo>
                    <a:pt x="239564" y="230698"/>
                  </a:lnTo>
                  <a:lnTo>
                    <a:pt x="276517" y="221687"/>
                  </a:lnTo>
                  <a:lnTo>
                    <a:pt x="311457" y="216162"/>
                  </a:lnTo>
                  <a:lnTo>
                    <a:pt x="342817" y="215862"/>
                  </a:lnTo>
                  <a:lnTo>
                    <a:pt x="376598" y="219036"/>
                  </a:lnTo>
                  <a:lnTo>
                    <a:pt x="414864" y="226401"/>
                  </a:lnTo>
                  <a:lnTo>
                    <a:pt x="453994" y="240712"/>
                  </a:lnTo>
                  <a:lnTo>
                    <a:pt x="472854" y="252226"/>
                  </a:lnTo>
                  <a:lnTo>
                    <a:pt x="514266" y="285809"/>
                  </a:lnTo>
                  <a:lnTo>
                    <a:pt x="555001" y="328091"/>
                  </a:lnTo>
                  <a:lnTo>
                    <a:pt x="584488" y="366719"/>
                  </a:lnTo>
                  <a:lnTo>
                    <a:pt x="607433" y="389409"/>
                  </a:lnTo>
                  <a:lnTo>
                    <a:pt x="613315" y="393392"/>
                  </a:lnTo>
                  <a:lnTo>
                    <a:pt x="618228" y="395056"/>
                  </a:lnTo>
                  <a:lnTo>
                    <a:pt x="634009" y="3924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3"/>
            <p:cNvSpPr/>
            <p:nvPr>
              <p:custDataLst>
                <p:tags r:id="rId5"/>
              </p:custDataLst>
            </p:nvPr>
          </p:nvSpPr>
          <p:spPr>
            <a:xfrm>
              <a:off x="5438180" y="383977"/>
              <a:ext cx="544711" cy="337151"/>
            </a:xfrm>
            <a:custGeom>
              <a:avLst/>
              <a:gdLst/>
              <a:ahLst/>
              <a:cxnLst/>
              <a:rect l="0" t="0" r="0" b="0"/>
              <a:pathLst>
                <a:path w="544711" h="337151">
                  <a:moveTo>
                    <a:pt x="0" y="0"/>
                  </a:moveTo>
                  <a:lnTo>
                    <a:pt x="0" y="0"/>
                  </a:lnTo>
                  <a:lnTo>
                    <a:pt x="29597" y="24857"/>
                  </a:lnTo>
                  <a:lnTo>
                    <a:pt x="71806" y="49293"/>
                  </a:lnTo>
                  <a:lnTo>
                    <a:pt x="111970" y="76544"/>
                  </a:lnTo>
                  <a:lnTo>
                    <a:pt x="153967" y="109157"/>
                  </a:lnTo>
                  <a:lnTo>
                    <a:pt x="197755" y="140381"/>
                  </a:lnTo>
                  <a:lnTo>
                    <a:pt x="236746" y="168925"/>
                  </a:lnTo>
                  <a:lnTo>
                    <a:pt x="273435" y="196234"/>
                  </a:lnTo>
                  <a:lnTo>
                    <a:pt x="309441" y="222185"/>
                  </a:lnTo>
                  <a:lnTo>
                    <a:pt x="345245" y="242882"/>
                  </a:lnTo>
                  <a:lnTo>
                    <a:pt x="379996" y="261583"/>
                  </a:lnTo>
                  <a:lnTo>
                    <a:pt x="423360" y="291656"/>
                  </a:lnTo>
                  <a:lnTo>
                    <a:pt x="464826" y="314394"/>
                  </a:lnTo>
                  <a:lnTo>
                    <a:pt x="500157" y="331977"/>
                  </a:lnTo>
                  <a:lnTo>
                    <a:pt x="522139" y="337150"/>
                  </a:lnTo>
                  <a:lnTo>
                    <a:pt x="544710" y="3303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4"/>
            <p:cNvSpPr/>
            <p:nvPr>
              <p:custDataLst>
                <p:tags r:id="rId6"/>
              </p:custDataLst>
            </p:nvPr>
          </p:nvSpPr>
          <p:spPr>
            <a:xfrm>
              <a:off x="5438180" y="383977"/>
              <a:ext cx="392907" cy="526852"/>
            </a:xfrm>
            <a:custGeom>
              <a:avLst/>
              <a:gdLst/>
              <a:ahLst/>
              <a:cxnLst/>
              <a:rect l="0" t="0" r="0" b="0"/>
              <a:pathLst>
                <a:path w="392907" h="526852">
                  <a:moveTo>
                    <a:pt x="392906" y="0"/>
                  </a:moveTo>
                  <a:lnTo>
                    <a:pt x="392906" y="0"/>
                  </a:lnTo>
                  <a:lnTo>
                    <a:pt x="350150" y="1984"/>
                  </a:lnTo>
                  <a:lnTo>
                    <a:pt x="317178" y="14258"/>
                  </a:lnTo>
                  <a:lnTo>
                    <a:pt x="276059" y="41981"/>
                  </a:lnTo>
                  <a:lnTo>
                    <a:pt x="241943" y="78811"/>
                  </a:lnTo>
                  <a:lnTo>
                    <a:pt x="215066" y="118424"/>
                  </a:lnTo>
                  <a:lnTo>
                    <a:pt x="185908" y="159432"/>
                  </a:lnTo>
                  <a:lnTo>
                    <a:pt x="157622" y="203325"/>
                  </a:lnTo>
                  <a:lnTo>
                    <a:pt x="133023" y="239389"/>
                  </a:lnTo>
                  <a:lnTo>
                    <a:pt x="106883" y="281053"/>
                  </a:lnTo>
                  <a:lnTo>
                    <a:pt x="89174" y="310120"/>
                  </a:lnTo>
                  <a:lnTo>
                    <a:pt x="71383" y="342222"/>
                  </a:lnTo>
                  <a:lnTo>
                    <a:pt x="54546" y="377325"/>
                  </a:lnTo>
                  <a:lnTo>
                    <a:pt x="40448" y="416077"/>
                  </a:lnTo>
                  <a:lnTo>
                    <a:pt x="24922" y="459097"/>
                  </a:lnTo>
                  <a:lnTo>
                    <a:pt x="11077" y="496738"/>
                  </a:lnTo>
                  <a:lnTo>
                    <a:pt x="0" y="52685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 name="SMARTInkShape-5"/>
          <p:cNvSpPr/>
          <p:nvPr>
            <p:custDataLst>
              <p:tags r:id="rId2"/>
            </p:custDataLst>
          </p:nvPr>
        </p:nvSpPr>
        <p:spPr>
          <a:xfrm>
            <a:off x="857250" y="2152054"/>
            <a:ext cx="1035845" cy="71439"/>
          </a:xfrm>
          <a:custGeom>
            <a:avLst/>
            <a:gdLst/>
            <a:ahLst/>
            <a:cxnLst/>
            <a:rect l="0" t="0" r="0" b="0"/>
            <a:pathLst>
              <a:path w="1035845" h="71439">
                <a:moveTo>
                  <a:pt x="0" y="0"/>
                </a:moveTo>
                <a:lnTo>
                  <a:pt x="0" y="0"/>
                </a:lnTo>
                <a:lnTo>
                  <a:pt x="34339" y="12430"/>
                </a:lnTo>
                <a:lnTo>
                  <a:pt x="74141" y="16787"/>
                </a:lnTo>
                <a:lnTo>
                  <a:pt x="117549" y="17542"/>
                </a:lnTo>
                <a:lnTo>
                  <a:pt x="157419" y="17765"/>
                </a:lnTo>
                <a:lnTo>
                  <a:pt x="200211" y="17832"/>
                </a:lnTo>
                <a:lnTo>
                  <a:pt x="229543" y="17848"/>
                </a:lnTo>
                <a:lnTo>
                  <a:pt x="261761" y="17854"/>
                </a:lnTo>
                <a:lnTo>
                  <a:pt x="295924" y="16865"/>
                </a:lnTo>
                <a:lnTo>
                  <a:pt x="330952" y="13118"/>
                </a:lnTo>
                <a:lnTo>
                  <a:pt x="366363" y="10792"/>
                </a:lnTo>
                <a:lnTo>
                  <a:pt x="401945" y="9757"/>
                </a:lnTo>
                <a:lnTo>
                  <a:pt x="437603" y="9298"/>
                </a:lnTo>
                <a:lnTo>
                  <a:pt x="475941" y="11740"/>
                </a:lnTo>
                <a:lnTo>
                  <a:pt x="516131" y="15139"/>
                </a:lnTo>
                <a:lnTo>
                  <a:pt x="557144" y="16651"/>
                </a:lnTo>
                <a:lnTo>
                  <a:pt x="598523" y="17322"/>
                </a:lnTo>
                <a:lnTo>
                  <a:pt x="640065" y="18613"/>
                </a:lnTo>
                <a:lnTo>
                  <a:pt x="681679" y="22494"/>
                </a:lnTo>
                <a:lnTo>
                  <a:pt x="723325" y="24881"/>
                </a:lnTo>
                <a:lnTo>
                  <a:pt x="764986" y="26933"/>
                </a:lnTo>
                <a:lnTo>
                  <a:pt x="806653" y="31153"/>
                </a:lnTo>
                <a:lnTo>
                  <a:pt x="848322" y="36336"/>
                </a:lnTo>
                <a:lnTo>
                  <a:pt x="889993" y="42939"/>
                </a:lnTo>
                <a:lnTo>
                  <a:pt x="931664" y="52488"/>
                </a:lnTo>
                <a:lnTo>
                  <a:pt x="1035844" y="7143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6"/>
          <p:cNvSpPr/>
          <p:nvPr>
            <p:custDataLst>
              <p:tags r:id="rId3"/>
            </p:custDataLst>
          </p:nvPr>
        </p:nvSpPr>
        <p:spPr>
          <a:xfrm>
            <a:off x="6688335" y="1848859"/>
            <a:ext cx="1526978" cy="258548"/>
          </a:xfrm>
          <a:custGeom>
            <a:avLst/>
            <a:gdLst/>
            <a:ahLst/>
            <a:cxnLst/>
            <a:rect l="0" t="0" r="0" b="0"/>
            <a:pathLst>
              <a:path w="1526978" h="258548">
                <a:moveTo>
                  <a:pt x="0" y="97813"/>
                </a:moveTo>
                <a:lnTo>
                  <a:pt x="0" y="97813"/>
                </a:lnTo>
                <a:lnTo>
                  <a:pt x="34433" y="88099"/>
                </a:lnTo>
                <a:lnTo>
                  <a:pt x="73609" y="81563"/>
                </a:lnTo>
                <a:lnTo>
                  <a:pt x="109570" y="73142"/>
                </a:lnTo>
                <a:lnTo>
                  <a:pt x="146346" y="64816"/>
                </a:lnTo>
                <a:lnTo>
                  <a:pt x="189092" y="53114"/>
                </a:lnTo>
                <a:lnTo>
                  <a:pt x="223707" y="46866"/>
                </a:lnTo>
                <a:lnTo>
                  <a:pt x="259099" y="42368"/>
                </a:lnTo>
                <a:lnTo>
                  <a:pt x="297367" y="34752"/>
                </a:lnTo>
                <a:lnTo>
                  <a:pt x="326631" y="29106"/>
                </a:lnTo>
                <a:lnTo>
                  <a:pt x="359482" y="23290"/>
                </a:lnTo>
                <a:lnTo>
                  <a:pt x="393927" y="17397"/>
                </a:lnTo>
                <a:lnTo>
                  <a:pt x="430072" y="12463"/>
                </a:lnTo>
                <a:lnTo>
                  <a:pt x="469286" y="10270"/>
                </a:lnTo>
                <a:lnTo>
                  <a:pt x="509867" y="6650"/>
                </a:lnTo>
                <a:lnTo>
                  <a:pt x="552046" y="2725"/>
                </a:lnTo>
                <a:lnTo>
                  <a:pt x="574405" y="1679"/>
                </a:lnTo>
                <a:lnTo>
                  <a:pt x="597250" y="981"/>
                </a:lnTo>
                <a:lnTo>
                  <a:pt x="621409" y="516"/>
                </a:lnTo>
                <a:lnTo>
                  <a:pt x="646444" y="206"/>
                </a:lnTo>
                <a:lnTo>
                  <a:pt x="672065" y="0"/>
                </a:lnTo>
                <a:lnTo>
                  <a:pt x="699068" y="854"/>
                </a:lnTo>
                <a:lnTo>
                  <a:pt x="726991" y="2416"/>
                </a:lnTo>
                <a:lnTo>
                  <a:pt x="755528" y="4449"/>
                </a:lnTo>
                <a:lnTo>
                  <a:pt x="784475" y="7789"/>
                </a:lnTo>
                <a:lnTo>
                  <a:pt x="813695" y="12000"/>
                </a:lnTo>
                <a:lnTo>
                  <a:pt x="843096" y="16792"/>
                </a:lnTo>
                <a:lnTo>
                  <a:pt x="873611" y="21971"/>
                </a:lnTo>
                <a:lnTo>
                  <a:pt x="904869" y="27408"/>
                </a:lnTo>
                <a:lnTo>
                  <a:pt x="936621" y="33017"/>
                </a:lnTo>
                <a:lnTo>
                  <a:pt x="968703" y="39733"/>
                </a:lnTo>
                <a:lnTo>
                  <a:pt x="1001005" y="47186"/>
                </a:lnTo>
                <a:lnTo>
                  <a:pt x="1033454" y="55132"/>
                </a:lnTo>
                <a:lnTo>
                  <a:pt x="1066001" y="63406"/>
                </a:lnTo>
                <a:lnTo>
                  <a:pt x="1098612" y="71898"/>
                </a:lnTo>
                <a:lnTo>
                  <a:pt x="1131268" y="80536"/>
                </a:lnTo>
                <a:lnTo>
                  <a:pt x="1163952" y="90264"/>
                </a:lnTo>
                <a:lnTo>
                  <a:pt x="1196655" y="100718"/>
                </a:lnTo>
                <a:lnTo>
                  <a:pt x="1229372" y="111656"/>
                </a:lnTo>
                <a:lnTo>
                  <a:pt x="1260114" y="123909"/>
                </a:lnTo>
                <a:lnTo>
                  <a:pt x="1289536" y="137038"/>
                </a:lnTo>
                <a:lnTo>
                  <a:pt x="1318082" y="150752"/>
                </a:lnTo>
                <a:lnTo>
                  <a:pt x="1346041" y="164855"/>
                </a:lnTo>
                <a:lnTo>
                  <a:pt x="1373611" y="179219"/>
                </a:lnTo>
                <a:lnTo>
                  <a:pt x="1400920" y="193755"/>
                </a:lnTo>
                <a:lnTo>
                  <a:pt x="1427064" y="207415"/>
                </a:lnTo>
                <a:lnTo>
                  <a:pt x="1526977" y="2585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945898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9276763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6">
            <a:extLst>
              <a:ext uri="{28A0092B-C50C-407E-A947-70E740481C1C}">
                <a14:useLocalDpi xmlns:a14="http://schemas.microsoft.com/office/drawing/2010/main" val="0"/>
              </a:ext>
            </a:extLst>
          </a:blip>
          <a:stretch>
            <a:fillRect/>
          </a:stretch>
        </p:blipFill>
        <p:spPr>
          <a:xfrm>
            <a:off x="609600" y="1371600"/>
            <a:ext cx="7772399" cy="5257800"/>
          </a:xfrm>
        </p:spPr>
      </p:pic>
      <p:sp>
        <p:nvSpPr>
          <p:cNvPr id="3" name="Title 2"/>
          <p:cNvSpPr>
            <a:spLocks noGrp="1"/>
          </p:cNvSpPr>
          <p:nvPr>
            <p:ph type="title"/>
          </p:nvPr>
        </p:nvSpPr>
        <p:spPr/>
        <p:txBody>
          <a:bodyPr/>
          <a:lstStyle/>
          <a:p>
            <a:r>
              <a:rPr lang="en-US" dirty="0"/>
              <a:t>annexation map 1800's</a:t>
            </a:r>
          </a:p>
        </p:txBody>
      </p:sp>
      <p:sp>
        <p:nvSpPr>
          <p:cNvPr id="6" name="SMARTInkShape-927"/>
          <p:cNvSpPr/>
          <p:nvPr>
            <p:custDataLst>
              <p:tags r:id="rId1"/>
            </p:custDataLst>
          </p:nvPr>
        </p:nvSpPr>
        <p:spPr>
          <a:xfrm>
            <a:off x="6206132" y="5393531"/>
            <a:ext cx="53580" cy="241102"/>
          </a:xfrm>
          <a:custGeom>
            <a:avLst/>
            <a:gdLst/>
            <a:ahLst/>
            <a:cxnLst/>
            <a:rect l="0" t="0" r="0" b="0"/>
            <a:pathLst>
              <a:path w="53580" h="241102">
                <a:moveTo>
                  <a:pt x="0" y="0"/>
                </a:moveTo>
                <a:lnTo>
                  <a:pt x="0" y="0"/>
                </a:lnTo>
                <a:lnTo>
                  <a:pt x="0" y="4740"/>
                </a:lnTo>
                <a:lnTo>
                  <a:pt x="993" y="6136"/>
                </a:lnTo>
                <a:lnTo>
                  <a:pt x="2646" y="7068"/>
                </a:lnTo>
                <a:lnTo>
                  <a:pt x="4740" y="7688"/>
                </a:lnTo>
                <a:lnTo>
                  <a:pt x="6137" y="9094"/>
                </a:lnTo>
                <a:lnTo>
                  <a:pt x="7689" y="13302"/>
                </a:lnTo>
                <a:lnTo>
                  <a:pt x="9677" y="24088"/>
                </a:lnTo>
                <a:lnTo>
                  <a:pt x="14995" y="32824"/>
                </a:lnTo>
                <a:lnTo>
                  <a:pt x="24760" y="65942"/>
                </a:lnTo>
                <a:lnTo>
                  <a:pt x="28833" y="87668"/>
                </a:lnTo>
                <a:lnTo>
                  <a:pt x="33679" y="106674"/>
                </a:lnTo>
                <a:lnTo>
                  <a:pt x="42608" y="149901"/>
                </a:lnTo>
                <a:lnTo>
                  <a:pt x="51538" y="194424"/>
                </a:lnTo>
                <a:lnTo>
                  <a:pt x="53579" y="2411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7" name="SMARTInkShape-Group123"/>
          <p:cNvGrpSpPr/>
          <p:nvPr/>
        </p:nvGrpSpPr>
        <p:grpSpPr>
          <a:xfrm>
            <a:off x="2812922" y="2214594"/>
            <a:ext cx="1759079" cy="678626"/>
            <a:chOff x="2812922" y="2214594"/>
            <a:chExt cx="1759079" cy="678626"/>
          </a:xfrm>
        </p:grpSpPr>
        <p:sp>
          <p:nvSpPr>
            <p:cNvPr id="7" name="SMARTInkShape-928"/>
            <p:cNvSpPr/>
            <p:nvPr>
              <p:custDataLst>
                <p:tags r:id="rId25"/>
              </p:custDataLst>
            </p:nvPr>
          </p:nvSpPr>
          <p:spPr>
            <a:xfrm>
              <a:off x="2812922" y="2214594"/>
              <a:ext cx="348188" cy="437478"/>
            </a:xfrm>
            <a:custGeom>
              <a:avLst/>
              <a:gdLst/>
              <a:ahLst/>
              <a:cxnLst/>
              <a:rect l="0" t="0" r="0" b="0"/>
              <a:pathLst>
                <a:path w="348188" h="437478">
                  <a:moveTo>
                    <a:pt x="348187" y="8898"/>
                  </a:moveTo>
                  <a:lnTo>
                    <a:pt x="348187" y="8898"/>
                  </a:lnTo>
                  <a:lnTo>
                    <a:pt x="343447" y="8898"/>
                  </a:lnTo>
                  <a:lnTo>
                    <a:pt x="312952" y="520"/>
                  </a:lnTo>
                  <a:lnTo>
                    <a:pt x="286920" y="0"/>
                  </a:lnTo>
                  <a:lnTo>
                    <a:pt x="246882" y="9065"/>
                  </a:lnTo>
                  <a:lnTo>
                    <a:pt x="205120" y="23065"/>
                  </a:lnTo>
                  <a:lnTo>
                    <a:pt x="172937" y="31012"/>
                  </a:lnTo>
                  <a:lnTo>
                    <a:pt x="129195" y="55394"/>
                  </a:lnTo>
                  <a:lnTo>
                    <a:pt x="86324" y="83429"/>
                  </a:lnTo>
                  <a:lnTo>
                    <a:pt x="44582" y="116671"/>
                  </a:lnTo>
                  <a:lnTo>
                    <a:pt x="25506" y="139989"/>
                  </a:lnTo>
                  <a:lnTo>
                    <a:pt x="4002" y="175409"/>
                  </a:lnTo>
                  <a:lnTo>
                    <a:pt x="734" y="199620"/>
                  </a:lnTo>
                  <a:lnTo>
                    <a:pt x="0" y="240567"/>
                  </a:lnTo>
                  <a:lnTo>
                    <a:pt x="953" y="252753"/>
                  </a:lnTo>
                  <a:lnTo>
                    <a:pt x="18023" y="294635"/>
                  </a:lnTo>
                  <a:lnTo>
                    <a:pt x="29434" y="312503"/>
                  </a:lnTo>
                  <a:lnTo>
                    <a:pt x="60861" y="354179"/>
                  </a:lnTo>
                  <a:lnTo>
                    <a:pt x="101214" y="394859"/>
                  </a:lnTo>
                  <a:lnTo>
                    <a:pt x="142809" y="419431"/>
                  </a:lnTo>
                  <a:lnTo>
                    <a:pt x="175878" y="434857"/>
                  </a:lnTo>
                  <a:lnTo>
                    <a:pt x="216805" y="437477"/>
                  </a:lnTo>
                  <a:lnTo>
                    <a:pt x="222988" y="434856"/>
                  </a:lnTo>
                  <a:lnTo>
                    <a:pt x="232101" y="42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929"/>
            <p:cNvSpPr/>
            <p:nvPr>
              <p:custDataLst>
                <p:tags r:id="rId26"/>
              </p:custDataLst>
            </p:nvPr>
          </p:nvSpPr>
          <p:spPr>
            <a:xfrm>
              <a:off x="3232547" y="2223492"/>
              <a:ext cx="187524" cy="353053"/>
            </a:xfrm>
            <a:custGeom>
              <a:avLst/>
              <a:gdLst/>
              <a:ahLst/>
              <a:cxnLst/>
              <a:rect l="0" t="0" r="0" b="0"/>
              <a:pathLst>
                <a:path w="187524" h="353053">
                  <a:moveTo>
                    <a:pt x="0" y="0"/>
                  </a:moveTo>
                  <a:lnTo>
                    <a:pt x="0" y="0"/>
                  </a:lnTo>
                  <a:lnTo>
                    <a:pt x="992" y="22361"/>
                  </a:lnTo>
                  <a:lnTo>
                    <a:pt x="7688" y="50802"/>
                  </a:lnTo>
                  <a:lnTo>
                    <a:pt x="8820" y="91078"/>
                  </a:lnTo>
                  <a:lnTo>
                    <a:pt x="8920" y="130602"/>
                  </a:lnTo>
                  <a:lnTo>
                    <a:pt x="8929" y="172619"/>
                  </a:lnTo>
                  <a:lnTo>
                    <a:pt x="8929" y="214494"/>
                  </a:lnTo>
                  <a:lnTo>
                    <a:pt x="9922" y="252762"/>
                  </a:lnTo>
                  <a:lnTo>
                    <a:pt x="17491" y="295883"/>
                  </a:lnTo>
                  <a:lnTo>
                    <a:pt x="17827" y="323048"/>
                  </a:lnTo>
                  <a:lnTo>
                    <a:pt x="20490" y="329778"/>
                  </a:lnTo>
                  <a:lnTo>
                    <a:pt x="25545" y="337442"/>
                  </a:lnTo>
                  <a:lnTo>
                    <a:pt x="26756" y="347841"/>
                  </a:lnTo>
                  <a:lnTo>
                    <a:pt x="34475" y="348221"/>
                  </a:lnTo>
                  <a:lnTo>
                    <a:pt x="40090" y="343507"/>
                  </a:lnTo>
                  <a:lnTo>
                    <a:pt x="42622" y="335894"/>
                  </a:lnTo>
                  <a:lnTo>
                    <a:pt x="44740" y="326888"/>
                  </a:lnTo>
                  <a:lnTo>
                    <a:pt x="67548" y="282488"/>
                  </a:lnTo>
                  <a:lnTo>
                    <a:pt x="80923" y="241085"/>
                  </a:lnTo>
                  <a:lnTo>
                    <a:pt x="86816" y="225883"/>
                  </a:lnTo>
                  <a:lnTo>
                    <a:pt x="89186" y="218463"/>
                  </a:lnTo>
                  <a:lnTo>
                    <a:pt x="96147" y="205615"/>
                  </a:lnTo>
                  <a:lnTo>
                    <a:pt x="98945" y="190531"/>
                  </a:lnTo>
                  <a:lnTo>
                    <a:pt x="107123" y="178640"/>
                  </a:lnTo>
                  <a:lnTo>
                    <a:pt x="114842" y="178598"/>
                  </a:lnTo>
                  <a:lnTo>
                    <a:pt x="128406" y="191023"/>
                  </a:lnTo>
                  <a:lnTo>
                    <a:pt x="131483" y="199332"/>
                  </a:lnTo>
                  <a:lnTo>
                    <a:pt x="133843" y="208647"/>
                  </a:lnTo>
                  <a:lnTo>
                    <a:pt x="139758" y="220461"/>
                  </a:lnTo>
                  <a:lnTo>
                    <a:pt x="142794" y="264813"/>
                  </a:lnTo>
                  <a:lnTo>
                    <a:pt x="143865" y="306496"/>
                  </a:lnTo>
                  <a:lnTo>
                    <a:pt x="150563" y="324041"/>
                  </a:lnTo>
                  <a:lnTo>
                    <a:pt x="152551" y="336272"/>
                  </a:lnTo>
                  <a:lnTo>
                    <a:pt x="156436" y="342269"/>
                  </a:lnTo>
                  <a:lnTo>
                    <a:pt x="161469" y="345596"/>
                  </a:lnTo>
                  <a:lnTo>
                    <a:pt x="167014" y="348067"/>
                  </a:lnTo>
                  <a:lnTo>
                    <a:pt x="172785" y="352472"/>
                  </a:lnTo>
                  <a:lnTo>
                    <a:pt x="175714" y="353052"/>
                  </a:lnTo>
                  <a:lnTo>
                    <a:pt x="178658" y="352446"/>
                  </a:lnTo>
                  <a:lnTo>
                    <a:pt x="187523" y="34825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930"/>
            <p:cNvSpPr/>
            <p:nvPr>
              <p:custDataLst>
                <p:tags r:id="rId27"/>
              </p:custDataLst>
            </p:nvPr>
          </p:nvSpPr>
          <p:spPr>
            <a:xfrm>
              <a:off x="3491511" y="2411049"/>
              <a:ext cx="169661" cy="160691"/>
            </a:xfrm>
            <a:custGeom>
              <a:avLst/>
              <a:gdLst/>
              <a:ahLst/>
              <a:cxnLst/>
              <a:rect l="0" t="0" r="0" b="0"/>
              <a:pathLst>
                <a:path w="169661" h="160691">
                  <a:moveTo>
                    <a:pt x="71434" y="26755"/>
                  </a:moveTo>
                  <a:lnTo>
                    <a:pt x="71434" y="26755"/>
                  </a:lnTo>
                  <a:lnTo>
                    <a:pt x="71434" y="19067"/>
                  </a:lnTo>
                  <a:lnTo>
                    <a:pt x="62872" y="9296"/>
                  </a:lnTo>
                  <a:lnTo>
                    <a:pt x="50108" y="8931"/>
                  </a:lnTo>
                  <a:lnTo>
                    <a:pt x="44427" y="11557"/>
                  </a:lnTo>
                  <a:lnTo>
                    <a:pt x="14875" y="38708"/>
                  </a:lnTo>
                  <a:lnTo>
                    <a:pt x="3964" y="56714"/>
                  </a:lnTo>
                  <a:lnTo>
                    <a:pt x="780" y="70854"/>
                  </a:lnTo>
                  <a:lnTo>
                    <a:pt x="0" y="105356"/>
                  </a:lnTo>
                  <a:lnTo>
                    <a:pt x="4738" y="111339"/>
                  </a:lnTo>
                  <a:lnTo>
                    <a:pt x="9711" y="113958"/>
                  </a:lnTo>
                  <a:lnTo>
                    <a:pt x="12426" y="114656"/>
                  </a:lnTo>
                  <a:lnTo>
                    <a:pt x="14236" y="116114"/>
                  </a:lnTo>
                  <a:lnTo>
                    <a:pt x="16247" y="120379"/>
                  </a:lnTo>
                  <a:lnTo>
                    <a:pt x="17775" y="121913"/>
                  </a:lnTo>
                  <a:lnTo>
                    <a:pt x="22119" y="123618"/>
                  </a:lnTo>
                  <a:lnTo>
                    <a:pt x="38805" y="124862"/>
                  </a:lnTo>
                  <a:lnTo>
                    <a:pt x="44695" y="122283"/>
                  </a:lnTo>
                  <a:lnTo>
                    <a:pt x="59535" y="110736"/>
                  </a:lnTo>
                  <a:lnTo>
                    <a:pt x="71435" y="105191"/>
                  </a:lnTo>
                  <a:lnTo>
                    <a:pt x="77388" y="99319"/>
                  </a:lnTo>
                  <a:lnTo>
                    <a:pt x="95577" y="71905"/>
                  </a:lnTo>
                  <a:lnTo>
                    <a:pt x="98039" y="65674"/>
                  </a:lnTo>
                  <a:lnTo>
                    <a:pt x="104012" y="56587"/>
                  </a:lnTo>
                  <a:lnTo>
                    <a:pt x="107214" y="47611"/>
                  </a:lnTo>
                  <a:lnTo>
                    <a:pt x="113014" y="38667"/>
                  </a:lnTo>
                  <a:lnTo>
                    <a:pt x="115173" y="29734"/>
                  </a:lnTo>
                  <a:lnTo>
                    <a:pt x="116082" y="0"/>
                  </a:lnTo>
                  <a:lnTo>
                    <a:pt x="116082" y="43416"/>
                  </a:lnTo>
                  <a:lnTo>
                    <a:pt x="117075" y="74320"/>
                  </a:lnTo>
                  <a:lnTo>
                    <a:pt x="123150" y="91309"/>
                  </a:lnTo>
                  <a:lnTo>
                    <a:pt x="125931" y="121737"/>
                  </a:lnTo>
                  <a:lnTo>
                    <a:pt x="132066" y="133859"/>
                  </a:lnTo>
                  <a:lnTo>
                    <a:pt x="132691" y="136853"/>
                  </a:lnTo>
                  <a:lnTo>
                    <a:pt x="141971" y="151585"/>
                  </a:lnTo>
                  <a:lnTo>
                    <a:pt x="142471" y="155988"/>
                  </a:lnTo>
                  <a:lnTo>
                    <a:pt x="143597" y="157559"/>
                  </a:lnTo>
                  <a:lnTo>
                    <a:pt x="145339" y="158606"/>
                  </a:lnTo>
                  <a:lnTo>
                    <a:pt x="151423" y="160578"/>
                  </a:lnTo>
                  <a:lnTo>
                    <a:pt x="159456" y="160690"/>
                  </a:lnTo>
                  <a:lnTo>
                    <a:pt x="169660" y="1428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931"/>
            <p:cNvSpPr/>
            <p:nvPr>
              <p:custDataLst>
                <p:tags r:id="rId28"/>
              </p:custDataLst>
            </p:nvPr>
          </p:nvSpPr>
          <p:spPr>
            <a:xfrm>
              <a:off x="3768328" y="2286000"/>
              <a:ext cx="26790" cy="312540"/>
            </a:xfrm>
            <a:custGeom>
              <a:avLst/>
              <a:gdLst/>
              <a:ahLst/>
              <a:cxnLst/>
              <a:rect l="0" t="0" r="0" b="0"/>
              <a:pathLst>
                <a:path w="26790" h="312540">
                  <a:moveTo>
                    <a:pt x="0" y="0"/>
                  </a:moveTo>
                  <a:lnTo>
                    <a:pt x="0" y="0"/>
                  </a:lnTo>
                  <a:lnTo>
                    <a:pt x="7068" y="16781"/>
                  </a:lnTo>
                  <a:lnTo>
                    <a:pt x="11527" y="61402"/>
                  </a:lnTo>
                  <a:lnTo>
                    <a:pt x="16608" y="86102"/>
                  </a:lnTo>
                  <a:lnTo>
                    <a:pt x="10062" y="126760"/>
                  </a:lnTo>
                  <a:lnTo>
                    <a:pt x="9029" y="171059"/>
                  </a:lnTo>
                  <a:lnTo>
                    <a:pt x="16627" y="210936"/>
                  </a:lnTo>
                  <a:lnTo>
                    <a:pt x="18779" y="252984"/>
                  </a:lnTo>
                  <a:lnTo>
                    <a:pt x="26418" y="288203"/>
                  </a:lnTo>
                  <a:lnTo>
                    <a:pt x="26789" y="3125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932"/>
            <p:cNvSpPr/>
            <p:nvPr>
              <p:custDataLst>
                <p:tags r:id="rId29"/>
              </p:custDataLst>
            </p:nvPr>
          </p:nvSpPr>
          <p:spPr>
            <a:xfrm>
              <a:off x="3696890" y="2411015"/>
              <a:ext cx="178595" cy="44650"/>
            </a:xfrm>
            <a:custGeom>
              <a:avLst/>
              <a:gdLst/>
              <a:ahLst/>
              <a:cxnLst/>
              <a:rect l="0" t="0" r="0" b="0"/>
              <a:pathLst>
                <a:path w="178595" h="44650">
                  <a:moveTo>
                    <a:pt x="0" y="44649"/>
                  </a:moveTo>
                  <a:lnTo>
                    <a:pt x="0" y="44649"/>
                  </a:lnTo>
                  <a:lnTo>
                    <a:pt x="9481" y="44649"/>
                  </a:lnTo>
                  <a:lnTo>
                    <a:pt x="16782" y="42003"/>
                  </a:lnTo>
                  <a:lnTo>
                    <a:pt x="23334" y="38512"/>
                  </a:lnTo>
                  <a:lnTo>
                    <a:pt x="33593" y="36547"/>
                  </a:lnTo>
                  <a:lnTo>
                    <a:pt x="69205" y="34748"/>
                  </a:lnTo>
                  <a:lnTo>
                    <a:pt x="91000" y="28034"/>
                  </a:lnTo>
                  <a:lnTo>
                    <a:pt x="116702" y="24308"/>
                  </a:lnTo>
                  <a:lnTo>
                    <a:pt x="134128" y="19770"/>
                  </a:lnTo>
                  <a:lnTo>
                    <a:pt x="144941" y="17717"/>
                  </a:lnTo>
                  <a:lnTo>
                    <a:pt x="17859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933"/>
            <p:cNvSpPr/>
            <p:nvPr>
              <p:custDataLst>
                <p:tags r:id="rId30"/>
              </p:custDataLst>
            </p:nvPr>
          </p:nvSpPr>
          <p:spPr>
            <a:xfrm>
              <a:off x="3983878" y="2294929"/>
              <a:ext cx="7693" cy="303611"/>
            </a:xfrm>
            <a:custGeom>
              <a:avLst/>
              <a:gdLst/>
              <a:ahLst/>
              <a:cxnLst/>
              <a:rect l="0" t="0" r="0" b="0"/>
              <a:pathLst>
                <a:path w="7693" h="303611">
                  <a:moveTo>
                    <a:pt x="7692" y="0"/>
                  </a:moveTo>
                  <a:lnTo>
                    <a:pt x="7692" y="0"/>
                  </a:lnTo>
                  <a:lnTo>
                    <a:pt x="7692" y="40528"/>
                  </a:lnTo>
                  <a:lnTo>
                    <a:pt x="7692" y="81339"/>
                  </a:lnTo>
                  <a:lnTo>
                    <a:pt x="7692" y="121145"/>
                  </a:lnTo>
                  <a:lnTo>
                    <a:pt x="4" y="165368"/>
                  </a:lnTo>
                  <a:lnTo>
                    <a:pt x="0" y="190240"/>
                  </a:lnTo>
                  <a:lnTo>
                    <a:pt x="7334" y="230427"/>
                  </a:lnTo>
                  <a:lnTo>
                    <a:pt x="7686" y="273517"/>
                  </a:lnTo>
                  <a:lnTo>
                    <a:pt x="7692" y="303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934"/>
            <p:cNvSpPr/>
            <p:nvPr>
              <p:custDataLst>
                <p:tags r:id="rId31"/>
              </p:custDataLst>
            </p:nvPr>
          </p:nvSpPr>
          <p:spPr>
            <a:xfrm>
              <a:off x="3929062" y="2419945"/>
              <a:ext cx="125017" cy="17860"/>
            </a:xfrm>
            <a:custGeom>
              <a:avLst/>
              <a:gdLst/>
              <a:ahLst/>
              <a:cxnLst/>
              <a:rect l="0" t="0" r="0" b="0"/>
              <a:pathLst>
                <a:path w="125017" h="17860">
                  <a:moveTo>
                    <a:pt x="0" y="17859"/>
                  </a:moveTo>
                  <a:lnTo>
                    <a:pt x="0" y="17859"/>
                  </a:lnTo>
                  <a:lnTo>
                    <a:pt x="29553" y="17859"/>
                  </a:lnTo>
                  <a:lnTo>
                    <a:pt x="72800" y="9298"/>
                  </a:lnTo>
                  <a:lnTo>
                    <a:pt x="101292" y="7959"/>
                  </a:lnTo>
                  <a:lnTo>
                    <a:pt x="12501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935"/>
            <p:cNvSpPr/>
            <p:nvPr>
              <p:custDataLst>
                <p:tags r:id="rId32"/>
              </p:custDataLst>
            </p:nvPr>
          </p:nvSpPr>
          <p:spPr>
            <a:xfrm>
              <a:off x="4143375" y="2384629"/>
              <a:ext cx="142876" cy="147320"/>
            </a:xfrm>
            <a:custGeom>
              <a:avLst/>
              <a:gdLst/>
              <a:ahLst/>
              <a:cxnLst/>
              <a:rect l="0" t="0" r="0" b="0"/>
              <a:pathLst>
                <a:path w="142876" h="147320">
                  <a:moveTo>
                    <a:pt x="0" y="62105"/>
                  </a:moveTo>
                  <a:lnTo>
                    <a:pt x="0" y="62105"/>
                  </a:lnTo>
                  <a:lnTo>
                    <a:pt x="41982" y="62105"/>
                  </a:lnTo>
                  <a:lnTo>
                    <a:pt x="64553" y="61113"/>
                  </a:lnTo>
                  <a:lnTo>
                    <a:pt x="82241" y="55038"/>
                  </a:lnTo>
                  <a:lnTo>
                    <a:pt x="103250" y="52429"/>
                  </a:lnTo>
                  <a:lnTo>
                    <a:pt x="115902" y="46156"/>
                  </a:lnTo>
                  <a:lnTo>
                    <a:pt x="118940" y="45519"/>
                  </a:lnTo>
                  <a:lnTo>
                    <a:pt x="120965" y="44103"/>
                  </a:lnTo>
                  <a:lnTo>
                    <a:pt x="122315" y="42166"/>
                  </a:lnTo>
                  <a:lnTo>
                    <a:pt x="123215" y="39883"/>
                  </a:lnTo>
                  <a:lnTo>
                    <a:pt x="124807" y="38361"/>
                  </a:lnTo>
                  <a:lnTo>
                    <a:pt x="129222" y="36669"/>
                  </a:lnTo>
                  <a:lnTo>
                    <a:pt x="130797" y="35226"/>
                  </a:lnTo>
                  <a:lnTo>
                    <a:pt x="132546" y="30977"/>
                  </a:lnTo>
                  <a:lnTo>
                    <a:pt x="134005" y="29447"/>
                  </a:lnTo>
                  <a:lnTo>
                    <a:pt x="138271" y="27746"/>
                  </a:lnTo>
                  <a:lnTo>
                    <a:pt x="139806" y="26301"/>
                  </a:lnTo>
                  <a:lnTo>
                    <a:pt x="141511" y="22049"/>
                  </a:lnTo>
                  <a:lnTo>
                    <a:pt x="140973" y="20518"/>
                  </a:lnTo>
                  <a:lnTo>
                    <a:pt x="139622" y="19498"/>
                  </a:lnTo>
                  <a:lnTo>
                    <a:pt x="137730" y="18818"/>
                  </a:lnTo>
                  <a:lnTo>
                    <a:pt x="136468" y="17371"/>
                  </a:lnTo>
                  <a:lnTo>
                    <a:pt x="134277" y="9888"/>
                  </a:lnTo>
                  <a:lnTo>
                    <a:pt x="129303" y="4190"/>
                  </a:lnTo>
                  <a:lnTo>
                    <a:pt x="124275" y="1638"/>
                  </a:lnTo>
                  <a:lnTo>
                    <a:pt x="112962" y="0"/>
                  </a:lnTo>
                  <a:lnTo>
                    <a:pt x="107091" y="2422"/>
                  </a:lnTo>
                  <a:lnTo>
                    <a:pt x="101174" y="5814"/>
                  </a:lnTo>
                  <a:lnTo>
                    <a:pt x="92265" y="8715"/>
                  </a:lnTo>
                  <a:lnTo>
                    <a:pt x="86316" y="12910"/>
                  </a:lnTo>
                  <a:lnTo>
                    <a:pt x="53578" y="55674"/>
                  </a:lnTo>
                  <a:lnTo>
                    <a:pt x="47294" y="69130"/>
                  </a:lnTo>
                  <a:lnTo>
                    <a:pt x="44803" y="99448"/>
                  </a:lnTo>
                  <a:lnTo>
                    <a:pt x="47363" y="106152"/>
                  </a:lnTo>
                  <a:lnTo>
                    <a:pt x="49435" y="109330"/>
                  </a:lnTo>
                  <a:lnTo>
                    <a:pt x="53752" y="126702"/>
                  </a:lnTo>
                  <a:lnTo>
                    <a:pt x="55678" y="128982"/>
                  </a:lnTo>
                  <a:lnTo>
                    <a:pt x="74874" y="139079"/>
                  </a:lnTo>
                  <a:lnTo>
                    <a:pt x="102158" y="147319"/>
                  </a:lnTo>
                  <a:lnTo>
                    <a:pt x="119345" y="143357"/>
                  </a:lnTo>
                  <a:lnTo>
                    <a:pt x="142875" y="1335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936"/>
            <p:cNvSpPr/>
            <p:nvPr>
              <p:custDataLst>
                <p:tags r:id="rId33"/>
              </p:custDataLst>
            </p:nvPr>
          </p:nvSpPr>
          <p:spPr>
            <a:xfrm>
              <a:off x="4429125" y="2286000"/>
              <a:ext cx="31834" cy="294681"/>
            </a:xfrm>
            <a:custGeom>
              <a:avLst/>
              <a:gdLst/>
              <a:ahLst/>
              <a:cxnLst/>
              <a:rect l="0" t="0" r="0" b="0"/>
              <a:pathLst>
                <a:path w="31834" h="294681">
                  <a:moveTo>
                    <a:pt x="0" y="0"/>
                  </a:moveTo>
                  <a:lnTo>
                    <a:pt x="0" y="0"/>
                  </a:lnTo>
                  <a:lnTo>
                    <a:pt x="0" y="4741"/>
                  </a:lnTo>
                  <a:lnTo>
                    <a:pt x="18092" y="47595"/>
                  </a:lnTo>
                  <a:lnTo>
                    <a:pt x="24212" y="72311"/>
                  </a:lnTo>
                  <a:lnTo>
                    <a:pt x="27442" y="115209"/>
                  </a:lnTo>
                  <a:lnTo>
                    <a:pt x="31833" y="136772"/>
                  </a:lnTo>
                  <a:lnTo>
                    <a:pt x="27649" y="178966"/>
                  </a:lnTo>
                  <a:lnTo>
                    <a:pt x="24256" y="223291"/>
                  </a:lnTo>
                  <a:lnTo>
                    <a:pt x="18702" y="266905"/>
                  </a:lnTo>
                  <a:lnTo>
                    <a:pt x="17859"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937"/>
            <p:cNvSpPr/>
            <p:nvPr>
              <p:custDataLst>
                <p:tags r:id="rId34"/>
              </p:custDataLst>
            </p:nvPr>
          </p:nvSpPr>
          <p:spPr>
            <a:xfrm>
              <a:off x="2902148" y="2769890"/>
              <a:ext cx="1669853" cy="123330"/>
            </a:xfrm>
            <a:custGeom>
              <a:avLst/>
              <a:gdLst/>
              <a:ahLst/>
              <a:cxnLst/>
              <a:rect l="0" t="0" r="0" b="0"/>
              <a:pathLst>
                <a:path w="1669853" h="123330">
                  <a:moveTo>
                    <a:pt x="1669852" y="87610"/>
                  </a:moveTo>
                  <a:lnTo>
                    <a:pt x="1669852" y="87610"/>
                  </a:lnTo>
                  <a:lnTo>
                    <a:pt x="1654601" y="88602"/>
                  </a:lnTo>
                  <a:lnTo>
                    <a:pt x="1615441" y="95298"/>
                  </a:lnTo>
                  <a:lnTo>
                    <a:pt x="1578406" y="90158"/>
                  </a:lnTo>
                  <a:lnTo>
                    <a:pt x="1539459" y="87373"/>
                  </a:lnTo>
                  <a:lnTo>
                    <a:pt x="1495508" y="80704"/>
                  </a:lnTo>
                  <a:lnTo>
                    <a:pt x="1462389" y="75281"/>
                  </a:lnTo>
                  <a:lnTo>
                    <a:pt x="1419756" y="66648"/>
                  </a:lnTo>
                  <a:lnTo>
                    <a:pt x="1389034" y="60765"/>
                  </a:lnTo>
                  <a:lnTo>
                    <a:pt x="1353552" y="54843"/>
                  </a:lnTo>
                  <a:lnTo>
                    <a:pt x="1311323" y="48904"/>
                  </a:lnTo>
                  <a:lnTo>
                    <a:pt x="1288950" y="45931"/>
                  </a:lnTo>
                  <a:lnTo>
                    <a:pt x="1266097" y="42957"/>
                  </a:lnTo>
                  <a:lnTo>
                    <a:pt x="1242924" y="39981"/>
                  </a:lnTo>
                  <a:lnTo>
                    <a:pt x="1218546" y="36014"/>
                  </a:lnTo>
                  <a:lnTo>
                    <a:pt x="1193364" y="31385"/>
                  </a:lnTo>
                  <a:lnTo>
                    <a:pt x="1167646" y="26314"/>
                  </a:lnTo>
                  <a:lnTo>
                    <a:pt x="1141571" y="22933"/>
                  </a:lnTo>
                  <a:lnTo>
                    <a:pt x="1115259" y="20680"/>
                  </a:lnTo>
                  <a:lnTo>
                    <a:pt x="1088787" y="19177"/>
                  </a:lnTo>
                  <a:lnTo>
                    <a:pt x="1060225" y="17183"/>
                  </a:lnTo>
                  <a:lnTo>
                    <a:pt x="1030270" y="14862"/>
                  </a:lnTo>
                  <a:lnTo>
                    <a:pt x="999386" y="12322"/>
                  </a:lnTo>
                  <a:lnTo>
                    <a:pt x="968875" y="9637"/>
                  </a:lnTo>
                  <a:lnTo>
                    <a:pt x="938612" y="6855"/>
                  </a:lnTo>
                  <a:lnTo>
                    <a:pt x="908514" y="4008"/>
                  </a:lnTo>
                  <a:lnTo>
                    <a:pt x="876543" y="2109"/>
                  </a:lnTo>
                  <a:lnTo>
                    <a:pt x="843323" y="844"/>
                  </a:lnTo>
                  <a:lnTo>
                    <a:pt x="809270" y="0"/>
                  </a:lnTo>
                  <a:lnTo>
                    <a:pt x="775655" y="430"/>
                  </a:lnTo>
                  <a:lnTo>
                    <a:pt x="742330" y="1708"/>
                  </a:lnTo>
                  <a:lnTo>
                    <a:pt x="709199" y="3554"/>
                  </a:lnTo>
                  <a:lnTo>
                    <a:pt x="674214" y="5775"/>
                  </a:lnTo>
                  <a:lnTo>
                    <a:pt x="637991" y="8249"/>
                  </a:lnTo>
                  <a:lnTo>
                    <a:pt x="600945" y="10890"/>
                  </a:lnTo>
                  <a:lnTo>
                    <a:pt x="564341" y="13643"/>
                  </a:lnTo>
                  <a:lnTo>
                    <a:pt x="528032" y="16470"/>
                  </a:lnTo>
                  <a:lnTo>
                    <a:pt x="491920" y="19348"/>
                  </a:lnTo>
                  <a:lnTo>
                    <a:pt x="454947" y="23250"/>
                  </a:lnTo>
                  <a:lnTo>
                    <a:pt x="417399" y="27836"/>
                  </a:lnTo>
                  <a:lnTo>
                    <a:pt x="379470" y="32878"/>
                  </a:lnTo>
                  <a:lnTo>
                    <a:pt x="342276" y="39216"/>
                  </a:lnTo>
                  <a:lnTo>
                    <a:pt x="305575" y="46417"/>
                  </a:lnTo>
                  <a:lnTo>
                    <a:pt x="269201" y="54195"/>
                  </a:lnTo>
                  <a:lnTo>
                    <a:pt x="234038" y="62357"/>
                  </a:lnTo>
                  <a:lnTo>
                    <a:pt x="199681" y="70775"/>
                  </a:lnTo>
                  <a:lnTo>
                    <a:pt x="165863" y="79363"/>
                  </a:lnTo>
                  <a:lnTo>
                    <a:pt x="132404" y="88065"/>
                  </a:lnTo>
                  <a:lnTo>
                    <a:pt x="99183" y="96843"/>
                  </a:lnTo>
                  <a:lnTo>
                    <a:pt x="66122" y="105671"/>
                  </a:lnTo>
                  <a:lnTo>
                    <a:pt x="0" y="1233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0" name="SMARTInkShape-Group124"/>
          <p:cNvGrpSpPr/>
          <p:nvPr/>
        </p:nvGrpSpPr>
        <p:grpSpPr>
          <a:xfrm>
            <a:off x="3250406" y="2839907"/>
            <a:ext cx="1857376" cy="776617"/>
            <a:chOff x="3250406" y="2839907"/>
            <a:chExt cx="1857376" cy="776617"/>
          </a:xfrm>
        </p:grpSpPr>
        <p:sp>
          <p:nvSpPr>
            <p:cNvPr id="18" name="SMARTInkShape-938"/>
            <p:cNvSpPr/>
            <p:nvPr>
              <p:custDataLst>
                <p:tags r:id="rId3"/>
              </p:custDataLst>
            </p:nvPr>
          </p:nvSpPr>
          <p:spPr>
            <a:xfrm>
              <a:off x="3250406" y="2911088"/>
              <a:ext cx="267891" cy="311285"/>
            </a:xfrm>
            <a:custGeom>
              <a:avLst/>
              <a:gdLst/>
              <a:ahLst/>
              <a:cxnLst/>
              <a:rect l="0" t="0" r="0" b="0"/>
              <a:pathLst>
                <a:path w="267891" h="311285">
                  <a:moveTo>
                    <a:pt x="0" y="44638"/>
                  </a:moveTo>
                  <a:lnTo>
                    <a:pt x="0" y="44638"/>
                  </a:lnTo>
                  <a:lnTo>
                    <a:pt x="0" y="49379"/>
                  </a:lnTo>
                  <a:lnTo>
                    <a:pt x="14821" y="92233"/>
                  </a:lnTo>
                  <a:lnTo>
                    <a:pt x="17682" y="115900"/>
                  </a:lnTo>
                  <a:lnTo>
                    <a:pt x="18828" y="138065"/>
                  </a:lnTo>
                  <a:lnTo>
                    <a:pt x="25960" y="166595"/>
                  </a:lnTo>
                  <a:lnTo>
                    <a:pt x="26741" y="205542"/>
                  </a:lnTo>
                  <a:lnTo>
                    <a:pt x="26788" y="247932"/>
                  </a:lnTo>
                  <a:lnTo>
                    <a:pt x="27781" y="256038"/>
                  </a:lnTo>
                  <a:lnTo>
                    <a:pt x="34891" y="281854"/>
                  </a:lnTo>
                  <a:lnTo>
                    <a:pt x="35609" y="297526"/>
                  </a:lnTo>
                  <a:lnTo>
                    <a:pt x="36638" y="299551"/>
                  </a:lnTo>
                  <a:lnTo>
                    <a:pt x="38316" y="300900"/>
                  </a:lnTo>
                  <a:lnTo>
                    <a:pt x="44539" y="303552"/>
                  </a:lnTo>
                  <a:lnTo>
                    <a:pt x="44639" y="311284"/>
                  </a:lnTo>
                  <a:lnTo>
                    <a:pt x="44646" y="307419"/>
                  </a:lnTo>
                  <a:lnTo>
                    <a:pt x="42002" y="302651"/>
                  </a:lnTo>
                  <a:lnTo>
                    <a:pt x="39907" y="299991"/>
                  </a:lnTo>
                  <a:lnTo>
                    <a:pt x="37580" y="291743"/>
                  </a:lnTo>
                  <a:lnTo>
                    <a:pt x="35828" y="252827"/>
                  </a:lnTo>
                  <a:lnTo>
                    <a:pt x="33087" y="220564"/>
                  </a:lnTo>
                  <a:lnTo>
                    <a:pt x="27342" y="176487"/>
                  </a:lnTo>
                  <a:lnTo>
                    <a:pt x="26838" y="134535"/>
                  </a:lnTo>
                  <a:lnTo>
                    <a:pt x="26792" y="92299"/>
                  </a:lnTo>
                  <a:lnTo>
                    <a:pt x="26789" y="51708"/>
                  </a:lnTo>
                  <a:lnTo>
                    <a:pt x="26789" y="24216"/>
                  </a:lnTo>
                  <a:lnTo>
                    <a:pt x="29435" y="18033"/>
                  </a:lnTo>
                  <a:lnTo>
                    <a:pt x="43298" y="1389"/>
                  </a:lnTo>
                  <a:lnTo>
                    <a:pt x="48989" y="405"/>
                  </a:lnTo>
                  <a:lnTo>
                    <a:pt x="74450" y="0"/>
                  </a:lnTo>
                  <a:lnTo>
                    <a:pt x="88095" y="4734"/>
                  </a:lnTo>
                  <a:lnTo>
                    <a:pt x="106606" y="18082"/>
                  </a:lnTo>
                  <a:lnTo>
                    <a:pt x="112865" y="24898"/>
                  </a:lnTo>
                  <a:lnTo>
                    <a:pt x="136912" y="68610"/>
                  </a:lnTo>
                  <a:lnTo>
                    <a:pt x="147834" y="92295"/>
                  </a:lnTo>
                  <a:lnTo>
                    <a:pt x="157593" y="134122"/>
                  </a:lnTo>
                  <a:lnTo>
                    <a:pt x="160612" y="176740"/>
                  </a:lnTo>
                  <a:lnTo>
                    <a:pt x="160732" y="219927"/>
                  </a:lnTo>
                  <a:lnTo>
                    <a:pt x="160734" y="241055"/>
                  </a:lnTo>
                  <a:lnTo>
                    <a:pt x="160734" y="236341"/>
                  </a:lnTo>
                  <a:lnTo>
                    <a:pt x="163381" y="231373"/>
                  </a:lnTo>
                  <a:lnTo>
                    <a:pt x="166871" y="225858"/>
                  </a:lnTo>
                  <a:lnTo>
                    <a:pt x="178686" y="183187"/>
                  </a:lnTo>
                  <a:lnTo>
                    <a:pt x="192754" y="140685"/>
                  </a:lnTo>
                  <a:lnTo>
                    <a:pt x="203258" y="104239"/>
                  </a:lnTo>
                  <a:lnTo>
                    <a:pt x="211835" y="80371"/>
                  </a:lnTo>
                  <a:lnTo>
                    <a:pt x="214203" y="69449"/>
                  </a:lnTo>
                  <a:lnTo>
                    <a:pt x="220123" y="56730"/>
                  </a:lnTo>
                  <a:lnTo>
                    <a:pt x="223310" y="42819"/>
                  </a:lnTo>
                  <a:lnTo>
                    <a:pt x="225272" y="40449"/>
                  </a:lnTo>
                  <a:lnTo>
                    <a:pt x="227572" y="38869"/>
                  </a:lnTo>
                  <a:lnTo>
                    <a:pt x="229105" y="36823"/>
                  </a:lnTo>
                  <a:lnTo>
                    <a:pt x="234212" y="26412"/>
                  </a:lnTo>
                  <a:lnTo>
                    <a:pt x="240699" y="18351"/>
                  </a:lnTo>
                  <a:lnTo>
                    <a:pt x="254394" y="17862"/>
                  </a:lnTo>
                  <a:lnTo>
                    <a:pt x="255916" y="18850"/>
                  </a:lnTo>
                  <a:lnTo>
                    <a:pt x="256931" y="20501"/>
                  </a:lnTo>
                  <a:lnTo>
                    <a:pt x="257608" y="22593"/>
                  </a:lnTo>
                  <a:lnTo>
                    <a:pt x="265851" y="35941"/>
                  </a:lnTo>
                  <a:lnTo>
                    <a:pt x="267811" y="74762"/>
                  </a:lnTo>
                  <a:lnTo>
                    <a:pt x="267886" y="116097"/>
                  </a:lnTo>
                  <a:lnTo>
                    <a:pt x="266896" y="126999"/>
                  </a:lnTo>
                  <a:lnTo>
                    <a:pt x="260822" y="144729"/>
                  </a:lnTo>
                  <a:lnTo>
                    <a:pt x="259034" y="184426"/>
                  </a:lnTo>
                  <a:lnTo>
                    <a:pt x="258962" y="226087"/>
                  </a:lnTo>
                  <a:lnTo>
                    <a:pt x="258961" y="240566"/>
                  </a:lnTo>
                  <a:lnTo>
                    <a:pt x="263702" y="240936"/>
                  </a:lnTo>
                  <a:lnTo>
                    <a:pt x="265098" y="239996"/>
                  </a:lnTo>
                  <a:lnTo>
                    <a:pt x="266029" y="238376"/>
                  </a:lnTo>
                  <a:lnTo>
                    <a:pt x="267890" y="2321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SMARTInkShape-939"/>
            <p:cNvSpPr/>
            <p:nvPr>
              <p:custDataLst>
                <p:tags r:id="rId4"/>
              </p:custDataLst>
            </p:nvPr>
          </p:nvSpPr>
          <p:spPr>
            <a:xfrm>
              <a:off x="3616523" y="2902161"/>
              <a:ext cx="178483" cy="240934"/>
            </a:xfrm>
            <a:custGeom>
              <a:avLst/>
              <a:gdLst/>
              <a:ahLst/>
              <a:cxnLst/>
              <a:rect l="0" t="0" r="0" b="0"/>
              <a:pathLst>
                <a:path w="178483" h="240934">
                  <a:moveTo>
                    <a:pt x="8930" y="71425"/>
                  </a:moveTo>
                  <a:lnTo>
                    <a:pt x="8930" y="71425"/>
                  </a:lnTo>
                  <a:lnTo>
                    <a:pt x="8930" y="114538"/>
                  </a:lnTo>
                  <a:lnTo>
                    <a:pt x="7938" y="137194"/>
                  </a:lnTo>
                  <a:lnTo>
                    <a:pt x="368" y="172116"/>
                  </a:lnTo>
                  <a:lnTo>
                    <a:pt x="0" y="214296"/>
                  </a:lnTo>
                  <a:lnTo>
                    <a:pt x="7129" y="206178"/>
                  </a:lnTo>
                  <a:lnTo>
                    <a:pt x="29812" y="163497"/>
                  </a:lnTo>
                  <a:lnTo>
                    <a:pt x="50604" y="121022"/>
                  </a:lnTo>
                  <a:lnTo>
                    <a:pt x="68461" y="78204"/>
                  </a:lnTo>
                  <a:lnTo>
                    <a:pt x="89113" y="38060"/>
                  </a:lnTo>
                  <a:lnTo>
                    <a:pt x="93515" y="28154"/>
                  </a:lnTo>
                  <a:lnTo>
                    <a:pt x="96078" y="24718"/>
                  </a:lnTo>
                  <a:lnTo>
                    <a:pt x="103433" y="18891"/>
                  </a:lnTo>
                  <a:lnTo>
                    <a:pt x="105501" y="14011"/>
                  </a:lnTo>
                  <a:lnTo>
                    <a:pt x="107144" y="135"/>
                  </a:lnTo>
                  <a:lnTo>
                    <a:pt x="114844" y="0"/>
                  </a:lnTo>
                  <a:lnTo>
                    <a:pt x="115258" y="988"/>
                  </a:lnTo>
                  <a:lnTo>
                    <a:pt x="115718" y="4731"/>
                  </a:lnTo>
                  <a:lnTo>
                    <a:pt x="116833" y="6127"/>
                  </a:lnTo>
                  <a:lnTo>
                    <a:pt x="120718" y="7677"/>
                  </a:lnTo>
                  <a:lnTo>
                    <a:pt x="122151" y="9082"/>
                  </a:lnTo>
                  <a:lnTo>
                    <a:pt x="131916" y="34028"/>
                  </a:lnTo>
                  <a:lnTo>
                    <a:pt x="143017" y="77523"/>
                  </a:lnTo>
                  <a:lnTo>
                    <a:pt x="149775" y="98830"/>
                  </a:lnTo>
                  <a:lnTo>
                    <a:pt x="153849" y="116256"/>
                  </a:lnTo>
                  <a:lnTo>
                    <a:pt x="158695" y="133986"/>
                  </a:lnTo>
                  <a:lnTo>
                    <a:pt x="163202" y="162588"/>
                  </a:lnTo>
                  <a:lnTo>
                    <a:pt x="168388" y="180162"/>
                  </a:lnTo>
                  <a:lnTo>
                    <a:pt x="170404" y="199325"/>
                  </a:lnTo>
                  <a:lnTo>
                    <a:pt x="177319" y="216872"/>
                  </a:lnTo>
                  <a:lnTo>
                    <a:pt x="178482" y="235100"/>
                  </a:lnTo>
                  <a:lnTo>
                    <a:pt x="177527" y="237096"/>
                  </a:lnTo>
                  <a:lnTo>
                    <a:pt x="175899" y="238427"/>
                  </a:lnTo>
                  <a:lnTo>
                    <a:pt x="170895" y="240563"/>
                  </a:lnTo>
                  <a:lnTo>
                    <a:pt x="165288" y="240933"/>
                  </a:lnTo>
                  <a:lnTo>
                    <a:pt x="163771" y="239993"/>
                  </a:lnTo>
                  <a:lnTo>
                    <a:pt x="162759" y="238374"/>
                  </a:lnTo>
                  <a:lnTo>
                    <a:pt x="162084" y="236302"/>
                  </a:lnTo>
                  <a:lnTo>
                    <a:pt x="151805" y="2232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940"/>
            <p:cNvSpPr/>
            <p:nvPr>
              <p:custDataLst>
                <p:tags r:id="rId5"/>
              </p:custDataLst>
            </p:nvPr>
          </p:nvSpPr>
          <p:spPr>
            <a:xfrm>
              <a:off x="3634382" y="2955726"/>
              <a:ext cx="178595" cy="17812"/>
            </a:xfrm>
            <a:custGeom>
              <a:avLst/>
              <a:gdLst/>
              <a:ahLst/>
              <a:cxnLst/>
              <a:rect l="0" t="0" r="0" b="0"/>
              <a:pathLst>
                <a:path w="178595" h="17812">
                  <a:moveTo>
                    <a:pt x="0" y="8930"/>
                  </a:moveTo>
                  <a:lnTo>
                    <a:pt x="0" y="8930"/>
                  </a:lnTo>
                  <a:lnTo>
                    <a:pt x="43373" y="8930"/>
                  </a:lnTo>
                  <a:lnTo>
                    <a:pt x="59684" y="9922"/>
                  </a:lnTo>
                  <a:lnTo>
                    <a:pt x="86733" y="16618"/>
                  </a:lnTo>
                  <a:lnTo>
                    <a:pt x="126894" y="17811"/>
                  </a:lnTo>
                  <a:lnTo>
                    <a:pt x="136765" y="16846"/>
                  </a:lnTo>
                  <a:lnTo>
                    <a:pt x="153832" y="10788"/>
                  </a:lnTo>
                  <a:lnTo>
                    <a:pt x="163621" y="8763"/>
                  </a:lnTo>
                  <a:lnTo>
                    <a:pt x="17859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941"/>
            <p:cNvSpPr/>
            <p:nvPr>
              <p:custDataLst>
                <p:tags r:id="rId6"/>
              </p:custDataLst>
            </p:nvPr>
          </p:nvSpPr>
          <p:spPr>
            <a:xfrm>
              <a:off x="3848695" y="2946807"/>
              <a:ext cx="160735" cy="160311"/>
            </a:xfrm>
            <a:custGeom>
              <a:avLst/>
              <a:gdLst/>
              <a:ahLst/>
              <a:cxnLst/>
              <a:rect l="0" t="0" r="0" b="0"/>
              <a:pathLst>
                <a:path w="160735" h="160311">
                  <a:moveTo>
                    <a:pt x="0" y="8919"/>
                  </a:moveTo>
                  <a:lnTo>
                    <a:pt x="0" y="8919"/>
                  </a:lnTo>
                  <a:lnTo>
                    <a:pt x="0" y="21348"/>
                  </a:lnTo>
                  <a:lnTo>
                    <a:pt x="8684" y="64429"/>
                  </a:lnTo>
                  <a:lnTo>
                    <a:pt x="8930" y="96827"/>
                  </a:lnTo>
                  <a:lnTo>
                    <a:pt x="9922" y="97290"/>
                  </a:lnTo>
                  <a:lnTo>
                    <a:pt x="13670" y="97805"/>
                  </a:lnTo>
                  <a:lnTo>
                    <a:pt x="15067" y="98934"/>
                  </a:lnTo>
                  <a:lnTo>
                    <a:pt x="17827" y="107034"/>
                  </a:lnTo>
                  <a:lnTo>
                    <a:pt x="22590" y="102372"/>
                  </a:lnTo>
                  <a:lnTo>
                    <a:pt x="24923" y="97417"/>
                  </a:lnTo>
                  <a:lnTo>
                    <a:pt x="25545" y="94707"/>
                  </a:lnTo>
                  <a:lnTo>
                    <a:pt x="31161" y="86152"/>
                  </a:lnTo>
                  <a:lnTo>
                    <a:pt x="40956" y="74373"/>
                  </a:lnTo>
                  <a:lnTo>
                    <a:pt x="46565" y="62491"/>
                  </a:lnTo>
                  <a:lnTo>
                    <a:pt x="74447" y="24170"/>
                  </a:lnTo>
                  <a:lnTo>
                    <a:pt x="80382" y="20658"/>
                  </a:lnTo>
                  <a:lnTo>
                    <a:pt x="83354" y="19722"/>
                  </a:lnTo>
                  <a:lnTo>
                    <a:pt x="85335" y="18105"/>
                  </a:lnTo>
                  <a:lnTo>
                    <a:pt x="89115" y="12082"/>
                  </a:lnTo>
                  <a:lnTo>
                    <a:pt x="107011" y="110"/>
                  </a:lnTo>
                  <a:lnTo>
                    <a:pt x="114832" y="0"/>
                  </a:lnTo>
                  <a:lnTo>
                    <a:pt x="123664" y="7679"/>
                  </a:lnTo>
                  <a:lnTo>
                    <a:pt x="125741" y="15804"/>
                  </a:lnTo>
                  <a:lnTo>
                    <a:pt x="131073" y="25070"/>
                  </a:lnTo>
                  <a:lnTo>
                    <a:pt x="133896" y="69407"/>
                  </a:lnTo>
                  <a:lnTo>
                    <a:pt x="133944" y="109188"/>
                  </a:lnTo>
                  <a:lnTo>
                    <a:pt x="133945" y="145721"/>
                  </a:lnTo>
                  <a:lnTo>
                    <a:pt x="134938" y="147746"/>
                  </a:lnTo>
                  <a:lnTo>
                    <a:pt x="136591" y="149095"/>
                  </a:lnTo>
                  <a:lnTo>
                    <a:pt x="138686" y="149995"/>
                  </a:lnTo>
                  <a:lnTo>
                    <a:pt x="140082" y="151587"/>
                  </a:lnTo>
                  <a:lnTo>
                    <a:pt x="141634" y="156001"/>
                  </a:lnTo>
                  <a:lnTo>
                    <a:pt x="143040" y="157576"/>
                  </a:lnTo>
                  <a:lnTo>
                    <a:pt x="147248" y="159325"/>
                  </a:lnTo>
                  <a:lnTo>
                    <a:pt x="155195" y="160310"/>
                  </a:lnTo>
                  <a:lnTo>
                    <a:pt x="157042" y="159455"/>
                  </a:lnTo>
                  <a:lnTo>
                    <a:pt x="158272" y="157894"/>
                  </a:lnTo>
                  <a:lnTo>
                    <a:pt x="160734" y="1517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942"/>
            <p:cNvSpPr/>
            <p:nvPr>
              <p:custDataLst>
                <p:tags r:id="rId7"/>
              </p:custDataLst>
            </p:nvPr>
          </p:nvSpPr>
          <p:spPr>
            <a:xfrm>
              <a:off x="4080867" y="2946797"/>
              <a:ext cx="17860" cy="187120"/>
            </a:xfrm>
            <a:custGeom>
              <a:avLst/>
              <a:gdLst/>
              <a:ahLst/>
              <a:cxnLst/>
              <a:rect l="0" t="0" r="0" b="0"/>
              <a:pathLst>
                <a:path w="17860" h="187120">
                  <a:moveTo>
                    <a:pt x="17859" y="0"/>
                  </a:moveTo>
                  <a:lnTo>
                    <a:pt x="17859" y="0"/>
                  </a:lnTo>
                  <a:lnTo>
                    <a:pt x="17859" y="44505"/>
                  </a:lnTo>
                  <a:lnTo>
                    <a:pt x="17859" y="56526"/>
                  </a:lnTo>
                  <a:lnTo>
                    <a:pt x="9298" y="99593"/>
                  </a:lnTo>
                  <a:lnTo>
                    <a:pt x="168" y="142693"/>
                  </a:lnTo>
                  <a:lnTo>
                    <a:pt x="0" y="177197"/>
                  </a:lnTo>
                  <a:lnTo>
                    <a:pt x="8562" y="187119"/>
                  </a:lnTo>
                  <a:lnTo>
                    <a:pt x="17859" y="1785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943"/>
            <p:cNvSpPr/>
            <p:nvPr>
              <p:custDataLst>
                <p:tags r:id="rId8"/>
              </p:custDataLst>
            </p:nvPr>
          </p:nvSpPr>
          <p:spPr>
            <a:xfrm>
              <a:off x="4223752" y="2946797"/>
              <a:ext cx="17850" cy="160590"/>
            </a:xfrm>
            <a:custGeom>
              <a:avLst/>
              <a:gdLst/>
              <a:ahLst/>
              <a:cxnLst/>
              <a:rect l="0" t="0" r="0" b="0"/>
              <a:pathLst>
                <a:path w="17850" h="160590">
                  <a:moveTo>
                    <a:pt x="17849" y="0"/>
                  </a:moveTo>
                  <a:lnTo>
                    <a:pt x="17849" y="0"/>
                  </a:lnTo>
                  <a:lnTo>
                    <a:pt x="17849" y="12429"/>
                  </a:lnTo>
                  <a:lnTo>
                    <a:pt x="15204" y="18091"/>
                  </a:lnTo>
                  <a:lnTo>
                    <a:pt x="13109" y="20991"/>
                  </a:lnTo>
                  <a:lnTo>
                    <a:pt x="10161" y="34552"/>
                  </a:lnTo>
                  <a:lnTo>
                    <a:pt x="7934" y="78361"/>
                  </a:lnTo>
                  <a:lnTo>
                    <a:pt x="818" y="103350"/>
                  </a:lnTo>
                  <a:lnTo>
                    <a:pt x="0" y="136912"/>
                  </a:lnTo>
                  <a:lnTo>
                    <a:pt x="989" y="138899"/>
                  </a:lnTo>
                  <a:lnTo>
                    <a:pt x="2640" y="140225"/>
                  </a:lnTo>
                  <a:lnTo>
                    <a:pt x="4733" y="141108"/>
                  </a:lnTo>
                  <a:lnTo>
                    <a:pt x="6129" y="142689"/>
                  </a:lnTo>
                  <a:lnTo>
                    <a:pt x="7679" y="147091"/>
                  </a:lnTo>
                  <a:lnTo>
                    <a:pt x="8910" y="160589"/>
                  </a:lnTo>
                  <a:lnTo>
                    <a:pt x="8919" y="151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944"/>
            <p:cNvSpPr/>
            <p:nvPr>
              <p:custDataLst>
                <p:tags r:id="rId9"/>
              </p:custDataLst>
            </p:nvPr>
          </p:nvSpPr>
          <p:spPr>
            <a:xfrm>
              <a:off x="4214812" y="2857533"/>
              <a:ext cx="142876" cy="53546"/>
            </a:xfrm>
            <a:custGeom>
              <a:avLst/>
              <a:gdLst/>
              <a:ahLst/>
              <a:cxnLst/>
              <a:rect l="0" t="0" r="0" b="0"/>
              <a:pathLst>
                <a:path w="142876" h="53546">
                  <a:moveTo>
                    <a:pt x="0" y="53545"/>
                  </a:moveTo>
                  <a:lnTo>
                    <a:pt x="0" y="53545"/>
                  </a:lnTo>
                  <a:lnTo>
                    <a:pt x="23916" y="30621"/>
                  </a:lnTo>
                  <a:lnTo>
                    <a:pt x="35740" y="24873"/>
                  </a:lnTo>
                  <a:lnTo>
                    <a:pt x="50604" y="12617"/>
                  </a:lnTo>
                  <a:lnTo>
                    <a:pt x="56556" y="10550"/>
                  </a:lnTo>
                  <a:lnTo>
                    <a:pt x="74599" y="8231"/>
                  </a:lnTo>
                  <a:lnTo>
                    <a:pt x="86486" y="2856"/>
                  </a:lnTo>
                  <a:lnTo>
                    <a:pt x="127874" y="0"/>
                  </a:lnTo>
                  <a:lnTo>
                    <a:pt x="133893" y="2627"/>
                  </a:lnTo>
                  <a:lnTo>
                    <a:pt x="142875" y="88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945"/>
            <p:cNvSpPr/>
            <p:nvPr>
              <p:custDataLst>
                <p:tags r:id="rId10"/>
              </p:custDataLst>
            </p:nvPr>
          </p:nvSpPr>
          <p:spPr>
            <a:xfrm>
              <a:off x="4214812" y="2955726"/>
              <a:ext cx="125017" cy="17861"/>
            </a:xfrm>
            <a:custGeom>
              <a:avLst/>
              <a:gdLst/>
              <a:ahLst/>
              <a:cxnLst/>
              <a:rect l="0" t="0" r="0" b="0"/>
              <a:pathLst>
                <a:path w="125017" h="17861">
                  <a:moveTo>
                    <a:pt x="0" y="0"/>
                  </a:moveTo>
                  <a:lnTo>
                    <a:pt x="0" y="0"/>
                  </a:lnTo>
                  <a:lnTo>
                    <a:pt x="29470" y="993"/>
                  </a:lnTo>
                  <a:lnTo>
                    <a:pt x="47194" y="7689"/>
                  </a:lnTo>
                  <a:lnTo>
                    <a:pt x="89512" y="11528"/>
                  </a:lnTo>
                  <a:lnTo>
                    <a:pt x="107221" y="15984"/>
                  </a:lnTo>
                  <a:lnTo>
                    <a:pt x="125016" y="178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946"/>
            <p:cNvSpPr/>
            <p:nvPr>
              <p:custDataLst>
                <p:tags r:id="rId11"/>
              </p:custDataLst>
            </p:nvPr>
          </p:nvSpPr>
          <p:spPr>
            <a:xfrm>
              <a:off x="4438101" y="2920386"/>
              <a:ext cx="178548" cy="151427"/>
            </a:xfrm>
            <a:custGeom>
              <a:avLst/>
              <a:gdLst/>
              <a:ahLst/>
              <a:cxnLst/>
              <a:rect l="0" t="0" r="0" b="0"/>
              <a:pathLst>
                <a:path w="178548" h="151427">
                  <a:moveTo>
                    <a:pt x="17813" y="26411"/>
                  </a:moveTo>
                  <a:lnTo>
                    <a:pt x="17813" y="26411"/>
                  </a:lnTo>
                  <a:lnTo>
                    <a:pt x="32071" y="27403"/>
                  </a:lnTo>
                  <a:lnTo>
                    <a:pt x="42671" y="31151"/>
                  </a:lnTo>
                  <a:lnTo>
                    <a:pt x="53997" y="30833"/>
                  </a:lnTo>
                  <a:lnTo>
                    <a:pt x="59795" y="29359"/>
                  </a:lnTo>
                  <a:lnTo>
                    <a:pt x="71529" y="30367"/>
                  </a:lnTo>
                  <a:lnTo>
                    <a:pt x="95230" y="34358"/>
                  </a:lnTo>
                  <a:lnTo>
                    <a:pt x="99190" y="33693"/>
                  </a:lnTo>
                  <a:lnTo>
                    <a:pt x="101830" y="32258"/>
                  </a:lnTo>
                  <a:lnTo>
                    <a:pt x="103590" y="30309"/>
                  </a:lnTo>
                  <a:lnTo>
                    <a:pt x="110837" y="28143"/>
                  </a:lnTo>
                  <a:lnTo>
                    <a:pt x="147406" y="26413"/>
                  </a:lnTo>
                  <a:lnTo>
                    <a:pt x="148857" y="25420"/>
                  </a:lnTo>
                  <a:lnTo>
                    <a:pt x="149825" y="23766"/>
                  </a:lnTo>
                  <a:lnTo>
                    <a:pt x="151376" y="18723"/>
                  </a:lnTo>
                  <a:lnTo>
                    <a:pt x="146904" y="13109"/>
                  </a:lnTo>
                  <a:lnTo>
                    <a:pt x="141994" y="10577"/>
                  </a:lnTo>
                  <a:lnTo>
                    <a:pt x="127836" y="7826"/>
                  </a:lnTo>
                  <a:lnTo>
                    <a:pt x="117991" y="2494"/>
                  </a:lnTo>
                  <a:lnTo>
                    <a:pt x="96440" y="0"/>
                  </a:lnTo>
                  <a:lnTo>
                    <a:pt x="52196" y="8194"/>
                  </a:lnTo>
                  <a:lnTo>
                    <a:pt x="37371" y="13186"/>
                  </a:lnTo>
                  <a:lnTo>
                    <a:pt x="18429" y="23983"/>
                  </a:lnTo>
                  <a:lnTo>
                    <a:pt x="12134" y="26324"/>
                  </a:lnTo>
                  <a:lnTo>
                    <a:pt x="1753" y="33957"/>
                  </a:lnTo>
                  <a:lnTo>
                    <a:pt x="753" y="37371"/>
                  </a:lnTo>
                  <a:lnTo>
                    <a:pt x="0" y="56295"/>
                  </a:lnTo>
                  <a:lnTo>
                    <a:pt x="2620" y="62182"/>
                  </a:lnTo>
                  <a:lnTo>
                    <a:pt x="20946" y="82969"/>
                  </a:lnTo>
                  <a:lnTo>
                    <a:pt x="58278" y="109424"/>
                  </a:lnTo>
                  <a:lnTo>
                    <a:pt x="85447" y="126372"/>
                  </a:lnTo>
                  <a:lnTo>
                    <a:pt x="127898" y="140275"/>
                  </a:lnTo>
                  <a:lnTo>
                    <a:pt x="151748" y="148930"/>
                  </a:lnTo>
                  <a:lnTo>
                    <a:pt x="178547" y="1514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947"/>
            <p:cNvSpPr/>
            <p:nvPr>
              <p:custDataLst>
                <p:tags r:id="rId12"/>
              </p:custDataLst>
            </p:nvPr>
          </p:nvSpPr>
          <p:spPr>
            <a:xfrm>
              <a:off x="4679156" y="2875359"/>
              <a:ext cx="98217" cy="240994"/>
            </a:xfrm>
            <a:custGeom>
              <a:avLst/>
              <a:gdLst/>
              <a:ahLst/>
              <a:cxnLst/>
              <a:rect l="0" t="0" r="0" b="0"/>
              <a:pathLst>
                <a:path w="98217" h="240994">
                  <a:moveTo>
                    <a:pt x="89297" y="0"/>
                  </a:moveTo>
                  <a:lnTo>
                    <a:pt x="89297" y="0"/>
                  </a:lnTo>
                  <a:lnTo>
                    <a:pt x="84557" y="4741"/>
                  </a:lnTo>
                  <a:lnTo>
                    <a:pt x="82229" y="9714"/>
                  </a:lnTo>
                  <a:lnTo>
                    <a:pt x="81609" y="12429"/>
                  </a:lnTo>
                  <a:lnTo>
                    <a:pt x="80203" y="14239"/>
                  </a:lnTo>
                  <a:lnTo>
                    <a:pt x="75994" y="16251"/>
                  </a:lnTo>
                  <a:lnTo>
                    <a:pt x="74475" y="17779"/>
                  </a:lnTo>
                  <a:lnTo>
                    <a:pt x="67097" y="30147"/>
                  </a:lnTo>
                  <a:lnTo>
                    <a:pt x="61902" y="33243"/>
                  </a:lnTo>
                  <a:lnTo>
                    <a:pt x="56285" y="35610"/>
                  </a:lnTo>
                  <a:lnTo>
                    <a:pt x="37860" y="50512"/>
                  </a:lnTo>
                  <a:lnTo>
                    <a:pt x="32372" y="52216"/>
                  </a:lnTo>
                  <a:lnTo>
                    <a:pt x="30510" y="53662"/>
                  </a:lnTo>
                  <a:lnTo>
                    <a:pt x="28443" y="57915"/>
                  </a:lnTo>
                  <a:lnTo>
                    <a:pt x="26899" y="59446"/>
                  </a:lnTo>
                  <a:lnTo>
                    <a:pt x="22538" y="61147"/>
                  </a:lnTo>
                  <a:lnTo>
                    <a:pt x="20979" y="62593"/>
                  </a:lnTo>
                  <a:lnTo>
                    <a:pt x="13530" y="74817"/>
                  </a:lnTo>
                  <a:lnTo>
                    <a:pt x="12989" y="77660"/>
                  </a:lnTo>
                  <a:lnTo>
                    <a:pt x="13620" y="80547"/>
                  </a:lnTo>
                  <a:lnTo>
                    <a:pt x="15974" y="86400"/>
                  </a:lnTo>
                  <a:lnTo>
                    <a:pt x="20395" y="102739"/>
                  </a:lnTo>
                  <a:lnTo>
                    <a:pt x="27541" y="114777"/>
                  </a:lnTo>
                  <a:lnTo>
                    <a:pt x="40779" y="130797"/>
                  </a:lnTo>
                  <a:lnTo>
                    <a:pt x="46530" y="142841"/>
                  </a:lnTo>
                  <a:lnTo>
                    <a:pt x="85335" y="184547"/>
                  </a:lnTo>
                  <a:lnTo>
                    <a:pt x="91161" y="196453"/>
                  </a:lnTo>
                  <a:lnTo>
                    <a:pt x="97813" y="204860"/>
                  </a:lnTo>
                  <a:lnTo>
                    <a:pt x="98216" y="213932"/>
                  </a:lnTo>
                  <a:lnTo>
                    <a:pt x="90537" y="221968"/>
                  </a:lnTo>
                  <a:lnTo>
                    <a:pt x="82413" y="223983"/>
                  </a:lnTo>
                  <a:lnTo>
                    <a:pt x="74139" y="229305"/>
                  </a:lnTo>
                  <a:lnTo>
                    <a:pt x="65402" y="231322"/>
                  </a:lnTo>
                  <a:lnTo>
                    <a:pt x="32741" y="232162"/>
                  </a:lnTo>
                  <a:lnTo>
                    <a:pt x="26788" y="234814"/>
                  </a:lnTo>
                  <a:lnTo>
                    <a:pt x="20836" y="238307"/>
                  </a:lnTo>
                  <a:lnTo>
                    <a:pt x="8930" y="240549"/>
                  </a:lnTo>
                  <a:lnTo>
                    <a:pt x="1764" y="240993"/>
                  </a:lnTo>
                  <a:lnTo>
                    <a:pt x="1176" y="240037"/>
                  </a:lnTo>
                  <a:lnTo>
                    <a:pt x="0"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948"/>
            <p:cNvSpPr/>
            <p:nvPr>
              <p:custDataLst>
                <p:tags r:id="rId13"/>
              </p:custDataLst>
            </p:nvPr>
          </p:nvSpPr>
          <p:spPr>
            <a:xfrm>
              <a:off x="4857750" y="2884289"/>
              <a:ext cx="44649" cy="142872"/>
            </a:xfrm>
            <a:custGeom>
              <a:avLst/>
              <a:gdLst/>
              <a:ahLst/>
              <a:cxnLst/>
              <a:rect l="0" t="0" r="0" b="0"/>
              <a:pathLst>
                <a:path w="44649" h="142872">
                  <a:moveTo>
                    <a:pt x="44648" y="0"/>
                  </a:moveTo>
                  <a:lnTo>
                    <a:pt x="44648" y="0"/>
                  </a:lnTo>
                  <a:lnTo>
                    <a:pt x="43656" y="38910"/>
                  </a:lnTo>
                  <a:lnTo>
                    <a:pt x="36960" y="56191"/>
                  </a:lnTo>
                  <a:lnTo>
                    <a:pt x="34972" y="74526"/>
                  </a:lnTo>
                  <a:lnTo>
                    <a:pt x="28699" y="91377"/>
                  </a:lnTo>
                  <a:lnTo>
                    <a:pt x="26048" y="112207"/>
                  </a:lnTo>
                  <a:lnTo>
                    <a:pt x="19770" y="124837"/>
                  </a:lnTo>
                  <a:lnTo>
                    <a:pt x="17869" y="142719"/>
                  </a:lnTo>
                  <a:lnTo>
                    <a:pt x="9298" y="142871"/>
                  </a:lnTo>
                  <a:lnTo>
                    <a:pt x="4298" y="138133"/>
                  </a:lnTo>
                  <a:lnTo>
                    <a:pt x="1910" y="133161"/>
                  </a:lnTo>
                  <a:lnTo>
                    <a:pt x="0" y="10715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949"/>
            <p:cNvSpPr/>
            <p:nvPr>
              <p:custDataLst>
                <p:tags r:id="rId14"/>
              </p:custDataLst>
            </p:nvPr>
          </p:nvSpPr>
          <p:spPr>
            <a:xfrm>
              <a:off x="4848820" y="2839907"/>
              <a:ext cx="258962" cy="26523"/>
            </a:xfrm>
            <a:custGeom>
              <a:avLst/>
              <a:gdLst/>
              <a:ahLst/>
              <a:cxnLst/>
              <a:rect l="0" t="0" r="0" b="0"/>
              <a:pathLst>
                <a:path w="258962" h="26523">
                  <a:moveTo>
                    <a:pt x="0" y="17593"/>
                  </a:moveTo>
                  <a:lnTo>
                    <a:pt x="0" y="17593"/>
                  </a:lnTo>
                  <a:lnTo>
                    <a:pt x="4740" y="17593"/>
                  </a:lnTo>
                  <a:lnTo>
                    <a:pt x="43114" y="4291"/>
                  </a:lnTo>
                  <a:lnTo>
                    <a:pt x="86386" y="0"/>
                  </a:lnTo>
                  <a:lnTo>
                    <a:pt x="129329" y="749"/>
                  </a:lnTo>
                  <a:lnTo>
                    <a:pt x="168459" y="6806"/>
                  </a:lnTo>
                  <a:lnTo>
                    <a:pt x="193450" y="10759"/>
                  </a:lnTo>
                  <a:lnTo>
                    <a:pt x="216068" y="15568"/>
                  </a:lnTo>
                  <a:lnTo>
                    <a:pt x="238976" y="19639"/>
                  </a:lnTo>
                  <a:lnTo>
                    <a:pt x="258961" y="265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950"/>
            <p:cNvSpPr/>
            <p:nvPr>
              <p:custDataLst>
                <p:tags r:id="rId15"/>
              </p:custDataLst>
            </p:nvPr>
          </p:nvSpPr>
          <p:spPr>
            <a:xfrm>
              <a:off x="3500437" y="3241476"/>
              <a:ext cx="62106" cy="276821"/>
            </a:xfrm>
            <a:custGeom>
              <a:avLst/>
              <a:gdLst/>
              <a:ahLst/>
              <a:cxnLst/>
              <a:rect l="0" t="0" r="0" b="0"/>
              <a:pathLst>
                <a:path w="62106" h="276821">
                  <a:moveTo>
                    <a:pt x="0" y="0"/>
                  </a:moveTo>
                  <a:lnTo>
                    <a:pt x="0" y="0"/>
                  </a:lnTo>
                  <a:lnTo>
                    <a:pt x="14240" y="15232"/>
                  </a:lnTo>
                  <a:lnTo>
                    <a:pt x="32004" y="55920"/>
                  </a:lnTo>
                  <a:lnTo>
                    <a:pt x="43263" y="100372"/>
                  </a:lnTo>
                  <a:lnTo>
                    <a:pt x="51534" y="140512"/>
                  </a:lnTo>
                  <a:lnTo>
                    <a:pt x="59446" y="179459"/>
                  </a:lnTo>
                  <a:lnTo>
                    <a:pt x="62105" y="218616"/>
                  </a:lnTo>
                  <a:lnTo>
                    <a:pt x="54382" y="260849"/>
                  </a:lnTo>
                  <a:lnTo>
                    <a:pt x="53578" y="2768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951"/>
            <p:cNvSpPr/>
            <p:nvPr>
              <p:custDataLst>
                <p:tags r:id="rId16"/>
              </p:custDataLst>
            </p:nvPr>
          </p:nvSpPr>
          <p:spPr>
            <a:xfrm>
              <a:off x="3455789" y="3223617"/>
              <a:ext cx="258394" cy="232173"/>
            </a:xfrm>
            <a:custGeom>
              <a:avLst/>
              <a:gdLst/>
              <a:ahLst/>
              <a:cxnLst/>
              <a:rect l="0" t="0" r="0" b="0"/>
              <a:pathLst>
                <a:path w="258394" h="232173">
                  <a:moveTo>
                    <a:pt x="35718" y="0"/>
                  </a:moveTo>
                  <a:lnTo>
                    <a:pt x="35718" y="0"/>
                  </a:lnTo>
                  <a:lnTo>
                    <a:pt x="75858" y="0"/>
                  </a:lnTo>
                  <a:lnTo>
                    <a:pt x="98544" y="992"/>
                  </a:lnTo>
                  <a:lnTo>
                    <a:pt x="135359" y="7688"/>
                  </a:lnTo>
                  <a:lnTo>
                    <a:pt x="167958" y="15813"/>
                  </a:lnTo>
                  <a:lnTo>
                    <a:pt x="205719" y="38419"/>
                  </a:lnTo>
                  <a:lnTo>
                    <a:pt x="245892" y="77312"/>
                  </a:lnTo>
                  <a:lnTo>
                    <a:pt x="254648" y="93132"/>
                  </a:lnTo>
                  <a:lnTo>
                    <a:pt x="258393" y="122152"/>
                  </a:lnTo>
                  <a:lnTo>
                    <a:pt x="256062" y="131350"/>
                  </a:lnTo>
                  <a:lnTo>
                    <a:pt x="246482" y="145339"/>
                  </a:lnTo>
                  <a:lnTo>
                    <a:pt x="234044" y="157656"/>
                  </a:lnTo>
                  <a:lnTo>
                    <a:pt x="190340" y="181566"/>
                  </a:lnTo>
                  <a:lnTo>
                    <a:pt x="150027" y="199429"/>
                  </a:lnTo>
                  <a:lnTo>
                    <a:pt x="116636" y="211667"/>
                  </a:lnTo>
                  <a:lnTo>
                    <a:pt x="98389" y="216174"/>
                  </a:lnTo>
                  <a:lnTo>
                    <a:pt x="62522" y="229690"/>
                  </a:lnTo>
                  <a:lnTo>
                    <a:pt x="19954" y="232107"/>
                  </a:lnTo>
                  <a:lnTo>
                    <a:pt x="0"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952"/>
            <p:cNvSpPr/>
            <p:nvPr>
              <p:custDataLst>
                <p:tags r:id="rId17"/>
              </p:custDataLst>
            </p:nvPr>
          </p:nvSpPr>
          <p:spPr>
            <a:xfrm>
              <a:off x="3804046" y="3268301"/>
              <a:ext cx="151806" cy="142840"/>
            </a:xfrm>
            <a:custGeom>
              <a:avLst/>
              <a:gdLst/>
              <a:ahLst/>
              <a:cxnLst/>
              <a:rect l="0" t="0" r="0" b="0"/>
              <a:pathLst>
                <a:path w="151806" h="142840">
                  <a:moveTo>
                    <a:pt x="0" y="71402"/>
                  </a:moveTo>
                  <a:lnTo>
                    <a:pt x="0" y="71402"/>
                  </a:lnTo>
                  <a:lnTo>
                    <a:pt x="4741" y="71402"/>
                  </a:lnTo>
                  <a:lnTo>
                    <a:pt x="44950" y="60378"/>
                  </a:lnTo>
                  <a:lnTo>
                    <a:pt x="62598" y="55568"/>
                  </a:lnTo>
                  <a:lnTo>
                    <a:pt x="73462" y="53451"/>
                  </a:lnTo>
                  <a:lnTo>
                    <a:pt x="86149" y="47673"/>
                  </a:lnTo>
                  <a:lnTo>
                    <a:pt x="100051" y="44527"/>
                  </a:lnTo>
                  <a:lnTo>
                    <a:pt x="102419" y="42571"/>
                  </a:lnTo>
                  <a:lnTo>
                    <a:pt x="103999" y="40275"/>
                  </a:lnTo>
                  <a:lnTo>
                    <a:pt x="106043" y="38744"/>
                  </a:lnTo>
                  <a:lnTo>
                    <a:pt x="116455" y="33642"/>
                  </a:lnTo>
                  <a:lnTo>
                    <a:pt x="132556" y="19184"/>
                  </a:lnTo>
                  <a:lnTo>
                    <a:pt x="133534" y="13486"/>
                  </a:lnTo>
                  <a:lnTo>
                    <a:pt x="132679" y="11955"/>
                  </a:lnTo>
                  <a:lnTo>
                    <a:pt x="131117" y="10935"/>
                  </a:lnTo>
                  <a:lnTo>
                    <a:pt x="129083" y="10254"/>
                  </a:lnTo>
                  <a:lnTo>
                    <a:pt x="127728" y="8809"/>
                  </a:lnTo>
                  <a:lnTo>
                    <a:pt x="126221" y="4557"/>
                  </a:lnTo>
                  <a:lnTo>
                    <a:pt x="124828" y="3026"/>
                  </a:lnTo>
                  <a:lnTo>
                    <a:pt x="120633" y="1325"/>
                  </a:lnTo>
                  <a:lnTo>
                    <a:pt x="90474" y="0"/>
                  </a:lnTo>
                  <a:lnTo>
                    <a:pt x="82214" y="2626"/>
                  </a:lnTo>
                  <a:lnTo>
                    <a:pt x="74243" y="6108"/>
                  </a:lnTo>
                  <a:lnTo>
                    <a:pt x="59591" y="9061"/>
                  </a:lnTo>
                  <a:lnTo>
                    <a:pt x="48525" y="15778"/>
                  </a:lnTo>
                  <a:lnTo>
                    <a:pt x="23849" y="38696"/>
                  </a:lnTo>
                  <a:lnTo>
                    <a:pt x="20521" y="44629"/>
                  </a:lnTo>
                  <a:lnTo>
                    <a:pt x="18386" y="56522"/>
                  </a:lnTo>
                  <a:lnTo>
                    <a:pt x="18016" y="70190"/>
                  </a:lnTo>
                  <a:lnTo>
                    <a:pt x="20575" y="78470"/>
                  </a:lnTo>
                  <a:lnTo>
                    <a:pt x="24028" y="85457"/>
                  </a:lnTo>
                  <a:lnTo>
                    <a:pt x="25562" y="91870"/>
                  </a:lnTo>
                  <a:lnTo>
                    <a:pt x="31536" y="98028"/>
                  </a:lnTo>
                  <a:lnTo>
                    <a:pt x="39813" y="105064"/>
                  </a:lnTo>
                  <a:lnTo>
                    <a:pt x="50051" y="118197"/>
                  </a:lnTo>
                  <a:lnTo>
                    <a:pt x="86822" y="137145"/>
                  </a:lnTo>
                  <a:lnTo>
                    <a:pt x="99588" y="141152"/>
                  </a:lnTo>
                  <a:lnTo>
                    <a:pt x="141253" y="142795"/>
                  </a:lnTo>
                  <a:lnTo>
                    <a:pt x="151805" y="1428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953"/>
            <p:cNvSpPr/>
            <p:nvPr>
              <p:custDataLst>
                <p:tags r:id="rId18"/>
              </p:custDataLst>
            </p:nvPr>
          </p:nvSpPr>
          <p:spPr>
            <a:xfrm>
              <a:off x="3973711" y="3241480"/>
              <a:ext cx="107157" cy="160697"/>
            </a:xfrm>
            <a:custGeom>
              <a:avLst/>
              <a:gdLst/>
              <a:ahLst/>
              <a:cxnLst/>
              <a:rect l="0" t="0" r="0" b="0"/>
              <a:pathLst>
                <a:path w="107157" h="160697">
                  <a:moveTo>
                    <a:pt x="107156" y="17856"/>
                  </a:moveTo>
                  <a:lnTo>
                    <a:pt x="107156" y="17856"/>
                  </a:lnTo>
                  <a:lnTo>
                    <a:pt x="99035" y="10727"/>
                  </a:lnTo>
                  <a:lnTo>
                    <a:pt x="85788" y="3617"/>
                  </a:lnTo>
                  <a:lnTo>
                    <a:pt x="71835" y="314"/>
                  </a:lnTo>
                  <a:lnTo>
                    <a:pt x="49330" y="0"/>
                  </a:lnTo>
                  <a:lnTo>
                    <a:pt x="47770" y="991"/>
                  </a:lnTo>
                  <a:lnTo>
                    <a:pt x="46729" y="2644"/>
                  </a:lnTo>
                  <a:lnTo>
                    <a:pt x="45265" y="9711"/>
                  </a:lnTo>
                  <a:lnTo>
                    <a:pt x="44770" y="25728"/>
                  </a:lnTo>
                  <a:lnTo>
                    <a:pt x="47348" y="33922"/>
                  </a:lnTo>
                  <a:lnTo>
                    <a:pt x="50809" y="40872"/>
                  </a:lnTo>
                  <a:lnTo>
                    <a:pt x="57954" y="61186"/>
                  </a:lnTo>
                  <a:lnTo>
                    <a:pt x="86344" y="103274"/>
                  </a:lnTo>
                  <a:lnTo>
                    <a:pt x="94264" y="112839"/>
                  </a:lnTo>
                  <a:lnTo>
                    <a:pt x="96465" y="118940"/>
                  </a:lnTo>
                  <a:lnTo>
                    <a:pt x="98045" y="120964"/>
                  </a:lnTo>
                  <a:lnTo>
                    <a:pt x="104015" y="124805"/>
                  </a:lnTo>
                  <a:lnTo>
                    <a:pt x="105760" y="129219"/>
                  </a:lnTo>
                  <a:lnTo>
                    <a:pt x="107153" y="156130"/>
                  </a:lnTo>
                  <a:lnTo>
                    <a:pt x="106162" y="157664"/>
                  </a:lnTo>
                  <a:lnTo>
                    <a:pt x="104509" y="158686"/>
                  </a:lnTo>
                  <a:lnTo>
                    <a:pt x="99034" y="159822"/>
                  </a:lnTo>
                  <a:lnTo>
                    <a:pt x="68782" y="160696"/>
                  </a:lnTo>
                  <a:lnTo>
                    <a:pt x="28378" y="147427"/>
                  </a:lnTo>
                  <a:lnTo>
                    <a:pt x="16235" y="139481"/>
                  </a:lnTo>
                  <a:lnTo>
                    <a:pt x="12176" y="133758"/>
                  </a:lnTo>
                  <a:lnTo>
                    <a:pt x="9380" y="127907"/>
                  </a:lnTo>
                  <a:lnTo>
                    <a:pt x="4830" y="121999"/>
                  </a:lnTo>
                  <a:lnTo>
                    <a:pt x="2147" y="113420"/>
                  </a:lnTo>
                  <a:lnTo>
                    <a:pt x="0" y="9822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954"/>
            <p:cNvSpPr/>
            <p:nvPr>
              <p:custDataLst>
                <p:tags r:id="rId19"/>
              </p:custDataLst>
            </p:nvPr>
          </p:nvSpPr>
          <p:spPr>
            <a:xfrm>
              <a:off x="4223742" y="3196828"/>
              <a:ext cx="80368" cy="232050"/>
            </a:xfrm>
            <a:custGeom>
              <a:avLst/>
              <a:gdLst/>
              <a:ahLst/>
              <a:cxnLst/>
              <a:rect l="0" t="0" r="0" b="0"/>
              <a:pathLst>
                <a:path w="80368" h="232050">
                  <a:moveTo>
                    <a:pt x="80367" y="0"/>
                  </a:moveTo>
                  <a:lnTo>
                    <a:pt x="80367" y="0"/>
                  </a:lnTo>
                  <a:lnTo>
                    <a:pt x="75627" y="4740"/>
                  </a:lnTo>
                  <a:lnTo>
                    <a:pt x="73300" y="9714"/>
                  </a:lnTo>
                  <a:lnTo>
                    <a:pt x="64418" y="53830"/>
                  </a:lnTo>
                  <a:lnTo>
                    <a:pt x="62365" y="64605"/>
                  </a:lnTo>
                  <a:lnTo>
                    <a:pt x="56623" y="77240"/>
                  </a:lnTo>
                  <a:lnTo>
                    <a:pt x="46688" y="116251"/>
                  </a:lnTo>
                  <a:lnTo>
                    <a:pt x="44563" y="127073"/>
                  </a:lnTo>
                  <a:lnTo>
                    <a:pt x="38781" y="139736"/>
                  </a:lnTo>
                  <a:lnTo>
                    <a:pt x="33252" y="176113"/>
                  </a:lnTo>
                  <a:lnTo>
                    <a:pt x="29661" y="183444"/>
                  </a:lnTo>
                  <a:lnTo>
                    <a:pt x="26049" y="202309"/>
                  </a:lnTo>
                  <a:lnTo>
                    <a:pt x="19771" y="214294"/>
                  </a:lnTo>
                  <a:lnTo>
                    <a:pt x="18237" y="221475"/>
                  </a:lnTo>
                  <a:lnTo>
                    <a:pt x="9307" y="231758"/>
                  </a:lnTo>
                  <a:lnTo>
                    <a:pt x="4301" y="232049"/>
                  </a:lnTo>
                  <a:lnTo>
                    <a:pt x="2867" y="231098"/>
                  </a:lnTo>
                  <a:lnTo>
                    <a:pt x="1911" y="229472"/>
                  </a:lnTo>
                  <a:lnTo>
                    <a:pt x="0" y="2232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955"/>
            <p:cNvSpPr/>
            <p:nvPr>
              <p:custDataLst>
                <p:tags r:id="rId20"/>
              </p:custDataLst>
            </p:nvPr>
          </p:nvSpPr>
          <p:spPr>
            <a:xfrm>
              <a:off x="4179093" y="3277195"/>
              <a:ext cx="133947" cy="8821"/>
            </a:xfrm>
            <a:custGeom>
              <a:avLst/>
              <a:gdLst/>
              <a:ahLst/>
              <a:cxnLst/>
              <a:rect l="0" t="0" r="0" b="0"/>
              <a:pathLst>
                <a:path w="133947" h="8821">
                  <a:moveTo>
                    <a:pt x="0" y="0"/>
                  </a:moveTo>
                  <a:lnTo>
                    <a:pt x="0" y="0"/>
                  </a:lnTo>
                  <a:lnTo>
                    <a:pt x="42692" y="0"/>
                  </a:lnTo>
                  <a:lnTo>
                    <a:pt x="65371" y="0"/>
                  </a:lnTo>
                  <a:lnTo>
                    <a:pt x="106992" y="8766"/>
                  </a:lnTo>
                  <a:lnTo>
                    <a:pt x="110024" y="8820"/>
                  </a:lnTo>
                  <a:lnTo>
                    <a:pt x="13394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956"/>
            <p:cNvSpPr/>
            <p:nvPr>
              <p:custDataLst>
                <p:tags r:id="rId21"/>
              </p:custDataLst>
            </p:nvPr>
          </p:nvSpPr>
          <p:spPr>
            <a:xfrm>
              <a:off x="4375546" y="3277195"/>
              <a:ext cx="8931" cy="89265"/>
            </a:xfrm>
            <a:custGeom>
              <a:avLst/>
              <a:gdLst/>
              <a:ahLst/>
              <a:cxnLst/>
              <a:rect l="0" t="0" r="0" b="0"/>
              <a:pathLst>
                <a:path w="8931" h="89265">
                  <a:moveTo>
                    <a:pt x="0" y="0"/>
                  </a:moveTo>
                  <a:lnTo>
                    <a:pt x="0" y="0"/>
                  </a:lnTo>
                  <a:lnTo>
                    <a:pt x="0" y="43785"/>
                  </a:lnTo>
                  <a:lnTo>
                    <a:pt x="0" y="49133"/>
                  </a:lnTo>
                  <a:lnTo>
                    <a:pt x="2646" y="54249"/>
                  </a:lnTo>
                  <a:lnTo>
                    <a:pt x="6137" y="59829"/>
                  </a:lnTo>
                  <a:lnTo>
                    <a:pt x="8821" y="70927"/>
                  </a:lnTo>
                  <a:lnTo>
                    <a:pt x="8930" y="89264"/>
                  </a:lnTo>
                  <a:lnTo>
                    <a:pt x="8930" y="8036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SMARTInkShape-957"/>
            <p:cNvSpPr/>
            <p:nvPr>
              <p:custDataLst>
                <p:tags r:id="rId22"/>
              </p:custDataLst>
            </p:nvPr>
          </p:nvSpPr>
          <p:spPr>
            <a:xfrm>
              <a:off x="4446984" y="3143250"/>
              <a:ext cx="8931" cy="17860"/>
            </a:xfrm>
            <a:custGeom>
              <a:avLst/>
              <a:gdLst/>
              <a:ahLst/>
              <a:cxnLst/>
              <a:rect l="0" t="0" r="0" b="0"/>
              <a:pathLst>
                <a:path w="8931" h="17860">
                  <a:moveTo>
                    <a:pt x="0" y="17859"/>
                  </a:moveTo>
                  <a:lnTo>
                    <a:pt x="0" y="17859"/>
                  </a:lnTo>
                  <a:lnTo>
                    <a:pt x="7688" y="10171"/>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SMARTInkShape-958"/>
            <p:cNvSpPr/>
            <p:nvPr>
              <p:custDataLst>
                <p:tags r:id="rId23"/>
              </p:custDataLst>
            </p:nvPr>
          </p:nvSpPr>
          <p:spPr>
            <a:xfrm>
              <a:off x="4455914" y="3250407"/>
              <a:ext cx="89297" cy="89297"/>
            </a:xfrm>
            <a:custGeom>
              <a:avLst/>
              <a:gdLst/>
              <a:ahLst/>
              <a:cxnLst/>
              <a:rect l="0" t="0" r="0" b="0"/>
              <a:pathLst>
                <a:path w="89297" h="89297">
                  <a:moveTo>
                    <a:pt x="0" y="53577"/>
                  </a:moveTo>
                  <a:lnTo>
                    <a:pt x="0" y="53577"/>
                  </a:lnTo>
                  <a:lnTo>
                    <a:pt x="12429" y="53577"/>
                  </a:lnTo>
                  <a:lnTo>
                    <a:pt x="14239" y="52585"/>
                  </a:lnTo>
                  <a:lnTo>
                    <a:pt x="15446" y="50931"/>
                  </a:lnTo>
                  <a:lnTo>
                    <a:pt x="16250" y="48837"/>
                  </a:lnTo>
                  <a:lnTo>
                    <a:pt x="17779" y="47440"/>
                  </a:lnTo>
                  <a:lnTo>
                    <a:pt x="27361" y="42554"/>
                  </a:lnTo>
                  <a:lnTo>
                    <a:pt x="30147" y="40275"/>
                  </a:lnTo>
                  <a:lnTo>
                    <a:pt x="33242" y="35097"/>
                  </a:lnTo>
                  <a:lnTo>
                    <a:pt x="35610" y="29489"/>
                  </a:lnTo>
                  <a:lnTo>
                    <a:pt x="48003" y="14846"/>
                  </a:lnTo>
                  <a:lnTo>
                    <a:pt x="53746" y="11559"/>
                  </a:lnTo>
                  <a:lnTo>
                    <a:pt x="59606" y="9105"/>
                  </a:lnTo>
                  <a:lnTo>
                    <a:pt x="69683" y="1394"/>
                  </a:lnTo>
                  <a:lnTo>
                    <a:pt x="79954" y="35"/>
                  </a:lnTo>
                  <a:lnTo>
                    <a:pt x="88918" y="0"/>
                  </a:lnTo>
                  <a:lnTo>
                    <a:pt x="89296" y="29888"/>
                  </a:lnTo>
                  <a:lnTo>
                    <a:pt x="86651" y="35772"/>
                  </a:lnTo>
                  <a:lnTo>
                    <a:pt x="83160" y="41695"/>
                  </a:lnTo>
                  <a:lnTo>
                    <a:pt x="80919" y="53582"/>
                  </a:lnTo>
                  <a:lnTo>
                    <a:pt x="80735" y="56557"/>
                  </a:lnTo>
                  <a:lnTo>
                    <a:pt x="77885" y="62508"/>
                  </a:lnTo>
                  <a:lnTo>
                    <a:pt x="74303" y="68461"/>
                  </a:lnTo>
                  <a:lnTo>
                    <a:pt x="72003" y="80366"/>
                  </a:lnTo>
                  <a:lnTo>
                    <a:pt x="71437" y="8929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SMARTInkShape-959"/>
            <p:cNvSpPr/>
            <p:nvPr>
              <p:custDataLst>
                <p:tags r:id="rId24"/>
              </p:custDataLst>
            </p:nvPr>
          </p:nvSpPr>
          <p:spPr>
            <a:xfrm>
              <a:off x="3420070" y="3223617"/>
              <a:ext cx="1464427" cy="392907"/>
            </a:xfrm>
            <a:custGeom>
              <a:avLst/>
              <a:gdLst/>
              <a:ahLst/>
              <a:cxnLst/>
              <a:rect l="0" t="0" r="0" b="0"/>
              <a:pathLst>
                <a:path w="1464427" h="392907">
                  <a:moveTo>
                    <a:pt x="1214437" y="35719"/>
                  </a:moveTo>
                  <a:lnTo>
                    <a:pt x="1214437" y="35719"/>
                  </a:lnTo>
                  <a:lnTo>
                    <a:pt x="1209697" y="40459"/>
                  </a:lnTo>
                  <a:lnTo>
                    <a:pt x="1207370" y="45433"/>
                  </a:lnTo>
                  <a:lnTo>
                    <a:pt x="1205540" y="74428"/>
                  </a:lnTo>
                  <a:lnTo>
                    <a:pt x="1208168" y="80373"/>
                  </a:lnTo>
                  <a:lnTo>
                    <a:pt x="1213199" y="87534"/>
                  </a:lnTo>
                  <a:lnTo>
                    <a:pt x="1215185" y="96078"/>
                  </a:lnTo>
                  <a:lnTo>
                    <a:pt x="1219069" y="101571"/>
                  </a:lnTo>
                  <a:lnTo>
                    <a:pt x="1224103" y="104674"/>
                  </a:lnTo>
                  <a:lnTo>
                    <a:pt x="1226834" y="105501"/>
                  </a:lnTo>
                  <a:lnTo>
                    <a:pt x="1228655" y="107045"/>
                  </a:lnTo>
                  <a:lnTo>
                    <a:pt x="1230678" y="111407"/>
                  </a:lnTo>
                  <a:lnTo>
                    <a:pt x="1232210" y="112966"/>
                  </a:lnTo>
                  <a:lnTo>
                    <a:pt x="1236557" y="114700"/>
                  </a:lnTo>
                  <a:lnTo>
                    <a:pt x="1271002" y="116075"/>
                  </a:lnTo>
                  <a:lnTo>
                    <a:pt x="1284666" y="111342"/>
                  </a:lnTo>
                  <a:lnTo>
                    <a:pt x="1303183" y="100639"/>
                  </a:lnTo>
                  <a:lnTo>
                    <a:pt x="1309442" y="98307"/>
                  </a:lnTo>
                  <a:lnTo>
                    <a:pt x="1324538" y="85939"/>
                  </a:lnTo>
                  <a:lnTo>
                    <a:pt x="1360289" y="41778"/>
                  </a:lnTo>
                  <a:lnTo>
                    <a:pt x="1363597" y="35766"/>
                  </a:lnTo>
                  <a:lnTo>
                    <a:pt x="1366058" y="29786"/>
                  </a:lnTo>
                  <a:lnTo>
                    <a:pt x="1372031" y="20842"/>
                  </a:lnTo>
                  <a:lnTo>
                    <a:pt x="1374242" y="11908"/>
                  </a:lnTo>
                  <a:lnTo>
                    <a:pt x="1375171" y="4"/>
                  </a:lnTo>
                  <a:lnTo>
                    <a:pt x="1367484" y="0"/>
                  </a:lnTo>
                  <a:lnTo>
                    <a:pt x="1367070" y="993"/>
                  </a:lnTo>
                  <a:lnTo>
                    <a:pt x="1366351" y="12429"/>
                  </a:lnTo>
                  <a:lnTo>
                    <a:pt x="1375921" y="56502"/>
                  </a:lnTo>
                  <a:lnTo>
                    <a:pt x="1393249" y="96971"/>
                  </a:lnTo>
                  <a:lnTo>
                    <a:pt x="1399379" y="115714"/>
                  </a:lnTo>
                  <a:lnTo>
                    <a:pt x="1403842" y="133835"/>
                  </a:lnTo>
                  <a:lnTo>
                    <a:pt x="1422907" y="175611"/>
                  </a:lnTo>
                  <a:lnTo>
                    <a:pt x="1442647" y="216296"/>
                  </a:lnTo>
                  <a:lnTo>
                    <a:pt x="1458884" y="256352"/>
                  </a:lnTo>
                  <a:lnTo>
                    <a:pt x="1462814" y="269212"/>
                  </a:lnTo>
                  <a:lnTo>
                    <a:pt x="1464426" y="306175"/>
                  </a:lnTo>
                  <a:lnTo>
                    <a:pt x="1459716" y="320134"/>
                  </a:lnTo>
                  <a:lnTo>
                    <a:pt x="1452036" y="332098"/>
                  </a:lnTo>
                  <a:lnTo>
                    <a:pt x="1448243" y="334508"/>
                  </a:lnTo>
                  <a:lnTo>
                    <a:pt x="1409336" y="345042"/>
                  </a:lnTo>
                  <a:lnTo>
                    <a:pt x="1372219" y="347622"/>
                  </a:lnTo>
                  <a:lnTo>
                    <a:pt x="1338579" y="345424"/>
                  </a:lnTo>
                  <a:lnTo>
                    <a:pt x="1300829" y="341134"/>
                  </a:lnTo>
                  <a:lnTo>
                    <a:pt x="1258225" y="337217"/>
                  </a:lnTo>
                  <a:lnTo>
                    <a:pt x="1227946" y="332437"/>
                  </a:lnTo>
                  <a:lnTo>
                    <a:pt x="1194645" y="327005"/>
                  </a:lnTo>
                  <a:lnTo>
                    <a:pt x="1157354" y="321284"/>
                  </a:lnTo>
                  <a:lnTo>
                    <a:pt x="1118622" y="316425"/>
                  </a:lnTo>
                  <a:lnTo>
                    <a:pt x="1081564" y="314266"/>
                  </a:lnTo>
                  <a:lnTo>
                    <a:pt x="1039958" y="310661"/>
                  </a:lnTo>
                  <a:lnTo>
                    <a:pt x="1017751" y="308311"/>
                  </a:lnTo>
                  <a:lnTo>
                    <a:pt x="995008" y="305751"/>
                  </a:lnTo>
                  <a:lnTo>
                    <a:pt x="971909" y="303053"/>
                  </a:lnTo>
                  <a:lnTo>
                    <a:pt x="948572" y="300262"/>
                  </a:lnTo>
                  <a:lnTo>
                    <a:pt x="925077" y="297409"/>
                  </a:lnTo>
                  <a:lnTo>
                    <a:pt x="901476" y="294515"/>
                  </a:lnTo>
                  <a:lnTo>
                    <a:pt x="877804" y="291593"/>
                  </a:lnTo>
                  <a:lnTo>
                    <a:pt x="853094" y="289646"/>
                  </a:lnTo>
                  <a:lnTo>
                    <a:pt x="827690" y="288347"/>
                  </a:lnTo>
                  <a:lnTo>
                    <a:pt x="801825" y="287481"/>
                  </a:lnTo>
                  <a:lnTo>
                    <a:pt x="775651" y="286904"/>
                  </a:lnTo>
                  <a:lnTo>
                    <a:pt x="749273" y="286520"/>
                  </a:lnTo>
                  <a:lnTo>
                    <a:pt x="722757" y="286263"/>
                  </a:lnTo>
                  <a:lnTo>
                    <a:pt x="696150" y="286092"/>
                  </a:lnTo>
                  <a:lnTo>
                    <a:pt x="669483" y="285978"/>
                  </a:lnTo>
                  <a:lnTo>
                    <a:pt x="642775" y="285902"/>
                  </a:lnTo>
                  <a:lnTo>
                    <a:pt x="616040" y="286844"/>
                  </a:lnTo>
                  <a:lnTo>
                    <a:pt x="589287" y="288463"/>
                  </a:lnTo>
                  <a:lnTo>
                    <a:pt x="562522" y="290536"/>
                  </a:lnTo>
                  <a:lnTo>
                    <a:pt x="535749" y="292909"/>
                  </a:lnTo>
                  <a:lnTo>
                    <a:pt x="508971" y="295484"/>
                  </a:lnTo>
                  <a:lnTo>
                    <a:pt x="482189" y="298192"/>
                  </a:lnTo>
                  <a:lnTo>
                    <a:pt x="454412" y="300990"/>
                  </a:lnTo>
                  <a:lnTo>
                    <a:pt x="425973" y="303848"/>
                  </a:lnTo>
                  <a:lnTo>
                    <a:pt x="397092" y="306745"/>
                  </a:lnTo>
                  <a:lnTo>
                    <a:pt x="367915" y="310661"/>
                  </a:lnTo>
                  <a:lnTo>
                    <a:pt x="338542" y="315255"/>
                  </a:lnTo>
                  <a:lnTo>
                    <a:pt x="309039" y="320304"/>
                  </a:lnTo>
                  <a:lnTo>
                    <a:pt x="280440" y="325653"/>
                  </a:lnTo>
                  <a:lnTo>
                    <a:pt x="252444" y="331204"/>
                  </a:lnTo>
                  <a:lnTo>
                    <a:pt x="224851" y="336889"/>
                  </a:lnTo>
                  <a:lnTo>
                    <a:pt x="196533" y="342663"/>
                  </a:lnTo>
                  <a:lnTo>
                    <a:pt x="167733" y="348497"/>
                  </a:lnTo>
                  <a:lnTo>
                    <a:pt x="138611" y="354370"/>
                  </a:lnTo>
                  <a:lnTo>
                    <a:pt x="110267" y="361262"/>
                  </a:lnTo>
                  <a:lnTo>
                    <a:pt x="82441" y="368833"/>
                  </a:lnTo>
                  <a:lnTo>
                    <a:pt x="54961" y="376858"/>
                  </a:lnTo>
                  <a:lnTo>
                    <a:pt x="0"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1" name="SMARTInkShape-960"/>
          <p:cNvSpPr/>
          <p:nvPr>
            <p:custDataLst>
              <p:tags r:id="rId2"/>
            </p:custDataLst>
          </p:nvPr>
        </p:nvSpPr>
        <p:spPr>
          <a:xfrm>
            <a:off x="2866429" y="4464843"/>
            <a:ext cx="151806" cy="607221"/>
          </a:xfrm>
          <a:custGeom>
            <a:avLst/>
            <a:gdLst/>
            <a:ahLst/>
            <a:cxnLst/>
            <a:rect l="0" t="0" r="0" b="0"/>
            <a:pathLst>
              <a:path w="151806" h="607221">
                <a:moveTo>
                  <a:pt x="0" y="0"/>
                </a:moveTo>
                <a:lnTo>
                  <a:pt x="0" y="0"/>
                </a:lnTo>
                <a:lnTo>
                  <a:pt x="14258" y="43767"/>
                </a:lnTo>
                <a:lnTo>
                  <a:pt x="24858" y="79314"/>
                </a:lnTo>
                <a:lnTo>
                  <a:pt x="36184" y="118264"/>
                </a:lnTo>
                <a:lnTo>
                  <a:pt x="47832" y="159718"/>
                </a:lnTo>
                <a:lnTo>
                  <a:pt x="53717" y="181885"/>
                </a:lnTo>
                <a:lnTo>
                  <a:pt x="65546" y="225697"/>
                </a:lnTo>
                <a:lnTo>
                  <a:pt x="77418" y="265014"/>
                </a:lnTo>
                <a:lnTo>
                  <a:pt x="83362" y="287801"/>
                </a:lnTo>
                <a:lnTo>
                  <a:pt x="89309" y="312914"/>
                </a:lnTo>
                <a:lnTo>
                  <a:pt x="95258" y="339578"/>
                </a:lnTo>
                <a:lnTo>
                  <a:pt x="102201" y="368268"/>
                </a:lnTo>
                <a:lnTo>
                  <a:pt x="109806" y="398309"/>
                </a:lnTo>
                <a:lnTo>
                  <a:pt x="117852" y="429251"/>
                </a:lnTo>
                <a:lnTo>
                  <a:pt x="125202" y="462777"/>
                </a:lnTo>
                <a:lnTo>
                  <a:pt x="132085" y="498026"/>
                </a:lnTo>
                <a:lnTo>
                  <a:pt x="138658" y="534424"/>
                </a:lnTo>
                <a:lnTo>
                  <a:pt x="151805" y="6072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217909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Texas- annexed by the United States in March of 1845 and became a state by the end of December. Northern politicians objected to the annexation of such a large slave-holding state, while the South welcomed it.</a:t>
            </a:r>
          </a:p>
          <a:p>
            <a:r>
              <a:rPr lang="en-US" b="1" dirty="0" smtClean="0"/>
              <a:t>Alaska-From Russia 1867</a:t>
            </a:r>
            <a:endParaRPr lang="en-US" dirty="0" smtClean="0"/>
          </a:p>
          <a:p>
            <a:endParaRPr lang="en-US" dirty="0"/>
          </a:p>
          <a:p>
            <a:r>
              <a:rPr lang="en-US" dirty="0" smtClean="0"/>
              <a:t>Mexican Cession</a:t>
            </a:r>
          </a:p>
          <a:p>
            <a:r>
              <a:rPr lang="en-US" b="1" dirty="0"/>
              <a:t>Hawaii, the Philippines and Puerto </a:t>
            </a:r>
            <a:r>
              <a:rPr lang="en-US" b="1" dirty="0" smtClean="0"/>
              <a:t>Rico-1898</a:t>
            </a:r>
            <a:endParaRPr lang="en-US" dirty="0"/>
          </a:p>
        </p:txBody>
      </p:sp>
      <p:sp>
        <p:nvSpPr>
          <p:cNvPr id="3" name="Title 2"/>
          <p:cNvSpPr>
            <a:spLocks noGrp="1"/>
          </p:cNvSpPr>
          <p:nvPr>
            <p:ph type="title"/>
          </p:nvPr>
        </p:nvSpPr>
        <p:spPr/>
        <p:txBody>
          <a:bodyPr/>
          <a:lstStyle/>
          <a:p>
            <a:r>
              <a:rPr lang="en-US" dirty="0" smtClean="0"/>
              <a:t>Annexation territories 1800’s </a:t>
            </a:r>
            <a:endParaRPr lang="en-US" dirty="0"/>
          </a:p>
        </p:txBody>
      </p:sp>
    </p:spTree>
    <p:extLst>
      <p:ext uri="{BB962C8B-B14F-4D97-AF65-F5344CB8AC3E}">
        <p14:creationId xmlns:p14="http://schemas.microsoft.com/office/powerpoint/2010/main" val="9162305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0"/>
            <a:ext cx="8839200" cy="5029200"/>
          </a:xfrm>
        </p:spPr>
      </p:pic>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7662611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1830s  </a:t>
            </a:r>
            <a:r>
              <a:rPr lang="en-US" dirty="0"/>
              <a:t>leaders of South Carolina advanced the idea that a state did not have to follow a federal law and could, in effect, "nullify" the law</a:t>
            </a:r>
            <a:r>
              <a:rPr lang="en-US" dirty="0" smtClean="0"/>
              <a:t>.</a:t>
            </a:r>
          </a:p>
          <a:p>
            <a:r>
              <a:rPr lang="en-US" dirty="0" smtClean="0"/>
              <a:t>Hated the Tariff system</a:t>
            </a:r>
          </a:p>
          <a:p>
            <a:r>
              <a:rPr lang="en-US" dirty="0"/>
              <a:t>The idea that "states' rights" superseded federal law was promoted by </a:t>
            </a:r>
            <a:r>
              <a:rPr lang="en-US" dirty="0" smtClean="0"/>
              <a:t>John C. Calhoun</a:t>
            </a:r>
          </a:p>
          <a:p>
            <a:r>
              <a:rPr lang="en-US" dirty="0"/>
              <a:t>1828 tariff was </a:t>
            </a:r>
            <a:r>
              <a:rPr lang="en-US" dirty="0" smtClean="0"/>
              <a:t>Called the Tariff of Abominations</a:t>
            </a:r>
          </a:p>
          <a:p>
            <a:r>
              <a:rPr lang="en-US" dirty="0" smtClean="0"/>
              <a:t>Showed sectional division North v South</a:t>
            </a:r>
            <a:endParaRPr lang="en-US" dirty="0"/>
          </a:p>
        </p:txBody>
      </p:sp>
      <p:sp>
        <p:nvSpPr>
          <p:cNvPr id="3" name="Title 2"/>
          <p:cNvSpPr>
            <a:spLocks noGrp="1"/>
          </p:cNvSpPr>
          <p:nvPr>
            <p:ph type="title"/>
          </p:nvPr>
        </p:nvSpPr>
        <p:spPr/>
        <p:txBody>
          <a:bodyPr/>
          <a:lstStyle/>
          <a:p>
            <a:r>
              <a:rPr lang="en-US" dirty="0"/>
              <a:t>The Nullification Crisis </a:t>
            </a:r>
          </a:p>
        </p:txBody>
      </p:sp>
      <p:sp>
        <p:nvSpPr>
          <p:cNvPr id="4" name="SMARTInkShape-926"/>
          <p:cNvSpPr/>
          <p:nvPr>
            <p:custDataLst>
              <p:tags r:id="rId1"/>
            </p:custDataLst>
          </p:nvPr>
        </p:nvSpPr>
        <p:spPr>
          <a:xfrm>
            <a:off x="3520440" y="4010410"/>
            <a:ext cx="1365069" cy="58671"/>
          </a:xfrm>
          <a:custGeom>
            <a:avLst/>
            <a:gdLst/>
            <a:ahLst/>
            <a:cxnLst/>
            <a:rect l="0" t="0" r="0" b="0"/>
            <a:pathLst>
              <a:path w="1365069" h="58671">
                <a:moveTo>
                  <a:pt x="1365068" y="39076"/>
                </a:moveTo>
                <a:lnTo>
                  <a:pt x="1365068" y="39076"/>
                </a:lnTo>
                <a:lnTo>
                  <a:pt x="1353914" y="39801"/>
                </a:lnTo>
                <a:lnTo>
                  <a:pt x="1327194" y="45001"/>
                </a:lnTo>
                <a:lnTo>
                  <a:pt x="1304820" y="45428"/>
                </a:lnTo>
                <a:lnTo>
                  <a:pt x="1283138" y="45527"/>
                </a:lnTo>
                <a:lnTo>
                  <a:pt x="1260921" y="45571"/>
                </a:lnTo>
                <a:lnTo>
                  <a:pt x="1229949" y="47532"/>
                </a:lnTo>
                <a:lnTo>
                  <a:pt x="1204323" y="50774"/>
                </a:lnTo>
                <a:lnTo>
                  <a:pt x="1172692" y="55336"/>
                </a:lnTo>
                <a:lnTo>
                  <a:pt x="1147120" y="57682"/>
                </a:lnTo>
                <a:lnTo>
                  <a:pt x="1121159" y="58377"/>
                </a:lnTo>
                <a:lnTo>
                  <a:pt x="1095082" y="58583"/>
                </a:lnTo>
                <a:lnTo>
                  <a:pt x="1068971" y="58644"/>
                </a:lnTo>
                <a:lnTo>
                  <a:pt x="1039382" y="58662"/>
                </a:lnTo>
                <a:lnTo>
                  <a:pt x="1007634" y="58668"/>
                </a:lnTo>
                <a:lnTo>
                  <a:pt x="984140" y="58669"/>
                </a:lnTo>
                <a:lnTo>
                  <a:pt x="959910" y="58670"/>
                </a:lnTo>
                <a:lnTo>
                  <a:pt x="937046" y="58670"/>
                </a:lnTo>
                <a:lnTo>
                  <a:pt x="912853" y="58670"/>
                </a:lnTo>
                <a:lnTo>
                  <a:pt x="887587" y="58670"/>
                </a:lnTo>
                <a:lnTo>
                  <a:pt x="861843" y="58670"/>
                </a:lnTo>
                <a:lnTo>
                  <a:pt x="835888" y="56735"/>
                </a:lnTo>
                <a:lnTo>
                  <a:pt x="809836" y="53456"/>
                </a:lnTo>
                <a:lnTo>
                  <a:pt x="783744" y="49579"/>
                </a:lnTo>
                <a:lnTo>
                  <a:pt x="757634" y="47373"/>
                </a:lnTo>
                <a:lnTo>
                  <a:pt x="730789" y="45666"/>
                </a:lnTo>
                <a:lnTo>
                  <a:pt x="701924" y="42489"/>
                </a:lnTo>
                <a:lnTo>
                  <a:pt x="672163" y="38657"/>
                </a:lnTo>
                <a:lnTo>
                  <a:pt x="642002" y="34536"/>
                </a:lnTo>
                <a:lnTo>
                  <a:pt x="611664" y="30284"/>
                </a:lnTo>
                <a:lnTo>
                  <a:pt x="581247" y="25976"/>
                </a:lnTo>
                <a:lnTo>
                  <a:pt x="550069" y="21642"/>
                </a:lnTo>
                <a:lnTo>
                  <a:pt x="533627" y="19470"/>
                </a:lnTo>
                <a:lnTo>
                  <a:pt x="516860" y="17297"/>
                </a:lnTo>
                <a:lnTo>
                  <a:pt x="484683" y="12947"/>
                </a:lnTo>
                <a:lnTo>
                  <a:pt x="452724" y="8594"/>
                </a:lnTo>
                <a:lnTo>
                  <a:pt x="436073" y="6418"/>
                </a:lnTo>
                <a:lnTo>
                  <a:pt x="419166" y="4241"/>
                </a:lnTo>
                <a:lnTo>
                  <a:pt x="402090" y="2790"/>
                </a:lnTo>
                <a:lnTo>
                  <a:pt x="384900" y="1822"/>
                </a:lnTo>
                <a:lnTo>
                  <a:pt x="367634" y="1177"/>
                </a:lnTo>
                <a:lnTo>
                  <a:pt x="348866" y="747"/>
                </a:lnTo>
                <a:lnTo>
                  <a:pt x="329098" y="460"/>
                </a:lnTo>
                <a:lnTo>
                  <a:pt x="308662" y="269"/>
                </a:lnTo>
                <a:lnTo>
                  <a:pt x="289231" y="142"/>
                </a:lnTo>
                <a:lnTo>
                  <a:pt x="270472" y="57"/>
                </a:lnTo>
                <a:lnTo>
                  <a:pt x="252160" y="0"/>
                </a:lnTo>
                <a:lnTo>
                  <a:pt x="233421" y="688"/>
                </a:lnTo>
                <a:lnTo>
                  <a:pt x="214397" y="1873"/>
                </a:lnTo>
                <a:lnTo>
                  <a:pt x="195182" y="3388"/>
                </a:lnTo>
                <a:lnTo>
                  <a:pt x="175842" y="4398"/>
                </a:lnTo>
                <a:lnTo>
                  <a:pt x="156417" y="5071"/>
                </a:lnTo>
                <a:lnTo>
                  <a:pt x="136935" y="5521"/>
                </a:lnTo>
                <a:lnTo>
                  <a:pt x="118141" y="6546"/>
                </a:lnTo>
                <a:lnTo>
                  <a:pt x="99807" y="7954"/>
                </a:lnTo>
                <a:lnTo>
                  <a:pt x="81778" y="9620"/>
                </a:lnTo>
                <a:lnTo>
                  <a:pt x="64679" y="10730"/>
                </a:lnTo>
                <a:lnTo>
                  <a:pt x="32132" y="11963"/>
                </a:lnTo>
                <a:lnTo>
                  <a:pt x="0" y="129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352379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protective tariffs </a:t>
            </a:r>
            <a:endParaRPr lang="en-US" dirty="0" smtClean="0"/>
          </a:p>
          <a:p>
            <a:r>
              <a:rPr lang="en-US" dirty="0" smtClean="0"/>
              <a:t>internal </a:t>
            </a:r>
            <a:r>
              <a:rPr lang="en-US" dirty="0"/>
              <a:t>improvements </a:t>
            </a:r>
            <a:endParaRPr lang="en-US" dirty="0" smtClean="0"/>
          </a:p>
          <a:p>
            <a:r>
              <a:rPr lang="en-US" dirty="0" smtClean="0"/>
              <a:t>a 2</a:t>
            </a:r>
            <a:r>
              <a:rPr lang="en-US" baseline="30000" dirty="0" smtClean="0"/>
              <a:t>nd</a:t>
            </a:r>
            <a:r>
              <a:rPr lang="en-US" dirty="0" smtClean="0"/>
              <a:t> national </a:t>
            </a:r>
            <a:r>
              <a:rPr lang="en-US" dirty="0"/>
              <a:t>bank should help develop the nation's economy.</a:t>
            </a:r>
          </a:p>
        </p:txBody>
      </p:sp>
      <p:sp>
        <p:nvSpPr>
          <p:cNvPr id="3" name="Title 2"/>
          <p:cNvSpPr>
            <a:spLocks noGrp="1"/>
          </p:cNvSpPr>
          <p:nvPr>
            <p:ph type="title"/>
          </p:nvPr>
        </p:nvSpPr>
        <p:spPr/>
        <p:txBody>
          <a:bodyPr>
            <a:normAutofit fontScale="90000"/>
          </a:bodyPr>
          <a:lstStyle/>
          <a:p>
            <a:r>
              <a:rPr lang="en-US" dirty="0" smtClean="0"/>
              <a:t>Clay’s ideas to finance the American System</a:t>
            </a:r>
            <a:endParaRPr lang="en-US" dirty="0"/>
          </a:p>
        </p:txBody>
      </p:sp>
    </p:spTree>
    <p:extLst>
      <p:ext uri="{BB962C8B-B14F-4D97-AF65-F5344CB8AC3E}">
        <p14:creationId xmlns:p14="http://schemas.microsoft.com/office/powerpoint/2010/main" val="41674617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2</a:t>
            </a:r>
            <a:r>
              <a:rPr lang="en-US" baseline="30000" dirty="0" smtClean="0"/>
              <a:t>nd</a:t>
            </a:r>
            <a:r>
              <a:rPr lang="en-US" dirty="0" smtClean="0"/>
              <a:t> Bank </a:t>
            </a:r>
            <a:r>
              <a:rPr lang="en-US" dirty="0"/>
              <a:t>of the United States </a:t>
            </a:r>
            <a:r>
              <a:rPr lang="en-US" dirty="0" smtClean="0"/>
              <a:t>1816</a:t>
            </a:r>
          </a:p>
          <a:p>
            <a:r>
              <a:rPr lang="en-US" dirty="0" smtClean="0"/>
              <a:t>Pay for debts the government </a:t>
            </a:r>
            <a:r>
              <a:rPr lang="en-US" dirty="0"/>
              <a:t>had taken on during the War of 1812.</a:t>
            </a:r>
          </a:p>
          <a:p>
            <a:r>
              <a:rPr lang="en-US" dirty="0"/>
              <a:t>The </a:t>
            </a:r>
            <a:r>
              <a:rPr lang="en-US" dirty="0" smtClean="0"/>
              <a:t>2</a:t>
            </a:r>
            <a:r>
              <a:rPr lang="en-US" baseline="30000" dirty="0" smtClean="0"/>
              <a:t>nd</a:t>
            </a:r>
            <a:r>
              <a:rPr lang="en-US" dirty="0" smtClean="0"/>
              <a:t> Bank was created because the 1</a:t>
            </a:r>
            <a:r>
              <a:rPr lang="en-US" baseline="30000" dirty="0" smtClean="0"/>
              <a:t>st</a:t>
            </a:r>
            <a:r>
              <a:rPr lang="en-US" dirty="0" smtClean="0"/>
              <a:t> bank of the United States (Hamilton) did </a:t>
            </a:r>
            <a:r>
              <a:rPr lang="en-US" dirty="0"/>
              <a:t>not have its 20-year charter renewed by Congress in 1811.</a:t>
            </a:r>
          </a:p>
          <a:p>
            <a:r>
              <a:rPr lang="en-US" dirty="0"/>
              <a:t>Various scandals and controversies plagued the Second Bank of the United States in the first years of its existence, and it was blamed for helping to cause the Panic of </a:t>
            </a:r>
            <a:r>
              <a:rPr lang="en-US" dirty="0" smtClean="0"/>
              <a:t>1819, </a:t>
            </a:r>
            <a:r>
              <a:rPr lang="en-US" dirty="0"/>
              <a:t>a major economic crisis in the United States.</a:t>
            </a:r>
          </a:p>
          <a:p>
            <a:endParaRPr lang="en-US" dirty="0"/>
          </a:p>
        </p:txBody>
      </p:sp>
      <p:sp>
        <p:nvSpPr>
          <p:cNvPr id="3" name="Title 2"/>
          <p:cNvSpPr>
            <a:spLocks noGrp="1"/>
          </p:cNvSpPr>
          <p:nvPr>
            <p:ph type="title"/>
          </p:nvPr>
        </p:nvSpPr>
        <p:spPr/>
        <p:txBody>
          <a:bodyPr>
            <a:normAutofit fontScale="90000"/>
          </a:bodyPr>
          <a:lstStyle/>
          <a:p>
            <a:r>
              <a:rPr lang="en-US" dirty="0" smtClean="0"/>
              <a:t>President Jackson hates the 2</a:t>
            </a:r>
            <a:r>
              <a:rPr lang="en-US" baseline="30000" dirty="0" smtClean="0"/>
              <a:t>nd</a:t>
            </a:r>
            <a:r>
              <a:rPr lang="en-US" dirty="0" smtClean="0"/>
              <a:t> Bank of the US</a:t>
            </a:r>
            <a:endParaRPr lang="en-US" dirty="0"/>
          </a:p>
        </p:txBody>
      </p:sp>
    </p:spTree>
    <p:extLst>
      <p:ext uri="{BB962C8B-B14F-4D97-AF65-F5344CB8AC3E}">
        <p14:creationId xmlns:p14="http://schemas.microsoft.com/office/powerpoint/2010/main" val="9153607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8350" y="1629569"/>
            <a:ext cx="7607300" cy="4229100"/>
          </a:xfrm>
        </p:spPr>
      </p:pic>
      <p:sp>
        <p:nvSpPr>
          <p:cNvPr id="3" name="Title 2"/>
          <p:cNvSpPr>
            <a:spLocks noGrp="1"/>
          </p:cNvSpPr>
          <p:nvPr>
            <p:ph type="title"/>
          </p:nvPr>
        </p:nvSpPr>
        <p:spPr/>
        <p:txBody>
          <a:bodyPr/>
          <a:lstStyle/>
          <a:p>
            <a:r>
              <a:rPr lang="en-US" dirty="0" smtClean="0"/>
              <a:t>Erie Canal</a:t>
            </a:r>
            <a:endParaRPr lang="en-US" dirty="0"/>
          </a:p>
        </p:txBody>
      </p:sp>
    </p:spTree>
    <p:extLst>
      <p:ext uri="{BB962C8B-B14F-4D97-AF65-F5344CB8AC3E}">
        <p14:creationId xmlns:p14="http://schemas.microsoft.com/office/powerpoint/2010/main" val="7403383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ags/tag114.xml><?xml version="1.0" encoding="utf-8"?>
<p:tagLst xmlns:a="http://schemas.openxmlformats.org/drawingml/2006/main" xmlns:r="http://schemas.openxmlformats.org/officeDocument/2006/relationships" xmlns:p="http://schemas.openxmlformats.org/presentationml/2006/main">
  <p:tag name="HIGHLIGHTER" val="false"/>
</p:tagLst>
</file>

<file path=ppt/tags/tag115.xml><?xml version="1.0" encoding="utf-8"?>
<p:tagLst xmlns:a="http://schemas.openxmlformats.org/drawingml/2006/main" xmlns:r="http://schemas.openxmlformats.org/officeDocument/2006/relationships" xmlns:p="http://schemas.openxmlformats.org/presentationml/2006/main">
  <p:tag name="HIGHLIGHTER" val="false"/>
</p:tagLst>
</file>

<file path=ppt/tags/tag116.xml><?xml version="1.0" encoding="utf-8"?>
<p:tagLst xmlns:a="http://schemas.openxmlformats.org/drawingml/2006/main" xmlns:r="http://schemas.openxmlformats.org/officeDocument/2006/relationships" xmlns:p="http://schemas.openxmlformats.org/presentationml/2006/main">
  <p:tag name="HIGHLIGHTER" val="false"/>
</p:tagLst>
</file>

<file path=ppt/tags/tag117.xml><?xml version="1.0" encoding="utf-8"?>
<p:tagLst xmlns:a="http://schemas.openxmlformats.org/drawingml/2006/main" xmlns:r="http://schemas.openxmlformats.org/officeDocument/2006/relationships" xmlns:p="http://schemas.openxmlformats.org/presentationml/2006/main">
  <p:tag name="HIGHLIGHTER" val="false"/>
</p:tagLst>
</file>

<file path=ppt/tags/tag118.xml><?xml version="1.0" encoding="utf-8"?>
<p:tagLst xmlns:a="http://schemas.openxmlformats.org/drawingml/2006/main" xmlns:r="http://schemas.openxmlformats.org/officeDocument/2006/relationships" xmlns:p="http://schemas.openxmlformats.org/presentationml/2006/main">
  <p:tag name="HIGHLIGHTER" val="false"/>
</p:tagLst>
</file>

<file path=ppt/tags/tag119.xml><?xml version="1.0" encoding="utf-8"?>
<p:tagLst xmlns:a="http://schemas.openxmlformats.org/drawingml/2006/main" xmlns:r="http://schemas.openxmlformats.org/officeDocument/2006/relationships" xmlns:p="http://schemas.openxmlformats.org/presentationml/2006/main">
  <p:tag name="HIGHLIGHTER" val="false"/>
</p:tagLst>
</file>

<file path=ppt/tags/tag120.xml><?xml version="1.0" encoding="utf-8"?>
<p:tagLst xmlns:a="http://schemas.openxmlformats.org/drawingml/2006/main" xmlns:r="http://schemas.openxmlformats.org/officeDocument/2006/relationships" xmlns:p="http://schemas.openxmlformats.org/presentationml/2006/main">
  <p:tag name="HIGHLIGHTER" val="false"/>
</p:tagLst>
</file>

<file path=ppt/tags/tag121.xml><?xml version="1.0" encoding="utf-8"?>
<p:tagLst xmlns:a="http://schemas.openxmlformats.org/drawingml/2006/main" xmlns:r="http://schemas.openxmlformats.org/officeDocument/2006/relationships" xmlns:p="http://schemas.openxmlformats.org/presentationml/2006/main">
  <p:tag name="HIGHLIGHTER" val="false"/>
</p:tagLst>
</file>

<file path=ppt/tags/tag122.xml><?xml version="1.0" encoding="utf-8"?>
<p:tagLst xmlns:a="http://schemas.openxmlformats.org/drawingml/2006/main" xmlns:r="http://schemas.openxmlformats.org/officeDocument/2006/relationships" xmlns:p="http://schemas.openxmlformats.org/presentationml/2006/main">
  <p:tag name="HIGHLIGHTER" val="false"/>
</p:tagLst>
</file>

<file path=ppt/tags/tag123.xml><?xml version="1.0" encoding="utf-8"?>
<p:tagLst xmlns:a="http://schemas.openxmlformats.org/drawingml/2006/main" xmlns:r="http://schemas.openxmlformats.org/officeDocument/2006/relationships" xmlns:p="http://schemas.openxmlformats.org/presentationml/2006/main">
  <p:tag name="HIGHLIGHTER" val="false"/>
</p:tagLst>
</file>

<file path=ppt/tags/tag124.xml><?xml version="1.0" encoding="utf-8"?>
<p:tagLst xmlns:a="http://schemas.openxmlformats.org/drawingml/2006/main" xmlns:r="http://schemas.openxmlformats.org/officeDocument/2006/relationships" xmlns:p="http://schemas.openxmlformats.org/presentationml/2006/main">
  <p:tag name="HIGHLIGHTER" val="false"/>
</p:tagLst>
</file>

<file path=ppt/tags/tag125.xml><?xml version="1.0" encoding="utf-8"?>
<p:tagLst xmlns:a="http://schemas.openxmlformats.org/drawingml/2006/main" xmlns:r="http://schemas.openxmlformats.org/officeDocument/2006/relationships" xmlns:p="http://schemas.openxmlformats.org/presentationml/2006/main">
  <p:tag name="HIGHLIGHTER" val="false"/>
</p:tagLst>
</file>

<file path=ppt/tags/tag126.xml><?xml version="1.0" encoding="utf-8"?>
<p:tagLst xmlns:a="http://schemas.openxmlformats.org/drawingml/2006/main" xmlns:r="http://schemas.openxmlformats.org/officeDocument/2006/relationships" xmlns:p="http://schemas.openxmlformats.org/presentationml/2006/main">
  <p:tag name="HIGHLIGHTER" val="false"/>
</p:tagLst>
</file>

<file path=ppt/tags/tag127.xml><?xml version="1.0" encoding="utf-8"?>
<p:tagLst xmlns:a="http://schemas.openxmlformats.org/drawingml/2006/main" xmlns:r="http://schemas.openxmlformats.org/officeDocument/2006/relationships" xmlns:p="http://schemas.openxmlformats.org/presentationml/2006/main">
  <p:tag name="HIGHLIGHTER" val="false"/>
</p:tagLst>
</file>

<file path=ppt/tags/tag128.xml><?xml version="1.0" encoding="utf-8"?>
<p:tagLst xmlns:a="http://schemas.openxmlformats.org/drawingml/2006/main" xmlns:r="http://schemas.openxmlformats.org/officeDocument/2006/relationships" xmlns:p="http://schemas.openxmlformats.org/presentationml/2006/main">
  <p:tag name="HIGHLIGHTER" val="false"/>
</p:tagLst>
</file>

<file path=ppt/tags/tag129.xml><?xml version="1.0" encoding="utf-8"?>
<p:tagLst xmlns:a="http://schemas.openxmlformats.org/drawingml/2006/main" xmlns:r="http://schemas.openxmlformats.org/officeDocument/2006/relationships" xmlns:p="http://schemas.openxmlformats.org/presentationml/2006/main">
  <p:tag name="HIGHLIGHTER" val="false"/>
</p:tagLst>
</file>

<file path=ppt/tags/tag130.xml><?xml version="1.0" encoding="utf-8"?>
<p:tagLst xmlns:a="http://schemas.openxmlformats.org/drawingml/2006/main" xmlns:r="http://schemas.openxmlformats.org/officeDocument/2006/relationships" xmlns:p="http://schemas.openxmlformats.org/presentationml/2006/main">
  <p:tag name="HIGHLIGHTER" val="false"/>
</p:tagLst>
</file>

<file path=ppt/tags/tag131.xml><?xml version="1.0" encoding="utf-8"?>
<p:tagLst xmlns:a="http://schemas.openxmlformats.org/drawingml/2006/main" xmlns:r="http://schemas.openxmlformats.org/officeDocument/2006/relationships" xmlns:p="http://schemas.openxmlformats.org/presentationml/2006/main">
  <p:tag name="HIGHLIGHTER" val="false"/>
</p:tagLst>
</file>

<file path=ppt/tags/tag132.xml><?xml version="1.0" encoding="utf-8"?>
<p:tagLst xmlns:a="http://schemas.openxmlformats.org/drawingml/2006/main" xmlns:r="http://schemas.openxmlformats.org/officeDocument/2006/relationships" xmlns:p="http://schemas.openxmlformats.org/presentationml/2006/main">
  <p:tag name="HIGHLIGHTER" val="false"/>
</p:tagLst>
</file>

<file path=ppt/tags/tag133.xml><?xml version="1.0" encoding="utf-8"?>
<p:tagLst xmlns:a="http://schemas.openxmlformats.org/drawingml/2006/main" xmlns:r="http://schemas.openxmlformats.org/officeDocument/2006/relationships" xmlns:p="http://schemas.openxmlformats.org/presentationml/2006/main">
  <p:tag name="HIGHLIGHTER" val="false"/>
</p:tagLst>
</file>

<file path=ppt/tags/tag134.xml><?xml version="1.0" encoding="utf-8"?>
<p:tagLst xmlns:a="http://schemas.openxmlformats.org/drawingml/2006/main" xmlns:r="http://schemas.openxmlformats.org/officeDocument/2006/relationships" xmlns:p="http://schemas.openxmlformats.org/presentationml/2006/main">
  <p:tag name="HIGHLIGHTER" val="false"/>
</p:tagLst>
</file>

<file path=ppt/tags/tag135.xml><?xml version="1.0" encoding="utf-8"?>
<p:tagLst xmlns:a="http://schemas.openxmlformats.org/drawingml/2006/main" xmlns:r="http://schemas.openxmlformats.org/officeDocument/2006/relationships" xmlns:p="http://schemas.openxmlformats.org/presentationml/2006/main">
  <p:tag name="HIGHLIGHTER" val="false"/>
</p:tagLst>
</file>

<file path=ppt/tags/tag136.xml><?xml version="1.0" encoding="utf-8"?>
<p:tagLst xmlns:a="http://schemas.openxmlformats.org/drawingml/2006/main" xmlns:r="http://schemas.openxmlformats.org/officeDocument/2006/relationships" xmlns:p="http://schemas.openxmlformats.org/presentationml/2006/main">
  <p:tag name="HIGHLIGHTER" val="false"/>
</p:tagLst>
</file>

<file path=ppt/tags/tag137.xml><?xml version="1.0" encoding="utf-8"?>
<p:tagLst xmlns:a="http://schemas.openxmlformats.org/drawingml/2006/main" xmlns:r="http://schemas.openxmlformats.org/officeDocument/2006/relationships" xmlns:p="http://schemas.openxmlformats.org/presentationml/2006/main">
  <p:tag name="HIGHLIGHTER" val="false"/>
</p:tagLst>
</file>

<file path=ppt/tags/tag138.xml><?xml version="1.0" encoding="utf-8"?>
<p:tagLst xmlns:a="http://schemas.openxmlformats.org/drawingml/2006/main" xmlns:r="http://schemas.openxmlformats.org/officeDocument/2006/relationships" xmlns:p="http://schemas.openxmlformats.org/presentationml/2006/main">
  <p:tag name="HIGHLIGHTER" val="false"/>
</p:tagLst>
</file>

<file path=ppt/tags/tag139.xml><?xml version="1.0" encoding="utf-8"?>
<p:tagLst xmlns:a="http://schemas.openxmlformats.org/drawingml/2006/main" xmlns:r="http://schemas.openxmlformats.org/officeDocument/2006/relationships" xmlns:p="http://schemas.openxmlformats.org/presentationml/2006/main">
  <p:tag name="HIGHLIGHTER" val="false"/>
</p:tagLst>
</file>

<file path=ppt/tags/tag140.xml><?xml version="1.0" encoding="utf-8"?>
<p:tagLst xmlns:a="http://schemas.openxmlformats.org/drawingml/2006/main" xmlns:r="http://schemas.openxmlformats.org/officeDocument/2006/relationships" xmlns:p="http://schemas.openxmlformats.org/presentationml/2006/main">
  <p:tag name="HIGHLIGHTER" val="false"/>
</p:tagLst>
</file>

<file path=ppt/tags/tag141.xml><?xml version="1.0" encoding="utf-8"?>
<p:tagLst xmlns:a="http://schemas.openxmlformats.org/drawingml/2006/main" xmlns:r="http://schemas.openxmlformats.org/officeDocument/2006/relationships" xmlns:p="http://schemas.openxmlformats.org/presentationml/2006/main">
  <p:tag name="HIGHLIGHTER" val="false"/>
</p:tagLst>
</file>

<file path=ppt/tags/tag142.xml><?xml version="1.0" encoding="utf-8"?>
<p:tagLst xmlns:a="http://schemas.openxmlformats.org/drawingml/2006/main" xmlns:r="http://schemas.openxmlformats.org/officeDocument/2006/relationships" xmlns:p="http://schemas.openxmlformats.org/presentationml/2006/main">
  <p:tag name="HIGHLIGHTER" val="false"/>
</p:tagLst>
</file>

<file path=ppt/tags/tag143.xml><?xml version="1.0" encoding="utf-8"?>
<p:tagLst xmlns:a="http://schemas.openxmlformats.org/drawingml/2006/main" xmlns:r="http://schemas.openxmlformats.org/officeDocument/2006/relationships" xmlns:p="http://schemas.openxmlformats.org/presentationml/2006/main">
  <p:tag name="HIGHLIGHTER" val="false"/>
</p:tagLst>
</file>

<file path=ppt/tags/tag144.xml><?xml version="1.0" encoding="utf-8"?>
<p:tagLst xmlns:a="http://schemas.openxmlformats.org/drawingml/2006/main" xmlns:r="http://schemas.openxmlformats.org/officeDocument/2006/relationships" xmlns:p="http://schemas.openxmlformats.org/presentationml/2006/main">
  <p:tag name="HIGHLIGHTER" val="false"/>
</p:tagLst>
</file>

<file path=ppt/tags/tag145.xml><?xml version="1.0" encoding="utf-8"?>
<p:tagLst xmlns:a="http://schemas.openxmlformats.org/drawingml/2006/main" xmlns:r="http://schemas.openxmlformats.org/officeDocument/2006/relationships" xmlns:p="http://schemas.openxmlformats.org/presentationml/2006/main">
  <p:tag name="HIGHLIGHTER" val="false"/>
</p:tagLst>
</file>

<file path=ppt/tags/tag146.xml><?xml version="1.0" encoding="utf-8"?>
<p:tagLst xmlns:a="http://schemas.openxmlformats.org/drawingml/2006/main" xmlns:r="http://schemas.openxmlformats.org/officeDocument/2006/relationships" xmlns:p="http://schemas.openxmlformats.org/presentationml/2006/main">
  <p:tag name="HIGHLIGHTER" val="false"/>
</p:tagLst>
</file>

<file path=ppt/tags/tag147.xml><?xml version="1.0" encoding="utf-8"?>
<p:tagLst xmlns:a="http://schemas.openxmlformats.org/drawingml/2006/main" xmlns:r="http://schemas.openxmlformats.org/officeDocument/2006/relationships" xmlns:p="http://schemas.openxmlformats.org/presentationml/2006/main">
  <p:tag name="HIGHLIGHTER" val="false"/>
</p:tagLst>
</file>

<file path=ppt/tags/tag148.xml><?xml version="1.0" encoding="utf-8"?>
<p:tagLst xmlns:a="http://schemas.openxmlformats.org/drawingml/2006/main" xmlns:r="http://schemas.openxmlformats.org/officeDocument/2006/relationships" xmlns:p="http://schemas.openxmlformats.org/presentationml/2006/main">
  <p:tag name="HIGHLIGHTER" val="false"/>
</p:tagLst>
</file>

<file path=ppt/tags/tag149.xml><?xml version="1.0" encoding="utf-8"?>
<p:tagLst xmlns:a="http://schemas.openxmlformats.org/drawingml/2006/main" xmlns:r="http://schemas.openxmlformats.org/officeDocument/2006/relationships" xmlns:p="http://schemas.openxmlformats.org/presentationml/2006/main">
  <p:tag name="HIGHLIGHTER" val="false"/>
</p:tagLst>
</file>

<file path=ppt/tags/tag150.xml><?xml version="1.0" encoding="utf-8"?>
<p:tagLst xmlns:a="http://schemas.openxmlformats.org/drawingml/2006/main" xmlns:r="http://schemas.openxmlformats.org/officeDocument/2006/relationships" xmlns:p="http://schemas.openxmlformats.org/presentationml/2006/main">
  <p:tag name="HIGHLIGHTER" val="false"/>
</p:tagLst>
</file>

<file path=ppt/tags/tag151.xml><?xml version="1.0" encoding="utf-8"?>
<p:tagLst xmlns:a="http://schemas.openxmlformats.org/drawingml/2006/main" xmlns:r="http://schemas.openxmlformats.org/officeDocument/2006/relationships" xmlns:p="http://schemas.openxmlformats.org/presentationml/2006/main">
  <p:tag name="HIGHLIGHTER" val="false"/>
</p:tagLst>
</file>

<file path=ppt/tags/tag152.xml><?xml version="1.0" encoding="utf-8"?>
<p:tagLst xmlns:a="http://schemas.openxmlformats.org/drawingml/2006/main" xmlns:r="http://schemas.openxmlformats.org/officeDocument/2006/relationships" xmlns:p="http://schemas.openxmlformats.org/presentationml/2006/main">
  <p:tag name="HIGHLIGHTER" val="false"/>
</p:tagLst>
</file>

<file path=ppt/tags/tag153.xml><?xml version="1.0" encoding="utf-8"?>
<p:tagLst xmlns:a="http://schemas.openxmlformats.org/drawingml/2006/main" xmlns:r="http://schemas.openxmlformats.org/officeDocument/2006/relationships" xmlns:p="http://schemas.openxmlformats.org/presentationml/2006/main">
  <p:tag name="HIGHLIGHTER" val="false"/>
</p:tagLst>
</file>

<file path=ppt/tags/tag154.xml><?xml version="1.0" encoding="utf-8"?>
<p:tagLst xmlns:a="http://schemas.openxmlformats.org/drawingml/2006/main" xmlns:r="http://schemas.openxmlformats.org/officeDocument/2006/relationships" xmlns:p="http://schemas.openxmlformats.org/presentationml/2006/main">
  <p:tag name="HIGHLIGHTER" val="false"/>
</p:tagLst>
</file>

<file path=ppt/tags/tag155.xml><?xml version="1.0" encoding="utf-8"?>
<p:tagLst xmlns:a="http://schemas.openxmlformats.org/drawingml/2006/main" xmlns:r="http://schemas.openxmlformats.org/officeDocument/2006/relationships" xmlns:p="http://schemas.openxmlformats.org/presentationml/2006/main">
  <p:tag name="HIGHLIGHTER" val="false"/>
</p:tagLst>
</file>

<file path=ppt/tags/tag156.xml><?xml version="1.0" encoding="utf-8"?>
<p:tagLst xmlns:a="http://schemas.openxmlformats.org/drawingml/2006/main" xmlns:r="http://schemas.openxmlformats.org/officeDocument/2006/relationships" xmlns:p="http://schemas.openxmlformats.org/presentationml/2006/main">
  <p:tag name="HIGHLIGHTER" val="false"/>
</p:tagLst>
</file>

<file path=ppt/tags/tag157.xml><?xml version="1.0" encoding="utf-8"?>
<p:tagLst xmlns:a="http://schemas.openxmlformats.org/drawingml/2006/main" xmlns:r="http://schemas.openxmlformats.org/officeDocument/2006/relationships" xmlns:p="http://schemas.openxmlformats.org/presentationml/2006/main">
  <p:tag name="HIGHLIGHTER" val="false"/>
</p:tagLst>
</file>

<file path=ppt/tags/tag158.xml><?xml version="1.0" encoding="utf-8"?>
<p:tagLst xmlns:a="http://schemas.openxmlformats.org/drawingml/2006/main" xmlns:r="http://schemas.openxmlformats.org/officeDocument/2006/relationships" xmlns:p="http://schemas.openxmlformats.org/presentationml/2006/main">
  <p:tag name="HIGHLIGHTER" val="false"/>
</p:tagLst>
</file>

<file path=ppt/tags/tag159.xml><?xml version="1.0" encoding="utf-8"?>
<p:tagLst xmlns:a="http://schemas.openxmlformats.org/drawingml/2006/main" xmlns:r="http://schemas.openxmlformats.org/officeDocument/2006/relationships" xmlns:p="http://schemas.openxmlformats.org/presentationml/2006/main">
  <p:tag name="HIGHLIGHTER" val="false"/>
</p:tagLst>
</file>

<file path=ppt/tags/tag160.xml><?xml version="1.0" encoding="utf-8"?>
<p:tagLst xmlns:a="http://schemas.openxmlformats.org/drawingml/2006/main" xmlns:r="http://schemas.openxmlformats.org/officeDocument/2006/relationships" xmlns:p="http://schemas.openxmlformats.org/presentationml/2006/main">
  <p:tag name="HIGHLIGHTER" val="false"/>
</p:tagLst>
</file>

<file path=ppt/tags/tag161.xml><?xml version="1.0" encoding="utf-8"?>
<p:tagLst xmlns:a="http://schemas.openxmlformats.org/drawingml/2006/main" xmlns:r="http://schemas.openxmlformats.org/officeDocument/2006/relationships" xmlns:p="http://schemas.openxmlformats.org/presentationml/2006/main">
  <p:tag name="HIGHLIGHTER" val="false"/>
</p:tagLst>
</file>

<file path=ppt/tags/tag162.xml><?xml version="1.0" encoding="utf-8"?>
<p:tagLst xmlns:a="http://schemas.openxmlformats.org/drawingml/2006/main" xmlns:r="http://schemas.openxmlformats.org/officeDocument/2006/relationships" xmlns:p="http://schemas.openxmlformats.org/presentationml/2006/main">
  <p:tag name="HIGHLIGHTER" val="false"/>
</p:tagLst>
</file>

<file path=ppt/tags/tag163.xml><?xml version="1.0" encoding="utf-8"?>
<p:tagLst xmlns:a="http://schemas.openxmlformats.org/drawingml/2006/main" xmlns:r="http://schemas.openxmlformats.org/officeDocument/2006/relationships" xmlns:p="http://schemas.openxmlformats.org/presentationml/2006/main">
  <p:tag name="HIGHLIGHTER" val="false"/>
</p:tagLst>
</file>

<file path=ppt/tags/tag164.xml><?xml version="1.0" encoding="utf-8"?>
<p:tagLst xmlns:a="http://schemas.openxmlformats.org/drawingml/2006/main" xmlns:r="http://schemas.openxmlformats.org/officeDocument/2006/relationships" xmlns:p="http://schemas.openxmlformats.org/presentationml/2006/main">
  <p:tag name="HIGHLIGHTER" val="false"/>
</p:tagLst>
</file>

<file path=ppt/tags/tag165.xml><?xml version="1.0" encoding="utf-8"?>
<p:tagLst xmlns:a="http://schemas.openxmlformats.org/drawingml/2006/main" xmlns:r="http://schemas.openxmlformats.org/officeDocument/2006/relationships" xmlns:p="http://schemas.openxmlformats.org/presentationml/2006/main">
  <p:tag name="HIGHLIGHTER" val="false"/>
</p:tagLst>
</file>

<file path=ppt/tags/tag166.xml><?xml version="1.0" encoding="utf-8"?>
<p:tagLst xmlns:a="http://schemas.openxmlformats.org/drawingml/2006/main" xmlns:r="http://schemas.openxmlformats.org/officeDocument/2006/relationships" xmlns:p="http://schemas.openxmlformats.org/presentationml/2006/main">
  <p:tag name="HIGHLIGHTER" val="false"/>
</p:tagLst>
</file>

<file path=ppt/tags/tag167.xml><?xml version="1.0" encoding="utf-8"?>
<p:tagLst xmlns:a="http://schemas.openxmlformats.org/drawingml/2006/main" xmlns:r="http://schemas.openxmlformats.org/officeDocument/2006/relationships" xmlns:p="http://schemas.openxmlformats.org/presentationml/2006/main">
  <p:tag name="HIGHLIGHTER" val="false"/>
</p:tagLst>
</file>

<file path=ppt/tags/tag168.xml><?xml version="1.0" encoding="utf-8"?>
<p:tagLst xmlns:a="http://schemas.openxmlformats.org/drawingml/2006/main" xmlns:r="http://schemas.openxmlformats.org/officeDocument/2006/relationships" xmlns:p="http://schemas.openxmlformats.org/presentationml/2006/main">
  <p:tag name="HIGHLIGHTER" val="false"/>
</p:tagLst>
</file>

<file path=ppt/tags/tag169.xml><?xml version="1.0" encoding="utf-8"?>
<p:tagLst xmlns:a="http://schemas.openxmlformats.org/drawingml/2006/main" xmlns:r="http://schemas.openxmlformats.org/officeDocument/2006/relationships" xmlns:p="http://schemas.openxmlformats.org/presentationml/2006/main">
  <p:tag name="HIGHLIGHTER" val="false"/>
</p:tagLst>
</file>

<file path=ppt/tags/tag170.xml><?xml version="1.0" encoding="utf-8"?>
<p:tagLst xmlns:a="http://schemas.openxmlformats.org/drawingml/2006/main" xmlns:r="http://schemas.openxmlformats.org/officeDocument/2006/relationships" xmlns:p="http://schemas.openxmlformats.org/presentationml/2006/main">
  <p:tag name="HIGHLIGHTER" val="false"/>
</p:tagLst>
</file>

<file path=ppt/tags/tag171.xml><?xml version="1.0" encoding="utf-8"?>
<p:tagLst xmlns:a="http://schemas.openxmlformats.org/drawingml/2006/main" xmlns:r="http://schemas.openxmlformats.org/officeDocument/2006/relationships" xmlns:p="http://schemas.openxmlformats.org/presentationml/2006/main">
  <p:tag name="HIGHLIGHTER" val="false"/>
</p:tagLst>
</file>

<file path=ppt/tags/tag172.xml><?xml version="1.0" encoding="utf-8"?>
<p:tagLst xmlns:a="http://schemas.openxmlformats.org/drawingml/2006/main" xmlns:r="http://schemas.openxmlformats.org/officeDocument/2006/relationships" xmlns:p="http://schemas.openxmlformats.org/presentationml/2006/main">
  <p:tag name="HIGHLIGHTER" val="false"/>
</p:tagLst>
</file>

<file path=ppt/tags/tag173.xml><?xml version="1.0" encoding="utf-8"?>
<p:tagLst xmlns:a="http://schemas.openxmlformats.org/drawingml/2006/main" xmlns:r="http://schemas.openxmlformats.org/officeDocument/2006/relationships" xmlns:p="http://schemas.openxmlformats.org/presentationml/2006/main">
  <p:tag name="HIGHLIGHTER" val="false"/>
</p:tagLst>
</file>

<file path=ppt/tags/tag174.xml><?xml version="1.0" encoding="utf-8"?>
<p:tagLst xmlns:a="http://schemas.openxmlformats.org/drawingml/2006/main" xmlns:r="http://schemas.openxmlformats.org/officeDocument/2006/relationships" xmlns:p="http://schemas.openxmlformats.org/presentationml/2006/main">
  <p:tag name="HIGHLIGHTER" val="false"/>
</p:tagLst>
</file>

<file path=ppt/tags/tag175.xml><?xml version="1.0" encoding="utf-8"?>
<p:tagLst xmlns:a="http://schemas.openxmlformats.org/drawingml/2006/main" xmlns:r="http://schemas.openxmlformats.org/officeDocument/2006/relationships" xmlns:p="http://schemas.openxmlformats.org/presentationml/2006/main">
  <p:tag name="HIGHLIGHTER" val="false"/>
</p:tagLst>
</file>

<file path=ppt/tags/tag176.xml><?xml version="1.0" encoding="utf-8"?>
<p:tagLst xmlns:a="http://schemas.openxmlformats.org/drawingml/2006/main" xmlns:r="http://schemas.openxmlformats.org/officeDocument/2006/relationships" xmlns:p="http://schemas.openxmlformats.org/presentationml/2006/main">
  <p:tag name="HIGHLIGHTER" val="false"/>
</p:tagLst>
</file>

<file path=ppt/tags/tag177.xml><?xml version="1.0" encoding="utf-8"?>
<p:tagLst xmlns:a="http://schemas.openxmlformats.org/drawingml/2006/main" xmlns:r="http://schemas.openxmlformats.org/officeDocument/2006/relationships" xmlns:p="http://schemas.openxmlformats.org/presentationml/2006/main">
  <p:tag name="HIGHLIGHTER" val="false"/>
</p:tagLst>
</file>

<file path=ppt/tags/tag178.xml><?xml version="1.0" encoding="utf-8"?>
<p:tagLst xmlns:a="http://schemas.openxmlformats.org/drawingml/2006/main" xmlns:r="http://schemas.openxmlformats.org/officeDocument/2006/relationships" xmlns:p="http://schemas.openxmlformats.org/presentationml/2006/main">
  <p:tag name="HIGHLIGHTER" val="false"/>
</p:tagLst>
</file>

<file path=ppt/tags/tag179.xml><?xml version="1.0" encoding="utf-8"?>
<p:tagLst xmlns:a="http://schemas.openxmlformats.org/drawingml/2006/main" xmlns:r="http://schemas.openxmlformats.org/officeDocument/2006/relationships" xmlns:p="http://schemas.openxmlformats.org/presentationml/2006/main">
  <p:tag name="HIGHLIGHTER" val="false"/>
</p:tagLst>
</file>

<file path=ppt/tags/tag180.xml><?xml version="1.0" encoding="utf-8"?>
<p:tagLst xmlns:a="http://schemas.openxmlformats.org/drawingml/2006/main" xmlns:r="http://schemas.openxmlformats.org/officeDocument/2006/relationships" xmlns:p="http://schemas.openxmlformats.org/presentationml/2006/main">
  <p:tag name="HIGHLIGHTER" val="false"/>
</p:tagLst>
</file>

<file path=ppt/tags/tag181.xml><?xml version="1.0" encoding="utf-8"?>
<p:tagLst xmlns:a="http://schemas.openxmlformats.org/drawingml/2006/main" xmlns:r="http://schemas.openxmlformats.org/officeDocument/2006/relationships" xmlns:p="http://schemas.openxmlformats.org/presentationml/2006/main">
  <p:tag name="HIGHLIGHTER" val="false"/>
</p:tagLst>
</file>

<file path=ppt/tags/tag182.xml><?xml version="1.0" encoding="utf-8"?>
<p:tagLst xmlns:a="http://schemas.openxmlformats.org/drawingml/2006/main" xmlns:r="http://schemas.openxmlformats.org/officeDocument/2006/relationships" xmlns:p="http://schemas.openxmlformats.org/presentationml/2006/main">
  <p:tag name="HIGHLIGHTER" val="false"/>
</p:tagLst>
</file>

<file path=ppt/tags/tag183.xml><?xml version="1.0" encoding="utf-8"?>
<p:tagLst xmlns:a="http://schemas.openxmlformats.org/drawingml/2006/main" xmlns:r="http://schemas.openxmlformats.org/officeDocument/2006/relationships" xmlns:p="http://schemas.openxmlformats.org/presentationml/2006/main">
  <p:tag name="HIGHLIGHTER" val="false"/>
</p:tagLst>
</file>

<file path=ppt/tags/tag184.xml><?xml version="1.0" encoding="utf-8"?>
<p:tagLst xmlns:a="http://schemas.openxmlformats.org/drawingml/2006/main" xmlns:r="http://schemas.openxmlformats.org/officeDocument/2006/relationships" xmlns:p="http://schemas.openxmlformats.org/presentationml/2006/main">
  <p:tag name="HIGHLIGHTER" val="false"/>
</p:tagLst>
</file>

<file path=ppt/tags/tag185.xml><?xml version="1.0" encoding="utf-8"?>
<p:tagLst xmlns:a="http://schemas.openxmlformats.org/drawingml/2006/main" xmlns:r="http://schemas.openxmlformats.org/officeDocument/2006/relationships" xmlns:p="http://schemas.openxmlformats.org/presentationml/2006/main">
  <p:tag name="HIGHLIGHTER" val="false"/>
</p:tagLst>
</file>

<file path=ppt/tags/tag186.xml><?xml version="1.0" encoding="utf-8"?>
<p:tagLst xmlns:a="http://schemas.openxmlformats.org/drawingml/2006/main" xmlns:r="http://schemas.openxmlformats.org/officeDocument/2006/relationships" xmlns:p="http://schemas.openxmlformats.org/presentationml/2006/main">
  <p:tag name="HIGHLIGHTER" val="false"/>
</p:tagLst>
</file>

<file path=ppt/tags/tag187.xml><?xml version="1.0" encoding="utf-8"?>
<p:tagLst xmlns:a="http://schemas.openxmlformats.org/drawingml/2006/main" xmlns:r="http://schemas.openxmlformats.org/officeDocument/2006/relationships" xmlns:p="http://schemas.openxmlformats.org/presentationml/2006/main">
  <p:tag name="HIGHLIGHTER" val="false"/>
</p:tagLst>
</file>

<file path=ppt/tags/tag188.xml><?xml version="1.0" encoding="utf-8"?>
<p:tagLst xmlns:a="http://schemas.openxmlformats.org/drawingml/2006/main" xmlns:r="http://schemas.openxmlformats.org/officeDocument/2006/relationships" xmlns:p="http://schemas.openxmlformats.org/presentationml/2006/main">
  <p:tag name="HIGHLIGHTER" val="false"/>
</p:tagLst>
</file>

<file path=ppt/tags/tag189.xml><?xml version="1.0" encoding="utf-8"?>
<p:tagLst xmlns:a="http://schemas.openxmlformats.org/drawingml/2006/main" xmlns:r="http://schemas.openxmlformats.org/officeDocument/2006/relationships" xmlns:p="http://schemas.openxmlformats.org/presentationml/2006/main">
  <p:tag name="HIGHLIGHTER" val="false"/>
</p:tagLst>
</file>

<file path=ppt/tags/tag190.xml><?xml version="1.0" encoding="utf-8"?>
<p:tagLst xmlns:a="http://schemas.openxmlformats.org/drawingml/2006/main" xmlns:r="http://schemas.openxmlformats.org/officeDocument/2006/relationships" xmlns:p="http://schemas.openxmlformats.org/presentationml/2006/main">
  <p:tag name="HIGHLIGHTER" val="false"/>
</p:tagLst>
</file>

<file path=ppt/tags/tag191.xml><?xml version="1.0" encoding="utf-8"?>
<p:tagLst xmlns:a="http://schemas.openxmlformats.org/drawingml/2006/main" xmlns:r="http://schemas.openxmlformats.org/officeDocument/2006/relationships" xmlns:p="http://schemas.openxmlformats.org/presentationml/2006/main">
  <p:tag name="HIGHLIGHTER" val="false"/>
</p:tagLst>
</file>

<file path=ppt/tags/tag192.xml><?xml version="1.0" encoding="utf-8"?>
<p:tagLst xmlns:a="http://schemas.openxmlformats.org/drawingml/2006/main" xmlns:r="http://schemas.openxmlformats.org/officeDocument/2006/relationships" xmlns:p="http://schemas.openxmlformats.org/presentationml/2006/main">
  <p:tag name="HIGHLIGHTER" val="false"/>
</p:tagLst>
</file>

<file path=ppt/tags/tag193.xml><?xml version="1.0" encoding="utf-8"?>
<p:tagLst xmlns:a="http://schemas.openxmlformats.org/drawingml/2006/main" xmlns:r="http://schemas.openxmlformats.org/officeDocument/2006/relationships" xmlns:p="http://schemas.openxmlformats.org/presentationml/2006/main">
  <p:tag name="HIGHLIGHTER" val="false"/>
</p:tagLst>
</file>

<file path=ppt/tags/tag194.xml><?xml version="1.0" encoding="utf-8"?>
<p:tagLst xmlns:a="http://schemas.openxmlformats.org/drawingml/2006/main" xmlns:r="http://schemas.openxmlformats.org/officeDocument/2006/relationships" xmlns:p="http://schemas.openxmlformats.org/presentationml/2006/main">
  <p:tag name="HIGHLIGHTER" val="false"/>
</p:tagLst>
</file>

<file path=ppt/tags/tag195.xml><?xml version="1.0" encoding="utf-8"?>
<p:tagLst xmlns:a="http://schemas.openxmlformats.org/drawingml/2006/main" xmlns:r="http://schemas.openxmlformats.org/officeDocument/2006/relationships" xmlns:p="http://schemas.openxmlformats.org/presentationml/2006/main">
  <p:tag name="HIGHLIGHTER" val="false"/>
</p:tagLst>
</file>

<file path=ppt/tags/tag196.xml><?xml version="1.0" encoding="utf-8"?>
<p:tagLst xmlns:a="http://schemas.openxmlformats.org/drawingml/2006/main" xmlns:r="http://schemas.openxmlformats.org/officeDocument/2006/relationships" xmlns:p="http://schemas.openxmlformats.org/presentationml/2006/main">
  <p:tag name="HIGHLIGHTER" val="false"/>
</p:tagLst>
</file>

<file path=ppt/tags/tag197.xml><?xml version="1.0" encoding="utf-8"?>
<p:tagLst xmlns:a="http://schemas.openxmlformats.org/drawingml/2006/main" xmlns:r="http://schemas.openxmlformats.org/officeDocument/2006/relationships" xmlns:p="http://schemas.openxmlformats.org/presentationml/2006/main">
  <p:tag name="HIGHLIGHTER" val="false"/>
</p:tagLst>
</file>

<file path=ppt/tags/tag198.xml><?xml version="1.0" encoding="utf-8"?>
<p:tagLst xmlns:a="http://schemas.openxmlformats.org/drawingml/2006/main" xmlns:r="http://schemas.openxmlformats.org/officeDocument/2006/relationships" xmlns:p="http://schemas.openxmlformats.org/presentationml/2006/main">
  <p:tag name="HIGHLIGHTER" val="false"/>
</p:tagLst>
</file>

<file path=ppt/tags/tag199.xml><?xml version="1.0" encoding="utf-8"?>
<p:tagLst xmlns:a="http://schemas.openxmlformats.org/drawingml/2006/main" xmlns:r="http://schemas.openxmlformats.org/officeDocument/2006/relationships" xmlns:p="http://schemas.openxmlformats.org/presentationml/2006/main">
  <p:tag name="HIGHLIGHTER" val="false"/>
</p:tagLst>
</file>

<file path=ppt/tags/tag200.xml><?xml version="1.0" encoding="utf-8"?>
<p:tagLst xmlns:a="http://schemas.openxmlformats.org/drawingml/2006/main" xmlns:r="http://schemas.openxmlformats.org/officeDocument/2006/relationships" xmlns:p="http://schemas.openxmlformats.org/presentationml/2006/main">
  <p:tag name="HIGHLIGHTER" val="false"/>
</p:tagLst>
</file>

<file path=ppt/tags/tag201.xml><?xml version="1.0" encoding="utf-8"?>
<p:tagLst xmlns:a="http://schemas.openxmlformats.org/drawingml/2006/main" xmlns:r="http://schemas.openxmlformats.org/officeDocument/2006/relationships" xmlns:p="http://schemas.openxmlformats.org/presentationml/2006/main">
  <p:tag name="HIGHLIGHTER" val="false"/>
</p:tagLst>
</file>

<file path=ppt/tags/tag202.xml><?xml version="1.0" encoding="utf-8"?>
<p:tagLst xmlns:a="http://schemas.openxmlformats.org/drawingml/2006/main" xmlns:r="http://schemas.openxmlformats.org/officeDocument/2006/relationships" xmlns:p="http://schemas.openxmlformats.org/presentationml/2006/main">
  <p:tag name="HIGHLIGHTER" val="false"/>
</p:tagLst>
</file>

<file path=ppt/tags/tag203.xml><?xml version="1.0" encoding="utf-8"?>
<p:tagLst xmlns:a="http://schemas.openxmlformats.org/drawingml/2006/main" xmlns:r="http://schemas.openxmlformats.org/officeDocument/2006/relationships" xmlns:p="http://schemas.openxmlformats.org/presentationml/2006/main">
  <p:tag name="HIGHLIGHTER" val="false"/>
</p:tagLst>
</file>

<file path=ppt/tags/tag204.xml><?xml version="1.0" encoding="utf-8"?>
<p:tagLst xmlns:a="http://schemas.openxmlformats.org/drawingml/2006/main" xmlns:r="http://schemas.openxmlformats.org/officeDocument/2006/relationships" xmlns:p="http://schemas.openxmlformats.org/presentationml/2006/main">
  <p:tag name="HIGHLIGHTER" val="false"/>
</p:tagLst>
</file>

<file path=ppt/tags/tag205.xml><?xml version="1.0" encoding="utf-8"?>
<p:tagLst xmlns:a="http://schemas.openxmlformats.org/drawingml/2006/main" xmlns:r="http://schemas.openxmlformats.org/officeDocument/2006/relationships" xmlns:p="http://schemas.openxmlformats.org/presentationml/2006/main">
  <p:tag name="HIGHLIGHTER" val="false"/>
</p:tagLst>
</file>

<file path=ppt/tags/tag206.xml><?xml version="1.0" encoding="utf-8"?>
<p:tagLst xmlns:a="http://schemas.openxmlformats.org/drawingml/2006/main" xmlns:r="http://schemas.openxmlformats.org/officeDocument/2006/relationships" xmlns:p="http://schemas.openxmlformats.org/presentationml/2006/main">
  <p:tag name="HIGHLIGHTER" val="false"/>
</p:tagLst>
</file>

<file path=ppt/tags/tag207.xml><?xml version="1.0" encoding="utf-8"?>
<p:tagLst xmlns:a="http://schemas.openxmlformats.org/drawingml/2006/main" xmlns:r="http://schemas.openxmlformats.org/officeDocument/2006/relationships" xmlns:p="http://schemas.openxmlformats.org/presentationml/2006/main">
  <p:tag name="HIGHLIGHTER" val="false"/>
</p:tagLst>
</file>

<file path=ppt/tags/tag208.xml><?xml version="1.0" encoding="utf-8"?>
<p:tagLst xmlns:a="http://schemas.openxmlformats.org/drawingml/2006/main" xmlns:r="http://schemas.openxmlformats.org/officeDocument/2006/relationships" xmlns:p="http://schemas.openxmlformats.org/presentationml/2006/main">
  <p:tag name="HIGHLIGHTER" val="false"/>
</p:tagLst>
</file>

<file path=ppt/tags/tag209.xml><?xml version="1.0" encoding="utf-8"?>
<p:tagLst xmlns:a="http://schemas.openxmlformats.org/drawingml/2006/main" xmlns:r="http://schemas.openxmlformats.org/officeDocument/2006/relationships" xmlns:p="http://schemas.openxmlformats.org/presentationml/2006/main">
  <p:tag name="HIGHLIGHTER" val="false"/>
</p:tagLst>
</file>

<file path=ppt/tags/tag210.xml><?xml version="1.0" encoding="utf-8"?>
<p:tagLst xmlns:a="http://schemas.openxmlformats.org/drawingml/2006/main" xmlns:r="http://schemas.openxmlformats.org/officeDocument/2006/relationships" xmlns:p="http://schemas.openxmlformats.org/presentationml/2006/main">
  <p:tag name="HIGHLIGHTER" val="false"/>
</p:tagLst>
</file>

<file path=ppt/tags/tag211.xml><?xml version="1.0" encoding="utf-8"?>
<p:tagLst xmlns:a="http://schemas.openxmlformats.org/drawingml/2006/main" xmlns:r="http://schemas.openxmlformats.org/officeDocument/2006/relationships" xmlns:p="http://schemas.openxmlformats.org/presentationml/2006/main">
  <p:tag name="HIGHLIGHTER" val="false"/>
</p:tagLst>
</file>

<file path=ppt/tags/tag212.xml><?xml version="1.0" encoding="utf-8"?>
<p:tagLst xmlns:a="http://schemas.openxmlformats.org/drawingml/2006/main" xmlns:r="http://schemas.openxmlformats.org/officeDocument/2006/relationships" xmlns:p="http://schemas.openxmlformats.org/presentationml/2006/main">
  <p:tag name="HIGHLIGHTER" val="false"/>
</p:tagLst>
</file>

<file path=ppt/tags/tag213.xml><?xml version="1.0" encoding="utf-8"?>
<p:tagLst xmlns:a="http://schemas.openxmlformats.org/drawingml/2006/main" xmlns:r="http://schemas.openxmlformats.org/officeDocument/2006/relationships" xmlns:p="http://schemas.openxmlformats.org/presentationml/2006/main">
  <p:tag name="HIGHLIGHTER" val="false"/>
</p:tagLst>
</file>

<file path=ppt/tags/tag214.xml><?xml version="1.0" encoding="utf-8"?>
<p:tagLst xmlns:a="http://schemas.openxmlformats.org/drawingml/2006/main" xmlns:r="http://schemas.openxmlformats.org/officeDocument/2006/relationships" xmlns:p="http://schemas.openxmlformats.org/presentationml/2006/main">
  <p:tag name="HIGHLIGHTER" val="false"/>
</p:tagLst>
</file>

<file path=ppt/tags/tag215.xml><?xml version="1.0" encoding="utf-8"?>
<p:tagLst xmlns:a="http://schemas.openxmlformats.org/drawingml/2006/main" xmlns:r="http://schemas.openxmlformats.org/officeDocument/2006/relationships" xmlns:p="http://schemas.openxmlformats.org/presentationml/2006/main">
  <p:tag name="HIGHLIGHTER" val="false"/>
</p:tagLst>
</file>

<file path=ppt/tags/tag216.xml><?xml version="1.0" encoding="utf-8"?>
<p:tagLst xmlns:a="http://schemas.openxmlformats.org/drawingml/2006/main" xmlns:r="http://schemas.openxmlformats.org/officeDocument/2006/relationships" xmlns:p="http://schemas.openxmlformats.org/presentationml/2006/main">
  <p:tag name="HIGHLIGHTER" val="false"/>
</p:tagLst>
</file>

<file path=ppt/tags/tag217.xml><?xml version="1.0" encoding="utf-8"?>
<p:tagLst xmlns:a="http://schemas.openxmlformats.org/drawingml/2006/main" xmlns:r="http://schemas.openxmlformats.org/officeDocument/2006/relationships" xmlns:p="http://schemas.openxmlformats.org/presentationml/2006/main">
  <p:tag name="HIGHLIGHTER" val="false"/>
</p:tagLst>
</file>

<file path=ppt/tags/tag218.xml><?xml version="1.0" encoding="utf-8"?>
<p:tagLst xmlns:a="http://schemas.openxmlformats.org/drawingml/2006/main" xmlns:r="http://schemas.openxmlformats.org/officeDocument/2006/relationships" xmlns:p="http://schemas.openxmlformats.org/presentationml/2006/main">
  <p:tag name="HIGHLIGHTER" val="false"/>
</p:tagLst>
</file>

<file path=ppt/tags/tag219.xml><?xml version="1.0" encoding="utf-8"?>
<p:tagLst xmlns:a="http://schemas.openxmlformats.org/drawingml/2006/main" xmlns:r="http://schemas.openxmlformats.org/officeDocument/2006/relationships" xmlns:p="http://schemas.openxmlformats.org/presentationml/2006/main">
  <p:tag name="HIGHLIGHTER" val="false"/>
</p:tagLst>
</file>

<file path=ppt/tags/tag220.xml><?xml version="1.0" encoding="utf-8"?>
<p:tagLst xmlns:a="http://schemas.openxmlformats.org/drawingml/2006/main" xmlns:r="http://schemas.openxmlformats.org/officeDocument/2006/relationships" xmlns:p="http://schemas.openxmlformats.org/presentationml/2006/main">
  <p:tag name="HIGHLIGHTER" val="false"/>
</p:tagLst>
</file>

<file path=ppt/tags/tag221.xml><?xml version="1.0" encoding="utf-8"?>
<p:tagLst xmlns:a="http://schemas.openxmlformats.org/drawingml/2006/main" xmlns:r="http://schemas.openxmlformats.org/officeDocument/2006/relationships" xmlns:p="http://schemas.openxmlformats.org/presentationml/2006/main">
  <p:tag name="HIGHLIGHTER" val="false"/>
</p:tagLst>
</file>

<file path=ppt/tags/tag222.xml><?xml version="1.0" encoding="utf-8"?>
<p:tagLst xmlns:a="http://schemas.openxmlformats.org/drawingml/2006/main" xmlns:r="http://schemas.openxmlformats.org/officeDocument/2006/relationships" xmlns:p="http://schemas.openxmlformats.org/presentationml/2006/main">
  <p:tag name="HIGHLIGHTER" val="false"/>
</p:tagLst>
</file>

<file path=ppt/tags/tag223.xml><?xml version="1.0" encoding="utf-8"?>
<p:tagLst xmlns:a="http://schemas.openxmlformats.org/drawingml/2006/main" xmlns:r="http://schemas.openxmlformats.org/officeDocument/2006/relationships" xmlns:p="http://schemas.openxmlformats.org/presentationml/2006/main">
  <p:tag name="HIGHLIGHTER" val="false"/>
</p:tagLst>
</file>

<file path=ppt/tags/tag224.xml><?xml version="1.0" encoding="utf-8"?>
<p:tagLst xmlns:a="http://schemas.openxmlformats.org/drawingml/2006/main" xmlns:r="http://schemas.openxmlformats.org/officeDocument/2006/relationships" xmlns:p="http://schemas.openxmlformats.org/presentationml/2006/main">
  <p:tag name="HIGHLIGHTER" val="false"/>
</p:tagLst>
</file>

<file path=ppt/tags/tag225.xml><?xml version="1.0" encoding="utf-8"?>
<p:tagLst xmlns:a="http://schemas.openxmlformats.org/drawingml/2006/main" xmlns:r="http://schemas.openxmlformats.org/officeDocument/2006/relationships" xmlns:p="http://schemas.openxmlformats.org/presentationml/2006/main">
  <p:tag name="HIGHLIGHTER" val="false"/>
</p:tagLst>
</file>

<file path=ppt/tags/tag226.xml><?xml version="1.0" encoding="utf-8"?>
<p:tagLst xmlns:a="http://schemas.openxmlformats.org/drawingml/2006/main" xmlns:r="http://schemas.openxmlformats.org/officeDocument/2006/relationships" xmlns:p="http://schemas.openxmlformats.org/presentationml/2006/main">
  <p:tag name="HIGHLIGHTER" val="false"/>
</p:tagLst>
</file>

<file path=ppt/tags/tag227.xml><?xml version="1.0" encoding="utf-8"?>
<p:tagLst xmlns:a="http://schemas.openxmlformats.org/drawingml/2006/main" xmlns:r="http://schemas.openxmlformats.org/officeDocument/2006/relationships" xmlns:p="http://schemas.openxmlformats.org/presentationml/2006/main">
  <p:tag name="HIGHLIGHTER" val="false"/>
</p:tagLst>
</file>

<file path=ppt/tags/tag228.xml><?xml version="1.0" encoding="utf-8"?>
<p:tagLst xmlns:a="http://schemas.openxmlformats.org/drawingml/2006/main" xmlns:r="http://schemas.openxmlformats.org/officeDocument/2006/relationships" xmlns:p="http://schemas.openxmlformats.org/presentationml/2006/main">
  <p:tag name="HIGHLIGHTER" val="false"/>
</p:tagLst>
</file>

<file path=ppt/tags/tag229.xml><?xml version="1.0" encoding="utf-8"?>
<p:tagLst xmlns:a="http://schemas.openxmlformats.org/drawingml/2006/main" xmlns:r="http://schemas.openxmlformats.org/officeDocument/2006/relationships" xmlns:p="http://schemas.openxmlformats.org/presentationml/2006/main">
  <p:tag name="HIGHLIGHTER" val="false"/>
</p:tagLst>
</file>

<file path=ppt/tags/tag230.xml><?xml version="1.0" encoding="utf-8"?>
<p:tagLst xmlns:a="http://schemas.openxmlformats.org/drawingml/2006/main" xmlns:r="http://schemas.openxmlformats.org/officeDocument/2006/relationships" xmlns:p="http://schemas.openxmlformats.org/presentationml/2006/main">
  <p:tag name="HIGHLIGHTER" val="false"/>
</p:tagLst>
</file>

<file path=ppt/tags/tag231.xml><?xml version="1.0" encoding="utf-8"?>
<p:tagLst xmlns:a="http://schemas.openxmlformats.org/drawingml/2006/main" xmlns:r="http://schemas.openxmlformats.org/officeDocument/2006/relationships" xmlns:p="http://schemas.openxmlformats.org/presentationml/2006/main">
  <p:tag name="HIGHLIGHTER" val="false"/>
</p:tagLst>
</file>

<file path=ppt/tags/tag232.xml><?xml version="1.0" encoding="utf-8"?>
<p:tagLst xmlns:a="http://schemas.openxmlformats.org/drawingml/2006/main" xmlns:r="http://schemas.openxmlformats.org/officeDocument/2006/relationships" xmlns:p="http://schemas.openxmlformats.org/presentationml/2006/main">
  <p:tag name="HIGHLIGHTER" val="false"/>
</p:tagLst>
</file>

<file path=ppt/tags/tag233.xml><?xml version="1.0" encoding="utf-8"?>
<p:tagLst xmlns:a="http://schemas.openxmlformats.org/drawingml/2006/main" xmlns:r="http://schemas.openxmlformats.org/officeDocument/2006/relationships" xmlns:p="http://schemas.openxmlformats.org/presentationml/2006/main">
  <p:tag name="HIGHLIGHTER" val="false"/>
</p:tagLst>
</file>

<file path=ppt/tags/tag234.xml><?xml version="1.0" encoding="utf-8"?>
<p:tagLst xmlns:a="http://schemas.openxmlformats.org/drawingml/2006/main" xmlns:r="http://schemas.openxmlformats.org/officeDocument/2006/relationships" xmlns:p="http://schemas.openxmlformats.org/presentationml/2006/main">
  <p:tag name="HIGHLIGHTER" val="false"/>
</p:tagLst>
</file>

<file path=ppt/tags/tag235.xml><?xml version="1.0" encoding="utf-8"?>
<p:tagLst xmlns:a="http://schemas.openxmlformats.org/drawingml/2006/main" xmlns:r="http://schemas.openxmlformats.org/officeDocument/2006/relationships" xmlns:p="http://schemas.openxmlformats.org/presentationml/2006/main">
  <p:tag name="HIGHLIGHTER" val="false"/>
</p:tagLst>
</file>

<file path=ppt/tags/tag236.xml><?xml version="1.0" encoding="utf-8"?>
<p:tagLst xmlns:a="http://schemas.openxmlformats.org/drawingml/2006/main" xmlns:r="http://schemas.openxmlformats.org/officeDocument/2006/relationships" xmlns:p="http://schemas.openxmlformats.org/presentationml/2006/main">
  <p:tag name="HIGHLIGHTER" val="false"/>
</p:tagLst>
</file>

<file path=ppt/tags/tag237.xml><?xml version="1.0" encoding="utf-8"?>
<p:tagLst xmlns:a="http://schemas.openxmlformats.org/drawingml/2006/main" xmlns:r="http://schemas.openxmlformats.org/officeDocument/2006/relationships" xmlns:p="http://schemas.openxmlformats.org/presentationml/2006/main">
  <p:tag name="HIGHLIGHTER" val="false"/>
</p:tagLst>
</file>

<file path=ppt/tags/tag238.xml><?xml version="1.0" encoding="utf-8"?>
<p:tagLst xmlns:a="http://schemas.openxmlformats.org/drawingml/2006/main" xmlns:r="http://schemas.openxmlformats.org/officeDocument/2006/relationships" xmlns:p="http://schemas.openxmlformats.org/presentationml/2006/main">
  <p:tag name="HIGHLIGHTER" val="false"/>
</p:tagLst>
</file>

<file path=ppt/tags/tag239.xml><?xml version="1.0" encoding="utf-8"?>
<p:tagLst xmlns:a="http://schemas.openxmlformats.org/drawingml/2006/main" xmlns:r="http://schemas.openxmlformats.org/officeDocument/2006/relationships" xmlns:p="http://schemas.openxmlformats.org/presentationml/2006/main">
  <p:tag name="HIGHLIGHTER" val="false"/>
</p:tagLst>
</file>

<file path=ppt/tags/tag240.xml><?xml version="1.0" encoding="utf-8"?>
<p:tagLst xmlns:a="http://schemas.openxmlformats.org/drawingml/2006/main" xmlns:r="http://schemas.openxmlformats.org/officeDocument/2006/relationships" xmlns:p="http://schemas.openxmlformats.org/presentationml/2006/main">
  <p:tag name="HIGHLIGHTER" val="false"/>
</p:tagLst>
</file>

<file path=ppt/tags/tag241.xml><?xml version="1.0" encoding="utf-8"?>
<p:tagLst xmlns:a="http://schemas.openxmlformats.org/drawingml/2006/main" xmlns:r="http://schemas.openxmlformats.org/officeDocument/2006/relationships" xmlns:p="http://schemas.openxmlformats.org/presentationml/2006/main">
  <p:tag name="HIGHLIGHTER" val="false"/>
</p:tagLst>
</file>

<file path=ppt/tags/tag242.xml><?xml version="1.0" encoding="utf-8"?>
<p:tagLst xmlns:a="http://schemas.openxmlformats.org/drawingml/2006/main" xmlns:r="http://schemas.openxmlformats.org/officeDocument/2006/relationships" xmlns:p="http://schemas.openxmlformats.org/presentationml/2006/main">
  <p:tag name="HIGHLIGHTER" val="false"/>
</p:tagLst>
</file>

<file path=ppt/tags/tag243.xml><?xml version="1.0" encoding="utf-8"?>
<p:tagLst xmlns:a="http://schemas.openxmlformats.org/drawingml/2006/main" xmlns:r="http://schemas.openxmlformats.org/officeDocument/2006/relationships" xmlns:p="http://schemas.openxmlformats.org/presentationml/2006/main">
  <p:tag name="HIGHLIGHTER" val="false"/>
</p:tagLst>
</file>

<file path=ppt/tags/tag244.xml><?xml version="1.0" encoding="utf-8"?>
<p:tagLst xmlns:a="http://schemas.openxmlformats.org/drawingml/2006/main" xmlns:r="http://schemas.openxmlformats.org/officeDocument/2006/relationships" xmlns:p="http://schemas.openxmlformats.org/presentationml/2006/main">
  <p:tag name="HIGHLIGHTER" val="false"/>
</p:tagLst>
</file>

<file path=ppt/tags/tag245.xml><?xml version="1.0" encoding="utf-8"?>
<p:tagLst xmlns:a="http://schemas.openxmlformats.org/drawingml/2006/main" xmlns:r="http://schemas.openxmlformats.org/officeDocument/2006/relationships" xmlns:p="http://schemas.openxmlformats.org/presentationml/2006/main">
  <p:tag name="HIGHLIGHTER" val="false"/>
</p:tagLst>
</file>

<file path=ppt/tags/tag246.xml><?xml version="1.0" encoding="utf-8"?>
<p:tagLst xmlns:a="http://schemas.openxmlformats.org/drawingml/2006/main" xmlns:r="http://schemas.openxmlformats.org/officeDocument/2006/relationships" xmlns:p="http://schemas.openxmlformats.org/presentationml/2006/main">
  <p:tag name="HIGHLIGHTER" val="false"/>
</p:tagLst>
</file>

<file path=ppt/tags/tag247.xml><?xml version="1.0" encoding="utf-8"?>
<p:tagLst xmlns:a="http://schemas.openxmlformats.org/drawingml/2006/main" xmlns:r="http://schemas.openxmlformats.org/officeDocument/2006/relationships" xmlns:p="http://schemas.openxmlformats.org/presentationml/2006/main">
  <p:tag name="HIGHLIGHTER" val="false"/>
</p:tagLst>
</file>

<file path=ppt/tags/tag248.xml><?xml version="1.0" encoding="utf-8"?>
<p:tagLst xmlns:a="http://schemas.openxmlformats.org/drawingml/2006/main" xmlns:r="http://schemas.openxmlformats.org/officeDocument/2006/relationships" xmlns:p="http://schemas.openxmlformats.org/presentationml/2006/main">
  <p:tag name="HIGHLIGHTER" val="false"/>
</p:tagLst>
</file>

<file path=ppt/tags/tag249.xml><?xml version="1.0" encoding="utf-8"?>
<p:tagLst xmlns:a="http://schemas.openxmlformats.org/drawingml/2006/main" xmlns:r="http://schemas.openxmlformats.org/officeDocument/2006/relationships" xmlns:p="http://schemas.openxmlformats.org/presentationml/2006/main">
  <p:tag name="HIGHLIGHTER" val="false"/>
</p:tagLst>
</file>

<file path=ppt/tags/tag250.xml><?xml version="1.0" encoding="utf-8"?>
<p:tagLst xmlns:a="http://schemas.openxmlformats.org/drawingml/2006/main" xmlns:r="http://schemas.openxmlformats.org/officeDocument/2006/relationships" xmlns:p="http://schemas.openxmlformats.org/presentationml/2006/main">
  <p:tag name="HIGHLIGHTER" val="false"/>
</p:tagLst>
</file>

<file path=ppt/tags/tag251.xml><?xml version="1.0" encoding="utf-8"?>
<p:tagLst xmlns:a="http://schemas.openxmlformats.org/drawingml/2006/main" xmlns:r="http://schemas.openxmlformats.org/officeDocument/2006/relationships" xmlns:p="http://schemas.openxmlformats.org/presentationml/2006/main">
  <p:tag name="HIGHLIGHTER" val="false"/>
</p:tagLst>
</file>

<file path=ppt/tags/tag252.xml><?xml version="1.0" encoding="utf-8"?>
<p:tagLst xmlns:a="http://schemas.openxmlformats.org/drawingml/2006/main" xmlns:r="http://schemas.openxmlformats.org/officeDocument/2006/relationships" xmlns:p="http://schemas.openxmlformats.org/presentationml/2006/main">
  <p:tag name="HIGHLIGHTER" val="false"/>
</p:tagLst>
</file>

<file path=ppt/tags/tag253.xml><?xml version="1.0" encoding="utf-8"?>
<p:tagLst xmlns:a="http://schemas.openxmlformats.org/drawingml/2006/main" xmlns:r="http://schemas.openxmlformats.org/officeDocument/2006/relationships" xmlns:p="http://schemas.openxmlformats.org/presentationml/2006/main">
  <p:tag name="HIGHLIGHTER" val="false"/>
</p:tagLst>
</file>

<file path=ppt/tags/tag254.xml><?xml version="1.0" encoding="utf-8"?>
<p:tagLst xmlns:a="http://schemas.openxmlformats.org/drawingml/2006/main" xmlns:r="http://schemas.openxmlformats.org/officeDocument/2006/relationships" xmlns:p="http://schemas.openxmlformats.org/presentationml/2006/main">
  <p:tag name="HIGHLIGHTER" val="false"/>
</p:tagLst>
</file>

<file path=ppt/tags/tag255.xml><?xml version="1.0" encoding="utf-8"?>
<p:tagLst xmlns:a="http://schemas.openxmlformats.org/drawingml/2006/main" xmlns:r="http://schemas.openxmlformats.org/officeDocument/2006/relationships" xmlns:p="http://schemas.openxmlformats.org/presentationml/2006/main">
  <p:tag name="HIGHLIGHTER" val="false"/>
</p:tagLst>
</file>

<file path=ppt/tags/tag256.xml><?xml version="1.0" encoding="utf-8"?>
<p:tagLst xmlns:a="http://schemas.openxmlformats.org/drawingml/2006/main" xmlns:r="http://schemas.openxmlformats.org/officeDocument/2006/relationships" xmlns:p="http://schemas.openxmlformats.org/presentationml/2006/main">
  <p:tag name="HIGHLIGHTER" val="false"/>
</p:tagLst>
</file>

<file path=ppt/tags/tag257.xml><?xml version="1.0" encoding="utf-8"?>
<p:tagLst xmlns:a="http://schemas.openxmlformats.org/drawingml/2006/main" xmlns:r="http://schemas.openxmlformats.org/officeDocument/2006/relationships" xmlns:p="http://schemas.openxmlformats.org/presentationml/2006/main">
  <p:tag name="HIGHLIGHTER" val="false"/>
</p:tagLst>
</file>

<file path=ppt/tags/tag258.xml><?xml version="1.0" encoding="utf-8"?>
<p:tagLst xmlns:a="http://schemas.openxmlformats.org/drawingml/2006/main" xmlns:r="http://schemas.openxmlformats.org/officeDocument/2006/relationships" xmlns:p="http://schemas.openxmlformats.org/presentationml/2006/main">
  <p:tag name="HIGHLIGHTER" val="false"/>
</p:tagLst>
</file>

<file path=ppt/tags/tag259.xml><?xml version="1.0" encoding="utf-8"?>
<p:tagLst xmlns:a="http://schemas.openxmlformats.org/drawingml/2006/main" xmlns:r="http://schemas.openxmlformats.org/officeDocument/2006/relationships" xmlns:p="http://schemas.openxmlformats.org/presentationml/2006/main">
  <p:tag name="HIGHLIGHTER" val="false"/>
</p:tagLst>
</file>

<file path=ppt/tags/tag260.xml><?xml version="1.0" encoding="utf-8"?>
<p:tagLst xmlns:a="http://schemas.openxmlformats.org/drawingml/2006/main" xmlns:r="http://schemas.openxmlformats.org/officeDocument/2006/relationships" xmlns:p="http://schemas.openxmlformats.org/presentationml/2006/main">
  <p:tag name="HIGHLIGHTER" val="false"/>
</p:tagLst>
</file>

<file path=ppt/tags/tag261.xml><?xml version="1.0" encoding="utf-8"?>
<p:tagLst xmlns:a="http://schemas.openxmlformats.org/drawingml/2006/main" xmlns:r="http://schemas.openxmlformats.org/officeDocument/2006/relationships" xmlns:p="http://schemas.openxmlformats.org/presentationml/2006/main">
  <p:tag name="HIGHLIGHTER" val="false"/>
</p:tagLst>
</file>

<file path=ppt/tags/tag262.xml><?xml version="1.0" encoding="utf-8"?>
<p:tagLst xmlns:a="http://schemas.openxmlformats.org/drawingml/2006/main" xmlns:r="http://schemas.openxmlformats.org/officeDocument/2006/relationships" xmlns:p="http://schemas.openxmlformats.org/presentationml/2006/main">
  <p:tag name="HIGHLIGHTER" val="false"/>
</p:tagLst>
</file>

<file path=ppt/tags/tag263.xml><?xml version="1.0" encoding="utf-8"?>
<p:tagLst xmlns:a="http://schemas.openxmlformats.org/drawingml/2006/main" xmlns:r="http://schemas.openxmlformats.org/officeDocument/2006/relationships" xmlns:p="http://schemas.openxmlformats.org/presentationml/2006/main">
  <p:tag name="HIGHLIGHTER" val="false"/>
</p:tagLst>
</file>

<file path=ppt/tags/tag264.xml><?xml version="1.0" encoding="utf-8"?>
<p:tagLst xmlns:a="http://schemas.openxmlformats.org/drawingml/2006/main" xmlns:r="http://schemas.openxmlformats.org/officeDocument/2006/relationships" xmlns:p="http://schemas.openxmlformats.org/presentationml/2006/main">
  <p:tag name="HIGHLIGHTER" val="false"/>
</p:tagLst>
</file>

<file path=ppt/tags/tag265.xml><?xml version="1.0" encoding="utf-8"?>
<p:tagLst xmlns:a="http://schemas.openxmlformats.org/drawingml/2006/main" xmlns:r="http://schemas.openxmlformats.org/officeDocument/2006/relationships" xmlns:p="http://schemas.openxmlformats.org/presentationml/2006/main">
  <p:tag name="HIGHLIGHTER" val="false"/>
</p:tagLst>
</file>

<file path=ppt/tags/tag266.xml><?xml version="1.0" encoding="utf-8"?>
<p:tagLst xmlns:a="http://schemas.openxmlformats.org/drawingml/2006/main" xmlns:r="http://schemas.openxmlformats.org/officeDocument/2006/relationships" xmlns:p="http://schemas.openxmlformats.org/presentationml/2006/main">
  <p:tag name="HIGHLIGHTER" val="false"/>
</p:tagLst>
</file>

<file path=ppt/tags/tag267.xml><?xml version="1.0" encoding="utf-8"?>
<p:tagLst xmlns:a="http://schemas.openxmlformats.org/drawingml/2006/main" xmlns:r="http://schemas.openxmlformats.org/officeDocument/2006/relationships" xmlns:p="http://schemas.openxmlformats.org/presentationml/2006/main">
  <p:tag name="HIGHLIGHTER" val="false"/>
</p:tagLst>
</file>

<file path=ppt/tags/tag268.xml><?xml version="1.0" encoding="utf-8"?>
<p:tagLst xmlns:a="http://schemas.openxmlformats.org/drawingml/2006/main" xmlns:r="http://schemas.openxmlformats.org/officeDocument/2006/relationships" xmlns:p="http://schemas.openxmlformats.org/presentationml/2006/main">
  <p:tag name="HIGHLIGHTER" val="false"/>
</p:tagLst>
</file>

<file path=ppt/tags/tag269.xml><?xml version="1.0" encoding="utf-8"?>
<p:tagLst xmlns:a="http://schemas.openxmlformats.org/drawingml/2006/main" xmlns:r="http://schemas.openxmlformats.org/officeDocument/2006/relationships" xmlns:p="http://schemas.openxmlformats.org/presentationml/2006/main">
  <p:tag name="HIGHLIGHTER" val="false"/>
</p:tagLst>
</file>

<file path=ppt/tags/tag270.xml><?xml version="1.0" encoding="utf-8"?>
<p:tagLst xmlns:a="http://schemas.openxmlformats.org/drawingml/2006/main" xmlns:r="http://schemas.openxmlformats.org/officeDocument/2006/relationships" xmlns:p="http://schemas.openxmlformats.org/presentationml/2006/main">
  <p:tag name="HIGHLIGHTER" val="false"/>
</p:tagLst>
</file>

<file path=ppt/tags/tag271.xml><?xml version="1.0" encoding="utf-8"?>
<p:tagLst xmlns:a="http://schemas.openxmlformats.org/drawingml/2006/main" xmlns:r="http://schemas.openxmlformats.org/officeDocument/2006/relationships" xmlns:p="http://schemas.openxmlformats.org/presentationml/2006/main">
  <p:tag name="HIGHLIGHTER" val="false"/>
</p:tagLst>
</file>

<file path=ppt/tags/tag272.xml><?xml version="1.0" encoding="utf-8"?>
<p:tagLst xmlns:a="http://schemas.openxmlformats.org/drawingml/2006/main" xmlns:r="http://schemas.openxmlformats.org/officeDocument/2006/relationships" xmlns:p="http://schemas.openxmlformats.org/presentationml/2006/main">
  <p:tag name="HIGHLIGHTER" val="false"/>
</p:tagLst>
</file>

<file path=ppt/tags/tag273.xml><?xml version="1.0" encoding="utf-8"?>
<p:tagLst xmlns:a="http://schemas.openxmlformats.org/drawingml/2006/main" xmlns:r="http://schemas.openxmlformats.org/officeDocument/2006/relationships" xmlns:p="http://schemas.openxmlformats.org/presentationml/2006/main">
  <p:tag name="HIGHLIGHTER" val="false"/>
</p:tagLst>
</file>

<file path=ppt/tags/tag274.xml><?xml version="1.0" encoding="utf-8"?>
<p:tagLst xmlns:a="http://schemas.openxmlformats.org/drawingml/2006/main" xmlns:r="http://schemas.openxmlformats.org/officeDocument/2006/relationships" xmlns:p="http://schemas.openxmlformats.org/presentationml/2006/main">
  <p:tag name="HIGHLIGHTER" val="false"/>
</p:tagLst>
</file>

<file path=ppt/tags/tag275.xml><?xml version="1.0" encoding="utf-8"?>
<p:tagLst xmlns:a="http://schemas.openxmlformats.org/drawingml/2006/main" xmlns:r="http://schemas.openxmlformats.org/officeDocument/2006/relationships" xmlns:p="http://schemas.openxmlformats.org/presentationml/2006/main">
  <p:tag name="HIGHLIGHTER" val="false"/>
</p:tagLst>
</file>

<file path=ppt/tags/tag276.xml><?xml version="1.0" encoding="utf-8"?>
<p:tagLst xmlns:a="http://schemas.openxmlformats.org/drawingml/2006/main" xmlns:r="http://schemas.openxmlformats.org/officeDocument/2006/relationships" xmlns:p="http://schemas.openxmlformats.org/presentationml/2006/main">
  <p:tag name="HIGHLIGHTER" val="false"/>
</p:tagLst>
</file>

<file path=ppt/tags/tag277.xml><?xml version="1.0" encoding="utf-8"?>
<p:tagLst xmlns:a="http://schemas.openxmlformats.org/drawingml/2006/main" xmlns:r="http://schemas.openxmlformats.org/officeDocument/2006/relationships" xmlns:p="http://schemas.openxmlformats.org/presentationml/2006/main">
  <p:tag name="HIGHLIGHTER" val="false"/>
</p:tagLst>
</file>

<file path=ppt/tags/tag278.xml><?xml version="1.0" encoding="utf-8"?>
<p:tagLst xmlns:a="http://schemas.openxmlformats.org/drawingml/2006/main" xmlns:r="http://schemas.openxmlformats.org/officeDocument/2006/relationships" xmlns:p="http://schemas.openxmlformats.org/presentationml/2006/main">
  <p:tag name="HIGHLIGHTER" val="false"/>
</p:tagLst>
</file>

<file path=ppt/tags/tag279.xml><?xml version="1.0" encoding="utf-8"?>
<p:tagLst xmlns:a="http://schemas.openxmlformats.org/drawingml/2006/main" xmlns:r="http://schemas.openxmlformats.org/officeDocument/2006/relationships" xmlns:p="http://schemas.openxmlformats.org/presentationml/2006/main">
  <p:tag name="HIGHLIGHTER" val="false"/>
</p:tagLst>
</file>

<file path=ppt/tags/tag280.xml><?xml version="1.0" encoding="utf-8"?>
<p:tagLst xmlns:a="http://schemas.openxmlformats.org/drawingml/2006/main" xmlns:r="http://schemas.openxmlformats.org/officeDocument/2006/relationships" xmlns:p="http://schemas.openxmlformats.org/presentationml/2006/main">
  <p:tag name="HIGHLIGHTER" val="false"/>
</p:tagLst>
</file>

<file path=ppt/tags/tag281.xml><?xml version="1.0" encoding="utf-8"?>
<p:tagLst xmlns:a="http://schemas.openxmlformats.org/drawingml/2006/main" xmlns:r="http://schemas.openxmlformats.org/officeDocument/2006/relationships" xmlns:p="http://schemas.openxmlformats.org/presentationml/2006/main">
  <p:tag name="HIGHLIGHTER" val="false"/>
</p:tagLst>
</file>

<file path=ppt/tags/tag282.xml><?xml version="1.0" encoding="utf-8"?>
<p:tagLst xmlns:a="http://schemas.openxmlformats.org/drawingml/2006/main" xmlns:r="http://schemas.openxmlformats.org/officeDocument/2006/relationships" xmlns:p="http://schemas.openxmlformats.org/presentationml/2006/main">
  <p:tag name="HIGHLIGHTER" val="false"/>
</p:tagLst>
</file>

<file path=ppt/tags/tag283.xml><?xml version="1.0" encoding="utf-8"?>
<p:tagLst xmlns:a="http://schemas.openxmlformats.org/drawingml/2006/main" xmlns:r="http://schemas.openxmlformats.org/officeDocument/2006/relationships" xmlns:p="http://schemas.openxmlformats.org/presentationml/2006/main">
  <p:tag name="HIGHLIGHTER" val="false"/>
</p:tagLst>
</file>

<file path=ppt/tags/tag284.xml><?xml version="1.0" encoding="utf-8"?>
<p:tagLst xmlns:a="http://schemas.openxmlformats.org/drawingml/2006/main" xmlns:r="http://schemas.openxmlformats.org/officeDocument/2006/relationships" xmlns:p="http://schemas.openxmlformats.org/presentationml/2006/main">
  <p:tag name="HIGHLIGHTER" val="false"/>
</p:tagLst>
</file>

<file path=ppt/tags/tag285.xml><?xml version="1.0" encoding="utf-8"?>
<p:tagLst xmlns:a="http://schemas.openxmlformats.org/drawingml/2006/main" xmlns:r="http://schemas.openxmlformats.org/officeDocument/2006/relationships" xmlns:p="http://schemas.openxmlformats.org/presentationml/2006/main">
  <p:tag name="HIGHLIGHTER" val="false"/>
</p:tagLst>
</file>

<file path=ppt/tags/tag286.xml><?xml version="1.0" encoding="utf-8"?>
<p:tagLst xmlns:a="http://schemas.openxmlformats.org/drawingml/2006/main" xmlns:r="http://schemas.openxmlformats.org/officeDocument/2006/relationships" xmlns:p="http://schemas.openxmlformats.org/presentationml/2006/main">
  <p:tag name="HIGHLIGHTER" val="false"/>
</p:tagLst>
</file>

<file path=ppt/tags/tag287.xml><?xml version="1.0" encoding="utf-8"?>
<p:tagLst xmlns:a="http://schemas.openxmlformats.org/drawingml/2006/main" xmlns:r="http://schemas.openxmlformats.org/officeDocument/2006/relationships" xmlns:p="http://schemas.openxmlformats.org/presentationml/2006/main">
  <p:tag name="HIGHLIGHTER" val="false"/>
</p:tagLst>
</file>

<file path=ppt/tags/tag288.xml><?xml version="1.0" encoding="utf-8"?>
<p:tagLst xmlns:a="http://schemas.openxmlformats.org/drawingml/2006/main" xmlns:r="http://schemas.openxmlformats.org/officeDocument/2006/relationships" xmlns:p="http://schemas.openxmlformats.org/presentationml/2006/main">
  <p:tag name="HIGHLIGHTER" val="false"/>
</p:tagLst>
</file>

<file path=ppt/tags/tag289.xml><?xml version="1.0" encoding="utf-8"?>
<p:tagLst xmlns:a="http://schemas.openxmlformats.org/drawingml/2006/main" xmlns:r="http://schemas.openxmlformats.org/officeDocument/2006/relationships" xmlns:p="http://schemas.openxmlformats.org/presentationml/2006/main">
  <p:tag name="HIGHLIGHTER" val="false"/>
</p:tagLst>
</file>

<file path=ppt/tags/tag290.xml><?xml version="1.0" encoding="utf-8"?>
<p:tagLst xmlns:a="http://schemas.openxmlformats.org/drawingml/2006/main" xmlns:r="http://schemas.openxmlformats.org/officeDocument/2006/relationships" xmlns:p="http://schemas.openxmlformats.org/presentationml/2006/main">
  <p:tag name="HIGHLIGHTER" val="false"/>
</p:tagLst>
</file>

<file path=ppt/tags/tag291.xml><?xml version="1.0" encoding="utf-8"?>
<p:tagLst xmlns:a="http://schemas.openxmlformats.org/drawingml/2006/main" xmlns:r="http://schemas.openxmlformats.org/officeDocument/2006/relationships" xmlns:p="http://schemas.openxmlformats.org/presentationml/2006/main">
  <p:tag name="HIGHLIGHTER" val="false"/>
</p:tagLst>
</file>

<file path=ppt/tags/tag292.xml><?xml version="1.0" encoding="utf-8"?>
<p:tagLst xmlns:a="http://schemas.openxmlformats.org/drawingml/2006/main" xmlns:r="http://schemas.openxmlformats.org/officeDocument/2006/relationships" xmlns:p="http://schemas.openxmlformats.org/presentationml/2006/main">
  <p:tag name="HIGHLIGHTER" val="false"/>
</p:tagLst>
</file>

<file path=ppt/tags/tag293.xml><?xml version="1.0" encoding="utf-8"?>
<p:tagLst xmlns:a="http://schemas.openxmlformats.org/drawingml/2006/main" xmlns:r="http://schemas.openxmlformats.org/officeDocument/2006/relationships" xmlns:p="http://schemas.openxmlformats.org/presentationml/2006/main">
  <p:tag name="HIGHLIGHTER" val="false"/>
</p:tagLst>
</file>

<file path=ppt/tags/tag294.xml><?xml version="1.0" encoding="utf-8"?>
<p:tagLst xmlns:a="http://schemas.openxmlformats.org/drawingml/2006/main" xmlns:r="http://schemas.openxmlformats.org/officeDocument/2006/relationships" xmlns:p="http://schemas.openxmlformats.org/presentationml/2006/main">
  <p:tag name="HIGHLIGHTER" val="false"/>
</p:tagLst>
</file>

<file path=ppt/tags/tag295.xml><?xml version="1.0" encoding="utf-8"?>
<p:tagLst xmlns:a="http://schemas.openxmlformats.org/drawingml/2006/main" xmlns:r="http://schemas.openxmlformats.org/officeDocument/2006/relationships" xmlns:p="http://schemas.openxmlformats.org/presentationml/2006/main">
  <p:tag name="HIGHLIGHTER" val="false"/>
</p:tagLst>
</file>

<file path=ppt/tags/tag296.xml><?xml version="1.0" encoding="utf-8"?>
<p:tagLst xmlns:a="http://schemas.openxmlformats.org/drawingml/2006/main" xmlns:r="http://schemas.openxmlformats.org/officeDocument/2006/relationships" xmlns:p="http://schemas.openxmlformats.org/presentationml/2006/main">
  <p:tag name="HIGHLIGHTER" val="false"/>
</p:tagLst>
</file>

<file path=ppt/tags/tag297.xml><?xml version="1.0" encoding="utf-8"?>
<p:tagLst xmlns:a="http://schemas.openxmlformats.org/drawingml/2006/main" xmlns:r="http://schemas.openxmlformats.org/officeDocument/2006/relationships" xmlns:p="http://schemas.openxmlformats.org/presentationml/2006/main">
  <p:tag name="HIGHLIGHTER" val="false"/>
</p:tagLst>
</file>

<file path=ppt/tags/tag298.xml><?xml version="1.0" encoding="utf-8"?>
<p:tagLst xmlns:a="http://schemas.openxmlformats.org/drawingml/2006/main" xmlns:r="http://schemas.openxmlformats.org/officeDocument/2006/relationships" xmlns:p="http://schemas.openxmlformats.org/presentationml/2006/main">
  <p:tag name="HIGHLIGHTER" val="false"/>
</p:tagLst>
</file>

<file path=ppt/tags/tag299.xml><?xml version="1.0" encoding="utf-8"?>
<p:tagLst xmlns:a="http://schemas.openxmlformats.org/drawingml/2006/main" xmlns:r="http://schemas.openxmlformats.org/officeDocument/2006/relationships" xmlns:p="http://schemas.openxmlformats.org/presentationml/2006/main">
  <p:tag name="HIGHLIGHTER" val="false"/>
</p:tagLst>
</file>

<file path=ppt/tags/tag300.xml><?xml version="1.0" encoding="utf-8"?>
<p:tagLst xmlns:a="http://schemas.openxmlformats.org/drawingml/2006/main" xmlns:r="http://schemas.openxmlformats.org/officeDocument/2006/relationships" xmlns:p="http://schemas.openxmlformats.org/presentationml/2006/main">
  <p:tag name="HIGHLIGHTER" val="false"/>
</p:tagLst>
</file>

<file path=ppt/tags/tag301.xml><?xml version="1.0" encoding="utf-8"?>
<p:tagLst xmlns:a="http://schemas.openxmlformats.org/drawingml/2006/main" xmlns:r="http://schemas.openxmlformats.org/officeDocument/2006/relationships" xmlns:p="http://schemas.openxmlformats.org/presentationml/2006/main">
  <p:tag name="HIGHLIGHTER" val="false"/>
</p:tagLst>
</file>

<file path=ppt/tags/tag302.xml><?xml version="1.0" encoding="utf-8"?>
<p:tagLst xmlns:a="http://schemas.openxmlformats.org/drawingml/2006/main" xmlns:r="http://schemas.openxmlformats.org/officeDocument/2006/relationships" xmlns:p="http://schemas.openxmlformats.org/presentationml/2006/main">
  <p:tag name="HIGHLIGHTER" val="false"/>
</p:tagLst>
</file>

<file path=ppt/tags/tag303.xml><?xml version="1.0" encoding="utf-8"?>
<p:tagLst xmlns:a="http://schemas.openxmlformats.org/drawingml/2006/main" xmlns:r="http://schemas.openxmlformats.org/officeDocument/2006/relationships" xmlns:p="http://schemas.openxmlformats.org/presentationml/2006/main">
  <p:tag name="HIGHLIGHTER" val="false"/>
</p:tagLst>
</file>

<file path=ppt/tags/tag304.xml><?xml version="1.0" encoding="utf-8"?>
<p:tagLst xmlns:a="http://schemas.openxmlformats.org/drawingml/2006/main" xmlns:r="http://schemas.openxmlformats.org/officeDocument/2006/relationships" xmlns:p="http://schemas.openxmlformats.org/presentationml/2006/main">
  <p:tag name="HIGHLIGHTER" val="false"/>
</p:tagLst>
</file>

<file path=ppt/tags/tag305.xml><?xml version="1.0" encoding="utf-8"?>
<p:tagLst xmlns:a="http://schemas.openxmlformats.org/drawingml/2006/main" xmlns:r="http://schemas.openxmlformats.org/officeDocument/2006/relationships" xmlns:p="http://schemas.openxmlformats.org/presentationml/2006/main">
  <p:tag name="HIGHLIGHTER" val="false"/>
</p:tagLst>
</file>

<file path=ppt/tags/tag306.xml><?xml version="1.0" encoding="utf-8"?>
<p:tagLst xmlns:a="http://schemas.openxmlformats.org/drawingml/2006/main" xmlns:r="http://schemas.openxmlformats.org/officeDocument/2006/relationships" xmlns:p="http://schemas.openxmlformats.org/presentationml/2006/main">
  <p:tag name="HIGHLIGHTER" val="false"/>
</p:tagLst>
</file>

<file path=ppt/tags/tag307.xml><?xml version="1.0" encoding="utf-8"?>
<p:tagLst xmlns:a="http://schemas.openxmlformats.org/drawingml/2006/main" xmlns:r="http://schemas.openxmlformats.org/officeDocument/2006/relationships" xmlns:p="http://schemas.openxmlformats.org/presentationml/2006/main">
  <p:tag name="HIGHLIGHTER" val="false"/>
</p:tagLst>
</file>

<file path=ppt/tags/tag308.xml><?xml version="1.0" encoding="utf-8"?>
<p:tagLst xmlns:a="http://schemas.openxmlformats.org/drawingml/2006/main" xmlns:r="http://schemas.openxmlformats.org/officeDocument/2006/relationships" xmlns:p="http://schemas.openxmlformats.org/presentationml/2006/main">
  <p:tag name="HIGHLIGHTER" val="false"/>
</p:tagLst>
</file>

<file path=ppt/tags/tag309.xml><?xml version="1.0" encoding="utf-8"?>
<p:tagLst xmlns:a="http://schemas.openxmlformats.org/drawingml/2006/main" xmlns:r="http://schemas.openxmlformats.org/officeDocument/2006/relationships" xmlns:p="http://schemas.openxmlformats.org/presentationml/2006/main">
  <p:tag name="HIGHLIGHTER" val="false"/>
</p:tagLst>
</file>

<file path=ppt/tags/tag310.xml><?xml version="1.0" encoding="utf-8"?>
<p:tagLst xmlns:a="http://schemas.openxmlformats.org/drawingml/2006/main" xmlns:r="http://schemas.openxmlformats.org/officeDocument/2006/relationships" xmlns:p="http://schemas.openxmlformats.org/presentationml/2006/main">
  <p:tag name="HIGHLIGHTER" val="false"/>
</p:tagLst>
</file>

<file path=ppt/tags/tag311.xml><?xml version="1.0" encoding="utf-8"?>
<p:tagLst xmlns:a="http://schemas.openxmlformats.org/drawingml/2006/main" xmlns:r="http://schemas.openxmlformats.org/officeDocument/2006/relationships" xmlns:p="http://schemas.openxmlformats.org/presentationml/2006/main">
  <p:tag name="HIGHLIGHTER" val="false"/>
</p:tagLst>
</file>

<file path=ppt/tags/tag312.xml><?xml version="1.0" encoding="utf-8"?>
<p:tagLst xmlns:a="http://schemas.openxmlformats.org/drawingml/2006/main" xmlns:r="http://schemas.openxmlformats.org/officeDocument/2006/relationships" xmlns:p="http://schemas.openxmlformats.org/presentationml/2006/main">
  <p:tag name="HIGHLIGHTER" val="false"/>
</p:tagLst>
</file>

<file path=ppt/tags/tag313.xml><?xml version="1.0" encoding="utf-8"?>
<p:tagLst xmlns:a="http://schemas.openxmlformats.org/drawingml/2006/main" xmlns:r="http://schemas.openxmlformats.org/officeDocument/2006/relationships" xmlns:p="http://schemas.openxmlformats.org/presentationml/2006/main">
  <p:tag name="HIGHLIGHTER" val="false"/>
</p:tagLst>
</file>

<file path=ppt/tags/tag314.xml><?xml version="1.0" encoding="utf-8"?>
<p:tagLst xmlns:a="http://schemas.openxmlformats.org/drawingml/2006/main" xmlns:r="http://schemas.openxmlformats.org/officeDocument/2006/relationships" xmlns:p="http://schemas.openxmlformats.org/presentationml/2006/main">
  <p:tag name="HIGHLIGHTER" val="false"/>
</p:tagLst>
</file>

<file path=ppt/tags/tag315.xml><?xml version="1.0" encoding="utf-8"?>
<p:tagLst xmlns:a="http://schemas.openxmlformats.org/drawingml/2006/main" xmlns:r="http://schemas.openxmlformats.org/officeDocument/2006/relationships" xmlns:p="http://schemas.openxmlformats.org/presentationml/2006/main">
  <p:tag name="HIGHLIGHTER" val="false"/>
</p:tagLst>
</file>

<file path=ppt/tags/tag316.xml><?xml version="1.0" encoding="utf-8"?>
<p:tagLst xmlns:a="http://schemas.openxmlformats.org/drawingml/2006/main" xmlns:r="http://schemas.openxmlformats.org/officeDocument/2006/relationships" xmlns:p="http://schemas.openxmlformats.org/presentationml/2006/main">
  <p:tag name="HIGHLIGHTER" val="false"/>
</p:tagLst>
</file>

<file path=ppt/tags/tag317.xml><?xml version="1.0" encoding="utf-8"?>
<p:tagLst xmlns:a="http://schemas.openxmlformats.org/drawingml/2006/main" xmlns:r="http://schemas.openxmlformats.org/officeDocument/2006/relationships" xmlns:p="http://schemas.openxmlformats.org/presentationml/2006/main">
  <p:tag name="HIGHLIGHTER" val="false"/>
</p:tagLst>
</file>

<file path=ppt/tags/tag318.xml><?xml version="1.0" encoding="utf-8"?>
<p:tagLst xmlns:a="http://schemas.openxmlformats.org/drawingml/2006/main" xmlns:r="http://schemas.openxmlformats.org/officeDocument/2006/relationships" xmlns:p="http://schemas.openxmlformats.org/presentationml/2006/main">
  <p:tag name="HIGHLIGHTER" val="false"/>
</p:tagLst>
</file>

<file path=ppt/tags/tag319.xml><?xml version="1.0" encoding="utf-8"?>
<p:tagLst xmlns:a="http://schemas.openxmlformats.org/drawingml/2006/main" xmlns:r="http://schemas.openxmlformats.org/officeDocument/2006/relationships" xmlns:p="http://schemas.openxmlformats.org/presentationml/2006/main">
  <p:tag name="HIGHLIGHTER" val="false"/>
</p:tagLst>
</file>

<file path=ppt/tags/tag320.xml><?xml version="1.0" encoding="utf-8"?>
<p:tagLst xmlns:a="http://schemas.openxmlformats.org/drawingml/2006/main" xmlns:r="http://schemas.openxmlformats.org/officeDocument/2006/relationships" xmlns:p="http://schemas.openxmlformats.org/presentationml/2006/main">
  <p:tag name="HIGHLIGHTER" val="false"/>
</p:tagLst>
</file>

<file path=ppt/tags/tag321.xml><?xml version="1.0" encoding="utf-8"?>
<p:tagLst xmlns:a="http://schemas.openxmlformats.org/drawingml/2006/main" xmlns:r="http://schemas.openxmlformats.org/officeDocument/2006/relationships" xmlns:p="http://schemas.openxmlformats.org/presentationml/2006/main">
  <p:tag name="HIGHLIGHTER" val="false"/>
</p:tagLst>
</file>

<file path=ppt/tags/tag322.xml><?xml version="1.0" encoding="utf-8"?>
<p:tagLst xmlns:a="http://schemas.openxmlformats.org/drawingml/2006/main" xmlns:r="http://schemas.openxmlformats.org/officeDocument/2006/relationships" xmlns:p="http://schemas.openxmlformats.org/presentationml/2006/main">
  <p:tag name="HIGHLIGHTER" val="false"/>
</p:tagLst>
</file>

<file path=ppt/tags/tag323.xml><?xml version="1.0" encoding="utf-8"?>
<p:tagLst xmlns:a="http://schemas.openxmlformats.org/drawingml/2006/main" xmlns:r="http://schemas.openxmlformats.org/officeDocument/2006/relationships" xmlns:p="http://schemas.openxmlformats.org/presentationml/2006/main">
  <p:tag name="HIGHLIGHTER" val="false"/>
</p:tagLst>
</file>

<file path=ppt/tags/tag324.xml><?xml version="1.0" encoding="utf-8"?>
<p:tagLst xmlns:a="http://schemas.openxmlformats.org/drawingml/2006/main" xmlns:r="http://schemas.openxmlformats.org/officeDocument/2006/relationships" xmlns:p="http://schemas.openxmlformats.org/presentationml/2006/main">
  <p:tag name="HIGHLIGHTER" val="false"/>
</p:tagLst>
</file>

<file path=ppt/tags/tag325.xml><?xml version="1.0" encoding="utf-8"?>
<p:tagLst xmlns:a="http://schemas.openxmlformats.org/drawingml/2006/main" xmlns:r="http://schemas.openxmlformats.org/officeDocument/2006/relationships" xmlns:p="http://schemas.openxmlformats.org/presentationml/2006/main">
  <p:tag name="HIGHLIGHTER" val="false"/>
</p:tagLst>
</file>

<file path=ppt/tags/tag326.xml><?xml version="1.0" encoding="utf-8"?>
<p:tagLst xmlns:a="http://schemas.openxmlformats.org/drawingml/2006/main" xmlns:r="http://schemas.openxmlformats.org/officeDocument/2006/relationships" xmlns:p="http://schemas.openxmlformats.org/presentationml/2006/main">
  <p:tag name="HIGHLIGHTER" val="false"/>
</p:tagLst>
</file>

<file path=ppt/tags/tag327.xml><?xml version="1.0" encoding="utf-8"?>
<p:tagLst xmlns:a="http://schemas.openxmlformats.org/drawingml/2006/main" xmlns:r="http://schemas.openxmlformats.org/officeDocument/2006/relationships" xmlns:p="http://schemas.openxmlformats.org/presentationml/2006/main">
  <p:tag name="HIGHLIGHTER" val="false"/>
</p:tagLst>
</file>

<file path=ppt/tags/tag328.xml><?xml version="1.0" encoding="utf-8"?>
<p:tagLst xmlns:a="http://schemas.openxmlformats.org/drawingml/2006/main" xmlns:r="http://schemas.openxmlformats.org/officeDocument/2006/relationships" xmlns:p="http://schemas.openxmlformats.org/presentationml/2006/main">
  <p:tag name="HIGHLIGHTER" val="false"/>
</p:tagLst>
</file>

<file path=ppt/tags/tag329.xml><?xml version="1.0" encoding="utf-8"?>
<p:tagLst xmlns:a="http://schemas.openxmlformats.org/drawingml/2006/main" xmlns:r="http://schemas.openxmlformats.org/officeDocument/2006/relationships" xmlns:p="http://schemas.openxmlformats.org/presentationml/2006/main">
  <p:tag name="HIGHLIGHTER" val="false"/>
</p:tagLst>
</file>

<file path=ppt/tags/tag330.xml><?xml version="1.0" encoding="utf-8"?>
<p:tagLst xmlns:a="http://schemas.openxmlformats.org/drawingml/2006/main" xmlns:r="http://schemas.openxmlformats.org/officeDocument/2006/relationships" xmlns:p="http://schemas.openxmlformats.org/presentationml/2006/main">
  <p:tag name="HIGHLIGHTER" val="false"/>
</p:tagLst>
</file>

<file path=ppt/tags/tag331.xml><?xml version="1.0" encoding="utf-8"?>
<p:tagLst xmlns:a="http://schemas.openxmlformats.org/drawingml/2006/main" xmlns:r="http://schemas.openxmlformats.org/officeDocument/2006/relationships" xmlns:p="http://schemas.openxmlformats.org/presentationml/2006/main">
  <p:tag name="HIGHLIGHTER" val="false"/>
</p:tagLst>
</file>

<file path=ppt/tags/tag332.xml><?xml version="1.0" encoding="utf-8"?>
<p:tagLst xmlns:a="http://schemas.openxmlformats.org/drawingml/2006/main" xmlns:r="http://schemas.openxmlformats.org/officeDocument/2006/relationships" xmlns:p="http://schemas.openxmlformats.org/presentationml/2006/main">
  <p:tag name="HIGHLIGHTER" val="false"/>
</p:tagLst>
</file>

<file path=ppt/tags/tag333.xml><?xml version="1.0" encoding="utf-8"?>
<p:tagLst xmlns:a="http://schemas.openxmlformats.org/drawingml/2006/main" xmlns:r="http://schemas.openxmlformats.org/officeDocument/2006/relationships" xmlns:p="http://schemas.openxmlformats.org/presentationml/2006/main">
  <p:tag name="HIGHLIGHTER" val="false"/>
</p:tagLst>
</file>

<file path=ppt/tags/tag334.xml><?xml version="1.0" encoding="utf-8"?>
<p:tagLst xmlns:a="http://schemas.openxmlformats.org/drawingml/2006/main" xmlns:r="http://schemas.openxmlformats.org/officeDocument/2006/relationships" xmlns:p="http://schemas.openxmlformats.org/presentationml/2006/main">
  <p:tag name="HIGHLIGHTER" val="false"/>
</p:tagLst>
</file>

<file path=ppt/tags/tag335.xml><?xml version="1.0" encoding="utf-8"?>
<p:tagLst xmlns:a="http://schemas.openxmlformats.org/drawingml/2006/main" xmlns:r="http://schemas.openxmlformats.org/officeDocument/2006/relationships" xmlns:p="http://schemas.openxmlformats.org/presentationml/2006/main">
  <p:tag name="HIGHLIGHTER" val="false"/>
</p:tagLst>
</file>

<file path=ppt/tags/tag336.xml><?xml version="1.0" encoding="utf-8"?>
<p:tagLst xmlns:a="http://schemas.openxmlformats.org/drawingml/2006/main" xmlns:r="http://schemas.openxmlformats.org/officeDocument/2006/relationships" xmlns:p="http://schemas.openxmlformats.org/presentationml/2006/main">
  <p:tag name="HIGHLIGHTER" val="false"/>
</p:tagLst>
</file>

<file path=ppt/tags/tag337.xml><?xml version="1.0" encoding="utf-8"?>
<p:tagLst xmlns:a="http://schemas.openxmlformats.org/drawingml/2006/main" xmlns:r="http://schemas.openxmlformats.org/officeDocument/2006/relationships" xmlns:p="http://schemas.openxmlformats.org/presentationml/2006/main">
  <p:tag name="HIGHLIGHTER" val="false"/>
</p:tagLst>
</file>

<file path=ppt/tags/tag338.xml><?xml version="1.0" encoding="utf-8"?>
<p:tagLst xmlns:a="http://schemas.openxmlformats.org/drawingml/2006/main" xmlns:r="http://schemas.openxmlformats.org/officeDocument/2006/relationships" xmlns:p="http://schemas.openxmlformats.org/presentationml/2006/main">
  <p:tag name="HIGHLIGHTER" val="false"/>
</p:tagLst>
</file>

<file path=ppt/tags/tag339.xml><?xml version="1.0" encoding="utf-8"?>
<p:tagLst xmlns:a="http://schemas.openxmlformats.org/drawingml/2006/main" xmlns:r="http://schemas.openxmlformats.org/officeDocument/2006/relationships" xmlns:p="http://schemas.openxmlformats.org/presentationml/2006/main">
  <p:tag name="HIGHLIGHTER" val="false"/>
</p:tagLst>
</file>

<file path=ppt/tags/tag340.xml><?xml version="1.0" encoding="utf-8"?>
<p:tagLst xmlns:a="http://schemas.openxmlformats.org/drawingml/2006/main" xmlns:r="http://schemas.openxmlformats.org/officeDocument/2006/relationships" xmlns:p="http://schemas.openxmlformats.org/presentationml/2006/main">
  <p:tag name="HIGHLIGHTER" val="false"/>
</p:tagLst>
</file>

<file path=ppt/tags/tag341.xml><?xml version="1.0" encoding="utf-8"?>
<p:tagLst xmlns:a="http://schemas.openxmlformats.org/drawingml/2006/main" xmlns:r="http://schemas.openxmlformats.org/officeDocument/2006/relationships" xmlns:p="http://schemas.openxmlformats.org/presentationml/2006/main">
  <p:tag name="HIGHLIGHTER" val="false"/>
</p:tagLst>
</file>

<file path=ppt/tags/tag342.xml><?xml version="1.0" encoding="utf-8"?>
<p:tagLst xmlns:a="http://schemas.openxmlformats.org/drawingml/2006/main" xmlns:r="http://schemas.openxmlformats.org/officeDocument/2006/relationships" xmlns:p="http://schemas.openxmlformats.org/presentationml/2006/main">
  <p:tag name="HIGHLIGHTER" val="false"/>
</p:tagLst>
</file>

<file path=ppt/tags/tag343.xml><?xml version="1.0" encoding="utf-8"?>
<p:tagLst xmlns:a="http://schemas.openxmlformats.org/drawingml/2006/main" xmlns:r="http://schemas.openxmlformats.org/officeDocument/2006/relationships" xmlns:p="http://schemas.openxmlformats.org/presentationml/2006/main">
  <p:tag name="HIGHLIGHTER" val="false"/>
</p:tagLst>
</file>

<file path=ppt/tags/tag344.xml><?xml version="1.0" encoding="utf-8"?>
<p:tagLst xmlns:a="http://schemas.openxmlformats.org/drawingml/2006/main" xmlns:r="http://schemas.openxmlformats.org/officeDocument/2006/relationships" xmlns:p="http://schemas.openxmlformats.org/presentationml/2006/main">
  <p:tag name="HIGHLIGHTER" val="false"/>
</p:tagLst>
</file>

<file path=ppt/tags/tag345.xml><?xml version="1.0" encoding="utf-8"?>
<p:tagLst xmlns:a="http://schemas.openxmlformats.org/drawingml/2006/main" xmlns:r="http://schemas.openxmlformats.org/officeDocument/2006/relationships" xmlns:p="http://schemas.openxmlformats.org/presentationml/2006/main">
  <p:tag name="HIGHLIGHTER" val="false"/>
</p:tagLst>
</file>

<file path=ppt/tags/tag346.xml><?xml version="1.0" encoding="utf-8"?>
<p:tagLst xmlns:a="http://schemas.openxmlformats.org/drawingml/2006/main" xmlns:r="http://schemas.openxmlformats.org/officeDocument/2006/relationships" xmlns:p="http://schemas.openxmlformats.org/presentationml/2006/main">
  <p:tag name="HIGHLIGHTER" val="false"/>
</p:tagLst>
</file>

<file path=ppt/tags/tag347.xml><?xml version="1.0" encoding="utf-8"?>
<p:tagLst xmlns:a="http://schemas.openxmlformats.org/drawingml/2006/main" xmlns:r="http://schemas.openxmlformats.org/officeDocument/2006/relationships" xmlns:p="http://schemas.openxmlformats.org/presentationml/2006/main">
  <p:tag name="HIGHLIGHTER" val="false"/>
</p:tagLst>
</file>

<file path=ppt/tags/tag348.xml><?xml version="1.0" encoding="utf-8"?>
<p:tagLst xmlns:a="http://schemas.openxmlformats.org/drawingml/2006/main" xmlns:r="http://schemas.openxmlformats.org/officeDocument/2006/relationships" xmlns:p="http://schemas.openxmlformats.org/presentationml/2006/main">
  <p:tag name="HIGHLIGHTER" val="false"/>
</p:tagLst>
</file>

<file path=ppt/tags/tag349.xml><?xml version="1.0" encoding="utf-8"?>
<p:tagLst xmlns:a="http://schemas.openxmlformats.org/drawingml/2006/main" xmlns:r="http://schemas.openxmlformats.org/officeDocument/2006/relationships" xmlns:p="http://schemas.openxmlformats.org/presentationml/2006/main">
  <p:tag name="HIGHLIGHTER" val="false"/>
</p:tagLst>
</file>

<file path=ppt/tags/tag350.xml><?xml version="1.0" encoding="utf-8"?>
<p:tagLst xmlns:a="http://schemas.openxmlformats.org/drawingml/2006/main" xmlns:r="http://schemas.openxmlformats.org/officeDocument/2006/relationships" xmlns:p="http://schemas.openxmlformats.org/presentationml/2006/main">
  <p:tag name="HIGHLIGHTER" val="false"/>
</p:tagLst>
</file>

<file path=ppt/tags/tag351.xml><?xml version="1.0" encoding="utf-8"?>
<p:tagLst xmlns:a="http://schemas.openxmlformats.org/drawingml/2006/main" xmlns:r="http://schemas.openxmlformats.org/officeDocument/2006/relationships" xmlns:p="http://schemas.openxmlformats.org/presentationml/2006/main">
  <p:tag name="HIGHLIGHTER" val="false"/>
</p:tagLst>
</file>

<file path=ppt/tags/tag352.xml><?xml version="1.0" encoding="utf-8"?>
<p:tagLst xmlns:a="http://schemas.openxmlformats.org/drawingml/2006/main" xmlns:r="http://schemas.openxmlformats.org/officeDocument/2006/relationships" xmlns:p="http://schemas.openxmlformats.org/presentationml/2006/main">
  <p:tag name="HIGHLIGHTER" val="false"/>
</p:tagLst>
</file>

<file path=ppt/tags/tag353.xml><?xml version="1.0" encoding="utf-8"?>
<p:tagLst xmlns:a="http://schemas.openxmlformats.org/drawingml/2006/main" xmlns:r="http://schemas.openxmlformats.org/officeDocument/2006/relationships" xmlns:p="http://schemas.openxmlformats.org/presentationml/2006/main">
  <p:tag name="HIGHLIGHTER" val="false"/>
</p:tagLst>
</file>

<file path=ppt/tags/tag354.xml><?xml version="1.0" encoding="utf-8"?>
<p:tagLst xmlns:a="http://schemas.openxmlformats.org/drawingml/2006/main" xmlns:r="http://schemas.openxmlformats.org/officeDocument/2006/relationships" xmlns:p="http://schemas.openxmlformats.org/presentationml/2006/main">
  <p:tag name="HIGHLIGHTER" val="false"/>
</p:tagLst>
</file>

<file path=ppt/tags/tag355.xml><?xml version="1.0" encoding="utf-8"?>
<p:tagLst xmlns:a="http://schemas.openxmlformats.org/drawingml/2006/main" xmlns:r="http://schemas.openxmlformats.org/officeDocument/2006/relationships" xmlns:p="http://schemas.openxmlformats.org/presentationml/2006/main">
  <p:tag name="HIGHLIGHTER" val="false"/>
</p:tagLst>
</file>

<file path=ppt/tags/tag356.xml><?xml version="1.0" encoding="utf-8"?>
<p:tagLst xmlns:a="http://schemas.openxmlformats.org/drawingml/2006/main" xmlns:r="http://schemas.openxmlformats.org/officeDocument/2006/relationships" xmlns:p="http://schemas.openxmlformats.org/presentationml/2006/main">
  <p:tag name="HIGHLIGHTER" val="false"/>
</p:tagLst>
</file>

<file path=ppt/tags/tag357.xml><?xml version="1.0" encoding="utf-8"?>
<p:tagLst xmlns:a="http://schemas.openxmlformats.org/drawingml/2006/main" xmlns:r="http://schemas.openxmlformats.org/officeDocument/2006/relationships" xmlns:p="http://schemas.openxmlformats.org/presentationml/2006/main">
  <p:tag name="HIGHLIGHTER" val="false"/>
</p:tagLst>
</file>

<file path=ppt/tags/tag358.xml><?xml version="1.0" encoding="utf-8"?>
<p:tagLst xmlns:a="http://schemas.openxmlformats.org/drawingml/2006/main" xmlns:r="http://schemas.openxmlformats.org/officeDocument/2006/relationships" xmlns:p="http://schemas.openxmlformats.org/presentationml/2006/main">
  <p:tag name="HIGHLIGHTER" val="false"/>
</p:tagLst>
</file>

<file path=ppt/tags/tag359.xml><?xml version="1.0" encoding="utf-8"?>
<p:tagLst xmlns:a="http://schemas.openxmlformats.org/drawingml/2006/main" xmlns:r="http://schemas.openxmlformats.org/officeDocument/2006/relationships" xmlns:p="http://schemas.openxmlformats.org/presentationml/2006/main">
  <p:tag name="HIGHLIGHTER" val="false"/>
</p:tagLst>
</file>

<file path=ppt/tags/tag360.xml><?xml version="1.0" encoding="utf-8"?>
<p:tagLst xmlns:a="http://schemas.openxmlformats.org/drawingml/2006/main" xmlns:r="http://schemas.openxmlformats.org/officeDocument/2006/relationships" xmlns:p="http://schemas.openxmlformats.org/presentationml/2006/main">
  <p:tag name="HIGHLIGHTER" val="false"/>
</p:tagLst>
</file>

<file path=ppt/tags/tag361.xml><?xml version="1.0" encoding="utf-8"?>
<p:tagLst xmlns:a="http://schemas.openxmlformats.org/drawingml/2006/main" xmlns:r="http://schemas.openxmlformats.org/officeDocument/2006/relationships" xmlns:p="http://schemas.openxmlformats.org/presentationml/2006/main">
  <p:tag name="HIGHLIGHTER" val="false"/>
</p:tagLst>
</file>

<file path=ppt/tags/tag362.xml><?xml version="1.0" encoding="utf-8"?>
<p:tagLst xmlns:a="http://schemas.openxmlformats.org/drawingml/2006/main" xmlns:r="http://schemas.openxmlformats.org/officeDocument/2006/relationships" xmlns:p="http://schemas.openxmlformats.org/presentationml/2006/main">
  <p:tag name="HIGHLIGHTER" val="false"/>
</p:tagLst>
</file>

<file path=ppt/tags/tag363.xml><?xml version="1.0" encoding="utf-8"?>
<p:tagLst xmlns:a="http://schemas.openxmlformats.org/drawingml/2006/main" xmlns:r="http://schemas.openxmlformats.org/officeDocument/2006/relationships" xmlns:p="http://schemas.openxmlformats.org/presentationml/2006/main">
  <p:tag name="HIGHLIGHTER" val="false"/>
</p:tagLst>
</file>

<file path=ppt/tags/tag364.xml><?xml version="1.0" encoding="utf-8"?>
<p:tagLst xmlns:a="http://schemas.openxmlformats.org/drawingml/2006/main" xmlns:r="http://schemas.openxmlformats.org/officeDocument/2006/relationships" xmlns:p="http://schemas.openxmlformats.org/presentationml/2006/main">
  <p:tag name="HIGHLIGHTER" val="false"/>
</p:tagLst>
</file>

<file path=ppt/tags/tag365.xml><?xml version="1.0" encoding="utf-8"?>
<p:tagLst xmlns:a="http://schemas.openxmlformats.org/drawingml/2006/main" xmlns:r="http://schemas.openxmlformats.org/officeDocument/2006/relationships" xmlns:p="http://schemas.openxmlformats.org/presentationml/2006/main">
  <p:tag name="HIGHLIGHTER" val="false"/>
</p:tagLst>
</file>

<file path=ppt/tags/tag366.xml><?xml version="1.0" encoding="utf-8"?>
<p:tagLst xmlns:a="http://schemas.openxmlformats.org/drawingml/2006/main" xmlns:r="http://schemas.openxmlformats.org/officeDocument/2006/relationships" xmlns:p="http://schemas.openxmlformats.org/presentationml/2006/main">
  <p:tag name="HIGHLIGHTER" val="false"/>
</p:tagLst>
</file>

<file path=ppt/tags/tag367.xml><?xml version="1.0" encoding="utf-8"?>
<p:tagLst xmlns:a="http://schemas.openxmlformats.org/drawingml/2006/main" xmlns:r="http://schemas.openxmlformats.org/officeDocument/2006/relationships" xmlns:p="http://schemas.openxmlformats.org/presentationml/2006/main">
  <p:tag name="HIGHLIGHTER" val="false"/>
</p:tagLst>
</file>

<file path=ppt/tags/tag368.xml><?xml version="1.0" encoding="utf-8"?>
<p:tagLst xmlns:a="http://schemas.openxmlformats.org/drawingml/2006/main" xmlns:r="http://schemas.openxmlformats.org/officeDocument/2006/relationships" xmlns:p="http://schemas.openxmlformats.org/presentationml/2006/main">
  <p:tag name="HIGHLIGHTER" val="false"/>
</p:tagLst>
</file>

<file path=ppt/tags/tag369.xml><?xml version="1.0" encoding="utf-8"?>
<p:tagLst xmlns:a="http://schemas.openxmlformats.org/drawingml/2006/main" xmlns:r="http://schemas.openxmlformats.org/officeDocument/2006/relationships" xmlns:p="http://schemas.openxmlformats.org/presentationml/2006/main">
  <p:tag name="HIGHLIGHTER" val="false"/>
</p:tagLst>
</file>

<file path=ppt/tags/tag370.xml><?xml version="1.0" encoding="utf-8"?>
<p:tagLst xmlns:a="http://schemas.openxmlformats.org/drawingml/2006/main" xmlns:r="http://schemas.openxmlformats.org/officeDocument/2006/relationships" xmlns:p="http://schemas.openxmlformats.org/presentationml/2006/main">
  <p:tag name="HIGHLIGHTER" val="false"/>
</p:tagLst>
</file>

<file path=ppt/tags/tag371.xml><?xml version="1.0" encoding="utf-8"?>
<p:tagLst xmlns:a="http://schemas.openxmlformats.org/drawingml/2006/main" xmlns:r="http://schemas.openxmlformats.org/officeDocument/2006/relationships" xmlns:p="http://schemas.openxmlformats.org/presentationml/2006/main">
  <p:tag name="HIGHLIGHTER" val="false"/>
</p:tagLst>
</file>

<file path=ppt/tags/tag372.xml><?xml version="1.0" encoding="utf-8"?>
<p:tagLst xmlns:a="http://schemas.openxmlformats.org/drawingml/2006/main" xmlns:r="http://schemas.openxmlformats.org/officeDocument/2006/relationships" xmlns:p="http://schemas.openxmlformats.org/presentationml/2006/main">
  <p:tag name="HIGHLIGHTER" val="false"/>
</p:tagLst>
</file>

<file path=ppt/tags/tag373.xml><?xml version="1.0" encoding="utf-8"?>
<p:tagLst xmlns:a="http://schemas.openxmlformats.org/drawingml/2006/main" xmlns:r="http://schemas.openxmlformats.org/officeDocument/2006/relationships" xmlns:p="http://schemas.openxmlformats.org/presentationml/2006/main">
  <p:tag name="HIGHLIGHTER" val="false"/>
</p:tagLst>
</file>

<file path=ppt/tags/tag374.xml><?xml version="1.0" encoding="utf-8"?>
<p:tagLst xmlns:a="http://schemas.openxmlformats.org/drawingml/2006/main" xmlns:r="http://schemas.openxmlformats.org/officeDocument/2006/relationships" xmlns:p="http://schemas.openxmlformats.org/presentationml/2006/main">
  <p:tag name="HIGHLIGHTER" val="false"/>
</p:tagLst>
</file>

<file path=ppt/tags/tag375.xml><?xml version="1.0" encoding="utf-8"?>
<p:tagLst xmlns:a="http://schemas.openxmlformats.org/drawingml/2006/main" xmlns:r="http://schemas.openxmlformats.org/officeDocument/2006/relationships" xmlns:p="http://schemas.openxmlformats.org/presentationml/2006/main">
  <p:tag name="HIGHLIGHTER" val="false"/>
</p:tagLst>
</file>

<file path=ppt/tags/tag376.xml><?xml version="1.0" encoding="utf-8"?>
<p:tagLst xmlns:a="http://schemas.openxmlformats.org/drawingml/2006/main" xmlns:r="http://schemas.openxmlformats.org/officeDocument/2006/relationships" xmlns:p="http://schemas.openxmlformats.org/presentationml/2006/main">
  <p:tag name="HIGHLIGHTER" val="false"/>
</p:tagLst>
</file>

<file path=ppt/tags/tag377.xml><?xml version="1.0" encoding="utf-8"?>
<p:tagLst xmlns:a="http://schemas.openxmlformats.org/drawingml/2006/main" xmlns:r="http://schemas.openxmlformats.org/officeDocument/2006/relationships" xmlns:p="http://schemas.openxmlformats.org/presentationml/2006/main">
  <p:tag name="HIGHLIGHTER" val="false"/>
</p:tagLst>
</file>

<file path=ppt/tags/tag378.xml><?xml version="1.0" encoding="utf-8"?>
<p:tagLst xmlns:a="http://schemas.openxmlformats.org/drawingml/2006/main" xmlns:r="http://schemas.openxmlformats.org/officeDocument/2006/relationships" xmlns:p="http://schemas.openxmlformats.org/presentationml/2006/main">
  <p:tag name="HIGHLIGHTER" val="false"/>
</p:tagLst>
</file>

<file path=ppt/tags/tag379.xml><?xml version="1.0" encoding="utf-8"?>
<p:tagLst xmlns:a="http://schemas.openxmlformats.org/drawingml/2006/main" xmlns:r="http://schemas.openxmlformats.org/officeDocument/2006/relationships" xmlns:p="http://schemas.openxmlformats.org/presentationml/2006/main">
  <p:tag name="HIGHLIGHTER" val="false"/>
</p:tagLst>
</file>

<file path=ppt/tags/tag380.xml><?xml version="1.0" encoding="utf-8"?>
<p:tagLst xmlns:a="http://schemas.openxmlformats.org/drawingml/2006/main" xmlns:r="http://schemas.openxmlformats.org/officeDocument/2006/relationships" xmlns:p="http://schemas.openxmlformats.org/presentationml/2006/main">
  <p:tag name="HIGHLIGHTER" val="false"/>
</p:tagLst>
</file>

<file path=ppt/tags/tag381.xml><?xml version="1.0" encoding="utf-8"?>
<p:tagLst xmlns:a="http://schemas.openxmlformats.org/drawingml/2006/main" xmlns:r="http://schemas.openxmlformats.org/officeDocument/2006/relationships" xmlns:p="http://schemas.openxmlformats.org/presentationml/2006/main">
  <p:tag name="HIGHLIGHTER" val="false"/>
</p:tagLst>
</file>

<file path=ppt/tags/tag382.xml><?xml version="1.0" encoding="utf-8"?>
<p:tagLst xmlns:a="http://schemas.openxmlformats.org/drawingml/2006/main" xmlns:r="http://schemas.openxmlformats.org/officeDocument/2006/relationships" xmlns:p="http://schemas.openxmlformats.org/presentationml/2006/main">
  <p:tag name="HIGHLIGHTER" val="false"/>
</p:tagLst>
</file>

<file path=ppt/tags/tag383.xml><?xml version="1.0" encoding="utf-8"?>
<p:tagLst xmlns:a="http://schemas.openxmlformats.org/drawingml/2006/main" xmlns:r="http://schemas.openxmlformats.org/officeDocument/2006/relationships" xmlns:p="http://schemas.openxmlformats.org/presentationml/2006/main">
  <p:tag name="HIGHLIGHTER" val="false"/>
</p:tagLst>
</file>

<file path=ppt/tags/tag384.xml><?xml version="1.0" encoding="utf-8"?>
<p:tagLst xmlns:a="http://schemas.openxmlformats.org/drawingml/2006/main" xmlns:r="http://schemas.openxmlformats.org/officeDocument/2006/relationships" xmlns:p="http://schemas.openxmlformats.org/presentationml/2006/main">
  <p:tag name="HIGHLIGHTER" val="false"/>
</p:tagLst>
</file>

<file path=ppt/tags/tag385.xml><?xml version="1.0" encoding="utf-8"?>
<p:tagLst xmlns:a="http://schemas.openxmlformats.org/drawingml/2006/main" xmlns:r="http://schemas.openxmlformats.org/officeDocument/2006/relationships" xmlns:p="http://schemas.openxmlformats.org/presentationml/2006/main">
  <p:tag name="HIGHLIGHTER" val="false"/>
</p:tagLst>
</file>

<file path=ppt/tags/tag386.xml><?xml version="1.0" encoding="utf-8"?>
<p:tagLst xmlns:a="http://schemas.openxmlformats.org/drawingml/2006/main" xmlns:r="http://schemas.openxmlformats.org/officeDocument/2006/relationships" xmlns:p="http://schemas.openxmlformats.org/presentationml/2006/main">
  <p:tag name="HIGHLIGHTER" val="false"/>
</p:tagLst>
</file>

<file path=ppt/tags/tag387.xml><?xml version="1.0" encoding="utf-8"?>
<p:tagLst xmlns:a="http://schemas.openxmlformats.org/drawingml/2006/main" xmlns:r="http://schemas.openxmlformats.org/officeDocument/2006/relationships" xmlns:p="http://schemas.openxmlformats.org/presentationml/2006/main">
  <p:tag name="HIGHLIGHTER" val="false"/>
</p:tagLst>
</file>

<file path=ppt/tags/tag388.xml><?xml version="1.0" encoding="utf-8"?>
<p:tagLst xmlns:a="http://schemas.openxmlformats.org/drawingml/2006/main" xmlns:r="http://schemas.openxmlformats.org/officeDocument/2006/relationships" xmlns:p="http://schemas.openxmlformats.org/presentationml/2006/main">
  <p:tag name="HIGHLIGHTER" val="false"/>
</p:tagLst>
</file>

<file path=ppt/tags/tag389.xml><?xml version="1.0" encoding="utf-8"?>
<p:tagLst xmlns:a="http://schemas.openxmlformats.org/drawingml/2006/main" xmlns:r="http://schemas.openxmlformats.org/officeDocument/2006/relationships" xmlns:p="http://schemas.openxmlformats.org/presentationml/2006/main">
  <p:tag name="HIGHLIGHTER" val="false"/>
</p:tagLst>
</file>

<file path=ppt/tags/tag390.xml><?xml version="1.0" encoding="utf-8"?>
<p:tagLst xmlns:a="http://schemas.openxmlformats.org/drawingml/2006/main" xmlns:r="http://schemas.openxmlformats.org/officeDocument/2006/relationships" xmlns:p="http://schemas.openxmlformats.org/presentationml/2006/main">
  <p:tag name="HIGHLIGHTER" val="false"/>
</p:tagLst>
</file>

<file path=ppt/tags/tag391.xml><?xml version="1.0" encoding="utf-8"?>
<p:tagLst xmlns:a="http://schemas.openxmlformats.org/drawingml/2006/main" xmlns:r="http://schemas.openxmlformats.org/officeDocument/2006/relationships" xmlns:p="http://schemas.openxmlformats.org/presentationml/2006/main">
  <p:tag name="HIGHLIGHTER" val="false"/>
</p:tagLst>
</file>

<file path=ppt/tags/tag392.xml><?xml version="1.0" encoding="utf-8"?>
<p:tagLst xmlns:a="http://schemas.openxmlformats.org/drawingml/2006/main" xmlns:r="http://schemas.openxmlformats.org/officeDocument/2006/relationships" xmlns:p="http://schemas.openxmlformats.org/presentationml/2006/main">
  <p:tag name="HIGHLIGHTER" val="false"/>
</p:tagLst>
</file>

<file path=ppt/tags/tag393.xml><?xml version="1.0" encoding="utf-8"?>
<p:tagLst xmlns:a="http://schemas.openxmlformats.org/drawingml/2006/main" xmlns:r="http://schemas.openxmlformats.org/officeDocument/2006/relationships" xmlns:p="http://schemas.openxmlformats.org/presentationml/2006/main">
  <p:tag name="HIGHLIGHTER" val="false"/>
</p:tagLst>
</file>

<file path=ppt/tags/tag394.xml><?xml version="1.0" encoding="utf-8"?>
<p:tagLst xmlns:a="http://schemas.openxmlformats.org/drawingml/2006/main" xmlns:r="http://schemas.openxmlformats.org/officeDocument/2006/relationships" xmlns:p="http://schemas.openxmlformats.org/presentationml/2006/main">
  <p:tag name="HIGHLIGHTER" val="false"/>
</p:tagLst>
</file>

<file path=ppt/tags/tag395.xml><?xml version="1.0" encoding="utf-8"?>
<p:tagLst xmlns:a="http://schemas.openxmlformats.org/drawingml/2006/main" xmlns:r="http://schemas.openxmlformats.org/officeDocument/2006/relationships" xmlns:p="http://schemas.openxmlformats.org/presentationml/2006/main">
  <p:tag name="HIGHLIGHTER" val="false"/>
</p:tagLst>
</file>

<file path=ppt/tags/tag396.xml><?xml version="1.0" encoding="utf-8"?>
<p:tagLst xmlns:a="http://schemas.openxmlformats.org/drawingml/2006/main" xmlns:r="http://schemas.openxmlformats.org/officeDocument/2006/relationships" xmlns:p="http://schemas.openxmlformats.org/presentationml/2006/main">
  <p:tag name="HIGHLIGHTER" val="false"/>
</p:tagLst>
</file>

<file path=ppt/tags/tag397.xml><?xml version="1.0" encoding="utf-8"?>
<p:tagLst xmlns:a="http://schemas.openxmlformats.org/drawingml/2006/main" xmlns:r="http://schemas.openxmlformats.org/officeDocument/2006/relationships" xmlns:p="http://schemas.openxmlformats.org/presentationml/2006/main">
  <p:tag name="HIGHLIGHTER" val="false"/>
</p:tagLst>
</file>

<file path=ppt/tags/tag398.xml><?xml version="1.0" encoding="utf-8"?>
<p:tagLst xmlns:a="http://schemas.openxmlformats.org/drawingml/2006/main" xmlns:r="http://schemas.openxmlformats.org/officeDocument/2006/relationships" xmlns:p="http://schemas.openxmlformats.org/presentationml/2006/main">
  <p:tag name="HIGHLIGHTER" val="false"/>
</p:tagLst>
</file>

<file path=ppt/tags/tag399.xml><?xml version="1.0" encoding="utf-8"?>
<p:tagLst xmlns:a="http://schemas.openxmlformats.org/drawingml/2006/main" xmlns:r="http://schemas.openxmlformats.org/officeDocument/2006/relationships" xmlns:p="http://schemas.openxmlformats.org/presentationml/2006/main">
  <p:tag name="HIGHLIGHTER" val="false"/>
</p:tagLst>
</file>

<file path=ppt/tags/tag400.xml><?xml version="1.0" encoding="utf-8"?>
<p:tagLst xmlns:a="http://schemas.openxmlformats.org/drawingml/2006/main" xmlns:r="http://schemas.openxmlformats.org/officeDocument/2006/relationships" xmlns:p="http://schemas.openxmlformats.org/presentationml/2006/main">
  <p:tag name="HIGHLIGHTER" val="false"/>
</p:tagLst>
</file>

<file path=ppt/tags/tag401.xml><?xml version="1.0" encoding="utf-8"?>
<p:tagLst xmlns:a="http://schemas.openxmlformats.org/drawingml/2006/main" xmlns:r="http://schemas.openxmlformats.org/officeDocument/2006/relationships" xmlns:p="http://schemas.openxmlformats.org/presentationml/2006/main">
  <p:tag name="HIGHLIGHTER" val="false"/>
</p:tagLst>
</file>

<file path=ppt/tags/tag402.xml><?xml version="1.0" encoding="utf-8"?>
<p:tagLst xmlns:a="http://schemas.openxmlformats.org/drawingml/2006/main" xmlns:r="http://schemas.openxmlformats.org/officeDocument/2006/relationships" xmlns:p="http://schemas.openxmlformats.org/presentationml/2006/main">
  <p:tag name="HIGHLIGHTER" val="false"/>
</p:tagLst>
</file>

<file path=ppt/tags/tag403.xml><?xml version="1.0" encoding="utf-8"?>
<p:tagLst xmlns:a="http://schemas.openxmlformats.org/drawingml/2006/main" xmlns:r="http://schemas.openxmlformats.org/officeDocument/2006/relationships" xmlns:p="http://schemas.openxmlformats.org/presentationml/2006/main">
  <p:tag name="HIGHLIGHTER" val="false"/>
</p:tagLst>
</file>

<file path=ppt/tags/tag404.xml><?xml version="1.0" encoding="utf-8"?>
<p:tagLst xmlns:a="http://schemas.openxmlformats.org/drawingml/2006/main" xmlns:r="http://schemas.openxmlformats.org/officeDocument/2006/relationships" xmlns:p="http://schemas.openxmlformats.org/presentationml/2006/main">
  <p:tag name="HIGHLIGHTER" val="false"/>
</p:tagLst>
</file>

<file path=ppt/tags/tag405.xml><?xml version="1.0" encoding="utf-8"?>
<p:tagLst xmlns:a="http://schemas.openxmlformats.org/drawingml/2006/main" xmlns:r="http://schemas.openxmlformats.org/officeDocument/2006/relationships" xmlns:p="http://schemas.openxmlformats.org/presentationml/2006/main">
  <p:tag name="HIGHLIGHTER" val="false"/>
</p:tagLst>
</file>

<file path=ppt/tags/tag406.xml><?xml version="1.0" encoding="utf-8"?>
<p:tagLst xmlns:a="http://schemas.openxmlformats.org/drawingml/2006/main" xmlns:r="http://schemas.openxmlformats.org/officeDocument/2006/relationships" xmlns:p="http://schemas.openxmlformats.org/presentationml/2006/main">
  <p:tag name="HIGHLIGHTER" val="false"/>
</p:tagLst>
</file>

<file path=ppt/tags/tag407.xml><?xml version="1.0" encoding="utf-8"?>
<p:tagLst xmlns:a="http://schemas.openxmlformats.org/drawingml/2006/main" xmlns:r="http://schemas.openxmlformats.org/officeDocument/2006/relationships" xmlns:p="http://schemas.openxmlformats.org/presentationml/2006/main">
  <p:tag name="HIGHLIGHTER" val="false"/>
</p:tagLst>
</file>

<file path=ppt/tags/tag408.xml><?xml version="1.0" encoding="utf-8"?>
<p:tagLst xmlns:a="http://schemas.openxmlformats.org/drawingml/2006/main" xmlns:r="http://schemas.openxmlformats.org/officeDocument/2006/relationships" xmlns:p="http://schemas.openxmlformats.org/presentationml/2006/main">
  <p:tag name="HIGHLIGHTER" val="false"/>
</p:tagLst>
</file>

<file path=ppt/tags/tag409.xml><?xml version="1.0" encoding="utf-8"?>
<p:tagLst xmlns:a="http://schemas.openxmlformats.org/drawingml/2006/main" xmlns:r="http://schemas.openxmlformats.org/officeDocument/2006/relationships" xmlns:p="http://schemas.openxmlformats.org/presentationml/2006/main">
  <p:tag name="HIGHLIGHTER" val="false"/>
</p:tagLst>
</file>

<file path=ppt/tags/tag410.xml><?xml version="1.0" encoding="utf-8"?>
<p:tagLst xmlns:a="http://schemas.openxmlformats.org/drawingml/2006/main" xmlns:r="http://schemas.openxmlformats.org/officeDocument/2006/relationships" xmlns:p="http://schemas.openxmlformats.org/presentationml/2006/main">
  <p:tag name="HIGHLIGHTER" val="false"/>
</p:tagLst>
</file>

<file path=ppt/tags/tag411.xml><?xml version="1.0" encoding="utf-8"?>
<p:tagLst xmlns:a="http://schemas.openxmlformats.org/drawingml/2006/main" xmlns:r="http://schemas.openxmlformats.org/officeDocument/2006/relationships" xmlns:p="http://schemas.openxmlformats.org/presentationml/2006/main">
  <p:tag name="HIGHLIGHTER" val="false"/>
</p:tagLst>
</file>

<file path=ppt/tags/tag412.xml><?xml version="1.0" encoding="utf-8"?>
<p:tagLst xmlns:a="http://schemas.openxmlformats.org/drawingml/2006/main" xmlns:r="http://schemas.openxmlformats.org/officeDocument/2006/relationships" xmlns:p="http://schemas.openxmlformats.org/presentationml/2006/main">
  <p:tag name="HIGHLIGHTER" val="false"/>
</p:tagLst>
</file>

<file path=ppt/tags/tag413.xml><?xml version="1.0" encoding="utf-8"?>
<p:tagLst xmlns:a="http://schemas.openxmlformats.org/drawingml/2006/main" xmlns:r="http://schemas.openxmlformats.org/officeDocument/2006/relationships" xmlns:p="http://schemas.openxmlformats.org/presentationml/2006/main">
  <p:tag name="HIGHLIGHTER" val="false"/>
</p:tagLst>
</file>

<file path=ppt/tags/tag414.xml><?xml version="1.0" encoding="utf-8"?>
<p:tagLst xmlns:a="http://schemas.openxmlformats.org/drawingml/2006/main" xmlns:r="http://schemas.openxmlformats.org/officeDocument/2006/relationships" xmlns:p="http://schemas.openxmlformats.org/presentationml/2006/main">
  <p:tag name="HIGHLIGHTER" val="false"/>
</p:tagLst>
</file>

<file path=ppt/tags/tag415.xml><?xml version="1.0" encoding="utf-8"?>
<p:tagLst xmlns:a="http://schemas.openxmlformats.org/drawingml/2006/main" xmlns:r="http://schemas.openxmlformats.org/officeDocument/2006/relationships" xmlns:p="http://schemas.openxmlformats.org/presentationml/2006/main">
  <p:tag name="HIGHLIGHTER" val="false"/>
</p:tagLst>
</file>

<file path=ppt/tags/tag416.xml><?xml version="1.0" encoding="utf-8"?>
<p:tagLst xmlns:a="http://schemas.openxmlformats.org/drawingml/2006/main" xmlns:r="http://schemas.openxmlformats.org/officeDocument/2006/relationships" xmlns:p="http://schemas.openxmlformats.org/presentationml/2006/main">
  <p:tag name="HIGHLIGHTER" val="false"/>
</p:tagLst>
</file>

<file path=ppt/tags/tag417.xml><?xml version="1.0" encoding="utf-8"?>
<p:tagLst xmlns:a="http://schemas.openxmlformats.org/drawingml/2006/main" xmlns:r="http://schemas.openxmlformats.org/officeDocument/2006/relationships" xmlns:p="http://schemas.openxmlformats.org/presentationml/2006/main">
  <p:tag name="HIGHLIGHTER" val="false"/>
</p:tagLst>
</file>

<file path=ppt/tags/tag418.xml><?xml version="1.0" encoding="utf-8"?>
<p:tagLst xmlns:a="http://schemas.openxmlformats.org/drawingml/2006/main" xmlns:r="http://schemas.openxmlformats.org/officeDocument/2006/relationships" xmlns:p="http://schemas.openxmlformats.org/presentationml/2006/main">
  <p:tag name="HIGHLIGHTER" val="false"/>
</p:tagLst>
</file>

<file path=ppt/tags/tag419.xml><?xml version="1.0" encoding="utf-8"?>
<p:tagLst xmlns:a="http://schemas.openxmlformats.org/drawingml/2006/main" xmlns:r="http://schemas.openxmlformats.org/officeDocument/2006/relationships" xmlns:p="http://schemas.openxmlformats.org/presentationml/2006/main">
  <p:tag name="HIGHLIGHTER" val="false"/>
</p:tagLst>
</file>

<file path=ppt/tags/tag420.xml><?xml version="1.0" encoding="utf-8"?>
<p:tagLst xmlns:a="http://schemas.openxmlformats.org/drawingml/2006/main" xmlns:r="http://schemas.openxmlformats.org/officeDocument/2006/relationships" xmlns:p="http://schemas.openxmlformats.org/presentationml/2006/main">
  <p:tag name="HIGHLIGHTER" val="false"/>
</p:tagLst>
</file>

<file path=ppt/tags/tag421.xml><?xml version="1.0" encoding="utf-8"?>
<p:tagLst xmlns:a="http://schemas.openxmlformats.org/drawingml/2006/main" xmlns:r="http://schemas.openxmlformats.org/officeDocument/2006/relationships" xmlns:p="http://schemas.openxmlformats.org/presentationml/2006/main">
  <p:tag name="HIGHLIGHTER" val="false"/>
</p:tagLst>
</file>

<file path=ppt/tags/tag422.xml><?xml version="1.0" encoding="utf-8"?>
<p:tagLst xmlns:a="http://schemas.openxmlformats.org/drawingml/2006/main" xmlns:r="http://schemas.openxmlformats.org/officeDocument/2006/relationships" xmlns:p="http://schemas.openxmlformats.org/presentationml/2006/main">
  <p:tag name="HIGHLIGHTER" val="false"/>
</p:tagLst>
</file>

<file path=ppt/tags/tag423.xml><?xml version="1.0" encoding="utf-8"?>
<p:tagLst xmlns:a="http://schemas.openxmlformats.org/drawingml/2006/main" xmlns:r="http://schemas.openxmlformats.org/officeDocument/2006/relationships" xmlns:p="http://schemas.openxmlformats.org/presentationml/2006/main">
  <p:tag name="HIGHLIGHTER" val="false"/>
</p:tagLst>
</file>

<file path=ppt/tags/tag424.xml><?xml version="1.0" encoding="utf-8"?>
<p:tagLst xmlns:a="http://schemas.openxmlformats.org/drawingml/2006/main" xmlns:r="http://schemas.openxmlformats.org/officeDocument/2006/relationships" xmlns:p="http://schemas.openxmlformats.org/presentationml/2006/main">
  <p:tag name="HIGHLIGHTER" val="false"/>
</p:tagLst>
</file>

<file path=ppt/tags/tag425.xml><?xml version="1.0" encoding="utf-8"?>
<p:tagLst xmlns:a="http://schemas.openxmlformats.org/drawingml/2006/main" xmlns:r="http://schemas.openxmlformats.org/officeDocument/2006/relationships" xmlns:p="http://schemas.openxmlformats.org/presentationml/2006/main">
  <p:tag name="HIGHLIGHTER" val="false"/>
</p:tagLst>
</file>

<file path=ppt/tags/tag426.xml><?xml version="1.0" encoding="utf-8"?>
<p:tagLst xmlns:a="http://schemas.openxmlformats.org/drawingml/2006/main" xmlns:r="http://schemas.openxmlformats.org/officeDocument/2006/relationships" xmlns:p="http://schemas.openxmlformats.org/presentationml/2006/main">
  <p:tag name="HIGHLIGHTER" val="false"/>
</p:tagLst>
</file>

<file path=ppt/tags/tag427.xml><?xml version="1.0" encoding="utf-8"?>
<p:tagLst xmlns:a="http://schemas.openxmlformats.org/drawingml/2006/main" xmlns:r="http://schemas.openxmlformats.org/officeDocument/2006/relationships" xmlns:p="http://schemas.openxmlformats.org/presentationml/2006/main">
  <p:tag name="HIGHLIGHTER" val="false"/>
</p:tagLst>
</file>

<file path=ppt/tags/tag428.xml><?xml version="1.0" encoding="utf-8"?>
<p:tagLst xmlns:a="http://schemas.openxmlformats.org/drawingml/2006/main" xmlns:r="http://schemas.openxmlformats.org/officeDocument/2006/relationships" xmlns:p="http://schemas.openxmlformats.org/presentationml/2006/main">
  <p:tag name="HIGHLIGHTER" val="false"/>
</p:tagLst>
</file>

<file path=ppt/tags/tag429.xml><?xml version="1.0" encoding="utf-8"?>
<p:tagLst xmlns:a="http://schemas.openxmlformats.org/drawingml/2006/main" xmlns:r="http://schemas.openxmlformats.org/officeDocument/2006/relationships" xmlns:p="http://schemas.openxmlformats.org/presentationml/2006/main">
  <p:tag name="HIGHLIGHTER" val="false"/>
</p:tagLst>
</file>

<file path=ppt/tags/tag430.xml><?xml version="1.0" encoding="utf-8"?>
<p:tagLst xmlns:a="http://schemas.openxmlformats.org/drawingml/2006/main" xmlns:r="http://schemas.openxmlformats.org/officeDocument/2006/relationships" xmlns:p="http://schemas.openxmlformats.org/presentationml/2006/main">
  <p:tag name="HIGHLIGHTER" val="false"/>
</p:tagLst>
</file>

<file path=ppt/tags/tag431.xml><?xml version="1.0" encoding="utf-8"?>
<p:tagLst xmlns:a="http://schemas.openxmlformats.org/drawingml/2006/main" xmlns:r="http://schemas.openxmlformats.org/officeDocument/2006/relationships" xmlns:p="http://schemas.openxmlformats.org/presentationml/2006/main">
  <p:tag name="HIGHLIGHTER" val="false"/>
</p:tagLst>
</file>

<file path=ppt/tags/tag432.xml><?xml version="1.0" encoding="utf-8"?>
<p:tagLst xmlns:a="http://schemas.openxmlformats.org/drawingml/2006/main" xmlns:r="http://schemas.openxmlformats.org/officeDocument/2006/relationships" xmlns:p="http://schemas.openxmlformats.org/presentationml/2006/main">
  <p:tag name="HIGHLIGHTER" val="false"/>
</p:tagLst>
</file>

<file path=ppt/tags/tag433.xml><?xml version="1.0" encoding="utf-8"?>
<p:tagLst xmlns:a="http://schemas.openxmlformats.org/drawingml/2006/main" xmlns:r="http://schemas.openxmlformats.org/officeDocument/2006/relationships" xmlns:p="http://schemas.openxmlformats.org/presentationml/2006/main">
  <p:tag name="HIGHLIGHTER" val="false"/>
</p:tagLst>
</file>

<file path=ppt/tags/tag434.xml><?xml version="1.0" encoding="utf-8"?>
<p:tagLst xmlns:a="http://schemas.openxmlformats.org/drawingml/2006/main" xmlns:r="http://schemas.openxmlformats.org/officeDocument/2006/relationships" xmlns:p="http://schemas.openxmlformats.org/presentationml/2006/main">
  <p:tag name="HIGHLIGHTER" val="false"/>
</p:tagLst>
</file>

<file path=ppt/tags/tag435.xml><?xml version="1.0" encoding="utf-8"?>
<p:tagLst xmlns:a="http://schemas.openxmlformats.org/drawingml/2006/main" xmlns:r="http://schemas.openxmlformats.org/officeDocument/2006/relationships" xmlns:p="http://schemas.openxmlformats.org/presentationml/2006/main">
  <p:tag name="HIGHLIGHTER" val="false"/>
</p:tagLst>
</file>

<file path=ppt/tags/tag436.xml><?xml version="1.0" encoding="utf-8"?>
<p:tagLst xmlns:a="http://schemas.openxmlformats.org/drawingml/2006/main" xmlns:r="http://schemas.openxmlformats.org/officeDocument/2006/relationships" xmlns:p="http://schemas.openxmlformats.org/presentationml/2006/main">
  <p:tag name="HIGHLIGHTER" val="false"/>
</p:tagLst>
</file>

<file path=ppt/tags/tag437.xml><?xml version="1.0" encoding="utf-8"?>
<p:tagLst xmlns:a="http://schemas.openxmlformats.org/drawingml/2006/main" xmlns:r="http://schemas.openxmlformats.org/officeDocument/2006/relationships" xmlns:p="http://schemas.openxmlformats.org/presentationml/2006/main">
  <p:tag name="HIGHLIGHTER" val="false"/>
</p:tagLst>
</file>

<file path=ppt/tags/tag438.xml><?xml version="1.0" encoding="utf-8"?>
<p:tagLst xmlns:a="http://schemas.openxmlformats.org/drawingml/2006/main" xmlns:r="http://schemas.openxmlformats.org/officeDocument/2006/relationships" xmlns:p="http://schemas.openxmlformats.org/presentationml/2006/main">
  <p:tag name="HIGHLIGHTER" val="false"/>
</p:tagLst>
</file>

<file path=ppt/tags/tag439.xml><?xml version="1.0" encoding="utf-8"?>
<p:tagLst xmlns:a="http://schemas.openxmlformats.org/drawingml/2006/main" xmlns:r="http://schemas.openxmlformats.org/officeDocument/2006/relationships" xmlns:p="http://schemas.openxmlformats.org/presentationml/2006/main">
  <p:tag name="HIGHLIGHTER" val="false"/>
</p:tagLst>
</file>

<file path=ppt/tags/tag440.xml><?xml version="1.0" encoding="utf-8"?>
<p:tagLst xmlns:a="http://schemas.openxmlformats.org/drawingml/2006/main" xmlns:r="http://schemas.openxmlformats.org/officeDocument/2006/relationships" xmlns:p="http://schemas.openxmlformats.org/presentationml/2006/main">
  <p:tag name="HIGHLIGHTER" val="false"/>
</p:tagLst>
</file>

<file path=ppt/tags/tag441.xml><?xml version="1.0" encoding="utf-8"?>
<p:tagLst xmlns:a="http://schemas.openxmlformats.org/drawingml/2006/main" xmlns:r="http://schemas.openxmlformats.org/officeDocument/2006/relationships" xmlns:p="http://schemas.openxmlformats.org/presentationml/2006/main">
  <p:tag name="HIGHLIGHTER" val="false"/>
</p:tagLst>
</file>

<file path=ppt/tags/tag442.xml><?xml version="1.0" encoding="utf-8"?>
<p:tagLst xmlns:a="http://schemas.openxmlformats.org/drawingml/2006/main" xmlns:r="http://schemas.openxmlformats.org/officeDocument/2006/relationships" xmlns:p="http://schemas.openxmlformats.org/presentationml/2006/main">
  <p:tag name="HIGHLIGHTER" val="false"/>
</p:tagLst>
</file>

<file path=ppt/tags/tag443.xml><?xml version="1.0" encoding="utf-8"?>
<p:tagLst xmlns:a="http://schemas.openxmlformats.org/drawingml/2006/main" xmlns:r="http://schemas.openxmlformats.org/officeDocument/2006/relationships" xmlns:p="http://schemas.openxmlformats.org/presentationml/2006/main">
  <p:tag name="HIGHLIGHTER" val="false"/>
</p:tagLst>
</file>

<file path=ppt/tags/tag444.xml><?xml version="1.0" encoding="utf-8"?>
<p:tagLst xmlns:a="http://schemas.openxmlformats.org/drawingml/2006/main" xmlns:r="http://schemas.openxmlformats.org/officeDocument/2006/relationships" xmlns:p="http://schemas.openxmlformats.org/presentationml/2006/main">
  <p:tag name="HIGHLIGHTER" val="false"/>
</p:tagLst>
</file>

<file path=ppt/tags/tag445.xml><?xml version="1.0" encoding="utf-8"?>
<p:tagLst xmlns:a="http://schemas.openxmlformats.org/drawingml/2006/main" xmlns:r="http://schemas.openxmlformats.org/officeDocument/2006/relationships" xmlns:p="http://schemas.openxmlformats.org/presentationml/2006/main">
  <p:tag name="HIGHLIGHTER" val="false"/>
</p:tagLst>
</file>

<file path=ppt/tags/tag446.xml><?xml version="1.0" encoding="utf-8"?>
<p:tagLst xmlns:a="http://schemas.openxmlformats.org/drawingml/2006/main" xmlns:r="http://schemas.openxmlformats.org/officeDocument/2006/relationships" xmlns:p="http://schemas.openxmlformats.org/presentationml/2006/main">
  <p:tag name="HIGHLIGHTER" val="false"/>
</p:tagLst>
</file>

<file path=ppt/tags/tag447.xml><?xml version="1.0" encoding="utf-8"?>
<p:tagLst xmlns:a="http://schemas.openxmlformats.org/drawingml/2006/main" xmlns:r="http://schemas.openxmlformats.org/officeDocument/2006/relationships" xmlns:p="http://schemas.openxmlformats.org/presentationml/2006/main">
  <p:tag name="HIGHLIGHTER" val="false"/>
</p:tagLst>
</file>

<file path=ppt/tags/tag448.xml><?xml version="1.0" encoding="utf-8"?>
<p:tagLst xmlns:a="http://schemas.openxmlformats.org/drawingml/2006/main" xmlns:r="http://schemas.openxmlformats.org/officeDocument/2006/relationships" xmlns:p="http://schemas.openxmlformats.org/presentationml/2006/main">
  <p:tag name="HIGHLIGHTER" val="false"/>
</p:tagLst>
</file>

<file path=ppt/tags/tag449.xml><?xml version="1.0" encoding="utf-8"?>
<p:tagLst xmlns:a="http://schemas.openxmlformats.org/drawingml/2006/main" xmlns:r="http://schemas.openxmlformats.org/officeDocument/2006/relationships" xmlns:p="http://schemas.openxmlformats.org/presentationml/2006/main">
  <p:tag name="HIGHLIGHTER" val="false"/>
</p:tagLst>
</file>

<file path=ppt/tags/tag450.xml><?xml version="1.0" encoding="utf-8"?>
<p:tagLst xmlns:a="http://schemas.openxmlformats.org/drawingml/2006/main" xmlns:r="http://schemas.openxmlformats.org/officeDocument/2006/relationships" xmlns:p="http://schemas.openxmlformats.org/presentationml/2006/main">
  <p:tag name="HIGHLIGHTER" val="false"/>
</p:tagLst>
</file>

<file path=ppt/tags/tag451.xml><?xml version="1.0" encoding="utf-8"?>
<p:tagLst xmlns:a="http://schemas.openxmlformats.org/drawingml/2006/main" xmlns:r="http://schemas.openxmlformats.org/officeDocument/2006/relationships" xmlns:p="http://schemas.openxmlformats.org/presentationml/2006/main">
  <p:tag name="HIGHLIGHTER" val="false"/>
</p:tagLst>
</file>

<file path=ppt/tags/tag452.xml><?xml version="1.0" encoding="utf-8"?>
<p:tagLst xmlns:a="http://schemas.openxmlformats.org/drawingml/2006/main" xmlns:r="http://schemas.openxmlformats.org/officeDocument/2006/relationships" xmlns:p="http://schemas.openxmlformats.org/presentationml/2006/main">
  <p:tag name="HIGHLIGHTER" val="false"/>
</p:tagLst>
</file>

<file path=ppt/tags/tag453.xml><?xml version="1.0" encoding="utf-8"?>
<p:tagLst xmlns:a="http://schemas.openxmlformats.org/drawingml/2006/main" xmlns:r="http://schemas.openxmlformats.org/officeDocument/2006/relationships" xmlns:p="http://schemas.openxmlformats.org/presentationml/2006/main">
  <p:tag name="HIGHLIGHTER" val="false"/>
</p:tagLst>
</file>

<file path=ppt/tags/tag454.xml><?xml version="1.0" encoding="utf-8"?>
<p:tagLst xmlns:a="http://schemas.openxmlformats.org/drawingml/2006/main" xmlns:r="http://schemas.openxmlformats.org/officeDocument/2006/relationships" xmlns:p="http://schemas.openxmlformats.org/presentationml/2006/main">
  <p:tag name="HIGHLIGHTER" val="false"/>
</p:tagLst>
</file>

<file path=ppt/tags/tag455.xml><?xml version="1.0" encoding="utf-8"?>
<p:tagLst xmlns:a="http://schemas.openxmlformats.org/drawingml/2006/main" xmlns:r="http://schemas.openxmlformats.org/officeDocument/2006/relationships" xmlns:p="http://schemas.openxmlformats.org/presentationml/2006/main">
  <p:tag name="HIGHLIGHTER" val="false"/>
</p:tagLst>
</file>

<file path=ppt/tags/tag456.xml><?xml version="1.0" encoding="utf-8"?>
<p:tagLst xmlns:a="http://schemas.openxmlformats.org/drawingml/2006/main" xmlns:r="http://schemas.openxmlformats.org/officeDocument/2006/relationships" xmlns:p="http://schemas.openxmlformats.org/presentationml/2006/main">
  <p:tag name="HIGHLIGHTER" val="false"/>
</p:tagLst>
</file>

<file path=ppt/tags/tag457.xml><?xml version="1.0" encoding="utf-8"?>
<p:tagLst xmlns:a="http://schemas.openxmlformats.org/drawingml/2006/main" xmlns:r="http://schemas.openxmlformats.org/officeDocument/2006/relationships" xmlns:p="http://schemas.openxmlformats.org/presentationml/2006/main">
  <p:tag name="HIGHLIGHTER" val="false"/>
</p:tagLst>
</file>

<file path=ppt/tags/tag458.xml><?xml version="1.0" encoding="utf-8"?>
<p:tagLst xmlns:a="http://schemas.openxmlformats.org/drawingml/2006/main" xmlns:r="http://schemas.openxmlformats.org/officeDocument/2006/relationships" xmlns:p="http://schemas.openxmlformats.org/presentationml/2006/main">
  <p:tag name="HIGHLIGHTER" val="false"/>
</p:tagLst>
</file>

<file path=ppt/tags/tag459.xml><?xml version="1.0" encoding="utf-8"?>
<p:tagLst xmlns:a="http://schemas.openxmlformats.org/drawingml/2006/main" xmlns:r="http://schemas.openxmlformats.org/officeDocument/2006/relationships" xmlns:p="http://schemas.openxmlformats.org/presentationml/2006/main">
  <p:tag name="HIGHLIGHTER" val="false"/>
</p:tagLst>
</file>

<file path=ppt/tags/tag460.xml><?xml version="1.0" encoding="utf-8"?>
<p:tagLst xmlns:a="http://schemas.openxmlformats.org/drawingml/2006/main" xmlns:r="http://schemas.openxmlformats.org/officeDocument/2006/relationships" xmlns:p="http://schemas.openxmlformats.org/presentationml/2006/main">
  <p:tag name="HIGHLIGHTER" val="false"/>
</p:tagLst>
</file>

<file path=ppt/tags/tag461.xml><?xml version="1.0" encoding="utf-8"?>
<p:tagLst xmlns:a="http://schemas.openxmlformats.org/drawingml/2006/main" xmlns:r="http://schemas.openxmlformats.org/officeDocument/2006/relationships" xmlns:p="http://schemas.openxmlformats.org/presentationml/2006/main">
  <p:tag name="HIGHLIGHTER" val="false"/>
</p:tagLst>
</file>

<file path=ppt/tags/tag462.xml><?xml version="1.0" encoding="utf-8"?>
<p:tagLst xmlns:a="http://schemas.openxmlformats.org/drawingml/2006/main" xmlns:r="http://schemas.openxmlformats.org/officeDocument/2006/relationships" xmlns:p="http://schemas.openxmlformats.org/presentationml/2006/main">
  <p:tag name="HIGHLIGHTER" val="false"/>
</p:tagLst>
</file>

<file path=ppt/tags/tag463.xml><?xml version="1.0" encoding="utf-8"?>
<p:tagLst xmlns:a="http://schemas.openxmlformats.org/drawingml/2006/main" xmlns:r="http://schemas.openxmlformats.org/officeDocument/2006/relationships" xmlns:p="http://schemas.openxmlformats.org/presentationml/2006/main">
  <p:tag name="HIGHLIGHTER" val="false"/>
</p:tagLst>
</file>

<file path=ppt/tags/tag464.xml><?xml version="1.0" encoding="utf-8"?>
<p:tagLst xmlns:a="http://schemas.openxmlformats.org/drawingml/2006/main" xmlns:r="http://schemas.openxmlformats.org/officeDocument/2006/relationships" xmlns:p="http://schemas.openxmlformats.org/presentationml/2006/main">
  <p:tag name="HIGHLIGHTER" val="false"/>
</p:tagLst>
</file>

<file path=ppt/tags/tag465.xml><?xml version="1.0" encoding="utf-8"?>
<p:tagLst xmlns:a="http://schemas.openxmlformats.org/drawingml/2006/main" xmlns:r="http://schemas.openxmlformats.org/officeDocument/2006/relationships" xmlns:p="http://schemas.openxmlformats.org/presentationml/2006/main">
  <p:tag name="HIGHLIGHTER" val="false"/>
</p:tagLst>
</file>

<file path=ppt/tags/tag466.xml><?xml version="1.0" encoding="utf-8"?>
<p:tagLst xmlns:a="http://schemas.openxmlformats.org/drawingml/2006/main" xmlns:r="http://schemas.openxmlformats.org/officeDocument/2006/relationships" xmlns:p="http://schemas.openxmlformats.org/presentationml/2006/main">
  <p:tag name="HIGHLIGHTER" val="false"/>
</p:tagLst>
</file>

<file path=ppt/tags/tag467.xml><?xml version="1.0" encoding="utf-8"?>
<p:tagLst xmlns:a="http://schemas.openxmlformats.org/drawingml/2006/main" xmlns:r="http://schemas.openxmlformats.org/officeDocument/2006/relationships" xmlns:p="http://schemas.openxmlformats.org/presentationml/2006/main">
  <p:tag name="HIGHLIGHTER" val="false"/>
</p:tagLst>
</file>

<file path=ppt/tags/tag468.xml><?xml version="1.0" encoding="utf-8"?>
<p:tagLst xmlns:a="http://schemas.openxmlformats.org/drawingml/2006/main" xmlns:r="http://schemas.openxmlformats.org/officeDocument/2006/relationships" xmlns:p="http://schemas.openxmlformats.org/presentationml/2006/main">
  <p:tag name="HIGHLIGHTER" val="false"/>
</p:tagLst>
</file>

<file path=ppt/tags/tag469.xml><?xml version="1.0" encoding="utf-8"?>
<p:tagLst xmlns:a="http://schemas.openxmlformats.org/drawingml/2006/main" xmlns:r="http://schemas.openxmlformats.org/officeDocument/2006/relationships" xmlns:p="http://schemas.openxmlformats.org/presentationml/2006/main">
  <p:tag name="HIGHLIGHTER" val="false"/>
</p:tagLst>
</file>

<file path=ppt/tags/tag470.xml><?xml version="1.0" encoding="utf-8"?>
<p:tagLst xmlns:a="http://schemas.openxmlformats.org/drawingml/2006/main" xmlns:r="http://schemas.openxmlformats.org/officeDocument/2006/relationships" xmlns:p="http://schemas.openxmlformats.org/presentationml/2006/main">
  <p:tag name="HIGHLIGHTER" val="false"/>
</p:tagLst>
</file>

<file path=ppt/tags/tag471.xml><?xml version="1.0" encoding="utf-8"?>
<p:tagLst xmlns:a="http://schemas.openxmlformats.org/drawingml/2006/main" xmlns:r="http://schemas.openxmlformats.org/officeDocument/2006/relationships" xmlns:p="http://schemas.openxmlformats.org/presentationml/2006/main">
  <p:tag name="HIGHLIGHTER" val="false"/>
</p:tagLst>
</file>

<file path=ppt/tags/tag472.xml><?xml version="1.0" encoding="utf-8"?>
<p:tagLst xmlns:a="http://schemas.openxmlformats.org/drawingml/2006/main" xmlns:r="http://schemas.openxmlformats.org/officeDocument/2006/relationships" xmlns:p="http://schemas.openxmlformats.org/presentationml/2006/main">
  <p:tag name="HIGHLIGHTER" val="false"/>
</p:tagLst>
</file>

<file path=ppt/tags/tag473.xml><?xml version="1.0" encoding="utf-8"?>
<p:tagLst xmlns:a="http://schemas.openxmlformats.org/drawingml/2006/main" xmlns:r="http://schemas.openxmlformats.org/officeDocument/2006/relationships" xmlns:p="http://schemas.openxmlformats.org/presentationml/2006/main">
  <p:tag name="HIGHLIGHTER" val="false"/>
</p:tagLst>
</file>

<file path=ppt/tags/tag474.xml><?xml version="1.0" encoding="utf-8"?>
<p:tagLst xmlns:a="http://schemas.openxmlformats.org/drawingml/2006/main" xmlns:r="http://schemas.openxmlformats.org/officeDocument/2006/relationships" xmlns:p="http://schemas.openxmlformats.org/presentationml/2006/main">
  <p:tag name="HIGHLIGHTER" val="false"/>
</p:tagLst>
</file>

<file path=ppt/tags/tag475.xml><?xml version="1.0" encoding="utf-8"?>
<p:tagLst xmlns:a="http://schemas.openxmlformats.org/drawingml/2006/main" xmlns:r="http://schemas.openxmlformats.org/officeDocument/2006/relationships" xmlns:p="http://schemas.openxmlformats.org/presentationml/2006/main">
  <p:tag name="HIGHLIGHTER" val="false"/>
</p:tagLst>
</file>

<file path=ppt/tags/tag476.xml><?xml version="1.0" encoding="utf-8"?>
<p:tagLst xmlns:a="http://schemas.openxmlformats.org/drawingml/2006/main" xmlns:r="http://schemas.openxmlformats.org/officeDocument/2006/relationships" xmlns:p="http://schemas.openxmlformats.org/presentationml/2006/main">
  <p:tag name="HIGHLIGHTER" val="false"/>
</p:tagLst>
</file>

<file path=ppt/tags/tag477.xml><?xml version="1.0" encoding="utf-8"?>
<p:tagLst xmlns:a="http://schemas.openxmlformats.org/drawingml/2006/main" xmlns:r="http://schemas.openxmlformats.org/officeDocument/2006/relationships" xmlns:p="http://schemas.openxmlformats.org/presentationml/2006/main">
  <p:tag name="HIGHLIGHTER" val="false"/>
</p:tagLst>
</file>

<file path=ppt/tags/tag478.xml><?xml version="1.0" encoding="utf-8"?>
<p:tagLst xmlns:a="http://schemas.openxmlformats.org/drawingml/2006/main" xmlns:r="http://schemas.openxmlformats.org/officeDocument/2006/relationships" xmlns:p="http://schemas.openxmlformats.org/presentationml/2006/main">
  <p:tag name="HIGHLIGHTER" val="false"/>
</p:tagLst>
</file>

<file path=ppt/tags/tag479.xml><?xml version="1.0" encoding="utf-8"?>
<p:tagLst xmlns:a="http://schemas.openxmlformats.org/drawingml/2006/main" xmlns:r="http://schemas.openxmlformats.org/officeDocument/2006/relationships" xmlns:p="http://schemas.openxmlformats.org/presentationml/2006/main">
  <p:tag name="HIGHLIGHTER" val="false"/>
</p:tagLst>
</file>

<file path=ppt/tags/tag480.xml><?xml version="1.0" encoding="utf-8"?>
<p:tagLst xmlns:a="http://schemas.openxmlformats.org/drawingml/2006/main" xmlns:r="http://schemas.openxmlformats.org/officeDocument/2006/relationships" xmlns:p="http://schemas.openxmlformats.org/presentationml/2006/main">
  <p:tag name="HIGHLIGHTER" val="false"/>
</p:tagLst>
</file>

<file path=ppt/tags/tag481.xml><?xml version="1.0" encoding="utf-8"?>
<p:tagLst xmlns:a="http://schemas.openxmlformats.org/drawingml/2006/main" xmlns:r="http://schemas.openxmlformats.org/officeDocument/2006/relationships" xmlns:p="http://schemas.openxmlformats.org/presentationml/2006/main">
  <p:tag name="HIGHLIGHTER" val="false"/>
</p:tagLst>
</file>

<file path=ppt/tags/tag482.xml><?xml version="1.0" encoding="utf-8"?>
<p:tagLst xmlns:a="http://schemas.openxmlformats.org/drawingml/2006/main" xmlns:r="http://schemas.openxmlformats.org/officeDocument/2006/relationships" xmlns:p="http://schemas.openxmlformats.org/presentationml/2006/main">
  <p:tag name="HIGHLIGHTER" val="false"/>
</p:tagLst>
</file>

<file path=ppt/tags/tag483.xml><?xml version="1.0" encoding="utf-8"?>
<p:tagLst xmlns:a="http://schemas.openxmlformats.org/drawingml/2006/main" xmlns:r="http://schemas.openxmlformats.org/officeDocument/2006/relationships" xmlns:p="http://schemas.openxmlformats.org/presentationml/2006/main">
  <p:tag name="HIGHLIGHTER" val="false"/>
</p:tagLst>
</file>

<file path=ppt/tags/tag484.xml><?xml version="1.0" encoding="utf-8"?>
<p:tagLst xmlns:a="http://schemas.openxmlformats.org/drawingml/2006/main" xmlns:r="http://schemas.openxmlformats.org/officeDocument/2006/relationships" xmlns:p="http://schemas.openxmlformats.org/presentationml/2006/main">
  <p:tag name="HIGHLIGHTER" val="false"/>
</p:tagLst>
</file>

<file path=ppt/tags/tag485.xml><?xml version="1.0" encoding="utf-8"?>
<p:tagLst xmlns:a="http://schemas.openxmlformats.org/drawingml/2006/main" xmlns:r="http://schemas.openxmlformats.org/officeDocument/2006/relationships" xmlns:p="http://schemas.openxmlformats.org/presentationml/2006/main">
  <p:tag name="HIGHLIGHTER" val="false"/>
</p:tagLst>
</file>

<file path=ppt/tags/tag486.xml><?xml version="1.0" encoding="utf-8"?>
<p:tagLst xmlns:a="http://schemas.openxmlformats.org/drawingml/2006/main" xmlns:r="http://schemas.openxmlformats.org/officeDocument/2006/relationships" xmlns:p="http://schemas.openxmlformats.org/presentationml/2006/main">
  <p:tag name="HIGHLIGHTER" val="false"/>
</p:tagLst>
</file>

<file path=ppt/tags/tag487.xml><?xml version="1.0" encoding="utf-8"?>
<p:tagLst xmlns:a="http://schemas.openxmlformats.org/drawingml/2006/main" xmlns:r="http://schemas.openxmlformats.org/officeDocument/2006/relationships" xmlns:p="http://schemas.openxmlformats.org/presentationml/2006/main">
  <p:tag name="HIGHLIGHTER" val="false"/>
</p:tagLst>
</file>

<file path=ppt/tags/tag488.xml><?xml version="1.0" encoding="utf-8"?>
<p:tagLst xmlns:a="http://schemas.openxmlformats.org/drawingml/2006/main" xmlns:r="http://schemas.openxmlformats.org/officeDocument/2006/relationships" xmlns:p="http://schemas.openxmlformats.org/presentationml/2006/main">
  <p:tag name="HIGHLIGHTER" val="false"/>
</p:tagLst>
</file>

<file path=ppt/tags/tag489.xml><?xml version="1.0" encoding="utf-8"?>
<p:tagLst xmlns:a="http://schemas.openxmlformats.org/drawingml/2006/main" xmlns:r="http://schemas.openxmlformats.org/officeDocument/2006/relationships" xmlns:p="http://schemas.openxmlformats.org/presentationml/2006/main">
  <p:tag name="HIGHLIGHTER" val="false"/>
</p:tagLst>
</file>

<file path=ppt/tags/tag490.xml><?xml version="1.0" encoding="utf-8"?>
<p:tagLst xmlns:a="http://schemas.openxmlformats.org/drawingml/2006/main" xmlns:r="http://schemas.openxmlformats.org/officeDocument/2006/relationships" xmlns:p="http://schemas.openxmlformats.org/presentationml/2006/main">
  <p:tag name="HIGHLIGHTER" val="false"/>
</p:tagLst>
</file>

<file path=ppt/tags/tag491.xml><?xml version="1.0" encoding="utf-8"?>
<p:tagLst xmlns:a="http://schemas.openxmlformats.org/drawingml/2006/main" xmlns:r="http://schemas.openxmlformats.org/officeDocument/2006/relationships" xmlns:p="http://schemas.openxmlformats.org/presentationml/2006/main">
  <p:tag name="HIGHLIGHTER" val="false"/>
</p:tagLst>
</file>

<file path=ppt/tags/tag492.xml><?xml version="1.0" encoding="utf-8"?>
<p:tagLst xmlns:a="http://schemas.openxmlformats.org/drawingml/2006/main" xmlns:r="http://schemas.openxmlformats.org/officeDocument/2006/relationships" xmlns:p="http://schemas.openxmlformats.org/presentationml/2006/main">
  <p:tag name="HIGHLIGHTER" val="false"/>
</p:tagLst>
</file>

<file path=ppt/tags/tag493.xml><?xml version="1.0" encoding="utf-8"?>
<p:tagLst xmlns:a="http://schemas.openxmlformats.org/drawingml/2006/main" xmlns:r="http://schemas.openxmlformats.org/officeDocument/2006/relationships" xmlns:p="http://schemas.openxmlformats.org/presentationml/2006/main">
  <p:tag name="HIGHLIGHTER" val="false"/>
</p:tagLst>
</file>

<file path=ppt/tags/tag494.xml><?xml version="1.0" encoding="utf-8"?>
<p:tagLst xmlns:a="http://schemas.openxmlformats.org/drawingml/2006/main" xmlns:r="http://schemas.openxmlformats.org/officeDocument/2006/relationships" xmlns:p="http://schemas.openxmlformats.org/presentationml/2006/main">
  <p:tag name="HIGHLIGHTER" val="false"/>
</p:tagLst>
</file>

<file path=ppt/tags/tag495.xml><?xml version="1.0" encoding="utf-8"?>
<p:tagLst xmlns:a="http://schemas.openxmlformats.org/drawingml/2006/main" xmlns:r="http://schemas.openxmlformats.org/officeDocument/2006/relationships" xmlns:p="http://schemas.openxmlformats.org/presentationml/2006/main">
  <p:tag name="HIGHLIGHTER" val="false"/>
</p:tagLst>
</file>

<file path=ppt/tags/tag496.xml><?xml version="1.0" encoding="utf-8"?>
<p:tagLst xmlns:a="http://schemas.openxmlformats.org/drawingml/2006/main" xmlns:r="http://schemas.openxmlformats.org/officeDocument/2006/relationships" xmlns:p="http://schemas.openxmlformats.org/presentationml/2006/main">
  <p:tag name="HIGHLIGHTER" val="false"/>
</p:tagLst>
</file>

<file path=ppt/tags/tag497.xml><?xml version="1.0" encoding="utf-8"?>
<p:tagLst xmlns:a="http://schemas.openxmlformats.org/drawingml/2006/main" xmlns:r="http://schemas.openxmlformats.org/officeDocument/2006/relationships" xmlns:p="http://schemas.openxmlformats.org/presentationml/2006/main">
  <p:tag name="HIGHLIGHTER" val="false"/>
</p:tagLst>
</file>

<file path=ppt/tags/tag498.xml><?xml version="1.0" encoding="utf-8"?>
<p:tagLst xmlns:a="http://schemas.openxmlformats.org/drawingml/2006/main" xmlns:r="http://schemas.openxmlformats.org/officeDocument/2006/relationships" xmlns:p="http://schemas.openxmlformats.org/presentationml/2006/main">
  <p:tag name="HIGHLIGHTER" val="false"/>
</p:tagLst>
</file>

<file path=ppt/tags/tag499.xml><?xml version="1.0" encoding="utf-8"?>
<p:tagLst xmlns:a="http://schemas.openxmlformats.org/drawingml/2006/main" xmlns:r="http://schemas.openxmlformats.org/officeDocument/2006/relationships" xmlns:p="http://schemas.openxmlformats.org/presentationml/2006/main">
  <p:tag name="HIGHLIGHTER" val="false"/>
</p:tagLst>
</file>

<file path=ppt/tags/tag500.xml><?xml version="1.0" encoding="utf-8"?>
<p:tagLst xmlns:a="http://schemas.openxmlformats.org/drawingml/2006/main" xmlns:r="http://schemas.openxmlformats.org/officeDocument/2006/relationships" xmlns:p="http://schemas.openxmlformats.org/presentationml/2006/main">
  <p:tag name="HIGHLIGHTER" val="false"/>
</p:tagLst>
</file>

<file path=ppt/tags/tag501.xml><?xml version="1.0" encoding="utf-8"?>
<p:tagLst xmlns:a="http://schemas.openxmlformats.org/drawingml/2006/main" xmlns:r="http://schemas.openxmlformats.org/officeDocument/2006/relationships" xmlns:p="http://schemas.openxmlformats.org/presentationml/2006/main">
  <p:tag name="HIGHLIGHTER" val="false"/>
</p:tagLst>
</file>

<file path=ppt/tags/tag502.xml><?xml version="1.0" encoding="utf-8"?>
<p:tagLst xmlns:a="http://schemas.openxmlformats.org/drawingml/2006/main" xmlns:r="http://schemas.openxmlformats.org/officeDocument/2006/relationships" xmlns:p="http://schemas.openxmlformats.org/presentationml/2006/main">
  <p:tag name="HIGHLIGHTER" val="false"/>
</p:tagLst>
</file>

<file path=ppt/tags/tag503.xml><?xml version="1.0" encoding="utf-8"?>
<p:tagLst xmlns:a="http://schemas.openxmlformats.org/drawingml/2006/main" xmlns:r="http://schemas.openxmlformats.org/officeDocument/2006/relationships" xmlns:p="http://schemas.openxmlformats.org/presentationml/2006/main">
  <p:tag name="HIGHLIGHTER" val="false"/>
</p:tagLst>
</file>

<file path=ppt/tags/tag504.xml><?xml version="1.0" encoding="utf-8"?>
<p:tagLst xmlns:a="http://schemas.openxmlformats.org/drawingml/2006/main" xmlns:r="http://schemas.openxmlformats.org/officeDocument/2006/relationships" xmlns:p="http://schemas.openxmlformats.org/presentationml/2006/main">
  <p:tag name="HIGHLIGHTER" val="false"/>
</p:tagLst>
</file>

<file path=ppt/tags/tag505.xml><?xml version="1.0" encoding="utf-8"?>
<p:tagLst xmlns:a="http://schemas.openxmlformats.org/drawingml/2006/main" xmlns:r="http://schemas.openxmlformats.org/officeDocument/2006/relationships" xmlns:p="http://schemas.openxmlformats.org/presentationml/2006/main">
  <p:tag name="HIGHLIGHTER" val="false"/>
</p:tagLst>
</file>

<file path=ppt/tags/tag506.xml><?xml version="1.0" encoding="utf-8"?>
<p:tagLst xmlns:a="http://schemas.openxmlformats.org/drawingml/2006/main" xmlns:r="http://schemas.openxmlformats.org/officeDocument/2006/relationships" xmlns:p="http://schemas.openxmlformats.org/presentationml/2006/main">
  <p:tag name="HIGHLIGHTER" val="false"/>
</p:tagLst>
</file>

<file path=ppt/tags/tag507.xml><?xml version="1.0" encoding="utf-8"?>
<p:tagLst xmlns:a="http://schemas.openxmlformats.org/drawingml/2006/main" xmlns:r="http://schemas.openxmlformats.org/officeDocument/2006/relationships" xmlns:p="http://schemas.openxmlformats.org/presentationml/2006/main">
  <p:tag name="HIGHLIGHTER" val="false"/>
</p:tagLst>
</file>

<file path=ppt/tags/tag508.xml><?xml version="1.0" encoding="utf-8"?>
<p:tagLst xmlns:a="http://schemas.openxmlformats.org/drawingml/2006/main" xmlns:r="http://schemas.openxmlformats.org/officeDocument/2006/relationships" xmlns:p="http://schemas.openxmlformats.org/presentationml/2006/main">
  <p:tag name="HIGHLIGHTER" val="false"/>
</p:tagLst>
</file>

<file path=ppt/tags/tag509.xml><?xml version="1.0" encoding="utf-8"?>
<p:tagLst xmlns:a="http://schemas.openxmlformats.org/drawingml/2006/main" xmlns:r="http://schemas.openxmlformats.org/officeDocument/2006/relationships" xmlns:p="http://schemas.openxmlformats.org/presentationml/2006/main">
  <p:tag name="HIGHLIGHTER" val="false"/>
</p:tagLst>
</file>

<file path=ppt/tags/tag510.xml><?xml version="1.0" encoding="utf-8"?>
<p:tagLst xmlns:a="http://schemas.openxmlformats.org/drawingml/2006/main" xmlns:r="http://schemas.openxmlformats.org/officeDocument/2006/relationships" xmlns:p="http://schemas.openxmlformats.org/presentationml/2006/main">
  <p:tag name="HIGHLIGHTER" val="false"/>
</p:tagLst>
</file>

<file path=ppt/tags/tag511.xml><?xml version="1.0" encoding="utf-8"?>
<p:tagLst xmlns:a="http://schemas.openxmlformats.org/drawingml/2006/main" xmlns:r="http://schemas.openxmlformats.org/officeDocument/2006/relationships" xmlns:p="http://schemas.openxmlformats.org/presentationml/2006/main">
  <p:tag name="HIGHLIGHTER" val="false"/>
</p:tagLst>
</file>

<file path=ppt/tags/tag512.xml><?xml version="1.0" encoding="utf-8"?>
<p:tagLst xmlns:a="http://schemas.openxmlformats.org/drawingml/2006/main" xmlns:r="http://schemas.openxmlformats.org/officeDocument/2006/relationships" xmlns:p="http://schemas.openxmlformats.org/presentationml/2006/main">
  <p:tag name="HIGHLIGHTER" val="false"/>
</p:tagLst>
</file>

<file path=ppt/tags/tag513.xml><?xml version="1.0" encoding="utf-8"?>
<p:tagLst xmlns:a="http://schemas.openxmlformats.org/drawingml/2006/main" xmlns:r="http://schemas.openxmlformats.org/officeDocument/2006/relationships" xmlns:p="http://schemas.openxmlformats.org/presentationml/2006/main">
  <p:tag name="HIGHLIGHTER" val="false"/>
</p:tagLst>
</file>

<file path=ppt/tags/tag514.xml><?xml version="1.0" encoding="utf-8"?>
<p:tagLst xmlns:a="http://schemas.openxmlformats.org/drawingml/2006/main" xmlns:r="http://schemas.openxmlformats.org/officeDocument/2006/relationships" xmlns:p="http://schemas.openxmlformats.org/presentationml/2006/main">
  <p:tag name="HIGHLIGHTER" val="false"/>
</p:tagLst>
</file>

<file path=ppt/tags/tag515.xml><?xml version="1.0" encoding="utf-8"?>
<p:tagLst xmlns:a="http://schemas.openxmlformats.org/drawingml/2006/main" xmlns:r="http://schemas.openxmlformats.org/officeDocument/2006/relationships" xmlns:p="http://schemas.openxmlformats.org/presentationml/2006/main">
  <p:tag name="HIGHLIGHTER" val="false"/>
</p:tagLst>
</file>

<file path=ppt/tags/tag516.xml><?xml version="1.0" encoding="utf-8"?>
<p:tagLst xmlns:a="http://schemas.openxmlformats.org/drawingml/2006/main" xmlns:r="http://schemas.openxmlformats.org/officeDocument/2006/relationships" xmlns:p="http://schemas.openxmlformats.org/presentationml/2006/main">
  <p:tag name="HIGHLIGHTER" val="false"/>
</p:tagLst>
</file>

<file path=ppt/tags/tag517.xml><?xml version="1.0" encoding="utf-8"?>
<p:tagLst xmlns:a="http://schemas.openxmlformats.org/drawingml/2006/main" xmlns:r="http://schemas.openxmlformats.org/officeDocument/2006/relationships" xmlns:p="http://schemas.openxmlformats.org/presentationml/2006/main">
  <p:tag name="HIGHLIGHTER" val="false"/>
</p:tagLst>
</file>

<file path=ppt/tags/tag518.xml><?xml version="1.0" encoding="utf-8"?>
<p:tagLst xmlns:a="http://schemas.openxmlformats.org/drawingml/2006/main" xmlns:r="http://schemas.openxmlformats.org/officeDocument/2006/relationships" xmlns:p="http://schemas.openxmlformats.org/presentationml/2006/main">
  <p:tag name="HIGHLIGHTER" val="false"/>
</p:tagLst>
</file>

<file path=ppt/tags/tag519.xml><?xml version="1.0" encoding="utf-8"?>
<p:tagLst xmlns:a="http://schemas.openxmlformats.org/drawingml/2006/main" xmlns:r="http://schemas.openxmlformats.org/officeDocument/2006/relationships" xmlns:p="http://schemas.openxmlformats.org/presentationml/2006/main">
  <p:tag name="HIGHLIGHTER" val="false"/>
</p:tagLst>
</file>

<file path=ppt/tags/tag520.xml><?xml version="1.0" encoding="utf-8"?>
<p:tagLst xmlns:a="http://schemas.openxmlformats.org/drawingml/2006/main" xmlns:r="http://schemas.openxmlformats.org/officeDocument/2006/relationships" xmlns:p="http://schemas.openxmlformats.org/presentationml/2006/main">
  <p:tag name="HIGHLIGHTER" val="false"/>
</p:tagLst>
</file>

<file path=ppt/tags/tag521.xml><?xml version="1.0" encoding="utf-8"?>
<p:tagLst xmlns:a="http://schemas.openxmlformats.org/drawingml/2006/main" xmlns:r="http://schemas.openxmlformats.org/officeDocument/2006/relationships" xmlns:p="http://schemas.openxmlformats.org/presentationml/2006/main">
  <p:tag name="HIGHLIGHTER" val="false"/>
</p:tagLst>
</file>

<file path=ppt/tags/tag522.xml><?xml version="1.0" encoding="utf-8"?>
<p:tagLst xmlns:a="http://schemas.openxmlformats.org/drawingml/2006/main" xmlns:r="http://schemas.openxmlformats.org/officeDocument/2006/relationships" xmlns:p="http://schemas.openxmlformats.org/presentationml/2006/main">
  <p:tag name="HIGHLIGHTER" val="false"/>
</p:tagLst>
</file>

<file path=ppt/tags/tag523.xml><?xml version="1.0" encoding="utf-8"?>
<p:tagLst xmlns:a="http://schemas.openxmlformats.org/drawingml/2006/main" xmlns:r="http://schemas.openxmlformats.org/officeDocument/2006/relationships" xmlns:p="http://schemas.openxmlformats.org/presentationml/2006/main">
  <p:tag name="HIGHLIGHTER" val="false"/>
</p:tagLst>
</file>

<file path=ppt/tags/tag524.xml><?xml version="1.0" encoding="utf-8"?>
<p:tagLst xmlns:a="http://schemas.openxmlformats.org/drawingml/2006/main" xmlns:r="http://schemas.openxmlformats.org/officeDocument/2006/relationships" xmlns:p="http://schemas.openxmlformats.org/presentationml/2006/main">
  <p:tag name="HIGHLIGHTER" val="false"/>
</p:tagLst>
</file>

<file path=ppt/tags/tag525.xml><?xml version="1.0" encoding="utf-8"?>
<p:tagLst xmlns:a="http://schemas.openxmlformats.org/drawingml/2006/main" xmlns:r="http://schemas.openxmlformats.org/officeDocument/2006/relationships" xmlns:p="http://schemas.openxmlformats.org/presentationml/2006/main">
  <p:tag name="HIGHLIGHTER" val="false"/>
</p:tagLst>
</file>

<file path=ppt/tags/tag526.xml><?xml version="1.0" encoding="utf-8"?>
<p:tagLst xmlns:a="http://schemas.openxmlformats.org/drawingml/2006/main" xmlns:r="http://schemas.openxmlformats.org/officeDocument/2006/relationships" xmlns:p="http://schemas.openxmlformats.org/presentationml/2006/main">
  <p:tag name="HIGHLIGHTER" val="false"/>
</p:tagLst>
</file>

<file path=ppt/tags/tag527.xml><?xml version="1.0" encoding="utf-8"?>
<p:tagLst xmlns:a="http://schemas.openxmlformats.org/drawingml/2006/main" xmlns:r="http://schemas.openxmlformats.org/officeDocument/2006/relationships" xmlns:p="http://schemas.openxmlformats.org/presentationml/2006/main">
  <p:tag name="HIGHLIGHTER" val="false"/>
</p:tagLst>
</file>

<file path=ppt/tags/tag528.xml><?xml version="1.0" encoding="utf-8"?>
<p:tagLst xmlns:a="http://schemas.openxmlformats.org/drawingml/2006/main" xmlns:r="http://schemas.openxmlformats.org/officeDocument/2006/relationships" xmlns:p="http://schemas.openxmlformats.org/presentationml/2006/main">
  <p:tag name="HIGHLIGHTER" val="false"/>
</p:tagLst>
</file>

<file path=ppt/tags/tag529.xml><?xml version="1.0" encoding="utf-8"?>
<p:tagLst xmlns:a="http://schemas.openxmlformats.org/drawingml/2006/main" xmlns:r="http://schemas.openxmlformats.org/officeDocument/2006/relationships" xmlns:p="http://schemas.openxmlformats.org/presentationml/2006/main">
  <p:tag name="HIGHLIGHTER" val="false"/>
</p:tagLst>
</file>

<file path=ppt/tags/tag530.xml><?xml version="1.0" encoding="utf-8"?>
<p:tagLst xmlns:a="http://schemas.openxmlformats.org/drawingml/2006/main" xmlns:r="http://schemas.openxmlformats.org/officeDocument/2006/relationships" xmlns:p="http://schemas.openxmlformats.org/presentationml/2006/main">
  <p:tag name="HIGHLIGHTER" val="false"/>
</p:tagLst>
</file>

<file path=ppt/tags/tag531.xml><?xml version="1.0" encoding="utf-8"?>
<p:tagLst xmlns:a="http://schemas.openxmlformats.org/drawingml/2006/main" xmlns:r="http://schemas.openxmlformats.org/officeDocument/2006/relationships" xmlns:p="http://schemas.openxmlformats.org/presentationml/2006/main">
  <p:tag name="HIGHLIGHTER" val="false"/>
</p:tagLst>
</file>

<file path=ppt/tags/tag532.xml><?xml version="1.0" encoding="utf-8"?>
<p:tagLst xmlns:a="http://schemas.openxmlformats.org/drawingml/2006/main" xmlns:r="http://schemas.openxmlformats.org/officeDocument/2006/relationships" xmlns:p="http://schemas.openxmlformats.org/presentationml/2006/main">
  <p:tag name="HIGHLIGHTER" val="false"/>
</p:tagLst>
</file>

<file path=ppt/tags/tag533.xml><?xml version="1.0" encoding="utf-8"?>
<p:tagLst xmlns:a="http://schemas.openxmlformats.org/drawingml/2006/main" xmlns:r="http://schemas.openxmlformats.org/officeDocument/2006/relationships" xmlns:p="http://schemas.openxmlformats.org/presentationml/2006/main">
  <p:tag name="HIGHLIGHTER" val="false"/>
</p:tagLst>
</file>

<file path=ppt/tags/tag534.xml><?xml version="1.0" encoding="utf-8"?>
<p:tagLst xmlns:a="http://schemas.openxmlformats.org/drawingml/2006/main" xmlns:r="http://schemas.openxmlformats.org/officeDocument/2006/relationships" xmlns:p="http://schemas.openxmlformats.org/presentationml/2006/main">
  <p:tag name="HIGHLIGHTER" val="false"/>
</p:tagLst>
</file>

<file path=ppt/tags/tag535.xml><?xml version="1.0" encoding="utf-8"?>
<p:tagLst xmlns:a="http://schemas.openxmlformats.org/drawingml/2006/main" xmlns:r="http://schemas.openxmlformats.org/officeDocument/2006/relationships" xmlns:p="http://schemas.openxmlformats.org/presentationml/2006/main">
  <p:tag name="HIGHLIGHTER" val="false"/>
</p:tagLst>
</file>

<file path=ppt/tags/tag536.xml><?xml version="1.0" encoding="utf-8"?>
<p:tagLst xmlns:a="http://schemas.openxmlformats.org/drawingml/2006/main" xmlns:r="http://schemas.openxmlformats.org/officeDocument/2006/relationships" xmlns:p="http://schemas.openxmlformats.org/presentationml/2006/main">
  <p:tag name="HIGHLIGHTER" val="false"/>
</p:tagLst>
</file>

<file path=ppt/tags/tag537.xml><?xml version="1.0" encoding="utf-8"?>
<p:tagLst xmlns:a="http://schemas.openxmlformats.org/drawingml/2006/main" xmlns:r="http://schemas.openxmlformats.org/officeDocument/2006/relationships" xmlns:p="http://schemas.openxmlformats.org/presentationml/2006/main">
  <p:tag name="HIGHLIGHTER" val="false"/>
</p:tagLst>
</file>

<file path=ppt/tags/tag538.xml><?xml version="1.0" encoding="utf-8"?>
<p:tagLst xmlns:a="http://schemas.openxmlformats.org/drawingml/2006/main" xmlns:r="http://schemas.openxmlformats.org/officeDocument/2006/relationships" xmlns:p="http://schemas.openxmlformats.org/presentationml/2006/main">
  <p:tag name="HIGHLIGHTER" val="false"/>
</p:tagLst>
</file>

<file path=ppt/tags/tag539.xml><?xml version="1.0" encoding="utf-8"?>
<p:tagLst xmlns:a="http://schemas.openxmlformats.org/drawingml/2006/main" xmlns:r="http://schemas.openxmlformats.org/officeDocument/2006/relationships" xmlns:p="http://schemas.openxmlformats.org/presentationml/2006/main">
  <p:tag name="HIGHLIGHTER" val="false"/>
</p:tagLst>
</file>

<file path=ppt/tags/tag540.xml><?xml version="1.0" encoding="utf-8"?>
<p:tagLst xmlns:a="http://schemas.openxmlformats.org/drawingml/2006/main" xmlns:r="http://schemas.openxmlformats.org/officeDocument/2006/relationships" xmlns:p="http://schemas.openxmlformats.org/presentationml/2006/main">
  <p:tag name="HIGHLIGHTER" val="false"/>
</p:tagLst>
</file>

<file path=ppt/tags/tag541.xml><?xml version="1.0" encoding="utf-8"?>
<p:tagLst xmlns:a="http://schemas.openxmlformats.org/drawingml/2006/main" xmlns:r="http://schemas.openxmlformats.org/officeDocument/2006/relationships" xmlns:p="http://schemas.openxmlformats.org/presentationml/2006/main">
  <p:tag name="HIGHLIGHTER" val="false"/>
</p:tagLst>
</file>

<file path=ppt/tags/tag542.xml><?xml version="1.0" encoding="utf-8"?>
<p:tagLst xmlns:a="http://schemas.openxmlformats.org/drawingml/2006/main" xmlns:r="http://schemas.openxmlformats.org/officeDocument/2006/relationships" xmlns:p="http://schemas.openxmlformats.org/presentationml/2006/main">
  <p:tag name="HIGHLIGHTER" val="false"/>
</p:tagLst>
</file>

<file path=ppt/tags/tag543.xml><?xml version="1.0" encoding="utf-8"?>
<p:tagLst xmlns:a="http://schemas.openxmlformats.org/drawingml/2006/main" xmlns:r="http://schemas.openxmlformats.org/officeDocument/2006/relationships" xmlns:p="http://schemas.openxmlformats.org/presentationml/2006/main">
  <p:tag name="HIGHLIGHTER" val="false"/>
</p:tagLst>
</file>

<file path=ppt/tags/tag544.xml><?xml version="1.0" encoding="utf-8"?>
<p:tagLst xmlns:a="http://schemas.openxmlformats.org/drawingml/2006/main" xmlns:r="http://schemas.openxmlformats.org/officeDocument/2006/relationships" xmlns:p="http://schemas.openxmlformats.org/presentationml/2006/main">
  <p:tag name="HIGHLIGHTER" val="false"/>
</p:tagLst>
</file>

<file path=ppt/tags/tag545.xml><?xml version="1.0" encoding="utf-8"?>
<p:tagLst xmlns:a="http://schemas.openxmlformats.org/drawingml/2006/main" xmlns:r="http://schemas.openxmlformats.org/officeDocument/2006/relationships" xmlns:p="http://schemas.openxmlformats.org/presentationml/2006/main">
  <p:tag name="HIGHLIGHTER" val="false"/>
</p:tagLst>
</file>

<file path=ppt/tags/tag546.xml><?xml version="1.0" encoding="utf-8"?>
<p:tagLst xmlns:a="http://schemas.openxmlformats.org/drawingml/2006/main" xmlns:r="http://schemas.openxmlformats.org/officeDocument/2006/relationships" xmlns:p="http://schemas.openxmlformats.org/presentationml/2006/main">
  <p:tag name="HIGHLIGHTER" val="false"/>
</p:tagLst>
</file>

<file path=ppt/tags/tag547.xml><?xml version="1.0" encoding="utf-8"?>
<p:tagLst xmlns:a="http://schemas.openxmlformats.org/drawingml/2006/main" xmlns:r="http://schemas.openxmlformats.org/officeDocument/2006/relationships" xmlns:p="http://schemas.openxmlformats.org/presentationml/2006/main">
  <p:tag name="HIGHLIGHTER" val="false"/>
</p:tagLst>
</file>

<file path=ppt/tags/tag548.xml><?xml version="1.0" encoding="utf-8"?>
<p:tagLst xmlns:a="http://schemas.openxmlformats.org/drawingml/2006/main" xmlns:r="http://schemas.openxmlformats.org/officeDocument/2006/relationships" xmlns:p="http://schemas.openxmlformats.org/presentationml/2006/main">
  <p:tag name="HIGHLIGHTER" val="false"/>
</p:tagLst>
</file>

<file path=ppt/tags/tag549.xml><?xml version="1.0" encoding="utf-8"?>
<p:tagLst xmlns:a="http://schemas.openxmlformats.org/drawingml/2006/main" xmlns:r="http://schemas.openxmlformats.org/officeDocument/2006/relationships" xmlns:p="http://schemas.openxmlformats.org/presentationml/2006/main">
  <p:tag name="HIGHLIGHTER" val="false"/>
</p:tagLst>
</file>

<file path=ppt/tags/tag550.xml><?xml version="1.0" encoding="utf-8"?>
<p:tagLst xmlns:a="http://schemas.openxmlformats.org/drawingml/2006/main" xmlns:r="http://schemas.openxmlformats.org/officeDocument/2006/relationships" xmlns:p="http://schemas.openxmlformats.org/presentationml/2006/main">
  <p:tag name="HIGHLIGHTER" val="false"/>
</p:tagLst>
</file>

<file path=ppt/tags/tag551.xml><?xml version="1.0" encoding="utf-8"?>
<p:tagLst xmlns:a="http://schemas.openxmlformats.org/drawingml/2006/main" xmlns:r="http://schemas.openxmlformats.org/officeDocument/2006/relationships" xmlns:p="http://schemas.openxmlformats.org/presentationml/2006/main">
  <p:tag name="HIGHLIGHTER" val="false"/>
</p:tagLst>
</file>

<file path=ppt/tags/tag552.xml><?xml version="1.0" encoding="utf-8"?>
<p:tagLst xmlns:a="http://schemas.openxmlformats.org/drawingml/2006/main" xmlns:r="http://schemas.openxmlformats.org/officeDocument/2006/relationships" xmlns:p="http://schemas.openxmlformats.org/presentationml/2006/main">
  <p:tag name="HIGHLIGHTER" val="false"/>
</p:tagLst>
</file>

<file path=ppt/tags/tag553.xml><?xml version="1.0" encoding="utf-8"?>
<p:tagLst xmlns:a="http://schemas.openxmlformats.org/drawingml/2006/main" xmlns:r="http://schemas.openxmlformats.org/officeDocument/2006/relationships" xmlns:p="http://schemas.openxmlformats.org/presentationml/2006/main">
  <p:tag name="HIGHLIGHTER" val="false"/>
</p:tagLst>
</file>

<file path=ppt/tags/tag554.xml><?xml version="1.0" encoding="utf-8"?>
<p:tagLst xmlns:a="http://schemas.openxmlformats.org/drawingml/2006/main" xmlns:r="http://schemas.openxmlformats.org/officeDocument/2006/relationships" xmlns:p="http://schemas.openxmlformats.org/presentationml/2006/main">
  <p:tag name="HIGHLIGHTER" val="false"/>
</p:tagLst>
</file>

<file path=ppt/tags/tag555.xml><?xml version="1.0" encoding="utf-8"?>
<p:tagLst xmlns:a="http://schemas.openxmlformats.org/drawingml/2006/main" xmlns:r="http://schemas.openxmlformats.org/officeDocument/2006/relationships" xmlns:p="http://schemas.openxmlformats.org/presentationml/2006/main">
  <p:tag name="HIGHLIGHTER" val="false"/>
</p:tagLst>
</file>

<file path=ppt/tags/tag556.xml><?xml version="1.0" encoding="utf-8"?>
<p:tagLst xmlns:a="http://schemas.openxmlformats.org/drawingml/2006/main" xmlns:r="http://schemas.openxmlformats.org/officeDocument/2006/relationships" xmlns:p="http://schemas.openxmlformats.org/presentationml/2006/main">
  <p:tag name="HIGHLIGHTER" val="false"/>
</p:tagLst>
</file>

<file path=ppt/tags/tag557.xml><?xml version="1.0" encoding="utf-8"?>
<p:tagLst xmlns:a="http://schemas.openxmlformats.org/drawingml/2006/main" xmlns:r="http://schemas.openxmlformats.org/officeDocument/2006/relationships" xmlns:p="http://schemas.openxmlformats.org/presentationml/2006/main">
  <p:tag name="HIGHLIGHTER" val="false"/>
</p:tagLst>
</file>

<file path=ppt/tags/tag558.xml><?xml version="1.0" encoding="utf-8"?>
<p:tagLst xmlns:a="http://schemas.openxmlformats.org/drawingml/2006/main" xmlns:r="http://schemas.openxmlformats.org/officeDocument/2006/relationships" xmlns:p="http://schemas.openxmlformats.org/presentationml/2006/main">
  <p:tag name="HIGHLIGHTER" val="false"/>
</p:tagLst>
</file>

<file path=ppt/tags/tag559.xml><?xml version="1.0" encoding="utf-8"?>
<p:tagLst xmlns:a="http://schemas.openxmlformats.org/drawingml/2006/main" xmlns:r="http://schemas.openxmlformats.org/officeDocument/2006/relationships" xmlns:p="http://schemas.openxmlformats.org/presentationml/2006/main">
  <p:tag name="HIGHLIGHTER" val="false"/>
</p:tagLst>
</file>

<file path=ppt/tags/tag560.xml><?xml version="1.0" encoding="utf-8"?>
<p:tagLst xmlns:a="http://schemas.openxmlformats.org/drawingml/2006/main" xmlns:r="http://schemas.openxmlformats.org/officeDocument/2006/relationships" xmlns:p="http://schemas.openxmlformats.org/presentationml/2006/main">
  <p:tag name="HIGHLIGHTER" val="false"/>
</p:tagLst>
</file>

<file path=ppt/tags/tag561.xml><?xml version="1.0" encoding="utf-8"?>
<p:tagLst xmlns:a="http://schemas.openxmlformats.org/drawingml/2006/main" xmlns:r="http://schemas.openxmlformats.org/officeDocument/2006/relationships" xmlns:p="http://schemas.openxmlformats.org/presentationml/2006/main">
  <p:tag name="HIGHLIGHTER" val="false"/>
</p:tagLst>
</file>

<file path=ppt/tags/tag562.xml><?xml version="1.0" encoding="utf-8"?>
<p:tagLst xmlns:a="http://schemas.openxmlformats.org/drawingml/2006/main" xmlns:r="http://schemas.openxmlformats.org/officeDocument/2006/relationships" xmlns:p="http://schemas.openxmlformats.org/presentationml/2006/main">
  <p:tag name="HIGHLIGHTER" val="false"/>
</p:tagLst>
</file>

<file path=ppt/tags/tag563.xml><?xml version="1.0" encoding="utf-8"?>
<p:tagLst xmlns:a="http://schemas.openxmlformats.org/drawingml/2006/main" xmlns:r="http://schemas.openxmlformats.org/officeDocument/2006/relationships" xmlns:p="http://schemas.openxmlformats.org/presentationml/2006/main">
  <p:tag name="HIGHLIGHTER" val="false"/>
</p:tagLst>
</file>

<file path=ppt/tags/tag564.xml><?xml version="1.0" encoding="utf-8"?>
<p:tagLst xmlns:a="http://schemas.openxmlformats.org/drawingml/2006/main" xmlns:r="http://schemas.openxmlformats.org/officeDocument/2006/relationships" xmlns:p="http://schemas.openxmlformats.org/presentationml/2006/main">
  <p:tag name="HIGHLIGHTER" val="false"/>
</p:tagLst>
</file>

<file path=ppt/tags/tag565.xml><?xml version="1.0" encoding="utf-8"?>
<p:tagLst xmlns:a="http://schemas.openxmlformats.org/drawingml/2006/main" xmlns:r="http://schemas.openxmlformats.org/officeDocument/2006/relationships" xmlns:p="http://schemas.openxmlformats.org/presentationml/2006/main">
  <p:tag name="HIGHLIGHTER" val="false"/>
</p:tagLst>
</file>

<file path=ppt/tags/tag566.xml><?xml version="1.0" encoding="utf-8"?>
<p:tagLst xmlns:a="http://schemas.openxmlformats.org/drawingml/2006/main" xmlns:r="http://schemas.openxmlformats.org/officeDocument/2006/relationships" xmlns:p="http://schemas.openxmlformats.org/presentationml/2006/main">
  <p:tag name="HIGHLIGHTER" val="false"/>
</p:tagLst>
</file>

<file path=ppt/tags/tag567.xml><?xml version="1.0" encoding="utf-8"?>
<p:tagLst xmlns:a="http://schemas.openxmlformats.org/drawingml/2006/main" xmlns:r="http://schemas.openxmlformats.org/officeDocument/2006/relationships" xmlns:p="http://schemas.openxmlformats.org/presentationml/2006/main">
  <p:tag name="HIGHLIGHTER" val="false"/>
</p:tagLst>
</file>

<file path=ppt/tags/tag568.xml><?xml version="1.0" encoding="utf-8"?>
<p:tagLst xmlns:a="http://schemas.openxmlformats.org/drawingml/2006/main" xmlns:r="http://schemas.openxmlformats.org/officeDocument/2006/relationships" xmlns:p="http://schemas.openxmlformats.org/presentationml/2006/main">
  <p:tag name="HIGHLIGHTER" val="false"/>
</p:tagLst>
</file>

<file path=ppt/tags/tag569.xml><?xml version="1.0" encoding="utf-8"?>
<p:tagLst xmlns:a="http://schemas.openxmlformats.org/drawingml/2006/main" xmlns:r="http://schemas.openxmlformats.org/officeDocument/2006/relationships" xmlns:p="http://schemas.openxmlformats.org/presentationml/2006/main">
  <p:tag name="HIGHLIGHTER" val="false"/>
</p:tagLst>
</file>

<file path=ppt/tags/tag570.xml><?xml version="1.0" encoding="utf-8"?>
<p:tagLst xmlns:a="http://schemas.openxmlformats.org/drawingml/2006/main" xmlns:r="http://schemas.openxmlformats.org/officeDocument/2006/relationships" xmlns:p="http://schemas.openxmlformats.org/presentationml/2006/main">
  <p:tag name="HIGHLIGHTER" val="false"/>
</p:tagLst>
</file>

<file path=ppt/tags/tag571.xml><?xml version="1.0" encoding="utf-8"?>
<p:tagLst xmlns:a="http://schemas.openxmlformats.org/drawingml/2006/main" xmlns:r="http://schemas.openxmlformats.org/officeDocument/2006/relationships" xmlns:p="http://schemas.openxmlformats.org/presentationml/2006/main">
  <p:tag name="HIGHLIGHTER" val="false"/>
</p:tagLst>
</file>

<file path=ppt/tags/tag572.xml><?xml version="1.0" encoding="utf-8"?>
<p:tagLst xmlns:a="http://schemas.openxmlformats.org/drawingml/2006/main" xmlns:r="http://schemas.openxmlformats.org/officeDocument/2006/relationships" xmlns:p="http://schemas.openxmlformats.org/presentationml/2006/main">
  <p:tag name="HIGHLIGHTER" val="false"/>
</p:tagLst>
</file>

<file path=ppt/tags/tag573.xml><?xml version="1.0" encoding="utf-8"?>
<p:tagLst xmlns:a="http://schemas.openxmlformats.org/drawingml/2006/main" xmlns:r="http://schemas.openxmlformats.org/officeDocument/2006/relationships" xmlns:p="http://schemas.openxmlformats.org/presentationml/2006/main">
  <p:tag name="HIGHLIGHTER" val="false"/>
</p:tagLst>
</file>

<file path=ppt/tags/tag574.xml><?xml version="1.0" encoding="utf-8"?>
<p:tagLst xmlns:a="http://schemas.openxmlformats.org/drawingml/2006/main" xmlns:r="http://schemas.openxmlformats.org/officeDocument/2006/relationships" xmlns:p="http://schemas.openxmlformats.org/presentationml/2006/main">
  <p:tag name="HIGHLIGHTER" val="false"/>
</p:tagLst>
</file>

<file path=ppt/tags/tag575.xml><?xml version="1.0" encoding="utf-8"?>
<p:tagLst xmlns:a="http://schemas.openxmlformats.org/drawingml/2006/main" xmlns:r="http://schemas.openxmlformats.org/officeDocument/2006/relationships" xmlns:p="http://schemas.openxmlformats.org/presentationml/2006/main">
  <p:tag name="HIGHLIGHTER" val="false"/>
</p:tagLst>
</file>

<file path=ppt/tags/tag576.xml><?xml version="1.0" encoding="utf-8"?>
<p:tagLst xmlns:a="http://schemas.openxmlformats.org/drawingml/2006/main" xmlns:r="http://schemas.openxmlformats.org/officeDocument/2006/relationships" xmlns:p="http://schemas.openxmlformats.org/presentationml/2006/main">
  <p:tag name="HIGHLIGHTER" val="false"/>
</p:tagLst>
</file>

<file path=ppt/tags/tag577.xml><?xml version="1.0" encoding="utf-8"?>
<p:tagLst xmlns:a="http://schemas.openxmlformats.org/drawingml/2006/main" xmlns:r="http://schemas.openxmlformats.org/officeDocument/2006/relationships" xmlns:p="http://schemas.openxmlformats.org/presentationml/2006/main">
  <p:tag name="HIGHLIGHTER" val="false"/>
</p:tagLst>
</file>

<file path=ppt/tags/tag578.xml><?xml version="1.0" encoding="utf-8"?>
<p:tagLst xmlns:a="http://schemas.openxmlformats.org/drawingml/2006/main" xmlns:r="http://schemas.openxmlformats.org/officeDocument/2006/relationships" xmlns:p="http://schemas.openxmlformats.org/presentationml/2006/main">
  <p:tag name="HIGHLIGHTER" val="false"/>
</p:tagLst>
</file>

<file path=ppt/tags/tag579.xml><?xml version="1.0" encoding="utf-8"?>
<p:tagLst xmlns:a="http://schemas.openxmlformats.org/drawingml/2006/main" xmlns:r="http://schemas.openxmlformats.org/officeDocument/2006/relationships" xmlns:p="http://schemas.openxmlformats.org/presentationml/2006/main">
  <p:tag name="HIGHLIGHTER" val="false"/>
</p:tagLst>
</file>

<file path=ppt/tags/tag580.xml><?xml version="1.0" encoding="utf-8"?>
<p:tagLst xmlns:a="http://schemas.openxmlformats.org/drawingml/2006/main" xmlns:r="http://schemas.openxmlformats.org/officeDocument/2006/relationships" xmlns:p="http://schemas.openxmlformats.org/presentationml/2006/main">
  <p:tag name="HIGHLIGHTER" val="false"/>
</p:tagLst>
</file>

<file path=ppt/tags/tag581.xml><?xml version="1.0" encoding="utf-8"?>
<p:tagLst xmlns:a="http://schemas.openxmlformats.org/drawingml/2006/main" xmlns:r="http://schemas.openxmlformats.org/officeDocument/2006/relationships" xmlns:p="http://schemas.openxmlformats.org/presentationml/2006/main">
  <p:tag name="HIGHLIGHTER" val="false"/>
</p:tagLst>
</file>

<file path=ppt/tags/tag582.xml><?xml version="1.0" encoding="utf-8"?>
<p:tagLst xmlns:a="http://schemas.openxmlformats.org/drawingml/2006/main" xmlns:r="http://schemas.openxmlformats.org/officeDocument/2006/relationships" xmlns:p="http://schemas.openxmlformats.org/presentationml/2006/main">
  <p:tag name="HIGHLIGHTER" val="false"/>
</p:tagLst>
</file>

<file path=ppt/tags/tag583.xml><?xml version="1.0" encoding="utf-8"?>
<p:tagLst xmlns:a="http://schemas.openxmlformats.org/drawingml/2006/main" xmlns:r="http://schemas.openxmlformats.org/officeDocument/2006/relationships" xmlns:p="http://schemas.openxmlformats.org/presentationml/2006/main">
  <p:tag name="HIGHLIGHTER" val="false"/>
</p:tagLst>
</file>

<file path=ppt/tags/tag584.xml><?xml version="1.0" encoding="utf-8"?>
<p:tagLst xmlns:a="http://schemas.openxmlformats.org/drawingml/2006/main" xmlns:r="http://schemas.openxmlformats.org/officeDocument/2006/relationships" xmlns:p="http://schemas.openxmlformats.org/presentationml/2006/main">
  <p:tag name="HIGHLIGHTER" val="false"/>
</p:tagLst>
</file>

<file path=ppt/tags/tag585.xml><?xml version="1.0" encoding="utf-8"?>
<p:tagLst xmlns:a="http://schemas.openxmlformats.org/drawingml/2006/main" xmlns:r="http://schemas.openxmlformats.org/officeDocument/2006/relationships" xmlns:p="http://schemas.openxmlformats.org/presentationml/2006/main">
  <p:tag name="HIGHLIGHTER" val="false"/>
</p:tagLst>
</file>

<file path=ppt/tags/tag586.xml><?xml version="1.0" encoding="utf-8"?>
<p:tagLst xmlns:a="http://schemas.openxmlformats.org/drawingml/2006/main" xmlns:r="http://schemas.openxmlformats.org/officeDocument/2006/relationships" xmlns:p="http://schemas.openxmlformats.org/presentationml/2006/main">
  <p:tag name="HIGHLIGHTER" val="false"/>
</p:tagLst>
</file>

<file path=ppt/tags/tag587.xml><?xml version="1.0" encoding="utf-8"?>
<p:tagLst xmlns:a="http://schemas.openxmlformats.org/drawingml/2006/main" xmlns:r="http://schemas.openxmlformats.org/officeDocument/2006/relationships" xmlns:p="http://schemas.openxmlformats.org/presentationml/2006/main">
  <p:tag name="HIGHLIGHTER" val="false"/>
</p:tagLst>
</file>

<file path=ppt/tags/tag588.xml><?xml version="1.0" encoding="utf-8"?>
<p:tagLst xmlns:a="http://schemas.openxmlformats.org/drawingml/2006/main" xmlns:r="http://schemas.openxmlformats.org/officeDocument/2006/relationships" xmlns:p="http://schemas.openxmlformats.org/presentationml/2006/main">
  <p:tag name="HIGHLIGHTER" val="false"/>
</p:tagLst>
</file>

<file path=ppt/tags/tag589.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2480</TotalTime>
  <Words>1360</Words>
  <Application>Microsoft Office PowerPoint</Application>
  <PresentationFormat>On-screen Show (4:3)</PresentationFormat>
  <Paragraphs>194</Paragraphs>
  <Slides>49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Calibri</vt:lpstr>
      <vt:lpstr>Lucida Sans Unicode</vt:lpstr>
      <vt:lpstr>Verdana</vt:lpstr>
      <vt:lpstr>Wingdings 2</vt:lpstr>
      <vt:lpstr>Wingdings 3</vt:lpstr>
      <vt:lpstr>Concourse</vt:lpstr>
      <vt:lpstr>GW’s Successes</vt:lpstr>
      <vt:lpstr>GW’s Successes</vt:lpstr>
      <vt:lpstr>PowerPoint Presentation</vt:lpstr>
      <vt:lpstr>PowerPoint Presentation</vt:lpstr>
      <vt:lpstr>Birth Of 2 Party system</vt:lpstr>
      <vt:lpstr>Ideology of the 2 Parties: 1789-1815</vt:lpstr>
      <vt:lpstr>President’s Cabinet = Head of govt. agencies</vt:lpstr>
      <vt:lpstr>Birth Of 2 Party Political System</vt:lpstr>
      <vt:lpstr>  1st  5 Presidents</vt:lpstr>
      <vt:lpstr>Un written constitution</vt:lpstr>
      <vt:lpstr>Un written constitution continued</vt:lpstr>
      <vt:lpstr>Supreme Court Has the Power</vt:lpstr>
      <vt:lpstr>Un Written Constitution cont:</vt:lpstr>
      <vt:lpstr>Un Written Constitution cont:</vt:lpstr>
      <vt:lpstr>Pinckney’s Treaty 1795</vt:lpstr>
      <vt:lpstr>Federalist Era 1789-1815</vt:lpstr>
      <vt:lpstr>PowerPoint Presentation</vt:lpstr>
      <vt:lpstr>Federalist Era 1789-1815</vt:lpstr>
      <vt:lpstr>Adam’s Presidency</vt:lpstr>
      <vt:lpstr>A Political Rivalry is Born</vt:lpstr>
      <vt:lpstr>Reaction to Adams’ Presidency </vt:lpstr>
      <vt:lpstr>   Vice President  </vt:lpstr>
      <vt:lpstr>1800-America is divided </vt:lpstr>
      <vt:lpstr>Advantages of 2 Party System</vt:lpstr>
      <vt:lpstr>Disadvantages of 2 Party system</vt:lpstr>
      <vt:lpstr>Election of Thomas Jefferson 1800 </vt:lpstr>
      <vt:lpstr>Southerners begin to dominate </vt:lpstr>
      <vt:lpstr>Jefferson &amp; the Louisiana Purchase</vt:lpstr>
      <vt:lpstr>  Chattel Slavery</vt:lpstr>
      <vt:lpstr>Jefferson Orders the Louisiana Purchase explored &amp; mapped</vt:lpstr>
      <vt:lpstr>John Marshall</vt:lpstr>
      <vt:lpstr>War of 1812</vt:lpstr>
      <vt:lpstr>America reacts  Embargo--</vt:lpstr>
      <vt:lpstr>Indian Problems</vt:lpstr>
      <vt:lpstr>Monroe Doctrine</vt:lpstr>
      <vt:lpstr>Monroe Doctrine</vt:lpstr>
      <vt:lpstr>Era of Good feelings</vt:lpstr>
      <vt:lpstr>American system/Era of good feelings</vt:lpstr>
      <vt:lpstr>Annexation &amp; manifest destiny</vt:lpstr>
      <vt:lpstr>Manifest destiny</vt:lpstr>
      <vt:lpstr>Manifest Destiny </vt:lpstr>
      <vt:lpstr>PowerPoint Presentation</vt:lpstr>
      <vt:lpstr>annexation map 1800's</vt:lpstr>
      <vt:lpstr>Annexation territories 1800’s </vt:lpstr>
      <vt:lpstr>PowerPoint Presentation</vt:lpstr>
      <vt:lpstr>The Nullification Crisis </vt:lpstr>
      <vt:lpstr>Clay’s ideas to finance the American System</vt:lpstr>
      <vt:lpstr>President Jackson hates the 2nd Bank of the US</vt:lpstr>
      <vt:lpstr>Erie Canal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Hallock</dc:creator>
  <cp:lastModifiedBy>Daniel Hallock</cp:lastModifiedBy>
  <cp:revision>105</cp:revision>
  <cp:lastPrinted>2015-12-09T15:02:52Z</cp:lastPrinted>
  <dcterms:created xsi:type="dcterms:W3CDTF">2015-11-16T14:54:45Z</dcterms:created>
  <dcterms:modified xsi:type="dcterms:W3CDTF">2019-10-28T13:14:16Z</dcterms:modified>
</cp:coreProperties>
</file>