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ink/ink11.xml" ContentType="application/inkml+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ink/ink12.xml" ContentType="application/inkml+xml"/>
  <Override PartName="/ppt/ink/ink13.xml" ContentType="application/inkml+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ink/ink14.xml" ContentType="application/inkml+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ink/ink15.xml" ContentType="application/inkml+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ink/ink16.xml" ContentType="application/inkml+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ink/ink17.xml" ContentType="application/inkml+xml"/>
  <Override PartName="/ppt/ink/ink18.xml" ContentType="application/inkml+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6" r:id="rId2"/>
    <p:sldId id="256" r:id="rId3"/>
    <p:sldId id="317" r:id="rId4"/>
    <p:sldId id="315" r:id="rId5"/>
    <p:sldId id="322" r:id="rId6"/>
    <p:sldId id="318" r:id="rId7"/>
    <p:sldId id="320" r:id="rId8"/>
    <p:sldId id="329" r:id="rId9"/>
    <p:sldId id="319" r:id="rId10"/>
    <p:sldId id="321" r:id="rId11"/>
    <p:sldId id="323" r:id="rId12"/>
    <p:sldId id="294" r:id="rId13"/>
    <p:sldId id="295" r:id="rId14"/>
    <p:sldId id="324" r:id="rId15"/>
    <p:sldId id="298" r:id="rId16"/>
    <p:sldId id="296" r:id="rId17"/>
    <p:sldId id="325" r:id="rId18"/>
    <p:sldId id="289" r:id="rId19"/>
    <p:sldId id="299" r:id="rId20"/>
    <p:sldId id="300" r:id="rId21"/>
    <p:sldId id="301" r:id="rId22"/>
    <p:sldId id="302" r:id="rId23"/>
    <p:sldId id="306" r:id="rId24"/>
    <p:sldId id="307" r:id="rId25"/>
    <p:sldId id="308" r:id="rId26"/>
    <p:sldId id="309" r:id="rId27"/>
    <p:sldId id="291" r:id="rId28"/>
    <p:sldId id="292" r:id="rId29"/>
    <p:sldId id="303" r:id="rId30"/>
    <p:sldId id="287" r:id="rId31"/>
    <p:sldId id="288" r:id="rId32"/>
    <p:sldId id="305" r:id="rId33"/>
    <p:sldId id="304" r:id="rId34"/>
    <p:sldId id="265" r:id="rId35"/>
    <p:sldId id="269" r:id="rId36"/>
    <p:sldId id="275" r:id="rId37"/>
    <p:sldId id="276" r:id="rId38"/>
    <p:sldId id="282" r:id="rId39"/>
    <p:sldId id="277" r:id="rId40"/>
    <p:sldId id="285" r:id="rId41"/>
    <p:sldId id="280" r:id="rId42"/>
    <p:sldId id="278" r:id="rId43"/>
    <p:sldId id="279" r:id="rId44"/>
    <p:sldId id="270" r:id="rId45"/>
    <p:sldId id="272" r:id="rId46"/>
    <p:sldId id="328" r:id="rId47"/>
    <p:sldId id="327" r:id="rId48"/>
    <p:sldId id="284" r:id="rId49"/>
    <p:sldId id="273" r:id="rId50"/>
    <p:sldId id="263" r:id="rId51"/>
    <p:sldId id="259" r:id="rId52"/>
    <p:sldId id="260" r:id="rId53"/>
    <p:sldId id="261" r:id="rId54"/>
    <p:sldId id="262" r:id="rId55"/>
    <p:sldId id="274" r:id="rId56"/>
    <p:sldId id="264" r:id="rId57"/>
    <p:sldId id="267" r:id="rId58"/>
    <p:sldId id="268" r:id="rId59"/>
    <p:sldId id="293" r:id="rId60"/>
    <p:sldId id="310" r:id="rId61"/>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 end="48"/>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71" autoAdjust="0"/>
    <p:restoredTop sz="94641" autoAdjust="0"/>
  </p:normalViewPr>
  <p:slideViewPr>
    <p:cSldViewPr>
      <p:cViewPr varScale="1">
        <p:scale>
          <a:sx n="73" d="100"/>
          <a:sy n="73" d="100"/>
        </p:scale>
        <p:origin x="1068"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ink/ink1.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0.11788" units="1/cm"/>
          <inkml:channelProperty channel="Y" name="resolution" value="26.85315" units="1/cm"/>
          <inkml:channelProperty channel="T" name="resolution" value="1" units="1/dev"/>
        </inkml:channelProperties>
      </inkml:inkSource>
      <inkml:timestamp xml:id="ts0" timeString="2016-09-12T16:12:21.393"/>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4CA1123F-940A-4381-AB4B-B251A580EDFA}" emma:medium="tactile" emma:mode="ink">
          <msink:context xmlns:msink="http://schemas.microsoft.com/ink/2010/main" type="writingRegion" rotatedBoundingBox="26785,3887 26800,3887 26800,3902 26785,3902"/>
        </emma:interpretation>
      </emma:emma>
    </inkml:annotationXML>
    <inkml:traceGroup>
      <inkml:annotationXML>
        <emma:emma xmlns:emma="http://www.w3.org/2003/04/emma" version="1.0">
          <emma:interpretation id="{7679887F-F1A6-4715-B611-E86C4BAD1E77}" emma:medium="tactile" emma:mode="ink">
            <msink:context xmlns:msink="http://schemas.microsoft.com/ink/2010/main" type="paragraph" rotatedBoundingBox="26785,3887 26800,3887 26800,3902 26785,3902" alignmentLevel="1"/>
          </emma:interpretation>
        </emma:emma>
      </inkml:annotationXML>
      <inkml:traceGroup>
        <inkml:annotationXML>
          <emma:emma xmlns:emma="http://www.w3.org/2003/04/emma" version="1.0">
            <emma:interpretation id="{E9900934-33DB-4B81-AC90-529DE8CDCAAE}" emma:medium="tactile" emma:mode="ink">
              <msink:context xmlns:msink="http://schemas.microsoft.com/ink/2010/main" type="line" rotatedBoundingBox="26785,3887 26800,3887 26800,3902 26785,3902"/>
            </emma:interpretation>
          </emma:emma>
        </inkml:annotationXML>
        <inkml:traceGroup>
          <inkml:annotationXML>
            <emma:emma xmlns:emma="http://www.w3.org/2003/04/emma" version="1.0">
              <emma:interpretation id="{8CED0912-E17D-4707-AC09-CDA87BCDD541}" emma:medium="tactile" emma:mode="ink">
                <msink:context xmlns:msink="http://schemas.microsoft.com/ink/2010/main" type="inkWord" rotatedBoundingBox="26785,3887 26800,3887 26800,3902 26785,3902"/>
              </emma:interpretation>
              <emma:one-of disjunction-type="recognition" id="oneOf0">
                <emma:interpretation id="interp0" emma:lang="" emma:confidence="0">
                  <emma:literal>.</emma:literal>
                </emma:interpretation>
                <emma:interpretation id="interp1" emma:lang="" emma:confidence="0">
                  <emma:literal>v</emma:literal>
                </emma:interpretation>
                <emma:interpretation id="interp2" emma:lang="" emma:confidence="0">
                  <emma:literal>}</emma:literal>
                </emma:interpretation>
                <emma:interpretation id="interp3" emma:lang="" emma:confidence="0">
                  <emma:literal>w</emma:literal>
                </emma:interpretation>
                <emma:interpretation id="interp4" emma:lang="" emma:confidence="0">
                  <emma:literal>3</emma:literal>
                </emma:interpretation>
              </emma:one-of>
            </emma:emma>
          </inkml:annotationXML>
          <inkml:trace contextRef="#ctx0" brushRef="#br0">0 0 0</inkml:trace>
        </inkml:traceGroup>
      </inkml:traceGroup>
    </inkml:traceGroup>
  </inkml:traceGroup>
</inkml:ink>
</file>

<file path=ppt/ink/ink2.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0.11788" units="1/cm"/>
          <inkml:channelProperty channel="Y" name="resolution" value="26.85315" units="1/cm"/>
          <inkml:channelProperty channel="T" name="resolution" value="1" units="1/dev"/>
        </inkml:channelProperties>
      </inkml:inkSource>
      <inkml:timestamp xml:id="ts0" timeString="2016-09-12T16:21:10.054"/>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739F17C4-F1F0-4D16-AB0A-765BDF509988}" emma:medium="tactile" emma:mode="ink">
          <msink:context xmlns:msink="http://schemas.microsoft.com/ink/2010/main" type="writingRegion" rotatedBoundingBox="1769,318 12043,304 12046,2116 1771,2130"/>
        </emma:interpretation>
      </emma:emma>
    </inkml:annotationXML>
    <inkml:traceGroup>
      <inkml:annotationXML>
        <emma:emma xmlns:emma="http://www.w3.org/2003/04/emma" version="1.0">
          <emma:interpretation id="{F3C1A962-5C91-4DCD-9A35-BE7E31CC16CE}" emma:medium="tactile" emma:mode="ink">
            <msink:context xmlns:msink="http://schemas.microsoft.com/ink/2010/main" type="paragraph" rotatedBoundingBox="1769,318 12043,304 12046,2116 1771,2130" alignmentLevel="1"/>
          </emma:interpretation>
        </emma:emma>
      </inkml:annotationXML>
      <inkml:traceGroup>
        <inkml:annotationXML>
          <emma:emma xmlns:emma="http://www.w3.org/2003/04/emma" version="1.0">
            <emma:interpretation id="{D7754E6F-4C93-42E6-8CBA-F83DEFF97E8F}" emma:medium="tactile" emma:mode="ink">
              <msink:context xmlns:msink="http://schemas.microsoft.com/ink/2010/main" type="line" rotatedBoundingBox="1769,318 12043,304 12046,2116 1771,2130"/>
            </emma:interpretation>
          </emma:emma>
        </inkml:annotationXML>
        <inkml:traceGroup>
          <inkml:annotationXML>
            <emma:emma xmlns:emma="http://www.w3.org/2003/04/emma" version="1.0">
              <emma:interpretation id="{0FFA42BA-7FAD-4276-AE6D-98244C4C2F65}" emma:medium="tactile" emma:mode="ink">
                <msink:context xmlns:msink="http://schemas.microsoft.com/ink/2010/main" type="inkWord" rotatedBoundingBox="8103,310 10927,306 10929,1805 8105,1809"/>
              </emma:interpretation>
              <emma:one-of disjunction-type="recognition" id="oneOf0">
                <emma:interpretation id="interp0" emma:lang="" emma:confidence="1">
                  <emma:literal/>
                </emma:interpretation>
              </emma:one-of>
            </emma:emma>
          </inkml:annotationXML>
          <inkml:trace contextRef="#ctx0" brushRef="#br0">6389 82 0,'38'0'62</inkml:trace>
        </inkml:traceGroup>
      </inkml:traceGroup>
    </inkml:traceGroup>
  </inkml:traceGroup>
</inkml:ink>
</file>

<file path=ppt/ink/ink3.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0.11788" units="1/cm"/>
          <inkml:channelProperty channel="Y" name="resolution" value="26.85315" units="1/cm"/>
          <inkml:channelProperty channel="T" name="resolution" value="1" units="1/dev"/>
        </inkml:channelProperties>
      </inkml:inkSource>
      <inkml:timestamp xml:id="ts0" timeString="2017-09-13T13:24:37.937"/>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A12AB8A7-3362-4E49-B644-D5C9C3E364AF}" emma:medium="tactile" emma:mode="ink">
          <msink:context xmlns:msink="http://schemas.microsoft.com/ink/2010/main" type="writingRegion" rotatedBoundingBox="19578,10692 24197,10485 24436,15828 19817,16034"/>
        </emma:interpretation>
      </emma:emma>
    </inkml:annotationXML>
    <inkml:traceGroup>
      <inkml:annotationXML>
        <emma:emma xmlns:emma="http://www.w3.org/2003/04/emma" version="1.0">
          <emma:interpretation id="{53E26431-D223-4A61-BA89-242E0CE35E75}" emma:medium="tactile" emma:mode="ink">
            <msink:context xmlns:msink="http://schemas.microsoft.com/ink/2010/main" type="paragraph" rotatedBoundingBox="19578,10692 23376,10522 23424,11605 19627,11776" alignmentLevel="1"/>
          </emma:interpretation>
        </emma:emma>
      </inkml:annotationXML>
      <inkml:traceGroup>
        <inkml:annotationXML>
          <emma:emma xmlns:emma="http://www.w3.org/2003/04/emma" version="1.0">
            <emma:interpretation id="{2F1A264F-723C-458A-A792-5653F891A124}" emma:medium="tactile" emma:mode="ink">
              <msink:context xmlns:msink="http://schemas.microsoft.com/ink/2010/main" type="line" rotatedBoundingBox="19578,10692 23376,10522 23424,11605 19627,11776"/>
            </emma:interpretation>
          </emma:emma>
        </inkml:annotationXML>
        <inkml:traceGroup>
          <inkml:annotationXML>
            <emma:emma xmlns:emma="http://www.w3.org/2003/04/emma" version="1.0">
              <emma:interpretation id="{5299271B-D204-44FA-9B4B-9283BC222C80}" emma:medium="tactile" emma:mode="ink">
                <msink:context xmlns:msink="http://schemas.microsoft.com/ink/2010/main" type="inkWord" rotatedBoundingBox="19602,11236 20474,11197 20498,11737 19627,11776"/>
              </emma:interpretation>
              <emma:one-of disjunction-type="recognition" id="oneOf0">
                <emma:interpretation id="interp0" emma:lang="" emma:confidence="1">
                  <emma:literal/>
                </emma:interpretation>
              </emma:one-of>
            </emma:emma>
          </inkml:annotationXML>
          <inkml:trace contextRef="#ctx0" brushRef="#br0">0 578 0,'77'-77'16,"77"38"15,-154 1-31,77-1 16,-39 39-1,1-38-15,-1-1 0,1 39 0,-1-38 16,39-1 0,-38 1-1,38-1-15,-39 39 0,-38-38 16,39 38-16,-39-39 0,38 39 15,-38-38-15,39-1 47</inkml:trace>
        </inkml:traceGroup>
        <inkml:traceGroup>
          <inkml:annotationXML>
            <emma:emma xmlns:emma="http://www.w3.org/2003/04/emma" version="1.0">
              <emma:interpretation id="{8B0D769F-4D87-4B44-95B5-CA71844A1EA7}" emma:medium="tactile" emma:mode="ink">
                <msink:context xmlns:msink="http://schemas.microsoft.com/ink/2010/main" type="inkWord" rotatedBoundingBox="20883,10633 23376,10522 23413,11349 20920,11461">
                  <msink:destinationLink direction="with" ref="{0FCF2C5F-1476-4D26-8E87-887E09B3BFC3}"/>
                </msink:context>
              </emma:interpretation>
              <emma:one-of disjunction-type="recognition" id="oneOf1">
                <emma:interpretation id="interp1" emma:lang="" emma:confidence="1">
                  <emma:literal/>
                </emma:interpretation>
              </emma:one-of>
            </emma:emma>
          </inkml:annotationXML>
          <inkml:trace contextRef="#ctx0" brushRef="#br0" timeOffset="909.5383">1732-500 0,'0'-77'47,"-39"77"-47,-76 0 31,76 0-15,-38 39-1,39-39-15,-1 0 0,39 38 0,-38 1 16,-1-39-16,39 38 16,-38 1-16,38-1 15,0 1-15,0-1 16,38 1-16,-38-1 15,39 0-15,-1 78 16,1-78 0,-39 1-16,38-39 0,-38 38 15,39-38-15,38 39 32</inkml:trace>
          <inkml:trace contextRef="#ctx0" brushRef="#br0" timeOffset="1733.4165">2078-307 0,'-38'0'16,"38"-39"-16,0 1 16,0-1 15,-39 39-31,1 0 15,-1 0-15,1 0 16,38 39-16,-77 38 31,77-39-31,-39-38 0,39 39 16,0 37 15,0-37-15,39-39-16,76 0 31,-76 0-15,-1 0-16,-38-39 0,77 1 31,-38 38 0,-39-38-31,-39 38 47,39 38-31,-38-38-16,38 38 15,0 39 1,0-38 0,38-1-1,-38 1 1,39-39-16,38 0 31</inkml:trace>
          <inkml:trace contextRef="#ctx0" brushRef="#br0" timeOffset="2203.3894">2732-384 0,'-38'0'15,"-1"-39"-15,-76 39 47,38 39-31,0 38-1,77-39 1,0 1-16,0 37 16,0-37-1,38-1-15,1 1 16,-1 38 15,1-39-31,-1-38 0,39 39 31</inkml:trace>
          <inkml:trace contextRef="#ctx0" brushRef="#br0" timeOffset="2864.8319">3079-307 0,'-77'0'47,"38"0"-47,39 38 15,-38 39 1,-1-39-16,39 1 16,0 38-1,0-39 1,39-38-16,-1 0 16,39 0 15,-38 0-31,-39-38 0,0-1 15,38 39-15,-38-38 32,39-39 30,-78 77-46,39-38-16,-38 38 31,38 38-15,0 77 15,0-76-31,0-1 16,0 39-1,38-38 16,-38-1-31,77-38 16</inkml:trace>
          <inkml:trace contextRef="#ctx0" brushRef="#br0" timeOffset="3609.9031">3502-269 0,'-38'0'94,"-1"39"-78,39-1-16,0 154 47,39-115-32,-39-38-15,38-39 0,1 0 16,-39 38-16,38-38 15,39 0 1,-39 0 0,1 0-1,-39-38-15,0-1 0,38 1 16,-38-39 0,0 38-16,0 1 15,0-1-15,0 1 0,-38 38 16,-39-115-1,38 115-15,1-39 0,-77 1 32</inkml:trace>
        </inkml:traceGroup>
      </inkml:traceGroup>
    </inkml:traceGroup>
    <inkml:traceGroup>
      <inkml:annotationXML>
        <emma:emma xmlns:emma="http://www.w3.org/2003/04/emma" version="1.0">
          <emma:interpretation id="{0CC0F8EE-3270-47EB-A268-B83DDA652776}" emma:medium="tactile" emma:mode="ink">
            <msink:context xmlns:msink="http://schemas.microsoft.com/ink/2010/main" type="paragraph" rotatedBoundingBox="21100,11655 23305,11821 23250,12551 21046,12385" alignmentLevel="2"/>
          </emma:interpretation>
        </emma:emma>
      </inkml:annotationXML>
      <inkml:traceGroup>
        <inkml:annotationXML>
          <emma:emma xmlns:emma="http://www.w3.org/2003/04/emma" version="1.0">
            <emma:interpretation id="{2A5DAD70-24CF-467D-B2D4-7E5A3628C520}" emma:medium="tactile" emma:mode="ink">
              <msink:context xmlns:msink="http://schemas.microsoft.com/ink/2010/main" type="line" rotatedBoundingBox="21100,11655 23305,11821 23250,12551 21046,12385"/>
            </emma:interpretation>
          </emma:emma>
        </inkml:annotationXML>
        <inkml:traceGroup>
          <inkml:annotationXML>
            <emma:emma xmlns:emma="http://www.w3.org/2003/04/emma" version="1.0">
              <emma:interpretation id="{E0ADCA66-08B0-4A09-8794-A057093614A7}" emma:medium="tactile" emma:mode="ink">
                <msink:context xmlns:msink="http://schemas.microsoft.com/ink/2010/main" type="inkWord" rotatedBoundingBox="21100,11655 23305,11821 23250,12551 21046,12385"/>
              </emma:interpretation>
              <emma:one-of disjunction-type="recognition" id="oneOf2">
                <emma:interpretation id="interp2" emma:lang="" emma:confidence="0">
                  <emma:literal>hill</emma:literal>
                </emma:interpretation>
                <emma:interpretation id="interp3" emma:lang="" emma:confidence="0">
                  <emma:literal>hele</emma:literal>
                </emma:interpretation>
                <emma:interpretation id="interp4" emma:lang="" emma:confidence="0">
                  <emma:literal>hike</emma:literal>
                </emma:interpretation>
                <emma:interpretation id="interp5" emma:lang="" emma:confidence="0">
                  <emma:literal>Like</emma:literal>
                </emma:interpretation>
                <emma:interpretation id="interp6" emma:lang="" emma:confidence="0">
                  <emma:literal>hale</emma:literal>
                </emma:interpretation>
              </emma:one-of>
            </emma:emma>
          </inkml:annotationXML>
          <inkml:trace contextRef="#ctx0" brushRef="#br0" timeOffset="23112.3686">2117 616 0,'0'77'0,"0"-38"15,0 38-15,0 77 47,38-116-15,1 1-1,-39-78-31,0 1 15,38 38-15,-38-39 16,77 39 31,-77 39-47,38-39 16,-38 38-16,0 39 31,39-39 0,-1-38-31,39 0 16</inkml:trace>
          <inkml:trace contextRef="#ctx0" brushRef="#br0" timeOffset="23364.4816">2694 847 0,'0'39'47,"0"-1"-47,0 154 47,38-153-47,-38-1 47,77 1-31</inkml:trace>
          <inkml:trace contextRef="#ctx0" brushRef="#br0" timeOffset="23728.1807">3040 578 0,'39'0'31,"-1"77"-15,-38 0 0,0 115-1,0 0 17,0-38 30,39-115-62</inkml:trace>
          <inkml:trace contextRef="#ctx0" brushRef="#br0" timeOffset="24100.4048">3271 1001 0,'154'0'31,"-77"0"-15,-38-38-16,37 38 15,-37-39 17,-39 1-32,0-1 15,-39 39-15,1-38 16,-39 38 0,0 0-16,39 0 15,38 38-15,0 116 31,38 0-31,-38-77 0,116 38 16</inkml:trace>
          <inkml:trace contextRef="#ctx0" brushRef="#br0" timeOffset="22614.3456">1809 539 0,'-39'-38'31,"1"38"-15,-39 0-1,38 0 1,1 38-16,-39 1 16,38-1-16,39 39 15,0 77 1,0-115 0,0-1-16,39 39 15,-39-38-15,115 76 16,-76-115-16,-1 38 15,1-38 1,76 0 0</inkml:trace>
        </inkml:traceGroup>
      </inkml:traceGroup>
    </inkml:traceGroup>
    <inkml:traceGroup>
      <inkml:annotationXML>
        <emma:emma xmlns:emma="http://www.w3.org/2003/04/emma" version="1.0">
          <emma:interpretation id="{62771D20-2D9C-4F0D-8632-77C39B147F5D}" emma:medium="tactile" emma:mode="ink">
            <msink:context xmlns:msink="http://schemas.microsoft.com/ink/2010/main" type="paragraph" rotatedBoundingBox="21329,12703 24354,12900 24292,13844 21268,13647" alignmentLevel="2"/>
          </emma:interpretation>
        </emma:emma>
      </inkml:annotationXML>
      <inkml:traceGroup>
        <inkml:annotationXML>
          <emma:emma xmlns:emma="http://www.w3.org/2003/04/emma" version="1.0">
            <emma:interpretation id="{4DB96EF1-BD0B-4B95-A52E-03C1029B4FC7}" emma:medium="tactile" emma:mode="ink">
              <msink:context xmlns:msink="http://schemas.microsoft.com/ink/2010/main" type="line" rotatedBoundingBox="21329,12703 24354,12900 24292,13844 21268,13647"/>
            </emma:interpretation>
          </emma:emma>
        </inkml:annotationXML>
        <inkml:traceGroup>
          <inkml:annotationXML>
            <emma:emma xmlns:emma="http://www.w3.org/2003/04/emma" version="1.0">
              <emma:interpretation id="{342B6EE1-049C-48E1-AB56-6BC57497712C}" emma:medium="tactile" emma:mode="ink">
                <msink:context xmlns:msink="http://schemas.microsoft.com/ink/2010/main" type="inkWord" rotatedBoundingBox="21329,12703 24354,12900 24292,13844 21268,13647"/>
              </emma:interpretation>
              <emma:one-of disjunction-type="recognition" id="oneOf3">
                <emma:interpretation id="interp7" emma:lang="" emma:confidence="0">
                  <emma:literal>a to</emma:literal>
                </emma:interpretation>
                <emma:interpretation id="interp8" emma:lang="" emma:confidence="0">
                  <emma:literal>at o</emma:literal>
                </emma:interpretation>
                <emma:interpretation id="interp9" emma:lang="" emma:confidence="0">
                  <emma:literal>of to</emma:literal>
                </emma:interpretation>
                <emma:interpretation id="interp10" emma:lang="" emma:confidence="0">
                  <emma:literal>ato</emma:literal>
                </emma:interpretation>
                <emma:interpretation id="interp11" emma:lang="" emma:confidence="0">
                  <emma:literal>at]</emma:literal>
                </emma:interpretation>
              </emma:one-of>
            </emma:emma>
          </inkml:annotationXML>
          <inkml:trace contextRef="#ctx0" brushRef="#br0" timeOffset="28368.2855">3502 1848 0,'-38'0'16,"-1"0"0,1 0-1,38 38-15,-39 1 16,39-1-1,0 39 1,39-38 15,-1-39-15,1 0-16,-1 0 16,-38-39-16,39-38 15,-1 77-15,-38-38 16,38-39 46,-38 115-46,0 155 0,0-155-16,0 116 31,0-115-31,39-39 0,-39 38 15,38-38-15,39 0 32,0-38-32</inkml:trace>
          <inkml:trace contextRef="#ctx0" brushRef="#br0" timeOffset="28833.3532">3771 1925 0,'0'-39'47,"39"39"-47,76 0 31,-76 0-31,-1 0 16,39 39-1</inkml:trace>
          <inkml:trace contextRef="#ctx0" brushRef="#br0" timeOffset="28634.8615">4002 1655 0,'0'39'47,"39"-1"-47,-39 1 0,0 153 31,0 1-16,38-1 32</inkml:trace>
          <inkml:trace contextRef="#ctx0" brushRef="#br0" timeOffset="29217.4709">4233 1886 0,'-38'39'16,"-1"38"-1,39-39-15,-38 1 16,38-1-16,0 1 16,0-1-16,38 1 15,1-1-15,-1-38 16,1 39-16,-1-1 0,1-38 15,115 0 1,-116 0 0,1-38-16,38-1 15,-77 1-15,38-1 16,-38 1-16,0-1 0,0 1 16,-38-39-1,-116-116 16,115 116-31,-38 39 16</inkml:trace>
          <inkml:trace contextRef="#ctx0" brushRef="#br0" timeOffset="26942.1472">1732 1732 0,'0'39'16,"38"38"-1,-38 0 1,39 38-1,-39-76-15,38 153 32,1-115-17,-39-39-15,0 39 47,-39-77-47,39-38 16,-38-39-1,-1 39-15,1-155 32,-1 78-17,39 38-15,0-77 32,0 115-32,0 1 15,39-1-15,-39 1 0,38-1 16,-38 1-16,39 38 15,-1 0-15,39 0 16,39 38 0,-39 1-1,0 76 1,-77-76-16,0 115 31,0-116-15,-39-38-16,-76 0 31,76 0-31,1-38 16,-155-116 31,155 154-47,-1-77 15,39 38 1</inkml:trace>
          <inkml:trace contextRef="#ctx0" brushRef="#br0" timeOffset="27358.8044">2347 1886 0,'-76'39'16,"37"38"-16,39-39 15,0 78 17,0-78-32,39 1 15,-1-39 1,39 38-1,-39-38 1,1 0-16,-39-38 0,38 38 16,-38-39-16,0-153 47,0 153-47,0 1 15,-38 38-15,-1-39 16,1 39-1,-1 0 17</inkml:trace>
          <inkml:trace contextRef="#ctx0" brushRef="#br0" timeOffset="27870.148">2694 2002 0,'0'-39'32,"38"39"-32,116 0 31,-115 0-31,38 0 15,-39 0 1,1 0-16,-1 0 16,39 0-16</inkml:trace>
          <inkml:trace contextRef="#ctx0" brushRef="#br0" timeOffset="27670.1133">2963 1655 0,'0'154'47,"0"0"-32,0 0 17,39-77-32,-39 39 15,0-40 17</inkml:trace>
        </inkml:traceGroup>
      </inkml:traceGroup>
    </inkml:traceGroup>
  </inkml:traceGroup>
</inkml:ink>
</file>

<file path=ppt/ink/ink4.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0.11788" units="1/cm"/>
          <inkml:channelProperty channel="Y" name="resolution" value="26.85315" units="1/cm"/>
          <inkml:channelProperty channel="T" name="resolution" value="1" units="1/dev"/>
        </inkml:channelProperties>
      </inkml:inkSource>
      <inkml:timestamp xml:id="ts0" timeString="2017-09-13T13:25:20.923"/>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0FCF2C5F-1476-4D26-8E87-887E09B3BFC3}" emma:medium="tactile" emma:mode="ink">
          <msink:context xmlns:msink="http://schemas.microsoft.com/ink/2010/main" type="inkDrawing" rotatedBoundingBox="21263,9909 23048,8077 23103,8131 21318,9963" semanticType="callout" shapeName="Other">
            <msink:sourceLink direction="with" ref="{8B0D769F-4D87-4B44-95B5-CA71844A1EA7}"/>
            <msink:sourceLink direction="with" ref="{130D1E88-62A6-4B43-895C-4F0F364FC4BA}"/>
          </msink:context>
        </emma:interpretation>
      </emma:emma>
    </inkml:annotationXML>
    <inkml:trace contextRef="#ctx0" brushRef="#br0">0 1847 0,'0'-38'31,"38"38"-31,-38-39 0,39 39 16,-1-38 0,1-1-16,38 1 15,115-154 17,-115 115-17,-38 0-15,153-77 31,-115 38-15,-39 78-16,155-116 16,-1-39 15,-115 116-31,39-77 31,38-38-15,-116 154-16,1-1 15,-39 1-15,38-1 16,39-38 0</inkml:trace>
  </inkml:traceGroup>
</inkml:ink>
</file>

<file path=ppt/ink/ink5.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0.11788" units="1/cm"/>
          <inkml:channelProperty channel="Y" name="resolution" value="26.85315" units="1/cm"/>
          <inkml:channelProperty channel="T" name="resolution" value="1" units="1/dev"/>
        </inkml:channelProperties>
      </inkml:inkSource>
      <inkml:timestamp xml:id="ts0" timeString="2017-09-13T13:25:23.645"/>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FDF34379-5DA6-4674-89B2-7EB7C39F6126}" emma:medium="tactile" emma:mode="ink">
          <msink:context xmlns:msink="http://schemas.microsoft.com/ink/2010/main" type="writingRegion" rotatedBoundingBox="23692,6852 27971,6442 28212,8949 23933,9359"/>
        </emma:interpretation>
      </emma:emma>
    </inkml:annotationXML>
    <inkml:traceGroup>
      <inkml:annotationXML>
        <emma:emma xmlns:emma="http://www.w3.org/2003/04/emma" version="1.0">
          <emma:interpretation id="{2362587E-FE03-4EF9-B041-DDF59222D0D1}" emma:medium="tactile" emma:mode="ink">
            <msink:context xmlns:msink="http://schemas.microsoft.com/ink/2010/main" type="paragraph" rotatedBoundingBox="23692,6852 27971,6442 28104,7827 23825,8238" alignmentLevel="1"/>
          </emma:interpretation>
        </emma:emma>
      </inkml:annotationXML>
      <inkml:traceGroup>
        <inkml:annotationXML>
          <emma:emma xmlns:emma="http://www.w3.org/2003/04/emma" version="1.0">
            <emma:interpretation id="{25619401-803B-4F4A-8343-E45D5E2D4DB6}" emma:medium="tactile" emma:mode="ink">
              <msink:context xmlns:msink="http://schemas.microsoft.com/ink/2010/main" type="line" rotatedBoundingBox="23692,6852 27971,6442 28104,7827 23825,8238"/>
            </emma:interpretation>
          </emma:emma>
        </inkml:annotationXML>
        <inkml:traceGroup>
          <inkml:annotationXML>
            <emma:emma xmlns:emma="http://www.w3.org/2003/04/emma" version="1.0">
              <emma:interpretation id="{130D1E88-62A6-4B43-895C-4F0F364FC4BA}" emma:medium="tactile" emma:mode="ink">
                <msink:context xmlns:msink="http://schemas.microsoft.com/ink/2010/main" type="inkWord" rotatedBoundingBox="23692,6852 27971,6442 28104,7827 23825,8238">
                  <msink:destinationLink direction="with" ref="{0FCF2C5F-1476-4D26-8E87-887E09B3BFC3}"/>
                </msink:context>
              </emma:interpretation>
              <emma:one-of disjunction-type="recognition" id="oneOf0">
                <emma:interpretation id="interp0" emma:lang="" emma:confidence="1">
                  <emma:literal/>
                </emma:interpretation>
              </emma:one-of>
            </emma:emma>
          </inkml:annotationXML>
          <inkml:trace contextRef="#ctx0" brushRef="#br0">2813 654 0,'77'0'0,"116"0"47,-78 39-16</inkml:trace>
          <inkml:trace contextRef="#ctx0" brushRef="#br0" timeOffset="1122.97">3544-77 0,'-38'0'234,"-1"39"-218,1-39-16,38 38 0,-39-38 15,1 39-15,-1-39 16,1 0 0,-1 38-1,1 1 126,76-39-110,1 0-31,-1 38 16,1-38-16,-39 39 0,38-1 15,1-38 1,-39 39-16,0 114 31,-77-37 0,38-116-15,1 38-16,-1-38 16,-153 0 31,154 39-47,38-78 0,-39 39 31,39-38-16</inkml:trace>
          <inkml:trace contextRef="#ctx0" brushRef="#br0" timeOffset="-769.3919">1351 0 0,'154'0'63,"-116"0"-48,1 0-15,-39 39 0,77-1 32,-39-38-32,-38 39 0,39-1 31,-39 1-31,0-1 16,-39-38-1,1 0-15,38 39 0,-39-39 16,-38 38-1,0-38 1,39 0-16,38 39 0,-39-1 31,78 77-15,-39-76 0,38-1-16,1 39 15,-1 0-15,-38-38 16,0-1-1,0 1-15,-38-39 0,38 38 16,-39-38-16,-38 39 16,0-39-16,-38 0 15,76 0 1,1 0 0,-1 0-16,1-39 15,38 1-15,38 38 16</inkml:trace>
          <inkml:trace contextRef="#ctx0" brushRef="#br0" timeOffset="-326.3044">2120 423 0,'-77'0'15,"0"154"17,39-115-32,38 76 15,0-76 1,38-1-16,1 39 15,-1-77 1,39 39-16,0-39 31,-38 0-31,-1-39 16,116-76 0,-154 76-1,39 1-15,-39-1 16,0-76-1,-77-1 17,38 116-32,1 0 15,-1 0-15,1 39 0</inkml:trace>
          <inkml:trace contextRef="#ctx0" brushRef="#br0" timeOffset="-2276.0294">312 0 0,'0'154'47,"0"-115"-47,-77 115 31,77-116-31,-39 154 16,1-115-16,-1 77 15,39-115-15,-38-1 0,-1 116 32,39-115-32,0 38 15,0 77 1,-38-154-16,38 38 0,0 1 16,38-1-1</inkml:trace>
          <inkml:trace contextRef="#ctx0" brushRef="#br0" timeOffset="-1393.4389">927 39 0,'-115'0'47,"38"77"-31,77 38-1,0 77 16,0 1-15,0-39 0,0 0 15,-39-154-31,39 38 16,-38 1 15,0-39-31,-1-39 31,39 1-31,0-1 16,0 1-1,39-39-15,-39 38 16,0 1-16,115-78 16,39-76 15,-39 77 0,-115 76-15,0 1-1,0-1-15,-38 39 0,-39-38 32,0-1-17,38 1 1</inkml:trace>
          <inkml:trace contextRef="#ctx0" brushRef="#br0" timeOffset="1578.5628">3891 193 0,'-39'0'31,"39"38"-15,-38 39-1,-78 77 1,116-39-16,0-76 15,0 38 1,39-39-16,-1 1 0,-38-1 16,39-38-16,-1 0 15,116 0 17,-115 0-32,76-115 15,-115 76 1,39 1-16,-1-78 15,-76 1 1,38 77 0,-39-1-16,39 1 0,-154-78 31,77 116-31,-38 0 16</inkml:trace>
        </inkml:traceGroup>
      </inkml:traceGroup>
    </inkml:traceGroup>
    <inkml:traceGroup>
      <inkml:annotationXML>
        <emma:emma xmlns:emma="http://www.w3.org/2003/04/emma" version="1.0">
          <emma:interpretation id="{4B1C9CBE-14E7-4874-A562-E1A11F8B88C3}" emma:medium="tactile" emma:mode="ink">
            <msink:context xmlns:msink="http://schemas.microsoft.com/ink/2010/main" type="paragraph" rotatedBoundingBox="24746,7974 27712,8325 27603,9243 24638,8892" alignmentLevel="2"/>
          </emma:interpretation>
        </emma:emma>
      </inkml:annotationXML>
      <inkml:traceGroup>
        <inkml:annotationXML>
          <emma:emma xmlns:emma="http://www.w3.org/2003/04/emma" version="1.0">
            <emma:interpretation id="{EACE54A9-0D78-4567-B834-B14AF6450E09}" emma:medium="tactile" emma:mode="ink">
              <msink:context xmlns:msink="http://schemas.microsoft.com/ink/2010/main" type="line" rotatedBoundingBox="24746,7974 27712,8325 27603,9243 24638,8892"/>
            </emma:interpretation>
          </emma:emma>
        </inkml:annotationXML>
        <inkml:traceGroup>
          <inkml:annotationXML>
            <emma:emma xmlns:emma="http://www.w3.org/2003/04/emma" version="1.0">
              <emma:interpretation id="{50D2154C-346B-419B-B51A-184881C3F0A6}" emma:medium="tactile" emma:mode="ink">
                <msink:context xmlns:msink="http://schemas.microsoft.com/ink/2010/main" type="inkWord" rotatedBoundingBox="24746,7974 25977,8120 25868,9038 24638,8892"/>
              </emma:interpretation>
              <emma:one-of disjunction-type="recognition" id="oneOf1">
                <emma:interpretation id="interp1" emma:lang="" emma:confidence="1">
                  <emma:literal/>
                </emma:interpretation>
              </emma:one-of>
            </emma:emma>
          </inkml:annotationXML>
          <inkml:trace contextRef="#ctx0" brushRef="#br0" timeOffset="3185.9541">889 1501 0,'38'0'31,"39"39"-16,-38-1-15,38-38 16,-39 39-16,39-1 16,-38-38-1,115 38 1</inkml:trace>
          <inkml:trace contextRef="#ctx0" brushRef="#br0" timeOffset="2946.2949">1004 1309 0,'0'-39'0,"39"39"0,115-38 15,-77 38 1,-39 0-16,1 0 16,115 0-1,-154 38-15,77 1 32</inkml:trace>
          <inkml:trace contextRef="#ctx0" brushRef="#br0" timeOffset="2687.8778">1158 1424 0,'0'77'78,"-77"115"-62,39-38-1,-1 0 1,39-77 0,116-38 15</inkml:trace>
          <inkml:trace contextRef="#ctx0" brushRef="#br0" timeOffset="3869.564">1582 1655 0,'115'0'63,"-76"0"-48,-1 0-15,1 0 0,-1 0 0,77 0 31</inkml:trace>
          <inkml:trace contextRef="#ctx0" brushRef="#br0" timeOffset="3662.9067">1659 1655 0,'0'115'47,"-39"-76"-47,39-1 47,0-76-16,39-1-31,-39-38 16,77-38-1,-39 77 1,-38-1-16,39 39 15,-39-38-15,38 38 0,39 0 32,-39 0-17,1 38-15,-39 1 16,38-1-16,-38 39 16,0 77 15,39 0-16,-78-116 17</inkml:trace>
        </inkml:traceGroup>
        <inkml:traceGroup>
          <inkml:annotationXML>
            <emma:emma xmlns:emma="http://www.w3.org/2003/04/emma" version="1.0">
              <emma:interpretation id="{33E6B482-3E3F-4E66-B2F6-F19921865D8D}" emma:medium="tactile" emma:mode="ink">
                <msink:context xmlns:msink="http://schemas.microsoft.com/ink/2010/main" type="inkWord" rotatedBoundingBox="25979,8264 27695,8467 27632,9005 25916,8802"/>
              </emma:interpretation>
              <emma:one-of disjunction-type="recognition" id="oneOf2">
                <emma:interpretation id="interp2" emma:lang="" emma:confidence="1">
                  <emma:literal>mine</emma:literal>
                </emma:interpretation>
                <emma:interpretation id="interp3" emma:lang="" emma:confidence="0">
                  <emma:literal>mire</emma:literal>
                </emma:interpretation>
                <emma:interpretation id="interp4" emma:lang="" emma:confidence="0">
                  <emma:literal>mere</emma:literal>
                </emma:interpretation>
                <emma:interpretation id="interp5" emma:lang="" emma:confidence="0">
                  <emma:literal>mime</emma:literal>
                </emma:interpretation>
                <emma:interpretation id="interp6" emma:lang="" emma:confidence="0">
                  <emma:literal>nine</emma:literal>
                </emma:interpretation>
              </emma:one-of>
            </emma:emma>
          </inkml:annotationXML>
          <inkml:trace contextRef="#ctx0" brushRef="#br0" timeOffset="4511.9945">2120 1809 0,'0'38'32,"39"1"30,-39-78-46,0 1-16,38-1 0,-38-38 15,0 39 17,39 0 15,-1 38-32,-38 192 95,0-231-110,39 39 0,-39-38 15,38 38-15,-38-39 31,39 39-31,-1 0 47,1 0-47,-39 39 16,38-39-16,-38 38 16,39 39 46</inkml:trace>
          <inkml:trace contextRef="#ctx0" brushRef="#br0" timeOffset="4724.7496">2698 1693 0,'0'39'47,"0"-1"-47,0 155 31,38-155 1,39-38-17</inkml:trace>
          <inkml:trace contextRef="#ctx0" brushRef="#br0" timeOffset="4844.656">2813 1770 0,'0'-38'0,"0"-1"0,0-37 16,39-1 31,-1 77-32</inkml:trace>
          <inkml:trace contextRef="#ctx0" brushRef="#br0" timeOffset="5215.7993">2929 1924 0,'38'0'15,"1"-38"1,-1-1 0,1 39-16,-39-38 15,38-1-15,1 39 0,-39-38 16,38 38 0,0 0-1,-38 38 1,0 1-16,-38 76 15,38-76 1,0 76 31,77-115-16</inkml:trace>
          <inkml:trace contextRef="#ctx0" brushRef="#br0" timeOffset="5561.2636">3352 1886 0,'38'-39'31,"1"39"-31,38 0 16,-39-38-16,1-1 15,-1 39-15,1-38 16,-1 38-16,1-39 16,-1 39-1,-38-38 1,-154 38 31,116 0-47,38 38 15,0 1 1,38 115 0,39-39-1,39 78 1</inkml:trace>
        </inkml:traceGroup>
      </inkml:traceGroup>
    </inkml:traceGroup>
  </inkml:traceGroup>
</inkml:ink>
</file>

<file path=ppt/ink/ink6.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0.11788" units="1/cm"/>
          <inkml:channelProperty channel="Y" name="resolution" value="26.85315" units="1/cm"/>
          <inkml:channelProperty channel="T" name="resolution" value="1" units="1/dev"/>
        </inkml:channelProperties>
      </inkml:inkSource>
      <inkml:timestamp xml:id="ts0" timeString="2017-09-13T13:26:20.960"/>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653158AA-6B8A-472B-BDE4-06B1837E0E63}" emma:medium="tactile" emma:mode="ink">
          <msink:context xmlns:msink="http://schemas.microsoft.com/ink/2010/main" type="writingRegion" rotatedBoundingBox="16595,3451 22513,3271 22551,4529 16633,4710"/>
        </emma:interpretation>
      </emma:emma>
    </inkml:annotationXML>
    <inkml:traceGroup>
      <inkml:annotationXML>
        <emma:emma xmlns:emma="http://www.w3.org/2003/04/emma" version="1.0">
          <emma:interpretation id="{16B239B5-88EC-4DC2-ABE5-B04F51A17919}" emma:medium="tactile" emma:mode="ink">
            <msink:context xmlns:msink="http://schemas.microsoft.com/ink/2010/main" type="paragraph" rotatedBoundingBox="16595,3451 22513,3271 22551,4529 16633,4710" alignmentLevel="1"/>
          </emma:interpretation>
        </emma:emma>
      </inkml:annotationXML>
      <inkml:traceGroup>
        <inkml:annotationXML>
          <emma:emma xmlns:emma="http://www.w3.org/2003/04/emma" version="1.0">
            <emma:interpretation id="{2CBA3CF2-5D49-4122-9768-48DF8E0F408E}" emma:medium="tactile" emma:mode="ink">
              <msink:context xmlns:msink="http://schemas.microsoft.com/ink/2010/main" type="line" rotatedBoundingBox="16595,3451 22513,3270 22551,4529 16633,4710"/>
            </emma:interpretation>
          </emma:emma>
        </inkml:annotationXML>
        <inkml:traceGroup>
          <inkml:annotationXML>
            <emma:emma xmlns:emma="http://www.w3.org/2003/04/emma" version="1.0">
              <emma:interpretation id="{8AD37333-18DC-42AD-939E-74F6B3B55C0C}" emma:medium="tactile" emma:mode="ink">
                <msink:context xmlns:msink="http://schemas.microsoft.com/ink/2010/main" type="inkWord" rotatedBoundingBox="16601,3667 19307,3584 19339,4627 16633,4710"/>
              </emma:interpretation>
              <emma:one-of disjunction-type="recognition" id="oneOf0">
                <emma:interpretation id="interp0" emma:lang="" emma:confidence="1">
                  <emma:literal/>
                </emma:interpretation>
              </emma:one-of>
            </emma:emma>
          </inkml:annotationXML>
          <inkml:trace contextRef="#ctx0" brushRef="#br0">-732 1847 0,'0'-38'47,"-38"38"-47,-1 0 15,-38 0-15,39 0 16,-155 115 0,40 39 15,153-115-31,0 38 31,0-39-15,38-38-16,0 0 15,1 0-15,38 0 16,-39-38 0,155-155 15,-155 155-31,1-1 15,-39 1-15,38-1 16,-38 1 0,39 38 15,-39 154 0,0 38 0,0-76 16,38-116-31</inkml:trace>
          <inkml:trace contextRef="#ctx0" brushRef="#br0" timeOffset="544.9254">-462 1924 0,'0'-38'15,"38"38"1,-38-39-16,39 39 16,-1 0-1,-38-38-15,39 38 0,153 0 47,-115-39-31</inkml:trace>
          <inkml:trace contextRef="#ctx0" brushRef="#br0" timeOffset="313.4724">-154 1462 0,'0'39'31,"0"-1"-31,0 1 15,0 153 17,38 1-17,-38-155-15,0 1 16,0 38 0,39-77-16,-39 38 0,0 39 15,0-38 1,-39-39-16,39 38 15</inkml:trace>
          <inkml:trace contextRef="#ctx0" brushRef="#br0" timeOffset="-629.6905">-1617 1693 0,'0'-115'31,"-38"115"-31,38-39 0,-39 39 0,-153 0 47,38 0-31,77 0-16,-39 77 15,39-77-15,-115 154 32,115-115-17,-38 76 1,115-76-16,0-1 0,-39 1 15,39 115 1,0-116-16,39 39 16,76 39-1,39-40 1,-116-76-16,155 0 31,-78-38-15,39-77-1,0-1 1,-38-38 0,-78 77-16,-38-38 15,0-1 1,-38 1 0,38 76-1,-116-38 1,-38 39-1,116-1-15,-1 39 0,-153 0 32,38 0-17,154 39 1</inkml:trace>
        </inkml:traceGroup>
        <inkml:traceGroup>
          <inkml:annotationXML>
            <emma:emma xmlns:emma="http://www.w3.org/2003/04/emma" version="1.0">
              <emma:interpretation id="{71A89554-7816-4909-9B0A-256AB5A12F63}" emma:medium="tactile" emma:mode="ink">
                <msink:context xmlns:msink="http://schemas.microsoft.com/ink/2010/main" type="inkWord" rotatedBoundingBox="19731,3774 21382,3724 21403,4402 19752,4452"/>
              </emma:interpretation>
              <emma:one-of disjunction-type="recognition" id="oneOf1">
                <emma:interpretation id="interp1" emma:lang="" emma:confidence="1">
                  <emma:literal/>
                </emma:interpretation>
              </emma:one-of>
            </emma:emma>
          </inkml:annotationXML>
          <inkml:trace contextRef="#ctx0" brushRef="#br0" timeOffset="1282.0435">384 1886 0,'0'38'16,"39"1"-16,-39-1 15,38 39-15,-38-38 16,0-1 15,0 1-31,39-39 0,-1 0 31,-38-39-31,39 1 16,-1-1 0,-38 1-16,0-1 0,39-38 15,-1 0 1,-38 39-16,39-1 0,-39 1 16,0-1 15,38 39-16,1 39 1,-39-1 0,38 155 31,-38-155-1,0-76-30,39 38 0,-39-39-16,38 1 15,39-39 1,-77 38-16,77 1 16,-38 38-1,76 0 16,-115 38-15,39 1-16,-1-1 16,-38 1-16,0-1 15,0 155 1,0-155 0,0 39-16</inkml:trace>
          <inkml:trace contextRef="#ctx0" brushRef="#br0" timeOffset="1713.2063">1616 1886 0,'38'-39'0,"1"1"0,-39-1 16,115 1 0,-76-1-16,-1 39 15,-38-38-15,77-1 32,-77 1-32,0-1 15,-38 39 1,-78 0-1,78 0 1,-1 39-16,-38-1 16,39-38-16,-1 77 15,39-38 1,0 76 0,77 1 15,-38-116-31,-1 38 0,1-38 15,115 0 1,-39 0 0</inkml:trace>
        </inkml:traceGroup>
        <inkml:traceGroup>
          <inkml:annotationXML>
            <emma:emma xmlns:emma="http://www.w3.org/2003/04/emma" version="1.0">
              <emma:interpretation id="{A8548914-E2F8-4F44-883D-3D1A3D317D39}" emma:medium="tactile" emma:mode="ink">
                <msink:context xmlns:msink="http://schemas.microsoft.com/ink/2010/main" type="inkWord" rotatedBoundingBox="21601,3298 22513,3271 22548,4423 21637,4451"/>
              </emma:interpretation>
              <emma:one-of disjunction-type="recognition" id="oneOf2">
                <emma:interpretation id="interp2" emma:lang="" emma:confidence="1">
                  <emma:literal>al</emma:literal>
                </emma:interpretation>
                <emma:interpretation id="interp3" emma:lang="" emma:confidence="0">
                  <emma:literal>at</emma:literal>
                </emma:interpretation>
                <emma:interpretation id="interp4" emma:lang="" emma:confidence="0">
                  <emma:literal>a/</emma:literal>
                </emma:interpretation>
                <emma:interpretation id="interp5" emma:lang="" emma:confidence="0">
                  <emma:literal>or/</emma:literal>
                </emma:interpretation>
                <emma:interpretation id="interp6" emma:lang="" emma:confidence="0">
                  <emma:literal>orl</emma:literal>
                </emma:interpretation>
              </emma:one-of>
            </emma:emma>
          </inkml:annotationXML>
          <inkml:trace contextRef="#ctx0" brushRef="#br0" timeOffset="2197.8194">2540 1693 0,'-77'0'31,"38"0"-15,1 39-16,-1-39 16,39 38-16,-38 1 15,38-1-15,-39-38 0,39 39 0,0-1 31,0 1-15,39-39-16,-1-39 16,39 1-1,-38-39 1,-1 38-16,1-38 31,-1 39 16,-38 192-16,0-77-15,0-39-16,0 1 16,0-1-16,38-38 0,1 39 31,-1-39-31,1 0 15,76-39 1</inkml:trace>
          <inkml:trace contextRef="#ctx0" brushRef="#br0" timeOffset="2463.4656">3155 1078 0,'-38'115'47,"38"77"-31,0-76-1,0 38 1,0 38-16,0 1 31,38-1-15</inkml:trace>
        </inkml:traceGroup>
      </inkml:traceGroup>
    </inkml:traceGroup>
  </inkml:traceGroup>
</inkml:ink>
</file>

<file path=ppt/ink/ink7.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0.11788" units="1/cm"/>
          <inkml:channelProperty channel="Y" name="resolution" value="26.85315" units="1/cm"/>
          <inkml:channelProperty channel="T" name="resolution" value="1" units="1/dev"/>
        </inkml:channelProperties>
      </inkml:inkSource>
      <inkml:timestamp xml:id="ts0" timeString="2017-09-13T13:28:43.833"/>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FCA67E31-BB52-4F54-83C9-FAE9C571E958}" emma:medium="tactile" emma:mode="ink">
          <msink:context xmlns:msink="http://schemas.microsoft.com/ink/2010/main" type="inkDrawing" rotatedBoundingBox="13354,12737 20076,13125 19989,14623 13268,14235" hotPoints="19915,13001 19906,14342 13559,14296 13569,12955" semanticType="enclosure" shapeName="Rectangle"/>
        </emma:interpretation>
      </emma:emma>
    </inkml:annotationXML>
    <inkml:trace contextRef="#ctx0" brushRef="#br0">0 1315 0,'0'-38'32,"-38"38"-32,76 0 140,39 38-77,116 1 109,-39-39-110,-116 0-31,155 38 48,-155-38-48,116 39 16,-115-39-32,-1 0 1,154 38 31,-153-38-47,153 39 78,1-39-16,-1 0-15,-76 0-15,-78-39-32,1 39 15,153 0 32,0 0 16,-153 0-48,-1 0-15,155 39 47,-1-39 0,1 0 0,-1 0 0,1 0 0,-1 0-1,-115 0-30,-39 0-16,1 0 16,38 0-1,115 0 32,-38 0 0,39 0-16,-1 0 16,1 0 0,-1 0 0,-38 0-16,38 0 16,-153 0-31,-1 0-16,1 0 15,153 38 32,-38-38-16,-115 0-15,115 0 31,-116 39-47,1-39 16,76 0 15,-77 38-16,1-38 1,76 0 15,-115 39-31,39-39 0,38 0 32,-77 38-32,38-38 15,155 39 79,-193-78-94,0 1 31,38 38-31,-38-39 0,39-153 63,-39-1-32,0 39 0,-39 154-31,39-38 0,0-1 16,0-153 15,0 77-15,-38 115-1,38-39-15,0 1 0,0-78 32,-39 116-32,39-38 15,0-39 32,-38 77-47,38-39 0,-193 39 109,1 0-46,192-38-63,-39 38 16,-114 0 15,114-39-16,1 39-15,-155 0 47,1 0-15,-1 0 14,39 0-14,0 0-1,116-38-31,-39 38 16,-77 0 15,-38 0-16,76 0 17,116-39-32,-38 39 0,-1 0 15,-115 0 1,116 0 0,-1 0-16,-38 0 15,-115 0 16,38 0 1,-38 0-17,-1 0 17,39 0-1,0-38 0,-38 38-15,-1 0 15,1 0 0,192-39-31,-39 39 0,1 0 16,-154 0 15,115 0-15,77-38-16,-39 38 0,1 0 15,-155 0 17,116 0-17,39-39 1,-39 39-16,-77 0 47,115 0-47,1-38 0,-1 38 15,-153 0 32,0 0-16,153 0-15,1 0 0,-155 0 31,1 38-1,153-38-30,1 0 15,-39 0 1,38 39-17,39-1-15,-38-38 0,38 39 16,0 38 15,-39-77-31,39 38 0,0 78 31,0 38-15,0-116 0,0 1-16,0-1 15,0 116 1,0-116-16,0 1 15,0-1-15,0 39 16,0-38 0,39-39-16,-39 38 0,38-38 15,1 39 1</inkml:trace>
  </inkml:traceGroup>
</inkml:ink>
</file>

<file path=ppt/ink/ink8.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0.11788" units="1/cm"/>
          <inkml:channelProperty channel="Y" name="resolution" value="26.85315" units="1/cm"/>
          <inkml:channelProperty channel="T" name="resolution" value="1" units="1/dev"/>
        </inkml:channelProperties>
      </inkml:inkSource>
      <inkml:timestamp xml:id="ts0" timeString="2017-09-13T13:39:34.159"/>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57F51492-69B0-4FFA-87B8-D054BCCE1BD2}" emma:medium="tactile" emma:mode="ink">
          <msink:context xmlns:msink="http://schemas.microsoft.com/ink/2010/main" type="writingRegion" rotatedBoundingBox="-3060,5722 4498,5364 4843,12666 -2714,13024"/>
        </emma:interpretation>
      </emma:emma>
    </inkml:annotationXML>
    <inkml:traceGroup>
      <inkml:annotationXML>
        <emma:emma xmlns:emma="http://www.w3.org/2003/04/emma" version="1.0">
          <emma:interpretation id="{84FBB5C9-EAB6-479C-997A-19BA27A656EC}" emma:medium="tactile" emma:mode="ink">
            <msink:context xmlns:msink="http://schemas.microsoft.com/ink/2010/main" type="paragraph" rotatedBoundingBox="-2777,5708 4498,5364 4561,6702 -2714,7046" alignmentLevel="1"/>
          </emma:interpretation>
        </emma:emma>
      </inkml:annotationXML>
      <inkml:traceGroup>
        <inkml:annotationXML>
          <emma:emma xmlns:emma="http://www.w3.org/2003/04/emma" version="1.0">
            <emma:interpretation id="{5EED3123-C3EE-45EC-AD70-6C4A9F59749A}" emma:medium="tactile" emma:mode="ink">
              <msink:context xmlns:msink="http://schemas.microsoft.com/ink/2010/main" type="line" rotatedBoundingBox="-2777,5708 4498,5364 4561,6702 -2714,7046"/>
            </emma:interpretation>
          </emma:emma>
        </inkml:annotationXML>
        <inkml:traceGroup>
          <inkml:annotationXML>
            <emma:emma xmlns:emma="http://www.w3.org/2003/04/emma" version="1.0">
              <emma:interpretation id="{E281D9FE-67DA-4315-8A63-A9431A6488D2}" emma:medium="tactile" emma:mode="ink">
                <msink:context xmlns:msink="http://schemas.microsoft.com/ink/2010/main" type="inkWord" rotatedBoundingBox="-2777,5708 3233,5424 3293,6684 -2718,6969"/>
              </emma:interpretation>
              <emma:one-of disjunction-type="recognition" id="oneOf0">
                <emma:interpretation id="interp0" emma:lang="" emma:confidence="1">
                  <emma:literal/>
                </emma:interpretation>
              </emma:one-of>
            </emma:emma>
          </inkml:annotationXML>
          <inkml:trace contextRef="#ctx0" brushRef="#br0">756-4481 0,'0'-40'47,"-40"0"-16,1 40-31,-1-39 16,0 39-16,-158 0 31,39 39-15,80 1 0,-120 79 15,120-40-31,0-39 15,79 0-15,0-1 0,-40 1 16,0 159 0,40-41-1,0-118 1,0 0-16,40 79 0,0-80 16,-1 41-1,1-41 1,0 41-16,-1-80 0,-39 40 15,40-40-15,40 0 16,-1 0 0</inkml:trace>
          <inkml:trace contextRef="#ctx0" brushRef="#br0" timeOffset="573.4953">1153-4323 0,'-40'0'15,"1"0"-15,39 40 16,-40 0-16,0-1 16,40 1-16,0 0 0,-39 0 0,39 158 31,0-39-15,0-120-16,79 41 15,-79-1-15,40-79 16,79 79-1,-80-79-15,81 0 32,-81 0-32,41-39 15,-41 39-15,1-40 0,-40 0 16,0 1-16,40-1 16,-1 0-16,-39 1 0,0-80 15,0 79-15,-39-39 16,39 39-16,-40 0 15,-79-158 1,79 158 0,-119-79 15,120 119-31,-1-40 0,0 40 0,-39 0 31</inkml:trace>
          <inkml:trace contextRef="#ctx0" brushRef="#br0" timeOffset="1384.6626">1828-4045 0,'0'80'15,"0"118"17,39-119-1,-39-39-31,40-40 47,-40-40-32,0-118 17,0 78-32,0 1 15,0-120 1,0 41 15,0 78-31,40 1 31,-1 79-31,41-40 16,-1 40 0,1 40 30,-80 0-46,0 79 47,0-80-47,-40-39 0,40 40 16,0 0 0,-40-1-1,40 1-15,0 0 16,0 0-16,0-1 15,40 1-15,-40 0 16,40-40-16,-40 39 16,39-39-16,-39 40 0,40-40 15,0 0-15,-40 40 16,39-40-16,80 0 47,-79 0-32,-40-40-15,0 0 16,40 1-16,0-41 16</inkml:trace>
          <inkml:trace contextRef="#ctx0" brushRef="#br0" timeOffset="2006.5929">2780-4283 0,'0'40'16,"0"-1"-16,40 1 15,-40 0 32,40 0-15,-40-80-17,0 0 1,39 0-16,-39 1 0,40-1 15,-40 0-15,40 1 16,-1-41 0,-39 41-16,40 39 15,0-80 1,-1 80-16,-39-39 0,40 39 16,0-40 15,-1 40-31,1 40 15,-40-1 1,40 1-16,39 158 31,-39 1-15,0-120-16,-40 1 16,39-41-16,-39 1 15,40 158 1,-40-158-1,0 39 1,40 1 0</inkml:trace>
          <inkml:trace contextRef="#ctx0" brushRef="#br0" timeOffset="18785.6804">3614-4243 0,'39'0'141,"1"-40"-125,159 40 46,-80 0-15</inkml:trace>
          <inkml:trace contextRef="#ctx0" brushRef="#br0" timeOffset="19967.517">4407-4481 0,'0'119'62,"-79"79"-46,79-118 0,-40-1-1,40-39-15,0 158 94,0-238-94,0 1 16,40-1-16,-40-39 15,40 39 1,-40-39 0,39 39-16,-39 0 15,0 0-15,40 40 0,-40-39 16,40-1-16,-40 0 15,39 1-15,-39-1 16,0 0-16,40 40 0,0-39 31,-40-1-31,40 40 0,-40 40 47,39-1-31,-39 80-1,0 0 1,-39-119-16,39 40 0,0 0 16,0 39 46,39-79-46,-39-39-16,40-41 15,0 40 1,158-158 15,-158 158 1,39 40 30,-79 40-62,-40 39 16,1-39-1,-1 39-15,0 1 16,-39 39 0,79-40-1,0-118 16</inkml:trace>
          <inkml:trace contextRef="#ctx0" brushRef="#br0" timeOffset="20557.077">5360-4442 0,'0'119'47,"-40"-79"-47,1 0 0,-1 39 15,0 1 1,40-41-16,-39 41 62,39-120-46,39 40-16,1-40 16,-40 1-16,198-160 47,-158 159-47,0 1 15,-40-1-15,39 40 0,-39-40 16,40 40-16,-40-39 0,40 39 15,-1-40-15,1 159 79,-119 79-64,79-118 1,-40-1-1,40 1-15,0 118 47,0-158-15</inkml:trace>
        </inkml:traceGroup>
        <inkml:traceGroup>
          <inkml:annotationXML>
            <emma:emma xmlns:emma="http://www.w3.org/2003/04/emma" version="1.0">
              <emma:interpretation id="{E4C8D1A7-CC15-4F95-BC8C-2C8BAD79D988}" emma:medium="tactile" emma:mode="ink">
                <msink:context xmlns:msink="http://schemas.microsoft.com/ink/2010/main" type="inkWord" rotatedBoundingBox="2717,5512 4501,5428 4561,6702 2777,6786"/>
              </emma:interpretation>
              <emma:one-of disjunction-type="recognition" id="oneOf1">
                <emma:interpretation id="interp1" emma:lang="" emma:confidence="0">
                  <emma:literal>size</emma:literal>
                </emma:interpretation>
                <emma:interpretation id="interp2" emma:lang="" emma:confidence="0">
                  <emma:literal>tile</emma:literal>
                </emma:interpretation>
                <emma:interpretation id="interp3" emma:lang="" emma:confidence="0">
                  <emma:literal>Size</emma:literal>
                </emma:interpretation>
                <emma:interpretation id="interp4" emma:lang="" emma:confidence="0">
                  <emma:literal>-ice</emma:literal>
                </emma:interpretation>
                <emma:interpretation id="interp5" emma:lang="" emma:confidence="0">
                  <emma:literal>tike</emma:literal>
                </emma:interpretation>
              </emma:one-of>
            </emma:emma>
          </inkml:annotationXML>
          <inkml:trace contextRef="#ctx0" brushRef="#br0" timeOffset="20836.301">5201-4323 0,'80'0'47,"-41"0"-31,1 0-16,119 0 31,-80 0-15</inkml:trace>
          <inkml:trace contextRef="#ctx0" brushRef="#br0" timeOffset="21060.8357">5876-4323 0,'-40'0'0,"40"40"0,-40 79 15,40-79 1,-39 0 0,39-1-16,0 1 0,-40-40 0,40 40 31,0-120 0</inkml:trace>
          <inkml:trace contextRef="#ctx0" brushRef="#br0" timeOffset="21214.62">5916-4680 0,'0'-40'32,"0"1"-17,39-1 1,1 40-16</inkml:trace>
          <inkml:trace contextRef="#ctx0" brushRef="#br0" timeOffset="21917.2154">6233-4521 0,'0'-40'15,"40"40"1,-40-39-16,39 39 0,120 0 47,-159 39-16,-39 41-15,-1-80-1,-119 119 1,119-119-16,1 39 15,-1 1-15,-39 0 16,39-40 0,40 39-1,0 41 1,119 39 15,-40-79-15,-39-40-16,-40 39 0,40-39 15,-1 40-15,1-40 16,0 0 0,0 0-16,39-40 31</inkml:trace>
          <inkml:trace contextRef="#ctx0" brushRef="#br0" timeOffset="22335.7253">6432-4124 0,'119'0'31,"-80"-40"-15,41 40-16,-41-40 16,80 40-1,-79-39-15,0 39 16,-1 0-16,-39-40 0,40 0 31,-40 1-15,-40 39-16,-118 0 31,118 0-31,0 39 16,1-39-16,-41 119 15,80-79-15,0 40 16,0-41 0,80 160-1,39-41 1,39-39-16</inkml:trace>
        </inkml:traceGroup>
      </inkml:traceGroup>
    </inkml:traceGroup>
    <inkml:traceGroup>
      <inkml:annotationXML>
        <emma:emma xmlns:emma="http://www.w3.org/2003/04/emma" version="1.0">
          <emma:interpretation id="{FA7AA551-5F01-40A8-AD2D-70D65499F99F}" emma:medium="tactile" emma:mode="ink">
            <msink:context xmlns:msink="http://schemas.microsoft.com/ink/2010/main" type="paragraph" rotatedBoundingBox="-2759,10905 2569,11021 2525,13044 -2803,12928" alignmentLevel="1"/>
          </emma:interpretation>
        </emma:emma>
      </inkml:annotationXML>
      <inkml:traceGroup>
        <inkml:annotationXML>
          <emma:emma xmlns:emma="http://www.w3.org/2003/04/emma" version="1.0">
            <emma:interpretation id="{995B4CB8-54F9-4A11-9078-5CD7B753CF6C}" emma:medium="tactile" emma:mode="ink">
              <msink:context xmlns:msink="http://schemas.microsoft.com/ink/2010/main" type="line" rotatedBoundingBox="-2759,10905 2569,11021 2525,13044 -2803,12928"/>
            </emma:interpretation>
          </emma:emma>
        </inkml:annotationXML>
        <inkml:traceGroup>
          <inkml:annotationXML>
            <emma:emma xmlns:emma="http://www.w3.org/2003/04/emma" version="1.0">
              <emma:interpretation id="{3D124B6F-1BF9-4269-B072-5C36934054A0}" emma:medium="tactile" emma:mode="ink">
                <msink:context xmlns:msink="http://schemas.microsoft.com/ink/2010/main" type="inkWord" rotatedBoundingBox="-2759,10905 1698,11002 1654,13025 -2803,12928"/>
              </emma:interpretation>
              <emma:one-of disjunction-type="recognition" id="oneOf2">
                <emma:interpretation id="interp6" emma:lang="" emma:confidence="1">
                  <emma:literal/>
                </emma:interpretation>
              </emma:one-of>
            </emma:emma>
          </inkml:annotationXML>
          <inkml:trace contextRef="#ctx0" brushRef="#br0" timeOffset="11916.7858">439 1710 0,'0'119'15,"39"-79"-15,1 39 16,0-39-1,-1 39 1,1-79-16,0 79 16,-1-79-16,41 40 62,-80-238-31,40-1-15,-80 199 0,40-39-16,0-1 0,0 0 0,-40 40 15,40-40-15,0 1 16,0-1-16</inkml:trace>
          <inkml:trace contextRef="#ctx0" brushRef="#br0" timeOffset="12652.9635">1193 1710 0,'0'40'16,"39"118"-1,-39-39 1,40-79 0,-40 0-16,40-1 62,-40-78-46,0-1-16,0 0 0,0-39 15,0-119 1,40 78 15,-40 81 16,39 39-31,-39 39-1,0 1 1,40 0-16,-40 0 16,0 39-1,40-79-15,-40 40 16,39-40-16,41 0 47,-41 0-32,1-40 17,0 40 15,-1 0-47,-39 40 0,0 39 31,0-39-31,0-1 31,119-78 16</inkml:trace>
          <inkml:trace contextRef="#ctx0" brushRef="#br0" timeOffset="11511.7309">-276 757 0,'0'-39'0,"0"-1"0,40 0 16,0 40-1,158 0 17,-158 0-32,79 80 15,-79-80-15,-1 79 0,41 0 16,-1 41-1,-39 38 1,-40 41 0,-119-41 15,79-158-31,-119 40 31,120-40-31,-1 0 0,0 0 0,-79-40 16,79 40-1,-39-39-15,39-1 16,1 40 0,78 0-16</inkml:trace>
          <inkml:trace contextRef="#ctx0" brushRef="#br0" timeOffset="11058.7907">-77 837 0,'0'39'78,"0"1"-62,39 0-16,-39 0 15,0 39 1,0 80 0,0 39-1,0 0 1,0-78 0,0 38-1,40-78-15,-40 39 16,40 79-1,-40-118 1,0 78 0,0-39-1</inkml:trace>
          <inkml:trace contextRef="#ctx0" brushRef="#br0" timeOffset="13277.303">2145 1432 0,'0'40'31,"40"118"-15,0 41-1,-40-120 1,39 80-1,-39-119 1,0-1 31,40-39-31,-40-158 15,0-41-16,0 80 1,0 79-16,0-158 16,40 158-16,-40-118 15,0 78 1,39 80-16,-39-39 0,0-1 16,40 40-16,-40-40 15,40 40 1,-1 0-16,81 80 31,-120-41-31,0 1 0,39 0 0,-39-1 16,0 1-16,0 0 0,-39 39 15,39-39 1,0-1-16,-40-39 0,0 40 16,0-40-16,1 0 15,-1 0 1,0 0-1,-79-119 17,119 79-32,0 1 15</inkml:trace>
          <inkml:trace contextRef="#ctx0" brushRef="#br0" timeOffset="14061.0605">3614 1432 0,'0'-79'16,"-40"39"-1,0 0-15,1 40 16,-1-39-16,0-1 15,1 40-15,-1 0 16,-40 0-16,41 0 16,-1 0-1,0 40-15,40-1 16,0 1-16,0 0 16,0-1-16,40 1 15,79 158 1,-79-118-1,158 79 1,-79-80 15,-79-79-31,0 40 0,-1-40 16,41 0 0,-40 0-1</inkml:trace>
          <inkml:trace contextRef="#ctx0" brushRef="#br0" timeOffset="13668.4323">3177 956 0,'0'40'31,"0"-1"-31,40 1 16,-40 0-1,0 118-15,0 1 16,-40-80-16,40 40 16,0 40-1,0 40 1,0-80-1,0-80 1,0 1 0,40-40-16,-1 0 15,1 0 1</inkml:trace>
          <inkml:trace contextRef="#ctx0" brushRef="#br0" timeOffset="14312.7595">3971 1511 0,'0'40'15,"40"119"1,-40 39 15,0-79-31,39-119 16,-39 40-16,0 0 16,80-1-1</inkml:trace>
        </inkml:traceGroup>
        <inkml:traceGroup>
          <inkml:annotationXML>
            <emma:emma xmlns:emma="http://www.w3.org/2003/04/emma" version="1.0">
              <emma:interpretation id="{A2F3AD04-B6DF-4DC9-9B47-0C22235A39E4}" emma:medium="tactile" emma:mode="ink">
                <msink:context xmlns:msink="http://schemas.microsoft.com/ink/2010/main" type="inkWord" rotatedBoundingBox="1747,11110 2567,11128 2531,12780 1711,12762"/>
              </emma:interpretation>
              <emma:one-of disjunction-type="recognition" id="oneOf3">
                <emma:interpretation id="interp7" emma:lang="" emma:confidence="0">
                  <emma:literal>in</emma:literal>
                </emma:interpretation>
                <emma:interpretation id="interp8" emma:lang="" emma:confidence="0">
                  <emma:literal>if</emma:literal>
                </emma:interpretation>
                <emma:interpretation id="interp9" emma:lang="" emma:confidence="0">
                  <emma:literal>^</emma:literal>
                </emma:interpretation>
                <emma:interpretation id="interp10" emma:lang="" emma:confidence="0">
                  <emma:literal>i</emma:literal>
                </emma:interpretation>
                <emma:interpretation id="interp11" emma:lang="" emma:confidence="0">
                  <emma:literal>"</emma:literal>
                </emma:interpretation>
              </emma:one-of>
            </emma:emma>
          </inkml:annotationXML>
          <inkml:trace contextRef="#ctx0" brushRef="#br0" timeOffset="14518.5786">4209 956 0,'0'-40'16,"0"0"-16,0 1 47,79 39-32</inkml:trace>
          <inkml:trace contextRef="#ctx0" brushRef="#br0" timeOffset="14996.3542">4447 1710 0,'0'40'0,"40"-1"0,-40 41 16,0-41 15,39-39-31,1 0 16,-40-39-1,40 39-15,-40-40 16,40 0-16,39-39 16,-39-40-1,-1 79 1,1 0-16,-40 1 0,40-1 15,-40 0-15,0 1 16,39 39-16,-39-40 16,40 40-16,-40-40 15,40 80 17,-40 0-32,0 158 15,0-39 1,0 39-16,0-39 15,-40 0-15,0 119 16</inkml:trace>
        </inkml:traceGroup>
      </inkml:traceGroup>
    </inkml:traceGroup>
  </inkml:traceGroup>
</inkml:ink>
</file>

<file path=ppt/ink/ink9.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0.11788" units="1/cm"/>
          <inkml:channelProperty channel="Y" name="resolution" value="26.85315" units="1/cm"/>
          <inkml:channelProperty channel="T" name="resolution" value="1" units="1/dev"/>
        </inkml:channelProperties>
      </inkml:inkSource>
      <inkml:timestamp xml:id="ts0" timeString="2017-09-28T22:48:26.436"/>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3F25C81E-DFBD-4E45-BF3A-E64F1034EF4A}" emma:medium="tactile" emma:mode="ink">
          <msink:context xmlns:msink="http://schemas.microsoft.com/ink/2010/main" type="writingRegion" rotatedBoundingBox="19513,14021 24993,13225 25529,16914 20049,17710"/>
        </emma:interpretation>
      </emma:emma>
    </inkml:annotationXML>
    <inkml:traceGroup>
      <inkml:annotationXML>
        <emma:emma xmlns:emma="http://www.w3.org/2003/04/emma" version="1.0">
          <emma:interpretation id="{80DCE255-7191-4A1C-9AC0-92321E3754EB}" emma:medium="tactile" emma:mode="ink">
            <msink:context xmlns:msink="http://schemas.microsoft.com/ink/2010/main" type="paragraph" rotatedBoundingBox="20635,13852 23464,13959 23398,15740 20568,15633" alignmentLevel="2"/>
          </emma:interpretation>
        </emma:emma>
      </inkml:annotationXML>
      <inkml:traceGroup>
        <inkml:annotationXML>
          <emma:emma xmlns:emma="http://www.w3.org/2003/04/emma" version="1.0">
            <emma:interpretation id="{F010E35E-7872-4C12-ACF5-76E870FA8665}" emma:medium="tactile" emma:mode="ink">
              <msink:context xmlns:msink="http://schemas.microsoft.com/ink/2010/main" type="line" rotatedBoundingBox="20635,13852 23464,13959 23398,15740 20568,15633"/>
            </emma:interpretation>
          </emma:emma>
        </inkml:annotationXML>
        <inkml:traceGroup>
          <inkml:annotationXML>
            <emma:emma xmlns:emma="http://www.w3.org/2003/04/emma" version="1.0">
              <emma:interpretation id="{7C6084A0-DE10-40AA-AC0E-5F322FD3EA75}" emma:medium="tactile" emma:mode="ink">
                <msink:context xmlns:msink="http://schemas.microsoft.com/ink/2010/main" type="inkWord" rotatedBoundingBox="20635,13852 23464,13959 23398,15740 20568,15633"/>
              </emma:interpretation>
              <emma:one-of disjunction-type="recognition" id="oneOf0">
                <emma:interpretation id="interp0" emma:lang="" emma:confidence="1">
                  <emma:literal/>
                </emma:interpretation>
              </emma:one-of>
            </emma:emma>
          </inkml:annotationXML>
          <inkml:trace contextRef="#ctx0" brushRef="#br0">77 0 0,'-38'1232'0,"38"-1194"31,-39 1 16,39-116-16</inkml:trace>
          <inkml:trace contextRef="#ctx0" brushRef="#br0" timeOffset="1334.3319">500 269 0,'0'39'47,"-38"-1"-47,38 1 16,0 153 15,0 1 0,0-1 0,38-153-31,-38 76 16,39-76-16,-1 76 31,-38-76-31,39-1 0,-39 1 16,38-39-16,1 77 15,-1-77 1,1 38 0,-1-38-16,-38-38 31,39 38-31,-39-39 16,0 1-16,38-1 15,-38 1 1,39-155 15,-39 116 0,-39 39-15,39-1 0,-38 39-16,38-38 0,-39 38 15,1-39 16,-39 39 1,38 0-17,1 0-15,38 39 16,-39-1 0,39 1-1,-38-1 1,38 1-16,0 153 62,0-153-62,38-39 16,1 38 0</inkml:trace>
          <inkml:trace contextRef="#ctx0" brushRef="#br0" timeOffset="2084.2659">1424 616 0,'-77'0'47,"0"38"-16,77 1-31,0-1 16,-38 39-16,-1 0 15,39 77 16,0-115-31,0-1 16,0 1-16,39-39 0,38 115 31,-39-115-31,-38 39 0,115-1 32,-76-38-32,-1 0 15,1-38 1,-1-1-1,1 1 1,-39-1-16,0 1 16,0-39-1,38 38-15,-38 1 16,0-1-16,0 1 16,0-1-1,0 1-15,-38-1 0,38 1 16,-39 38-16,39-39 15,-38 39 1,38-38-16,-39 38 47,39-39-31</inkml:trace>
          <inkml:trace contextRef="#ctx0" brushRef="#br0" timeOffset="2917.2891">2040 693 0,'0'-39'16,"38"39"-16,78 0 47,76 0-16,-153 0-16,115 0 17,-154 39-32,38-39 15,0 0 1,-38 38-16,39-38 0,-1 39 47,1 153 15,-39 1-30,0-1 14,0 0 1,0-153-47,0-1 16,38 155 31,-38-155-47,-38-38 0,76 39 47</inkml:trace>
        </inkml:traceGroup>
      </inkml:traceGroup>
    </inkml:traceGroup>
    <inkml:traceGroup>
      <inkml:annotationXML>
        <emma:emma xmlns:emma="http://www.w3.org/2003/04/emma" version="1.0">
          <emma:interpretation id="{E65420AC-3E44-4CB9-AF2E-4CCF197650C4}" emma:medium="tactile" emma:mode="ink">
            <msink:context xmlns:msink="http://schemas.microsoft.com/ink/2010/main" type="paragraph" rotatedBoundingBox="19897,16663 25377,15867 25529,16914 20049,17710" alignmentLevel="1"/>
          </emma:interpretation>
        </emma:emma>
      </inkml:annotationXML>
      <inkml:traceGroup>
        <inkml:annotationXML>
          <emma:emma xmlns:emma="http://www.w3.org/2003/04/emma" version="1.0">
            <emma:interpretation id="{D414FDF8-3612-4D6B-8D03-D2B8A93533A8}" emma:medium="tactile" emma:mode="ink">
              <msink:context xmlns:msink="http://schemas.microsoft.com/ink/2010/main" type="line" rotatedBoundingBox="19897,16663 25377,15867 25529,16914 20049,17710"/>
            </emma:interpretation>
          </emma:emma>
        </inkml:annotationXML>
        <inkml:traceGroup>
          <inkml:annotationXML>
            <emma:emma xmlns:emma="http://www.w3.org/2003/04/emma" version="1.0">
              <emma:interpretation id="{47212F2A-0EAC-4CFD-A788-710AF1E61F8A}" emma:medium="tactile" emma:mode="ink">
                <msink:context xmlns:msink="http://schemas.microsoft.com/ink/2010/main" type="inkWord" rotatedBoundingBox="19897,16663 24641,15973 24793,17021 20049,17710"/>
              </emma:interpretation>
              <emma:one-of disjunction-type="recognition" id="oneOf1">
                <emma:interpretation id="interp1" emma:lang="" emma:confidence="1">
                  <emma:literal/>
                </emma:interpretation>
              </emma:one-of>
            </emma:emma>
          </inkml:annotationXML>
          <inkml:trace contextRef="#ctx0" brushRef="#br0" timeOffset="157646.774">193 3002 0,'-39'0'31,"39"38"-15,-38 1-1,38-1 1,0 78 0,-39-78-16,39 39 15,0 77 17,-38-154-32,38 38 31,0 1 16,0-78-32,0 1 1,0-39 0,38 39-16,-38-1 15,0 1 1,39-1-16,-39 1 15,0-1-15,38 39 0,-38-38 32,39-1-17,-39 1-15,38 38 0,1 0 78,-1 0-62,-38 38 0,39 155 31,-39-155-47,0 1 15,38 38 32,-38-39-31,39 0 62,-1-114-47</inkml:trace>
          <inkml:trace contextRef="#ctx0" brushRef="#br0" timeOffset="158105.6543">77 3194 0,'193'0'187</inkml:trace>
          <inkml:trace contextRef="#ctx0" brushRef="#br0" timeOffset="155596.3818">-654 2848 0,'-38'-39'0,"76"39"0,1 0 0,38 39 47,-39-39-47,1 0 15,76 38 17,-76-38-17,-1 0 1,154 39 31,1-39 0,-1 0-1,-115 0-14,-38-39-17,-1 39-15,39 0 32,-77-38-32,39 38 15,38 0 63,-39 38-31</inkml:trace>
          <inkml:trace contextRef="#ctx0" brushRef="#br0" timeOffset="156572.8705">-115 2809 0,'0'154'109,"0"39"-62,0-116-31,-39-77-16,39 38 15,0 78 17,-38-116-32,38 38 15,0 1 1,-39-39-16,1 38 47,-154 0 31,115-38 16,77-38-94,77 38 31</inkml:trace>
          <inkml:trace contextRef="#ctx0" brushRef="#br0" timeOffset="159107.3933">539 3194 0,'0'39'47,"39"153"16,-39-153-16,0-78-47,0 1 15,38-1 1,-38 1-1,39-116 17,-39 115-17,0-38 1,38 77-16,-38-38 31,39 38 0,-39 38 1,38-38-32,-38 39 0,39 153 78,-39-153-31,0-78-47,38 39 0,-38-38 0,0-1 31,39 1-31,-39-39 16,38 38-16,1 1 15,-39-1 1,0 1-16,38 38 0,0-77 15,1 77 32,-39 38-15,38 1-32,-38-1 0,0 155 46,39-1-14,-39-115-17,0-38 17,38-39-17,1 0 1</inkml:trace>
          <inkml:trace contextRef="#ctx0" brushRef="#br0" timeOffset="159937.5613">1386 3040 0,'77'0'109,"-77"-38"-109,38 38 16,-38-39 15,39 39-31,-1-38 78,-76 38-62,38-39-16,-77 39 47,38 0-32,1 0 1,38 39-16,-39-39 16,39 38-1,0 155 32,0-116-16,0-39-15,39-38 0,-39 39-16,38-39 15,-38 38 1,39-38-16,38 0 47,-39 0-47,1 0 15</inkml:trace>
          <inkml:trace contextRef="#ctx0" brushRef="#br0" timeOffset="160687.7084">2156 2694 0,'-116'0'62,"39"38"-30,39-38-17,38 39-15,-39-39 32,39 38-32,0 1 46,0-1-30,0 1 15,39-39-31,-39 38 0,38 155 78,-76-193-78,38 38 0,0 1 16,-39-39-16,1 38 31,-1-38-31,39 39 0,-77-1 16,39-38 46,38-38-46,115-39 31</inkml:trace>
          <inkml:trace contextRef="#ctx0" brushRef="#br0" timeOffset="161868.7491">2309 2694 0,'39'0'78,"-39"-39"-78,77 1 31,-39 38-15,1-39-16,-1 39 15,-38-38-15,77-1 16,-38 39 15,-1 0-31,-38-38 0,39 38 16,153 0 46,-192-39-62,77 39 16</inkml:trace>
          <inkml:trace contextRef="#ctx0" brushRef="#br0" timeOffset="160886.1548">2463 2732 0,'39'-77'16,"-1"77"-16,-38-38 0,39 38 15,-1 0-15</inkml:trace>
          <inkml:trace contextRef="#ctx0" brushRef="#br0" timeOffset="161304.3315">2771 2578 0,'-38'0'62,"38"39"-46,0 153 31,0 1 0,0-1-16,0-38 47,-39-115-62</inkml:trace>
          <inkml:trace contextRef="#ctx0" brushRef="#br0" timeOffset="162588.732">3118 2655 0,'0'154'16,"0"39"15,0-155-31,38 39 32,-38-38-17,39-39-15,-1 0 0,39 38 47,-38-76-31,-39-1-1,0 1 1,38-1-16,-38 1 16,0-1-1,0 1-15,0-1 16,0 1-16,-38-1 15,38 1 1,0-1-16,-39 1 0,39-1 16,-38 39-16,38-38 15,-39-1 1,1 39 15,-1-38-15,1 38 31,38 38-47,38 39 31</inkml:trace>
          <inkml:trace contextRef="#ctx0" brushRef="#br0" timeOffset="163474.7478">3618 2463 0,'0'38'32,"0"1"-17,0-1-15,0 78 31,38-78-31,-38 39 16,0 0 0,39-38-16,-1-1 15,-38 1 1,0-1 0,39-38-16,-1 0 31,-38-38-16,39 38-15,-39-39 16,0-153 31,38-1-16,-38 232 63,0 38-78,39-77-16,-39 38 15,0 1 1,38-1-16,-38 1 31,0-1-31,39-38 0,-1 0 47,-38-38-31,0-1-16,39-76 31,-39-78 0,0 155-31,0-1 16,0-76 46</inkml:trace>
        </inkml:traceGroup>
        <inkml:traceGroup>
          <inkml:annotationXML>
            <emma:emma xmlns:emma="http://www.w3.org/2003/04/emma" version="1.0">
              <emma:interpretation id="{633D89AF-0DC2-4405-A12A-C9C47D26965A}" emma:medium="tactile" emma:mode="ink">
                <msink:context xmlns:msink="http://schemas.microsoft.com/ink/2010/main" type="inkWord" rotatedBoundingBox="24887,16088 25398,16014 25515,16817 25004,16891"/>
              </emma:interpretation>
              <emma:one-of disjunction-type="recognition" id="oneOf2">
                <emma:interpretation id="interp2" emma:lang="" emma:confidence="0">
                  <emma:literal>^</emma:literal>
                </emma:interpretation>
                <emma:interpretation id="interp3" emma:lang="" emma:confidence="0">
                  <emma:literal>n</emma:literal>
                </emma:interpretation>
                <emma:interpretation id="interp4" emma:lang="" emma:confidence="0">
                  <emma:literal>M</emma:literal>
                </emma:interpretation>
                <emma:interpretation id="interp5" emma:lang="" emma:confidence="0">
                  <emma:literal>N</emma:literal>
                </emma:interpretation>
                <emma:interpretation id="interp6" emma:lang="" emma:confidence="0">
                  <emma:literal>7</emma:literal>
                </emma:interpretation>
              </emma:one-of>
            </emma:emma>
          </inkml:annotationXML>
          <inkml:trace contextRef="#ctx0" brushRef="#br0" timeOffset="164121.7887">4426 2848 0,'-38'0'78,"38"-193"-31,0 78-16,0 76-31,0 1 16,0-1-16,38 1 15,-38-1 1,39 1-16,-39-1 0,38 39 0,-38-38 16,39 38-16,-1 0 15,-38-38 1,39 38-16,-1 0 16,1 38 15,-1 0-31,-38 1 0,39-1 15,-39 1-15,0-1 16,38 1-16,-38 76 16,38 1 15,-38-39-31,0 38 16,77-38 15</inkml:trace>
        </inkml:traceGroup>
      </inkml:traceGroup>
    </inkml:traceGroup>
  </inkml:traceGroup>
</inkml:ink>
</file>

<file path=ppt/ink/ink10.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0.11788" units="1/cm"/>
          <inkml:channelProperty channel="Y" name="resolution" value="26.85315" units="1/cm"/>
          <inkml:channelProperty channel="T" name="resolution" value="1" units="1/dev"/>
        </inkml:channelProperties>
      </inkml:inkSource>
      <inkml:timestamp xml:id="ts0" timeString="2017-09-28T22:49:11.717"/>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B271F704-885A-4F88-A429-780B73B7F68B}" emma:medium="tactile" emma:mode="ink">
          <msink:context xmlns:msink="http://schemas.microsoft.com/ink/2010/main" type="writingRegion" rotatedBoundingBox="-3350,7084 1434,7030 1466,9932 -3317,9986"/>
        </emma:interpretation>
      </emma:emma>
    </inkml:annotationXML>
    <inkml:traceGroup>
      <inkml:annotationXML>
        <emma:emma xmlns:emma="http://www.w3.org/2003/04/emma" version="1.0">
          <emma:interpretation id="{B12D3943-E0F6-4C1A-AB6B-9FF6D867F7CE}" emma:medium="tactile" emma:mode="ink">
            <msink:context xmlns:msink="http://schemas.microsoft.com/ink/2010/main" type="paragraph" rotatedBoundingBox="-3347,7080 963,7083 962,8354 -3348,8350" alignmentLevel="1"/>
          </emma:interpretation>
        </emma:emma>
      </inkml:annotationXML>
      <inkml:traceGroup>
        <inkml:annotationXML>
          <emma:emma xmlns:emma="http://www.w3.org/2003/04/emma" version="1.0">
            <emma:interpretation id="{94BBDFB7-9005-45BF-9B4B-F11A31960044}" emma:medium="tactile" emma:mode="ink">
              <msink:context xmlns:msink="http://schemas.microsoft.com/ink/2010/main" type="line" rotatedBoundingBox="-3347,7080 963,7083 962,8354 -3348,8350"/>
            </emma:interpretation>
          </emma:emma>
        </inkml:annotationXML>
        <inkml:traceGroup>
          <inkml:annotationXML>
            <emma:emma xmlns:emma="http://www.w3.org/2003/04/emma" version="1.0">
              <emma:interpretation id="{51F22527-2AD4-4246-858B-07363216B91F}" emma:medium="tactile" emma:mode="ink">
                <msink:context xmlns:msink="http://schemas.microsoft.com/ink/2010/main" type="inkWord" rotatedBoundingBox="-3347,7080 963,7083 962,8354 -3348,8350"/>
              </emma:interpretation>
              <emma:one-of disjunction-type="recognition" id="oneOf0">
                <emma:interpretation id="interp0" emma:lang="" emma:confidence="1">
                  <emma:literal/>
                </emma:interpretation>
              </emma:one-of>
            </emma:emma>
          </inkml:annotationXML>
          <inkml:trace contextRef="#ctx0" brushRef="#br0">540 500 0,'115'0'78,"-76"-38"-62,38 38 0,-77-39-16,77 1 15,-39 38-15,1 0 16,-1-39-16,1 39 0,-39-38 0,77-1 31,-39 1-15,1-39 46,-78 77-62,1 0 16,-78 0 15,78 0-15,-1 0-1,39 38-15,-77 1 16,77-1 0,-38 1-16,38-1 15,0 1-15,0 115 31,38-77 1,39 0-17,-38-77 1,-1 38-16,1 1 16,-1-39-1,1 0-15,115 0 47,-116 0-47</inkml:trace>
          <inkml:trace contextRef="#ctx0" brushRef="#br0" timeOffset="-767.1044">-577 38 0,'0'-38'0,"39"38"16,-39-39-16,38 39 0,-38-38 15,39 38-15,-1-38 16,1 38-16,-1-39 16,1 39-16,-1 0 15,1-38-15,76 38 16,78 0 15,-39 0-15,-77 0-1,-39 0-15,1 0 16,-1 0-16,-38 38 0,39-38 16,-39 39-16,0 76 46,-39-38-30,39-39 0,-38-38-16,-1 39 0,1-1 15,-1-38-15,1 39 16,-1-39-16,1 38 0,-78 1 31,116-1-31,-38-38 63,38 39-63,154-39 47,-77 0-32,-39 0-15,1 0 16,-1 38-1,1-38-15,-1 0 0,1 39 16,-1-39-16,-38 38 0,77 39 31,-77-38-15,0-1-16,0 1 16,-38-1-16,38 1 15,-39-39-15,-38 77 31,39-39-31,-1-38 0,1 39 16,-1-39-16,1 0 16,-78 38-1,78-38 1,-1 0-16,-38 0 31</inkml:trace>
          <inkml:trace contextRef="#ctx0" brushRef="#br0" timeOffset="-1824.6796">1 0 0,'0'154'0,"0"154"0,0-116 0,38-153 16,-38-1 0,0 155 15,39-193-31,-39 38 16,0 1-1,0-1 1,0 1 62</inkml:trace>
          <inkml:trace contextRef="#ctx0" brushRef="#br0" timeOffset="749.0527">1964 231 0,'-116'0'31,"78"0"-15,-1 38-16,1-38 15,-1 39-15,1-39 16,38 38-16,-39 1 0,-38 76 31,39-38-31,38-38 16,0-1-1,0 1-15,38-39 0,1 0 16,76 0 15,-76 0-15,76-116 15,-76 116-31,-39-38 0,38-1 31,-38 1-31,0-1 0,39 39 0,-39-38 32,0-1-32,0 1 15,0-1 17,-39 39-32,39 39 62,0-1-62,0 1 31,0-1-31,39 1 0,-1-1 32,-38 1-17,39-1 16,38 1-15</inkml:trace>
          <inkml:trace contextRef="#ctx0" brushRef="#br0" timeOffset="1307.7675">2387 385 0,'0'154'47,"0"-77"-31,0-39-1,39 1 32,-39-78-31,38-115 15,-38 39-15,0 76-16,39 39 0,76-154 47,-76 154-32,-1 0 1,1 39 0,-1-1-16,-38 1 15,0 153 16,38-38 48,1-154-79</inkml:trace>
          <inkml:trace contextRef="#ctx0" brushRef="#br0" timeOffset="1804.9474">3734 115 0,'0'-38'16,"-38"-1"-1,-1 39-15,1 0 16,-155 0 15,116 0-31,39 0 16,-1 0-1,39 39-15,-38-39 0,38 38 16,0 1 0,77 38-1,-39-77 1,1 38-16,-1 1 0,1-39 16,-39 38-16,38-38 15,-38 39 1,0-1-16,0 1 0,-77 38 31,39-77-31,-1 38 0,1-38 16,-39 39-16,38-39 15,-76 38 17</inkml:trace>
        </inkml:traceGroup>
      </inkml:traceGroup>
    </inkml:traceGroup>
    <inkml:traceGroup>
      <inkml:annotationXML>
        <emma:emma xmlns:emma="http://www.w3.org/2003/04/emma" version="1.0">
          <emma:interpretation id="{C6C4850B-34F9-41A2-9FA3-03BD145AEFA7}" emma:medium="tactile" emma:mode="ink">
            <msink:context xmlns:msink="http://schemas.microsoft.com/ink/2010/main" type="paragraph" rotatedBoundingBox="-3204,8585 1451,8532 1466,9932 -3188,9984" alignmentLevel="1"/>
          </emma:interpretation>
        </emma:emma>
      </inkml:annotationXML>
      <inkml:traceGroup>
        <inkml:annotationXML>
          <emma:emma xmlns:emma="http://www.w3.org/2003/04/emma" version="1.0">
            <emma:interpretation id="{044063AA-58EC-4EB9-A2EF-0CC5E925A634}" emma:medium="tactile" emma:mode="ink">
              <msink:context xmlns:msink="http://schemas.microsoft.com/ink/2010/main" type="line" rotatedBoundingBox="-3204,8585 1451,8532 1466,9932 -3188,9984"/>
            </emma:interpretation>
          </emma:emma>
        </inkml:annotationXML>
        <inkml:traceGroup>
          <inkml:annotationXML>
            <emma:emma xmlns:emma="http://www.w3.org/2003/04/emma" version="1.0">
              <emma:interpretation id="{04678305-CA1B-448A-8EEA-365A304BF993}" emma:medium="tactile" emma:mode="ink">
                <msink:context xmlns:msink="http://schemas.microsoft.com/ink/2010/main" type="inkWord" rotatedBoundingBox="-3204,8585 612,8542 628,9941 -3188,9984"/>
              </emma:interpretation>
              <emma:one-of disjunction-type="recognition" id="oneOf1">
                <emma:interpretation id="interp1" emma:lang="" emma:confidence="1">
                  <emma:literal/>
                </emma:interpretation>
              </emma:one-of>
            </emma:emma>
          </inkml:annotationXML>
          <inkml:trace contextRef="#ctx0" brushRef="#br0" timeOffset="60661.1309">1117 1770 0,'0'-77'31</inkml:trace>
          <inkml:trace contextRef="#ctx0" brushRef="#br0" timeOffset="60628.7833">1156 1963 0,'-39'-77'0</inkml:trace>
          <inkml:trace contextRef="#ctx0" brushRef="#br0" timeOffset="60346.5738">1002 1616 0,'-39'-38'31,"-38"38"-15,39 0-16,-1 38 15,1-38-15,38 39 16,-39-1-16,1-38 0,-1 116 31,39-39-15,0 0 0,0-39-16,0 1 15,39-39-15,-39 38 16,38-38-16,39 39 15,0-1 1,0-38 0,-38 0-16,38 0 15,-39-38-15,1 38 16,-39-39-16,77 1 16,-77-1-16,38 1 15,-38-1 1,0-115 15,0 116-31,0-1 16,0 1-16,-38-1 15,-39-38 1,38 77-16,39-38 0,-38 38 16,-1 0-1,1-39-15,-1 78 31</inkml:trace>
          <inkml:trace contextRef="#ctx0" brushRef="#br0" timeOffset="61160.8529">1079 1732 0,'-39'38'47,"39"1"-47,0 76 16,-38-76-1,-1 38 1,39-39-16,-38 78 15,38-78 1,0 155 0,0-40 15,77-37 16,-39-116-32,1 0-15,-1 0 16,1 0 0,-39-39-16,0 1 0,38-1 15,-38-38 1,39 39-16,-39-39 16,0 39-1,0-1-15,0 1 16,0-39-1,-39 77-15,1-77 16,-1 77 15,39-39-31</inkml:trace>
          <inkml:trace contextRef="#ctx0" brushRef="#br0" timeOffset="59629.5005">655 1385 0,'-38'-38'0,"-1"38"0,-576-39 16,538 78-16,38-39 15,1 38-15,-1-38 16,1 0 0,-1 39-16,39-1 15,-38 1 1,38-1-16,0 1 15,38-39-15,1 77 16,-39-39 0,38-38-16,39 77 15,-77-38-15,39-1 16,-1-38-16,39 116 31,-77 38 0,0-116-15,-38-38-16,38 39 16,-39-39-16,1 38 15,-1-38-15,1 39 16,-1-39 0,1 0-16,-39 0 15,77 38-15,-39-38 16,1 39 31</inkml:trace>
          <inkml:trace contextRef="#ctx0" brushRef="#br0" timeOffset="61653.64">1579 1886 0,'0'154'63,"0"-116"-47,38 1-1,-38-1-15,39-38 0,-1 0 16,-38 39-16,39-39 15,38 0 1,-39 0 0,1 0-16,-39-39 0,38 39 15,-38-38-15,39 38 16,-39-39 0,38 1-16,-38-1 31,0-76 0,0 76-31,0 1 16,-38-1-1,38 1 1</inkml:trace>
          <inkml:trace contextRef="#ctx0" brushRef="#br0" timeOffset="62345.0118">2503 1732 0,'-39'0'47,"1"38"-47,-1-38 15,39 39-15,-38-39 0,38 38 16,0 39 0,-39-77-16,39 39 0,0-1 31,39-38-31,115 39 62,-116-78-46,1 39-16,-39-38 0,38-1 31,-38 1-31,39-78 94,-39 270-32,0-115-62,0-1 16,38 1 0,-38-1 15,39-38-31,-39 39 0,38-1 47</inkml:trace>
          <inkml:trace contextRef="#ctx0" brushRef="#br0" timeOffset="62844.2242">3388 1655 0,'-39'-77'16,"39"38"-1,-38 39-15,-1-38 31,1 38-31,-1 0 16,1 0 0,38 38-16,0 1 15,0-1-15,0 1 0,38-1 16,-38 1-16,39-1 16,-1 78-1,1-78-15,-1 1 16,-38-1-1,0 1-15,0-1 0,-38-38 16,-1 39 0,1-39-1,-1 0-15,1 0 0,-39 0 16,-39 0 15,116-39-31,-38 39 0,38-38 0</inkml:trace>
        </inkml:traceGroup>
        <inkml:traceGroup>
          <inkml:annotationXML>
            <emma:emma xmlns:emma="http://www.w3.org/2003/04/emma" version="1.0">
              <emma:interpretation id="{00300934-1CC5-4A25-8FB5-2519FE808EBE}" emma:medium="tactile" emma:mode="ink">
                <msink:context xmlns:msink="http://schemas.microsoft.com/ink/2010/main" type="inkWord" rotatedBoundingBox="996,8620 1451,8614 1462,9505 1006,9510"/>
              </emma:interpretation>
              <emma:one-of disjunction-type="recognition" id="oneOf2">
                <emma:interpretation id="interp2" emma:lang="" emma:confidence="1">
                  <emma:literal>h</emma:literal>
                </emma:interpretation>
                <emma:interpretation id="interp3" emma:lang="" emma:confidence="0">
                  <emma:literal>u</emma:literal>
                </emma:interpretation>
                <emma:interpretation id="interp4" emma:lang="" emma:confidence="0">
                  <emma:literal>\</emma:literal>
                </emma:interpretation>
                <emma:interpretation id="interp5" emma:lang="" emma:confidence="0">
                  <emma:literal>n</emma:literal>
                </emma:interpretation>
                <emma:interpretation id="interp6" emma:lang="" emma:confidence="0">
                  <emma:literal>U</emma:literal>
                </emma:interpretation>
              </emma:one-of>
            </emma:emma>
          </inkml:annotationXML>
          <inkml:trace contextRef="#ctx0" brushRef="#br0" timeOffset="63425.3317">3773 1347 0,'0'77'15,"0"-39"1,0 39-16,0 116 47,38-78-32,-38-76 1,39 38 62,-39-39-78,0-76 0,115-78 63,-76 116-63,37 0 31,-37 0-16,-39 39-15,38 38 16,-38 77 15,39-116-31,-1 39 32</inkml:trace>
        </inkml:traceGroup>
      </inkml:traceGroup>
    </inkml:traceGroup>
  </inkml:traceGroup>
</inkml:ink>
</file>

<file path=ppt/ink/ink11.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0.11788" units="1/cm"/>
          <inkml:channelProperty channel="Y" name="resolution" value="26.85315" units="1/cm"/>
          <inkml:channelProperty channel="T" name="resolution" value="1" units="1/dev"/>
        </inkml:channelProperties>
      </inkml:inkSource>
      <inkml:timestamp xml:id="ts0" timeString="2017-09-18T13:02:57.598"/>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907F65B7-BC2D-4D99-BFBC-806A6BDD6ECF}" emma:medium="tactile" emma:mode="ink">
          <msink:context xmlns:msink="http://schemas.microsoft.com/ink/2010/main" type="writingRegion" rotatedBoundingBox="4080,8577 4095,8577 4095,8592 4080,8592"/>
        </emma:interpretation>
      </emma:emma>
    </inkml:annotationXML>
    <inkml:traceGroup>
      <inkml:annotationXML>
        <emma:emma xmlns:emma="http://www.w3.org/2003/04/emma" version="1.0">
          <emma:interpretation id="{C3239684-48C8-49B8-9499-001715B50BDD}" emma:medium="tactile" emma:mode="ink">
            <msink:context xmlns:msink="http://schemas.microsoft.com/ink/2010/main" type="paragraph" rotatedBoundingBox="4080,8577 4095,8577 4095,8592 4080,8592" alignmentLevel="1"/>
          </emma:interpretation>
        </emma:emma>
      </inkml:annotationXML>
      <inkml:traceGroup>
        <inkml:annotationXML>
          <emma:emma xmlns:emma="http://www.w3.org/2003/04/emma" version="1.0">
            <emma:interpretation id="{1A9FDFAF-920A-460D-822D-13AD77C4B03A}" emma:medium="tactile" emma:mode="ink">
              <msink:context xmlns:msink="http://schemas.microsoft.com/ink/2010/main" type="line" rotatedBoundingBox="4080,8577 4095,8577 4095,8592 4080,8592"/>
            </emma:interpretation>
          </emma:emma>
        </inkml:annotationXML>
        <inkml:traceGroup>
          <inkml:annotationXML>
            <emma:emma xmlns:emma="http://www.w3.org/2003/04/emma" version="1.0">
              <emma:interpretation id="{AE2CECED-6D9C-42FA-9722-2DD8CF6F2D96}" emma:medium="tactile" emma:mode="ink">
                <msink:context xmlns:msink="http://schemas.microsoft.com/ink/2010/main" type="inkWord" rotatedBoundingBox="4080,8577 4095,8577 4095,8592 4080,8592"/>
              </emma:interpretation>
              <emma:one-of disjunction-type="recognition" id="oneOf0">
                <emma:interpretation id="interp0" emma:lang="" emma:confidence="0">
                  <emma:literal>.</emma:literal>
                </emma:interpretation>
                <emma:interpretation id="interp1" emma:lang="" emma:confidence="0">
                  <emma:literal>v</emma:literal>
                </emma:interpretation>
                <emma:interpretation id="interp2" emma:lang="" emma:confidence="0">
                  <emma:literal>}</emma:literal>
                </emma:interpretation>
                <emma:interpretation id="interp3" emma:lang="" emma:confidence="0">
                  <emma:literal>w</emma:literal>
                </emma:interpretation>
                <emma:interpretation id="interp4" emma:lang="" emma:confidence="0">
                  <emma:literal>3</emma:literal>
                </emma:interpretation>
              </emma:one-of>
            </emma:emma>
          </inkml:annotationXML>
          <inkml:trace contextRef="#ctx0" brushRef="#br0">0 0 0</inkml:trace>
        </inkml:traceGroup>
      </inkml:traceGroup>
    </inkml:traceGroup>
  </inkml:traceGroup>
</inkml:ink>
</file>

<file path=ppt/ink/ink12.xml><?xml version="1.0" encoding="utf-8"?>
<inkml:ink xmlns:inkml="http://www.w3.org/2003/InkML">
  <inkml:definitions>
    <inkml:context xml:id="ctx0">
      <inkml:inkSource xml:id="inkSrc0">
        <inkml:traceFormat>
          <inkml:channel name="X" type="integer" max="1280" units="cm"/>
          <inkml:channel name="Y" type="integer" max="800" units="cm"/>
          <inkml:channel name="T" type="integer" max="2.14748E9" units="dev"/>
        </inkml:traceFormat>
        <inkml:channelProperties>
          <inkml:channelProperty channel="X" name="resolution" value="37.75811" units="1/cm"/>
          <inkml:channelProperty channel="Y" name="resolution" value="37.73585" units="1/cm"/>
          <inkml:channelProperty channel="T" name="resolution" value="1" units="1/dev"/>
        </inkml:channelProperties>
      </inkml:inkSource>
      <inkml:timestamp xml:id="ts0" timeString="2019-09-12T16:46:56.636"/>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56FD1310-5436-4B9F-B318-07BD8702EAEA}" emma:medium="tactile" emma:mode="ink">
          <msink:context xmlns:msink="http://schemas.microsoft.com/ink/2010/main" type="writingRegion" rotatedBoundingBox="4209,6640 4224,6640 4224,6655 4209,6655"/>
        </emma:interpretation>
      </emma:emma>
    </inkml:annotationXML>
    <inkml:traceGroup>
      <inkml:annotationXML>
        <emma:emma xmlns:emma="http://www.w3.org/2003/04/emma" version="1.0">
          <emma:interpretation id="{E9FD121B-A3FA-4B1E-8DE7-6F5B91F6F1B2}" emma:medium="tactile" emma:mode="ink">
            <msink:context xmlns:msink="http://schemas.microsoft.com/ink/2010/main" type="paragraph" rotatedBoundingBox="4209,6640 4224,6640 4224,6655 4209,6655" alignmentLevel="1"/>
          </emma:interpretation>
        </emma:emma>
      </inkml:annotationXML>
      <inkml:traceGroup>
        <inkml:annotationXML>
          <emma:emma xmlns:emma="http://www.w3.org/2003/04/emma" version="1.0">
            <emma:interpretation id="{1CAA687E-9C54-46EB-AFA9-1F42EBFC0EE2}" emma:medium="tactile" emma:mode="ink">
              <msink:context xmlns:msink="http://schemas.microsoft.com/ink/2010/main" type="line" rotatedBoundingBox="4209,6640 4224,6640 4224,6655 4209,6655"/>
            </emma:interpretation>
          </emma:emma>
        </inkml:annotationXML>
        <inkml:traceGroup>
          <inkml:annotationXML>
            <emma:emma xmlns:emma="http://www.w3.org/2003/04/emma" version="1.0">
              <emma:interpretation id="{5E026499-E1F2-471C-92F9-80B64EBC339D}" emma:medium="tactile" emma:mode="ink">
                <msink:context xmlns:msink="http://schemas.microsoft.com/ink/2010/main" type="inkWord" rotatedBoundingBox="4209,6640 4224,6640 4224,6655 4209,6655"/>
              </emma:interpretation>
              <emma:one-of disjunction-type="recognition" id="oneOf0">
                <emma:interpretation id="interp0" emma:lang="" emma:confidence="0">
                  <emma:literal>.</emma:literal>
                </emma:interpretation>
                <emma:interpretation id="interp1" emma:lang="" emma:confidence="0">
                  <emma:literal>v</emma:literal>
                </emma:interpretation>
                <emma:interpretation id="interp2" emma:lang="" emma:confidence="0">
                  <emma:literal>}</emma:literal>
                </emma:interpretation>
                <emma:interpretation id="interp3" emma:lang="" emma:confidence="0">
                  <emma:literal>w</emma:literal>
                </emma:interpretation>
                <emma:interpretation id="interp4" emma:lang="" emma:confidence="0">
                  <emma:literal>3</emma:literal>
                </emma:interpretation>
              </emma:one-of>
            </emma:emma>
          </inkml:annotationXML>
          <inkml:trace contextRef="#ctx0" brushRef="#br0">0 0 0</inkml:trace>
        </inkml:traceGroup>
      </inkml:traceGroup>
    </inkml:traceGroup>
  </inkml:traceGroup>
</inkml:ink>
</file>

<file path=ppt/ink/ink13.xml><?xml version="1.0" encoding="utf-8"?>
<inkml:ink xmlns:inkml="http://www.w3.org/2003/InkML">
  <inkml:definitions>
    <inkml:context xml:id="ctx0">
      <inkml:inkSource xml:id="inkSrc0">
        <inkml:traceFormat>
          <inkml:channel name="X" type="integer" max="1280" units="cm"/>
          <inkml:channel name="Y" type="integer" max="800" units="cm"/>
          <inkml:channel name="T" type="integer" max="2.14748E9" units="dev"/>
        </inkml:traceFormat>
        <inkml:channelProperties>
          <inkml:channelProperty channel="X" name="resolution" value="37.75811" units="1/cm"/>
          <inkml:channelProperty channel="Y" name="resolution" value="37.73585" units="1/cm"/>
          <inkml:channelProperty channel="T" name="resolution" value="1" units="1/dev"/>
        </inkml:channelProperties>
      </inkml:inkSource>
      <inkml:timestamp xml:id="ts0" timeString="2019-09-12T16:59:49.649"/>
    </inkml:context>
    <inkml:brush xml:id="br0">
      <inkml:brushProperty name="width" value="0.06667" units="cm"/>
      <inkml:brushProperty name="height" value="0.06667" units="cm"/>
      <inkml:brushProperty name="fitToCurve" value="1"/>
    </inkml:brush>
  </inkml:definitions>
  <inkml:trace contextRef="#ctx0" brushRef="#br0">0 36 0,'0'-36'62</inkml:trace>
</inkml:ink>
</file>

<file path=ppt/ink/ink14.xml><?xml version="1.0" encoding="utf-8"?>
<inkml:ink xmlns:inkml="http://www.w3.org/2003/InkML">
  <inkml:definitions>
    <inkml:context xml:id="ctx0">
      <inkml:inkSource xml:id="inkSrc0">
        <inkml:traceFormat>
          <inkml:channel name="X" type="integer" max="1280" units="cm"/>
          <inkml:channel name="Y" type="integer" max="800" units="cm"/>
          <inkml:channel name="T" type="integer" max="2.14748E9" units="dev"/>
        </inkml:traceFormat>
        <inkml:channelProperties>
          <inkml:channelProperty channel="X" name="resolution" value="37.75811" units="1/cm"/>
          <inkml:channelProperty channel="Y" name="resolution" value="37.73585" units="1/cm"/>
          <inkml:channelProperty channel="T" name="resolution" value="1" units="1/dev"/>
        </inkml:channelProperties>
      </inkml:inkSource>
      <inkml:timestamp xml:id="ts0" timeString="2019-09-12T16:48:34.019"/>
    </inkml:context>
    <inkml:brush xml:id="br0">
      <inkml:brushProperty name="width" value="0.05292" units="cm"/>
      <inkml:brushProperty name="height" value="0.05292" units="cm"/>
    </inkml:brush>
  </inkml:definitions>
  <inkml:trace contextRef="#ctx0" brushRef="#br0">12573 15716 0</inkml:trace>
  <inkml:trace contextRef="#ctx0" brushRef="#br0" timeOffset="656.217">12120 15669 0</inkml:trace>
</inkml:ink>
</file>

<file path=ppt/ink/ink15.xml><?xml version="1.0" encoding="utf-8"?>
<inkml:ink xmlns:inkml="http://www.w3.org/2003/InkML">
  <inkml:definitions>
    <inkml:context xml:id="ctx0">
      <inkml:inkSource xml:id="inkSrc0">
        <inkml:traceFormat>
          <inkml:channel name="X" type="integer" max="32767" units="in"/>
          <inkml:channel name="Y" type="integer" max="32767" units="in"/>
          <inkml:channel name="F" type="integer" max="1023" units="in"/>
        </inkml:traceFormat>
        <inkml:channelProperties>
          <inkml:channelProperty channel="X" name="resolution" value="2109.91626" units="1/in"/>
          <inkml:channelProperty channel="Y" name="resolution" value="1336.88293" units="1/in"/>
          <inkml:channelProperty channel="F" name="resolution" value="41.73807" units="1/in"/>
        </inkml:channelProperties>
      </inkml:inkSource>
      <inkml:timestamp xml:id="ts0" timeString="2014-09-12T16:56:26.668"/>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43A30DC3-141F-48E1-805F-327E63A5CD55}" emma:medium="tactile" emma:mode="ink">
          <msink:context xmlns:msink="http://schemas.microsoft.com/ink/2010/main" type="inkDrawing" rotatedBoundingBox="14936,16753 22185,14359 22520,15373 15271,17767" semanticType="callout" shapeName="Other"/>
        </emma:interpretation>
      </emma:emma>
    </inkml:annotationXML>
    <inkml:trace contextRef="#ctx0" brushRef="#br0">-69 2240 512,'0'0'0,"0"0"0,0 0 0,0 0 0,0 0 0,0 0 0,0 0 0,0 0 0,0 0 0,0 0 0,0 0 0,0 0 0,0 0 0,0-22 0,0 22 0,0 0 0,0 0 0,0 0 0,0 0 0,0 0 0,0 0 0,0 0 0,0 0 0,0 0 0,0 0 0,0 0 0,0 0 0,0 0 0,0 0 0,0 0 0,0-22 0,0 22 0,0 0 0,0 0 0,0 0 0,0 0 0,0 0 0,0 0 0,0 0 0,0 0 0,-22 22 0,22-22 0,0 0 0,0 22 0,0-22 0,-23 23 0,23-23 0,0 21 0,23 4 0,-23-25 0,0 21 0,22 2 0</inkml:trace>
  </inkml:traceGroup>
</inkml:ink>
</file>

<file path=ppt/ink/ink16.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0.11788" units="1/cm"/>
          <inkml:channelProperty channel="Y" name="resolution" value="26.85315" units="1/cm"/>
          <inkml:channelProperty channel="T" name="resolution" value="1" units="1/dev"/>
        </inkml:channelProperties>
      </inkml:inkSource>
      <inkml:timestamp xml:id="ts0" timeString="2017-09-28T13:00:12.116"/>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12917915-CFFC-4496-A718-4D3634BE03DD}" emma:medium="tactile" emma:mode="ink">
          <msink:context xmlns:msink="http://schemas.microsoft.com/ink/2010/main" type="writingRegion" rotatedBoundingBox="3831,6328 3846,6328 3846,6343 3831,6343"/>
        </emma:interpretation>
      </emma:emma>
    </inkml:annotationXML>
    <inkml:traceGroup>
      <inkml:annotationXML>
        <emma:emma xmlns:emma="http://www.w3.org/2003/04/emma" version="1.0">
          <emma:interpretation id="{0F258377-D492-4FA8-AF88-A73CF27DEE69}" emma:medium="tactile" emma:mode="ink">
            <msink:context xmlns:msink="http://schemas.microsoft.com/ink/2010/main" type="paragraph" rotatedBoundingBox="3831,6328 3846,6328 3846,6343 3831,6343" alignmentLevel="1"/>
          </emma:interpretation>
        </emma:emma>
      </inkml:annotationXML>
      <inkml:traceGroup>
        <inkml:annotationXML>
          <emma:emma xmlns:emma="http://www.w3.org/2003/04/emma" version="1.0">
            <emma:interpretation id="{7A274675-15F6-464B-A661-412E0EB7F41C}" emma:medium="tactile" emma:mode="ink">
              <msink:context xmlns:msink="http://schemas.microsoft.com/ink/2010/main" type="line" rotatedBoundingBox="3831,6328 3846,6328 3846,6343 3831,6343"/>
            </emma:interpretation>
          </emma:emma>
        </inkml:annotationXML>
        <inkml:traceGroup>
          <inkml:annotationXML>
            <emma:emma xmlns:emma="http://www.w3.org/2003/04/emma" version="1.0">
              <emma:interpretation id="{C65E7C79-ACCC-430A-8AA7-65E2AC54F924}" emma:medium="tactile" emma:mode="ink">
                <msink:context xmlns:msink="http://schemas.microsoft.com/ink/2010/main" type="inkWord" rotatedBoundingBox="3831,6328 3846,6328 3846,6343 3831,6343"/>
              </emma:interpretation>
              <emma:one-of disjunction-type="recognition" id="oneOf0">
                <emma:interpretation id="interp0" emma:lang="" emma:confidence="0">
                  <emma:literal>.</emma:literal>
                </emma:interpretation>
                <emma:interpretation id="interp1" emma:lang="" emma:confidence="0">
                  <emma:literal>v</emma:literal>
                </emma:interpretation>
                <emma:interpretation id="interp2" emma:lang="" emma:confidence="0">
                  <emma:literal>}</emma:literal>
                </emma:interpretation>
                <emma:interpretation id="interp3" emma:lang="" emma:confidence="0">
                  <emma:literal>w</emma:literal>
                </emma:interpretation>
                <emma:interpretation id="interp4" emma:lang="" emma:confidence="0">
                  <emma:literal>3</emma:literal>
                </emma:interpretation>
              </emma:one-of>
            </emma:emma>
          </inkml:annotationXML>
          <inkml:trace contextRef="#ctx0" brushRef="#br0">0 0 0</inkml:trace>
        </inkml:traceGroup>
      </inkml:traceGroup>
    </inkml:traceGroup>
  </inkml:traceGroup>
</inkml:ink>
</file>

<file path=ppt/ink/ink17.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0.11788" units="1/cm"/>
          <inkml:channelProperty channel="Y" name="resolution" value="26.85315" units="1/cm"/>
          <inkml:channelProperty channel="T" name="resolution" value="1" units="1/dev"/>
        </inkml:channelProperties>
      </inkml:inkSource>
      <inkml:timestamp xml:id="ts0" timeString="2017-09-28T12:56:04.457"/>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FBCA580F-5451-4BE0-9867-097909E57726}" emma:medium="tactile" emma:mode="ink">
          <msink:context xmlns:msink="http://schemas.microsoft.com/ink/2010/main" type="writingRegion" rotatedBoundingBox="3925,8428 3940,8428 3940,8443 3925,8443"/>
        </emma:interpretation>
      </emma:emma>
    </inkml:annotationXML>
    <inkml:traceGroup>
      <inkml:annotationXML>
        <emma:emma xmlns:emma="http://www.w3.org/2003/04/emma" version="1.0">
          <emma:interpretation id="{B0F77EB2-B462-4075-8FC5-6B3EB34E4B02}" emma:medium="tactile" emma:mode="ink">
            <msink:context xmlns:msink="http://schemas.microsoft.com/ink/2010/main" type="paragraph" rotatedBoundingBox="3925,8428 3940,8428 3940,8443 3925,8443" alignmentLevel="1"/>
          </emma:interpretation>
        </emma:emma>
      </inkml:annotationXML>
      <inkml:traceGroup>
        <inkml:annotationXML>
          <emma:emma xmlns:emma="http://www.w3.org/2003/04/emma" version="1.0">
            <emma:interpretation id="{FE24A4D0-B4CE-4F03-BD4C-56C1BE81C6ED}" emma:medium="tactile" emma:mode="ink">
              <msink:context xmlns:msink="http://schemas.microsoft.com/ink/2010/main" type="line" rotatedBoundingBox="3925,8428 3940,8428 3940,8443 3925,8443"/>
            </emma:interpretation>
          </emma:emma>
        </inkml:annotationXML>
        <inkml:traceGroup>
          <inkml:annotationXML>
            <emma:emma xmlns:emma="http://www.w3.org/2003/04/emma" version="1.0">
              <emma:interpretation id="{B743DAEF-42BF-477F-BE1D-706DAD2A9D85}" emma:medium="tactile" emma:mode="ink">
                <msink:context xmlns:msink="http://schemas.microsoft.com/ink/2010/main" type="inkWord" rotatedBoundingBox="3925,8428 3940,8428 3940,8443 3925,8443"/>
              </emma:interpretation>
              <emma:one-of disjunction-type="recognition" id="oneOf0">
                <emma:interpretation id="interp0" emma:lang="" emma:confidence="0">
                  <emma:literal>.</emma:literal>
                </emma:interpretation>
                <emma:interpretation id="interp1" emma:lang="" emma:confidence="0">
                  <emma:literal>v</emma:literal>
                </emma:interpretation>
                <emma:interpretation id="interp2" emma:lang="" emma:confidence="0">
                  <emma:literal>}</emma:literal>
                </emma:interpretation>
                <emma:interpretation id="interp3" emma:lang="" emma:confidence="0">
                  <emma:literal>w</emma:literal>
                </emma:interpretation>
                <emma:interpretation id="interp4" emma:lang="" emma:confidence="0">
                  <emma:literal>3</emma:literal>
                </emma:interpretation>
              </emma:one-of>
            </emma:emma>
          </inkml:annotationXML>
          <inkml:trace contextRef="#ctx0" brushRef="#br0">0 0 0</inkml:trace>
        </inkml:traceGroup>
      </inkml:traceGroup>
    </inkml:traceGroup>
  </inkml:traceGroup>
</inkml:ink>
</file>

<file path=ppt/ink/ink18.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0.11788" units="1/cm"/>
          <inkml:channelProperty channel="Y" name="resolution" value="26.85315" units="1/cm"/>
          <inkml:channelProperty channel="T" name="resolution" value="1" units="1/dev"/>
        </inkml:channelProperties>
      </inkml:inkSource>
      <inkml:timestamp xml:id="ts0" timeString="2017-09-28T12:58:54.773"/>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F845D3AE-DE7D-4209-B129-4F6830FC52A1}" emma:medium="tactile" emma:mode="ink">
          <msink:context xmlns:msink="http://schemas.microsoft.com/ink/2010/main" type="writingRegion" rotatedBoundingBox="18081,6027 18096,6027 18096,6042 18081,6042"/>
        </emma:interpretation>
      </emma:emma>
    </inkml:annotationXML>
    <inkml:traceGroup>
      <inkml:annotationXML>
        <emma:emma xmlns:emma="http://www.w3.org/2003/04/emma" version="1.0">
          <emma:interpretation id="{47FDDE95-6811-440B-8E83-23217D89033A}" emma:medium="tactile" emma:mode="ink">
            <msink:context xmlns:msink="http://schemas.microsoft.com/ink/2010/main" type="paragraph" rotatedBoundingBox="18081,6027 18096,6027 18096,6042 18081,6042" alignmentLevel="1"/>
          </emma:interpretation>
        </emma:emma>
      </inkml:annotationXML>
      <inkml:traceGroup>
        <inkml:annotationXML>
          <emma:emma xmlns:emma="http://www.w3.org/2003/04/emma" version="1.0">
            <emma:interpretation id="{C3DC0524-5C94-481E-96AB-AF427F7EDEC0}" emma:medium="tactile" emma:mode="ink">
              <msink:context xmlns:msink="http://schemas.microsoft.com/ink/2010/main" type="line" rotatedBoundingBox="18081,6027 18096,6027 18096,6042 18081,6042"/>
            </emma:interpretation>
          </emma:emma>
        </inkml:annotationXML>
        <inkml:traceGroup>
          <inkml:annotationXML>
            <emma:emma xmlns:emma="http://www.w3.org/2003/04/emma" version="1.0">
              <emma:interpretation id="{4C06028D-7914-4F3A-A061-08699324469D}" emma:medium="tactile" emma:mode="ink">
                <msink:context xmlns:msink="http://schemas.microsoft.com/ink/2010/main" type="inkWord" rotatedBoundingBox="18081,6027 18096,6027 18096,6042 18081,6042"/>
              </emma:interpretation>
              <emma:one-of disjunction-type="recognition" id="oneOf0">
                <emma:interpretation id="interp0" emma:lang="" emma:confidence="0">
                  <emma:literal>.</emma:literal>
                </emma:interpretation>
                <emma:interpretation id="interp1" emma:lang="" emma:confidence="0">
                  <emma:literal>v</emma:literal>
                </emma:interpretation>
                <emma:interpretation id="interp2" emma:lang="" emma:confidence="0">
                  <emma:literal>}</emma:literal>
                </emma:interpretation>
                <emma:interpretation id="interp3" emma:lang="" emma:confidence="0">
                  <emma:literal>w</emma:literal>
                </emma:interpretation>
                <emma:interpretation id="interp4" emma:lang="" emma:confidence="0">
                  <emma:literal>3</emma:literal>
                </emma:interpretation>
              </emma:one-of>
            </emma:emma>
          </inkml:annotationXML>
          <inkml:trace contextRef="#ctx0" brushRef="#br0">0 0 0</inkml:trace>
        </inkml:traceGroup>
      </inkml:traceGroup>
    </inkml:traceGroup>
  </inkml:traceGroup>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D72C15BD-F8C8-4BA1-91F7-12D79494473D}" type="datetimeFigureOut">
              <a:rPr lang="en-US" smtClean="0"/>
              <a:t>9/12/2019</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AE3EBECA-AAAC-4681-8EEE-3BACBEB75906}" type="slidenum">
              <a:rPr lang="en-US" smtClean="0"/>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D72C15BD-F8C8-4BA1-91F7-12D79494473D}" type="datetimeFigureOut">
              <a:rPr lang="en-US" smtClean="0"/>
              <a:t>9/12/2019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4361688" y="1026372"/>
            <a:ext cx="457200" cy="441325"/>
          </a:xfrm>
        </p:spPr>
        <p:txBody>
          <a:bodyPr/>
          <a:lstStyle/>
          <a:p>
            <a:fld id="{AE3EBECA-AAAC-4681-8EEE-3BACBEB75906}" type="slidenum">
              <a:rPr lang="en-US" smtClean="0"/>
              <a:t>‹#›</a:t>
            </a:fld>
            <a:endParaRPr lang="en-US" dirty="0"/>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D72C15BD-F8C8-4BA1-91F7-12D79494473D}" type="datetimeFigureOut">
              <a:rPr lang="en-US" smtClean="0"/>
              <a:t>9/12/2019</a:t>
            </a:fld>
            <a:endParaRPr lang="en-US"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AE3EBECA-AAAC-4681-8EEE-3BACBEB75906}" type="slidenum">
              <a:rPr lang="en-US" smtClean="0"/>
              <a:t>‹#›</a:t>
            </a:fld>
            <a:endParaRPr lang="en-US" dirty="0"/>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D72C15BD-F8C8-4BA1-91F7-12D79494473D}" type="datetimeFigureOut">
              <a:rPr lang="en-US" smtClean="0"/>
              <a:t>9/12/2019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3EBECA-AAAC-4681-8EEE-3BACBEB75906}" type="slidenum">
              <a:rPr lang="en-US" smtClean="0"/>
              <a:t>‹#›</a:t>
            </a:fld>
            <a:endParaRPr lang="en-US" dirty="0"/>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D72C15BD-F8C8-4BA1-91F7-12D79494473D}" type="datetimeFigureOut">
              <a:rPr lang="en-US" smtClean="0"/>
              <a:t>9/12/2019</a:t>
            </a:fld>
            <a:endParaRPr lang="en-US" dirty="0"/>
          </a:p>
        </p:txBody>
      </p:sp>
      <p:sp>
        <p:nvSpPr>
          <p:cNvPr id="8" name="Footer Placeholder 7"/>
          <p:cNvSpPr>
            <a:spLocks noGrp="1"/>
          </p:cNvSpPr>
          <p:nvPr>
            <p:ph type="ftr" sz="quarter" idx="11"/>
          </p:nvPr>
        </p:nvSpPr>
        <p:spPr>
          <a:xfrm>
            <a:off x="304800" y="6409944"/>
            <a:ext cx="3581400" cy="365760"/>
          </a:xfrm>
        </p:spPr>
        <p:txBody>
          <a:bodyPr/>
          <a:lstStyle/>
          <a:p>
            <a:endParaRPr lang="en-US" dirty="0"/>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AE3EBECA-AAAC-4681-8EEE-3BACBEB75906}" type="slidenum">
              <a:rPr lang="en-US" smtClean="0"/>
              <a:t>‹#›</a:t>
            </a:fld>
            <a:endParaRPr lang="en-US" dirty="0"/>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72C15BD-F8C8-4BA1-91F7-12D79494473D}" type="datetimeFigureOut">
              <a:rPr lang="en-US" smtClean="0"/>
              <a:t>9/12/2019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4343400" y="1036020"/>
            <a:ext cx="457200" cy="441325"/>
          </a:xfrm>
        </p:spPr>
        <p:txBody>
          <a:bodyPr/>
          <a:lstStyle/>
          <a:p>
            <a:fld id="{AE3EBECA-AAAC-4681-8EEE-3BACBEB75906}"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D72C15BD-F8C8-4BA1-91F7-12D79494473D}" type="datetimeFigureOut">
              <a:rPr lang="en-US" smtClean="0"/>
              <a:t>9/12/2019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AE3EBECA-AAAC-4681-8EEE-3BACBEB75906}"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AE3EBECA-AAAC-4681-8EEE-3BACBEB75906}" type="slidenum">
              <a:rPr lang="en-US" smtClean="0"/>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p:txBody>
          <a:bodyPr/>
          <a:lstStyle/>
          <a:p>
            <a:fld id="{D72C15BD-F8C8-4BA1-91F7-12D79494473D}" type="datetimeFigureOut">
              <a:rPr lang="en-US" smtClean="0"/>
              <a:t>9/12/2019</a:t>
            </a:fld>
            <a:endParaRPr lang="en-US" dirty="0"/>
          </a:p>
        </p:txBody>
      </p:sp>
      <p:sp>
        <p:nvSpPr>
          <p:cNvPr id="6" name="Footer Placeholder 5"/>
          <p:cNvSpPr>
            <a:spLocks noGrp="1"/>
          </p:cNvSpPr>
          <p:nvPr>
            <p:ph type="ftr" sz="quarter" idx="11"/>
          </p:nvPr>
        </p:nvSpPr>
        <p:spPr>
          <a:xfrm>
            <a:off x="301752" y="6410848"/>
            <a:ext cx="3383280" cy="365760"/>
          </a:xfrm>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p>
            <a:fld id="{AE3EBECA-AAAC-4681-8EEE-3BACBEB75906}" type="slidenum">
              <a:rPr lang="en-US" smtClean="0"/>
              <a:t>‹#›</a:t>
            </a:fld>
            <a:endParaRPr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a:xfrm>
            <a:off x="5788152" y="6404984"/>
            <a:ext cx="3044952" cy="365760"/>
          </a:xfrm>
        </p:spPr>
        <p:txBody>
          <a:bodyPr/>
          <a:lstStyle/>
          <a:p>
            <a:fld id="{D72C15BD-F8C8-4BA1-91F7-12D79494473D}" type="datetimeFigureOut">
              <a:rPr lang="en-US" smtClean="0"/>
              <a:t>9/12/2019</a:t>
            </a:fld>
            <a:endParaRPr lang="en-US" dirty="0"/>
          </a:p>
        </p:txBody>
      </p:sp>
      <p:sp>
        <p:nvSpPr>
          <p:cNvPr id="6" name="Footer Placeholder 5"/>
          <p:cNvSpPr>
            <a:spLocks noGrp="1"/>
          </p:cNvSpPr>
          <p:nvPr>
            <p:ph type="ftr" sz="quarter" idx="11"/>
          </p:nvPr>
        </p:nvSpPr>
        <p:spPr>
          <a:xfrm>
            <a:off x="301752" y="6410848"/>
            <a:ext cx="3584448" cy="36576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72C15BD-F8C8-4BA1-91F7-12D79494473D}" type="datetimeFigureOut">
              <a:rPr lang="en-US" smtClean="0"/>
              <a:t>9/12/2019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3EBECA-AAAC-4681-8EEE-3BACBEB75906}"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6915912" y="3009901"/>
            <a:ext cx="457200" cy="441325"/>
          </a:xfrm>
        </p:spPr>
        <p:txBody>
          <a:bodyPr/>
          <a:lstStyle/>
          <a:p>
            <a:fld id="{AE3EBECA-AAAC-4681-8EEE-3BACBEB75906}" type="slidenum">
              <a:rPr lang="en-US" smtClean="0"/>
              <a:t>‹#›</a:t>
            </a:fld>
            <a:endParaRPr lang="en-US" dirty="0"/>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72C15BD-F8C8-4BA1-91F7-12D79494473D}" type="datetimeFigureOut">
              <a:rPr lang="en-US" smtClean="0"/>
              <a:t>9/12/2019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D72C15BD-F8C8-4BA1-91F7-12D79494473D}" type="datetimeFigureOut">
              <a:rPr lang="en-US" smtClean="0"/>
              <a:t>9/12/2019</a:t>
            </a:fld>
            <a:endParaRPr lang="en-US" dirty="0"/>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dirty="0"/>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AE3EBECA-AAAC-4681-8EEE-3BACBEB75906}" type="slidenum">
              <a:rPr lang="en-US" smtClean="0"/>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image" Target="../media/image5.emf"/><Relationship Id="rId39" Type="http://schemas.openxmlformats.org/officeDocument/2006/relationships/customXml" Target="../ink/ink10.xml"/><Relationship Id="rId21" Type="http://schemas.openxmlformats.org/officeDocument/2006/relationships/customXml" Target="../ink/ink1.xml"/><Relationship Id="rId34" Type="http://schemas.openxmlformats.org/officeDocument/2006/relationships/image" Target="../media/image9.emf"/><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customXml" Target="../ink/ink3.xml"/><Relationship Id="rId33" Type="http://schemas.openxmlformats.org/officeDocument/2006/relationships/customXml" Target="../ink/ink7.xml"/><Relationship Id="rId38" Type="http://schemas.openxmlformats.org/officeDocument/2006/relationships/image" Target="../media/image10.emf"/><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slideLayout" Target="../slideLayouts/slideLayout1.xml"/><Relationship Id="rId29" Type="http://schemas.openxmlformats.org/officeDocument/2006/relationships/customXml" Target="../ink/ink5.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image" Target="../media/image4.emf"/><Relationship Id="rId32" Type="http://schemas.openxmlformats.org/officeDocument/2006/relationships/image" Target="../media/image8.emf"/><Relationship Id="rId37" Type="http://schemas.openxmlformats.org/officeDocument/2006/relationships/customXml" Target="../ink/ink9.xml"/><Relationship Id="rId40" Type="http://schemas.openxmlformats.org/officeDocument/2006/relationships/image" Target="../media/image11.emf"/><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customXml" Target="../ink/ink2.xml"/><Relationship Id="rId28" Type="http://schemas.openxmlformats.org/officeDocument/2006/relationships/image" Target="../media/image6.emf"/><Relationship Id="rId36" Type="http://schemas.openxmlformats.org/officeDocument/2006/relationships/image" Target="../media/image16.emf"/><Relationship Id="rId10" Type="http://schemas.openxmlformats.org/officeDocument/2006/relationships/tags" Target="../tags/tag10.xml"/><Relationship Id="rId19" Type="http://schemas.openxmlformats.org/officeDocument/2006/relationships/tags" Target="../tags/tag19.xml"/><Relationship Id="rId31" Type="http://schemas.openxmlformats.org/officeDocument/2006/relationships/customXml" Target="../ink/ink6.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image" Target="../media/image3.emf"/><Relationship Id="rId27" Type="http://schemas.openxmlformats.org/officeDocument/2006/relationships/customXml" Target="../ink/ink4.xml"/><Relationship Id="rId30" Type="http://schemas.openxmlformats.org/officeDocument/2006/relationships/image" Target="../media/image7.emf"/><Relationship Id="rId35" Type="http://schemas.openxmlformats.org/officeDocument/2006/relationships/customXml" Target="../ink/ink8.xml"/><Relationship Id="rId8" Type="http://schemas.openxmlformats.org/officeDocument/2006/relationships/tags" Target="../tags/tag8.xml"/><Relationship Id="rId3"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1.xml"/><Relationship Id="rId1" Type="http://schemas.openxmlformats.org/officeDocument/2006/relationships/tags" Target="../tags/tag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3" Type="http://schemas.openxmlformats.org/officeDocument/2006/relationships/tags" Target="../tags/tag34.xml"/><Relationship Id="rId18" Type="http://schemas.openxmlformats.org/officeDocument/2006/relationships/tags" Target="../tags/tag39.xml"/><Relationship Id="rId26" Type="http://schemas.openxmlformats.org/officeDocument/2006/relationships/tags" Target="../tags/tag47.xml"/><Relationship Id="rId39" Type="http://schemas.openxmlformats.org/officeDocument/2006/relationships/tags" Target="../tags/tag60.xml"/><Relationship Id="rId21" Type="http://schemas.openxmlformats.org/officeDocument/2006/relationships/tags" Target="../tags/tag42.xml"/><Relationship Id="rId34" Type="http://schemas.openxmlformats.org/officeDocument/2006/relationships/tags" Target="../tags/tag55.xml"/><Relationship Id="rId7" Type="http://schemas.openxmlformats.org/officeDocument/2006/relationships/tags" Target="../tags/tag28.xml"/><Relationship Id="rId12" Type="http://schemas.openxmlformats.org/officeDocument/2006/relationships/tags" Target="../tags/tag33.xml"/><Relationship Id="rId17" Type="http://schemas.openxmlformats.org/officeDocument/2006/relationships/tags" Target="../tags/tag38.xml"/><Relationship Id="rId25" Type="http://schemas.openxmlformats.org/officeDocument/2006/relationships/tags" Target="../tags/tag46.xml"/><Relationship Id="rId33" Type="http://schemas.openxmlformats.org/officeDocument/2006/relationships/tags" Target="../tags/tag54.xml"/><Relationship Id="rId38" Type="http://schemas.openxmlformats.org/officeDocument/2006/relationships/tags" Target="../tags/tag59.xml"/><Relationship Id="rId2" Type="http://schemas.openxmlformats.org/officeDocument/2006/relationships/tags" Target="../tags/tag23.xml"/><Relationship Id="rId16" Type="http://schemas.openxmlformats.org/officeDocument/2006/relationships/tags" Target="../tags/tag37.xml"/><Relationship Id="rId20" Type="http://schemas.openxmlformats.org/officeDocument/2006/relationships/tags" Target="../tags/tag41.xml"/><Relationship Id="rId29" Type="http://schemas.openxmlformats.org/officeDocument/2006/relationships/tags" Target="../tags/tag50.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tags" Target="../tags/tag32.xml"/><Relationship Id="rId24" Type="http://schemas.openxmlformats.org/officeDocument/2006/relationships/tags" Target="../tags/tag45.xml"/><Relationship Id="rId32" Type="http://schemas.openxmlformats.org/officeDocument/2006/relationships/tags" Target="../tags/tag53.xml"/><Relationship Id="rId37" Type="http://schemas.openxmlformats.org/officeDocument/2006/relationships/tags" Target="../tags/tag58.xml"/><Relationship Id="rId40" Type="http://schemas.openxmlformats.org/officeDocument/2006/relationships/slideLayout" Target="../slideLayouts/slideLayout2.xml"/><Relationship Id="rId5" Type="http://schemas.openxmlformats.org/officeDocument/2006/relationships/tags" Target="../tags/tag26.xml"/><Relationship Id="rId15" Type="http://schemas.openxmlformats.org/officeDocument/2006/relationships/tags" Target="../tags/tag36.xml"/><Relationship Id="rId23" Type="http://schemas.openxmlformats.org/officeDocument/2006/relationships/tags" Target="../tags/tag44.xml"/><Relationship Id="rId28" Type="http://schemas.openxmlformats.org/officeDocument/2006/relationships/tags" Target="../tags/tag49.xml"/><Relationship Id="rId36" Type="http://schemas.openxmlformats.org/officeDocument/2006/relationships/tags" Target="../tags/tag57.xml"/><Relationship Id="rId10" Type="http://schemas.openxmlformats.org/officeDocument/2006/relationships/tags" Target="../tags/tag31.xml"/><Relationship Id="rId19" Type="http://schemas.openxmlformats.org/officeDocument/2006/relationships/tags" Target="../tags/tag40.xml"/><Relationship Id="rId31" Type="http://schemas.openxmlformats.org/officeDocument/2006/relationships/tags" Target="../tags/tag52.xml"/><Relationship Id="rId4" Type="http://schemas.openxmlformats.org/officeDocument/2006/relationships/tags" Target="../tags/tag25.xml"/><Relationship Id="rId9" Type="http://schemas.openxmlformats.org/officeDocument/2006/relationships/tags" Target="../tags/tag30.xml"/><Relationship Id="rId14" Type="http://schemas.openxmlformats.org/officeDocument/2006/relationships/tags" Target="../tags/tag35.xml"/><Relationship Id="rId22" Type="http://schemas.openxmlformats.org/officeDocument/2006/relationships/tags" Target="../tags/tag43.xml"/><Relationship Id="rId27" Type="http://schemas.openxmlformats.org/officeDocument/2006/relationships/tags" Target="../tags/tag48.xml"/><Relationship Id="rId30" Type="http://schemas.openxmlformats.org/officeDocument/2006/relationships/tags" Target="../tags/tag51.xml"/><Relationship Id="rId35" Type="http://schemas.openxmlformats.org/officeDocument/2006/relationships/tags" Target="../tags/tag56.xml"/><Relationship Id="rId8" Type="http://schemas.openxmlformats.org/officeDocument/2006/relationships/tags" Target="../tags/tag29.xml"/><Relationship Id="rId3" Type="http://schemas.openxmlformats.org/officeDocument/2006/relationships/tags" Target="../tags/tag24.xml"/></Relationships>
</file>

<file path=ppt/slides/_rels/slide6.xml.rels><?xml version="1.0" encoding="UTF-8" standalone="yes"?>
<Relationships xmlns="http://schemas.openxmlformats.org/package/2006/relationships"><Relationship Id="rId13" Type="http://schemas.openxmlformats.org/officeDocument/2006/relationships/tags" Target="../tags/tag73.xml"/><Relationship Id="rId18" Type="http://schemas.openxmlformats.org/officeDocument/2006/relationships/tags" Target="../tags/tag78.xml"/><Relationship Id="rId26" Type="http://schemas.openxmlformats.org/officeDocument/2006/relationships/tags" Target="../tags/tag86.xml"/><Relationship Id="rId39" Type="http://schemas.openxmlformats.org/officeDocument/2006/relationships/tags" Target="../tags/tag99.xml"/><Relationship Id="rId21" Type="http://schemas.openxmlformats.org/officeDocument/2006/relationships/tags" Target="../tags/tag81.xml"/><Relationship Id="rId34" Type="http://schemas.openxmlformats.org/officeDocument/2006/relationships/tags" Target="../tags/tag94.xml"/><Relationship Id="rId42" Type="http://schemas.openxmlformats.org/officeDocument/2006/relationships/tags" Target="../tags/tag102.xml"/><Relationship Id="rId47" Type="http://schemas.openxmlformats.org/officeDocument/2006/relationships/tags" Target="../tags/tag107.xml"/><Relationship Id="rId50" Type="http://schemas.openxmlformats.org/officeDocument/2006/relationships/tags" Target="../tags/tag110.xml"/><Relationship Id="rId7" Type="http://schemas.openxmlformats.org/officeDocument/2006/relationships/tags" Target="../tags/tag67.xml"/><Relationship Id="rId2" Type="http://schemas.openxmlformats.org/officeDocument/2006/relationships/tags" Target="../tags/tag62.xml"/><Relationship Id="rId16" Type="http://schemas.openxmlformats.org/officeDocument/2006/relationships/tags" Target="../tags/tag76.xml"/><Relationship Id="rId29" Type="http://schemas.openxmlformats.org/officeDocument/2006/relationships/tags" Target="../tags/tag89.xml"/><Relationship Id="rId11" Type="http://schemas.openxmlformats.org/officeDocument/2006/relationships/tags" Target="../tags/tag71.xml"/><Relationship Id="rId24" Type="http://schemas.openxmlformats.org/officeDocument/2006/relationships/tags" Target="../tags/tag84.xml"/><Relationship Id="rId32" Type="http://schemas.openxmlformats.org/officeDocument/2006/relationships/tags" Target="../tags/tag92.xml"/><Relationship Id="rId37" Type="http://schemas.openxmlformats.org/officeDocument/2006/relationships/tags" Target="../tags/tag97.xml"/><Relationship Id="rId40" Type="http://schemas.openxmlformats.org/officeDocument/2006/relationships/tags" Target="../tags/tag100.xml"/><Relationship Id="rId45" Type="http://schemas.openxmlformats.org/officeDocument/2006/relationships/tags" Target="../tags/tag105.xml"/><Relationship Id="rId5" Type="http://schemas.openxmlformats.org/officeDocument/2006/relationships/tags" Target="../tags/tag65.xml"/><Relationship Id="rId15" Type="http://schemas.openxmlformats.org/officeDocument/2006/relationships/tags" Target="../tags/tag75.xml"/><Relationship Id="rId23" Type="http://schemas.openxmlformats.org/officeDocument/2006/relationships/tags" Target="../tags/tag83.xml"/><Relationship Id="rId28" Type="http://schemas.openxmlformats.org/officeDocument/2006/relationships/tags" Target="../tags/tag88.xml"/><Relationship Id="rId36" Type="http://schemas.openxmlformats.org/officeDocument/2006/relationships/tags" Target="../tags/tag96.xml"/><Relationship Id="rId49" Type="http://schemas.openxmlformats.org/officeDocument/2006/relationships/tags" Target="../tags/tag109.xml"/><Relationship Id="rId10" Type="http://schemas.openxmlformats.org/officeDocument/2006/relationships/tags" Target="../tags/tag70.xml"/><Relationship Id="rId19" Type="http://schemas.openxmlformats.org/officeDocument/2006/relationships/tags" Target="../tags/tag79.xml"/><Relationship Id="rId31" Type="http://schemas.openxmlformats.org/officeDocument/2006/relationships/tags" Target="../tags/tag91.xml"/><Relationship Id="rId44" Type="http://schemas.openxmlformats.org/officeDocument/2006/relationships/tags" Target="../tags/tag104.xml"/><Relationship Id="rId52" Type="http://schemas.openxmlformats.org/officeDocument/2006/relationships/image" Target="../media/image3.jpeg"/><Relationship Id="rId4" Type="http://schemas.openxmlformats.org/officeDocument/2006/relationships/tags" Target="../tags/tag64.xml"/><Relationship Id="rId9" Type="http://schemas.openxmlformats.org/officeDocument/2006/relationships/tags" Target="../tags/tag69.xml"/><Relationship Id="rId14" Type="http://schemas.openxmlformats.org/officeDocument/2006/relationships/tags" Target="../tags/tag74.xml"/><Relationship Id="rId22" Type="http://schemas.openxmlformats.org/officeDocument/2006/relationships/tags" Target="../tags/tag82.xml"/><Relationship Id="rId27" Type="http://schemas.openxmlformats.org/officeDocument/2006/relationships/tags" Target="../tags/tag87.xml"/><Relationship Id="rId30" Type="http://schemas.openxmlformats.org/officeDocument/2006/relationships/tags" Target="../tags/tag90.xml"/><Relationship Id="rId35" Type="http://schemas.openxmlformats.org/officeDocument/2006/relationships/tags" Target="../tags/tag95.xml"/><Relationship Id="rId43" Type="http://schemas.openxmlformats.org/officeDocument/2006/relationships/tags" Target="../tags/tag103.xml"/><Relationship Id="rId48" Type="http://schemas.openxmlformats.org/officeDocument/2006/relationships/tags" Target="../tags/tag108.xml"/><Relationship Id="rId8" Type="http://schemas.openxmlformats.org/officeDocument/2006/relationships/tags" Target="../tags/tag68.xml"/><Relationship Id="rId51" Type="http://schemas.openxmlformats.org/officeDocument/2006/relationships/slideLayout" Target="../slideLayouts/slideLayout2.xml"/><Relationship Id="rId3" Type="http://schemas.openxmlformats.org/officeDocument/2006/relationships/tags" Target="../tags/tag63.xml"/><Relationship Id="rId12" Type="http://schemas.openxmlformats.org/officeDocument/2006/relationships/tags" Target="../tags/tag72.xml"/><Relationship Id="rId17" Type="http://schemas.openxmlformats.org/officeDocument/2006/relationships/tags" Target="../tags/tag77.xml"/><Relationship Id="rId25" Type="http://schemas.openxmlformats.org/officeDocument/2006/relationships/tags" Target="../tags/tag85.xml"/><Relationship Id="rId33" Type="http://schemas.openxmlformats.org/officeDocument/2006/relationships/tags" Target="../tags/tag93.xml"/><Relationship Id="rId38" Type="http://schemas.openxmlformats.org/officeDocument/2006/relationships/tags" Target="../tags/tag98.xml"/><Relationship Id="rId46" Type="http://schemas.openxmlformats.org/officeDocument/2006/relationships/tags" Target="../tags/tag106.xml"/><Relationship Id="rId20" Type="http://schemas.openxmlformats.org/officeDocument/2006/relationships/tags" Target="../tags/tag80.xml"/><Relationship Id="rId41" Type="http://schemas.openxmlformats.org/officeDocument/2006/relationships/tags" Target="../tags/tag101.xml"/><Relationship Id="rId1" Type="http://schemas.openxmlformats.org/officeDocument/2006/relationships/tags" Target="../tags/tag61.xml"/><Relationship Id="rId6" Type="http://schemas.openxmlformats.org/officeDocument/2006/relationships/tags" Target="../tags/tag66.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tags" Target="../tags/tag118.xml"/><Relationship Id="rId13" Type="http://schemas.openxmlformats.org/officeDocument/2006/relationships/tags" Target="../tags/tag123.xml"/><Relationship Id="rId18" Type="http://schemas.openxmlformats.org/officeDocument/2006/relationships/tags" Target="../tags/tag128.xml"/><Relationship Id="rId26" Type="http://schemas.openxmlformats.org/officeDocument/2006/relationships/tags" Target="../tags/tag136.xml"/><Relationship Id="rId3" Type="http://schemas.openxmlformats.org/officeDocument/2006/relationships/tags" Target="../tags/tag113.xml"/><Relationship Id="rId21" Type="http://schemas.openxmlformats.org/officeDocument/2006/relationships/tags" Target="../tags/tag131.xml"/><Relationship Id="rId7" Type="http://schemas.openxmlformats.org/officeDocument/2006/relationships/tags" Target="../tags/tag117.xml"/><Relationship Id="rId12" Type="http://schemas.openxmlformats.org/officeDocument/2006/relationships/tags" Target="../tags/tag122.xml"/><Relationship Id="rId17" Type="http://schemas.openxmlformats.org/officeDocument/2006/relationships/tags" Target="../tags/tag127.xml"/><Relationship Id="rId25" Type="http://schemas.openxmlformats.org/officeDocument/2006/relationships/tags" Target="../tags/tag135.xml"/><Relationship Id="rId2" Type="http://schemas.openxmlformats.org/officeDocument/2006/relationships/tags" Target="../tags/tag112.xml"/><Relationship Id="rId16" Type="http://schemas.openxmlformats.org/officeDocument/2006/relationships/tags" Target="../tags/tag126.xml"/><Relationship Id="rId20" Type="http://schemas.openxmlformats.org/officeDocument/2006/relationships/tags" Target="../tags/tag130.xml"/><Relationship Id="rId29" Type="http://schemas.openxmlformats.org/officeDocument/2006/relationships/image" Target="../media/image6.png"/><Relationship Id="rId1" Type="http://schemas.openxmlformats.org/officeDocument/2006/relationships/tags" Target="../tags/tag111.xml"/><Relationship Id="rId6" Type="http://schemas.openxmlformats.org/officeDocument/2006/relationships/tags" Target="../tags/tag116.xml"/><Relationship Id="rId11" Type="http://schemas.openxmlformats.org/officeDocument/2006/relationships/tags" Target="../tags/tag121.xml"/><Relationship Id="rId24" Type="http://schemas.openxmlformats.org/officeDocument/2006/relationships/tags" Target="../tags/tag134.xml"/><Relationship Id="rId5" Type="http://schemas.openxmlformats.org/officeDocument/2006/relationships/tags" Target="../tags/tag115.xml"/><Relationship Id="rId15" Type="http://schemas.openxmlformats.org/officeDocument/2006/relationships/tags" Target="../tags/tag125.xml"/><Relationship Id="rId23" Type="http://schemas.openxmlformats.org/officeDocument/2006/relationships/tags" Target="../tags/tag133.xml"/><Relationship Id="rId28" Type="http://schemas.openxmlformats.org/officeDocument/2006/relationships/slideLayout" Target="../slideLayouts/slideLayout2.xml"/><Relationship Id="rId10" Type="http://schemas.openxmlformats.org/officeDocument/2006/relationships/tags" Target="../tags/tag120.xml"/><Relationship Id="rId19" Type="http://schemas.openxmlformats.org/officeDocument/2006/relationships/tags" Target="../tags/tag129.xml"/><Relationship Id="rId4" Type="http://schemas.openxmlformats.org/officeDocument/2006/relationships/tags" Target="../tags/tag114.xml"/><Relationship Id="rId9" Type="http://schemas.openxmlformats.org/officeDocument/2006/relationships/tags" Target="../tags/tag119.xml"/><Relationship Id="rId14" Type="http://schemas.openxmlformats.org/officeDocument/2006/relationships/tags" Target="../tags/tag124.xml"/><Relationship Id="rId22" Type="http://schemas.openxmlformats.org/officeDocument/2006/relationships/tags" Target="../tags/tag132.xml"/><Relationship Id="rId27" Type="http://schemas.openxmlformats.org/officeDocument/2006/relationships/tags" Target="../tags/tag13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3" Type="http://schemas.openxmlformats.org/officeDocument/2006/relationships/tags" Target="../tags/tag150.xml"/><Relationship Id="rId18" Type="http://schemas.openxmlformats.org/officeDocument/2006/relationships/tags" Target="../tags/tag155.xml"/><Relationship Id="rId26" Type="http://schemas.openxmlformats.org/officeDocument/2006/relationships/tags" Target="../tags/tag163.xml"/><Relationship Id="rId39" Type="http://schemas.openxmlformats.org/officeDocument/2006/relationships/tags" Target="../tags/tag176.xml"/><Relationship Id="rId21" Type="http://schemas.openxmlformats.org/officeDocument/2006/relationships/tags" Target="../tags/tag158.xml"/><Relationship Id="rId34" Type="http://schemas.openxmlformats.org/officeDocument/2006/relationships/tags" Target="../tags/tag171.xml"/><Relationship Id="rId42" Type="http://schemas.openxmlformats.org/officeDocument/2006/relationships/tags" Target="../tags/tag179.xml"/><Relationship Id="rId7" Type="http://schemas.openxmlformats.org/officeDocument/2006/relationships/tags" Target="../tags/tag144.xml"/><Relationship Id="rId2" Type="http://schemas.openxmlformats.org/officeDocument/2006/relationships/tags" Target="../tags/tag139.xml"/><Relationship Id="rId16" Type="http://schemas.openxmlformats.org/officeDocument/2006/relationships/tags" Target="../tags/tag153.xml"/><Relationship Id="rId29" Type="http://schemas.openxmlformats.org/officeDocument/2006/relationships/tags" Target="../tags/tag166.xml"/><Relationship Id="rId1" Type="http://schemas.openxmlformats.org/officeDocument/2006/relationships/tags" Target="../tags/tag138.xml"/><Relationship Id="rId6" Type="http://schemas.openxmlformats.org/officeDocument/2006/relationships/tags" Target="../tags/tag143.xml"/><Relationship Id="rId11" Type="http://schemas.openxmlformats.org/officeDocument/2006/relationships/tags" Target="../tags/tag148.xml"/><Relationship Id="rId24" Type="http://schemas.openxmlformats.org/officeDocument/2006/relationships/tags" Target="../tags/tag161.xml"/><Relationship Id="rId32" Type="http://schemas.openxmlformats.org/officeDocument/2006/relationships/tags" Target="../tags/tag169.xml"/><Relationship Id="rId37" Type="http://schemas.openxmlformats.org/officeDocument/2006/relationships/tags" Target="../tags/tag174.xml"/><Relationship Id="rId40" Type="http://schemas.openxmlformats.org/officeDocument/2006/relationships/tags" Target="../tags/tag177.xml"/><Relationship Id="rId45" Type="http://schemas.openxmlformats.org/officeDocument/2006/relationships/tags" Target="../tags/tag182.xml"/><Relationship Id="rId5" Type="http://schemas.openxmlformats.org/officeDocument/2006/relationships/tags" Target="../tags/tag142.xml"/><Relationship Id="rId15" Type="http://schemas.openxmlformats.org/officeDocument/2006/relationships/tags" Target="../tags/tag152.xml"/><Relationship Id="rId23" Type="http://schemas.openxmlformats.org/officeDocument/2006/relationships/tags" Target="../tags/tag160.xml"/><Relationship Id="rId28" Type="http://schemas.openxmlformats.org/officeDocument/2006/relationships/tags" Target="../tags/tag165.xml"/><Relationship Id="rId36" Type="http://schemas.openxmlformats.org/officeDocument/2006/relationships/tags" Target="../tags/tag173.xml"/><Relationship Id="rId10" Type="http://schemas.openxmlformats.org/officeDocument/2006/relationships/tags" Target="../tags/tag147.xml"/><Relationship Id="rId19" Type="http://schemas.openxmlformats.org/officeDocument/2006/relationships/tags" Target="../tags/tag156.xml"/><Relationship Id="rId31" Type="http://schemas.openxmlformats.org/officeDocument/2006/relationships/tags" Target="../tags/tag168.xml"/><Relationship Id="rId44" Type="http://schemas.openxmlformats.org/officeDocument/2006/relationships/tags" Target="../tags/tag181.xml"/><Relationship Id="rId4" Type="http://schemas.openxmlformats.org/officeDocument/2006/relationships/tags" Target="../tags/tag141.xml"/><Relationship Id="rId9" Type="http://schemas.openxmlformats.org/officeDocument/2006/relationships/tags" Target="../tags/tag146.xml"/><Relationship Id="rId14" Type="http://schemas.openxmlformats.org/officeDocument/2006/relationships/tags" Target="../tags/tag151.xml"/><Relationship Id="rId22" Type="http://schemas.openxmlformats.org/officeDocument/2006/relationships/tags" Target="../tags/tag159.xml"/><Relationship Id="rId27" Type="http://schemas.openxmlformats.org/officeDocument/2006/relationships/tags" Target="../tags/tag164.xml"/><Relationship Id="rId30" Type="http://schemas.openxmlformats.org/officeDocument/2006/relationships/tags" Target="../tags/tag167.xml"/><Relationship Id="rId35" Type="http://schemas.openxmlformats.org/officeDocument/2006/relationships/tags" Target="../tags/tag172.xml"/><Relationship Id="rId43" Type="http://schemas.openxmlformats.org/officeDocument/2006/relationships/tags" Target="../tags/tag180.xml"/><Relationship Id="rId8" Type="http://schemas.openxmlformats.org/officeDocument/2006/relationships/tags" Target="../tags/tag145.xml"/><Relationship Id="rId3" Type="http://schemas.openxmlformats.org/officeDocument/2006/relationships/tags" Target="../tags/tag140.xml"/><Relationship Id="rId12" Type="http://schemas.openxmlformats.org/officeDocument/2006/relationships/tags" Target="../tags/tag149.xml"/><Relationship Id="rId17" Type="http://schemas.openxmlformats.org/officeDocument/2006/relationships/tags" Target="../tags/tag154.xml"/><Relationship Id="rId25" Type="http://schemas.openxmlformats.org/officeDocument/2006/relationships/tags" Target="../tags/tag162.xml"/><Relationship Id="rId33" Type="http://schemas.openxmlformats.org/officeDocument/2006/relationships/tags" Target="../tags/tag170.xml"/><Relationship Id="rId38" Type="http://schemas.openxmlformats.org/officeDocument/2006/relationships/tags" Target="../tags/tag175.xml"/><Relationship Id="rId46" Type="http://schemas.openxmlformats.org/officeDocument/2006/relationships/slideLayout" Target="../slideLayouts/slideLayout2.xml"/><Relationship Id="rId20" Type="http://schemas.openxmlformats.org/officeDocument/2006/relationships/tags" Target="../tags/tag157.xml"/><Relationship Id="rId41" Type="http://schemas.openxmlformats.org/officeDocument/2006/relationships/tags" Target="../tags/tag178.xml"/></Relationships>
</file>

<file path=ppt/slides/_rels/slide14.xml.rels><?xml version="1.0" encoding="UTF-8" standalone="yes"?>
<Relationships xmlns="http://schemas.openxmlformats.org/package/2006/relationships"><Relationship Id="rId117" Type="http://schemas.openxmlformats.org/officeDocument/2006/relationships/tags" Target="../tags/tag299.xml"/><Relationship Id="rId21" Type="http://schemas.openxmlformats.org/officeDocument/2006/relationships/tags" Target="../tags/tag203.xml"/><Relationship Id="rId42" Type="http://schemas.openxmlformats.org/officeDocument/2006/relationships/tags" Target="../tags/tag224.xml"/><Relationship Id="rId63" Type="http://schemas.openxmlformats.org/officeDocument/2006/relationships/tags" Target="../tags/tag245.xml"/><Relationship Id="rId84" Type="http://schemas.openxmlformats.org/officeDocument/2006/relationships/tags" Target="../tags/tag266.xml"/><Relationship Id="rId138" Type="http://schemas.openxmlformats.org/officeDocument/2006/relationships/tags" Target="../tags/tag320.xml"/><Relationship Id="rId159" Type="http://schemas.openxmlformats.org/officeDocument/2006/relationships/tags" Target="../tags/tag341.xml"/><Relationship Id="rId170" Type="http://schemas.openxmlformats.org/officeDocument/2006/relationships/tags" Target="../tags/tag352.xml"/><Relationship Id="rId191" Type="http://schemas.openxmlformats.org/officeDocument/2006/relationships/customXml" Target="../ink/ink11.xml"/><Relationship Id="rId107" Type="http://schemas.openxmlformats.org/officeDocument/2006/relationships/tags" Target="../tags/tag289.xml"/><Relationship Id="rId11" Type="http://schemas.openxmlformats.org/officeDocument/2006/relationships/tags" Target="../tags/tag193.xml"/><Relationship Id="rId32" Type="http://schemas.openxmlformats.org/officeDocument/2006/relationships/tags" Target="../tags/tag214.xml"/><Relationship Id="rId53" Type="http://schemas.openxmlformats.org/officeDocument/2006/relationships/tags" Target="../tags/tag235.xml"/><Relationship Id="rId74" Type="http://schemas.openxmlformats.org/officeDocument/2006/relationships/tags" Target="../tags/tag256.xml"/><Relationship Id="rId128" Type="http://schemas.openxmlformats.org/officeDocument/2006/relationships/tags" Target="../tags/tag310.xml"/><Relationship Id="rId149" Type="http://schemas.openxmlformats.org/officeDocument/2006/relationships/tags" Target="../tags/tag331.xml"/><Relationship Id="rId5" Type="http://schemas.openxmlformats.org/officeDocument/2006/relationships/tags" Target="../tags/tag187.xml"/><Relationship Id="rId95" Type="http://schemas.openxmlformats.org/officeDocument/2006/relationships/tags" Target="../tags/tag277.xml"/><Relationship Id="rId160" Type="http://schemas.openxmlformats.org/officeDocument/2006/relationships/tags" Target="../tags/tag342.xml"/><Relationship Id="rId181" Type="http://schemas.openxmlformats.org/officeDocument/2006/relationships/tags" Target="../tags/tag363.xml"/><Relationship Id="rId22" Type="http://schemas.openxmlformats.org/officeDocument/2006/relationships/tags" Target="../tags/tag204.xml"/><Relationship Id="rId43" Type="http://schemas.openxmlformats.org/officeDocument/2006/relationships/tags" Target="../tags/tag225.xml"/><Relationship Id="rId64" Type="http://schemas.openxmlformats.org/officeDocument/2006/relationships/tags" Target="../tags/tag246.xml"/><Relationship Id="rId118" Type="http://schemas.openxmlformats.org/officeDocument/2006/relationships/tags" Target="../tags/tag300.xml"/><Relationship Id="rId139" Type="http://schemas.openxmlformats.org/officeDocument/2006/relationships/tags" Target="../tags/tag321.xml"/><Relationship Id="rId85" Type="http://schemas.openxmlformats.org/officeDocument/2006/relationships/tags" Target="../tags/tag267.xml"/><Relationship Id="rId150" Type="http://schemas.openxmlformats.org/officeDocument/2006/relationships/tags" Target="../tags/tag332.xml"/><Relationship Id="rId171" Type="http://schemas.openxmlformats.org/officeDocument/2006/relationships/tags" Target="../tags/tag353.xml"/><Relationship Id="rId192" Type="http://schemas.openxmlformats.org/officeDocument/2006/relationships/image" Target="../media/image17.emf"/><Relationship Id="rId12" Type="http://schemas.openxmlformats.org/officeDocument/2006/relationships/tags" Target="../tags/tag194.xml"/><Relationship Id="rId33" Type="http://schemas.openxmlformats.org/officeDocument/2006/relationships/tags" Target="../tags/tag215.xml"/><Relationship Id="rId108" Type="http://schemas.openxmlformats.org/officeDocument/2006/relationships/tags" Target="../tags/tag290.xml"/><Relationship Id="rId129" Type="http://schemas.openxmlformats.org/officeDocument/2006/relationships/tags" Target="../tags/tag311.xml"/><Relationship Id="rId54" Type="http://schemas.openxmlformats.org/officeDocument/2006/relationships/tags" Target="../tags/tag236.xml"/><Relationship Id="rId75" Type="http://schemas.openxmlformats.org/officeDocument/2006/relationships/tags" Target="../tags/tag257.xml"/><Relationship Id="rId96" Type="http://schemas.openxmlformats.org/officeDocument/2006/relationships/tags" Target="../tags/tag278.xml"/><Relationship Id="rId140" Type="http://schemas.openxmlformats.org/officeDocument/2006/relationships/tags" Target="../tags/tag322.xml"/><Relationship Id="rId161" Type="http://schemas.openxmlformats.org/officeDocument/2006/relationships/tags" Target="../tags/tag343.xml"/><Relationship Id="rId182" Type="http://schemas.openxmlformats.org/officeDocument/2006/relationships/tags" Target="../tags/tag364.xml"/><Relationship Id="rId6" Type="http://schemas.openxmlformats.org/officeDocument/2006/relationships/tags" Target="../tags/tag188.xml"/><Relationship Id="rId23" Type="http://schemas.openxmlformats.org/officeDocument/2006/relationships/tags" Target="../tags/tag205.xml"/><Relationship Id="rId119" Type="http://schemas.openxmlformats.org/officeDocument/2006/relationships/tags" Target="../tags/tag301.xml"/><Relationship Id="rId44" Type="http://schemas.openxmlformats.org/officeDocument/2006/relationships/tags" Target="../tags/tag226.xml"/><Relationship Id="rId65" Type="http://schemas.openxmlformats.org/officeDocument/2006/relationships/tags" Target="../tags/tag247.xml"/><Relationship Id="rId86" Type="http://schemas.openxmlformats.org/officeDocument/2006/relationships/tags" Target="../tags/tag268.xml"/><Relationship Id="rId130" Type="http://schemas.openxmlformats.org/officeDocument/2006/relationships/tags" Target="../tags/tag312.xml"/><Relationship Id="rId151" Type="http://schemas.openxmlformats.org/officeDocument/2006/relationships/tags" Target="../tags/tag333.xml"/><Relationship Id="rId172" Type="http://schemas.openxmlformats.org/officeDocument/2006/relationships/tags" Target="../tags/tag354.xml"/><Relationship Id="rId13" Type="http://schemas.openxmlformats.org/officeDocument/2006/relationships/tags" Target="../tags/tag195.xml"/><Relationship Id="rId18" Type="http://schemas.openxmlformats.org/officeDocument/2006/relationships/tags" Target="../tags/tag200.xml"/><Relationship Id="rId39" Type="http://schemas.openxmlformats.org/officeDocument/2006/relationships/tags" Target="../tags/tag221.xml"/><Relationship Id="rId109" Type="http://schemas.openxmlformats.org/officeDocument/2006/relationships/tags" Target="../tags/tag291.xml"/><Relationship Id="rId34" Type="http://schemas.openxmlformats.org/officeDocument/2006/relationships/tags" Target="../tags/tag216.xml"/><Relationship Id="rId50" Type="http://schemas.openxmlformats.org/officeDocument/2006/relationships/tags" Target="../tags/tag232.xml"/><Relationship Id="rId55" Type="http://schemas.openxmlformats.org/officeDocument/2006/relationships/tags" Target="../tags/tag237.xml"/><Relationship Id="rId76" Type="http://schemas.openxmlformats.org/officeDocument/2006/relationships/tags" Target="../tags/tag258.xml"/><Relationship Id="rId97" Type="http://schemas.openxmlformats.org/officeDocument/2006/relationships/tags" Target="../tags/tag279.xml"/><Relationship Id="rId104" Type="http://schemas.openxmlformats.org/officeDocument/2006/relationships/tags" Target="../tags/tag286.xml"/><Relationship Id="rId120" Type="http://schemas.openxmlformats.org/officeDocument/2006/relationships/tags" Target="../tags/tag302.xml"/><Relationship Id="rId125" Type="http://schemas.openxmlformats.org/officeDocument/2006/relationships/tags" Target="../tags/tag307.xml"/><Relationship Id="rId141" Type="http://schemas.openxmlformats.org/officeDocument/2006/relationships/tags" Target="../tags/tag323.xml"/><Relationship Id="rId146" Type="http://schemas.openxmlformats.org/officeDocument/2006/relationships/tags" Target="../tags/tag328.xml"/><Relationship Id="rId167" Type="http://schemas.openxmlformats.org/officeDocument/2006/relationships/tags" Target="../tags/tag349.xml"/><Relationship Id="rId188" Type="http://schemas.openxmlformats.org/officeDocument/2006/relationships/tags" Target="../tags/tag370.xml"/><Relationship Id="rId7" Type="http://schemas.openxmlformats.org/officeDocument/2006/relationships/tags" Target="../tags/tag189.xml"/><Relationship Id="rId71" Type="http://schemas.openxmlformats.org/officeDocument/2006/relationships/tags" Target="../tags/tag253.xml"/><Relationship Id="rId92" Type="http://schemas.openxmlformats.org/officeDocument/2006/relationships/tags" Target="../tags/tag274.xml"/><Relationship Id="rId162" Type="http://schemas.openxmlformats.org/officeDocument/2006/relationships/tags" Target="../tags/tag344.xml"/><Relationship Id="rId183" Type="http://schemas.openxmlformats.org/officeDocument/2006/relationships/tags" Target="../tags/tag365.xml"/><Relationship Id="rId2" Type="http://schemas.openxmlformats.org/officeDocument/2006/relationships/tags" Target="../tags/tag184.xml"/><Relationship Id="rId29" Type="http://schemas.openxmlformats.org/officeDocument/2006/relationships/tags" Target="../tags/tag211.xml"/><Relationship Id="rId24" Type="http://schemas.openxmlformats.org/officeDocument/2006/relationships/tags" Target="../tags/tag206.xml"/><Relationship Id="rId40" Type="http://schemas.openxmlformats.org/officeDocument/2006/relationships/tags" Target="../tags/tag222.xml"/><Relationship Id="rId45" Type="http://schemas.openxmlformats.org/officeDocument/2006/relationships/tags" Target="../tags/tag227.xml"/><Relationship Id="rId66" Type="http://schemas.openxmlformats.org/officeDocument/2006/relationships/tags" Target="../tags/tag248.xml"/><Relationship Id="rId87" Type="http://schemas.openxmlformats.org/officeDocument/2006/relationships/tags" Target="../tags/tag269.xml"/><Relationship Id="rId110" Type="http://schemas.openxmlformats.org/officeDocument/2006/relationships/tags" Target="../tags/tag292.xml"/><Relationship Id="rId115" Type="http://schemas.openxmlformats.org/officeDocument/2006/relationships/tags" Target="../tags/tag297.xml"/><Relationship Id="rId131" Type="http://schemas.openxmlformats.org/officeDocument/2006/relationships/tags" Target="../tags/tag313.xml"/><Relationship Id="rId136" Type="http://schemas.openxmlformats.org/officeDocument/2006/relationships/tags" Target="../tags/tag318.xml"/><Relationship Id="rId157" Type="http://schemas.openxmlformats.org/officeDocument/2006/relationships/tags" Target="../tags/tag339.xml"/><Relationship Id="rId178" Type="http://schemas.openxmlformats.org/officeDocument/2006/relationships/tags" Target="../tags/tag360.xml"/><Relationship Id="rId61" Type="http://schemas.openxmlformats.org/officeDocument/2006/relationships/tags" Target="../tags/tag243.xml"/><Relationship Id="rId82" Type="http://schemas.openxmlformats.org/officeDocument/2006/relationships/tags" Target="../tags/tag264.xml"/><Relationship Id="rId152" Type="http://schemas.openxmlformats.org/officeDocument/2006/relationships/tags" Target="../tags/tag334.xml"/><Relationship Id="rId173" Type="http://schemas.openxmlformats.org/officeDocument/2006/relationships/tags" Target="../tags/tag355.xml"/><Relationship Id="rId19" Type="http://schemas.openxmlformats.org/officeDocument/2006/relationships/tags" Target="../tags/tag201.xml"/><Relationship Id="rId14" Type="http://schemas.openxmlformats.org/officeDocument/2006/relationships/tags" Target="../tags/tag196.xml"/><Relationship Id="rId30" Type="http://schemas.openxmlformats.org/officeDocument/2006/relationships/tags" Target="../tags/tag212.xml"/><Relationship Id="rId35" Type="http://schemas.openxmlformats.org/officeDocument/2006/relationships/tags" Target="../tags/tag217.xml"/><Relationship Id="rId56" Type="http://schemas.openxmlformats.org/officeDocument/2006/relationships/tags" Target="../tags/tag238.xml"/><Relationship Id="rId77" Type="http://schemas.openxmlformats.org/officeDocument/2006/relationships/tags" Target="../tags/tag259.xml"/><Relationship Id="rId100" Type="http://schemas.openxmlformats.org/officeDocument/2006/relationships/tags" Target="../tags/tag282.xml"/><Relationship Id="rId105" Type="http://schemas.openxmlformats.org/officeDocument/2006/relationships/tags" Target="../tags/tag287.xml"/><Relationship Id="rId126" Type="http://schemas.openxmlformats.org/officeDocument/2006/relationships/tags" Target="../tags/tag308.xml"/><Relationship Id="rId147" Type="http://schemas.openxmlformats.org/officeDocument/2006/relationships/tags" Target="../tags/tag329.xml"/><Relationship Id="rId168" Type="http://schemas.openxmlformats.org/officeDocument/2006/relationships/tags" Target="../tags/tag350.xml"/><Relationship Id="rId8" Type="http://schemas.openxmlformats.org/officeDocument/2006/relationships/tags" Target="../tags/tag190.xml"/><Relationship Id="rId51" Type="http://schemas.openxmlformats.org/officeDocument/2006/relationships/tags" Target="../tags/tag233.xml"/><Relationship Id="rId72" Type="http://schemas.openxmlformats.org/officeDocument/2006/relationships/tags" Target="../tags/tag254.xml"/><Relationship Id="rId93" Type="http://schemas.openxmlformats.org/officeDocument/2006/relationships/tags" Target="../tags/tag275.xml"/><Relationship Id="rId98" Type="http://schemas.openxmlformats.org/officeDocument/2006/relationships/tags" Target="../tags/tag280.xml"/><Relationship Id="rId121" Type="http://schemas.openxmlformats.org/officeDocument/2006/relationships/tags" Target="../tags/tag303.xml"/><Relationship Id="rId142" Type="http://schemas.openxmlformats.org/officeDocument/2006/relationships/tags" Target="../tags/tag324.xml"/><Relationship Id="rId163" Type="http://schemas.openxmlformats.org/officeDocument/2006/relationships/tags" Target="../tags/tag345.xml"/><Relationship Id="rId184" Type="http://schemas.openxmlformats.org/officeDocument/2006/relationships/tags" Target="../tags/tag366.xml"/><Relationship Id="rId189" Type="http://schemas.openxmlformats.org/officeDocument/2006/relationships/slideLayout" Target="../slideLayouts/slideLayout2.xml"/><Relationship Id="rId3" Type="http://schemas.openxmlformats.org/officeDocument/2006/relationships/tags" Target="../tags/tag185.xml"/><Relationship Id="rId25" Type="http://schemas.openxmlformats.org/officeDocument/2006/relationships/tags" Target="../tags/tag207.xml"/><Relationship Id="rId46" Type="http://schemas.openxmlformats.org/officeDocument/2006/relationships/tags" Target="../tags/tag228.xml"/><Relationship Id="rId67" Type="http://schemas.openxmlformats.org/officeDocument/2006/relationships/tags" Target="../tags/tag249.xml"/><Relationship Id="rId116" Type="http://schemas.openxmlformats.org/officeDocument/2006/relationships/tags" Target="../tags/tag298.xml"/><Relationship Id="rId137" Type="http://schemas.openxmlformats.org/officeDocument/2006/relationships/tags" Target="../tags/tag319.xml"/><Relationship Id="rId158" Type="http://schemas.openxmlformats.org/officeDocument/2006/relationships/tags" Target="../tags/tag340.xml"/><Relationship Id="rId20" Type="http://schemas.openxmlformats.org/officeDocument/2006/relationships/tags" Target="../tags/tag202.xml"/><Relationship Id="rId41" Type="http://schemas.openxmlformats.org/officeDocument/2006/relationships/tags" Target="../tags/tag223.xml"/><Relationship Id="rId62" Type="http://schemas.openxmlformats.org/officeDocument/2006/relationships/tags" Target="../tags/tag244.xml"/><Relationship Id="rId83" Type="http://schemas.openxmlformats.org/officeDocument/2006/relationships/tags" Target="../tags/tag265.xml"/><Relationship Id="rId88" Type="http://schemas.openxmlformats.org/officeDocument/2006/relationships/tags" Target="../tags/tag270.xml"/><Relationship Id="rId111" Type="http://schemas.openxmlformats.org/officeDocument/2006/relationships/tags" Target="../tags/tag293.xml"/><Relationship Id="rId132" Type="http://schemas.openxmlformats.org/officeDocument/2006/relationships/tags" Target="../tags/tag314.xml"/><Relationship Id="rId153" Type="http://schemas.openxmlformats.org/officeDocument/2006/relationships/tags" Target="../tags/tag335.xml"/><Relationship Id="rId174" Type="http://schemas.openxmlformats.org/officeDocument/2006/relationships/tags" Target="../tags/tag356.xml"/><Relationship Id="rId179" Type="http://schemas.openxmlformats.org/officeDocument/2006/relationships/tags" Target="../tags/tag361.xml"/><Relationship Id="rId190" Type="http://schemas.openxmlformats.org/officeDocument/2006/relationships/image" Target="../media/image7.png"/><Relationship Id="rId15" Type="http://schemas.openxmlformats.org/officeDocument/2006/relationships/tags" Target="../tags/tag197.xml"/><Relationship Id="rId36" Type="http://schemas.openxmlformats.org/officeDocument/2006/relationships/tags" Target="../tags/tag218.xml"/><Relationship Id="rId57" Type="http://schemas.openxmlformats.org/officeDocument/2006/relationships/tags" Target="../tags/tag239.xml"/><Relationship Id="rId106" Type="http://schemas.openxmlformats.org/officeDocument/2006/relationships/tags" Target="../tags/tag288.xml"/><Relationship Id="rId127" Type="http://schemas.openxmlformats.org/officeDocument/2006/relationships/tags" Target="../tags/tag309.xml"/><Relationship Id="rId10" Type="http://schemas.openxmlformats.org/officeDocument/2006/relationships/tags" Target="../tags/tag192.xml"/><Relationship Id="rId31" Type="http://schemas.openxmlformats.org/officeDocument/2006/relationships/tags" Target="../tags/tag213.xml"/><Relationship Id="rId52" Type="http://schemas.openxmlformats.org/officeDocument/2006/relationships/tags" Target="../tags/tag234.xml"/><Relationship Id="rId73" Type="http://schemas.openxmlformats.org/officeDocument/2006/relationships/tags" Target="../tags/tag255.xml"/><Relationship Id="rId78" Type="http://schemas.openxmlformats.org/officeDocument/2006/relationships/tags" Target="../tags/tag260.xml"/><Relationship Id="rId94" Type="http://schemas.openxmlformats.org/officeDocument/2006/relationships/tags" Target="../tags/tag276.xml"/><Relationship Id="rId99" Type="http://schemas.openxmlformats.org/officeDocument/2006/relationships/tags" Target="../tags/tag281.xml"/><Relationship Id="rId101" Type="http://schemas.openxmlformats.org/officeDocument/2006/relationships/tags" Target="../tags/tag283.xml"/><Relationship Id="rId122" Type="http://schemas.openxmlformats.org/officeDocument/2006/relationships/tags" Target="../tags/tag304.xml"/><Relationship Id="rId143" Type="http://schemas.openxmlformats.org/officeDocument/2006/relationships/tags" Target="../tags/tag325.xml"/><Relationship Id="rId148" Type="http://schemas.openxmlformats.org/officeDocument/2006/relationships/tags" Target="../tags/tag330.xml"/><Relationship Id="rId164" Type="http://schemas.openxmlformats.org/officeDocument/2006/relationships/tags" Target="../tags/tag346.xml"/><Relationship Id="rId169" Type="http://schemas.openxmlformats.org/officeDocument/2006/relationships/tags" Target="../tags/tag351.xml"/><Relationship Id="rId185" Type="http://schemas.openxmlformats.org/officeDocument/2006/relationships/tags" Target="../tags/tag367.xml"/><Relationship Id="rId4" Type="http://schemas.openxmlformats.org/officeDocument/2006/relationships/tags" Target="../tags/tag186.xml"/><Relationship Id="rId9" Type="http://schemas.openxmlformats.org/officeDocument/2006/relationships/tags" Target="../tags/tag191.xml"/><Relationship Id="rId180" Type="http://schemas.openxmlformats.org/officeDocument/2006/relationships/tags" Target="../tags/tag362.xml"/><Relationship Id="rId26" Type="http://schemas.openxmlformats.org/officeDocument/2006/relationships/tags" Target="../tags/tag208.xml"/><Relationship Id="rId47" Type="http://schemas.openxmlformats.org/officeDocument/2006/relationships/tags" Target="../tags/tag229.xml"/><Relationship Id="rId68" Type="http://schemas.openxmlformats.org/officeDocument/2006/relationships/tags" Target="../tags/tag250.xml"/><Relationship Id="rId89" Type="http://schemas.openxmlformats.org/officeDocument/2006/relationships/tags" Target="../tags/tag271.xml"/><Relationship Id="rId112" Type="http://schemas.openxmlformats.org/officeDocument/2006/relationships/tags" Target="../tags/tag294.xml"/><Relationship Id="rId133" Type="http://schemas.openxmlformats.org/officeDocument/2006/relationships/tags" Target="../tags/tag315.xml"/><Relationship Id="rId154" Type="http://schemas.openxmlformats.org/officeDocument/2006/relationships/tags" Target="../tags/tag336.xml"/><Relationship Id="rId175" Type="http://schemas.openxmlformats.org/officeDocument/2006/relationships/tags" Target="../tags/tag357.xml"/><Relationship Id="rId16" Type="http://schemas.openxmlformats.org/officeDocument/2006/relationships/tags" Target="../tags/tag198.xml"/><Relationship Id="rId37" Type="http://schemas.openxmlformats.org/officeDocument/2006/relationships/tags" Target="../tags/tag219.xml"/><Relationship Id="rId58" Type="http://schemas.openxmlformats.org/officeDocument/2006/relationships/tags" Target="../tags/tag240.xml"/><Relationship Id="rId79" Type="http://schemas.openxmlformats.org/officeDocument/2006/relationships/tags" Target="../tags/tag261.xml"/><Relationship Id="rId102" Type="http://schemas.openxmlformats.org/officeDocument/2006/relationships/tags" Target="../tags/tag284.xml"/><Relationship Id="rId123" Type="http://schemas.openxmlformats.org/officeDocument/2006/relationships/tags" Target="../tags/tag305.xml"/><Relationship Id="rId144" Type="http://schemas.openxmlformats.org/officeDocument/2006/relationships/tags" Target="../tags/tag326.xml"/><Relationship Id="rId90" Type="http://schemas.openxmlformats.org/officeDocument/2006/relationships/tags" Target="../tags/tag272.xml"/><Relationship Id="rId165" Type="http://schemas.openxmlformats.org/officeDocument/2006/relationships/tags" Target="../tags/tag347.xml"/><Relationship Id="rId186" Type="http://schemas.openxmlformats.org/officeDocument/2006/relationships/tags" Target="../tags/tag368.xml"/><Relationship Id="rId27" Type="http://schemas.openxmlformats.org/officeDocument/2006/relationships/tags" Target="../tags/tag209.xml"/><Relationship Id="rId48" Type="http://schemas.openxmlformats.org/officeDocument/2006/relationships/tags" Target="../tags/tag230.xml"/><Relationship Id="rId69" Type="http://schemas.openxmlformats.org/officeDocument/2006/relationships/tags" Target="../tags/tag251.xml"/><Relationship Id="rId113" Type="http://schemas.openxmlformats.org/officeDocument/2006/relationships/tags" Target="../tags/tag295.xml"/><Relationship Id="rId134" Type="http://schemas.openxmlformats.org/officeDocument/2006/relationships/tags" Target="../tags/tag316.xml"/><Relationship Id="rId80" Type="http://schemas.openxmlformats.org/officeDocument/2006/relationships/tags" Target="../tags/tag262.xml"/><Relationship Id="rId155" Type="http://schemas.openxmlformats.org/officeDocument/2006/relationships/tags" Target="../tags/tag337.xml"/><Relationship Id="rId176" Type="http://schemas.openxmlformats.org/officeDocument/2006/relationships/tags" Target="../tags/tag358.xml"/><Relationship Id="rId17" Type="http://schemas.openxmlformats.org/officeDocument/2006/relationships/tags" Target="../tags/tag199.xml"/><Relationship Id="rId38" Type="http://schemas.openxmlformats.org/officeDocument/2006/relationships/tags" Target="../tags/tag220.xml"/><Relationship Id="rId59" Type="http://schemas.openxmlformats.org/officeDocument/2006/relationships/tags" Target="../tags/tag241.xml"/><Relationship Id="rId103" Type="http://schemas.openxmlformats.org/officeDocument/2006/relationships/tags" Target="../tags/tag285.xml"/><Relationship Id="rId124" Type="http://schemas.openxmlformats.org/officeDocument/2006/relationships/tags" Target="../tags/tag306.xml"/><Relationship Id="rId70" Type="http://schemas.openxmlformats.org/officeDocument/2006/relationships/tags" Target="../tags/tag252.xml"/><Relationship Id="rId91" Type="http://schemas.openxmlformats.org/officeDocument/2006/relationships/tags" Target="../tags/tag273.xml"/><Relationship Id="rId145" Type="http://schemas.openxmlformats.org/officeDocument/2006/relationships/tags" Target="../tags/tag327.xml"/><Relationship Id="rId166" Type="http://schemas.openxmlformats.org/officeDocument/2006/relationships/tags" Target="../tags/tag348.xml"/><Relationship Id="rId187" Type="http://schemas.openxmlformats.org/officeDocument/2006/relationships/tags" Target="../tags/tag369.xml"/><Relationship Id="rId1" Type="http://schemas.openxmlformats.org/officeDocument/2006/relationships/tags" Target="../tags/tag183.xml"/><Relationship Id="rId28" Type="http://schemas.openxmlformats.org/officeDocument/2006/relationships/tags" Target="../tags/tag210.xml"/><Relationship Id="rId49" Type="http://schemas.openxmlformats.org/officeDocument/2006/relationships/tags" Target="../tags/tag231.xml"/><Relationship Id="rId114" Type="http://schemas.openxmlformats.org/officeDocument/2006/relationships/tags" Target="../tags/tag296.xml"/><Relationship Id="rId60" Type="http://schemas.openxmlformats.org/officeDocument/2006/relationships/tags" Target="../tags/tag242.xml"/><Relationship Id="rId81" Type="http://schemas.openxmlformats.org/officeDocument/2006/relationships/tags" Target="../tags/tag263.xml"/><Relationship Id="rId135" Type="http://schemas.openxmlformats.org/officeDocument/2006/relationships/tags" Target="../tags/tag317.xml"/><Relationship Id="rId156" Type="http://schemas.openxmlformats.org/officeDocument/2006/relationships/tags" Target="../tags/tag338.xml"/><Relationship Id="rId177" Type="http://schemas.openxmlformats.org/officeDocument/2006/relationships/tags" Target="../tags/tag35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6" Type="http://schemas.openxmlformats.org/officeDocument/2006/relationships/tags" Target="../tags/tag396.xml"/><Relationship Id="rId21" Type="http://schemas.openxmlformats.org/officeDocument/2006/relationships/tags" Target="../tags/tag391.xml"/><Relationship Id="rId42" Type="http://schemas.openxmlformats.org/officeDocument/2006/relationships/tags" Target="../tags/tag412.xml"/><Relationship Id="rId47" Type="http://schemas.openxmlformats.org/officeDocument/2006/relationships/tags" Target="../tags/tag417.xml"/><Relationship Id="rId63" Type="http://schemas.openxmlformats.org/officeDocument/2006/relationships/tags" Target="../tags/tag433.xml"/><Relationship Id="rId68" Type="http://schemas.openxmlformats.org/officeDocument/2006/relationships/tags" Target="../tags/tag438.xml"/><Relationship Id="rId7" Type="http://schemas.openxmlformats.org/officeDocument/2006/relationships/tags" Target="../tags/tag377.xml"/><Relationship Id="rId2" Type="http://schemas.openxmlformats.org/officeDocument/2006/relationships/tags" Target="../tags/tag372.xml"/><Relationship Id="rId16" Type="http://schemas.openxmlformats.org/officeDocument/2006/relationships/tags" Target="../tags/tag386.xml"/><Relationship Id="rId29" Type="http://schemas.openxmlformats.org/officeDocument/2006/relationships/tags" Target="../tags/tag399.xml"/><Relationship Id="rId11" Type="http://schemas.openxmlformats.org/officeDocument/2006/relationships/tags" Target="../tags/tag381.xml"/><Relationship Id="rId24" Type="http://schemas.openxmlformats.org/officeDocument/2006/relationships/tags" Target="../tags/tag394.xml"/><Relationship Id="rId32" Type="http://schemas.openxmlformats.org/officeDocument/2006/relationships/tags" Target="../tags/tag402.xml"/><Relationship Id="rId37" Type="http://schemas.openxmlformats.org/officeDocument/2006/relationships/tags" Target="../tags/tag407.xml"/><Relationship Id="rId40" Type="http://schemas.openxmlformats.org/officeDocument/2006/relationships/tags" Target="../tags/tag410.xml"/><Relationship Id="rId45" Type="http://schemas.openxmlformats.org/officeDocument/2006/relationships/tags" Target="../tags/tag415.xml"/><Relationship Id="rId53" Type="http://schemas.openxmlformats.org/officeDocument/2006/relationships/tags" Target="../tags/tag423.xml"/><Relationship Id="rId58" Type="http://schemas.openxmlformats.org/officeDocument/2006/relationships/tags" Target="../tags/tag428.xml"/><Relationship Id="rId66" Type="http://schemas.openxmlformats.org/officeDocument/2006/relationships/tags" Target="../tags/tag436.xml"/><Relationship Id="rId5" Type="http://schemas.openxmlformats.org/officeDocument/2006/relationships/tags" Target="../tags/tag375.xml"/><Relationship Id="rId61" Type="http://schemas.openxmlformats.org/officeDocument/2006/relationships/tags" Target="../tags/tag431.xml"/><Relationship Id="rId19" Type="http://schemas.openxmlformats.org/officeDocument/2006/relationships/tags" Target="../tags/tag389.xml"/><Relationship Id="rId14" Type="http://schemas.openxmlformats.org/officeDocument/2006/relationships/tags" Target="../tags/tag384.xml"/><Relationship Id="rId22" Type="http://schemas.openxmlformats.org/officeDocument/2006/relationships/tags" Target="../tags/tag392.xml"/><Relationship Id="rId27" Type="http://schemas.openxmlformats.org/officeDocument/2006/relationships/tags" Target="../tags/tag397.xml"/><Relationship Id="rId30" Type="http://schemas.openxmlformats.org/officeDocument/2006/relationships/tags" Target="../tags/tag400.xml"/><Relationship Id="rId35" Type="http://schemas.openxmlformats.org/officeDocument/2006/relationships/tags" Target="../tags/tag405.xml"/><Relationship Id="rId43" Type="http://schemas.openxmlformats.org/officeDocument/2006/relationships/tags" Target="../tags/tag413.xml"/><Relationship Id="rId48" Type="http://schemas.openxmlformats.org/officeDocument/2006/relationships/tags" Target="../tags/tag418.xml"/><Relationship Id="rId56" Type="http://schemas.openxmlformats.org/officeDocument/2006/relationships/tags" Target="../tags/tag426.xml"/><Relationship Id="rId64" Type="http://schemas.openxmlformats.org/officeDocument/2006/relationships/tags" Target="../tags/tag434.xml"/><Relationship Id="rId69" Type="http://schemas.openxmlformats.org/officeDocument/2006/relationships/tags" Target="../tags/tag439.xml"/><Relationship Id="rId8" Type="http://schemas.openxmlformats.org/officeDocument/2006/relationships/tags" Target="../tags/tag378.xml"/><Relationship Id="rId51" Type="http://schemas.openxmlformats.org/officeDocument/2006/relationships/tags" Target="../tags/tag421.xml"/><Relationship Id="rId3" Type="http://schemas.openxmlformats.org/officeDocument/2006/relationships/tags" Target="../tags/tag373.xml"/><Relationship Id="rId12" Type="http://schemas.openxmlformats.org/officeDocument/2006/relationships/tags" Target="../tags/tag382.xml"/><Relationship Id="rId17" Type="http://schemas.openxmlformats.org/officeDocument/2006/relationships/tags" Target="../tags/tag387.xml"/><Relationship Id="rId25" Type="http://schemas.openxmlformats.org/officeDocument/2006/relationships/tags" Target="../tags/tag395.xml"/><Relationship Id="rId33" Type="http://schemas.openxmlformats.org/officeDocument/2006/relationships/tags" Target="../tags/tag403.xml"/><Relationship Id="rId38" Type="http://schemas.openxmlformats.org/officeDocument/2006/relationships/tags" Target="../tags/tag408.xml"/><Relationship Id="rId46" Type="http://schemas.openxmlformats.org/officeDocument/2006/relationships/tags" Target="../tags/tag416.xml"/><Relationship Id="rId59" Type="http://schemas.openxmlformats.org/officeDocument/2006/relationships/tags" Target="../tags/tag429.xml"/><Relationship Id="rId67" Type="http://schemas.openxmlformats.org/officeDocument/2006/relationships/tags" Target="../tags/tag437.xml"/><Relationship Id="rId20" Type="http://schemas.openxmlformats.org/officeDocument/2006/relationships/tags" Target="../tags/tag390.xml"/><Relationship Id="rId41" Type="http://schemas.openxmlformats.org/officeDocument/2006/relationships/tags" Target="../tags/tag411.xml"/><Relationship Id="rId54" Type="http://schemas.openxmlformats.org/officeDocument/2006/relationships/tags" Target="../tags/tag424.xml"/><Relationship Id="rId62" Type="http://schemas.openxmlformats.org/officeDocument/2006/relationships/tags" Target="../tags/tag432.xml"/><Relationship Id="rId70" Type="http://schemas.openxmlformats.org/officeDocument/2006/relationships/slideLayout" Target="../slideLayouts/slideLayout2.xml"/><Relationship Id="rId1" Type="http://schemas.openxmlformats.org/officeDocument/2006/relationships/tags" Target="../tags/tag371.xml"/><Relationship Id="rId6" Type="http://schemas.openxmlformats.org/officeDocument/2006/relationships/tags" Target="../tags/tag376.xml"/><Relationship Id="rId15" Type="http://schemas.openxmlformats.org/officeDocument/2006/relationships/tags" Target="../tags/tag385.xml"/><Relationship Id="rId23" Type="http://schemas.openxmlformats.org/officeDocument/2006/relationships/tags" Target="../tags/tag393.xml"/><Relationship Id="rId28" Type="http://schemas.openxmlformats.org/officeDocument/2006/relationships/tags" Target="../tags/tag398.xml"/><Relationship Id="rId36" Type="http://schemas.openxmlformats.org/officeDocument/2006/relationships/tags" Target="../tags/tag406.xml"/><Relationship Id="rId49" Type="http://schemas.openxmlformats.org/officeDocument/2006/relationships/tags" Target="../tags/tag419.xml"/><Relationship Id="rId57" Type="http://schemas.openxmlformats.org/officeDocument/2006/relationships/tags" Target="../tags/tag427.xml"/><Relationship Id="rId10" Type="http://schemas.openxmlformats.org/officeDocument/2006/relationships/tags" Target="../tags/tag380.xml"/><Relationship Id="rId31" Type="http://schemas.openxmlformats.org/officeDocument/2006/relationships/tags" Target="../tags/tag401.xml"/><Relationship Id="rId44" Type="http://schemas.openxmlformats.org/officeDocument/2006/relationships/tags" Target="../tags/tag414.xml"/><Relationship Id="rId52" Type="http://schemas.openxmlformats.org/officeDocument/2006/relationships/tags" Target="../tags/tag422.xml"/><Relationship Id="rId60" Type="http://schemas.openxmlformats.org/officeDocument/2006/relationships/tags" Target="../tags/tag430.xml"/><Relationship Id="rId65" Type="http://schemas.openxmlformats.org/officeDocument/2006/relationships/tags" Target="../tags/tag435.xml"/><Relationship Id="rId4" Type="http://schemas.openxmlformats.org/officeDocument/2006/relationships/tags" Target="../tags/tag374.xml"/><Relationship Id="rId9" Type="http://schemas.openxmlformats.org/officeDocument/2006/relationships/tags" Target="../tags/tag379.xml"/><Relationship Id="rId13" Type="http://schemas.openxmlformats.org/officeDocument/2006/relationships/tags" Target="../tags/tag383.xml"/><Relationship Id="rId18" Type="http://schemas.openxmlformats.org/officeDocument/2006/relationships/tags" Target="../tags/tag388.xml"/><Relationship Id="rId39" Type="http://schemas.openxmlformats.org/officeDocument/2006/relationships/tags" Target="../tags/tag409.xml"/><Relationship Id="rId34" Type="http://schemas.openxmlformats.org/officeDocument/2006/relationships/tags" Target="../tags/tag404.xml"/><Relationship Id="rId50" Type="http://schemas.openxmlformats.org/officeDocument/2006/relationships/tags" Target="../tags/tag420.xml"/><Relationship Id="rId55" Type="http://schemas.openxmlformats.org/officeDocument/2006/relationships/tags" Target="../tags/tag425.xml"/></Relationships>
</file>

<file path=ppt/slides/_rels/slide1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customXml" Target="../ink/ink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customXml" Target="../ink/ink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tags" Target="../tags/tag442.xml"/><Relationship Id="rId2" Type="http://schemas.openxmlformats.org/officeDocument/2006/relationships/tags" Target="../tags/tag441.xml"/><Relationship Id="rId1" Type="http://schemas.openxmlformats.org/officeDocument/2006/relationships/tags" Target="../tags/tag440.xml"/><Relationship Id="rId5" Type="http://schemas.openxmlformats.org/officeDocument/2006/relationships/image" Target="../media/image15.jpeg"/><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slideLayout" Target="../slideLayouts/slideLayout2.xml"/><Relationship Id="rId1" Type="http://schemas.openxmlformats.org/officeDocument/2006/relationships/tags" Target="../tags/tag443.xml"/></Relationships>
</file>

<file path=ppt/slides/_rels/slide25.xml.rels><?xml version="1.0" encoding="UTF-8" standalone="yes"?>
<Relationships xmlns="http://schemas.openxmlformats.org/package/2006/relationships"><Relationship Id="rId8" Type="http://schemas.openxmlformats.org/officeDocument/2006/relationships/tags" Target="../tags/tag451.xml"/><Relationship Id="rId13" Type="http://schemas.openxmlformats.org/officeDocument/2006/relationships/customXml" Target="../ink/ink14.xml"/><Relationship Id="rId3" Type="http://schemas.openxmlformats.org/officeDocument/2006/relationships/tags" Target="../tags/tag446.xml"/><Relationship Id="rId7" Type="http://schemas.openxmlformats.org/officeDocument/2006/relationships/tags" Target="../tags/tag450.xml"/><Relationship Id="rId12" Type="http://schemas.openxmlformats.org/officeDocument/2006/relationships/slideLayout" Target="../slideLayouts/slideLayout2.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tags" Target="../tags/tag449.xml"/><Relationship Id="rId11" Type="http://schemas.openxmlformats.org/officeDocument/2006/relationships/tags" Target="../tags/tag454.xml"/><Relationship Id="rId5" Type="http://schemas.openxmlformats.org/officeDocument/2006/relationships/tags" Target="../tags/tag448.xml"/><Relationship Id="rId10" Type="http://schemas.openxmlformats.org/officeDocument/2006/relationships/tags" Target="../tags/tag453.xml"/><Relationship Id="rId4" Type="http://schemas.openxmlformats.org/officeDocument/2006/relationships/tags" Target="../tags/tag447.xml"/><Relationship Id="rId9" Type="http://schemas.openxmlformats.org/officeDocument/2006/relationships/tags" Target="../tags/tag452.xml"/><Relationship Id="rId14" Type="http://schemas.openxmlformats.org/officeDocument/2006/relationships/image" Target="../media/image18.emf"/></Relationships>
</file>

<file path=ppt/slides/_rels/slide2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6" Type="http://schemas.openxmlformats.org/officeDocument/2006/relationships/tags" Target="../tags/tag480.xml"/><Relationship Id="rId21" Type="http://schemas.openxmlformats.org/officeDocument/2006/relationships/tags" Target="../tags/tag475.xml"/><Relationship Id="rId42" Type="http://schemas.openxmlformats.org/officeDocument/2006/relationships/tags" Target="../tags/tag496.xml"/><Relationship Id="rId47" Type="http://schemas.openxmlformats.org/officeDocument/2006/relationships/tags" Target="../tags/tag501.xml"/><Relationship Id="rId63" Type="http://schemas.openxmlformats.org/officeDocument/2006/relationships/tags" Target="../tags/tag517.xml"/><Relationship Id="rId68" Type="http://schemas.openxmlformats.org/officeDocument/2006/relationships/tags" Target="../tags/tag522.xml"/><Relationship Id="rId84" Type="http://schemas.openxmlformats.org/officeDocument/2006/relationships/tags" Target="../tags/tag538.xml"/><Relationship Id="rId16" Type="http://schemas.openxmlformats.org/officeDocument/2006/relationships/tags" Target="../tags/tag470.xml"/><Relationship Id="rId11" Type="http://schemas.openxmlformats.org/officeDocument/2006/relationships/tags" Target="../tags/tag465.xml"/><Relationship Id="rId32" Type="http://schemas.openxmlformats.org/officeDocument/2006/relationships/tags" Target="../tags/tag486.xml"/><Relationship Id="rId37" Type="http://schemas.openxmlformats.org/officeDocument/2006/relationships/tags" Target="../tags/tag491.xml"/><Relationship Id="rId53" Type="http://schemas.openxmlformats.org/officeDocument/2006/relationships/tags" Target="../tags/tag507.xml"/><Relationship Id="rId58" Type="http://schemas.openxmlformats.org/officeDocument/2006/relationships/tags" Target="../tags/tag512.xml"/><Relationship Id="rId74" Type="http://schemas.openxmlformats.org/officeDocument/2006/relationships/tags" Target="../tags/tag528.xml"/><Relationship Id="rId79" Type="http://schemas.openxmlformats.org/officeDocument/2006/relationships/tags" Target="../tags/tag533.xml"/><Relationship Id="rId5" Type="http://schemas.openxmlformats.org/officeDocument/2006/relationships/tags" Target="../tags/tag459.xml"/><Relationship Id="rId19" Type="http://schemas.openxmlformats.org/officeDocument/2006/relationships/tags" Target="../tags/tag473.xml"/><Relationship Id="rId14" Type="http://schemas.openxmlformats.org/officeDocument/2006/relationships/tags" Target="../tags/tag468.xml"/><Relationship Id="rId22" Type="http://schemas.openxmlformats.org/officeDocument/2006/relationships/tags" Target="../tags/tag476.xml"/><Relationship Id="rId27" Type="http://schemas.openxmlformats.org/officeDocument/2006/relationships/tags" Target="../tags/tag481.xml"/><Relationship Id="rId30" Type="http://schemas.openxmlformats.org/officeDocument/2006/relationships/tags" Target="../tags/tag484.xml"/><Relationship Id="rId35" Type="http://schemas.openxmlformats.org/officeDocument/2006/relationships/tags" Target="../tags/tag489.xml"/><Relationship Id="rId43" Type="http://schemas.openxmlformats.org/officeDocument/2006/relationships/tags" Target="../tags/tag497.xml"/><Relationship Id="rId48" Type="http://schemas.openxmlformats.org/officeDocument/2006/relationships/tags" Target="../tags/tag502.xml"/><Relationship Id="rId56" Type="http://schemas.openxmlformats.org/officeDocument/2006/relationships/tags" Target="../tags/tag510.xml"/><Relationship Id="rId64" Type="http://schemas.openxmlformats.org/officeDocument/2006/relationships/tags" Target="../tags/tag518.xml"/><Relationship Id="rId69" Type="http://schemas.openxmlformats.org/officeDocument/2006/relationships/tags" Target="../tags/tag523.xml"/><Relationship Id="rId77" Type="http://schemas.openxmlformats.org/officeDocument/2006/relationships/tags" Target="../tags/tag531.xml"/><Relationship Id="rId8" Type="http://schemas.openxmlformats.org/officeDocument/2006/relationships/tags" Target="../tags/tag462.xml"/><Relationship Id="rId51" Type="http://schemas.openxmlformats.org/officeDocument/2006/relationships/tags" Target="../tags/tag505.xml"/><Relationship Id="rId72" Type="http://schemas.openxmlformats.org/officeDocument/2006/relationships/tags" Target="../tags/tag526.xml"/><Relationship Id="rId80" Type="http://schemas.openxmlformats.org/officeDocument/2006/relationships/tags" Target="../tags/tag534.xml"/><Relationship Id="rId85" Type="http://schemas.openxmlformats.org/officeDocument/2006/relationships/slideLayout" Target="../slideLayouts/slideLayout2.xml"/><Relationship Id="rId3" Type="http://schemas.openxmlformats.org/officeDocument/2006/relationships/tags" Target="../tags/tag457.xml"/><Relationship Id="rId12" Type="http://schemas.openxmlformats.org/officeDocument/2006/relationships/tags" Target="../tags/tag466.xml"/><Relationship Id="rId17" Type="http://schemas.openxmlformats.org/officeDocument/2006/relationships/tags" Target="../tags/tag471.xml"/><Relationship Id="rId25" Type="http://schemas.openxmlformats.org/officeDocument/2006/relationships/tags" Target="../tags/tag479.xml"/><Relationship Id="rId33" Type="http://schemas.openxmlformats.org/officeDocument/2006/relationships/tags" Target="../tags/tag487.xml"/><Relationship Id="rId38" Type="http://schemas.openxmlformats.org/officeDocument/2006/relationships/tags" Target="../tags/tag492.xml"/><Relationship Id="rId46" Type="http://schemas.openxmlformats.org/officeDocument/2006/relationships/tags" Target="../tags/tag500.xml"/><Relationship Id="rId59" Type="http://schemas.openxmlformats.org/officeDocument/2006/relationships/tags" Target="../tags/tag513.xml"/><Relationship Id="rId67" Type="http://schemas.openxmlformats.org/officeDocument/2006/relationships/tags" Target="../tags/tag521.xml"/><Relationship Id="rId20" Type="http://schemas.openxmlformats.org/officeDocument/2006/relationships/tags" Target="../tags/tag474.xml"/><Relationship Id="rId41" Type="http://schemas.openxmlformats.org/officeDocument/2006/relationships/tags" Target="../tags/tag495.xml"/><Relationship Id="rId54" Type="http://schemas.openxmlformats.org/officeDocument/2006/relationships/tags" Target="../tags/tag508.xml"/><Relationship Id="rId62" Type="http://schemas.openxmlformats.org/officeDocument/2006/relationships/tags" Target="../tags/tag516.xml"/><Relationship Id="rId70" Type="http://schemas.openxmlformats.org/officeDocument/2006/relationships/tags" Target="../tags/tag524.xml"/><Relationship Id="rId75" Type="http://schemas.openxmlformats.org/officeDocument/2006/relationships/tags" Target="../tags/tag529.xml"/><Relationship Id="rId83" Type="http://schemas.openxmlformats.org/officeDocument/2006/relationships/tags" Target="../tags/tag537.xml"/><Relationship Id="rId1" Type="http://schemas.openxmlformats.org/officeDocument/2006/relationships/tags" Target="../tags/tag455.xml"/><Relationship Id="rId6" Type="http://schemas.openxmlformats.org/officeDocument/2006/relationships/tags" Target="../tags/tag460.xml"/><Relationship Id="rId15" Type="http://schemas.openxmlformats.org/officeDocument/2006/relationships/tags" Target="../tags/tag469.xml"/><Relationship Id="rId23" Type="http://schemas.openxmlformats.org/officeDocument/2006/relationships/tags" Target="../tags/tag477.xml"/><Relationship Id="rId28" Type="http://schemas.openxmlformats.org/officeDocument/2006/relationships/tags" Target="../tags/tag482.xml"/><Relationship Id="rId36" Type="http://schemas.openxmlformats.org/officeDocument/2006/relationships/tags" Target="../tags/tag490.xml"/><Relationship Id="rId49" Type="http://schemas.openxmlformats.org/officeDocument/2006/relationships/tags" Target="../tags/tag503.xml"/><Relationship Id="rId57" Type="http://schemas.openxmlformats.org/officeDocument/2006/relationships/tags" Target="../tags/tag511.xml"/><Relationship Id="rId10" Type="http://schemas.openxmlformats.org/officeDocument/2006/relationships/tags" Target="../tags/tag464.xml"/><Relationship Id="rId31" Type="http://schemas.openxmlformats.org/officeDocument/2006/relationships/tags" Target="../tags/tag485.xml"/><Relationship Id="rId44" Type="http://schemas.openxmlformats.org/officeDocument/2006/relationships/tags" Target="../tags/tag498.xml"/><Relationship Id="rId52" Type="http://schemas.openxmlformats.org/officeDocument/2006/relationships/tags" Target="../tags/tag506.xml"/><Relationship Id="rId60" Type="http://schemas.openxmlformats.org/officeDocument/2006/relationships/tags" Target="../tags/tag514.xml"/><Relationship Id="rId65" Type="http://schemas.openxmlformats.org/officeDocument/2006/relationships/tags" Target="../tags/tag519.xml"/><Relationship Id="rId73" Type="http://schemas.openxmlformats.org/officeDocument/2006/relationships/tags" Target="../tags/tag527.xml"/><Relationship Id="rId78" Type="http://schemas.openxmlformats.org/officeDocument/2006/relationships/tags" Target="../tags/tag532.xml"/><Relationship Id="rId81" Type="http://schemas.openxmlformats.org/officeDocument/2006/relationships/tags" Target="../tags/tag535.xml"/><Relationship Id="rId4" Type="http://schemas.openxmlformats.org/officeDocument/2006/relationships/tags" Target="../tags/tag458.xml"/><Relationship Id="rId9" Type="http://schemas.openxmlformats.org/officeDocument/2006/relationships/tags" Target="../tags/tag463.xml"/><Relationship Id="rId13" Type="http://schemas.openxmlformats.org/officeDocument/2006/relationships/tags" Target="../tags/tag467.xml"/><Relationship Id="rId18" Type="http://schemas.openxmlformats.org/officeDocument/2006/relationships/tags" Target="../tags/tag472.xml"/><Relationship Id="rId39" Type="http://schemas.openxmlformats.org/officeDocument/2006/relationships/tags" Target="../tags/tag493.xml"/><Relationship Id="rId34" Type="http://schemas.openxmlformats.org/officeDocument/2006/relationships/tags" Target="../tags/tag488.xml"/><Relationship Id="rId50" Type="http://schemas.openxmlformats.org/officeDocument/2006/relationships/tags" Target="../tags/tag504.xml"/><Relationship Id="rId55" Type="http://schemas.openxmlformats.org/officeDocument/2006/relationships/tags" Target="../tags/tag509.xml"/><Relationship Id="rId76" Type="http://schemas.openxmlformats.org/officeDocument/2006/relationships/tags" Target="../tags/tag530.xml"/><Relationship Id="rId7" Type="http://schemas.openxmlformats.org/officeDocument/2006/relationships/tags" Target="../tags/tag461.xml"/><Relationship Id="rId71" Type="http://schemas.openxmlformats.org/officeDocument/2006/relationships/tags" Target="../tags/tag525.xml"/><Relationship Id="rId2" Type="http://schemas.openxmlformats.org/officeDocument/2006/relationships/tags" Target="../tags/tag456.xml"/><Relationship Id="rId29" Type="http://schemas.openxmlformats.org/officeDocument/2006/relationships/tags" Target="../tags/tag483.xml"/><Relationship Id="rId24" Type="http://schemas.openxmlformats.org/officeDocument/2006/relationships/tags" Target="../tags/tag478.xml"/><Relationship Id="rId40" Type="http://schemas.openxmlformats.org/officeDocument/2006/relationships/tags" Target="../tags/tag494.xml"/><Relationship Id="rId45" Type="http://schemas.openxmlformats.org/officeDocument/2006/relationships/tags" Target="../tags/tag499.xml"/><Relationship Id="rId66" Type="http://schemas.openxmlformats.org/officeDocument/2006/relationships/tags" Target="../tags/tag520.xml"/><Relationship Id="rId61" Type="http://schemas.openxmlformats.org/officeDocument/2006/relationships/tags" Target="../tags/tag515.xml"/><Relationship Id="rId82" Type="http://schemas.openxmlformats.org/officeDocument/2006/relationships/tags" Target="../tags/tag536.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3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ustomXml" Target="../ink/ink15.xml"/><Relationship Id="rId2" Type="http://schemas.openxmlformats.org/officeDocument/2006/relationships/image" Target="../media/image20.gif"/><Relationship Id="rId1" Type="http://schemas.openxmlformats.org/officeDocument/2006/relationships/slideLayout" Target="../slideLayouts/slideLayout2.xml"/><Relationship Id="rId4" Type="http://schemas.openxmlformats.org/officeDocument/2006/relationships/image" Target="../media/image80.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17" Type="http://schemas.openxmlformats.org/officeDocument/2006/relationships/tags" Target="../tags/tag657.xml"/><Relationship Id="rId21" Type="http://schemas.openxmlformats.org/officeDocument/2006/relationships/tags" Target="../tags/tag561.xml"/><Relationship Id="rId42" Type="http://schemas.openxmlformats.org/officeDocument/2006/relationships/tags" Target="../tags/tag582.xml"/><Relationship Id="rId63" Type="http://schemas.openxmlformats.org/officeDocument/2006/relationships/tags" Target="../tags/tag603.xml"/><Relationship Id="rId84" Type="http://schemas.openxmlformats.org/officeDocument/2006/relationships/tags" Target="../tags/tag624.xml"/><Relationship Id="rId16" Type="http://schemas.openxmlformats.org/officeDocument/2006/relationships/tags" Target="../tags/tag556.xml"/><Relationship Id="rId107" Type="http://schemas.openxmlformats.org/officeDocument/2006/relationships/tags" Target="../tags/tag647.xml"/><Relationship Id="rId11" Type="http://schemas.openxmlformats.org/officeDocument/2006/relationships/tags" Target="../tags/tag551.xml"/><Relationship Id="rId32" Type="http://schemas.openxmlformats.org/officeDocument/2006/relationships/tags" Target="../tags/tag572.xml"/><Relationship Id="rId37" Type="http://schemas.openxmlformats.org/officeDocument/2006/relationships/tags" Target="../tags/tag577.xml"/><Relationship Id="rId53" Type="http://schemas.openxmlformats.org/officeDocument/2006/relationships/tags" Target="../tags/tag593.xml"/><Relationship Id="rId58" Type="http://schemas.openxmlformats.org/officeDocument/2006/relationships/tags" Target="../tags/tag598.xml"/><Relationship Id="rId74" Type="http://schemas.openxmlformats.org/officeDocument/2006/relationships/tags" Target="../tags/tag614.xml"/><Relationship Id="rId79" Type="http://schemas.openxmlformats.org/officeDocument/2006/relationships/tags" Target="../tags/tag619.xml"/><Relationship Id="rId102" Type="http://schemas.openxmlformats.org/officeDocument/2006/relationships/tags" Target="../tags/tag642.xml"/><Relationship Id="rId123" Type="http://schemas.openxmlformats.org/officeDocument/2006/relationships/tags" Target="../tags/tag663.xml"/><Relationship Id="rId128" Type="http://schemas.openxmlformats.org/officeDocument/2006/relationships/tags" Target="../tags/tag668.xml"/><Relationship Id="rId5" Type="http://schemas.openxmlformats.org/officeDocument/2006/relationships/tags" Target="../tags/tag545.xml"/><Relationship Id="rId90" Type="http://schemas.openxmlformats.org/officeDocument/2006/relationships/tags" Target="../tags/tag630.xml"/><Relationship Id="rId95" Type="http://schemas.openxmlformats.org/officeDocument/2006/relationships/tags" Target="../tags/tag635.xml"/><Relationship Id="rId22" Type="http://schemas.openxmlformats.org/officeDocument/2006/relationships/tags" Target="../tags/tag562.xml"/><Relationship Id="rId27" Type="http://schemas.openxmlformats.org/officeDocument/2006/relationships/tags" Target="../tags/tag567.xml"/><Relationship Id="rId43" Type="http://schemas.openxmlformats.org/officeDocument/2006/relationships/tags" Target="../tags/tag583.xml"/><Relationship Id="rId48" Type="http://schemas.openxmlformats.org/officeDocument/2006/relationships/tags" Target="../tags/tag588.xml"/><Relationship Id="rId64" Type="http://schemas.openxmlformats.org/officeDocument/2006/relationships/tags" Target="../tags/tag604.xml"/><Relationship Id="rId69" Type="http://schemas.openxmlformats.org/officeDocument/2006/relationships/tags" Target="../tags/tag609.xml"/><Relationship Id="rId113" Type="http://schemas.openxmlformats.org/officeDocument/2006/relationships/tags" Target="../tags/tag653.xml"/><Relationship Id="rId118" Type="http://schemas.openxmlformats.org/officeDocument/2006/relationships/tags" Target="../tags/tag658.xml"/><Relationship Id="rId80" Type="http://schemas.openxmlformats.org/officeDocument/2006/relationships/tags" Target="../tags/tag620.xml"/><Relationship Id="rId85" Type="http://schemas.openxmlformats.org/officeDocument/2006/relationships/tags" Target="../tags/tag625.xml"/><Relationship Id="rId12" Type="http://schemas.openxmlformats.org/officeDocument/2006/relationships/tags" Target="../tags/tag552.xml"/><Relationship Id="rId17" Type="http://schemas.openxmlformats.org/officeDocument/2006/relationships/tags" Target="../tags/tag557.xml"/><Relationship Id="rId33" Type="http://schemas.openxmlformats.org/officeDocument/2006/relationships/tags" Target="../tags/tag573.xml"/><Relationship Id="rId38" Type="http://schemas.openxmlformats.org/officeDocument/2006/relationships/tags" Target="../tags/tag578.xml"/><Relationship Id="rId59" Type="http://schemas.openxmlformats.org/officeDocument/2006/relationships/tags" Target="../tags/tag599.xml"/><Relationship Id="rId103" Type="http://schemas.openxmlformats.org/officeDocument/2006/relationships/tags" Target="../tags/tag643.xml"/><Relationship Id="rId108" Type="http://schemas.openxmlformats.org/officeDocument/2006/relationships/tags" Target="../tags/tag648.xml"/><Relationship Id="rId124" Type="http://schemas.openxmlformats.org/officeDocument/2006/relationships/tags" Target="../tags/tag664.xml"/><Relationship Id="rId129" Type="http://schemas.openxmlformats.org/officeDocument/2006/relationships/tags" Target="../tags/tag669.xml"/><Relationship Id="rId54" Type="http://schemas.openxmlformats.org/officeDocument/2006/relationships/tags" Target="../tags/tag594.xml"/><Relationship Id="rId70" Type="http://schemas.openxmlformats.org/officeDocument/2006/relationships/tags" Target="../tags/tag610.xml"/><Relationship Id="rId75" Type="http://schemas.openxmlformats.org/officeDocument/2006/relationships/tags" Target="../tags/tag615.xml"/><Relationship Id="rId91" Type="http://schemas.openxmlformats.org/officeDocument/2006/relationships/tags" Target="../tags/tag631.xml"/><Relationship Id="rId96" Type="http://schemas.openxmlformats.org/officeDocument/2006/relationships/tags" Target="../tags/tag636.xml"/><Relationship Id="rId1" Type="http://schemas.openxmlformats.org/officeDocument/2006/relationships/tags" Target="../tags/tag541.xml"/><Relationship Id="rId6" Type="http://schemas.openxmlformats.org/officeDocument/2006/relationships/tags" Target="../tags/tag546.xml"/><Relationship Id="rId23" Type="http://schemas.openxmlformats.org/officeDocument/2006/relationships/tags" Target="../tags/tag563.xml"/><Relationship Id="rId28" Type="http://schemas.openxmlformats.org/officeDocument/2006/relationships/tags" Target="../tags/tag568.xml"/><Relationship Id="rId49" Type="http://schemas.openxmlformats.org/officeDocument/2006/relationships/tags" Target="../tags/tag589.xml"/><Relationship Id="rId114" Type="http://schemas.openxmlformats.org/officeDocument/2006/relationships/tags" Target="../tags/tag654.xml"/><Relationship Id="rId119" Type="http://schemas.openxmlformats.org/officeDocument/2006/relationships/tags" Target="../tags/tag659.xml"/><Relationship Id="rId44" Type="http://schemas.openxmlformats.org/officeDocument/2006/relationships/tags" Target="../tags/tag584.xml"/><Relationship Id="rId60" Type="http://schemas.openxmlformats.org/officeDocument/2006/relationships/tags" Target="../tags/tag600.xml"/><Relationship Id="rId65" Type="http://schemas.openxmlformats.org/officeDocument/2006/relationships/tags" Target="../tags/tag605.xml"/><Relationship Id="rId81" Type="http://schemas.openxmlformats.org/officeDocument/2006/relationships/tags" Target="../tags/tag621.xml"/><Relationship Id="rId86" Type="http://schemas.openxmlformats.org/officeDocument/2006/relationships/tags" Target="../tags/tag626.xml"/><Relationship Id="rId130" Type="http://schemas.openxmlformats.org/officeDocument/2006/relationships/tags" Target="../tags/tag670.xml"/><Relationship Id="rId13" Type="http://schemas.openxmlformats.org/officeDocument/2006/relationships/tags" Target="../tags/tag553.xml"/><Relationship Id="rId18" Type="http://schemas.openxmlformats.org/officeDocument/2006/relationships/tags" Target="../tags/tag558.xml"/><Relationship Id="rId39" Type="http://schemas.openxmlformats.org/officeDocument/2006/relationships/tags" Target="../tags/tag579.xml"/><Relationship Id="rId109" Type="http://schemas.openxmlformats.org/officeDocument/2006/relationships/tags" Target="../tags/tag649.xml"/><Relationship Id="rId34" Type="http://schemas.openxmlformats.org/officeDocument/2006/relationships/tags" Target="../tags/tag574.xml"/><Relationship Id="rId50" Type="http://schemas.openxmlformats.org/officeDocument/2006/relationships/tags" Target="../tags/tag590.xml"/><Relationship Id="rId55" Type="http://schemas.openxmlformats.org/officeDocument/2006/relationships/tags" Target="../tags/tag595.xml"/><Relationship Id="rId76" Type="http://schemas.openxmlformats.org/officeDocument/2006/relationships/tags" Target="../tags/tag616.xml"/><Relationship Id="rId97" Type="http://schemas.openxmlformats.org/officeDocument/2006/relationships/tags" Target="../tags/tag637.xml"/><Relationship Id="rId104" Type="http://schemas.openxmlformats.org/officeDocument/2006/relationships/tags" Target="../tags/tag644.xml"/><Relationship Id="rId120" Type="http://schemas.openxmlformats.org/officeDocument/2006/relationships/tags" Target="../tags/tag660.xml"/><Relationship Id="rId125" Type="http://schemas.openxmlformats.org/officeDocument/2006/relationships/tags" Target="../tags/tag665.xml"/><Relationship Id="rId7" Type="http://schemas.openxmlformats.org/officeDocument/2006/relationships/tags" Target="../tags/tag547.xml"/><Relationship Id="rId71" Type="http://schemas.openxmlformats.org/officeDocument/2006/relationships/tags" Target="../tags/tag611.xml"/><Relationship Id="rId92" Type="http://schemas.openxmlformats.org/officeDocument/2006/relationships/tags" Target="../tags/tag632.xml"/><Relationship Id="rId2" Type="http://schemas.openxmlformats.org/officeDocument/2006/relationships/tags" Target="../tags/tag542.xml"/><Relationship Id="rId29" Type="http://schemas.openxmlformats.org/officeDocument/2006/relationships/tags" Target="../tags/tag569.xml"/><Relationship Id="rId24" Type="http://schemas.openxmlformats.org/officeDocument/2006/relationships/tags" Target="../tags/tag564.xml"/><Relationship Id="rId40" Type="http://schemas.openxmlformats.org/officeDocument/2006/relationships/tags" Target="../tags/tag580.xml"/><Relationship Id="rId45" Type="http://schemas.openxmlformats.org/officeDocument/2006/relationships/tags" Target="../tags/tag585.xml"/><Relationship Id="rId66" Type="http://schemas.openxmlformats.org/officeDocument/2006/relationships/tags" Target="../tags/tag606.xml"/><Relationship Id="rId87" Type="http://schemas.openxmlformats.org/officeDocument/2006/relationships/tags" Target="../tags/tag627.xml"/><Relationship Id="rId110" Type="http://schemas.openxmlformats.org/officeDocument/2006/relationships/tags" Target="../tags/tag650.xml"/><Relationship Id="rId115" Type="http://schemas.openxmlformats.org/officeDocument/2006/relationships/tags" Target="../tags/tag655.xml"/><Relationship Id="rId131" Type="http://schemas.openxmlformats.org/officeDocument/2006/relationships/slideLayout" Target="../slideLayouts/slideLayout2.xml"/><Relationship Id="rId61" Type="http://schemas.openxmlformats.org/officeDocument/2006/relationships/tags" Target="../tags/tag601.xml"/><Relationship Id="rId82" Type="http://schemas.openxmlformats.org/officeDocument/2006/relationships/tags" Target="../tags/tag622.xml"/><Relationship Id="rId19" Type="http://schemas.openxmlformats.org/officeDocument/2006/relationships/tags" Target="../tags/tag559.xml"/><Relationship Id="rId14" Type="http://schemas.openxmlformats.org/officeDocument/2006/relationships/tags" Target="../tags/tag554.xml"/><Relationship Id="rId30" Type="http://schemas.openxmlformats.org/officeDocument/2006/relationships/tags" Target="../tags/tag570.xml"/><Relationship Id="rId35" Type="http://schemas.openxmlformats.org/officeDocument/2006/relationships/tags" Target="../tags/tag575.xml"/><Relationship Id="rId56" Type="http://schemas.openxmlformats.org/officeDocument/2006/relationships/tags" Target="../tags/tag596.xml"/><Relationship Id="rId77" Type="http://schemas.openxmlformats.org/officeDocument/2006/relationships/tags" Target="../tags/tag617.xml"/><Relationship Id="rId100" Type="http://schemas.openxmlformats.org/officeDocument/2006/relationships/tags" Target="../tags/tag640.xml"/><Relationship Id="rId105" Type="http://schemas.openxmlformats.org/officeDocument/2006/relationships/tags" Target="../tags/tag645.xml"/><Relationship Id="rId126" Type="http://schemas.openxmlformats.org/officeDocument/2006/relationships/tags" Target="../tags/tag666.xml"/><Relationship Id="rId8" Type="http://schemas.openxmlformats.org/officeDocument/2006/relationships/tags" Target="../tags/tag548.xml"/><Relationship Id="rId51" Type="http://schemas.openxmlformats.org/officeDocument/2006/relationships/tags" Target="../tags/tag591.xml"/><Relationship Id="rId72" Type="http://schemas.openxmlformats.org/officeDocument/2006/relationships/tags" Target="../tags/tag612.xml"/><Relationship Id="rId93" Type="http://schemas.openxmlformats.org/officeDocument/2006/relationships/tags" Target="../tags/tag633.xml"/><Relationship Id="rId98" Type="http://schemas.openxmlformats.org/officeDocument/2006/relationships/tags" Target="../tags/tag638.xml"/><Relationship Id="rId121" Type="http://schemas.openxmlformats.org/officeDocument/2006/relationships/tags" Target="../tags/tag661.xml"/><Relationship Id="rId3" Type="http://schemas.openxmlformats.org/officeDocument/2006/relationships/tags" Target="../tags/tag543.xml"/><Relationship Id="rId25" Type="http://schemas.openxmlformats.org/officeDocument/2006/relationships/tags" Target="../tags/tag565.xml"/><Relationship Id="rId46" Type="http://schemas.openxmlformats.org/officeDocument/2006/relationships/tags" Target="../tags/tag586.xml"/><Relationship Id="rId67" Type="http://schemas.openxmlformats.org/officeDocument/2006/relationships/tags" Target="../tags/tag607.xml"/><Relationship Id="rId116" Type="http://schemas.openxmlformats.org/officeDocument/2006/relationships/tags" Target="../tags/tag656.xml"/><Relationship Id="rId20" Type="http://schemas.openxmlformats.org/officeDocument/2006/relationships/tags" Target="../tags/tag560.xml"/><Relationship Id="rId41" Type="http://schemas.openxmlformats.org/officeDocument/2006/relationships/tags" Target="../tags/tag581.xml"/><Relationship Id="rId62" Type="http://schemas.openxmlformats.org/officeDocument/2006/relationships/tags" Target="../tags/tag602.xml"/><Relationship Id="rId83" Type="http://schemas.openxmlformats.org/officeDocument/2006/relationships/tags" Target="../tags/tag623.xml"/><Relationship Id="rId88" Type="http://schemas.openxmlformats.org/officeDocument/2006/relationships/tags" Target="../tags/tag628.xml"/><Relationship Id="rId111" Type="http://schemas.openxmlformats.org/officeDocument/2006/relationships/tags" Target="../tags/tag651.xml"/><Relationship Id="rId132" Type="http://schemas.openxmlformats.org/officeDocument/2006/relationships/customXml" Target="../ink/ink16.xml"/><Relationship Id="rId15" Type="http://schemas.openxmlformats.org/officeDocument/2006/relationships/tags" Target="../tags/tag555.xml"/><Relationship Id="rId36" Type="http://schemas.openxmlformats.org/officeDocument/2006/relationships/tags" Target="../tags/tag576.xml"/><Relationship Id="rId57" Type="http://schemas.openxmlformats.org/officeDocument/2006/relationships/tags" Target="../tags/tag597.xml"/><Relationship Id="rId106" Type="http://schemas.openxmlformats.org/officeDocument/2006/relationships/tags" Target="../tags/tag646.xml"/><Relationship Id="rId127" Type="http://schemas.openxmlformats.org/officeDocument/2006/relationships/tags" Target="../tags/tag667.xml"/><Relationship Id="rId10" Type="http://schemas.openxmlformats.org/officeDocument/2006/relationships/tags" Target="../tags/tag550.xml"/><Relationship Id="rId31" Type="http://schemas.openxmlformats.org/officeDocument/2006/relationships/tags" Target="../tags/tag571.xml"/><Relationship Id="rId52" Type="http://schemas.openxmlformats.org/officeDocument/2006/relationships/tags" Target="../tags/tag592.xml"/><Relationship Id="rId73" Type="http://schemas.openxmlformats.org/officeDocument/2006/relationships/tags" Target="../tags/tag613.xml"/><Relationship Id="rId78" Type="http://schemas.openxmlformats.org/officeDocument/2006/relationships/tags" Target="../tags/tag618.xml"/><Relationship Id="rId94" Type="http://schemas.openxmlformats.org/officeDocument/2006/relationships/tags" Target="../tags/tag634.xml"/><Relationship Id="rId99" Type="http://schemas.openxmlformats.org/officeDocument/2006/relationships/tags" Target="../tags/tag639.xml"/><Relationship Id="rId101" Type="http://schemas.openxmlformats.org/officeDocument/2006/relationships/tags" Target="../tags/tag641.xml"/><Relationship Id="rId122" Type="http://schemas.openxmlformats.org/officeDocument/2006/relationships/tags" Target="../tags/tag662.xml"/><Relationship Id="rId4" Type="http://schemas.openxmlformats.org/officeDocument/2006/relationships/tags" Target="../tags/tag544.xml"/><Relationship Id="rId9" Type="http://schemas.openxmlformats.org/officeDocument/2006/relationships/tags" Target="../tags/tag549.xml"/><Relationship Id="rId26" Type="http://schemas.openxmlformats.org/officeDocument/2006/relationships/tags" Target="../tags/tag566.xml"/><Relationship Id="rId47" Type="http://schemas.openxmlformats.org/officeDocument/2006/relationships/tags" Target="../tags/tag587.xml"/><Relationship Id="rId68" Type="http://schemas.openxmlformats.org/officeDocument/2006/relationships/tags" Target="../tags/tag608.xml"/><Relationship Id="rId89" Type="http://schemas.openxmlformats.org/officeDocument/2006/relationships/tags" Target="../tags/tag629.xml"/><Relationship Id="rId112" Type="http://schemas.openxmlformats.org/officeDocument/2006/relationships/tags" Target="../tags/tag652.xml"/><Relationship Id="rId133" Type="http://schemas.openxmlformats.org/officeDocument/2006/relationships/image" Target="../media/image40.emf"/></Relationships>
</file>

<file path=ppt/slides/_rels/slide47.xml.rels><?xml version="1.0" encoding="UTF-8" standalone="yes"?>
<Relationships xmlns="http://schemas.openxmlformats.org/package/2006/relationships"><Relationship Id="rId13" Type="http://schemas.openxmlformats.org/officeDocument/2006/relationships/tags" Target="../tags/tag683.xml"/><Relationship Id="rId18" Type="http://schemas.openxmlformats.org/officeDocument/2006/relationships/tags" Target="../tags/tag688.xml"/><Relationship Id="rId26" Type="http://schemas.openxmlformats.org/officeDocument/2006/relationships/tags" Target="../tags/tag696.xml"/><Relationship Id="rId3" Type="http://schemas.openxmlformats.org/officeDocument/2006/relationships/tags" Target="../tags/tag673.xml"/><Relationship Id="rId21" Type="http://schemas.openxmlformats.org/officeDocument/2006/relationships/tags" Target="../tags/tag691.xml"/><Relationship Id="rId34" Type="http://schemas.openxmlformats.org/officeDocument/2006/relationships/customXml" Target="../ink/ink18.xml"/><Relationship Id="rId7" Type="http://schemas.openxmlformats.org/officeDocument/2006/relationships/tags" Target="../tags/tag677.xml"/><Relationship Id="rId12" Type="http://schemas.openxmlformats.org/officeDocument/2006/relationships/tags" Target="../tags/tag682.xml"/><Relationship Id="rId17" Type="http://schemas.openxmlformats.org/officeDocument/2006/relationships/tags" Target="../tags/tag687.xml"/><Relationship Id="rId25" Type="http://schemas.openxmlformats.org/officeDocument/2006/relationships/tags" Target="../tags/tag695.xml"/><Relationship Id="rId33" Type="http://schemas.openxmlformats.org/officeDocument/2006/relationships/image" Target="../media/image41.emf"/><Relationship Id="rId2" Type="http://schemas.openxmlformats.org/officeDocument/2006/relationships/tags" Target="../tags/tag672.xml"/><Relationship Id="rId16" Type="http://schemas.openxmlformats.org/officeDocument/2006/relationships/tags" Target="../tags/tag686.xml"/><Relationship Id="rId20" Type="http://schemas.openxmlformats.org/officeDocument/2006/relationships/tags" Target="../tags/tag690.xml"/><Relationship Id="rId29" Type="http://schemas.openxmlformats.org/officeDocument/2006/relationships/tags" Target="../tags/tag699.xml"/><Relationship Id="rId1" Type="http://schemas.openxmlformats.org/officeDocument/2006/relationships/tags" Target="../tags/tag671.xml"/><Relationship Id="rId6" Type="http://schemas.openxmlformats.org/officeDocument/2006/relationships/tags" Target="../tags/tag676.xml"/><Relationship Id="rId11" Type="http://schemas.openxmlformats.org/officeDocument/2006/relationships/tags" Target="../tags/tag681.xml"/><Relationship Id="rId24" Type="http://schemas.openxmlformats.org/officeDocument/2006/relationships/tags" Target="../tags/tag694.xml"/><Relationship Id="rId32" Type="http://schemas.openxmlformats.org/officeDocument/2006/relationships/customXml" Target="../ink/ink17.xml"/><Relationship Id="rId5" Type="http://schemas.openxmlformats.org/officeDocument/2006/relationships/tags" Target="../tags/tag675.xml"/><Relationship Id="rId15" Type="http://schemas.openxmlformats.org/officeDocument/2006/relationships/tags" Target="../tags/tag685.xml"/><Relationship Id="rId23" Type="http://schemas.openxmlformats.org/officeDocument/2006/relationships/tags" Target="../tags/tag693.xml"/><Relationship Id="rId28" Type="http://schemas.openxmlformats.org/officeDocument/2006/relationships/tags" Target="../tags/tag698.xml"/><Relationship Id="rId10" Type="http://schemas.openxmlformats.org/officeDocument/2006/relationships/tags" Target="../tags/tag680.xml"/><Relationship Id="rId19" Type="http://schemas.openxmlformats.org/officeDocument/2006/relationships/tags" Target="../tags/tag689.xml"/><Relationship Id="rId31" Type="http://schemas.openxmlformats.org/officeDocument/2006/relationships/slideLayout" Target="../slideLayouts/slideLayout2.xml"/><Relationship Id="rId4" Type="http://schemas.openxmlformats.org/officeDocument/2006/relationships/tags" Target="../tags/tag674.xml"/><Relationship Id="rId9" Type="http://schemas.openxmlformats.org/officeDocument/2006/relationships/tags" Target="../tags/tag679.xml"/><Relationship Id="rId14" Type="http://schemas.openxmlformats.org/officeDocument/2006/relationships/tags" Target="../tags/tag684.xml"/><Relationship Id="rId22" Type="http://schemas.openxmlformats.org/officeDocument/2006/relationships/tags" Target="../tags/tag692.xml"/><Relationship Id="rId27" Type="http://schemas.openxmlformats.org/officeDocument/2006/relationships/tags" Target="../tags/tag697.xml"/><Relationship Id="rId30" Type="http://schemas.openxmlformats.org/officeDocument/2006/relationships/tags" Target="../tags/tag700.xml"/><Relationship Id="rId35" Type="http://schemas.openxmlformats.org/officeDocument/2006/relationships/image" Target="../media/image42.emf"/><Relationship Id="rId8" Type="http://schemas.openxmlformats.org/officeDocument/2006/relationships/tags" Target="../tags/tag678.xml"/></Relationships>
</file>

<file path=ppt/slides/_rels/slide48.xml.rels><?xml version="1.0" encoding="UTF-8" standalone="yes"?>
<Relationships xmlns="http://schemas.openxmlformats.org/package/2006/relationships"><Relationship Id="rId8" Type="http://schemas.openxmlformats.org/officeDocument/2006/relationships/tags" Target="../tags/tag708.xml"/><Relationship Id="rId13" Type="http://schemas.openxmlformats.org/officeDocument/2006/relationships/tags" Target="../tags/tag713.xml"/><Relationship Id="rId18" Type="http://schemas.openxmlformats.org/officeDocument/2006/relationships/tags" Target="../tags/tag718.xml"/><Relationship Id="rId26" Type="http://schemas.openxmlformats.org/officeDocument/2006/relationships/tags" Target="../tags/tag726.xml"/><Relationship Id="rId3" Type="http://schemas.openxmlformats.org/officeDocument/2006/relationships/tags" Target="../tags/tag703.xml"/><Relationship Id="rId21" Type="http://schemas.openxmlformats.org/officeDocument/2006/relationships/tags" Target="../tags/tag721.xml"/><Relationship Id="rId7" Type="http://schemas.openxmlformats.org/officeDocument/2006/relationships/tags" Target="../tags/tag707.xml"/><Relationship Id="rId12" Type="http://schemas.openxmlformats.org/officeDocument/2006/relationships/tags" Target="../tags/tag712.xml"/><Relationship Id="rId17" Type="http://schemas.openxmlformats.org/officeDocument/2006/relationships/tags" Target="../tags/tag717.xml"/><Relationship Id="rId25" Type="http://schemas.openxmlformats.org/officeDocument/2006/relationships/tags" Target="../tags/tag725.xml"/><Relationship Id="rId2" Type="http://schemas.openxmlformats.org/officeDocument/2006/relationships/tags" Target="../tags/tag702.xml"/><Relationship Id="rId16" Type="http://schemas.openxmlformats.org/officeDocument/2006/relationships/tags" Target="../tags/tag716.xml"/><Relationship Id="rId20" Type="http://schemas.openxmlformats.org/officeDocument/2006/relationships/tags" Target="../tags/tag720.xml"/><Relationship Id="rId29" Type="http://schemas.openxmlformats.org/officeDocument/2006/relationships/slideLayout" Target="../slideLayouts/slideLayout2.xml"/><Relationship Id="rId1" Type="http://schemas.openxmlformats.org/officeDocument/2006/relationships/tags" Target="../tags/tag701.xml"/><Relationship Id="rId6" Type="http://schemas.openxmlformats.org/officeDocument/2006/relationships/tags" Target="../tags/tag706.xml"/><Relationship Id="rId11" Type="http://schemas.openxmlformats.org/officeDocument/2006/relationships/tags" Target="../tags/tag711.xml"/><Relationship Id="rId24" Type="http://schemas.openxmlformats.org/officeDocument/2006/relationships/tags" Target="../tags/tag724.xml"/><Relationship Id="rId5" Type="http://schemas.openxmlformats.org/officeDocument/2006/relationships/tags" Target="../tags/tag705.xml"/><Relationship Id="rId15" Type="http://schemas.openxmlformats.org/officeDocument/2006/relationships/tags" Target="../tags/tag715.xml"/><Relationship Id="rId23" Type="http://schemas.openxmlformats.org/officeDocument/2006/relationships/tags" Target="../tags/tag723.xml"/><Relationship Id="rId28" Type="http://schemas.openxmlformats.org/officeDocument/2006/relationships/tags" Target="../tags/tag728.xml"/><Relationship Id="rId10" Type="http://schemas.openxmlformats.org/officeDocument/2006/relationships/tags" Target="../tags/tag710.xml"/><Relationship Id="rId19" Type="http://schemas.openxmlformats.org/officeDocument/2006/relationships/tags" Target="../tags/tag719.xml"/><Relationship Id="rId4" Type="http://schemas.openxmlformats.org/officeDocument/2006/relationships/tags" Target="../tags/tag704.xml"/><Relationship Id="rId9" Type="http://schemas.openxmlformats.org/officeDocument/2006/relationships/tags" Target="../tags/tag709.xml"/><Relationship Id="rId14" Type="http://schemas.openxmlformats.org/officeDocument/2006/relationships/tags" Target="../tags/tag714.xml"/><Relationship Id="rId22" Type="http://schemas.openxmlformats.org/officeDocument/2006/relationships/tags" Target="../tags/tag722.xml"/><Relationship Id="rId27" Type="http://schemas.openxmlformats.org/officeDocument/2006/relationships/tags" Target="../tags/tag727.xml"/></Relationships>
</file>

<file path=ppt/slides/_rels/slide49.xml.rels><?xml version="1.0" encoding="UTF-8" standalone="yes"?>
<Relationships xmlns="http://schemas.openxmlformats.org/package/2006/relationships"><Relationship Id="rId2" Type="http://schemas.openxmlformats.org/officeDocument/2006/relationships/hyperlink" Target="http://www.youtube.com/watch?v=qiMCXWMvRJc"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438400"/>
            <a:ext cx="6367120" cy="3980957"/>
          </a:xfrm>
        </p:spPr>
        <p:txBody>
          <a:bodyPr>
            <a:noAutofit/>
          </a:bodyPr>
          <a:lstStyle/>
          <a:p>
            <a:r>
              <a:rPr lang="en-US" sz="2800" dirty="0" smtClean="0"/>
              <a:t>The meeting of New World and European world created the Columbian exchange</a:t>
            </a:r>
          </a:p>
          <a:p>
            <a:r>
              <a:rPr lang="en-US" sz="2800" dirty="0" smtClean="0"/>
              <a:t>Plants, animals, spices, fruits and tobacco were  exchanged between Europe, Africa and the New World. </a:t>
            </a:r>
          </a:p>
          <a:p>
            <a:pPr marL="514350" indent="-514350">
              <a:buAutoNum type="arabicPeriod"/>
            </a:pPr>
            <a:endParaRPr lang="en-US" sz="2800" dirty="0"/>
          </a:p>
        </p:txBody>
      </p:sp>
      <p:sp>
        <p:nvSpPr>
          <p:cNvPr id="4" name="Title 3"/>
          <p:cNvSpPr>
            <a:spLocks noGrp="1"/>
          </p:cNvSpPr>
          <p:nvPr>
            <p:ph type="ctrTitle"/>
          </p:nvPr>
        </p:nvSpPr>
        <p:spPr>
          <a:xfrm>
            <a:off x="-1066800" y="914400"/>
            <a:ext cx="7772400" cy="1470025"/>
          </a:xfrm>
        </p:spPr>
        <p:txBody>
          <a:bodyPr/>
          <a:lstStyle/>
          <a:p>
            <a:r>
              <a:rPr lang="en-US" dirty="0" smtClean="0"/>
              <a:t>T		The Columbian Exchange</a:t>
            </a:r>
            <a:endParaRPr lang="en-US" dirty="0"/>
          </a:p>
        </p:txBody>
      </p:sp>
      <mc:AlternateContent xmlns:mc="http://schemas.openxmlformats.org/markup-compatibility/2006" xmlns:p14="http://schemas.microsoft.com/office/powerpoint/2010/main">
        <mc:Choice Requires="p14">
          <p:contentPart p14:bwMode="auto" r:id="rId21">
            <p14:nvContentPartPr>
              <p14:cNvPr id="5" name="Ink 4"/>
              <p14:cNvContentPartPr/>
              <p14:nvPr/>
            </p14:nvContentPartPr>
            <p14:xfrm>
              <a:off x="9642731" y="1399364"/>
              <a:ext cx="360" cy="360"/>
            </p14:xfrm>
          </p:contentPart>
        </mc:Choice>
        <mc:Fallback xmlns="">
          <p:pic>
            <p:nvPicPr>
              <p:cNvPr id="5" name="Ink 4"/>
              <p:cNvPicPr/>
              <p:nvPr/>
            </p:nvPicPr>
            <p:blipFill>
              <a:blip r:embed="rId22"/>
              <a:stretch>
                <a:fillRect/>
              </a:stretch>
            </p:blipFill>
            <p:spPr>
              <a:xfrm>
                <a:off x="9630851" y="1387484"/>
                <a:ext cx="2412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7" name="Ink 6"/>
              <p14:cNvContentPartPr/>
              <p14:nvPr/>
            </p14:nvContentPartPr>
            <p14:xfrm>
              <a:off x="2951051" y="304964"/>
              <a:ext cx="14040" cy="360"/>
            </p14:xfrm>
          </p:contentPart>
        </mc:Choice>
        <mc:Fallback xmlns="">
          <p:pic>
            <p:nvPicPr>
              <p:cNvPr id="7" name="Ink 6"/>
              <p:cNvPicPr/>
              <p:nvPr/>
            </p:nvPicPr>
            <p:blipFill>
              <a:blip r:embed="rId24"/>
              <a:stretch>
                <a:fillRect/>
              </a:stretch>
            </p:blipFill>
            <p:spPr>
              <a:xfrm>
                <a:off x="625451" y="99044"/>
                <a:ext cx="3723480" cy="6764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0" name="Ink 9"/>
              <p14:cNvContentPartPr/>
              <p14:nvPr/>
            </p14:nvContentPartPr>
            <p14:xfrm>
              <a:off x="7065851" y="3823800"/>
              <a:ext cx="1690920" cy="1094760"/>
            </p14:xfrm>
          </p:contentPart>
        </mc:Choice>
        <mc:Fallback xmlns="">
          <p:pic>
            <p:nvPicPr>
              <p:cNvPr id="10" name="Ink 9"/>
              <p:cNvPicPr/>
              <p:nvPr/>
            </p:nvPicPr>
            <p:blipFill>
              <a:blip r:embed="rId26"/>
              <a:stretch>
                <a:fillRect/>
              </a:stretch>
            </p:blipFill>
            <p:spPr>
              <a:xfrm>
                <a:off x="7053971" y="3811920"/>
                <a:ext cx="1714680" cy="19638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3" name="Ink 32"/>
              <p14:cNvContentPartPr/>
              <p14:nvPr/>
            </p14:nvContentPartPr>
            <p14:xfrm>
              <a:off x="7661651" y="2909400"/>
              <a:ext cx="637560" cy="665280"/>
            </p14:xfrm>
          </p:contentPart>
        </mc:Choice>
        <mc:Fallback xmlns="">
          <p:pic>
            <p:nvPicPr>
              <p:cNvPr id="33" name="Ink 32"/>
              <p:cNvPicPr/>
              <p:nvPr/>
            </p:nvPicPr>
            <p:blipFill>
              <a:blip r:embed="rId28"/>
              <a:stretch>
                <a:fillRect/>
              </a:stretch>
            </p:blipFill>
            <p:spPr>
              <a:xfrm>
                <a:off x="7649771" y="2897520"/>
                <a:ext cx="661320" cy="6890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7" name="Ink 36"/>
              <p14:cNvContentPartPr/>
              <p14:nvPr/>
            </p14:nvContentPartPr>
            <p14:xfrm>
              <a:off x="8574611" y="2424480"/>
              <a:ext cx="1524240" cy="817920"/>
            </p14:xfrm>
          </p:contentPart>
        </mc:Choice>
        <mc:Fallback xmlns="">
          <p:pic>
            <p:nvPicPr>
              <p:cNvPr id="37" name="Ink 36"/>
              <p:cNvPicPr/>
              <p:nvPr/>
            </p:nvPicPr>
            <p:blipFill>
              <a:blip r:embed="rId30"/>
              <a:stretch>
                <a:fillRect/>
              </a:stretch>
            </p:blipFill>
            <p:spPr>
              <a:xfrm>
                <a:off x="8562731" y="2412600"/>
                <a:ext cx="1548000" cy="8416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57" name="Ink 56"/>
              <p14:cNvContentPartPr/>
              <p14:nvPr/>
            </p14:nvContentPartPr>
            <p14:xfrm>
              <a:off x="5985131" y="1177800"/>
              <a:ext cx="2120040" cy="521640"/>
            </p14:xfrm>
          </p:contentPart>
        </mc:Choice>
        <mc:Fallback xmlns="">
          <p:pic>
            <p:nvPicPr>
              <p:cNvPr id="57" name="Ink 56"/>
              <p:cNvPicPr/>
              <p:nvPr/>
            </p:nvPicPr>
            <p:blipFill>
              <a:blip r:embed="rId32"/>
              <a:stretch>
                <a:fillRect/>
              </a:stretch>
            </p:blipFill>
            <p:spPr>
              <a:xfrm>
                <a:off x="5973251" y="1165920"/>
                <a:ext cx="2143800" cy="5454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60" name="Ink 59"/>
              <p14:cNvContentPartPr/>
              <p14:nvPr/>
            </p14:nvContentPartPr>
            <p14:xfrm>
              <a:off x="4793531" y="4611120"/>
              <a:ext cx="2404800" cy="626400"/>
            </p14:xfrm>
          </p:contentPart>
        </mc:Choice>
        <mc:Fallback xmlns="">
          <p:pic>
            <p:nvPicPr>
              <p:cNvPr id="60" name="Ink 59"/>
              <p:cNvPicPr/>
              <p:nvPr/>
            </p:nvPicPr>
            <p:blipFill>
              <a:blip r:embed="rId34"/>
              <a:stretch>
                <a:fillRect/>
              </a:stretch>
            </p:blipFill>
            <p:spPr>
              <a:xfrm>
                <a:off x="4781651" y="4599240"/>
                <a:ext cx="2428560" cy="65016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69" name="Ink 168"/>
              <p14:cNvContentPartPr/>
              <p14:nvPr/>
            </p14:nvContentPartPr>
            <p14:xfrm>
              <a:off x="-1003230" y="1971630"/>
              <a:ext cx="2632320" cy="2686320"/>
            </p14:xfrm>
          </p:contentPart>
        </mc:Choice>
        <mc:Fallback xmlns="">
          <p:pic>
            <p:nvPicPr>
              <p:cNvPr id="169" name="Ink 168"/>
              <p:cNvPicPr/>
              <p:nvPr/>
            </p:nvPicPr>
            <p:blipFill>
              <a:blip r:embed="rId36"/>
              <a:stretch>
                <a:fillRect/>
              </a:stretch>
            </p:blipFill>
            <p:spPr>
              <a:xfrm>
                <a:off x="-1026270" y="1959750"/>
                <a:ext cx="2667240" cy="271008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14" name="Ink 13"/>
              <p14:cNvContentPartPr/>
              <p14:nvPr/>
            </p14:nvContentPartPr>
            <p14:xfrm>
              <a:off x="7162920" y="4987604"/>
              <a:ext cx="2022840" cy="1283476"/>
            </p14:xfrm>
          </p:contentPart>
        </mc:Choice>
        <mc:Fallback xmlns="">
          <p:pic>
            <p:nvPicPr>
              <p:cNvPr id="14" name="Ink 13"/>
              <p:cNvPicPr/>
              <p:nvPr/>
            </p:nvPicPr>
            <p:blipFill>
              <a:blip r:embed="rId38"/>
              <a:stretch>
                <a:fillRect/>
              </a:stretch>
            </p:blipFill>
            <p:spPr>
              <a:xfrm>
                <a:off x="7151040" y="4975723"/>
                <a:ext cx="2046600" cy="1307237"/>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16" name="Ink 15"/>
              <p14:cNvContentPartPr/>
              <p14:nvPr/>
            </p14:nvContentPartPr>
            <p14:xfrm>
              <a:off x="-1205509" y="2547600"/>
              <a:ext cx="1732189" cy="1042560"/>
            </p14:xfrm>
          </p:contentPart>
        </mc:Choice>
        <mc:Fallback xmlns="">
          <p:pic>
            <p:nvPicPr>
              <p:cNvPr id="16" name="Ink 15"/>
              <p:cNvPicPr/>
              <p:nvPr/>
            </p:nvPicPr>
            <p:blipFill>
              <a:blip r:embed="rId40"/>
              <a:stretch>
                <a:fillRect/>
              </a:stretch>
            </p:blipFill>
            <p:spPr>
              <a:xfrm>
                <a:off x="-1217388" y="2535720"/>
                <a:ext cx="1755947" cy="1066320"/>
              </a:xfrm>
              <a:prstGeom prst="rect">
                <a:avLst/>
              </a:prstGeom>
            </p:spPr>
          </p:pic>
        </mc:Fallback>
      </mc:AlternateContent>
      <p:grpSp>
        <p:nvGrpSpPr>
          <p:cNvPr id="19" name="SMARTInkShape-Group1"/>
          <p:cNvGrpSpPr/>
          <p:nvPr/>
        </p:nvGrpSpPr>
        <p:grpSpPr>
          <a:xfrm>
            <a:off x="4232671" y="1661025"/>
            <a:ext cx="2027041" cy="776780"/>
            <a:chOff x="4232671" y="1661025"/>
            <a:chExt cx="2027041" cy="776780"/>
          </a:xfrm>
        </p:grpSpPr>
        <p:sp>
          <p:nvSpPr>
            <p:cNvPr id="2" name="SMARTInkShape-1"/>
            <p:cNvSpPr/>
            <p:nvPr>
              <p:custDataLst>
                <p:tags r:id="rId10"/>
              </p:custDataLst>
            </p:nvPr>
          </p:nvSpPr>
          <p:spPr>
            <a:xfrm>
              <a:off x="5447155" y="1848554"/>
              <a:ext cx="177261" cy="196345"/>
            </a:xfrm>
            <a:custGeom>
              <a:avLst/>
              <a:gdLst/>
              <a:ahLst/>
              <a:cxnLst/>
              <a:rect l="0" t="0" r="0" b="0"/>
              <a:pathLst>
                <a:path w="177261" h="196345">
                  <a:moveTo>
                    <a:pt x="142829" y="8821"/>
                  </a:moveTo>
                  <a:lnTo>
                    <a:pt x="142829" y="8821"/>
                  </a:lnTo>
                  <a:lnTo>
                    <a:pt x="138089" y="4081"/>
                  </a:lnTo>
                  <a:lnTo>
                    <a:pt x="130469" y="1753"/>
                  </a:lnTo>
                  <a:lnTo>
                    <a:pt x="92027" y="0"/>
                  </a:lnTo>
                  <a:lnTo>
                    <a:pt x="82878" y="2586"/>
                  </a:lnTo>
                  <a:lnTo>
                    <a:pt x="69504" y="12265"/>
                  </a:lnTo>
                  <a:lnTo>
                    <a:pt x="27478" y="47043"/>
                  </a:lnTo>
                  <a:lnTo>
                    <a:pt x="2619" y="88469"/>
                  </a:lnTo>
                  <a:lnTo>
                    <a:pt x="306" y="103976"/>
                  </a:lnTo>
                  <a:lnTo>
                    <a:pt x="0" y="114201"/>
                  </a:lnTo>
                  <a:lnTo>
                    <a:pt x="7646" y="123510"/>
                  </a:lnTo>
                  <a:lnTo>
                    <a:pt x="10979" y="124286"/>
                  </a:lnTo>
                  <a:lnTo>
                    <a:pt x="21204" y="124784"/>
                  </a:lnTo>
                  <a:lnTo>
                    <a:pt x="34583" y="120130"/>
                  </a:lnTo>
                  <a:lnTo>
                    <a:pt x="50744" y="110661"/>
                  </a:lnTo>
                  <a:lnTo>
                    <a:pt x="65384" y="107126"/>
                  </a:lnTo>
                  <a:lnTo>
                    <a:pt x="109152" y="80208"/>
                  </a:lnTo>
                  <a:lnTo>
                    <a:pt x="118932" y="73291"/>
                  </a:lnTo>
                  <a:lnTo>
                    <a:pt x="145686" y="41930"/>
                  </a:lnTo>
                  <a:lnTo>
                    <a:pt x="151705" y="38419"/>
                  </a:lnTo>
                  <a:lnTo>
                    <a:pt x="157689" y="35866"/>
                  </a:lnTo>
                  <a:lnTo>
                    <a:pt x="169094" y="27097"/>
                  </a:lnTo>
                  <a:lnTo>
                    <a:pt x="174203" y="26804"/>
                  </a:lnTo>
                  <a:lnTo>
                    <a:pt x="175652" y="27755"/>
                  </a:lnTo>
                  <a:lnTo>
                    <a:pt x="176617" y="29381"/>
                  </a:lnTo>
                  <a:lnTo>
                    <a:pt x="177260" y="31457"/>
                  </a:lnTo>
                  <a:lnTo>
                    <a:pt x="176697" y="33834"/>
                  </a:lnTo>
                  <a:lnTo>
                    <a:pt x="171311" y="44777"/>
                  </a:lnTo>
                  <a:lnTo>
                    <a:pt x="168848" y="59454"/>
                  </a:lnTo>
                  <a:lnTo>
                    <a:pt x="162594" y="71335"/>
                  </a:lnTo>
                  <a:lnTo>
                    <a:pt x="156325" y="87977"/>
                  </a:lnTo>
                  <a:lnTo>
                    <a:pt x="146524" y="104236"/>
                  </a:lnTo>
                  <a:lnTo>
                    <a:pt x="142161" y="129960"/>
                  </a:lnTo>
                  <a:lnTo>
                    <a:pt x="136788" y="140515"/>
                  </a:lnTo>
                  <a:lnTo>
                    <a:pt x="134012" y="172154"/>
                  </a:lnTo>
                  <a:lnTo>
                    <a:pt x="136595" y="178317"/>
                  </a:lnTo>
                  <a:lnTo>
                    <a:pt x="140058" y="184363"/>
                  </a:lnTo>
                  <a:lnTo>
                    <a:pt x="141598" y="190358"/>
                  </a:lnTo>
                  <a:lnTo>
                    <a:pt x="143000" y="192353"/>
                  </a:lnTo>
                  <a:lnTo>
                    <a:pt x="144928" y="193684"/>
                  </a:lnTo>
                  <a:lnTo>
                    <a:pt x="150708" y="195162"/>
                  </a:lnTo>
                  <a:lnTo>
                    <a:pt x="169618" y="19634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SMARTInkShape-2"/>
            <p:cNvSpPr/>
            <p:nvPr>
              <p:custDataLst>
                <p:tags r:id="rId11"/>
              </p:custDataLst>
            </p:nvPr>
          </p:nvSpPr>
          <p:spPr>
            <a:xfrm>
              <a:off x="5170289" y="1822934"/>
              <a:ext cx="205215" cy="195176"/>
            </a:xfrm>
            <a:custGeom>
              <a:avLst/>
              <a:gdLst/>
              <a:ahLst/>
              <a:cxnLst/>
              <a:rect l="0" t="0" r="0" b="0"/>
              <a:pathLst>
                <a:path w="205215" h="195176">
                  <a:moveTo>
                    <a:pt x="0" y="105878"/>
                  </a:moveTo>
                  <a:lnTo>
                    <a:pt x="0" y="105878"/>
                  </a:lnTo>
                  <a:lnTo>
                    <a:pt x="4740" y="105878"/>
                  </a:lnTo>
                  <a:lnTo>
                    <a:pt x="44948" y="87787"/>
                  </a:lnTo>
                  <a:lnTo>
                    <a:pt x="86338" y="67169"/>
                  </a:lnTo>
                  <a:lnTo>
                    <a:pt x="127993" y="54448"/>
                  </a:lnTo>
                  <a:lnTo>
                    <a:pt x="169664" y="34392"/>
                  </a:lnTo>
                  <a:lnTo>
                    <a:pt x="201066" y="16763"/>
                  </a:lnTo>
                  <a:lnTo>
                    <a:pt x="202505" y="14718"/>
                  </a:lnTo>
                  <a:lnTo>
                    <a:pt x="205214" y="8065"/>
                  </a:lnTo>
                  <a:lnTo>
                    <a:pt x="200592" y="3034"/>
                  </a:lnTo>
                  <a:lnTo>
                    <a:pt x="195647" y="638"/>
                  </a:lnTo>
                  <a:lnTo>
                    <a:pt x="192939" y="0"/>
                  </a:lnTo>
                  <a:lnTo>
                    <a:pt x="148906" y="9796"/>
                  </a:lnTo>
                  <a:lnTo>
                    <a:pt x="112911" y="23809"/>
                  </a:lnTo>
                  <a:lnTo>
                    <a:pt x="69358" y="49513"/>
                  </a:lnTo>
                  <a:lnTo>
                    <a:pt x="26841" y="85559"/>
                  </a:lnTo>
                  <a:lnTo>
                    <a:pt x="15898" y="93871"/>
                  </a:lnTo>
                  <a:lnTo>
                    <a:pt x="7728" y="104180"/>
                  </a:lnTo>
                  <a:lnTo>
                    <a:pt x="3434" y="115376"/>
                  </a:lnTo>
                  <a:lnTo>
                    <a:pt x="200" y="156513"/>
                  </a:lnTo>
                  <a:lnTo>
                    <a:pt x="4800" y="174349"/>
                  </a:lnTo>
                  <a:lnTo>
                    <a:pt x="17859" y="1951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SMARTInkShape-3"/>
            <p:cNvSpPr/>
            <p:nvPr>
              <p:custDataLst>
                <p:tags r:id="rId12"/>
              </p:custDataLst>
            </p:nvPr>
          </p:nvSpPr>
          <p:spPr>
            <a:xfrm>
              <a:off x="4339828" y="1661025"/>
              <a:ext cx="408942" cy="436177"/>
            </a:xfrm>
            <a:custGeom>
              <a:avLst/>
              <a:gdLst/>
              <a:ahLst/>
              <a:cxnLst/>
              <a:rect l="0" t="0" r="0" b="0"/>
              <a:pathLst>
                <a:path w="408942" h="436177">
                  <a:moveTo>
                    <a:pt x="0" y="53475"/>
                  </a:moveTo>
                  <a:lnTo>
                    <a:pt x="0" y="53475"/>
                  </a:lnTo>
                  <a:lnTo>
                    <a:pt x="12429" y="33358"/>
                  </a:lnTo>
                  <a:lnTo>
                    <a:pt x="49929" y="14843"/>
                  </a:lnTo>
                  <a:lnTo>
                    <a:pt x="81410" y="3878"/>
                  </a:lnTo>
                  <a:lnTo>
                    <a:pt x="118937" y="683"/>
                  </a:lnTo>
                  <a:lnTo>
                    <a:pt x="162727" y="0"/>
                  </a:lnTo>
                  <a:lnTo>
                    <a:pt x="196847" y="2563"/>
                  </a:lnTo>
                  <a:lnTo>
                    <a:pt x="236990" y="17070"/>
                  </a:lnTo>
                  <a:lnTo>
                    <a:pt x="276008" y="33900"/>
                  </a:lnTo>
                  <a:lnTo>
                    <a:pt x="312379" y="63830"/>
                  </a:lnTo>
                  <a:lnTo>
                    <a:pt x="356174" y="107241"/>
                  </a:lnTo>
                  <a:lnTo>
                    <a:pt x="380543" y="142809"/>
                  </a:lnTo>
                  <a:lnTo>
                    <a:pt x="398407" y="187425"/>
                  </a:lnTo>
                  <a:lnTo>
                    <a:pt x="408941" y="227329"/>
                  </a:lnTo>
                  <a:lnTo>
                    <a:pt x="405484" y="251170"/>
                  </a:lnTo>
                  <a:lnTo>
                    <a:pt x="389727" y="291186"/>
                  </a:lnTo>
                  <a:lnTo>
                    <a:pt x="359624" y="334971"/>
                  </a:lnTo>
                  <a:lnTo>
                    <a:pt x="316709" y="367114"/>
                  </a:lnTo>
                  <a:lnTo>
                    <a:pt x="278673" y="386663"/>
                  </a:lnTo>
                  <a:lnTo>
                    <a:pt x="241467" y="403754"/>
                  </a:lnTo>
                  <a:lnTo>
                    <a:pt x="205455" y="421204"/>
                  </a:lnTo>
                  <a:lnTo>
                    <a:pt x="168686" y="428069"/>
                  </a:lnTo>
                  <a:lnTo>
                    <a:pt x="126880" y="435304"/>
                  </a:lnTo>
                  <a:lnTo>
                    <a:pt x="86749" y="436176"/>
                  </a:lnTo>
                  <a:lnTo>
                    <a:pt x="44648" y="42852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SMARTInkShape-4"/>
            <p:cNvSpPr/>
            <p:nvPr>
              <p:custDataLst>
                <p:tags r:id="rId13"/>
              </p:custDataLst>
            </p:nvPr>
          </p:nvSpPr>
          <p:spPr>
            <a:xfrm>
              <a:off x="4964906" y="1732359"/>
              <a:ext cx="158961" cy="339329"/>
            </a:xfrm>
            <a:custGeom>
              <a:avLst/>
              <a:gdLst/>
              <a:ahLst/>
              <a:cxnLst/>
              <a:rect l="0" t="0" r="0" b="0"/>
              <a:pathLst>
                <a:path w="158961" h="339329">
                  <a:moveTo>
                    <a:pt x="151805" y="0"/>
                  </a:moveTo>
                  <a:lnTo>
                    <a:pt x="151805" y="0"/>
                  </a:lnTo>
                  <a:lnTo>
                    <a:pt x="144117" y="0"/>
                  </a:lnTo>
                  <a:lnTo>
                    <a:pt x="116454" y="11024"/>
                  </a:lnTo>
                  <a:lnTo>
                    <a:pt x="96107" y="24089"/>
                  </a:lnTo>
                  <a:lnTo>
                    <a:pt x="65433" y="65671"/>
                  </a:lnTo>
                  <a:lnTo>
                    <a:pt x="57532" y="76564"/>
                  </a:lnTo>
                  <a:lnTo>
                    <a:pt x="55335" y="82977"/>
                  </a:lnTo>
                  <a:lnTo>
                    <a:pt x="53732" y="108860"/>
                  </a:lnTo>
                  <a:lnTo>
                    <a:pt x="56293" y="115520"/>
                  </a:lnTo>
                  <a:lnTo>
                    <a:pt x="74573" y="144577"/>
                  </a:lnTo>
                  <a:lnTo>
                    <a:pt x="96385" y="163213"/>
                  </a:lnTo>
                  <a:lnTo>
                    <a:pt x="104355" y="172750"/>
                  </a:lnTo>
                  <a:lnTo>
                    <a:pt x="122992" y="189603"/>
                  </a:lnTo>
                  <a:lnTo>
                    <a:pt x="154746" y="233789"/>
                  </a:lnTo>
                  <a:lnTo>
                    <a:pt x="158073" y="240498"/>
                  </a:lnTo>
                  <a:lnTo>
                    <a:pt x="158960" y="243675"/>
                  </a:lnTo>
                  <a:lnTo>
                    <a:pt x="157300" y="252498"/>
                  </a:lnTo>
                  <a:lnTo>
                    <a:pt x="152890" y="269591"/>
                  </a:lnTo>
                  <a:lnTo>
                    <a:pt x="146996" y="276253"/>
                  </a:lnTo>
                  <a:lnTo>
                    <a:pt x="103992" y="300611"/>
                  </a:lnTo>
                  <a:lnTo>
                    <a:pt x="68445" y="317498"/>
                  </a:lnTo>
                  <a:lnTo>
                    <a:pt x="26788" y="328304"/>
                  </a:lnTo>
                  <a:lnTo>
                    <a:pt x="15874" y="330460"/>
                  </a:lnTo>
                  <a:lnTo>
                    <a:pt x="0" y="33932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 name="SMARTInkShape-5"/>
            <p:cNvSpPr/>
            <p:nvPr>
              <p:custDataLst>
                <p:tags r:id="rId14"/>
              </p:custDataLst>
            </p:nvPr>
          </p:nvSpPr>
          <p:spPr>
            <a:xfrm>
              <a:off x="4866679" y="1768078"/>
              <a:ext cx="35720" cy="35720"/>
            </a:xfrm>
            <a:custGeom>
              <a:avLst/>
              <a:gdLst/>
              <a:ahLst/>
              <a:cxnLst/>
              <a:rect l="0" t="0" r="0" b="0"/>
              <a:pathLst>
                <a:path w="35720" h="35720">
                  <a:moveTo>
                    <a:pt x="0" y="35719"/>
                  </a:moveTo>
                  <a:lnTo>
                    <a:pt x="0" y="35719"/>
                  </a:lnTo>
                  <a:lnTo>
                    <a:pt x="4740" y="30978"/>
                  </a:lnTo>
                  <a:lnTo>
                    <a:pt x="7068" y="26005"/>
                  </a:lnTo>
                  <a:lnTo>
                    <a:pt x="8898" y="10312"/>
                  </a:lnTo>
                  <a:lnTo>
                    <a:pt x="13661" y="4599"/>
                  </a:lnTo>
                  <a:lnTo>
                    <a:pt x="18639" y="2044"/>
                  </a:lnTo>
                  <a:lnTo>
                    <a:pt x="3571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SMARTInkShape-6"/>
            <p:cNvSpPr/>
            <p:nvPr>
              <p:custDataLst>
                <p:tags r:id="rId15"/>
              </p:custDataLst>
            </p:nvPr>
          </p:nvSpPr>
          <p:spPr>
            <a:xfrm>
              <a:off x="4875609" y="1866304"/>
              <a:ext cx="43857" cy="241103"/>
            </a:xfrm>
            <a:custGeom>
              <a:avLst/>
              <a:gdLst/>
              <a:ahLst/>
              <a:cxnLst/>
              <a:rect l="0" t="0" r="0" b="0"/>
              <a:pathLst>
                <a:path w="43857" h="241103">
                  <a:moveTo>
                    <a:pt x="0" y="0"/>
                  </a:moveTo>
                  <a:lnTo>
                    <a:pt x="0" y="0"/>
                  </a:lnTo>
                  <a:lnTo>
                    <a:pt x="20118" y="20118"/>
                  </a:lnTo>
                  <a:lnTo>
                    <a:pt x="38632" y="63491"/>
                  </a:lnTo>
                  <a:lnTo>
                    <a:pt x="43856" y="107286"/>
                  </a:lnTo>
                  <a:lnTo>
                    <a:pt x="43552" y="144693"/>
                  </a:lnTo>
                  <a:lnTo>
                    <a:pt x="35544" y="188598"/>
                  </a:lnTo>
                  <a:lnTo>
                    <a:pt x="26696" y="226938"/>
                  </a:lnTo>
                  <a:lnTo>
                    <a:pt x="17860" y="24110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 name="SMARTInkShape-7"/>
            <p:cNvSpPr/>
            <p:nvPr>
              <p:custDataLst>
                <p:tags r:id="rId16"/>
              </p:custDataLst>
            </p:nvPr>
          </p:nvSpPr>
          <p:spPr>
            <a:xfrm>
              <a:off x="4554139" y="1750219"/>
              <a:ext cx="26791" cy="437555"/>
            </a:xfrm>
            <a:custGeom>
              <a:avLst/>
              <a:gdLst/>
              <a:ahLst/>
              <a:cxnLst/>
              <a:rect l="0" t="0" r="0" b="0"/>
              <a:pathLst>
                <a:path w="26791" h="437555">
                  <a:moveTo>
                    <a:pt x="17861" y="0"/>
                  </a:moveTo>
                  <a:lnTo>
                    <a:pt x="17861" y="0"/>
                  </a:lnTo>
                  <a:lnTo>
                    <a:pt x="25549" y="7688"/>
                  </a:lnTo>
                  <a:lnTo>
                    <a:pt x="26776" y="51141"/>
                  </a:lnTo>
                  <a:lnTo>
                    <a:pt x="26790" y="95107"/>
                  </a:lnTo>
                  <a:lnTo>
                    <a:pt x="24145" y="134710"/>
                  </a:lnTo>
                  <a:lnTo>
                    <a:pt x="18688" y="177702"/>
                  </a:lnTo>
                  <a:lnTo>
                    <a:pt x="17970" y="215567"/>
                  </a:lnTo>
                  <a:lnTo>
                    <a:pt x="10807" y="256480"/>
                  </a:lnTo>
                  <a:lnTo>
                    <a:pt x="9096" y="297107"/>
                  </a:lnTo>
                  <a:lnTo>
                    <a:pt x="8946" y="341403"/>
                  </a:lnTo>
                  <a:lnTo>
                    <a:pt x="8932" y="383374"/>
                  </a:lnTo>
                  <a:lnTo>
                    <a:pt x="7939" y="413663"/>
                  </a:lnTo>
                  <a:lnTo>
                    <a:pt x="0" y="43755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 name="SMARTInkShape-8"/>
            <p:cNvSpPr/>
            <p:nvPr>
              <p:custDataLst>
                <p:tags r:id="rId17"/>
              </p:custDataLst>
            </p:nvPr>
          </p:nvSpPr>
          <p:spPr>
            <a:xfrm>
              <a:off x="4232671" y="2160987"/>
              <a:ext cx="2027041" cy="276818"/>
            </a:xfrm>
            <a:custGeom>
              <a:avLst/>
              <a:gdLst/>
              <a:ahLst/>
              <a:cxnLst/>
              <a:rect l="0" t="0" r="0" b="0"/>
              <a:pathLst>
                <a:path w="2027041" h="276818">
                  <a:moveTo>
                    <a:pt x="2027040" y="35716"/>
                  </a:moveTo>
                  <a:lnTo>
                    <a:pt x="2027040" y="35716"/>
                  </a:lnTo>
                  <a:lnTo>
                    <a:pt x="1992386" y="28587"/>
                  </a:lnTo>
                  <a:lnTo>
                    <a:pt x="1956028" y="21477"/>
                  </a:lnTo>
                  <a:lnTo>
                    <a:pt x="1925033" y="19466"/>
                  </a:lnTo>
                  <a:lnTo>
                    <a:pt x="1891414" y="18572"/>
                  </a:lnTo>
                  <a:lnTo>
                    <a:pt x="1856630" y="18174"/>
                  </a:lnTo>
                  <a:lnTo>
                    <a:pt x="1821324" y="17998"/>
                  </a:lnTo>
                  <a:lnTo>
                    <a:pt x="1783146" y="15274"/>
                  </a:lnTo>
                  <a:lnTo>
                    <a:pt x="1743025" y="11748"/>
                  </a:lnTo>
                  <a:lnTo>
                    <a:pt x="1702044" y="10181"/>
                  </a:lnTo>
                  <a:lnTo>
                    <a:pt x="1660677" y="6838"/>
                  </a:lnTo>
                  <a:lnTo>
                    <a:pt x="1620134" y="3038"/>
                  </a:lnTo>
                  <a:lnTo>
                    <a:pt x="1582271" y="1349"/>
                  </a:lnTo>
                  <a:lnTo>
                    <a:pt x="1542953" y="598"/>
                  </a:lnTo>
                  <a:lnTo>
                    <a:pt x="1500343" y="264"/>
                  </a:lnTo>
                  <a:lnTo>
                    <a:pt x="1476479" y="175"/>
                  </a:lnTo>
                  <a:lnTo>
                    <a:pt x="1451639" y="116"/>
                  </a:lnTo>
                  <a:lnTo>
                    <a:pt x="1427143" y="77"/>
                  </a:lnTo>
                  <a:lnTo>
                    <a:pt x="1402875" y="50"/>
                  </a:lnTo>
                  <a:lnTo>
                    <a:pt x="1378757" y="32"/>
                  </a:lnTo>
                  <a:lnTo>
                    <a:pt x="1352757" y="21"/>
                  </a:lnTo>
                  <a:lnTo>
                    <a:pt x="1325503" y="13"/>
                  </a:lnTo>
                  <a:lnTo>
                    <a:pt x="1297411" y="8"/>
                  </a:lnTo>
                  <a:lnTo>
                    <a:pt x="1269753" y="4"/>
                  </a:lnTo>
                  <a:lnTo>
                    <a:pt x="1242386" y="2"/>
                  </a:lnTo>
                  <a:lnTo>
                    <a:pt x="1215210" y="0"/>
                  </a:lnTo>
                  <a:lnTo>
                    <a:pt x="1187172" y="992"/>
                  </a:lnTo>
                  <a:lnTo>
                    <a:pt x="1158558" y="2645"/>
                  </a:lnTo>
                  <a:lnTo>
                    <a:pt x="1129559" y="4739"/>
                  </a:lnTo>
                  <a:lnTo>
                    <a:pt x="1100306" y="6135"/>
                  </a:lnTo>
                  <a:lnTo>
                    <a:pt x="1070881" y="7065"/>
                  </a:lnTo>
                  <a:lnTo>
                    <a:pt x="1041342" y="7686"/>
                  </a:lnTo>
                  <a:lnTo>
                    <a:pt x="1010737" y="9092"/>
                  </a:lnTo>
                  <a:lnTo>
                    <a:pt x="979418" y="11022"/>
                  </a:lnTo>
                  <a:lnTo>
                    <a:pt x="947625" y="13300"/>
                  </a:lnTo>
                  <a:lnTo>
                    <a:pt x="915516" y="16803"/>
                  </a:lnTo>
                  <a:lnTo>
                    <a:pt x="883195" y="21123"/>
                  </a:lnTo>
                  <a:lnTo>
                    <a:pt x="850735" y="25987"/>
                  </a:lnTo>
                  <a:lnTo>
                    <a:pt x="819173" y="30222"/>
                  </a:lnTo>
                  <a:lnTo>
                    <a:pt x="788209" y="34038"/>
                  </a:lnTo>
                  <a:lnTo>
                    <a:pt x="757646" y="37574"/>
                  </a:lnTo>
                  <a:lnTo>
                    <a:pt x="725362" y="42907"/>
                  </a:lnTo>
                  <a:lnTo>
                    <a:pt x="691934" y="49440"/>
                  </a:lnTo>
                  <a:lnTo>
                    <a:pt x="657743" y="56772"/>
                  </a:lnTo>
                  <a:lnTo>
                    <a:pt x="624034" y="63644"/>
                  </a:lnTo>
                  <a:lnTo>
                    <a:pt x="590649" y="70210"/>
                  </a:lnTo>
                  <a:lnTo>
                    <a:pt x="557477" y="76571"/>
                  </a:lnTo>
                  <a:lnTo>
                    <a:pt x="524448" y="84781"/>
                  </a:lnTo>
                  <a:lnTo>
                    <a:pt x="491515" y="94223"/>
                  </a:lnTo>
                  <a:lnTo>
                    <a:pt x="458646" y="104486"/>
                  </a:lnTo>
                  <a:lnTo>
                    <a:pt x="424826" y="115297"/>
                  </a:lnTo>
                  <a:lnTo>
                    <a:pt x="390374" y="126473"/>
                  </a:lnTo>
                  <a:lnTo>
                    <a:pt x="355500" y="137893"/>
                  </a:lnTo>
                  <a:lnTo>
                    <a:pt x="321336" y="149474"/>
                  </a:lnTo>
                  <a:lnTo>
                    <a:pt x="287646" y="161164"/>
                  </a:lnTo>
                  <a:lnTo>
                    <a:pt x="254272" y="172926"/>
                  </a:lnTo>
                  <a:lnTo>
                    <a:pt x="222100" y="185729"/>
                  </a:lnTo>
                  <a:lnTo>
                    <a:pt x="190731" y="199225"/>
                  </a:lnTo>
                  <a:lnTo>
                    <a:pt x="159897" y="213183"/>
                  </a:lnTo>
                  <a:lnTo>
                    <a:pt x="128426" y="226457"/>
                  </a:lnTo>
                  <a:lnTo>
                    <a:pt x="96532" y="239275"/>
                  </a:lnTo>
                  <a:lnTo>
                    <a:pt x="64355" y="251789"/>
                  </a:lnTo>
                  <a:lnTo>
                    <a:pt x="0" y="27681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 name="SMARTInkShape-9"/>
            <p:cNvSpPr/>
            <p:nvPr>
              <p:custDataLst>
                <p:tags r:id="rId18"/>
              </p:custDataLst>
            </p:nvPr>
          </p:nvSpPr>
          <p:spPr>
            <a:xfrm>
              <a:off x="5710306" y="1795267"/>
              <a:ext cx="165429" cy="258562"/>
            </a:xfrm>
            <a:custGeom>
              <a:avLst/>
              <a:gdLst/>
              <a:ahLst/>
              <a:cxnLst/>
              <a:rect l="0" t="0" r="0" b="0"/>
              <a:pathLst>
                <a:path w="165429" h="258562">
                  <a:moveTo>
                    <a:pt x="165428" y="17459"/>
                  </a:moveTo>
                  <a:lnTo>
                    <a:pt x="165428" y="17459"/>
                  </a:lnTo>
                  <a:lnTo>
                    <a:pt x="160688" y="12719"/>
                  </a:lnTo>
                  <a:lnTo>
                    <a:pt x="153068" y="10392"/>
                  </a:lnTo>
                  <a:lnTo>
                    <a:pt x="144060" y="8365"/>
                  </a:lnTo>
                  <a:lnTo>
                    <a:pt x="132418" y="2638"/>
                  </a:lnTo>
                  <a:lnTo>
                    <a:pt x="105469" y="0"/>
                  </a:lnTo>
                  <a:lnTo>
                    <a:pt x="96447" y="2424"/>
                  </a:lnTo>
                  <a:lnTo>
                    <a:pt x="88137" y="5816"/>
                  </a:lnTo>
                  <a:lnTo>
                    <a:pt x="49175" y="15439"/>
                  </a:lnTo>
                  <a:lnTo>
                    <a:pt x="31432" y="19507"/>
                  </a:lnTo>
                  <a:lnTo>
                    <a:pt x="16255" y="26996"/>
                  </a:lnTo>
                  <a:lnTo>
                    <a:pt x="9832" y="32612"/>
                  </a:lnTo>
                  <a:lnTo>
                    <a:pt x="630" y="47261"/>
                  </a:lnTo>
                  <a:lnTo>
                    <a:pt x="0" y="50225"/>
                  </a:lnTo>
                  <a:lnTo>
                    <a:pt x="572" y="53194"/>
                  </a:lnTo>
                  <a:lnTo>
                    <a:pt x="2862" y="59138"/>
                  </a:lnTo>
                  <a:lnTo>
                    <a:pt x="9193" y="78755"/>
                  </a:lnTo>
                  <a:lnTo>
                    <a:pt x="16946" y="87036"/>
                  </a:lnTo>
                  <a:lnTo>
                    <a:pt x="52283" y="113629"/>
                  </a:lnTo>
                  <a:lnTo>
                    <a:pt x="69252" y="131669"/>
                  </a:lnTo>
                  <a:lnTo>
                    <a:pt x="113697" y="171122"/>
                  </a:lnTo>
                  <a:lnTo>
                    <a:pt x="116058" y="173479"/>
                  </a:lnTo>
                  <a:lnTo>
                    <a:pt x="118681" y="178744"/>
                  </a:lnTo>
                  <a:lnTo>
                    <a:pt x="119380" y="181537"/>
                  </a:lnTo>
                  <a:lnTo>
                    <a:pt x="118854" y="184391"/>
                  </a:lnTo>
                  <a:lnTo>
                    <a:pt x="113375" y="193149"/>
                  </a:lnTo>
                  <a:lnTo>
                    <a:pt x="87007" y="219868"/>
                  </a:lnTo>
                  <a:lnTo>
                    <a:pt x="43233" y="243679"/>
                  </a:lnTo>
                  <a:lnTo>
                    <a:pt x="22553" y="25856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SMARTInkShape-10"/>
            <p:cNvSpPr/>
            <p:nvPr>
              <p:custDataLst>
                <p:tags r:id="rId19"/>
              </p:custDataLst>
            </p:nvPr>
          </p:nvSpPr>
          <p:spPr>
            <a:xfrm>
              <a:off x="5850759" y="1787334"/>
              <a:ext cx="328585" cy="302214"/>
            </a:xfrm>
            <a:custGeom>
              <a:avLst/>
              <a:gdLst/>
              <a:ahLst/>
              <a:cxnLst/>
              <a:rect l="0" t="0" r="0" b="0"/>
              <a:pathLst>
                <a:path w="328585" h="302214">
                  <a:moveTo>
                    <a:pt x="87483" y="150408"/>
                  </a:moveTo>
                  <a:lnTo>
                    <a:pt x="87483" y="150408"/>
                  </a:lnTo>
                  <a:lnTo>
                    <a:pt x="95604" y="143279"/>
                  </a:lnTo>
                  <a:lnTo>
                    <a:pt x="135078" y="123550"/>
                  </a:lnTo>
                  <a:lnTo>
                    <a:pt x="176255" y="105754"/>
                  </a:lnTo>
                  <a:lnTo>
                    <a:pt x="218247" y="81947"/>
                  </a:lnTo>
                  <a:lnTo>
                    <a:pt x="250445" y="63096"/>
                  </a:lnTo>
                  <a:lnTo>
                    <a:pt x="270710" y="38126"/>
                  </a:lnTo>
                  <a:lnTo>
                    <a:pt x="273733" y="28614"/>
                  </a:lnTo>
                  <a:lnTo>
                    <a:pt x="274440" y="22525"/>
                  </a:lnTo>
                  <a:lnTo>
                    <a:pt x="272109" y="16511"/>
                  </a:lnTo>
                  <a:lnTo>
                    <a:pt x="270097" y="13519"/>
                  </a:lnTo>
                  <a:lnTo>
                    <a:pt x="267766" y="11523"/>
                  </a:lnTo>
                  <a:lnTo>
                    <a:pt x="250089" y="1747"/>
                  </a:lnTo>
                  <a:lnTo>
                    <a:pt x="240449" y="0"/>
                  </a:lnTo>
                  <a:lnTo>
                    <a:pt x="199495" y="7779"/>
                  </a:lnTo>
                  <a:lnTo>
                    <a:pt x="167045" y="19745"/>
                  </a:lnTo>
                  <a:lnTo>
                    <a:pt x="123096" y="40524"/>
                  </a:lnTo>
                  <a:lnTo>
                    <a:pt x="78539" y="72229"/>
                  </a:lnTo>
                  <a:lnTo>
                    <a:pt x="37403" y="111382"/>
                  </a:lnTo>
                  <a:lnTo>
                    <a:pt x="10472" y="153365"/>
                  </a:lnTo>
                  <a:lnTo>
                    <a:pt x="2268" y="171238"/>
                  </a:lnTo>
                  <a:lnTo>
                    <a:pt x="0" y="183148"/>
                  </a:lnTo>
                  <a:lnTo>
                    <a:pt x="1638" y="195055"/>
                  </a:lnTo>
                  <a:lnTo>
                    <a:pt x="3464" y="201009"/>
                  </a:lnTo>
                  <a:lnTo>
                    <a:pt x="10784" y="210270"/>
                  </a:lnTo>
                  <a:lnTo>
                    <a:pt x="53744" y="246026"/>
                  </a:lnTo>
                  <a:lnTo>
                    <a:pt x="88866" y="262414"/>
                  </a:lnTo>
                  <a:lnTo>
                    <a:pt x="122509" y="272120"/>
                  </a:lnTo>
                  <a:lnTo>
                    <a:pt x="164448" y="281280"/>
                  </a:lnTo>
                  <a:lnTo>
                    <a:pt x="197096" y="287287"/>
                  </a:lnTo>
                  <a:lnTo>
                    <a:pt x="228804" y="293264"/>
                  </a:lnTo>
                  <a:lnTo>
                    <a:pt x="260425" y="298235"/>
                  </a:lnTo>
                  <a:lnTo>
                    <a:pt x="294323" y="300445"/>
                  </a:lnTo>
                  <a:lnTo>
                    <a:pt x="328584" y="30221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24" name="SMARTInkShape-Group2"/>
          <p:cNvGrpSpPr/>
          <p:nvPr/>
        </p:nvGrpSpPr>
        <p:grpSpPr>
          <a:xfrm>
            <a:off x="3652599" y="553750"/>
            <a:ext cx="1106925" cy="330290"/>
            <a:chOff x="3652599" y="553750"/>
            <a:chExt cx="1106925" cy="330290"/>
          </a:xfrm>
        </p:grpSpPr>
        <p:sp>
          <p:nvSpPr>
            <p:cNvPr id="20" name="SMARTInkShape-11"/>
            <p:cNvSpPr/>
            <p:nvPr>
              <p:custDataLst>
                <p:tags r:id="rId6"/>
              </p:custDataLst>
            </p:nvPr>
          </p:nvSpPr>
          <p:spPr>
            <a:xfrm>
              <a:off x="3652599" y="553750"/>
              <a:ext cx="169308" cy="330290"/>
            </a:xfrm>
            <a:custGeom>
              <a:avLst/>
              <a:gdLst/>
              <a:ahLst/>
              <a:cxnLst/>
              <a:rect l="0" t="0" r="0" b="0"/>
              <a:pathLst>
                <a:path w="169308" h="330290">
                  <a:moveTo>
                    <a:pt x="169307" y="8820"/>
                  </a:moveTo>
                  <a:lnTo>
                    <a:pt x="169307" y="8820"/>
                  </a:lnTo>
                  <a:lnTo>
                    <a:pt x="164566" y="4080"/>
                  </a:lnTo>
                  <a:lnTo>
                    <a:pt x="159594" y="1752"/>
                  </a:lnTo>
                  <a:lnTo>
                    <a:pt x="131808" y="0"/>
                  </a:lnTo>
                  <a:lnTo>
                    <a:pt x="106173" y="9619"/>
                  </a:lnTo>
                  <a:lnTo>
                    <a:pt x="94615" y="14136"/>
                  </a:lnTo>
                  <a:lnTo>
                    <a:pt x="82863" y="16144"/>
                  </a:lnTo>
                  <a:lnTo>
                    <a:pt x="77943" y="18664"/>
                  </a:lnTo>
                  <a:lnTo>
                    <a:pt x="37968" y="59690"/>
                  </a:lnTo>
                  <a:lnTo>
                    <a:pt x="11875" y="101109"/>
                  </a:lnTo>
                  <a:lnTo>
                    <a:pt x="3708" y="119950"/>
                  </a:lnTo>
                  <a:lnTo>
                    <a:pt x="0" y="162774"/>
                  </a:lnTo>
                  <a:lnTo>
                    <a:pt x="667" y="199248"/>
                  </a:lnTo>
                  <a:lnTo>
                    <a:pt x="17737" y="240988"/>
                  </a:lnTo>
                  <a:lnTo>
                    <a:pt x="38028" y="283778"/>
                  </a:lnTo>
                  <a:lnTo>
                    <a:pt x="48453" y="295727"/>
                  </a:lnTo>
                  <a:lnTo>
                    <a:pt x="77190" y="314775"/>
                  </a:lnTo>
                  <a:lnTo>
                    <a:pt x="115729" y="33028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SMARTInkShape-12"/>
            <p:cNvSpPr/>
            <p:nvPr>
              <p:custDataLst>
                <p:tags r:id="rId7"/>
              </p:custDataLst>
            </p:nvPr>
          </p:nvSpPr>
          <p:spPr>
            <a:xfrm>
              <a:off x="4420508" y="652358"/>
              <a:ext cx="339016" cy="204893"/>
            </a:xfrm>
            <a:custGeom>
              <a:avLst/>
              <a:gdLst/>
              <a:ahLst/>
              <a:cxnLst/>
              <a:rect l="0" t="0" r="0" b="0"/>
              <a:pathLst>
                <a:path w="339016" h="204893">
                  <a:moveTo>
                    <a:pt x="44335" y="151314"/>
                  </a:moveTo>
                  <a:lnTo>
                    <a:pt x="44335" y="151314"/>
                  </a:lnTo>
                  <a:lnTo>
                    <a:pt x="52457" y="144185"/>
                  </a:lnTo>
                  <a:lnTo>
                    <a:pt x="91931" y="124456"/>
                  </a:lnTo>
                  <a:lnTo>
                    <a:pt x="107161" y="117549"/>
                  </a:lnTo>
                  <a:lnTo>
                    <a:pt x="134495" y="95996"/>
                  </a:lnTo>
                  <a:lnTo>
                    <a:pt x="148097" y="77953"/>
                  </a:lnTo>
                  <a:lnTo>
                    <a:pt x="154283" y="74060"/>
                  </a:lnTo>
                  <a:lnTo>
                    <a:pt x="156329" y="71038"/>
                  </a:lnTo>
                  <a:lnTo>
                    <a:pt x="162259" y="54575"/>
                  </a:lnTo>
                  <a:lnTo>
                    <a:pt x="166198" y="47796"/>
                  </a:lnTo>
                  <a:lnTo>
                    <a:pt x="168729" y="35359"/>
                  </a:lnTo>
                  <a:lnTo>
                    <a:pt x="169229" y="23347"/>
                  </a:lnTo>
                  <a:lnTo>
                    <a:pt x="168277" y="21355"/>
                  </a:lnTo>
                  <a:lnTo>
                    <a:pt x="166651" y="20026"/>
                  </a:lnTo>
                  <a:lnTo>
                    <a:pt x="162198" y="17557"/>
                  </a:lnTo>
                  <a:lnTo>
                    <a:pt x="143617" y="5095"/>
                  </a:lnTo>
                  <a:lnTo>
                    <a:pt x="127109" y="1164"/>
                  </a:lnTo>
                  <a:lnTo>
                    <a:pt x="109651" y="0"/>
                  </a:lnTo>
                  <a:lnTo>
                    <a:pt x="69345" y="11981"/>
                  </a:lnTo>
                  <a:lnTo>
                    <a:pt x="29819" y="29324"/>
                  </a:lnTo>
                  <a:lnTo>
                    <a:pt x="7697" y="41191"/>
                  </a:lnTo>
                  <a:lnTo>
                    <a:pt x="3247" y="47139"/>
                  </a:lnTo>
                  <a:lnTo>
                    <a:pt x="742" y="56065"/>
                  </a:lnTo>
                  <a:lnTo>
                    <a:pt x="0" y="64994"/>
                  </a:lnTo>
                  <a:lnTo>
                    <a:pt x="4520" y="78664"/>
                  </a:lnTo>
                  <a:lnTo>
                    <a:pt x="14733" y="86944"/>
                  </a:lnTo>
                  <a:lnTo>
                    <a:pt x="56055" y="109580"/>
                  </a:lnTo>
                  <a:lnTo>
                    <a:pt x="94551" y="121640"/>
                  </a:lnTo>
                  <a:lnTo>
                    <a:pt x="137376" y="137340"/>
                  </a:lnTo>
                  <a:lnTo>
                    <a:pt x="166715" y="148741"/>
                  </a:lnTo>
                  <a:lnTo>
                    <a:pt x="198937" y="160423"/>
                  </a:lnTo>
                  <a:lnTo>
                    <a:pt x="232110" y="172230"/>
                  </a:lnTo>
                  <a:lnTo>
                    <a:pt x="263390" y="184092"/>
                  </a:lnTo>
                  <a:lnTo>
                    <a:pt x="293829" y="193332"/>
                  </a:lnTo>
                  <a:lnTo>
                    <a:pt x="339015" y="20489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2" name="SMARTInkShape-13"/>
            <p:cNvSpPr/>
            <p:nvPr>
              <p:custDataLst>
                <p:tags r:id="rId8"/>
              </p:custDataLst>
            </p:nvPr>
          </p:nvSpPr>
          <p:spPr>
            <a:xfrm>
              <a:off x="4205882" y="673867"/>
              <a:ext cx="130059" cy="174454"/>
            </a:xfrm>
            <a:custGeom>
              <a:avLst/>
              <a:gdLst/>
              <a:ahLst/>
              <a:cxnLst/>
              <a:rect l="0" t="0" r="0" b="0"/>
              <a:pathLst>
                <a:path w="130059" h="174454">
                  <a:moveTo>
                    <a:pt x="0" y="165524"/>
                  </a:moveTo>
                  <a:lnTo>
                    <a:pt x="0" y="165524"/>
                  </a:lnTo>
                  <a:lnTo>
                    <a:pt x="4741" y="160783"/>
                  </a:lnTo>
                  <a:lnTo>
                    <a:pt x="7068" y="153164"/>
                  </a:lnTo>
                  <a:lnTo>
                    <a:pt x="8563" y="141585"/>
                  </a:lnTo>
                  <a:lnTo>
                    <a:pt x="23745" y="99055"/>
                  </a:lnTo>
                  <a:lnTo>
                    <a:pt x="31129" y="70144"/>
                  </a:lnTo>
                  <a:lnTo>
                    <a:pt x="56591" y="29994"/>
                  </a:lnTo>
                  <a:lnTo>
                    <a:pt x="67476" y="16971"/>
                  </a:lnTo>
                  <a:lnTo>
                    <a:pt x="69677" y="10865"/>
                  </a:lnTo>
                  <a:lnTo>
                    <a:pt x="71257" y="8839"/>
                  </a:lnTo>
                  <a:lnTo>
                    <a:pt x="83712" y="582"/>
                  </a:lnTo>
                  <a:lnTo>
                    <a:pt x="86566" y="0"/>
                  </a:lnTo>
                  <a:lnTo>
                    <a:pt x="89461" y="604"/>
                  </a:lnTo>
                  <a:lnTo>
                    <a:pt x="95323" y="2929"/>
                  </a:lnTo>
                  <a:lnTo>
                    <a:pt x="104202" y="5230"/>
                  </a:lnTo>
                  <a:lnTo>
                    <a:pt x="119066" y="17146"/>
                  </a:lnTo>
                  <a:lnTo>
                    <a:pt x="122372" y="22849"/>
                  </a:lnTo>
                  <a:lnTo>
                    <a:pt x="124232" y="34283"/>
                  </a:lnTo>
                  <a:lnTo>
                    <a:pt x="125660" y="43695"/>
                  </a:lnTo>
                  <a:lnTo>
                    <a:pt x="129602" y="51185"/>
                  </a:lnTo>
                  <a:lnTo>
                    <a:pt x="130058" y="55563"/>
                  </a:lnTo>
                  <a:lnTo>
                    <a:pt x="125271" y="100162"/>
                  </a:lnTo>
                  <a:lnTo>
                    <a:pt x="124074" y="123876"/>
                  </a:lnTo>
                  <a:lnTo>
                    <a:pt x="116641" y="162879"/>
                  </a:lnTo>
                  <a:lnTo>
                    <a:pt x="116086" y="17445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3" name="SMARTInkShape-14"/>
            <p:cNvSpPr/>
            <p:nvPr>
              <p:custDataLst>
                <p:tags r:id="rId9"/>
              </p:custDataLst>
            </p:nvPr>
          </p:nvSpPr>
          <p:spPr>
            <a:xfrm>
              <a:off x="3938039" y="662038"/>
              <a:ext cx="160655" cy="177354"/>
            </a:xfrm>
            <a:custGeom>
              <a:avLst/>
              <a:gdLst/>
              <a:ahLst/>
              <a:cxnLst/>
              <a:rect l="0" t="0" r="0" b="0"/>
              <a:pathLst>
                <a:path w="160655" h="177354">
                  <a:moveTo>
                    <a:pt x="124968" y="7689"/>
                  </a:moveTo>
                  <a:lnTo>
                    <a:pt x="124968" y="7689"/>
                  </a:lnTo>
                  <a:lnTo>
                    <a:pt x="120228" y="2948"/>
                  </a:lnTo>
                  <a:lnTo>
                    <a:pt x="115255" y="621"/>
                  </a:lnTo>
                  <a:lnTo>
                    <a:pt x="112540" y="0"/>
                  </a:lnTo>
                  <a:lnTo>
                    <a:pt x="72958" y="7353"/>
                  </a:lnTo>
                  <a:lnTo>
                    <a:pt x="68466" y="9449"/>
                  </a:lnTo>
                  <a:lnTo>
                    <a:pt x="25042" y="46318"/>
                  </a:lnTo>
                  <a:lnTo>
                    <a:pt x="6018" y="76666"/>
                  </a:lnTo>
                  <a:lnTo>
                    <a:pt x="1750" y="89422"/>
                  </a:lnTo>
                  <a:lnTo>
                    <a:pt x="0" y="126341"/>
                  </a:lnTo>
                  <a:lnTo>
                    <a:pt x="976" y="128462"/>
                  </a:lnTo>
                  <a:lnTo>
                    <a:pt x="2620" y="129876"/>
                  </a:lnTo>
                  <a:lnTo>
                    <a:pt x="7091" y="132440"/>
                  </a:lnTo>
                  <a:lnTo>
                    <a:pt x="16205" y="140227"/>
                  </a:lnTo>
                  <a:lnTo>
                    <a:pt x="47324" y="141597"/>
                  </a:lnTo>
                  <a:lnTo>
                    <a:pt x="76501" y="132537"/>
                  </a:lnTo>
                  <a:lnTo>
                    <a:pt x="95129" y="117545"/>
                  </a:lnTo>
                  <a:lnTo>
                    <a:pt x="123102" y="87256"/>
                  </a:lnTo>
                  <a:lnTo>
                    <a:pt x="130699" y="72605"/>
                  </a:lnTo>
                  <a:lnTo>
                    <a:pt x="138007" y="54025"/>
                  </a:lnTo>
                  <a:lnTo>
                    <a:pt x="149261" y="35092"/>
                  </a:lnTo>
                  <a:lnTo>
                    <a:pt x="151264" y="22693"/>
                  </a:lnTo>
                  <a:lnTo>
                    <a:pt x="152421" y="20668"/>
                  </a:lnTo>
                  <a:lnTo>
                    <a:pt x="154184" y="19318"/>
                  </a:lnTo>
                  <a:lnTo>
                    <a:pt x="160654" y="16632"/>
                  </a:lnTo>
                  <a:lnTo>
                    <a:pt x="152996" y="16619"/>
                  </a:lnTo>
                  <a:lnTo>
                    <a:pt x="147384" y="21359"/>
                  </a:lnTo>
                  <a:lnTo>
                    <a:pt x="144853" y="26332"/>
                  </a:lnTo>
                  <a:lnTo>
                    <a:pt x="127435" y="70449"/>
                  </a:lnTo>
                  <a:lnTo>
                    <a:pt x="124073" y="111694"/>
                  </a:lnTo>
                  <a:lnTo>
                    <a:pt x="120271" y="122043"/>
                  </a:lnTo>
                  <a:lnTo>
                    <a:pt x="119853" y="126589"/>
                  </a:lnTo>
                  <a:lnTo>
                    <a:pt x="124711" y="161106"/>
                  </a:lnTo>
                  <a:lnTo>
                    <a:pt x="125789" y="163545"/>
                  </a:lnTo>
                  <a:lnTo>
                    <a:pt x="127500" y="165171"/>
                  </a:lnTo>
                  <a:lnTo>
                    <a:pt x="134648" y="170105"/>
                  </a:lnTo>
                  <a:lnTo>
                    <a:pt x="140185" y="174132"/>
                  </a:lnTo>
                  <a:lnTo>
                    <a:pt x="151757" y="17735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30" name="SMARTInkShape-Group3"/>
          <p:cNvGrpSpPr/>
          <p:nvPr/>
        </p:nvGrpSpPr>
        <p:grpSpPr>
          <a:xfrm>
            <a:off x="1946672" y="428647"/>
            <a:ext cx="1330524" cy="660776"/>
            <a:chOff x="1946672" y="428647"/>
            <a:chExt cx="1330524" cy="660776"/>
          </a:xfrm>
        </p:grpSpPr>
        <p:sp>
          <p:nvSpPr>
            <p:cNvPr id="25" name="SMARTInkShape-15"/>
            <p:cNvSpPr/>
            <p:nvPr>
              <p:custDataLst>
                <p:tags r:id="rId1"/>
              </p:custDataLst>
            </p:nvPr>
          </p:nvSpPr>
          <p:spPr>
            <a:xfrm>
              <a:off x="3045023" y="651990"/>
              <a:ext cx="232173" cy="249906"/>
            </a:xfrm>
            <a:custGeom>
              <a:avLst/>
              <a:gdLst/>
              <a:ahLst/>
              <a:cxnLst/>
              <a:rect l="0" t="0" r="0" b="0"/>
              <a:pathLst>
                <a:path w="232173" h="249906">
                  <a:moveTo>
                    <a:pt x="0" y="142752"/>
                  </a:moveTo>
                  <a:lnTo>
                    <a:pt x="0" y="142752"/>
                  </a:lnTo>
                  <a:lnTo>
                    <a:pt x="6137" y="157010"/>
                  </a:lnTo>
                  <a:lnTo>
                    <a:pt x="11412" y="200890"/>
                  </a:lnTo>
                  <a:lnTo>
                    <a:pt x="13562" y="205323"/>
                  </a:lnTo>
                  <a:lnTo>
                    <a:pt x="13304" y="215541"/>
                  </a:lnTo>
                  <a:lnTo>
                    <a:pt x="9005" y="240325"/>
                  </a:lnTo>
                  <a:lnTo>
                    <a:pt x="8930" y="249905"/>
                  </a:lnTo>
                  <a:lnTo>
                    <a:pt x="8930" y="210007"/>
                  </a:lnTo>
                  <a:lnTo>
                    <a:pt x="8930" y="169471"/>
                  </a:lnTo>
                  <a:lnTo>
                    <a:pt x="8930" y="131170"/>
                  </a:lnTo>
                  <a:lnTo>
                    <a:pt x="9922" y="115777"/>
                  </a:lnTo>
                  <a:lnTo>
                    <a:pt x="21359" y="83588"/>
                  </a:lnTo>
                  <a:lnTo>
                    <a:pt x="50611" y="39510"/>
                  </a:lnTo>
                  <a:lnTo>
                    <a:pt x="60526" y="29920"/>
                  </a:lnTo>
                  <a:lnTo>
                    <a:pt x="88746" y="11469"/>
                  </a:lnTo>
                  <a:lnTo>
                    <a:pt x="95005" y="8998"/>
                  </a:lnTo>
                  <a:lnTo>
                    <a:pt x="104107" y="3021"/>
                  </a:lnTo>
                  <a:lnTo>
                    <a:pt x="115561" y="0"/>
                  </a:lnTo>
                  <a:lnTo>
                    <a:pt x="120671" y="4654"/>
                  </a:lnTo>
                  <a:lnTo>
                    <a:pt x="121127" y="6038"/>
                  </a:lnTo>
                  <a:lnTo>
                    <a:pt x="120439" y="6961"/>
                  </a:lnTo>
                  <a:lnTo>
                    <a:pt x="118988" y="7576"/>
                  </a:lnTo>
                  <a:lnTo>
                    <a:pt x="118021" y="8979"/>
                  </a:lnTo>
                  <a:lnTo>
                    <a:pt x="115667" y="15693"/>
                  </a:lnTo>
                  <a:lnTo>
                    <a:pt x="95118" y="38609"/>
                  </a:lnTo>
                  <a:lnTo>
                    <a:pt x="86593" y="41896"/>
                  </a:lnTo>
                  <a:lnTo>
                    <a:pt x="77181" y="44349"/>
                  </a:lnTo>
                  <a:lnTo>
                    <a:pt x="63055" y="54008"/>
                  </a:lnTo>
                  <a:lnTo>
                    <a:pt x="41704" y="74324"/>
                  </a:lnTo>
                  <a:lnTo>
                    <a:pt x="38379" y="80259"/>
                  </a:lnTo>
                  <a:lnTo>
                    <a:pt x="36508" y="91824"/>
                  </a:lnTo>
                  <a:lnTo>
                    <a:pt x="36245" y="96894"/>
                  </a:lnTo>
                  <a:lnTo>
                    <a:pt x="38598" y="105173"/>
                  </a:lnTo>
                  <a:lnTo>
                    <a:pt x="48194" y="118572"/>
                  </a:lnTo>
                  <a:lnTo>
                    <a:pt x="72297" y="140842"/>
                  </a:lnTo>
                  <a:lnTo>
                    <a:pt x="113160" y="171165"/>
                  </a:lnTo>
                  <a:lnTo>
                    <a:pt x="156521" y="190258"/>
                  </a:lnTo>
                  <a:lnTo>
                    <a:pt x="181326" y="201268"/>
                  </a:lnTo>
                  <a:lnTo>
                    <a:pt x="224445" y="212793"/>
                  </a:lnTo>
                  <a:lnTo>
                    <a:pt x="232172" y="21419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 name="SMARTInkShape-16"/>
            <p:cNvSpPr/>
            <p:nvPr>
              <p:custDataLst>
                <p:tags r:id="rId2"/>
              </p:custDataLst>
            </p:nvPr>
          </p:nvSpPr>
          <p:spPr>
            <a:xfrm>
              <a:off x="2830714" y="714375"/>
              <a:ext cx="98224" cy="178181"/>
            </a:xfrm>
            <a:custGeom>
              <a:avLst/>
              <a:gdLst/>
              <a:ahLst/>
              <a:cxnLst/>
              <a:rect l="0" t="0" r="0" b="0"/>
              <a:pathLst>
                <a:path w="98224" h="178181">
                  <a:moveTo>
                    <a:pt x="62505" y="0"/>
                  </a:moveTo>
                  <a:lnTo>
                    <a:pt x="62505" y="0"/>
                  </a:lnTo>
                  <a:lnTo>
                    <a:pt x="57764" y="0"/>
                  </a:lnTo>
                  <a:lnTo>
                    <a:pt x="52791" y="2646"/>
                  </a:lnTo>
                  <a:lnTo>
                    <a:pt x="47273" y="6137"/>
                  </a:lnTo>
                  <a:lnTo>
                    <a:pt x="41514" y="7688"/>
                  </a:lnTo>
                  <a:lnTo>
                    <a:pt x="35647" y="13670"/>
                  </a:lnTo>
                  <a:lnTo>
                    <a:pt x="20496" y="35351"/>
                  </a:lnTo>
                  <a:lnTo>
                    <a:pt x="6901" y="77944"/>
                  </a:lnTo>
                  <a:lnTo>
                    <a:pt x="3065" y="85243"/>
                  </a:lnTo>
                  <a:lnTo>
                    <a:pt x="603" y="98014"/>
                  </a:lnTo>
                  <a:lnTo>
                    <a:pt x="0" y="120670"/>
                  </a:lnTo>
                  <a:lnTo>
                    <a:pt x="991" y="122119"/>
                  </a:lnTo>
                  <a:lnTo>
                    <a:pt x="2644" y="123084"/>
                  </a:lnTo>
                  <a:lnTo>
                    <a:pt x="9092" y="124761"/>
                  </a:lnTo>
                  <a:lnTo>
                    <a:pt x="13299" y="124903"/>
                  </a:lnTo>
                  <a:lnTo>
                    <a:pt x="18477" y="122320"/>
                  </a:lnTo>
                  <a:lnTo>
                    <a:pt x="21247" y="120242"/>
                  </a:lnTo>
                  <a:lnTo>
                    <a:pt x="24324" y="115287"/>
                  </a:lnTo>
                  <a:lnTo>
                    <a:pt x="25144" y="112577"/>
                  </a:lnTo>
                  <a:lnTo>
                    <a:pt x="31348" y="106920"/>
                  </a:lnTo>
                  <a:lnTo>
                    <a:pt x="56296" y="86306"/>
                  </a:lnTo>
                  <a:lnTo>
                    <a:pt x="59745" y="77715"/>
                  </a:lnTo>
                  <a:lnTo>
                    <a:pt x="62270" y="68274"/>
                  </a:lnTo>
                  <a:lnTo>
                    <a:pt x="77878" y="37744"/>
                  </a:lnTo>
                  <a:lnTo>
                    <a:pt x="80252" y="30666"/>
                  </a:lnTo>
                  <a:lnTo>
                    <a:pt x="86174" y="21103"/>
                  </a:lnTo>
                  <a:lnTo>
                    <a:pt x="89283" y="8976"/>
                  </a:lnTo>
                  <a:lnTo>
                    <a:pt x="94031" y="13684"/>
                  </a:lnTo>
                  <a:lnTo>
                    <a:pt x="96360" y="18649"/>
                  </a:lnTo>
                  <a:lnTo>
                    <a:pt x="96981" y="21363"/>
                  </a:lnTo>
                  <a:lnTo>
                    <a:pt x="96403" y="24164"/>
                  </a:lnTo>
                  <a:lnTo>
                    <a:pt x="91841" y="33838"/>
                  </a:lnTo>
                  <a:lnTo>
                    <a:pt x="84653" y="77549"/>
                  </a:lnTo>
                  <a:lnTo>
                    <a:pt x="79623" y="118080"/>
                  </a:lnTo>
                  <a:lnTo>
                    <a:pt x="72709" y="136400"/>
                  </a:lnTo>
                  <a:lnTo>
                    <a:pt x="71444" y="167896"/>
                  </a:lnTo>
                  <a:lnTo>
                    <a:pt x="79124" y="177197"/>
                  </a:lnTo>
                  <a:lnTo>
                    <a:pt x="82459" y="177973"/>
                  </a:lnTo>
                  <a:lnTo>
                    <a:pt x="84737" y="178180"/>
                  </a:lnTo>
                  <a:lnTo>
                    <a:pt x="86256" y="177326"/>
                  </a:lnTo>
                  <a:lnTo>
                    <a:pt x="87269" y="175764"/>
                  </a:lnTo>
                  <a:lnTo>
                    <a:pt x="87944" y="173731"/>
                  </a:lnTo>
                  <a:lnTo>
                    <a:pt x="89386" y="172375"/>
                  </a:lnTo>
                  <a:lnTo>
                    <a:pt x="98223" y="16966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 name="SMARTInkShape-17"/>
            <p:cNvSpPr/>
            <p:nvPr>
              <p:custDataLst>
                <p:tags r:id="rId3"/>
              </p:custDataLst>
            </p:nvPr>
          </p:nvSpPr>
          <p:spPr>
            <a:xfrm>
              <a:off x="2357437" y="714375"/>
              <a:ext cx="214191" cy="165553"/>
            </a:xfrm>
            <a:custGeom>
              <a:avLst/>
              <a:gdLst/>
              <a:ahLst/>
              <a:cxnLst/>
              <a:rect l="0" t="0" r="0" b="0"/>
              <a:pathLst>
                <a:path w="214191" h="165553">
                  <a:moveTo>
                    <a:pt x="0" y="17859"/>
                  </a:moveTo>
                  <a:lnTo>
                    <a:pt x="0" y="17859"/>
                  </a:lnTo>
                  <a:lnTo>
                    <a:pt x="4741" y="22600"/>
                  </a:lnTo>
                  <a:lnTo>
                    <a:pt x="7068" y="30219"/>
                  </a:lnTo>
                  <a:lnTo>
                    <a:pt x="14994" y="74548"/>
                  </a:lnTo>
                  <a:lnTo>
                    <a:pt x="17748" y="117304"/>
                  </a:lnTo>
                  <a:lnTo>
                    <a:pt x="17827" y="127471"/>
                  </a:lnTo>
                  <a:lnTo>
                    <a:pt x="20491" y="133714"/>
                  </a:lnTo>
                  <a:lnTo>
                    <a:pt x="25545" y="141065"/>
                  </a:lnTo>
                  <a:lnTo>
                    <a:pt x="27536" y="149646"/>
                  </a:lnTo>
                  <a:lnTo>
                    <a:pt x="31420" y="155145"/>
                  </a:lnTo>
                  <a:lnTo>
                    <a:pt x="36455" y="158250"/>
                  </a:lnTo>
                  <a:lnTo>
                    <a:pt x="39186" y="159078"/>
                  </a:lnTo>
                  <a:lnTo>
                    <a:pt x="41007" y="160622"/>
                  </a:lnTo>
                  <a:lnTo>
                    <a:pt x="43030" y="164984"/>
                  </a:lnTo>
                  <a:lnTo>
                    <a:pt x="44562" y="165552"/>
                  </a:lnTo>
                  <a:lnTo>
                    <a:pt x="46575" y="164938"/>
                  </a:lnTo>
                  <a:lnTo>
                    <a:pt x="48910" y="163537"/>
                  </a:lnTo>
                  <a:lnTo>
                    <a:pt x="69745" y="158458"/>
                  </a:lnTo>
                  <a:lnTo>
                    <a:pt x="113603" y="130929"/>
                  </a:lnTo>
                  <a:lnTo>
                    <a:pt x="122589" y="122352"/>
                  </a:lnTo>
                  <a:lnTo>
                    <a:pt x="146708" y="95891"/>
                  </a:lnTo>
                  <a:lnTo>
                    <a:pt x="162973" y="83424"/>
                  </a:lnTo>
                  <a:lnTo>
                    <a:pt x="193380" y="39796"/>
                  </a:lnTo>
                  <a:lnTo>
                    <a:pt x="201386" y="30092"/>
                  </a:lnTo>
                  <a:lnTo>
                    <a:pt x="207240" y="17924"/>
                  </a:lnTo>
                  <a:lnTo>
                    <a:pt x="212916" y="10706"/>
                  </a:lnTo>
                  <a:lnTo>
                    <a:pt x="214190" y="1397"/>
                  </a:lnTo>
                  <a:lnTo>
                    <a:pt x="213239" y="931"/>
                  </a:lnTo>
                  <a:lnTo>
                    <a:pt x="20538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8" name="SMARTInkShape-18"/>
            <p:cNvSpPr/>
            <p:nvPr>
              <p:custDataLst>
                <p:tags r:id="rId4"/>
              </p:custDataLst>
            </p:nvPr>
          </p:nvSpPr>
          <p:spPr>
            <a:xfrm>
              <a:off x="1946672" y="428647"/>
              <a:ext cx="366118" cy="580409"/>
            </a:xfrm>
            <a:custGeom>
              <a:avLst/>
              <a:gdLst/>
              <a:ahLst/>
              <a:cxnLst/>
              <a:rect l="0" t="0" r="0" b="0"/>
              <a:pathLst>
                <a:path w="366118" h="580409">
                  <a:moveTo>
                    <a:pt x="366117" y="8908"/>
                  </a:moveTo>
                  <a:lnTo>
                    <a:pt x="366117" y="8908"/>
                  </a:lnTo>
                  <a:lnTo>
                    <a:pt x="350740" y="1219"/>
                  </a:lnTo>
                  <a:lnTo>
                    <a:pt x="310146" y="0"/>
                  </a:lnTo>
                  <a:lnTo>
                    <a:pt x="297719" y="977"/>
                  </a:lnTo>
                  <a:lnTo>
                    <a:pt x="258521" y="14218"/>
                  </a:lnTo>
                  <a:lnTo>
                    <a:pt x="221812" y="22101"/>
                  </a:lnTo>
                  <a:lnTo>
                    <a:pt x="177227" y="46475"/>
                  </a:lnTo>
                  <a:lnTo>
                    <a:pt x="132584" y="73052"/>
                  </a:lnTo>
                  <a:lnTo>
                    <a:pt x="92676" y="104563"/>
                  </a:lnTo>
                  <a:lnTo>
                    <a:pt x="58746" y="138724"/>
                  </a:lnTo>
                  <a:lnTo>
                    <a:pt x="55875" y="145317"/>
                  </a:lnTo>
                  <a:lnTo>
                    <a:pt x="54258" y="154608"/>
                  </a:lnTo>
                  <a:lnTo>
                    <a:pt x="58520" y="168384"/>
                  </a:lnTo>
                  <a:lnTo>
                    <a:pt x="66067" y="180294"/>
                  </a:lnTo>
                  <a:lnTo>
                    <a:pt x="100564" y="204038"/>
                  </a:lnTo>
                  <a:lnTo>
                    <a:pt x="143183" y="222654"/>
                  </a:lnTo>
                  <a:lnTo>
                    <a:pt x="187564" y="244165"/>
                  </a:lnTo>
                  <a:lnTo>
                    <a:pt x="232177" y="266278"/>
                  </a:lnTo>
                  <a:lnTo>
                    <a:pt x="274175" y="292194"/>
                  </a:lnTo>
                  <a:lnTo>
                    <a:pt x="305245" y="315353"/>
                  </a:lnTo>
                  <a:lnTo>
                    <a:pt x="313597" y="323038"/>
                  </a:lnTo>
                  <a:lnTo>
                    <a:pt x="317970" y="332406"/>
                  </a:lnTo>
                  <a:lnTo>
                    <a:pt x="320777" y="349849"/>
                  </a:lnTo>
                  <a:lnTo>
                    <a:pt x="316523" y="364479"/>
                  </a:lnTo>
                  <a:lnTo>
                    <a:pt x="309018" y="372983"/>
                  </a:lnTo>
                  <a:lnTo>
                    <a:pt x="300060" y="381063"/>
                  </a:lnTo>
                  <a:lnTo>
                    <a:pt x="287454" y="395776"/>
                  </a:lnTo>
                  <a:lnTo>
                    <a:pt x="246604" y="422565"/>
                  </a:lnTo>
                  <a:lnTo>
                    <a:pt x="204931" y="444846"/>
                  </a:lnTo>
                  <a:lnTo>
                    <a:pt x="160675" y="470785"/>
                  </a:lnTo>
                  <a:lnTo>
                    <a:pt x="116078" y="493946"/>
                  </a:lnTo>
                  <a:lnTo>
                    <a:pt x="83011" y="511000"/>
                  </a:lnTo>
                  <a:lnTo>
                    <a:pt x="47526" y="537799"/>
                  </a:lnTo>
                  <a:lnTo>
                    <a:pt x="38982" y="547580"/>
                  </a:lnTo>
                  <a:lnTo>
                    <a:pt x="0" y="58040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9" name="SMARTInkShape-19"/>
            <p:cNvSpPr/>
            <p:nvPr>
              <p:custDataLst>
                <p:tags r:id="rId5"/>
              </p:custDataLst>
            </p:nvPr>
          </p:nvSpPr>
          <p:spPr>
            <a:xfrm>
              <a:off x="2598552" y="678656"/>
              <a:ext cx="151781" cy="410767"/>
            </a:xfrm>
            <a:custGeom>
              <a:avLst/>
              <a:gdLst/>
              <a:ahLst/>
              <a:cxnLst/>
              <a:rect l="0" t="0" r="0" b="0"/>
              <a:pathLst>
                <a:path w="151781" h="410767">
                  <a:moveTo>
                    <a:pt x="107143" y="0"/>
                  </a:moveTo>
                  <a:lnTo>
                    <a:pt x="107143" y="0"/>
                  </a:lnTo>
                  <a:lnTo>
                    <a:pt x="97662" y="0"/>
                  </a:lnTo>
                  <a:lnTo>
                    <a:pt x="90362" y="2646"/>
                  </a:lnTo>
                  <a:lnTo>
                    <a:pt x="50594" y="38709"/>
                  </a:lnTo>
                  <a:lnTo>
                    <a:pt x="20823" y="83283"/>
                  </a:lnTo>
                  <a:lnTo>
                    <a:pt x="1751" y="105274"/>
                  </a:lnTo>
                  <a:lnTo>
                    <a:pt x="771" y="108966"/>
                  </a:lnTo>
                  <a:lnTo>
                    <a:pt x="0" y="115963"/>
                  </a:lnTo>
                  <a:lnTo>
                    <a:pt x="20978" y="116083"/>
                  </a:lnTo>
                  <a:lnTo>
                    <a:pt x="26845" y="113439"/>
                  </a:lnTo>
                  <a:lnTo>
                    <a:pt x="29798" y="111345"/>
                  </a:lnTo>
                  <a:lnTo>
                    <a:pt x="51709" y="105062"/>
                  </a:lnTo>
                  <a:lnTo>
                    <a:pt x="91330" y="80313"/>
                  </a:lnTo>
                  <a:lnTo>
                    <a:pt x="112190" y="65477"/>
                  </a:lnTo>
                  <a:lnTo>
                    <a:pt x="139821" y="46412"/>
                  </a:lnTo>
                  <a:lnTo>
                    <a:pt x="146701" y="45171"/>
                  </a:lnTo>
                  <a:lnTo>
                    <a:pt x="148398" y="44005"/>
                  </a:lnTo>
                  <a:lnTo>
                    <a:pt x="149529" y="42235"/>
                  </a:lnTo>
                  <a:lnTo>
                    <a:pt x="151780" y="35753"/>
                  </a:lnTo>
                  <a:lnTo>
                    <a:pt x="150799" y="66764"/>
                  </a:lnTo>
                  <a:lnTo>
                    <a:pt x="133700" y="109877"/>
                  </a:lnTo>
                  <a:lnTo>
                    <a:pt x="116052" y="153906"/>
                  </a:lnTo>
                  <a:lnTo>
                    <a:pt x="109783" y="179216"/>
                  </a:lnTo>
                  <a:lnTo>
                    <a:pt x="100362" y="223324"/>
                  </a:lnTo>
                  <a:lnTo>
                    <a:pt x="90939" y="267902"/>
                  </a:lnTo>
                  <a:lnTo>
                    <a:pt x="82434" y="305473"/>
                  </a:lnTo>
                  <a:lnTo>
                    <a:pt x="80476" y="346109"/>
                  </a:lnTo>
                  <a:lnTo>
                    <a:pt x="80356" y="389596"/>
                  </a:lnTo>
                  <a:lnTo>
                    <a:pt x="80354" y="41076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2298211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19200" y="1981200"/>
            <a:ext cx="6553200" cy="4495800"/>
          </a:xfrm>
        </p:spPr>
        <p:txBody>
          <a:bodyPr>
            <a:noAutofit/>
          </a:bodyPr>
          <a:lstStyle/>
          <a:p>
            <a:endParaRPr lang="en-US" sz="4000" dirty="0" smtClean="0"/>
          </a:p>
          <a:p>
            <a:r>
              <a:rPr lang="en-US" sz="4000" dirty="0" smtClean="0"/>
              <a:t>1565 The </a:t>
            </a:r>
            <a:r>
              <a:rPr lang="en-US" sz="4000" dirty="0"/>
              <a:t>first </a:t>
            </a:r>
            <a:r>
              <a:rPr lang="en-US" sz="3200" dirty="0"/>
              <a:t>permanent European colony in North America is founded at St. Augustine (Florida) by the Spanish.</a:t>
            </a:r>
          </a:p>
        </p:txBody>
      </p:sp>
      <p:sp>
        <p:nvSpPr>
          <p:cNvPr id="2" name="Title 1"/>
          <p:cNvSpPr>
            <a:spLocks noGrp="1"/>
          </p:cNvSpPr>
          <p:nvPr>
            <p:ph type="ctrTitle"/>
          </p:nvPr>
        </p:nvSpPr>
        <p:spPr>
          <a:xfrm>
            <a:off x="609600" y="304801"/>
            <a:ext cx="7848600" cy="1752599"/>
          </a:xfrm>
        </p:spPr>
        <p:txBody>
          <a:bodyPr>
            <a:normAutofit fontScale="90000"/>
          </a:bodyPr>
          <a:lstStyle/>
          <a:p>
            <a:r>
              <a:rPr lang="en-US" dirty="0"/>
              <a:t>Colonial Era Timeline</a:t>
            </a:r>
            <a:br>
              <a:rPr lang="en-US" dirty="0"/>
            </a:br>
            <a:r>
              <a:rPr lang="en-US" dirty="0"/>
              <a:t>1499 to 1763</a:t>
            </a:r>
            <a:br>
              <a:rPr lang="en-US" dirty="0"/>
            </a:br>
            <a:endParaRPr lang="en-US" dirty="0"/>
          </a:p>
        </p:txBody>
      </p:sp>
      <p:sp>
        <p:nvSpPr>
          <p:cNvPr id="4" name="SMARTInkShape-20"/>
          <p:cNvSpPr/>
          <p:nvPr>
            <p:custDataLst>
              <p:tags r:id="rId1"/>
            </p:custDataLst>
          </p:nvPr>
        </p:nvSpPr>
        <p:spPr>
          <a:xfrm>
            <a:off x="592754" y="4311468"/>
            <a:ext cx="112735" cy="35804"/>
          </a:xfrm>
          <a:custGeom>
            <a:avLst/>
            <a:gdLst/>
            <a:ahLst/>
            <a:cxnLst/>
            <a:rect l="0" t="0" r="0" b="0"/>
            <a:pathLst>
              <a:path w="112735" h="35804">
                <a:moveTo>
                  <a:pt x="0" y="0"/>
                </a:moveTo>
                <a:lnTo>
                  <a:pt x="0" y="0"/>
                </a:lnTo>
                <a:lnTo>
                  <a:pt x="13291" y="17095"/>
                </a:lnTo>
                <a:lnTo>
                  <a:pt x="34622" y="29763"/>
                </a:lnTo>
                <a:lnTo>
                  <a:pt x="73641" y="35803"/>
                </a:lnTo>
                <a:lnTo>
                  <a:pt x="107807" y="34349"/>
                </a:lnTo>
                <a:lnTo>
                  <a:pt x="112734" y="3375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SMARTInkShape-21"/>
          <p:cNvSpPr/>
          <p:nvPr>
            <p:custDataLst>
              <p:tags r:id="rId2"/>
            </p:custDataLst>
          </p:nvPr>
        </p:nvSpPr>
        <p:spPr>
          <a:xfrm>
            <a:off x="2982515" y="4768453"/>
            <a:ext cx="2778" cy="18607"/>
          </a:xfrm>
          <a:custGeom>
            <a:avLst/>
            <a:gdLst/>
            <a:ahLst/>
            <a:cxnLst/>
            <a:rect l="0" t="0" r="0" b="0"/>
            <a:pathLst>
              <a:path w="2778" h="18607">
                <a:moveTo>
                  <a:pt x="0" y="0"/>
                </a:moveTo>
                <a:lnTo>
                  <a:pt x="0" y="0"/>
                </a:lnTo>
                <a:lnTo>
                  <a:pt x="2646" y="17651"/>
                </a:lnTo>
                <a:lnTo>
                  <a:pt x="2777" y="1860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2856018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3">
                                            <p:txEl>
                                              <p:pRg st="1" end="1"/>
                                            </p:txEl>
                                          </p:spTgt>
                                        </p:tgtEl>
                                      </p:cBhvr>
                                    </p:animEffect>
                                    <p:set>
                                      <p:cBhvr>
                                        <p:cTn id="22"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2"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3" nodeType="clickEffect">
                                  <p:stCondLst>
                                    <p:cond delay="0"/>
                                  </p:stCondLst>
                                  <p:childTnLst>
                                    <p:animEffect transition="out" filter="fade">
                                      <p:cBhvr>
                                        <p:cTn id="31" dur="500"/>
                                        <p:tgtEl>
                                          <p:spTgt spid="2"/>
                                        </p:tgtEl>
                                      </p:cBhvr>
                                    </p:animEffect>
                                    <p:set>
                                      <p:cBhvr>
                                        <p:cTn id="32"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P spid="2" grpId="0"/>
      <p:bldP spid="2" grpId="1"/>
      <p:bldP spid="2" grpId="2"/>
      <p:bldP spid="2" grpId="3"/>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did Europeans come to the New World?</a:t>
            </a:r>
          </a:p>
        </p:txBody>
      </p:sp>
      <p:sp>
        <p:nvSpPr>
          <p:cNvPr id="3" name="Content Placeholder 2"/>
          <p:cNvSpPr>
            <a:spLocks noGrp="1"/>
          </p:cNvSpPr>
          <p:nvPr>
            <p:ph sz="quarter" idx="1"/>
          </p:nvPr>
        </p:nvSpPr>
        <p:spPr/>
        <p:txBody>
          <a:bodyPr>
            <a:normAutofit fontScale="92500" lnSpcReduction="10000"/>
          </a:bodyPr>
          <a:lstStyle/>
          <a:p>
            <a:r>
              <a:rPr lang="en-US" dirty="0"/>
              <a:t>Europe needed new resources, Reached the point of domestic </a:t>
            </a:r>
            <a:r>
              <a:rPr lang="en-US" dirty="0" smtClean="0"/>
              <a:t>saturation</a:t>
            </a:r>
          </a:p>
          <a:p>
            <a:r>
              <a:rPr lang="en-US" dirty="0" smtClean="0"/>
              <a:t>By BY Silk  Road</a:t>
            </a:r>
            <a:endParaRPr lang="en-US" dirty="0"/>
          </a:p>
          <a:p>
            <a:r>
              <a:rPr lang="en-US" dirty="0"/>
              <a:t>Scientific </a:t>
            </a:r>
            <a:r>
              <a:rPr lang="en-US" dirty="0" smtClean="0"/>
              <a:t>revolution- </a:t>
            </a:r>
            <a:r>
              <a:rPr lang="en-US" dirty="0"/>
              <a:t>Astrolabe, </a:t>
            </a:r>
            <a:r>
              <a:rPr lang="en-US" dirty="0" smtClean="0"/>
              <a:t>compass</a:t>
            </a:r>
            <a:r>
              <a:rPr lang="en-US" dirty="0"/>
              <a:t> </a:t>
            </a:r>
            <a:r>
              <a:rPr lang="en-US" dirty="0" smtClean="0"/>
              <a:t>and Gravity</a:t>
            </a:r>
            <a:endParaRPr lang="en-US" dirty="0"/>
          </a:p>
          <a:p>
            <a:r>
              <a:rPr lang="en-US" dirty="0"/>
              <a:t>Age of </a:t>
            </a:r>
            <a:r>
              <a:rPr lang="en-US" dirty="0" smtClean="0"/>
              <a:t>Enlightenment-Inalienable rights, self Government. </a:t>
            </a:r>
          </a:p>
          <a:p>
            <a:r>
              <a:rPr lang="en-US" dirty="0" smtClean="0"/>
              <a:t>Escape religious Persecution: Catholics &amp; Puritans (Pilgrims) out of England. Catholics out of France = Huguenots. </a:t>
            </a:r>
          </a:p>
          <a:p>
            <a:r>
              <a:rPr lang="en-US" dirty="0" smtClean="0"/>
              <a:t>English Prisoners to the Carolinas</a:t>
            </a:r>
            <a:endParaRPr lang="en-US" dirty="0"/>
          </a:p>
          <a:p>
            <a:r>
              <a:rPr lang="en-US" dirty="0" smtClean="0"/>
              <a:t>Trade </a:t>
            </a:r>
            <a:r>
              <a:rPr lang="en-US" dirty="0"/>
              <a:t>winds</a:t>
            </a:r>
          </a:p>
          <a:p>
            <a:endParaRPr lang="en-US" dirty="0"/>
          </a:p>
        </p:txBody>
      </p:sp>
    </p:spTree>
    <p:extLst>
      <p:ext uri="{BB962C8B-B14F-4D97-AF65-F5344CB8AC3E}">
        <p14:creationId xmlns:p14="http://schemas.microsoft.com/office/powerpoint/2010/main" val="5809327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Why did Europeans come to the New World?</a:t>
            </a:r>
          </a:p>
        </p:txBody>
      </p:sp>
      <p:sp>
        <p:nvSpPr>
          <p:cNvPr id="3" name="Content Placeholder 2"/>
          <p:cNvSpPr>
            <a:spLocks noGrp="1"/>
          </p:cNvSpPr>
          <p:nvPr>
            <p:ph sz="quarter" idx="1"/>
          </p:nvPr>
        </p:nvSpPr>
        <p:spPr/>
        <p:txBody>
          <a:bodyPr/>
          <a:lstStyle/>
          <a:p>
            <a:r>
              <a:rPr lang="en-US" dirty="0"/>
              <a:t>Europe needed new resources, Reached the point of domestic saturation</a:t>
            </a:r>
          </a:p>
          <a:p>
            <a:r>
              <a:rPr lang="en-US" dirty="0"/>
              <a:t>Scientific revolution</a:t>
            </a:r>
          </a:p>
          <a:p>
            <a:r>
              <a:rPr lang="en-US" dirty="0"/>
              <a:t>Age of Enlightenment</a:t>
            </a:r>
          </a:p>
          <a:p>
            <a:r>
              <a:rPr lang="en-US" dirty="0"/>
              <a:t>Astrolabe, compass, Trade winds</a:t>
            </a:r>
          </a:p>
          <a:p>
            <a:endParaRPr lang="en-US" dirty="0"/>
          </a:p>
        </p:txBody>
      </p:sp>
    </p:spTree>
    <p:extLst>
      <p:ext uri="{BB962C8B-B14F-4D97-AF65-F5344CB8AC3E}">
        <p14:creationId xmlns:p14="http://schemas.microsoft.com/office/powerpoint/2010/main" val="8511332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0"/>
            <a:ext cx="8534400" cy="987552"/>
          </a:xfrm>
        </p:spPr>
        <p:txBody>
          <a:bodyPr>
            <a:normAutofit/>
          </a:bodyPr>
          <a:lstStyle/>
          <a:p>
            <a:r>
              <a:rPr lang="en-US" sz="2800" dirty="0" smtClean="0"/>
              <a:t>How did Europeans know how to sail to the New World</a:t>
            </a:r>
            <a:endParaRPr lang="en-US" sz="2800" dirty="0"/>
          </a:p>
        </p:txBody>
      </p:sp>
      <p:sp>
        <p:nvSpPr>
          <p:cNvPr id="3" name="Content Placeholder 2"/>
          <p:cNvSpPr>
            <a:spLocks noGrp="1"/>
          </p:cNvSpPr>
          <p:nvPr>
            <p:ph sz="quarter" idx="1"/>
          </p:nvPr>
        </p:nvSpPr>
        <p:spPr/>
        <p:txBody>
          <a:bodyPr/>
          <a:lstStyle/>
          <a:p>
            <a:r>
              <a:rPr lang="en-US" dirty="0" smtClean="0"/>
              <a:t>Trade Winds---The </a:t>
            </a:r>
            <a:r>
              <a:rPr lang="en-US" dirty="0"/>
              <a:t>trans-Atlantic currents and winds that provided the fastest route across the </a:t>
            </a:r>
            <a:r>
              <a:rPr lang="en-US" dirty="0" smtClean="0"/>
              <a:t>Atlantic ocean </a:t>
            </a:r>
            <a:r>
              <a:rPr lang="en-US" dirty="0"/>
              <a:t>brought sailing ships to the </a:t>
            </a:r>
            <a:r>
              <a:rPr lang="en-US" dirty="0" smtClean="0"/>
              <a:t>southern Caribbean Islands aka Windward </a:t>
            </a:r>
            <a:r>
              <a:rPr lang="en-US" dirty="0"/>
              <a:t>Islands. </a:t>
            </a:r>
          </a:p>
        </p:txBody>
      </p:sp>
      <p:grpSp>
        <p:nvGrpSpPr>
          <p:cNvPr id="24" name="SMARTInkShape-Group6"/>
          <p:cNvGrpSpPr/>
          <p:nvPr/>
        </p:nvGrpSpPr>
        <p:grpSpPr>
          <a:xfrm>
            <a:off x="4671129" y="4357687"/>
            <a:ext cx="2642285" cy="1339453"/>
            <a:chOff x="4671129" y="4357687"/>
            <a:chExt cx="2642285" cy="1339453"/>
          </a:xfrm>
        </p:grpSpPr>
        <p:sp>
          <p:nvSpPr>
            <p:cNvPr id="4" name="SMARTInkShape-22"/>
            <p:cNvSpPr/>
            <p:nvPr>
              <p:custDataLst>
                <p:tags r:id="rId20"/>
              </p:custDataLst>
            </p:nvPr>
          </p:nvSpPr>
          <p:spPr>
            <a:xfrm>
              <a:off x="5973961" y="4671107"/>
              <a:ext cx="138992" cy="231292"/>
            </a:xfrm>
            <a:custGeom>
              <a:avLst/>
              <a:gdLst/>
              <a:ahLst/>
              <a:cxnLst/>
              <a:rect l="0" t="0" r="0" b="0"/>
              <a:pathLst>
                <a:path w="138992" h="231292">
                  <a:moveTo>
                    <a:pt x="0" y="52697"/>
                  </a:moveTo>
                  <a:lnTo>
                    <a:pt x="0" y="52697"/>
                  </a:lnTo>
                  <a:lnTo>
                    <a:pt x="34653" y="51706"/>
                  </a:lnTo>
                  <a:lnTo>
                    <a:pt x="69027" y="45568"/>
                  </a:lnTo>
                  <a:lnTo>
                    <a:pt x="109105" y="36447"/>
                  </a:lnTo>
                  <a:lnTo>
                    <a:pt x="133117" y="28027"/>
                  </a:lnTo>
                  <a:lnTo>
                    <a:pt x="138538" y="22550"/>
                  </a:lnTo>
                  <a:lnTo>
                    <a:pt x="138991" y="18709"/>
                  </a:lnTo>
                  <a:lnTo>
                    <a:pt x="136849" y="9149"/>
                  </a:lnTo>
                  <a:lnTo>
                    <a:pt x="132905" y="5806"/>
                  </a:lnTo>
                  <a:lnTo>
                    <a:pt x="120584" y="2091"/>
                  </a:lnTo>
                  <a:lnTo>
                    <a:pt x="96914" y="0"/>
                  </a:lnTo>
                  <a:lnTo>
                    <a:pt x="79783" y="4803"/>
                  </a:lnTo>
                  <a:lnTo>
                    <a:pt x="63241" y="14543"/>
                  </a:lnTo>
                  <a:lnTo>
                    <a:pt x="39097" y="42405"/>
                  </a:lnTo>
                  <a:lnTo>
                    <a:pt x="27790" y="66515"/>
                  </a:lnTo>
                  <a:lnTo>
                    <a:pt x="15080" y="110218"/>
                  </a:lnTo>
                  <a:lnTo>
                    <a:pt x="15492" y="145258"/>
                  </a:lnTo>
                  <a:lnTo>
                    <a:pt x="19376" y="179386"/>
                  </a:lnTo>
                  <a:lnTo>
                    <a:pt x="27133" y="196316"/>
                  </a:lnTo>
                  <a:lnTo>
                    <a:pt x="42486" y="211116"/>
                  </a:lnTo>
                  <a:lnTo>
                    <a:pt x="52136" y="217841"/>
                  </a:lnTo>
                  <a:lnTo>
                    <a:pt x="76088" y="225314"/>
                  </a:lnTo>
                  <a:lnTo>
                    <a:pt x="116085" y="23129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SMARTInkShape-23"/>
            <p:cNvSpPr/>
            <p:nvPr>
              <p:custDataLst>
                <p:tags r:id="rId21"/>
              </p:custDataLst>
            </p:nvPr>
          </p:nvSpPr>
          <p:spPr>
            <a:xfrm>
              <a:off x="6554390" y="4706431"/>
              <a:ext cx="276821" cy="288057"/>
            </a:xfrm>
            <a:custGeom>
              <a:avLst/>
              <a:gdLst/>
              <a:ahLst/>
              <a:cxnLst/>
              <a:rect l="0" t="0" r="0" b="0"/>
              <a:pathLst>
                <a:path w="276821" h="288057">
                  <a:moveTo>
                    <a:pt x="276820" y="62022"/>
                  </a:moveTo>
                  <a:lnTo>
                    <a:pt x="276820" y="62022"/>
                  </a:lnTo>
                  <a:lnTo>
                    <a:pt x="269692" y="53901"/>
                  </a:lnTo>
                  <a:lnTo>
                    <a:pt x="246768" y="18722"/>
                  </a:lnTo>
                  <a:lnTo>
                    <a:pt x="234953" y="10497"/>
                  </a:lnTo>
                  <a:lnTo>
                    <a:pt x="216332" y="1977"/>
                  </a:lnTo>
                  <a:lnTo>
                    <a:pt x="202806" y="0"/>
                  </a:lnTo>
                  <a:lnTo>
                    <a:pt x="193985" y="5022"/>
                  </a:lnTo>
                  <a:lnTo>
                    <a:pt x="188854" y="9140"/>
                  </a:lnTo>
                  <a:lnTo>
                    <a:pt x="183154" y="24297"/>
                  </a:lnTo>
                  <a:lnTo>
                    <a:pt x="179945" y="57790"/>
                  </a:lnTo>
                  <a:lnTo>
                    <a:pt x="181640" y="93840"/>
                  </a:lnTo>
                  <a:lnTo>
                    <a:pt x="185781" y="128666"/>
                  </a:lnTo>
                  <a:lnTo>
                    <a:pt x="187007" y="167758"/>
                  </a:lnTo>
                  <a:lnTo>
                    <a:pt x="184724" y="199185"/>
                  </a:lnTo>
                  <a:lnTo>
                    <a:pt x="171280" y="240047"/>
                  </a:lnTo>
                  <a:lnTo>
                    <a:pt x="155480" y="260401"/>
                  </a:lnTo>
                  <a:lnTo>
                    <a:pt x="132389" y="278008"/>
                  </a:lnTo>
                  <a:lnTo>
                    <a:pt x="115394" y="286338"/>
                  </a:lnTo>
                  <a:lnTo>
                    <a:pt x="95273" y="288056"/>
                  </a:lnTo>
                  <a:lnTo>
                    <a:pt x="54759" y="285815"/>
                  </a:lnTo>
                  <a:lnTo>
                    <a:pt x="14933" y="279236"/>
                  </a:lnTo>
                  <a:lnTo>
                    <a:pt x="0" y="27633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SMARTInkShape-24"/>
            <p:cNvSpPr/>
            <p:nvPr>
              <p:custDataLst>
                <p:tags r:id="rId22"/>
              </p:custDataLst>
            </p:nvPr>
          </p:nvSpPr>
          <p:spPr>
            <a:xfrm>
              <a:off x="4671129" y="5072063"/>
              <a:ext cx="445583" cy="378686"/>
            </a:xfrm>
            <a:custGeom>
              <a:avLst/>
              <a:gdLst/>
              <a:ahLst/>
              <a:cxnLst/>
              <a:rect l="0" t="0" r="0" b="0"/>
              <a:pathLst>
                <a:path w="445583" h="378686">
                  <a:moveTo>
                    <a:pt x="115183" y="116085"/>
                  </a:moveTo>
                  <a:lnTo>
                    <a:pt x="115183" y="116085"/>
                  </a:lnTo>
                  <a:lnTo>
                    <a:pt x="115183" y="120825"/>
                  </a:lnTo>
                  <a:lnTo>
                    <a:pt x="101917" y="160825"/>
                  </a:lnTo>
                  <a:lnTo>
                    <a:pt x="91850" y="204086"/>
                  </a:lnTo>
                  <a:lnTo>
                    <a:pt x="79559" y="243785"/>
                  </a:lnTo>
                  <a:lnTo>
                    <a:pt x="62837" y="284514"/>
                  </a:lnTo>
                  <a:lnTo>
                    <a:pt x="41417" y="325376"/>
                  </a:lnTo>
                  <a:lnTo>
                    <a:pt x="19260" y="359383"/>
                  </a:lnTo>
                  <a:lnTo>
                    <a:pt x="5953" y="370957"/>
                  </a:lnTo>
                  <a:lnTo>
                    <a:pt x="1128" y="378685"/>
                  </a:lnTo>
                  <a:lnTo>
                    <a:pt x="451" y="378464"/>
                  </a:lnTo>
                  <a:lnTo>
                    <a:pt x="0" y="377325"/>
                  </a:lnTo>
                  <a:lnTo>
                    <a:pt x="11605" y="340907"/>
                  </a:lnTo>
                  <a:lnTo>
                    <a:pt x="24020" y="304912"/>
                  </a:lnTo>
                  <a:lnTo>
                    <a:pt x="45496" y="266689"/>
                  </a:lnTo>
                  <a:lnTo>
                    <a:pt x="59379" y="229950"/>
                  </a:lnTo>
                  <a:lnTo>
                    <a:pt x="74615" y="193038"/>
                  </a:lnTo>
                  <a:lnTo>
                    <a:pt x="94896" y="152894"/>
                  </a:lnTo>
                  <a:lnTo>
                    <a:pt x="110826" y="120046"/>
                  </a:lnTo>
                  <a:lnTo>
                    <a:pt x="133395" y="78722"/>
                  </a:lnTo>
                  <a:lnTo>
                    <a:pt x="156702" y="40122"/>
                  </a:lnTo>
                  <a:lnTo>
                    <a:pt x="177682" y="13520"/>
                  </a:lnTo>
                  <a:lnTo>
                    <a:pt x="186618" y="7644"/>
                  </a:lnTo>
                  <a:lnTo>
                    <a:pt x="189596" y="5095"/>
                  </a:lnTo>
                  <a:lnTo>
                    <a:pt x="193565" y="4389"/>
                  </a:lnTo>
                  <a:lnTo>
                    <a:pt x="203267" y="6250"/>
                  </a:lnTo>
                  <a:lnTo>
                    <a:pt x="215145" y="12875"/>
                  </a:lnTo>
                  <a:lnTo>
                    <a:pt x="224949" y="35344"/>
                  </a:lnTo>
                  <a:lnTo>
                    <a:pt x="229396" y="62396"/>
                  </a:lnTo>
                  <a:lnTo>
                    <a:pt x="224762" y="103348"/>
                  </a:lnTo>
                  <a:lnTo>
                    <a:pt x="220172" y="140542"/>
                  </a:lnTo>
                  <a:lnTo>
                    <a:pt x="214745" y="180557"/>
                  </a:lnTo>
                  <a:lnTo>
                    <a:pt x="213674" y="215692"/>
                  </a:lnTo>
                  <a:lnTo>
                    <a:pt x="216108" y="257175"/>
                  </a:lnTo>
                  <a:lnTo>
                    <a:pt x="223139" y="279929"/>
                  </a:lnTo>
                  <a:lnTo>
                    <a:pt x="239144" y="301246"/>
                  </a:lnTo>
                  <a:lnTo>
                    <a:pt x="250910" y="313933"/>
                  </a:lnTo>
                  <a:lnTo>
                    <a:pt x="285237" y="333235"/>
                  </a:lnTo>
                  <a:lnTo>
                    <a:pt x="323569" y="338526"/>
                  </a:lnTo>
                  <a:lnTo>
                    <a:pt x="328521" y="338793"/>
                  </a:lnTo>
                  <a:lnTo>
                    <a:pt x="354453" y="329688"/>
                  </a:lnTo>
                  <a:lnTo>
                    <a:pt x="377790" y="314423"/>
                  </a:lnTo>
                  <a:lnTo>
                    <a:pt x="415497" y="269830"/>
                  </a:lnTo>
                  <a:lnTo>
                    <a:pt x="429501" y="243109"/>
                  </a:lnTo>
                  <a:lnTo>
                    <a:pt x="437885" y="207359"/>
                  </a:lnTo>
                  <a:lnTo>
                    <a:pt x="443301" y="167603"/>
                  </a:lnTo>
                  <a:lnTo>
                    <a:pt x="444906" y="124405"/>
                  </a:lnTo>
                  <a:lnTo>
                    <a:pt x="445382" y="88123"/>
                  </a:lnTo>
                  <a:lnTo>
                    <a:pt x="445543" y="43865"/>
                  </a:lnTo>
                  <a:lnTo>
                    <a:pt x="445582"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SMARTInkShape-25"/>
            <p:cNvSpPr/>
            <p:nvPr>
              <p:custDataLst>
                <p:tags r:id="rId23"/>
              </p:custDataLst>
            </p:nvPr>
          </p:nvSpPr>
          <p:spPr>
            <a:xfrm>
              <a:off x="5197110" y="5206605"/>
              <a:ext cx="214235" cy="311943"/>
            </a:xfrm>
            <a:custGeom>
              <a:avLst/>
              <a:gdLst/>
              <a:ahLst/>
              <a:cxnLst/>
              <a:rect l="0" t="0" r="0" b="0"/>
              <a:pathLst>
                <a:path w="214235" h="311943">
                  <a:moveTo>
                    <a:pt x="8898" y="133348"/>
                  </a:moveTo>
                  <a:lnTo>
                    <a:pt x="8898" y="133348"/>
                  </a:lnTo>
                  <a:lnTo>
                    <a:pt x="8898" y="177494"/>
                  </a:lnTo>
                  <a:lnTo>
                    <a:pt x="6252" y="219850"/>
                  </a:lnTo>
                  <a:lnTo>
                    <a:pt x="1210" y="260237"/>
                  </a:lnTo>
                  <a:lnTo>
                    <a:pt x="78" y="274820"/>
                  </a:lnTo>
                  <a:lnTo>
                    <a:pt x="0" y="271067"/>
                  </a:lnTo>
                  <a:lnTo>
                    <a:pt x="15201" y="226965"/>
                  </a:lnTo>
                  <a:lnTo>
                    <a:pt x="29472" y="185428"/>
                  </a:lnTo>
                  <a:lnTo>
                    <a:pt x="46365" y="143746"/>
                  </a:lnTo>
                  <a:lnTo>
                    <a:pt x="73033" y="101257"/>
                  </a:lnTo>
                  <a:lnTo>
                    <a:pt x="96156" y="59436"/>
                  </a:lnTo>
                  <a:lnTo>
                    <a:pt x="125588" y="21552"/>
                  </a:lnTo>
                  <a:lnTo>
                    <a:pt x="148916" y="6204"/>
                  </a:lnTo>
                  <a:lnTo>
                    <a:pt x="166691" y="1417"/>
                  </a:lnTo>
                  <a:lnTo>
                    <a:pt x="179785" y="0"/>
                  </a:lnTo>
                  <a:lnTo>
                    <a:pt x="186712" y="2314"/>
                  </a:lnTo>
                  <a:lnTo>
                    <a:pt x="189948" y="4320"/>
                  </a:lnTo>
                  <a:lnTo>
                    <a:pt x="205282" y="44013"/>
                  </a:lnTo>
                  <a:lnTo>
                    <a:pt x="211614" y="73474"/>
                  </a:lnTo>
                  <a:lnTo>
                    <a:pt x="213754" y="114244"/>
                  </a:lnTo>
                  <a:lnTo>
                    <a:pt x="214124" y="146650"/>
                  </a:lnTo>
                  <a:lnTo>
                    <a:pt x="214234" y="186126"/>
                  </a:lnTo>
                  <a:lnTo>
                    <a:pt x="213278" y="224507"/>
                  </a:lnTo>
                  <a:lnTo>
                    <a:pt x="207211" y="262958"/>
                  </a:lnTo>
                  <a:lnTo>
                    <a:pt x="203256" y="283869"/>
                  </a:lnTo>
                  <a:lnTo>
                    <a:pt x="196421" y="31194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SMARTInkShape-26"/>
            <p:cNvSpPr/>
            <p:nvPr>
              <p:custDataLst>
                <p:tags r:id="rId24"/>
              </p:custDataLst>
            </p:nvPr>
          </p:nvSpPr>
          <p:spPr>
            <a:xfrm>
              <a:off x="5268516" y="5339953"/>
              <a:ext cx="160735" cy="62509"/>
            </a:xfrm>
            <a:custGeom>
              <a:avLst/>
              <a:gdLst/>
              <a:ahLst/>
              <a:cxnLst/>
              <a:rect l="0" t="0" r="0" b="0"/>
              <a:pathLst>
                <a:path w="160735" h="62509">
                  <a:moveTo>
                    <a:pt x="0" y="0"/>
                  </a:moveTo>
                  <a:lnTo>
                    <a:pt x="0" y="0"/>
                  </a:lnTo>
                  <a:lnTo>
                    <a:pt x="20394" y="992"/>
                  </a:lnTo>
                  <a:lnTo>
                    <a:pt x="60024" y="17170"/>
                  </a:lnTo>
                  <a:lnTo>
                    <a:pt x="104181" y="39658"/>
                  </a:lnTo>
                  <a:lnTo>
                    <a:pt x="160734" y="6250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SMARTInkShape-27"/>
            <p:cNvSpPr/>
            <p:nvPr>
              <p:custDataLst>
                <p:tags r:id="rId25"/>
              </p:custDataLst>
            </p:nvPr>
          </p:nvSpPr>
          <p:spPr>
            <a:xfrm>
              <a:off x="5572125" y="5331023"/>
              <a:ext cx="231397" cy="244050"/>
            </a:xfrm>
            <a:custGeom>
              <a:avLst/>
              <a:gdLst/>
              <a:ahLst/>
              <a:cxnLst/>
              <a:rect l="0" t="0" r="0" b="0"/>
              <a:pathLst>
                <a:path w="231397" h="244050">
                  <a:moveTo>
                    <a:pt x="0" y="0"/>
                  </a:moveTo>
                  <a:lnTo>
                    <a:pt x="0" y="0"/>
                  </a:lnTo>
                  <a:lnTo>
                    <a:pt x="0" y="41782"/>
                  </a:lnTo>
                  <a:lnTo>
                    <a:pt x="0" y="81281"/>
                  </a:lnTo>
                  <a:lnTo>
                    <a:pt x="0" y="120593"/>
                  </a:lnTo>
                  <a:lnTo>
                    <a:pt x="0" y="158683"/>
                  </a:lnTo>
                  <a:lnTo>
                    <a:pt x="0" y="177428"/>
                  </a:lnTo>
                  <a:lnTo>
                    <a:pt x="22360" y="140933"/>
                  </a:lnTo>
                  <a:lnTo>
                    <a:pt x="46061" y="102712"/>
                  </a:lnTo>
                  <a:lnTo>
                    <a:pt x="77463" y="59620"/>
                  </a:lnTo>
                  <a:lnTo>
                    <a:pt x="101474" y="35737"/>
                  </a:lnTo>
                  <a:lnTo>
                    <a:pt x="132662" y="12361"/>
                  </a:lnTo>
                  <a:lnTo>
                    <a:pt x="139328" y="9462"/>
                  </a:lnTo>
                  <a:lnTo>
                    <a:pt x="149651" y="3245"/>
                  </a:lnTo>
                  <a:lnTo>
                    <a:pt x="185936" y="126"/>
                  </a:lnTo>
                  <a:lnTo>
                    <a:pt x="207558" y="9518"/>
                  </a:lnTo>
                  <a:lnTo>
                    <a:pt x="223335" y="20129"/>
                  </a:lnTo>
                  <a:lnTo>
                    <a:pt x="228245" y="31766"/>
                  </a:lnTo>
                  <a:lnTo>
                    <a:pt x="231396" y="72972"/>
                  </a:lnTo>
                  <a:lnTo>
                    <a:pt x="227200" y="109705"/>
                  </a:lnTo>
                  <a:lnTo>
                    <a:pt x="219675" y="145725"/>
                  </a:lnTo>
                  <a:lnTo>
                    <a:pt x="212373" y="188585"/>
                  </a:lnTo>
                  <a:lnTo>
                    <a:pt x="204808" y="209335"/>
                  </a:lnTo>
                  <a:lnTo>
                    <a:pt x="200166" y="219046"/>
                  </a:lnTo>
                  <a:lnTo>
                    <a:pt x="196779" y="244049"/>
                  </a:lnTo>
                  <a:lnTo>
                    <a:pt x="196453" y="24110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 name="SMARTInkShape-28"/>
            <p:cNvSpPr/>
            <p:nvPr>
              <p:custDataLst>
                <p:tags r:id="rId26"/>
              </p:custDataLst>
            </p:nvPr>
          </p:nvSpPr>
          <p:spPr>
            <a:xfrm>
              <a:off x="5973961" y="5241727"/>
              <a:ext cx="88562" cy="339328"/>
            </a:xfrm>
            <a:custGeom>
              <a:avLst/>
              <a:gdLst/>
              <a:ahLst/>
              <a:cxnLst/>
              <a:rect l="0" t="0" r="0" b="0"/>
              <a:pathLst>
                <a:path w="88562" h="339328">
                  <a:moveTo>
                    <a:pt x="71437" y="0"/>
                  </a:moveTo>
                  <a:lnTo>
                    <a:pt x="71437" y="0"/>
                  </a:lnTo>
                  <a:lnTo>
                    <a:pt x="80918" y="4739"/>
                  </a:lnTo>
                  <a:lnTo>
                    <a:pt x="83711" y="8120"/>
                  </a:lnTo>
                  <a:lnTo>
                    <a:pt x="86814" y="17169"/>
                  </a:lnTo>
                  <a:lnTo>
                    <a:pt x="88561" y="33419"/>
                  </a:lnTo>
                  <a:lnTo>
                    <a:pt x="82022" y="75098"/>
                  </a:lnTo>
                  <a:lnTo>
                    <a:pt x="68286" y="116763"/>
                  </a:lnTo>
                  <a:lnTo>
                    <a:pt x="53555" y="160823"/>
                  </a:lnTo>
                  <a:lnTo>
                    <a:pt x="38692" y="204401"/>
                  </a:lnTo>
                  <a:lnTo>
                    <a:pt x="30756" y="226038"/>
                  </a:lnTo>
                  <a:lnTo>
                    <a:pt x="20008" y="269937"/>
                  </a:lnTo>
                  <a:lnTo>
                    <a:pt x="11412" y="294495"/>
                  </a:lnTo>
                  <a:lnTo>
                    <a:pt x="9041" y="305511"/>
                  </a:lnTo>
                  <a:lnTo>
                    <a:pt x="3120" y="319275"/>
                  </a:lnTo>
                  <a:lnTo>
                    <a:pt x="0" y="33932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 name="SMARTInkShape-29"/>
            <p:cNvSpPr/>
            <p:nvPr>
              <p:custDataLst>
                <p:tags r:id="rId27"/>
              </p:custDataLst>
            </p:nvPr>
          </p:nvSpPr>
          <p:spPr>
            <a:xfrm>
              <a:off x="5965031" y="5242968"/>
              <a:ext cx="187524" cy="43408"/>
            </a:xfrm>
            <a:custGeom>
              <a:avLst/>
              <a:gdLst/>
              <a:ahLst/>
              <a:cxnLst/>
              <a:rect l="0" t="0" r="0" b="0"/>
              <a:pathLst>
                <a:path w="187524" h="43408">
                  <a:moveTo>
                    <a:pt x="0" y="7688"/>
                  </a:moveTo>
                  <a:lnTo>
                    <a:pt x="0" y="7688"/>
                  </a:lnTo>
                  <a:lnTo>
                    <a:pt x="9481" y="2948"/>
                  </a:lnTo>
                  <a:lnTo>
                    <a:pt x="34339" y="0"/>
                  </a:lnTo>
                  <a:lnTo>
                    <a:pt x="71165" y="6133"/>
                  </a:lnTo>
                  <a:lnTo>
                    <a:pt x="111310" y="19782"/>
                  </a:lnTo>
                  <a:lnTo>
                    <a:pt x="149705" y="34502"/>
                  </a:lnTo>
                  <a:lnTo>
                    <a:pt x="187523" y="4340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SMARTInkShape-30"/>
            <p:cNvSpPr/>
            <p:nvPr>
              <p:custDataLst>
                <p:tags r:id="rId28"/>
              </p:custDataLst>
            </p:nvPr>
          </p:nvSpPr>
          <p:spPr>
            <a:xfrm>
              <a:off x="6152554" y="5348883"/>
              <a:ext cx="187525" cy="227970"/>
            </a:xfrm>
            <a:custGeom>
              <a:avLst/>
              <a:gdLst/>
              <a:ahLst/>
              <a:cxnLst/>
              <a:rect l="0" t="0" r="0" b="0"/>
              <a:pathLst>
                <a:path w="187525" h="227970">
                  <a:moveTo>
                    <a:pt x="0" y="0"/>
                  </a:moveTo>
                  <a:lnTo>
                    <a:pt x="0" y="0"/>
                  </a:lnTo>
                  <a:lnTo>
                    <a:pt x="4740" y="34338"/>
                  </a:lnTo>
                  <a:lnTo>
                    <a:pt x="7689" y="71579"/>
                  </a:lnTo>
                  <a:lnTo>
                    <a:pt x="10669" y="103068"/>
                  </a:lnTo>
                  <a:lnTo>
                    <a:pt x="28309" y="144419"/>
                  </a:lnTo>
                  <a:lnTo>
                    <a:pt x="50901" y="186064"/>
                  </a:lnTo>
                  <a:lnTo>
                    <a:pt x="81606" y="216116"/>
                  </a:lnTo>
                  <a:lnTo>
                    <a:pt x="88525" y="220075"/>
                  </a:lnTo>
                  <a:lnTo>
                    <a:pt x="110216" y="227969"/>
                  </a:lnTo>
                  <a:lnTo>
                    <a:pt x="127612" y="224061"/>
                  </a:lnTo>
                  <a:lnTo>
                    <a:pt x="141550" y="214003"/>
                  </a:lnTo>
                  <a:lnTo>
                    <a:pt x="158248" y="193715"/>
                  </a:lnTo>
                  <a:lnTo>
                    <a:pt x="164591" y="180023"/>
                  </a:lnTo>
                  <a:lnTo>
                    <a:pt x="173404" y="145582"/>
                  </a:lnTo>
                  <a:lnTo>
                    <a:pt x="178561" y="101554"/>
                  </a:lnTo>
                  <a:lnTo>
                    <a:pt x="187524" y="1785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 name="SMARTInkShape-31"/>
            <p:cNvSpPr/>
            <p:nvPr>
              <p:custDataLst>
                <p:tags r:id="rId29"/>
              </p:custDataLst>
            </p:nvPr>
          </p:nvSpPr>
          <p:spPr>
            <a:xfrm>
              <a:off x="6482953" y="5214938"/>
              <a:ext cx="17860" cy="392906"/>
            </a:xfrm>
            <a:custGeom>
              <a:avLst/>
              <a:gdLst/>
              <a:ahLst/>
              <a:cxnLst/>
              <a:rect l="0" t="0" r="0" b="0"/>
              <a:pathLst>
                <a:path w="17860" h="392906">
                  <a:moveTo>
                    <a:pt x="0" y="0"/>
                  </a:moveTo>
                  <a:lnTo>
                    <a:pt x="0" y="0"/>
                  </a:lnTo>
                  <a:lnTo>
                    <a:pt x="992" y="15250"/>
                  </a:lnTo>
                  <a:lnTo>
                    <a:pt x="9713" y="51187"/>
                  </a:lnTo>
                  <a:lnTo>
                    <a:pt x="15445" y="88588"/>
                  </a:lnTo>
                  <a:lnTo>
                    <a:pt x="17382" y="127300"/>
                  </a:lnTo>
                  <a:lnTo>
                    <a:pt x="17719" y="166704"/>
                  </a:lnTo>
                  <a:lnTo>
                    <a:pt x="17796" y="199105"/>
                  </a:lnTo>
                  <a:lnTo>
                    <a:pt x="17841" y="242879"/>
                  </a:lnTo>
                  <a:lnTo>
                    <a:pt x="17852" y="282638"/>
                  </a:lnTo>
                  <a:lnTo>
                    <a:pt x="17858" y="326830"/>
                  </a:lnTo>
                  <a:lnTo>
                    <a:pt x="17859" y="367837"/>
                  </a:lnTo>
                  <a:lnTo>
                    <a:pt x="8929" y="39290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SMARTInkShape-32"/>
            <p:cNvSpPr/>
            <p:nvPr>
              <p:custDataLst>
                <p:tags r:id="rId30"/>
              </p:custDataLst>
            </p:nvPr>
          </p:nvSpPr>
          <p:spPr>
            <a:xfrm>
              <a:off x="6465093" y="5384602"/>
              <a:ext cx="241103" cy="58115"/>
            </a:xfrm>
            <a:custGeom>
              <a:avLst/>
              <a:gdLst/>
              <a:ahLst/>
              <a:cxnLst/>
              <a:rect l="0" t="0" r="0" b="0"/>
              <a:pathLst>
                <a:path w="241103" h="58115">
                  <a:moveTo>
                    <a:pt x="0" y="0"/>
                  </a:moveTo>
                  <a:lnTo>
                    <a:pt x="0" y="0"/>
                  </a:lnTo>
                  <a:lnTo>
                    <a:pt x="17651" y="2646"/>
                  </a:lnTo>
                  <a:lnTo>
                    <a:pt x="58328" y="10086"/>
                  </a:lnTo>
                  <a:lnTo>
                    <a:pt x="93461" y="21950"/>
                  </a:lnTo>
                  <a:lnTo>
                    <a:pt x="135650" y="37996"/>
                  </a:lnTo>
                  <a:lnTo>
                    <a:pt x="174299" y="52518"/>
                  </a:lnTo>
                  <a:lnTo>
                    <a:pt x="196834" y="58114"/>
                  </a:lnTo>
                  <a:lnTo>
                    <a:pt x="224113" y="54370"/>
                  </a:lnTo>
                  <a:lnTo>
                    <a:pt x="227792" y="52122"/>
                  </a:lnTo>
                  <a:lnTo>
                    <a:pt x="241102" y="2678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 name="SMARTInkShape-33"/>
            <p:cNvSpPr/>
            <p:nvPr>
              <p:custDataLst>
                <p:tags r:id="rId31"/>
              </p:custDataLst>
            </p:nvPr>
          </p:nvSpPr>
          <p:spPr>
            <a:xfrm>
              <a:off x="6527601" y="5402461"/>
              <a:ext cx="107157" cy="250032"/>
            </a:xfrm>
            <a:custGeom>
              <a:avLst/>
              <a:gdLst/>
              <a:ahLst/>
              <a:cxnLst/>
              <a:rect l="0" t="0" r="0" b="0"/>
              <a:pathLst>
                <a:path w="107157" h="250032">
                  <a:moveTo>
                    <a:pt x="0" y="0"/>
                  </a:moveTo>
                  <a:lnTo>
                    <a:pt x="0" y="0"/>
                  </a:lnTo>
                  <a:lnTo>
                    <a:pt x="7130" y="8120"/>
                  </a:lnTo>
                  <a:lnTo>
                    <a:pt x="23916" y="46276"/>
                  </a:lnTo>
                  <a:lnTo>
                    <a:pt x="35739" y="83334"/>
                  </a:lnTo>
                  <a:lnTo>
                    <a:pt x="44655" y="116965"/>
                  </a:lnTo>
                  <a:lnTo>
                    <a:pt x="56556" y="154403"/>
                  </a:lnTo>
                  <a:lnTo>
                    <a:pt x="68462" y="194174"/>
                  </a:lnTo>
                  <a:lnTo>
                    <a:pt x="80367" y="226431"/>
                  </a:lnTo>
                  <a:lnTo>
                    <a:pt x="86652" y="239400"/>
                  </a:lnTo>
                  <a:lnTo>
                    <a:pt x="87534" y="242943"/>
                  </a:lnTo>
                  <a:lnTo>
                    <a:pt x="89113" y="245306"/>
                  </a:lnTo>
                  <a:lnTo>
                    <a:pt x="91159" y="246881"/>
                  </a:lnTo>
                  <a:lnTo>
                    <a:pt x="96831" y="249408"/>
                  </a:lnTo>
                  <a:lnTo>
                    <a:pt x="107156" y="25003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SMARTInkShape-34"/>
            <p:cNvSpPr/>
            <p:nvPr>
              <p:custDataLst>
                <p:tags r:id="rId32"/>
              </p:custDataLst>
            </p:nvPr>
          </p:nvSpPr>
          <p:spPr>
            <a:xfrm>
              <a:off x="6741913" y="5442045"/>
              <a:ext cx="175742" cy="237237"/>
            </a:xfrm>
            <a:custGeom>
              <a:avLst/>
              <a:gdLst/>
              <a:ahLst/>
              <a:cxnLst/>
              <a:rect l="0" t="0" r="0" b="0"/>
              <a:pathLst>
                <a:path w="175742" h="237237">
                  <a:moveTo>
                    <a:pt x="0" y="49713"/>
                  </a:moveTo>
                  <a:lnTo>
                    <a:pt x="0" y="49713"/>
                  </a:lnTo>
                  <a:lnTo>
                    <a:pt x="15251" y="50705"/>
                  </a:lnTo>
                  <a:lnTo>
                    <a:pt x="59152" y="62141"/>
                  </a:lnTo>
                  <a:lnTo>
                    <a:pt x="100415" y="71834"/>
                  </a:lnTo>
                  <a:lnTo>
                    <a:pt x="125665" y="75119"/>
                  </a:lnTo>
                  <a:lnTo>
                    <a:pt x="143164" y="70596"/>
                  </a:lnTo>
                  <a:lnTo>
                    <a:pt x="158879" y="61971"/>
                  </a:lnTo>
                  <a:lnTo>
                    <a:pt x="169171" y="51522"/>
                  </a:lnTo>
                  <a:lnTo>
                    <a:pt x="174407" y="37619"/>
                  </a:lnTo>
                  <a:lnTo>
                    <a:pt x="175741" y="22509"/>
                  </a:lnTo>
                  <a:lnTo>
                    <a:pt x="173027" y="9180"/>
                  </a:lnTo>
                  <a:lnTo>
                    <a:pt x="169922" y="4831"/>
                  </a:lnTo>
                  <a:lnTo>
                    <a:pt x="165867" y="1933"/>
                  </a:lnTo>
                  <a:lnTo>
                    <a:pt x="161179" y="0"/>
                  </a:lnTo>
                  <a:lnTo>
                    <a:pt x="148035" y="498"/>
                  </a:lnTo>
                  <a:lnTo>
                    <a:pt x="140361" y="2021"/>
                  </a:lnTo>
                  <a:lnTo>
                    <a:pt x="126545" y="11649"/>
                  </a:lnTo>
                  <a:lnTo>
                    <a:pt x="114782" y="25850"/>
                  </a:lnTo>
                  <a:lnTo>
                    <a:pt x="106247" y="42084"/>
                  </a:lnTo>
                  <a:lnTo>
                    <a:pt x="100603" y="77438"/>
                  </a:lnTo>
                  <a:lnTo>
                    <a:pt x="98697" y="115419"/>
                  </a:lnTo>
                  <a:lnTo>
                    <a:pt x="100966" y="159669"/>
                  </a:lnTo>
                  <a:lnTo>
                    <a:pt x="110614" y="184488"/>
                  </a:lnTo>
                  <a:lnTo>
                    <a:pt x="151805" y="23723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 name="SMARTInkShape-35"/>
            <p:cNvSpPr/>
            <p:nvPr>
              <p:custDataLst>
                <p:tags r:id="rId33"/>
              </p:custDataLst>
            </p:nvPr>
          </p:nvSpPr>
          <p:spPr>
            <a:xfrm>
              <a:off x="7045523" y="5393531"/>
              <a:ext cx="71438" cy="303609"/>
            </a:xfrm>
            <a:custGeom>
              <a:avLst/>
              <a:gdLst/>
              <a:ahLst/>
              <a:cxnLst/>
              <a:rect l="0" t="0" r="0" b="0"/>
              <a:pathLst>
                <a:path w="71438" h="303609">
                  <a:moveTo>
                    <a:pt x="71437" y="0"/>
                  </a:moveTo>
                  <a:lnTo>
                    <a:pt x="71437" y="0"/>
                  </a:lnTo>
                  <a:lnTo>
                    <a:pt x="59009" y="34339"/>
                  </a:lnTo>
                  <a:lnTo>
                    <a:pt x="55188" y="71579"/>
                  </a:lnTo>
                  <a:lnTo>
                    <a:pt x="51144" y="112369"/>
                  </a:lnTo>
                  <a:lnTo>
                    <a:pt x="43927" y="149712"/>
                  </a:lnTo>
                  <a:lnTo>
                    <a:pt x="38375" y="180640"/>
                  </a:lnTo>
                  <a:lnTo>
                    <a:pt x="29671" y="222965"/>
                  </a:lnTo>
                  <a:lnTo>
                    <a:pt x="17840" y="261846"/>
                  </a:lnTo>
                  <a:lnTo>
                    <a:pt x="0" y="30360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SMARTInkShape-36"/>
            <p:cNvSpPr/>
            <p:nvPr>
              <p:custDataLst>
                <p:tags r:id="rId34"/>
              </p:custDataLst>
            </p:nvPr>
          </p:nvSpPr>
          <p:spPr>
            <a:xfrm>
              <a:off x="7009804" y="5348883"/>
              <a:ext cx="303610" cy="62509"/>
            </a:xfrm>
            <a:custGeom>
              <a:avLst/>
              <a:gdLst/>
              <a:ahLst/>
              <a:cxnLst/>
              <a:rect l="0" t="0" r="0" b="0"/>
              <a:pathLst>
                <a:path w="303610" h="62509">
                  <a:moveTo>
                    <a:pt x="0" y="0"/>
                  </a:moveTo>
                  <a:lnTo>
                    <a:pt x="0" y="0"/>
                  </a:lnTo>
                  <a:lnTo>
                    <a:pt x="35646" y="0"/>
                  </a:lnTo>
                  <a:lnTo>
                    <a:pt x="77149" y="992"/>
                  </a:lnTo>
                  <a:lnTo>
                    <a:pt x="121748" y="6136"/>
                  </a:lnTo>
                  <a:lnTo>
                    <a:pt x="161872" y="13302"/>
                  </a:lnTo>
                  <a:lnTo>
                    <a:pt x="202815" y="24087"/>
                  </a:lnTo>
                  <a:lnTo>
                    <a:pt x="240595" y="38419"/>
                  </a:lnTo>
                  <a:lnTo>
                    <a:pt x="303609" y="6250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9" name="SMARTInkShape-37"/>
            <p:cNvSpPr/>
            <p:nvPr>
              <p:custDataLst>
                <p:tags r:id="rId35"/>
              </p:custDataLst>
            </p:nvPr>
          </p:nvSpPr>
          <p:spPr>
            <a:xfrm>
              <a:off x="5572549" y="4627187"/>
              <a:ext cx="115663" cy="176985"/>
            </a:xfrm>
            <a:custGeom>
              <a:avLst/>
              <a:gdLst/>
              <a:ahLst/>
              <a:cxnLst/>
              <a:rect l="0" t="0" r="0" b="0"/>
              <a:pathLst>
                <a:path w="115663" h="176985">
                  <a:moveTo>
                    <a:pt x="71013" y="16250"/>
                  </a:moveTo>
                  <a:lnTo>
                    <a:pt x="71013" y="16250"/>
                  </a:lnTo>
                  <a:lnTo>
                    <a:pt x="58585" y="3822"/>
                  </a:lnTo>
                  <a:lnTo>
                    <a:pt x="47630" y="805"/>
                  </a:lnTo>
                  <a:lnTo>
                    <a:pt x="40542" y="0"/>
                  </a:lnTo>
                  <a:lnTo>
                    <a:pt x="34824" y="1448"/>
                  </a:lnTo>
                  <a:lnTo>
                    <a:pt x="25824" y="8348"/>
                  </a:lnTo>
                  <a:lnTo>
                    <a:pt x="10440" y="28130"/>
                  </a:lnTo>
                  <a:lnTo>
                    <a:pt x="4405" y="41705"/>
                  </a:lnTo>
                  <a:lnTo>
                    <a:pt x="0" y="85709"/>
                  </a:lnTo>
                  <a:lnTo>
                    <a:pt x="757" y="97723"/>
                  </a:lnTo>
                  <a:lnTo>
                    <a:pt x="4399" y="106369"/>
                  </a:lnTo>
                  <a:lnTo>
                    <a:pt x="16770" y="121555"/>
                  </a:lnTo>
                  <a:lnTo>
                    <a:pt x="24746" y="127545"/>
                  </a:lnTo>
                  <a:lnTo>
                    <a:pt x="28263" y="129142"/>
                  </a:lnTo>
                  <a:lnTo>
                    <a:pt x="37461" y="128270"/>
                  </a:lnTo>
                  <a:lnTo>
                    <a:pt x="42692" y="126650"/>
                  </a:lnTo>
                  <a:lnTo>
                    <a:pt x="51150" y="119556"/>
                  </a:lnTo>
                  <a:lnTo>
                    <a:pt x="75896" y="82760"/>
                  </a:lnTo>
                  <a:lnTo>
                    <a:pt x="79410" y="71727"/>
                  </a:lnTo>
                  <a:lnTo>
                    <a:pt x="80580" y="71095"/>
                  </a:lnTo>
                  <a:lnTo>
                    <a:pt x="87585" y="69995"/>
                  </a:lnTo>
                  <a:lnTo>
                    <a:pt x="81635" y="79563"/>
                  </a:lnTo>
                  <a:lnTo>
                    <a:pt x="72284" y="120093"/>
                  </a:lnTo>
                  <a:lnTo>
                    <a:pt x="78393" y="150312"/>
                  </a:lnTo>
                  <a:lnTo>
                    <a:pt x="83553" y="163807"/>
                  </a:lnTo>
                  <a:lnTo>
                    <a:pt x="88304" y="168199"/>
                  </a:lnTo>
                  <a:lnTo>
                    <a:pt x="115662" y="17698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 name="SMARTInkShape-38"/>
            <p:cNvSpPr/>
            <p:nvPr>
              <p:custDataLst>
                <p:tags r:id="rId36"/>
              </p:custDataLst>
            </p:nvPr>
          </p:nvSpPr>
          <p:spPr>
            <a:xfrm>
              <a:off x="5277445" y="4357687"/>
              <a:ext cx="250033" cy="500064"/>
            </a:xfrm>
            <a:custGeom>
              <a:avLst/>
              <a:gdLst/>
              <a:ahLst/>
              <a:cxnLst/>
              <a:rect l="0" t="0" r="0" b="0"/>
              <a:pathLst>
                <a:path w="250033" h="500064">
                  <a:moveTo>
                    <a:pt x="0" y="0"/>
                  </a:moveTo>
                  <a:lnTo>
                    <a:pt x="0" y="0"/>
                  </a:lnTo>
                  <a:lnTo>
                    <a:pt x="4740" y="39079"/>
                  </a:lnTo>
                  <a:lnTo>
                    <a:pt x="7688" y="74528"/>
                  </a:lnTo>
                  <a:lnTo>
                    <a:pt x="8378" y="103569"/>
                  </a:lnTo>
                  <a:lnTo>
                    <a:pt x="6120" y="148096"/>
                  </a:lnTo>
                  <a:lnTo>
                    <a:pt x="1209" y="189216"/>
                  </a:lnTo>
                  <a:lnTo>
                    <a:pt x="358" y="224295"/>
                  </a:lnTo>
                  <a:lnTo>
                    <a:pt x="70" y="267327"/>
                  </a:lnTo>
                  <a:lnTo>
                    <a:pt x="20" y="301348"/>
                  </a:lnTo>
                  <a:lnTo>
                    <a:pt x="5" y="340462"/>
                  </a:lnTo>
                  <a:lnTo>
                    <a:pt x="994" y="351739"/>
                  </a:lnTo>
                  <a:lnTo>
                    <a:pt x="7130" y="368251"/>
                  </a:lnTo>
                  <a:lnTo>
                    <a:pt x="12429" y="376326"/>
                  </a:lnTo>
                  <a:lnTo>
                    <a:pt x="16224" y="378877"/>
                  </a:lnTo>
                  <a:lnTo>
                    <a:pt x="25731" y="381710"/>
                  </a:lnTo>
                  <a:lnTo>
                    <a:pt x="31045" y="380481"/>
                  </a:lnTo>
                  <a:lnTo>
                    <a:pt x="59699" y="363660"/>
                  </a:lnTo>
                  <a:lnTo>
                    <a:pt x="100005" y="325210"/>
                  </a:lnTo>
                  <a:lnTo>
                    <a:pt x="143264" y="294942"/>
                  </a:lnTo>
                  <a:lnTo>
                    <a:pt x="159425" y="286960"/>
                  </a:lnTo>
                  <a:lnTo>
                    <a:pt x="173947" y="285797"/>
                  </a:lnTo>
                  <a:lnTo>
                    <a:pt x="176488" y="287766"/>
                  </a:lnTo>
                  <a:lnTo>
                    <a:pt x="181957" y="295246"/>
                  </a:lnTo>
                  <a:lnTo>
                    <a:pt x="192561" y="330473"/>
                  </a:lnTo>
                  <a:lnTo>
                    <a:pt x="195300" y="364045"/>
                  </a:lnTo>
                  <a:lnTo>
                    <a:pt x="196111" y="399128"/>
                  </a:lnTo>
                  <a:lnTo>
                    <a:pt x="197343" y="431681"/>
                  </a:lnTo>
                  <a:lnTo>
                    <a:pt x="211893" y="475142"/>
                  </a:lnTo>
                  <a:lnTo>
                    <a:pt x="212699" y="477495"/>
                  </a:lnTo>
                  <a:lnTo>
                    <a:pt x="218888" y="482757"/>
                  </a:lnTo>
                  <a:lnTo>
                    <a:pt x="250032" y="50006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SMARTInkShape-39"/>
            <p:cNvSpPr/>
            <p:nvPr>
              <p:custDataLst>
                <p:tags r:id="rId37"/>
              </p:custDataLst>
            </p:nvPr>
          </p:nvSpPr>
          <p:spPr>
            <a:xfrm>
              <a:off x="5786437" y="4429125"/>
              <a:ext cx="85108" cy="464345"/>
            </a:xfrm>
            <a:custGeom>
              <a:avLst/>
              <a:gdLst/>
              <a:ahLst/>
              <a:cxnLst/>
              <a:rect l="0" t="0" r="0" b="0"/>
              <a:pathLst>
                <a:path w="85108" h="464345">
                  <a:moveTo>
                    <a:pt x="80367" y="0"/>
                  </a:moveTo>
                  <a:lnTo>
                    <a:pt x="80367" y="0"/>
                  </a:lnTo>
                  <a:lnTo>
                    <a:pt x="81359" y="9113"/>
                  </a:lnTo>
                  <a:lnTo>
                    <a:pt x="85107" y="21909"/>
                  </a:lnTo>
                  <a:lnTo>
                    <a:pt x="83315" y="55329"/>
                  </a:lnTo>
                  <a:lnTo>
                    <a:pt x="81241" y="96650"/>
                  </a:lnTo>
                  <a:lnTo>
                    <a:pt x="75885" y="130832"/>
                  </a:lnTo>
                  <a:lnTo>
                    <a:pt x="72755" y="164552"/>
                  </a:lnTo>
                  <a:lnTo>
                    <a:pt x="67088" y="209160"/>
                  </a:lnTo>
                  <a:lnTo>
                    <a:pt x="59124" y="245858"/>
                  </a:lnTo>
                  <a:lnTo>
                    <a:pt x="50482" y="289805"/>
                  </a:lnTo>
                  <a:lnTo>
                    <a:pt x="44809" y="330465"/>
                  </a:lnTo>
                  <a:lnTo>
                    <a:pt x="32371" y="375055"/>
                  </a:lnTo>
                  <a:lnTo>
                    <a:pt x="14626" y="415911"/>
                  </a:lnTo>
                  <a:lnTo>
                    <a:pt x="0" y="46434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2" name="SMARTInkShape-40"/>
            <p:cNvSpPr/>
            <p:nvPr>
              <p:custDataLst>
                <p:tags r:id="rId38"/>
              </p:custDataLst>
            </p:nvPr>
          </p:nvSpPr>
          <p:spPr>
            <a:xfrm>
              <a:off x="4690009" y="4375546"/>
              <a:ext cx="426703" cy="426687"/>
            </a:xfrm>
            <a:custGeom>
              <a:avLst/>
              <a:gdLst/>
              <a:ahLst/>
              <a:cxnLst/>
              <a:rect l="0" t="0" r="0" b="0"/>
              <a:pathLst>
                <a:path w="426703" h="426687">
                  <a:moveTo>
                    <a:pt x="114162" y="0"/>
                  </a:moveTo>
                  <a:lnTo>
                    <a:pt x="114162" y="0"/>
                  </a:lnTo>
                  <a:lnTo>
                    <a:pt x="91803" y="24346"/>
                  </a:lnTo>
                  <a:lnTo>
                    <a:pt x="71859" y="61731"/>
                  </a:lnTo>
                  <a:lnTo>
                    <a:pt x="58633" y="94358"/>
                  </a:lnTo>
                  <a:lnTo>
                    <a:pt x="44793" y="130154"/>
                  </a:lnTo>
                  <a:lnTo>
                    <a:pt x="31227" y="168916"/>
                  </a:lnTo>
                  <a:lnTo>
                    <a:pt x="18993" y="205235"/>
                  </a:lnTo>
                  <a:lnTo>
                    <a:pt x="8781" y="245272"/>
                  </a:lnTo>
                  <a:lnTo>
                    <a:pt x="173" y="283654"/>
                  </a:lnTo>
                  <a:lnTo>
                    <a:pt x="0" y="298709"/>
                  </a:lnTo>
                  <a:lnTo>
                    <a:pt x="7974" y="340713"/>
                  </a:lnTo>
                  <a:lnTo>
                    <a:pt x="19104" y="377746"/>
                  </a:lnTo>
                  <a:lnTo>
                    <a:pt x="32639" y="397896"/>
                  </a:lnTo>
                  <a:lnTo>
                    <a:pt x="53958" y="411694"/>
                  </a:lnTo>
                  <a:lnTo>
                    <a:pt x="88607" y="417325"/>
                  </a:lnTo>
                  <a:lnTo>
                    <a:pt x="125552" y="409513"/>
                  </a:lnTo>
                  <a:lnTo>
                    <a:pt x="161634" y="389890"/>
                  </a:lnTo>
                  <a:lnTo>
                    <a:pt x="204517" y="357575"/>
                  </a:lnTo>
                  <a:lnTo>
                    <a:pt x="227916" y="336798"/>
                  </a:lnTo>
                  <a:lnTo>
                    <a:pt x="256824" y="303843"/>
                  </a:lnTo>
                  <a:lnTo>
                    <a:pt x="264098" y="343783"/>
                  </a:lnTo>
                  <a:lnTo>
                    <a:pt x="268059" y="371076"/>
                  </a:lnTo>
                  <a:lnTo>
                    <a:pt x="278287" y="398075"/>
                  </a:lnTo>
                  <a:lnTo>
                    <a:pt x="286656" y="407772"/>
                  </a:lnTo>
                  <a:lnTo>
                    <a:pt x="307827" y="424262"/>
                  </a:lnTo>
                  <a:lnTo>
                    <a:pt x="317976" y="426686"/>
                  </a:lnTo>
                  <a:lnTo>
                    <a:pt x="331746" y="419826"/>
                  </a:lnTo>
                  <a:lnTo>
                    <a:pt x="375390" y="381567"/>
                  </a:lnTo>
                  <a:lnTo>
                    <a:pt x="392644" y="359689"/>
                  </a:lnTo>
                  <a:lnTo>
                    <a:pt x="405606" y="333282"/>
                  </a:lnTo>
                  <a:lnTo>
                    <a:pt x="414718" y="297078"/>
                  </a:lnTo>
                  <a:lnTo>
                    <a:pt x="422710" y="254931"/>
                  </a:lnTo>
                  <a:lnTo>
                    <a:pt x="425519" y="213010"/>
                  </a:lnTo>
                  <a:lnTo>
                    <a:pt x="426702" y="15180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3" name="SMARTInkShape-41"/>
            <p:cNvSpPr/>
            <p:nvPr>
              <p:custDataLst>
                <p:tags r:id="rId39"/>
              </p:custDataLst>
            </p:nvPr>
          </p:nvSpPr>
          <p:spPr>
            <a:xfrm>
              <a:off x="6308417" y="4681098"/>
              <a:ext cx="219185" cy="296059"/>
            </a:xfrm>
            <a:custGeom>
              <a:avLst/>
              <a:gdLst/>
              <a:ahLst/>
              <a:cxnLst/>
              <a:rect l="0" t="0" r="0" b="0"/>
              <a:pathLst>
                <a:path w="219185" h="296059">
                  <a:moveTo>
                    <a:pt x="22731" y="6988"/>
                  </a:moveTo>
                  <a:lnTo>
                    <a:pt x="22731" y="6988"/>
                  </a:lnTo>
                  <a:lnTo>
                    <a:pt x="27471" y="21209"/>
                  </a:lnTo>
                  <a:lnTo>
                    <a:pt x="24696" y="63962"/>
                  </a:lnTo>
                  <a:lnTo>
                    <a:pt x="24305" y="87810"/>
                  </a:lnTo>
                  <a:lnTo>
                    <a:pt x="31144" y="129210"/>
                  </a:lnTo>
                  <a:lnTo>
                    <a:pt x="28969" y="171691"/>
                  </a:lnTo>
                  <a:lnTo>
                    <a:pt x="19223" y="216131"/>
                  </a:lnTo>
                  <a:lnTo>
                    <a:pt x="13880" y="241740"/>
                  </a:lnTo>
                  <a:lnTo>
                    <a:pt x="6254" y="254811"/>
                  </a:lnTo>
                  <a:lnTo>
                    <a:pt x="4801" y="253562"/>
                  </a:lnTo>
                  <a:lnTo>
                    <a:pt x="542" y="246885"/>
                  </a:lnTo>
                  <a:lnTo>
                    <a:pt x="0" y="242324"/>
                  </a:lnTo>
                  <a:lnTo>
                    <a:pt x="6297" y="206174"/>
                  </a:lnTo>
                  <a:lnTo>
                    <a:pt x="21543" y="164330"/>
                  </a:lnTo>
                  <a:lnTo>
                    <a:pt x="37457" y="122627"/>
                  </a:lnTo>
                  <a:lnTo>
                    <a:pt x="54781" y="84620"/>
                  </a:lnTo>
                  <a:lnTo>
                    <a:pt x="81596" y="41722"/>
                  </a:lnTo>
                  <a:lnTo>
                    <a:pt x="97830" y="23453"/>
                  </a:lnTo>
                  <a:lnTo>
                    <a:pt x="116200" y="11315"/>
                  </a:lnTo>
                  <a:lnTo>
                    <a:pt x="147745" y="0"/>
                  </a:lnTo>
                  <a:lnTo>
                    <a:pt x="157998" y="1567"/>
                  </a:lnTo>
                  <a:lnTo>
                    <a:pt x="172282" y="8028"/>
                  </a:lnTo>
                  <a:lnTo>
                    <a:pt x="178494" y="13403"/>
                  </a:lnTo>
                  <a:lnTo>
                    <a:pt x="181257" y="19099"/>
                  </a:lnTo>
                  <a:lnTo>
                    <a:pt x="179016" y="22007"/>
                  </a:lnTo>
                  <a:lnTo>
                    <a:pt x="136174" y="49782"/>
                  </a:lnTo>
                  <a:lnTo>
                    <a:pt x="113890" y="62662"/>
                  </a:lnTo>
                  <a:lnTo>
                    <a:pt x="93324" y="80052"/>
                  </a:lnTo>
                  <a:lnTo>
                    <a:pt x="73519" y="114519"/>
                  </a:lnTo>
                  <a:lnTo>
                    <a:pt x="69198" y="139501"/>
                  </a:lnTo>
                  <a:lnTo>
                    <a:pt x="70834" y="152865"/>
                  </a:lnTo>
                  <a:lnTo>
                    <a:pt x="83709" y="194282"/>
                  </a:lnTo>
                  <a:lnTo>
                    <a:pt x="103973" y="234410"/>
                  </a:lnTo>
                  <a:lnTo>
                    <a:pt x="131824" y="266775"/>
                  </a:lnTo>
                  <a:lnTo>
                    <a:pt x="174155" y="294741"/>
                  </a:lnTo>
                  <a:lnTo>
                    <a:pt x="179243" y="296058"/>
                  </a:lnTo>
                  <a:lnTo>
                    <a:pt x="219184" y="28380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27" name="SMARTInkShape-Group7"/>
          <p:cNvGrpSpPr/>
          <p:nvPr/>
        </p:nvGrpSpPr>
        <p:grpSpPr>
          <a:xfrm>
            <a:off x="3885810" y="3804046"/>
            <a:ext cx="505316" cy="964408"/>
            <a:chOff x="3885810" y="3804046"/>
            <a:chExt cx="505316" cy="964408"/>
          </a:xfrm>
        </p:grpSpPr>
        <p:sp>
          <p:nvSpPr>
            <p:cNvPr id="25" name="SMARTInkShape-42"/>
            <p:cNvSpPr/>
            <p:nvPr>
              <p:custDataLst>
                <p:tags r:id="rId18"/>
              </p:custDataLst>
            </p:nvPr>
          </p:nvSpPr>
          <p:spPr>
            <a:xfrm>
              <a:off x="3885810" y="3804046"/>
              <a:ext cx="373652" cy="758116"/>
            </a:xfrm>
            <a:custGeom>
              <a:avLst/>
              <a:gdLst/>
              <a:ahLst/>
              <a:cxnLst/>
              <a:rect l="0" t="0" r="0" b="0"/>
              <a:pathLst>
                <a:path w="373652" h="758116">
                  <a:moveTo>
                    <a:pt x="159338" y="0"/>
                  </a:moveTo>
                  <a:lnTo>
                    <a:pt x="159338" y="0"/>
                  </a:lnTo>
                  <a:lnTo>
                    <a:pt x="164079" y="4741"/>
                  </a:lnTo>
                  <a:lnTo>
                    <a:pt x="166406" y="12360"/>
                  </a:lnTo>
                  <a:lnTo>
                    <a:pt x="168158" y="38374"/>
                  </a:lnTo>
                  <a:lnTo>
                    <a:pt x="165573" y="44506"/>
                  </a:lnTo>
                  <a:lnTo>
                    <a:pt x="163495" y="47530"/>
                  </a:lnTo>
                  <a:lnTo>
                    <a:pt x="152452" y="89824"/>
                  </a:lnTo>
                  <a:lnTo>
                    <a:pt x="138380" y="126457"/>
                  </a:lnTo>
                  <a:lnTo>
                    <a:pt x="126572" y="167157"/>
                  </a:lnTo>
                  <a:lnTo>
                    <a:pt x="114685" y="204888"/>
                  </a:lnTo>
                  <a:lnTo>
                    <a:pt x="102783" y="241004"/>
                  </a:lnTo>
                  <a:lnTo>
                    <a:pt x="90878" y="282939"/>
                  </a:lnTo>
                  <a:lnTo>
                    <a:pt x="76325" y="323560"/>
                  </a:lnTo>
                  <a:lnTo>
                    <a:pt x="59376" y="364767"/>
                  </a:lnTo>
                  <a:lnTo>
                    <a:pt x="46474" y="402562"/>
                  </a:lnTo>
                  <a:lnTo>
                    <a:pt x="37372" y="435675"/>
                  </a:lnTo>
                  <a:lnTo>
                    <a:pt x="25407" y="479774"/>
                  </a:lnTo>
                  <a:lnTo>
                    <a:pt x="13490" y="517443"/>
                  </a:lnTo>
                  <a:lnTo>
                    <a:pt x="7718" y="553547"/>
                  </a:lnTo>
                  <a:lnTo>
                    <a:pt x="0" y="593537"/>
                  </a:lnTo>
                  <a:lnTo>
                    <a:pt x="6415" y="633824"/>
                  </a:lnTo>
                  <a:lnTo>
                    <a:pt x="16683" y="654459"/>
                  </a:lnTo>
                  <a:lnTo>
                    <a:pt x="37930" y="679977"/>
                  </a:lnTo>
                  <a:lnTo>
                    <a:pt x="81194" y="708200"/>
                  </a:lnTo>
                  <a:lnTo>
                    <a:pt x="122001" y="722673"/>
                  </a:lnTo>
                  <a:lnTo>
                    <a:pt x="155221" y="732048"/>
                  </a:lnTo>
                  <a:lnTo>
                    <a:pt x="193837" y="738463"/>
                  </a:lnTo>
                  <a:lnTo>
                    <a:pt x="232960" y="745371"/>
                  </a:lnTo>
                  <a:lnTo>
                    <a:pt x="273063" y="750154"/>
                  </a:lnTo>
                  <a:lnTo>
                    <a:pt x="315529" y="758115"/>
                  </a:lnTo>
                  <a:lnTo>
                    <a:pt x="349962" y="757952"/>
                  </a:lnTo>
                  <a:lnTo>
                    <a:pt x="373651" y="75009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 name="SMARTInkShape-43"/>
            <p:cNvSpPr/>
            <p:nvPr>
              <p:custDataLst>
                <p:tags r:id="rId19"/>
              </p:custDataLst>
            </p:nvPr>
          </p:nvSpPr>
          <p:spPr>
            <a:xfrm>
              <a:off x="4098726" y="4330898"/>
              <a:ext cx="292400" cy="437556"/>
            </a:xfrm>
            <a:custGeom>
              <a:avLst/>
              <a:gdLst/>
              <a:ahLst/>
              <a:cxnLst/>
              <a:rect l="0" t="0" r="0" b="0"/>
              <a:pathLst>
                <a:path w="292400" h="437556">
                  <a:moveTo>
                    <a:pt x="35719" y="0"/>
                  </a:moveTo>
                  <a:lnTo>
                    <a:pt x="35719" y="0"/>
                  </a:lnTo>
                  <a:lnTo>
                    <a:pt x="40459" y="4741"/>
                  </a:lnTo>
                  <a:lnTo>
                    <a:pt x="83960" y="24909"/>
                  </a:lnTo>
                  <a:lnTo>
                    <a:pt x="128124" y="56912"/>
                  </a:lnTo>
                  <a:lnTo>
                    <a:pt x="170074" y="91108"/>
                  </a:lnTo>
                  <a:lnTo>
                    <a:pt x="214367" y="134184"/>
                  </a:lnTo>
                  <a:lnTo>
                    <a:pt x="251839" y="178625"/>
                  </a:lnTo>
                  <a:lnTo>
                    <a:pt x="277879" y="223246"/>
                  </a:lnTo>
                  <a:lnTo>
                    <a:pt x="291782" y="265246"/>
                  </a:lnTo>
                  <a:lnTo>
                    <a:pt x="292399" y="280605"/>
                  </a:lnTo>
                  <a:lnTo>
                    <a:pt x="282081" y="324785"/>
                  </a:lnTo>
                  <a:lnTo>
                    <a:pt x="268575" y="338156"/>
                  </a:lnTo>
                  <a:lnTo>
                    <a:pt x="229470" y="367947"/>
                  </a:lnTo>
                  <a:lnTo>
                    <a:pt x="205574" y="378787"/>
                  </a:lnTo>
                  <a:lnTo>
                    <a:pt x="168318" y="388034"/>
                  </a:lnTo>
                  <a:lnTo>
                    <a:pt x="131695" y="400066"/>
                  </a:lnTo>
                  <a:lnTo>
                    <a:pt x="95797" y="412997"/>
                  </a:lnTo>
                  <a:lnTo>
                    <a:pt x="59088" y="421019"/>
                  </a:lnTo>
                  <a:lnTo>
                    <a:pt x="17777" y="433760"/>
                  </a:lnTo>
                  <a:lnTo>
                    <a:pt x="0" y="43755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35" name="SMARTInkShape-Group8"/>
          <p:cNvGrpSpPr/>
          <p:nvPr/>
        </p:nvGrpSpPr>
        <p:grpSpPr>
          <a:xfrm>
            <a:off x="5750718" y="3698414"/>
            <a:ext cx="2455081" cy="820008"/>
            <a:chOff x="5750718" y="3698414"/>
            <a:chExt cx="2455081" cy="820008"/>
          </a:xfrm>
        </p:grpSpPr>
        <p:sp>
          <p:nvSpPr>
            <p:cNvPr id="28" name="SMARTInkShape-44"/>
            <p:cNvSpPr/>
            <p:nvPr>
              <p:custDataLst>
                <p:tags r:id="rId11"/>
              </p:custDataLst>
            </p:nvPr>
          </p:nvSpPr>
          <p:spPr>
            <a:xfrm>
              <a:off x="5750718" y="3698414"/>
              <a:ext cx="285751" cy="317330"/>
            </a:xfrm>
            <a:custGeom>
              <a:avLst/>
              <a:gdLst/>
              <a:ahLst/>
              <a:cxnLst/>
              <a:rect l="0" t="0" r="0" b="0"/>
              <a:pathLst>
                <a:path w="285751" h="317330">
                  <a:moveTo>
                    <a:pt x="285750" y="43125"/>
                  </a:moveTo>
                  <a:lnTo>
                    <a:pt x="285750" y="43125"/>
                  </a:lnTo>
                  <a:lnTo>
                    <a:pt x="256153" y="18267"/>
                  </a:lnTo>
                  <a:lnTo>
                    <a:pt x="220513" y="3619"/>
                  </a:lnTo>
                  <a:lnTo>
                    <a:pt x="200385" y="0"/>
                  </a:lnTo>
                  <a:lnTo>
                    <a:pt x="185303" y="4445"/>
                  </a:lnTo>
                  <a:lnTo>
                    <a:pt x="169669" y="14028"/>
                  </a:lnTo>
                  <a:lnTo>
                    <a:pt x="156107" y="28208"/>
                  </a:lnTo>
                  <a:lnTo>
                    <a:pt x="152689" y="37149"/>
                  </a:lnTo>
                  <a:lnTo>
                    <a:pt x="151536" y="57667"/>
                  </a:lnTo>
                  <a:lnTo>
                    <a:pt x="161206" y="101011"/>
                  </a:lnTo>
                  <a:lnTo>
                    <a:pt x="171899" y="137336"/>
                  </a:lnTo>
                  <a:lnTo>
                    <a:pt x="184401" y="176277"/>
                  </a:lnTo>
                  <a:lnTo>
                    <a:pt x="196426" y="217924"/>
                  </a:lnTo>
                  <a:lnTo>
                    <a:pt x="200409" y="243845"/>
                  </a:lnTo>
                  <a:lnTo>
                    <a:pt x="198873" y="268594"/>
                  </a:lnTo>
                  <a:lnTo>
                    <a:pt x="192237" y="287531"/>
                  </a:lnTo>
                  <a:lnTo>
                    <a:pt x="187690" y="295359"/>
                  </a:lnTo>
                  <a:lnTo>
                    <a:pt x="174699" y="306703"/>
                  </a:lnTo>
                  <a:lnTo>
                    <a:pt x="159996" y="314060"/>
                  </a:lnTo>
                  <a:lnTo>
                    <a:pt x="146846" y="317329"/>
                  </a:lnTo>
                  <a:lnTo>
                    <a:pt x="114066" y="314429"/>
                  </a:lnTo>
                  <a:lnTo>
                    <a:pt x="77674" y="302546"/>
                  </a:lnTo>
                  <a:lnTo>
                    <a:pt x="34679" y="282033"/>
                  </a:lnTo>
                  <a:lnTo>
                    <a:pt x="19381" y="270353"/>
                  </a:lnTo>
                  <a:lnTo>
                    <a:pt x="0" y="23957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9" name="SMARTInkShape-45"/>
            <p:cNvSpPr/>
            <p:nvPr>
              <p:custDataLst>
                <p:tags r:id="rId12"/>
              </p:custDataLst>
            </p:nvPr>
          </p:nvSpPr>
          <p:spPr>
            <a:xfrm>
              <a:off x="6232921" y="3750468"/>
              <a:ext cx="125017" cy="410767"/>
            </a:xfrm>
            <a:custGeom>
              <a:avLst/>
              <a:gdLst/>
              <a:ahLst/>
              <a:cxnLst/>
              <a:rect l="0" t="0" r="0" b="0"/>
              <a:pathLst>
                <a:path w="125017" h="410767">
                  <a:moveTo>
                    <a:pt x="125016" y="0"/>
                  </a:moveTo>
                  <a:lnTo>
                    <a:pt x="125016" y="0"/>
                  </a:lnTo>
                  <a:lnTo>
                    <a:pt x="122371" y="17652"/>
                  </a:lnTo>
                  <a:lnTo>
                    <a:pt x="114930" y="58329"/>
                  </a:lnTo>
                  <a:lnTo>
                    <a:pt x="103066" y="93461"/>
                  </a:lnTo>
                  <a:lnTo>
                    <a:pt x="87019" y="135650"/>
                  </a:lnTo>
                  <a:lnTo>
                    <a:pt x="69775" y="177167"/>
                  </a:lnTo>
                  <a:lnTo>
                    <a:pt x="56814" y="214031"/>
                  </a:lnTo>
                  <a:lnTo>
                    <a:pt x="44700" y="249976"/>
                  </a:lnTo>
                  <a:lnTo>
                    <a:pt x="35735" y="284742"/>
                  </a:lnTo>
                  <a:lnTo>
                    <a:pt x="29774" y="315068"/>
                  </a:lnTo>
                  <a:lnTo>
                    <a:pt x="20838" y="357055"/>
                  </a:lnTo>
                  <a:lnTo>
                    <a:pt x="0" y="41076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0" name="SMARTInkShape-46"/>
            <p:cNvSpPr/>
            <p:nvPr>
              <p:custDataLst>
                <p:tags r:id="rId13"/>
              </p:custDataLst>
            </p:nvPr>
          </p:nvSpPr>
          <p:spPr>
            <a:xfrm>
              <a:off x="6152554" y="3711251"/>
              <a:ext cx="357188" cy="57078"/>
            </a:xfrm>
            <a:custGeom>
              <a:avLst/>
              <a:gdLst/>
              <a:ahLst/>
              <a:cxnLst/>
              <a:rect l="0" t="0" r="0" b="0"/>
              <a:pathLst>
                <a:path w="357188" h="57078">
                  <a:moveTo>
                    <a:pt x="0" y="12428"/>
                  </a:moveTo>
                  <a:lnTo>
                    <a:pt x="0" y="12428"/>
                  </a:lnTo>
                  <a:lnTo>
                    <a:pt x="4740" y="7688"/>
                  </a:lnTo>
                  <a:lnTo>
                    <a:pt x="31391" y="0"/>
                  </a:lnTo>
                  <a:lnTo>
                    <a:pt x="74507" y="2352"/>
                  </a:lnTo>
                  <a:lnTo>
                    <a:pt x="117140" y="10466"/>
                  </a:lnTo>
                  <a:lnTo>
                    <a:pt x="156754" y="16781"/>
                  </a:lnTo>
                  <a:lnTo>
                    <a:pt x="195667" y="27583"/>
                  </a:lnTo>
                  <a:lnTo>
                    <a:pt x="239955" y="39271"/>
                  </a:lnTo>
                  <a:lnTo>
                    <a:pt x="280119" y="48163"/>
                  </a:lnTo>
                  <a:lnTo>
                    <a:pt x="323520" y="55903"/>
                  </a:lnTo>
                  <a:lnTo>
                    <a:pt x="357187" y="5707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1" name="SMARTInkShape-47"/>
            <p:cNvSpPr/>
            <p:nvPr>
              <p:custDataLst>
                <p:tags r:id="rId14"/>
              </p:custDataLst>
            </p:nvPr>
          </p:nvSpPr>
          <p:spPr>
            <a:xfrm>
              <a:off x="6661546" y="3821907"/>
              <a:ext cx="294681" cy="386058"/>
            </a:xfrm>
            <a:custGeom>
              <a:avLst/>
              <a:gdLst/>
              <a:ahLst/>
              <a:cxnLst/>
              <a:rect l="0" t="0" r="0" b="0"/>
              <a:pathLst>
                <a:path w="294681" h="386058">
                  <a:moveTo>
                    <a:pt x="0" y="62507"/>
                  </a:moveTo>
                  <a:lnTo>
                    <a:pt x="0" y="62507"/>
                  </a:lnTo>
                  <a:lnTo>
                    <a:pt x="0" y="104270"/>
                  </a:lnTo>
                  <a:lnTo>
                    <a:pt x="0" y="136066"/>
                  </a:lnTo>
                  <a:lnTo>
                    <a:pt x="0" y="165645"/>
                  </a:lnTo>
                  <a:lnTo>
                    <a:pt x="0" y="195989"/>
                  </a:lnTo>
                  <a:lnTo>
                    <a:pt x="0" y="235671"/>
                  </a:lnTo>
                  <a:lnTo>
                    <a:pt x="0" y="279197"/>
                  </a:lnTo>
                  <a:lnTo>
                    <a:pt x="0" y="281845"/>
                  </a:lnTo>
                  <a:lnTo>
                    <a:pt x="0" y="279714"/>
                  </a:lnTo>
                  <a:lnTo>
                    <a:pt x="7068" y="245414"/>
                  </a:lnTo>
                  <a:lnTo>
                    <a:pt x="13671" y="210298"/>
                  </a:lnTo>
                  <a:lnTo>
                    <a:pt x="24199" y="168209"/>
                  </a:lnTo>
                  <a:lnTo>
                    <a:pt x="34399" y="134650"/>
                  </a:lnTo>
                  <a:lnTo>
                    <a:pt x="64883" y="92206"/>
                  </a:lnTo>
                  <a:lnTo>
                    <a:pt x="104823" y="50323"/>
                  </a:lnTo>
                  <a:lnTo>
                    <a:pt x="148889" y="24375"/>
                  </a:lnTo>
                  <a:lnTo>
                    <a:pt x="193253" y="6419"/>
                  </a:lnTo>
                  <a:lnTo>
                    <a:pt x="237322" y="562"/>
                  </a:lnTo>
                  <a:lnTo>
                    <a:pt x="264293" y="48"/>
                  </a:lnTo>
                  <a:lnTo>
                    <a:pt x="222868" y="0"/>
                  </a:lnTo>
                  <a:lnTo>
                    <a:pt x="178464" y="11023"/>
                  </a:lnTo>
                  <a:lnTo>
                    <a:pt x="150016" y="25989"/>
                  </a:lnTo>
                  <a:lnTo>
                    <a:pt x="124486" y="47056"/>
                  </a:lnTo>
                  <a:lnTo>
                    <a:pt x="114858" y="60932"/>
                  </a:lnTo>
                  <a:lnTo>
                    <a:pt x="103938" y="95489"/>
                  </a:lnTo>
                  <a:lnTo>
                    <a:pt x="99920" y="138425"/>
                  </a:lnTo>
                  <a:lnTo>
                    <a:pt x="103469" y="174629"/>
                  </a:lnTo>
                  <a:lnTo>
                    <a:pt x="115545" y="213688"/>
                  </a:lnTo>
                  <a:lnTo>
                    <a:pt x="137403" y="257073"/>
                  </a:lnTo>
                  <a:lnTo>
                    <a:pt x="166751" y="298619"/>
                  </a:lnTo>
                  <a:lnTo>
                    <a:pt x="209356" y="343178"/>
                  </a:lnTo>
                  <a:lnTo>
                    <a:pt x="245815" y="375002"/>
                  </a:lnTo>
                  <a:lnTo>
                    <a:pt x="269288" y="386057"/>
                  </a:lnTo>
                  <a:lnTo>
                    <a:pt x="294680" y="3839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2" name="SMARTInkShape-48"/>
            <p:cNvSpPr/>
            <p:nvPr>
              <p:custDataLst>
                <p:tags r:id="rId15"/>
              </p:custDataLst>
            </p:nvPr>
          </p:nvSpPr>
          <p:spPr>
            <a:xfrm>
              <a:off x="7141582" y="3867796"/>
              <a:ext cx="180762" cy="311298"/>
            </a:xfrm>
            <a:custGeom>
              <a:avLst/>
              <a:gdLst/>
              <a:ahLst/>
              <a:cxnLst/>
              <a:rect l="0" t="0" r="0" b="0"/>
              <a:pathLst>
                <a:path w="180762" h="311298">
                  <a:moveTo>
                    <a:pt x="180761" y="7688"/>
                  </a:moveTo>
                  <a:lnTo>
                    <a:pt x="180761" y="7688"/>
                  </a:lnTo>
                  <a:lnTo>
                    <a:pt x="138734" y="2948"/>
                  </a:lnTo>
                  <a:lnTo>
                    <a:pt x="105361" y="0"/>
                  </a:lnTo>
                  <a:lnTo>
                    <a:pt x="70337" y="3867"/>
                  </a:lnTo>
                  <a:lnTo>
                    <a:pt x="27840" y="9830"/>
                  </a:lnTo>
                  <a:lnTo>
                    <a:pt x="19283" y="12093"/>
                  </a:lnTo>
                  <a:lnTo>
                    <a:pt x="12586" y="16578"/>
                  </a:lnTo>
                  <a:lnTo>
                    <a:pt x="2498" y="29498"/>
                  </a:lnTo>
                  <a:lnTo>
                    <a:pt x="0" y="45163"/>
                  </a:lnTo>
                  <a:lnTo>
                    <a:pt x="4172" y="68070"/>
                  </a:lnTo>
                  <a:lnTo>
                    <a:pt x="18307" y="105818"/>
                  </a:lnTo>
                  <a:lnTo>
                    <a:pt x="55993" y="150384"/>
                  </a:lnTo>
                  <a:lnTo>
                    <a:pt x="89744" y="192224"/>
                  </a:lnTo>
                  <a:lnTo>
                    <a:pt x="116628" y="232694"/>
                  </a:lnTo>
                  <a:lnTo>
                    <a:pt x="124055" y="248761"/>
                  </a:lnTo>
                  <a:lnTo>
                    <a:pt x="124106" y="251748"/>
                  </a:lnTo>
                  <a:lnTo>
                    <a:pt x="123147" y="253738"/>
                  </a:lnTo>
                  <a:lnTo>
                    <a:pt x="109739" y="261673"/>
                  </a:lnTo>
                  <a:lnTo>
                    <a:pt x="65721" y="266213"/>
                  </a:lnTo>
                  <a:lnTo>
                    <a:pt x="26040" y="266563"/>
                  </a:lnTo>
                  <a:lnTo>
                    <a:pt x="13439" y="266611"/>
                  </a:lnTo>
                  <a:lnTo>
                    <a:pt x="9682" y="267616"/>
                  </a:lnTo>
                  <a:lnTo>
                    <a:pt x="7177" y="269277"/>
                  </a:lnTo>
                  <a:lnTo>
                    <a:pt x="5507" y="271378"/>
                  </a:lnTo>
                  <a:lnTo>
                    <a:pt x="5386" y="274762"/>
                  </a:lnTo>
                  <a:lnTo>
                    <a:pt x="7897" y="283815"/>
                  </a:lnTo>
                  <a:lnTo>
                    <a:pt x="14967" y="291807"/>
                  </a:lnTo>
                  <a:lnTo>
                    <a:pt x="26708" y="298666"/>
                  </a:lnTo>
                  <a:lnTo>
                    <a:pt x="63937" y="308508"/>
                  </a:lnTo>
                  <a:lnTo>
                    <a:pt x="118253" y="31129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3" name="SMARTInkShape-49"/>
            <p:cNvSpPr/>
            <p:nvPr>
              <p:custDataLst>
                <p:tags r:id="rId16"/>
              </p:custDataLst>
            </p:nvPr>
          </p:nvSpPr>
          <p:spPr>
            <a:xfrm>
              <a:off x="7501988" y="4000500"/>
              <a:ext cx="177543" cy="294680"/>
            </a:xfrm>
            <a:custGeom>
              <a:avLst/>
              <a:gdLst/>
              <a:ahLst/>
              <a:cxnLst/>
              <a:rect l="0" t="0" r="0" b="0"/>
              <a:pathLst>
                <a:path w="177543" h="294680">
                  <a:moveTo>
                    <a:pt x="61457" y="0"/>
                  </a:moveTo>
                  <a:lnTo>
                    <a:pt x="61457" y="0"/>
                  </a:lnTo>
                  <a:lnTo>
                    <a:pt x="47236" y="4740"/>
                  </a:lnTo>
                  <a:lnTo>
                    <a:pt x="34962" y="15005"/>
                  </a:lnTo>
                  <a:lnTo>
                    <a:pt x="10913" y="50589"/>
                  </a:lnTo>
                  <a:lnTo>
                    <a:pt x="2494" y="84222"/>
                  </a:lnTo>
                  <a:lnTo>
                    <a:pt x="0" y="119323"/>
                  </a:lnTo>
                  <a:lnTo>
                    <a:pt x="5293" y="163762"/>
                  </a:lnTo>
                  <a:lnTo>
                    <a:pt x="14781" y="205701"/>
                  </a:lnTo>
                  <a:lnTo>
                    <a:pt x="20207" y="219084"/>
                  </a:lnTo>
                  <a:lnTo>
                    <a:pt x="28571" y="229000"/>
                  </a:lnTo>
                  <a:lnTo>
                    <a:pt x="40630" y="238711"/>
                  </a:lnTo>
                  <a:lnTo>
                    <a:pt x="44924" y="240039"/>
                  </a:lnTo>
                  <a:lnTo>
                    <a:pt x="51025" y="240892"/>
                  </a:lnTo>
                  <a:lnTo>
                    <a:pt x="65496" y="226802"/>
                  </a:lnTo>
                  <a:lnTo>
                    <a:pt x="78939" y="202264"/>
                  </a:lnTo>
                  <a:lnTo>
                    <a:pt x="93157" y="160323"/>
                  </a:lnTo>
                  <a:lnTo>
                    <a:pt x="96382" y="122289"/>
                  </a:lnTo>
                  <a:lnTo>
                    <a:pt x="97070" y="78391"/>
                  </a:lnTo>
                  <a:lnTo>
                    <a:pt x="97172" y="46139"/>
                  </a:lnTo>
                  <a:lnTo>
                    <a:pt x="92434" y="54571"/>
                  </a:lnTo>
                  <a:lnTo>
                    <a:pt x="88613" y="99097"/>
                  </a:lnTo>
                  <a:lnTo>
                    <a:pt x="94456" y="139262"/>
                  </a:lnTo>
                  <a:lnTo>
                    <a:pt x="98354" y="163743"/>
                  </a:lnTo>
                  <a:lnTo>
                    <a:pt x="113798" y="203919"/>
                  </a:lnTo>
                  <a:lnTo>
                    <a:pt x="126697" y="240812"/>
                  </a:lnTo>
                  <a:lnTo>
                    <a:pt x="140539" y="267805"/>
                  </a:lnTo>
                  <a:lnTo>
                    <a:pt x="177542" y="29467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4" name="SMARTInkShape-50"/>
            <p:cNvSpPr/>
            <p:nvPr>
              <p:custDataLst>
                <p:tags r:id="rId17"/>
              </p:custDataLst>
            </p:nvPr>
          </p:nvSpPr>
          <p:spPr>
            <a:xfrm>
              <a:off x="7804546" y="4027289"/>
              <a:ext cx="401253" cy="491133"/>
            </a:xfrm>
            <a:custGeom>
              <a:avLst/>
              <a:gdLst/>
              <a:ahLst/>
              <a:cxnLst/>
              <a:rect l="0" t="0" r="0" b="0"/>
              <a:pathLst>
                <a:path w="401253" h="491133">
                  <a:moveTo>
                    <a:pt x="0" y="0"/>
                  </a:moveTo>
                  <a:lnTo>
                    <a:pt x="0" y="0"/>
                  </a:lnTo>
                  <a:lnTo>
                    <a:pt x="4741" y="4740"/>
                  </a:lnTo>
                  <a:lnTo>
                    <a:pt x="7689" y="21910"/>
                  </a:lnTo>
                  <a:lnTo>
                    <a:pt x="8920" y="65424"/>
                  </a:lnTo>
                  <a:lnTo>
                    <a:pt x="9922" y="109669"/>
                  </a:lnTo>
                  <a:lnTo>
                    <a:pt x="15998" y="147598"/>
                  </a:lnTo>
                  <a:lnTo>
                    <a:pt x="16040" y="162833"/>
                  </a:lnTo>
                  <a:lnTo>
                    <a:pt x="10062" y="205659"/>
                  </a:lnTo>
                  <a:lnTo>
                    <a:pt x="9265" y="222773"/>
                  </a:lnTo>
                  <a:lnTo>
                    <a:pt x="11725" y="230640"/>
                  </a:lnTo>
                  <a:lnTo>
                    <a:pt x="16648" y="239035"/>
                  </a:lnTo>
                  <a:lnTo>
                    <a:pt x="22613" y="237537"/>
                  </a:lnTo>
                  <a:lnTo>
                    <a:pt x="26981" y="235749"/>
                  </a:lnTo>
                  <a:lnTo>
                    <a:pt x="34482" y="225824"/>
                  </a:lnTo>
                  <a:lnTo>
                    <a:pt x="53470" y="189526"/>
                  </a:lnTo>
                  <a:lnTo>
                    <a:pt x="70204" y="147460"/>
                  </a:lnTo>
                  <a:lnTo>
                    <a:pt x="91626" y="109054"/>
                  </a:lnTo>
                  <a:lnTo>
                    <a:pt x="102115" y="87764"/>
                  </a:lnTo>
                  <a:lnTo>
                    <a:pt x="107646" y="68889"/>
                  </a:lnTo>
                  <a:lnTo>
                    <a:pt x="120997" y="47379"/>
                  </a:lnTo>
                  <a:lnTo>
                    <a:pt x="122337" y="43492"/>
                  </a:lnTo>
                  <a:lnTo>
                    <a:pt x="129117" y="36528"/>
                  </a:lnTo>
                  <a:lnTo>
                    <a:pt x="137753" y="31117"/>
                  </a:lnTo>
                  <a:lnTo>
                    <a:pt x="144898" y="28713"/>
                  </a:lnTo>
                  <a:lnTo>
                    <a:pt x="154027" y="30289"/>
                  </a:lnTo>
                  <a:lnTo>
                    <a:pt x="159240" y="32099"/>
                  </a:lnTo>
                  <a:lnTo>
                    <a:pt x="162715" y="34298"/>
                  </a:lnTo>
                  <a:lnTo>
                    <a:pt x="165032" y="36756"/>
                  </a:lnTo>
                  <a:lnTo>
                    <a:pt x="175191" y="57867"/>
                  </a:lnTo>
                  <a:lnTo>
                    <a:pt x="178146" y="95974"/>
                  </a:lnTo>
                  <a:lnTo>
                    <a:pt x="178535" y="139933"/>
                  </a:lnTo>
                  <a:lnTo>
                    <a:pt x="179560" y="152481"/>
                  </a:lnTo>
                  <a:lnTo>
                    <a:pt x="186279" y="171946"/>
                  </a:lnTo>
                  <a:lnTo>
                    <a:pt x="187686" y="174162"/>
                  </a:lnTo>
                  <a:lnTo>
                    <a:pt x="189616" y="175639"/>
                  </a:lnTo>
                  <a:lnTo>
                    <a:pt x="191895" y="176624"/>
                  </a:lnTo>
                  <a:lnTo>
                    <a:pt x="199720" y="172426"/>
                  </a:lnTo>
                  <a:lnTo>
                    <a:pt x="220512" y="153160"/>
                  </a:lnTo>
                  <a:lnTo>
                    <a:pt x="244385" y="126165"/>
                  </a:lnTo>
                  <a:lnTo>
                    <a:pt x="263572" y="107497"/>
                  </a:lnTo>
                  <a:lnTo>
                    <a:pt x="283685" y="83411"/>
                  </a:lnTo>
                  <a:lnTo>
                    <a:pt x="295085" y="76759"/>
                  </a:lnTo>
                  <a:lnTo>
                    <a:pt x="305774" y="72810"/>
                  </a:lnTo>
                  <a:lnTo>
                    <a:pt x="320721" y="64836"/>
                  </a:lnTo>
                  <a:lnTo>
                    <a:pt x="323947" y="64060"/>
                  </a:lnTo>
                  <a:lnTo>
                    <a:pt x="347449" y="67708"/>
                  </a:lnTo>
                  <a:lnTo>
                    <a:pt x="363112" y="77717"/>
                  </a:lnTo>
                  <a:lnTo>
                    <a:pt x="375696" y="92088"/>
                  </a:lnTo>
                  <a:lnTo>
                    <a:pt x="395185" y="134313"/>
                  </a:lnTo>
                  <a:lnTo>
                    <a:pt x="399866" y="170324"/>
                  </a:lnTo>
                  <a:lnTo>
                    <a:pt x="401252" y="207673"/>
                  </a:lnTo>
                  <a:lnTo>
                    <a:pt x="400729" y="249712"/>
                  </a:lnTo>
                  <a:lnTo>
                    <a:pt x="394674" y="283560"/>
                  </a:lnTo>
                  <a:lnTo>
                    <a:pt x="387587" y="318725"/>
                  </a:lnTo>
                  <a:lnTo>
                    <a:pt x="384054" y="355273"/>
                  </a:lnTo>
                  <a:lnTo>
                    <a:pt x="376172" y="397079"/>
                  </a:lnTo>
                  <a:lnTo>
                    <a:pt x="362703" y="439893"/>
                  </a:lnTo>
                  <a:lnTo>
                    <a:pt x="348258" y="49113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42" name="SMARTInkShape-Group9"/>
          <p:cNvGrpSpPr/>
          <p:nvPr/>
        </p:nvGrpSpPr>
        <p:grpSpPr>
          <a:xfrm>
            <a:off x="4246466" y="3473648"/>
            <a:ext cx="1173855" cy="575906"/>
            <a:chOff x="4246466" y="3473648"/>
            <a:chExt cx="1173855" cy="575906"/>
          </a:xfrm>
        </p:grpSpPr>
        <p:sp>
          <p:nvSpPr>
            <p:cNvPr id="36" name="SMARTInkShape-51"/>
            <p:cNvSpPr/>
            <p:nvPr>
              <p:custDataLst>
                <p:tags r:id="rId5"/>
              </p:custDataLst>
            </p:nvPr>
          </p:nvSpPr>
          <p:spPr>
            <a:xfrm>
              <a:off x="4246466" y="3473648"/>
              <a:ext cx="459480" cy="569909"/>
            </a:xfrm>
            <a:custGeom>
              <a:avLst/>
              <a:gdLst/>
              <a:ahLst/>
              <a:cxnLst/>
              <a:rect l="0" t="0" r="0" b="0"/>
              <a:pathLst>
                <a:path w="459480" h="569909">
                  <a:moveTo>
                    <a:pt x="459479" y="0"/>
                  </a:moveTo>
                  <a:lnTo>
                    <a:pt x="459479" y="0"/>
                  </a:lnTo>
                  <a:lnTo>
                    <a:pt x="420650" y="18092"/>
                  </a:lnTo>
                  <a:lnTo>
                    <a:pt x="379695" y="32773"/>
                  </a:lnTo>
                  <a:lnTo>
                    <a:pt x="342098" y="47629"/>
                  </a:lnTo>
                  <a:lnTo>
                    <a:pt x="300290" y="60524"/>
                  </a:lnTo>
                  <a:lnTo>
                    <a:pt x="259105" y="78505"/>
                  </a:lnTo>
                  <a:lnTo>
                    <a:pt x="218853" y="101142"/>
                  </a:lnTo>
                  <a:lnTo>
                    <a:pt x="177009" y="129894"/>
                  </a:lnTo>
                  <a:lnTo>
                    <a:pt x="134726" y="159052"/>
                  </a:lnTo>
                  <a:lnTo>
                    <a:pt x="93858" y="196306"/>
                  </a:lnTo>
                  <a:lnTo>
                    <a:pt x="82668" y="209286"/>
                  </a:lnTo>
                  <a:lnTo>
                    <a:pt x="59408" y="250546"/>
                  </a:lnTo>
                  <a:lnTo>
                    <a:pt x="42401" y="286453"/>
                  </a:lnTo>
                  <a:lnTo>
                    <a:pt x="19869" y="322637"/>
                  </a:lnTo>
                  <a:lnTo>
                    <a:pt x="9189" y="347612"/>
                  </a:lnTo>
                  <a:lnTo>
                    <a:pt x="0" y="385263"/>
                  </a:lnTo>
                  <a:lnTo>
                    <a:pt x="2233" y="425095"/>
                  </a:lnTo>
                  <a:lnTo>
                    <a:pt x="5507" y="449518"/>
                  </a:lnTo>
                  <a:lnTo>
                    <a:pt x="23385" y="489674"/>
                  </a:lnTo>
                  <a:lnTo>
                    <a:pt x="46026" y="521823"/>
                  </a:lnTo>
                  <a:lnTo>
                    <a:pt x="85254" y="553371"/>
                  </a:lnTo>
                  <a:lnTo>
                    <a:pt x="102657" y="563442"/>
                  </a:lnTo>
                  <a:lnTo>
                    <a:pt x="140729" y="569908"/>
                  </a:lnTo>
                  <a:lnTo>
                    <a:pt x="169243" y="568382"/>
                  </a:lnTo>
                  <a:lnTo>
                    <a:pt x="192905" y="559001"/>
                  </a:lnTo>
                  <a:lnTo>
                    <a:pt x="209041" y="548086"/>
                  </a:lnTo>
                  <a:lnTo>
                    <a:pt x="227297" y="527190"/>
                  </a:lnTo>
                  <a:lnTo>
                    <a:pt x="239800" y="497363"/>
                  </a:lnTo>
                  <a:lnTo>
                    <a:pt x="243577" y="477214"/>
                  </a:lnTo>
                  <a:lnTo>
                    <a:pt x="237339" y="432928"/>
                  </a:lnTo>
                  <a:lnTo>
                    <a:pt x="229326" y="402906"/>
                  </a:lnTo>
                  <a:lnTo>
                    <a:pt x="220835" y="385364"/>
                  </a:lnTo>
                  <a:lnTo>
                    <a:pt x="218522" y="367962"/>
                  </a:lnTo>
                  <a:lnTo>
                    <a:pt x="227901" y="361923"/>
                  </a:lnTo>
                  <a:lnTo>
                    <a:pt x="240469" y="361938"/>
                  </a:lnTo>
                  <a:lnTo>
                    <a:pt x="284895" y="372818"/>
                  </a:lnTo>
                  <a:lnTo>
                    <a:pt x="319300" y="382875"/>
                  </a:lnTo>
                  <a:lnTo>
                    <a:pt x="359684" y="398948"/>
                  </a:lnTo>
                  <a:lnTo>
                    <a:pt x="401807" y="409271"/>
                  </a:lnTo>
                  <a:lnTo>
                    <a:pt x="415712" y="410323"/>
                  </a:lnTo>
                  <a:lnTo>
                    <a:pt x="441620" y="40183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7" name="SMARTInkShape-52"/>
            <p:cNvSpPr/>
            <p:nvPr>
              <p:custDataLst>
                <p:tags r:id="rId6"/>
              </p:custDataLst>
            </p:nvPr>
          </p:nvSpPr>
          <p:spPr>
            <a:xfrm>
              <a:off x="4777382" y="3777257"/>
              <a:ext cx="158933" cy="231596"/>
            </a:xfrm>
            <a:custGeom>
              <a:avLst/>
              <a:gdLst/>
              <a:ahLst/>
              <a:cxnLst/>
              <a:rect l="0" t="0" r="0" b="0"/>
              <a:pathLst>
                <a:path w="158933" h="231596">
                  <a:moveTo>
                    <a:pt x="0" y="17860"/>
                  </a:moveTo>
                  <a:lnTo>
                    <a:pt x="0" y="17860"/>
                  </a:lnTo>
                  <a:lnTo>
                    <a:pt x="2646" y="56715"/>
                  </a:lnTo>
                  <a:lnTo>
                    <a:pt x="7068" y="90226"/>
                  </a:lnTo>
                  <a:lnTo>
                    <a:pt x="10087" y="113523"/>
                  </a:lnTo>
                  <a:lnTo>
                    <a:pt x="22903" y="152879"/>
                  </a:lnTo>
                  <a:lnTo>
                    <a:pt x="27046" y="165181"/>
                  </a:lnTo>
                  <a:lnTo>
                    <a:pt x="51420" y="201228"/>
                  </a:lnTo>
                  <a:lnTo>
                    <a:pt x="68440" y="218858"/>
                  </a:lnTo>
                  <a:lnTo>
                    <a:pt x="83227" y="227787"/>
                  </a:lnTo>
                  <a:lnTo>
                    <a:pt x="96057" y="231595"/>
                  </a:lnTo>
                  <a:lnTo>
                    <a:pt x="107065" y="227261"/>
                  </a:lnTo>
                  <a:lnTo>
                    <a:pt x="122894" y="210212"/>
                  </a:lnTo>
                  <a:lnTo>
                    <a:pt x="142205" y="169125"/>
                  </a:lnTo>
                  <a:lnTo>
                    <a:pt x="156678" y="125937"/>
                  </a:lnTo>
                  <a:lnTo>
                    <a:pt x="158932" y="111866"/>
                  </a:lnTo>
                  <a:lnTo>
                    <a:pt x="153429" y="73528"/>
                  </a:lnTo>
                  <a:lnTo>
                    <a:pt x="147386" y="43298"/>
                  </a:lnTo>
                  <a:lnTo>
                    <a:pt x="12501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8" name="SMARTInkShape-53"/>
            <p:cNvSpPr/>
            <p:nvPr>
              <p:custDataLst>
                <p:tags r:id="rId7"/>
              </p:custDataLst>
            </p:nvPr>
          </p:nvSpPr>
          <p:spPr>
            <a:xfrm>
              <a:off x="5036344" y="3804046"/>
              <a:ext cx="98227" cy="245508"/>
            </a:xfrm>
            <a:custGeom>
              <a:avLst/>
              <a:gdLst/>
              <a:ahLst/>
              <a:cxnLst/>
              <a:rect l="0" t="0" r="0" b="0"/>
              <a:pathLst>
                <a:path w="98227" h="245508">
                  <a:moveTo>
                    <a:pt x="0" y="0"/>
                  </a:moveTo>
                  <a:lnTo>
                    <a:pt x="0" y="0"/>
                  </a:lnTo>
                  <a:lnTo>
                    <a:pt x="2645" y="34433"/>
                  </a:lnTo>
                  <a:lnTo>
                    <a:pt x="9713" y="73703"/>
                  </a:lnTo>
                  <a:lnTo>
                    <a:pt x="16250" y="117196"/>
                  </a:lnTo>
                  <a:lnTo>
                    <a:pt x="18533" y="153017"/>
                  </a:lnTo>
                  <a:lnTo>
                    <a:pt x="24863" y="197281"/>
                  </a:lnTo>
                  <a:lnTo>
                    <a:pt x="28864" y="227126"/>
                  </a:lnTo>
                  <a:lnTo>
                    <a:pt x="31149" y="234761"/>
                  </a:lnTo>
                  <a:lnTo>
                    <a:pt x="35649" y="239852"/>
                  </a:lnTo>
                  <a:lnTo>
                    <a:pt x="48586" y="245507"/>
                  </a:lnTo>
                  <a:lnTo>
                    <a:pt x="61611" y="245375"/>
                  </a:lnTo>
                  <a:lnTo>
                    <a:pt x="67863" y="243951"/>
                  </a:lnTo>
                  <a:lnTo>
                    <a:pt x="80101" y="234431"/>
                  </a:lnTo>
                  <a:lnTo>
                    <a:pt x="98226" y="21431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9" name="SMARTInkShape-54"/>
            <p:cNvSpPr/>
            <p:nvPr>
              <p:custDataLst>
                <p:tags r:id="rId8"/>
              </p:custDataLst>
            </p:nvPr>
          </p:nvSpPr>
          <p:spPr>
            <a:xfrm>
              <a:off x="5250656" y="3732609"/>
              <a:ext cx="8931" cy="285751"/>
            </a:xfrm>
            <a:custGeom>
              <a:avLst/>
              <a:gdLst/>
              <a:ahLst/>
              <a:cxnLst/>
              <a:rect l="0" t="0" r="0" b="0"/>
              <a:pathLst>
                <a:path w="8931" h="285751">
                  <a:moveTo>
                    <a:pt x="0" y="0"/>
                  </a:moveTo>
                  <a:lnTo>
                    <a:pt x="0" y="0"/>
                  </a:lnTo>
                  <a:lnTo>
                    <a:pt x="0" y="36619"/>
                  </a:lnTo>
                  <a:lnTo>
                    <a:pt x="0" y="70602"/>
                  </a:lnTo>
                  <a:lnTo>
                    <a:pt x="0" y="111649"/>
                  </a:lnTo>
                  <a:lnTo>
                    <a:pt x="0" y="152254"/>
                  </a:lnTo>
                  <a:lnTo>
                    <a:pt x="0" y="190552"/>
                  </a:lnTo>
                  <a:lnTo>
                    <a:pt x="0" y="231007"/>
                  </a:lnTo>
                  <a:lnTo>
                    <a:pt x="992" y="265676"/>
                  </a:lnTo>
                  <a:lnTo>
                    <a:pt x="8930" y="28575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0" name="SMARTInkShape-55"/>
            <p:cNvSpPr/>
            <p:nvPr>
              <p:custDataLst>
                <p:tags r:id="rId9"/>
              </p:custDataLst>
            </p:nvPr>
          </p:nvSpPr>
          <p:spPr>
            <a:xfrm>
              <a:off x="5223867" y="3733851"/>
              <a:ext cx="196454" cy="16618"/>
            </a:xfrm>
            <a:custGeom>
              <a:avLst/>
              <a:gdLst/>
              <a:ahLst/>
              <a:cxnLst/>
              <a:rect l="0" t="0" r="0" b="0"/>
              <a:pathLst>
                <a:path w="196454" h="16618">
                  <a:moveTo>
                    <a:pt x="0" y="7688"/>
                  </a:moveTo>
                  <a:lnTo>
                    <a:pt x="0" y="7688"/>
                  </a:lnTo>
                  <a:lnTo>
                    <a:pt x="29141" y="5042"/>
                  </a:lnTo>
                  <a:lnTo>
                    <a:pt x="67713" y="0"/>
                  </a:lnTo>
                  <a:lnTo>
                    <a:pt x="104105" y="1568"/>
                  </a:lnTo>
                  <a:lnTo>
                    <a:pt x="147013" y="6479"/>
                  </a:lnTo>
                  <a:lnTo>
                    <a:pt x="196453" y="1661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1" name="SMARTInkShape-56"/>
            <p:cNvSpPr/>
            <p:nvPr>
              <p:custDataLst>
                <p:tags r:id="rId10"/>
              </p:custDataLst>
            </p:nvPr>
          </p:nvSpPr>
          <p:spPr>
            <a:xfrm>
              <a:off x="5214938" y="3821906"/>
              <a:ext cx="187524" cy="80368"/>
            </a:xfrm>
            <a:custGeom>
              <a:avLst/>
              <a:gdLst/>
              <a:ahLst/>
              <a:cxnLst/>
              <a:rect l="0" t="0" r="0" b="0"/>
              <a:pathLst>
                <a:path w="187524" h="80368">
                  <a:moveTo>
                    <a:pt x="0" y="0"/>
                  </a:moveTo>
                  <a:lnTo>
                    <a:pt x="0" y="0"/>
                  </a:lnTo>
                  <a:lnTo>
                    <a:pt x="29597" y="24858"/>
                  </a:lnTo>
                  <a:lnTo>
                    <a:pt x="64053" y="41695"/>
                  </a:lnTo>
                  <a:lnTo>
                    <a:pt x="108049" y="60455"/>
                  </a:lnTo>
                  <a:lnTo>
                    <a:pt x="150217" y="74009"/>
                  </a:lnTo>
                  <a:lnTo>
                    <a:pt x="187523" y="8036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47" name="SMARTInkShape-Group10"/>
          <p:cNvGrpSpPr/>
          <p:nvPr/>
        </p:nvGrpSpPr>
        <p:grpSpPr>
          <a:xfrm>
            <a:off x="2210111" y="3295054"/>
            <a:ext cx="1539081" cy="1437268"/>
            <a:chOff x="2210111" y="3295054"/>
            <a:chExt cx="1539081" cy="1437268"/>
          </a:xfrm>
        </p:grpSpPr>
        <p:sp>
          <p:nvSpPr>
            <p:cNvPr id="43" name="SMARTInkShape-57"/>
            <p:cNvSpPr/>
            <p:nvPr>
              <p:custDataLst>
                <p:tags r:id="rId1"/>
              </p:custDataLst>
            </p:nvPr>
          </p:nvSpPr>
          <p:spPr>
            <a:xfrm>
              <a:off x="2359281" y="3295054"/>
              <a:ext cx="1389911" cy="1437268"/>
            </a:xfrm>
            <a:custGeom>
              <a:avLst/>
              <a:gdLst/>
              <a:ahLst/>
              <a:cxnLst/>
              <a:rect l="0" t="0" r="0" b="0"/>
              <a:pathLst>
                <a:path w="1389911" h="1437268">
                  <a:moveTo>
                    <a:pt x="248188" y="107157"/>
                  </a:moveTo>
                  <a:lnTo>
                    <a:pt x="248188" y="107157"/>
                  </a:lnTo>
                  <a:lnTo>
                    <a:pt x="273517" y="81827"/>
                  </a:lnTo>
                  <a:lnTo>
                    <a:pt x="276974" y="81016"/>
                  </a:lnTo>
                  <a:lnTo>
                    <a:pt x="279284" y="80800"/>
                  </a:lnTo>
                  <a:lnTo>
                    <a:pt x="280825" y="79664"/>
                  </a:lnTo>
                  <a:lnTo>
                    <a:pt x="288241" y="67977"/>
                  </a:lnTo>
                  <a:lnTo>
                    <a:pt x="293439" y="64939"/>
                  </a:lnTo>
                  <a:lnTo>
                    <a:pt x="333687" y="53442"/>
                  </a:lnTo>
                  <a:lnTo>
                    <a:pt x="346252" y="46680"/>
                  </a:lnTo>
                  <a:lnTo>
                    <a:pt x="389151" y="43659"/>
                  </a:lnTo>
                  <a:lnTo>
                    <a:pt x="409720" y="37582"/>
                  </a:lnTo>
                  <a:lnTo>
                    <a:pt x="451778" y="35883"/>
                  </a:lnTo>
                  <a:lnTo>
                    <a:pt x="491778" y="38379"/>
                  </a:lnTo>
                  <a:lnTo>
                    <a:pt x="533372" y="44098"/>
                  </a:lnTo>
                  <a:lnTo>
                    <a:pt x="576675" y="44601"/>
                  </a:lnTo>
                  <a:lnTo>
                    <a:pt x="589643" y="45620"/>
                  </a:lnTo>
                  <a:lnTo>
                    <a:pt x="633266" y="52749"/>
                  </a:lnTo>
                  <a:lnTo>
                    <a:pt x="676958" y="58210"/>
                  </a:lnTo>
                  <a:lnTo>
                    <a:pt x="718834" y="64588"/>
                  </a:lnTo>
                  <a:lnTo>
                    <a:pt x="763154" y="76673"/>
                  </a:lnTo>
                  <a:lnTo>
                    <a:pt x="802811" y="84621"/>
                  </a:lnTo>
                  <a:lnTo>
                    <a:pt x="846606" y="98395"/>
                  </a:lnTo>
                  <a:lnTo>
                    <a:pt x="882221" y="110166"/>
                  </a:lnTo>
                  <a:lnTo>
                    <a:pt x="923064" y="128183"/>
                  </a:lnTo>
                  <a:lnTo>
                    <a:pt x="966675" y="147220"/>
                  </a:lnTo>
                  <a:lnTo>
                    <a:pt x="985278" y="156731"/>
                  </a:lnTo>
                  <a:lnTo>
                    <a:pt x="1002366" y="164840"/>
                  </a:lnTo>
                  <a:lnTo>
                    <a:pt x="1042504" y="189747"/>
                  </a:lnTo>
                  <a:lnTo>
                    <a:pt x="1055639" y="199426"/>
                  </a:lnTo>
                  <a:lnTo>
                    <a:pt x="1092503" y="220997"/>
                  </a:lnTo>
                  <a:lnTo>
                    <a:pt x="1119316" y="245212"/>
                  </a:lnTo>
                  <a:lnTo>
                    <a:pt x="1135071" y="254138"/>
                  </a:lnTo>
                  <a:lnTo>
                    <a:pt x="1179206" y="297033"/>
                  </a:lnTo>
                  <a:lnTo>
                    <a:pt x="1216652" y="340595"/>
                  </a:lnTo>
                  <a:lnTo>
                    <a:pt x="1234305" y="363134"/>
                  </a:lnTo>
                  <a:lnTo>
                    <a:pt x="1239111" y="371737"/>
                  </a:lnTo>
                  <a:lnTo>
                    <a:pt x="1268366" y="410921"/>
                  </a:lnTo>
                  <a:lnTo>
                    <a:pt x="1277069" y="421749"/>
                  </a:lnTo>
                  <a:lnTo>
                    <a:pt x="1303877" y="461738"/>
                  </a:lnTo>
                  <a:lnTo>
                    <a:pt x="1319620" y="505318"/>
                  </a:lnTo>
                  <a:lnTo>
                    <a:pt x="1337598" y="547034"/>
                  </a:lnTo>
                  <a:lnTo>
                    <a:pt x="1355468" y="591425"/>
                  </a:lnTo>
                  <a:lnTo>
                    <a:pt x="1369359" y="633288"/>
                  </a:lnTo>
                  <a:lnTo>
                    <a:pt x="1377546" y="675744"/>
                  </a:lnTo>
                  <a:lnTo>
                    <a:pt x="1381845" y="719550"/>
                  </a:lnTo>
                  <a:lnTo>
                    <a:pt x="1389910" y="758927"/>
                  </a:lnTo>
                  <a:lnTo>
                    <a:pt x="1382760" y="799363"/>
                  </a:lnTo>
                  <a:lnTo>
                    <a:pt x="1382324" y="839007"/>
                  </a:lnTo>
                  <a:lnTo>
                    <a:pt x="1381272" y="878784"/>
                  </a:lnTo>
                  <a:lnTo>
                    <a:pt x="1373880" y="921051"/>
                  </a:lnTo>
                  <a:lnTo>
                    <a:pt x="1372582" y="932239"/>
                  </a:lnTo>
                  <a:lnTo>
                    <a:pt x="1359111" y="972579"/>
                  </a:lnTo>
                  <a:lnTo>
                    <a:pt x="1354571" y="1005904"/>
                  </a:lnTo>
                  <a:lnTo>
                    <a:pt x="1331556" y="1049087"/>
                  </a:lnTo>
                  <a:lnTo>
                    <a:pt x="1313788" y="1091601"/>
                  </a:lnTo>
                  <a:lnTo>
                    <a:pt x="1299243" y="1116054"/>
                  </a:lnTo>
                  <a:lnTo>
                    <a:pt x="1267126" y="1158616"/>
                  </a:lnTo>
                  <a:lnTo>
                    <a:pt x="1232506" y="1200641"/>
                  </a:lnTo>
                  <a:lnTo>
                    <a:pt x="1196966" y="1244067"/>
                  </a:lnTo>
                  <a:lnTo>
                    <a:pt x="1152918" y="1286248"/>
                  </a:lnTo>
                  <a:lnTo>
                    <a:pt x="1112591" y="1318911"/>
                  </a:lnTo>
                  <a:lnTo>
                    <a:pt x="1068322" y="1346674"/>
                  </a:lnTo>
                  <a:lnTo>
                    <a:pt x="1024886" y="1372694"/>
                  </a:lnTo>
                  <a:lnTo>
                    <a:pt x="980398" y="1394873"/>
                  </a:lnTo>
                  <a:lnTo>
                    <a:pt x="935770" y="1405768"/>
                  </a:lnTo>
                  <a:lnTo>
                    <a:pt x="892901" y="1419931"/>
                  </a:lnTo>
                  <a:lnTo>
                    <a:pt x="848591" y="1427009"/>
                  </a:lnTo>
                  <a:lnTo>
                    <a:pt x="805039" y="1434544"/>
                  </a:lnTo>
                  <a:lnTo>
                    <a:pt x="762343" y="1437267"/>
                  </a:lnTo>
                  <a:lnTo>
                    <a:pt x="724502" y="1436606"/>
                  </a:lnTo>
                  <a:lnTo>
                    <a:pt x="683523" y="1429115"/>
                  </a:lnTo>
                  <a:lnTo>
                    <a:pt x="645313" y="1428765"/>
                  </a:lnTo>
                  <a:lnTo>
                    <a:pt x="621839" y="1426109"/>
                  </a:lnTo>
                  <a:lnTo>
                    <a:pt x="579394" y="1414512"/>
                  </a:lnTo>
                  <a:lnTo>
                    <a:pt x="541602" y="1406628"/>
                  </a:lnTo>
                  <a:lnTo>
                    <a:pt x="498052" y="1392863"/>
                  </a:lnTo>
                  <a:lnTo>
                    <a:pt x="459686" y="1383271"/>
                  </a:lnTo>
                  <a:lnTo>
                    <a:pt x="428871" y="1370194"/>
                  </a:lnTo>
                  <a:lnTo>
                    <a:pt x="414812" y="1366015"/>
                  </a:lnTo>
                  <a:lnTo>
                    <a:pt x="372803" y="1346356"/>
                  </a:lnTo>
                  <a:lnTo>
                    <a:pt x="335570" y="1328003"/>
                  </a:lnTo>
                  <a:lnTo>
                    <a:pt x="292584" y="1305571"/>
                  </a:lnTo>
                  <a:lnTo>
                    <a:pt x="251509" y="1271730"/>
                  </a:lnTo>
                  <a:lnTo>
                    <a:pt x="225583" y="1249715"/>
                  </a:lnTo>
                  <a:lnTo>
                    <a:pt x="193801" y="1213204"/>
                  </a:lnTo>
                  <a:lnTo>
                    <a:pt x="168249" y="1183767"/>
                  </a:lnTo>
                  <a:lnTo>
                    <a:pt x="156105" y="1172033"/>
                  </a:lnTo>
                  <a:lnTo>
                    <a:pt x="130914" y="1130373"/>
                  </a:lnTo>
                  <a:lnTo>
                    <a:pt x="110443" y="1090493"/>
                  </a:lnTo>
                  <a:lnTo>
                    <a:pt x="93163" y="1056115"/>
                  </a:lnTo>
                  <a:lnTo>
                    <a:pt x="74837" y="1014236"/>
                  </a:lnTo>
                  <a:lnTo>
                    <a:pt x="63155" y="973835"/>
                  </a:lnTo>
                  <a:lnTo>
                    <a:pt x="48694" y="931571"/>
                  </a:lnTo>
                  <a:lnTo>
                    <a:pt x="42976" y="891554"/>
                  </a:lnTo>
                  <a:lnTo>
                    <a:pt x="36021" y="852091"/>
                  </a:lnTo>
                  <a:lnTo>
                    <a:pt x="28668" y="811955"/>
                  </a:lnTo>
                  <a:lnTo>
                    <a:pt x="20695" y="767672"/>
                  </a:lnTo>
                  <a:lnTo>
                    <a:pt x="13986" y="725044"/>
                  </a:lnTo>
                  <a:lnTo>
                    <a:pt x="8449" y="685505"/>
                  </a:lnTo>
                  <a:lnTo>
                    <a:pt x="7490" y="650700"/>
                  </a:lnTo>
                  <a:lnTo>
                    <a:pt x="1029" y="606768"/>
                  </a:lnTo>
                  <a:lnTo>
                    <a:pt x="0" y="566627"/>
                  </a:lnTo>
                  <a:lnTo>
                    <a:pt x="4545" y="524305"/>
                  </a:lnTo>
                  <a:lnTo>
                    <a:pt x="6333" y="488174"/>
                  </a:lnTo>
                  <a:lnTo>
                    <a:pt x="6987" y="445899"/>
                  </a:lnTo>
                  <a:lnTo>
                    <a:pt x="8059" y="417779"/>
                  </a:lnTo>
                  <a:lnTo>
                    <a:pt x="19512" y="377613"/>
                  </a:lnTo>
                  <a:lnTo>
                    <a:pt x="28076" y="344278"/>
                  </a:lnTo>
                  <a:lnTo>
                    <a:pt x="41638" y="309266"/>
                  </a:lnTo>
                  <a:lnTo>
                    <a:pt x="51725" y="274153"/>
                  </a:lnTo>
                  <a:lnTo>
                    <a:pt x="70768" y="233703"/>
                  </a:lnTo>
                  <a:lnTo>
                    <a:pt x="99514" y="193863"/>
                  </a:lnTo>
                  <a:lnTo>
                    <a:pt x="125848" y="157577"/>
                  </a:lnTo>
                  <a:lnTo>
                    <a:pt x="150754" y="129372"/>
                  </a:lnTo>
                  <a:lnTo>
                    <a:pt x="171693" y="108448"/>
                  </a:lnTo>
                  <a:lnTo>
                    <a:pt x="189473" y="89680"/>
                  </a:lnTo>
                  <a:lnTo>
                    <a:pt x="208301" y="71551"/>
                  </a:lnTo>
                  <a:lnTo>
                    <a:pt x="218554" y="59582"/>
                  </a:lnTo>
                  <a:lnTo>
                    <a:pt x="254308" y="30946"/>
                  </a:lnTo>
                  <a:lnTo>
                    <a:pt x="295174" y="12010"/>
                  </a:lnTo>
                  <a:lnTo>
                    <a:pt x="31962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4" name="SMARTInkShape-58"/>
            <p:cNvSpPr/>
            <p:nvPr>
              <p:custDataLst>
                <p:tags r:id="rId2"/>
              </p:custDataLst>
            </p:nvPr>
          </p:nvSpPr>
          <p:spPr>
            <a:xfrm>
              <a:off x="2210111" y="3750468"/>
              <a:ext cx="227694" cy="125017"/>
            </a:xfrm>
            <a:custGeom>
              <a:avLst/>
              <a:gdLst/>
              <a:ahLst/>
              <a:cxnLst/>
              <a:rect l="0" t="0" r="0" b="0"/>
              <a:pathLst>
                <a:path w="227694" h="125017">
                  <a:moveTo>
                    <a:pt x="227693" y="0"/>
                  </a:moveTo>
                  <a:lnTo>
                    <a:pt x="227693" y="0"/>
                  </a:lnTo>
                  <a:lnTo>
                    <a:pt x="210524" y="0"/>
                  </a:lnTo>
                  <a:lnTo>
                    <a:pt x="202534" y="2647"/>
                  </a:lnTo>
                  <a:lnTo>
                    <a:pt x="158712" y="31280"/>
                  </a:lnTo>
                  <a:lnTo>
                    <a:pt x="119185" y="52111"/>
                  </a:lnTo>
                  <a:lnTo>
                    <a:pt x="77695" y="73413"/>
                  </a:lnTo>
                  <a:lnTo>
                    <a:pt x="62313" y="80292"/>
                  </a:lnTo>
                  <a:lnTo>
                    <a:pt x="22213" y="106717"/>
                  </a:lnTo>
                  <a:lnTo>
                    <a:pt x="12345" y="112914"/>
                  </a:lnTo>
                  <a:lnTo>
                    <a:pt x="5798" y="120990"/>
                  </a:lnTo>
                  <a:lnTo>
                    <a:pt x="0" y="123823"/>
                  </a:lnTo>
                  <a:lnTo>
                    <a:pt x="492" y="124221"/>
                  </a:lnTo>
                  <a:lnTo>
                    <a:pt x="4451" y="12501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5" name="SMARTInkShape-59"/>
            <p:cNvSpPr/>
            <p:nvPr>
              <p:custDataLst>
                <p:tags r:id="rId3"/>
              </p:custDataLst>
            </p:nvPr>
          </p:nvSpPr>
          <p:spPr>
            <a:xfrm>
              <a:off x="2428875" y="3750468"/>
              <a:ext cx="142876" cy="178595"/>
            </a:xfrm>
            <a:custGeom>
              <a:avLst/>
              <a:gdLst/>
              <a:ahLst/>
              <a:cxnLst/>
              <a:rect l="0" t="0" r="0" b="0"/>
              <a:pathLst>
                <a:path w="142876" h="178595">
                  <a:moveTo>
                    <a:pt x="0" y="0"/>
                  </a:moveTo>
                  <a:lnTo>
                    <a:pt x="0" y="0"/>
                  </a:lnTo>
                  <a:lnTo>
                    <a:pt x="37500" y="42241"/>
                  </a:lnTo>
                  <a:lnTo>
                    <a:pt x="68879" y="85130"/>
                  </a:lnTo>
                  <a:lnTo>
                    <a:pt x="102055" y="126950"/>
                  </a:lnTo>
                  <a:lnTo>
                    <a:pt x="142875" y="1785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6" name="SMARTInkShape-60"/>
            <p:cNvSpPr/>
            <p:nvPr>
              <p:custDataLst>
                <p:tags r:id="rId4"/>
              </p:custDataLst>
            </p:nvPr>
          </p:nvSpPr>
          <p:spPr>
            <a:xfrm>
              <a:off x="3330773" y="3312914"/>
              <a:ext cx="245893" cy="364709"/>
            </a:xfrm>
            <a:custGeom>
              <a:avLst/>
              <a:gdLst/>
              <a:ahLst/>
              <a:cxnLst/>
              <a:rect l="0" t="0" r="0" b="0"/>
              <a:pathLst>
                <a:path w="245893" h="364709">
                  <a:moveTo>
                    <a:pt x="0" y="0"/>
                  </a:moveTo>
                  <a:lnTo>
                    <a:pt x="0" y="0"/>
                  </a:lnTo>
                  <a:lnTo>
                    <a:pt x="4741" y="4740"/>
                  </a:lnTo>
                  <a:lnTo>
                    <a:pt x="12360" y="7067"/>
                  </a:lnTo>
                  <a:lnTo>
                    <a:pt x="21369" y="9094"/>
                  </a:lnTo>
                  <a:lnTo>
                    <a:pt x="35236" y="18480"/>
                  </a:lnTo>
                  <a:lnTo>
                    <a:pt x="41458" y="25080"/>
                  </a:lnTo>
                  <a:lnTo>
                    <a:pt x="49546" y="38960"/>
                  </a:lnTo>
                  <a:lnTo>
                    <a:pt x="53376" y="49798"/>
                  </a:lnTo>
                  <a:lnTo>
                    <a:pt x="83600" y="92601"/>
                  </a:lnTo>
                  <a:lnTo>
                    <a:pt x="110078" y="133165"/>
                  </a:lnTo>
                  <a:lnTo>
                    <a:pt x="140836" y="172700"/>
                  </a:lnTo>
                  <a:lnTo>
                    <a:pt x="166608" y="216894"/>
                  </a:lnTo>
                  <a:lnTo>
                    <a:pt x="190497" y="256375"/>
                  </a:lnTo>
                  <a:lnTo>
                    <a:pt x="219438" y="299645"/>
                  </a:lnTo>
                  <a:lnTo>
                    <a:pt x="237060" y="332557"/>
                  </a:lnTo>
                  <a:lnTo>
                    <a:pt x="240896" y="344157"/>
                  </a:lnTo>
                  <a:lnTo>
                    <a:pt x="245310" y="350734"/>
                  </a:lnTo>
                  <a:lnTo>
                    <a:pt x="245892" y="352885"/>
                  </a:lnTo>
                  <a:lnTo>
                    <a:pt x="245287" y="354320"/>
                  </a:lnTo>
                  <a:lnTo>
                    <a:pt x="233532" y="362947"/>
                  </a:lnTo>
                  <a:lnTo>
                    <a:pt x="224177" y="364708"/>
                  </a:lnTo>
                  <a:lnTo>
                    <a:pt x="180290" y="357684"/>
                  </a:lnTo>
                  <a:lnTo>
                    <a:pt x="138470" y="352545"/>
                  </a:lnTo>
                  <a:lnTo>
                    <a:pt x="98128" y="350097"/>
                  </a:lnTo>
                  <a:lnTo>
                    <a:pt x="58262" y="355493"/>
                  </a:lnTo>
                  <a:lnTo>
                    <a:pt x="26789" y="35718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9444101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0"/>
            <a:ext cx="8534400" cy="987552"/>
          </a:xfrm>
        </p:spPr>
        <p:txBody>
          <a:bodyPr>
            <a:normAutofit/>
          </a:bodyPr>
          <a:lstStyle/>
          <a:p>
            <a:r>
              <a:rPr lang="en-US" dirty="0" smtClean="0"/>
              <a:t>Trade Winds</a:t>
            </a:r>
            <a:endParaRPr lang="en-US" dirty="0"/>
          </a:p>
        </p:txBody>
      </p:sp>
      <p:pic>
        <p:nvPicPr>
          <p:cNvPr id="1030" name="Picture 6" descr="Image result for trade winds"/>
          <p:cNvPicPr>
            <a:picLocks noGrp="1" noChangeAspect="1" noChangeArrowheads="1"/>
          </p:cNvPicPr>
          <p:nvPr>
            <p:ph sz="quarter" idx="1"/>
          </p:nvPr>
        </p:nvPicPr>
        <p:blipFill>
          <a:blip r:embed="rId52">
            <a:extLst>
              <a:ext uri="{28A0092B-C50C-407E-A947-70E740481C1C}">
                <a14:useLocalDpi xmlns:a14="http://schemas.microsoft.com/office/drawing/2010/main" val="0"/>
              </a:ext>
            </a:extLst>
          </a:blip>
          <a:srcRect/>
          <a:stretch>
            <a:fillRect/>
          </a:stretch>
        </p:blipFill>
        <p:spPr bwMode="auto">
          <a:xfrm>
            <a:off x="838200" y="1447800"/>
            <a:ext cx="7239000" cy="4952999"/>
          </a:xfrm>
          <a:prstGeom prst="rect">
            <a:avLst/>
          </a:prstGeom>
          <a:noFill/>
          <a:extLst>
            <a:ext uri="{909E8E84-426E-40DD-AFC4-6F175D3DCCD1}">
              <a14:hiddenFill xmlns:a14="http://schemas.microsoft.com/office/drawing/2010/main">
                <a:solidFill>
                  <a:srgbClr val="FFFFFF"/>
                </a:solidFill>
              </a14:hiddenFill>
            </a:ext>
          </a:extLst>
        </p:spPr>
      </p:pic>
      <p:sp>
        <p:nvSpPr>
          <p:cNvPr id="3" name="SMARTInkShape-61"/>
          <p:cNvSpPr/>
          <p:nvPr>
            <p:custDataLst>
              <p:tags r:id="rId1"/>
            </p:custDataLst>
          </p:nvPr>
        </p:nvSpPr>
        <p:spPr>
          <a:xfrm>
            <a:off x="4089796" y="2607469"/>
            <a:ext cx="26791" cy="160735"/>
          </a:xfrm>
          <a:custGeom>
            <a:avLst/>
            <a:gdLst/>
            <a:ahLst/>
            <a:cxnLst/>
            <a:rect l="0" t="0" r="0" b="0"/>
            <a:pathLst>
              <a:path w="26791" h="160735">
                <a:moveTo>
                  <a:pt x="26790" y="0"/>
                </a:moveTo>
                <a:lnTo>
                  <a:pt x="26790" y="0"/>
                </a:lnTo>
                <a:lnTo>
                  <a:pt x="19723" y="16781"/>
                </a:lnTo>
                <a:lnTo>
                  <a:pt x="15766" y="29115"/>
                </a:lnTo>
                <a:lnTo>
                  <a:pt x="10956" y="42691"/>
                </a:lnTo>
                <a:lnTo>
                  <a:pt x="4308" y="87279"/>
                </a:lnTo>
                <a:lnTo>
                  <a:pt x="852" y="129761"/>
                </a:lnTo>
                <a:lnTo>
                  <a:pt x="0" y="16073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7" name="SMARTInkShape-Group12"/>
          <p:cNvGrpSpPr/>
          <p:nvPr/>
        </p:nvGrpSpPr>
        <p:grpSpPr>
          <a:xfrm>
            <a:off x="2973586" y="348675"/>
            <a:ext cx="282453" cy="412977"/>
            <a:chOff x="2973586" y="348675"/>
            <a:chExt cx="282453" cy="412977"/>
          </a:xfrm>
        </p:grpSpPr>
        <p:sp>
          <p:nvSpPr>
            <p:cNvPr id="4" name="SMARTInkShape-62"/>
            <p:cNvSpPr/>
            <p:nvPr>
              <p:custDataLst>
                <p:tags r:id="rId48"/>
              </p:custDataLst>
            </p:nvPr>
          </p:nvSpPr>
          <p:spPr>
            <a:xfrm>
              <a:off x="2973586" y="535945"/>
              <a:ext cx="241102" cy="26626"/>
            </a:xfrm>
            <a:custGeom>
              <a:avLst/>
              <a:gdLst/>
              <a:ahLst/>
              <a:cxnLst/>
              <a:rect l="0" t="0" r="0" b="0"/>
              <a:pathLst>
                <a:path w="241102" h="26626">
                  <a:moveTo>
                    <a:pt x="0" y="8766"/>
                  </a:moveTo>
                  <a:lnTo>
                    <a:pt x="0" y="8766"/>
                  </a:lnTo>
                  <a:lnTo>
                    <a:pt x="31787" y="1698"/>
                  </a:lnTo>
                  <a:lnTo>
                    <a:pt x="69280" y="388"/>
                  </a:lnTo>
                  <a:lnTo>
                    <a:pt x="110155" y="0"/>
                  </a:lnTo>
                  <a:lnTo>
                    <a:pt x="150633" y="4609"/>
                  </a:lnTo>
                  <a:lnTo>
                    <a:pt x="189276" y="15074"/>
                  </a:lnTo>
                  <a:lnTo>
                    <a:pt x="241101" y="2662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SMARTInkShape-63"/>
            <p:cNvSpPr/>
            <p:nvPr>
              <p:custDataLst>
                <p:tags r:id="rId49"/>
              </p:custDataLst>
            </p:nvPr>
          </p:nvSpPr>
          <p:spPr>
            <a:xfrm>
              <a:off x="2991445" y="446484"/>
              <a:ext cx="44650" cy="315168"/>
            </a:xfrm>
            <a:custGeom>
              <a:avLst/>
              <a:gdLst/>
              <a:ahLst/>
              <a:cxnLst/>
              <a:rect l="0" t="0" r="0" b="0"/>
              <a:pathLst>
                <a:path w="44650" h="315168">
                  <a:moveTo>
                    <a:pt x="44649" y="0"/>
                  </a:moveTo>
                  <a:lnTo>
                    <a:pt x="44649" y="0"/>
                  </a:lnTo>
                  <a:lnTo>
                    <a:pt x="42003" y="43277"/>
                  </a:lnTo>
                  <a:lnTo>
                    <a:pt x="37580" y="78969"/>
                  </a:lnTo>
                  <a:lnTo>
                    <a:pt x="33625" y="119310"/>
                  </a:lnTo>
                  <a:lnTo>
                    <a:pt x="28815" y="158052"/>
                  </a:lnTo>
                  <a:lnTo>
                    <a:pt x="26697" y="189308"/>
                  </a:lnTo>
                  <a:lnTo>
                    <a:pt x="20919" y="231819"/>
                  </a:lnTo>
                  <a:lnTo>
                    <a:pt x="18464" y="268115"/>
                  </a:lnTo>
                  <a:lnTo>
                    <a:pt x="15393" y="292101"/>
                  </a:lnTo>
                  <a:lnTo>
                    <a:pt x="10206" y="313242"/>
                  </a:lnTo>
                  <a:lnTo>
                    <a:pt x="8789" y="314993"/>
                  </a:lnTo>
                  <a:lnTo>
                    <a:pt x="6851" y="315167"/>
                  </a:lnTo>
                  <a:lnTo>
                    <a:pt x="0" y="31253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SMARTInkShape-64"/>
            <p:cNvSpPr/>
            <p:nvPr>
              <p:custDataLst>
                <p:tags r:id="rId50"/>
              </p:custDataLst>
            </p:nvPr>
          </p:nvSpPr>
          <p:spPr>
            <a:xfrm>
              <a:off x="2973586" y="348675"/>
              <a:ext cx="282453" cy="97810"/>
            </a:xfrm>
            <a:custGeom>
              <a:avLst/>
              <a:gdLst/>
              <a:ahLst/>
              <a:cxnLst/>
              <a:rect l="0" t="0" r="0" b="0"/>
              <a:pathLst>
                <a:path w="282453" h="97810">
                  <a:moveTo>
                    <a:pt x="0" y="97809"/>
                  </a:moveTo>
                  <a:lnTo>
                    <a:pt x="0" y="97809"/>
                  </a:lnTo>
                  <a:lnTo>
                    <a:pt x="9713" y="73960"/>
                  </a:lnTo>
                  <a:lnTo>
                    <a:pt x="17215" y="65382"/>
                  </a:lnTo>
                  <a:lnTo>
                    <a:pt x="59410" y="37927"/>
                  </a:lnTo>
                  <a:lnTo>
                    <a:pt x="98606" y="21525"/>
                  </a:lnTo>
                  <a:lnTo>
                    <a:pt x="132955" y="12809"/>
                  </a:lnTo>
                  <a:lnTo>
                    <a:pt x="172127" y="8793"/>
                  </a:lnTo>
                  <a:lnTo>
                    <a:pt x="210389" y="1696"/>
                  </a:lnTo>
                  <a:lnTo>
                    <a:pt x="251571" y="0"/>
                  </a:lnTo>
                  <a:lnTo>
                    <a:pt x="268244" y="2414"/>
                  </a:lnTo>
                  <a:lnTo>
                    <a:pt x="277969" y="6794"/>
                  </a:lnTo>
                  <a:lnTo>
                    <a:pt x="282292" y="12048"/>
                  </a:lnTo>
                  <a:lnTo>
                    <a:pt x="282452" y="13846"/>
                  </a:lnTo>
                  <a:lnTo>
                    <a:pt x="267890" y="2637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8" name="SMARTInkShape-65"/>
          <p:cNvSpPr/>
          <p:nvPr>
            <p:custDataLst>
              <p:tags r:id="rId2"/>
            </p:custDataLst>
          </p:nvPr>
        </p:nvSpPr>
        <p:spPr>
          <a:xfrm>
            <a:off x="4849057" y="2439056"/>
            <a:ext cx="758754" cy="775630"/>
          </a:xfrm>
          <a:custGeom>
            <a:avLst/>
            <a:gdLst/>
            <a:ahLst/>
            <a:cxnLst/>
            <a:rect l="0" t="0" r="0" b="0"/>
            <a:pathLst>
              <a:path w="758754" h="775630">
                <a:moveTo>
                  <a:pt x="312302" y="16608"/>
                </a:moveTo>
                <a:lnTo>
                  <a:pt x="312302" y="16608"/>
                </a:lnTo>
                <a:lnTo>
                  <a:pt x="317042" y="16608"/>
                </a:lnTo>
                <a:lnTo>
                  <a:pt x="318438" y="15616"/>
                </a:lnTo>
                <a:lnTo>
                  <a:pt x="319370" y="13962"/>
                </a:lnTo>
                <a:lnTo>
                  <a:pt x="320864" y="8920"/>
                </a:lnTo>
                <a:lnTo>
                  <a:pt x="323714" y="8230"/>
                </a:lnTo>
                <a:lnTo>
                  <a:pt x="328889" y="7787"/>
                </a:lnTo>
                <a:lnTo>
                  <a:pt x="337738" y="0"/>
                </a:lnTo>
                <a:lnTo>
                  <a:pt x="339181" y="575"/>
                </a:lnTo>
                <a:lnTo>
                  <a:pt x="346661" y="6547"/>
                </a:lnTo>
                <a:lnTo>
                  <a:pt x="386384" y="16232"/>
                </a:lnTo>
                <a:lnTo>
                  <a:pt x="404695" y="17526"/>
                </a:lnTo>
                <a:lnTo>
                  <a:pt x="447950" y="33116"/>
                </a:lnTo>
                <a:lnTo>
                  <a:pt x="454610" y="36512"/>
                </a:lnTo>
                <a:lnTo>
                  <a:pt x="471712" y="46778"/>
                </a:lnTo>
                <a:lnTo>
                  <a:pt x="515993" y="64611"/>
                </a:lnTo>
                <a:lnTo>
                  <a:pt x="558427" y="79682"/>
                </a:lnTo>
                <a:lnTo>
                  <a:pt x="577694" y="93081"/>
                </a:lnTo>
                <a:lnTo>
                  <a:pt x="604460" y="101203"/>
                </a:lnTo>
                <a:lnTo>
                  <a:pt x="621771" y="113097"/>
                </a:lnTo>
                <a:lnTo>
                  <a:pt x="636609" y="126005"/>
                </a:lnTo>
                <a:lnTo>
                  <a:pt x="658674" y="140121"/>
                </a:lnTo>
                <a:lnTo>
                  <a:pt x="684443" y="166505"/>
                </a:lnTo>
                <a:lnTo>
                  <a:pt x="714139" y="211037"/>
                </a:lnTo>
                <a:lnTo>
                  <a:pt x="734974" y="246207"/>
                </a:lnTo>
                <a:lnTo>
                  <a:pt x="748461" y="286089"/>
                </a:lnTo>
                <a:lnTo>
                  <a:pt x="752319" y="311889"/>
                </a:lnTo>
                <a:lnTo>
                  <a:pt x="757509" y="330478"/>
                </a:lnTo>
                <a:lnTo>
                  <a:pt x="758753" y="371299"/>
                </a:lnTo>
                <a:lnTo>
                  <a:pt x="757787" y="393734"/>
                </a:lnTo>
                <a:lnTo>
                  <a:pt x="751717" y="411394"/>
                </a:lnTo>
                <a:lnTo>
                  <a:pt x="749109" y="438535"/>
                </a:lnTo>
                <a:lnTo>
                  <a:pt x="742836" y="456073"/>
                </a:lnTo>
                <a:lnTo>
                  <a:pt x="740784" y="465926"/>
                </a:lnTo>
                <a:lnTo>
                  <a:pt x="714084" y="509781"/>
                </a:lnTo>
                <a:lnTo>
                  <a:pt x="700240" y="531638"/>
                </a:lnTo>
                <a:lnTo>
                  <a:pt x="696460" y="545359"/>
                </a:lnTo>
                <a:lnTo>
                  <a:pt x="694415" y="547702"/>
                </a:lnTo>
                <a:lnTo>
                  <a:pt x="692060" y="549265"/>
                </a:lnTo>
                <a:lnTo>
                  <a:pt x="671221" y="577120"/>
                </a:lnTo>
                <a:lnTo>
                  <a:pt x="670259" y="580909"/>
                </a:lnTo>
                <a:lnTo>
                  <a:pt x="670003" y="583309"/>
                </a:lnTo>
                <a:lnTo>
                  <a:pt x="667073" y="588621"/>
                </a:lnTo>
                <a:lnTo>
                  <a:pt x="663454" y="594289"/>
                </a:lnTo>
                <a:lnTo>
                  <a:pt x="660425" y="603058"/>
                </a:lnTo>
                <a:lnTo>
                  <a:pt x="630759" y="644296"/>
                </a:lnTo>
                <a:lnTo>
                  <a:pt x="598052" y="686167"/>
                </a:lnTo>
                <a:lnTo>
                  <a:pt x="577547" y="704179"/>
                </a:lnTo>
                <a:lnTo>
                  <a:pt x="533044" y="733960"/>
                </a:lnTo>
                <a:lnTo>
                  <a:pt x="508481" y="744873"/>
                </a:lnTo>
                <a:lnTo>
                  <a:pt x="473167" y="755623"/>
                </a:lnTo>
                <a:lnTo>
                  <a:pt x="458964" y="762978"/>
                </a:lnTo>
                <a:lnTo>
                  <a:pt x="414910" y="769130"/>
                </a:lnTo>
                <a:lnTo>
                  <a:pt x="405532" y="772742"/>
                </a:lnTo>
                <a:lnTo>
                  <a:pt x="365519" y="775378"/>
                </a:lnTo>
                <a:lnTo>
                  <a:pt x="326422" y="775609"/>
                </a:lnTo>
                <a:lnTo>
                  <a:pt x="283384" y="775629"/>
                </a:lnTo>
                <a:lnTo>
                  <a:pt x="256246" y="772985"/>
                </a:lnTo>
                <a:lnTo>
                  <a:pt x="214642" y="764608"/>
                </a:lnTo>
                <a:lnTo>
                  <a:pt x="195115" y="759122"/>
                </a:lnTo>
                <a:lnTo>
                  <a:pt x="181704" y="757046"/>
                </a:lnTo>
                <a:lnTo>
                  <a:pt x="169501" y="750757"/>
                </a:lnTo>
                <a:lnTo>
                  <a:pt x="152795" y="744480"/>
                </a:lnTo>
                <a:lnTo>
                  <a:pt x="112770" y="724949"/>
                </a:lnTo>
                <a:lnTo>
                  <a:pt x="100920" y="719040"/>
                </a:lnTo>
                <a:lnTo>
                  <a:pt x="60284" y="681042"/>
                </a:lnTo>
                <a:lnTo>
                  <a:pt x="28646" y="641551"/>
                </a:lnTo>
                <a:lnTo>
                  <a:pt x="8876" y="603309"/>
                </a:lnTo>
                <a:lnTo>
                  <a:pt x="2464" y="581037"/>
                </a:lnTo>
                <a:lnTo>
                  <a:pt x="0" y="539200"/>
                </a:lnTo>
                <a:lnTo>
                  <a:pt x="2479" y="519047"/>
                </a:lnTo>
                <a:lnTo>
                  <a:pt x="8867" y="479464"/>
                </a:lnTo>
                <a:lnTo>
                  <a:pt x="22860" y="437243"/>
                </a:lnTo>
                <a:lnTo>
                  <a:pt x="27443" y="421478"/>
                </a:lnTo>
                <a:lnTo>
                  <a:pt x="49789" y="379415"/>
                </a:lnTo>
                <a:lnTo>
                  <a:pt x="68173" y="341130"/>
                </a:lnTo>
                <a:lnTo>
                  <a:pt x="87840" y="301584"/>
                </a:lnTo>
                <a:lnTo>
                  <a:pt x="110242" y="261342"/>
                </a:lnTo>
                <a:lnTo>
                  <a:pt x="139708" y="221097"/>
                </a:lnTo>
                <a:lnTo>
                  <a:pt x="170644" y="177815"/>
                </a:lnTo>
                <a:lnTo>
                  <a:pt x="202537" y="136692"/>
                </a:lnTo>
                <a:lnTo>
                  <a:pt x="227561" y="106039"/>
                </a:lnTo>
                <a:lnTo>
                  <a:pt x="269915" y="70198"/>
                </a:lnTo>
                <a:lnTo>
                  <a:pt x="310177" y="40944"/>
                </a:lnTo>
                <a:lnTo>
                  <a:pt x="333306" y="29610"/>
                </a:lnTo>
                <a:lnTo>
                  <a:pt x="371848" y="19758"/>
                </a:lnTo>
                <a:lnTo>
                  <a:pt x="409100" y="17541"/>
                </a:lnTo>
                <a:lnTo>
                  <a:pt x="440652" y="17023"/>
                </a:lnTo>
                <a:lnTo>
                  <a:pt x="471872" y="19438"/>
                </a:lnTo>
                <a:lnTo>
                  <a:pt x="509402" y="23730"/>
                </a:lnTo>
                <a:lnTo>
                  <a:pt x="533090" y="27648"/>
                </a:lnTo>
                <a:lnTo>
                  <a:pt x="575469" y="43582"/>
                </a:lnTo>
                <a:lnTo>
                  <a:pt x="595907" y="60080"/>
                </a:lnTo>
                <a:lnTo>
                  <a:pt x="606982" y="7911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11" name="SMARTInkShape-Group14"/>
          <p:cNvGrpSpPr/>
          <p:nvPr/>
        </p:nvGrpSpPr>
        <p:grpSpPr>
          <a:xfrm>
            <a:off x="4438054" y="3089672"/>
            <a:ext cx="89298" cy="168424"/>
            <a:chOff x="4438054" y="3089672"/>
            <a:chExt cx="89298" cy="168424"/>
          </a:xfrm>
        </p:grpSpPr>
        <p:sp>
          <p:nvSpPr>
            <p:cNvPr id="9" name="SMARTInkShape-66"/>
            <p:cNvSpPr/>
            <p:nvPr>
              <p:custDataLst>
                <p:tags r:id="rId46"/>
              </p:custDataLst>
            </p:nvPr>
          </p:nvSpPr>
          <p:spPr>
            <a:xfrm>
              <a:off x="4491893" y="3232547"/>
              <a:ext cx="35459" cy="25549"/>
            </a:xfrm>
            <a:custGeom>
              <a:avLst/>
              <a:gdLst/>
              <a:ahLst/>
              <a:cxnLst/>
              <a:rect l="0" t="0" r="0" b="0"/>
              <a:pathLst>
                <a:path w="35459" h="25549">
                  <a:moveTo>
                    <a:pt x="35458" y="17859"/>
                  </a:moveTo>
                  <a:lnTo>
                    <a:pt x="35458" y="17859"/>
                  </a:lnTo>
                  <a:lnTo>
                    <a:pt x="30718" y="22600"/>
                  </a:lnTo>
                  <a:lnTo>
                    <a:pt x="25745" y="24927"/>
                  </a:lnTo>
                  <a:lnTo>
                    <a:pt x="23030" y="25548"/>
                  </a:lnTo>
                  <a:lnTo>
                    <a:pt x="0" y="17959"/>
                  </a:lnTo>
                  <a:lnTo>
                    <a:pt x="35458"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 name="SMARTInkShape-67"/>
            <p:cNvSpPr/>
            <p:nvPr>
              <p:custDataLst>
                <p:tags r:id="rId47"/>
              </p:custDataLst>
            </p:nvPr>
          </p:nvSpPr>
          <p:spPr>
            <a:xfrm>
              <a:off x="4438054" y="3089672"/>
              <a:ext cx="8931" cy="1"/>
            </a:xfrm>
            <a:custGeom>
              <a:avLst/>
              <a:gdLst/>
              <a:ahLst/>
              <a:cxnLst/>
              <a:rect l="0" t="0" r="0" b="0"/>
              <a:pathLst>
                <a:path w="8931" h="1">
                  <a:moveTo>
                    <a:pt x="0" y="0"/>
                  </a:moveTo>
                  <a:lnTo>
                    <a:pt x="0" y="0"/>
                  </a:lnTo>
                  <a:lnTo>
                    <a:pt x="893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14" name="SMARTInkShape-Group15"/>
          <p:cNvGrpSpPr/>
          <p:nvPr/>
        </p:nvGrpSpPr>
        <p:grpSpPr>
          <a:xfrm>
            <a:off x="5250656" y="3161109"/>
            <a:ext cx="714362" cy="312536"/>
            <a:chOff x="5250656" y="3161109"/>
            <a:chExt cx="714362" cy="312536"/>
          </a:xfrm>
        </p:grpSpPr>
        <p:sp>
          <p:nvSpPr>
            <p:cNvPr id="12" name="SMARTInkShape-68"/>
            <p:cNvSpPr/>
            <p:nvPr>
              <p:custDataLst>
                <p:tags r:id="rId44"/>
              </p:custDataLst>
            </p:nvPr>
          </p:nvSpPr>
          <p:spPr>
            <a:xfrm>
              <a:off x="5911453" y="3161109"/>
              <a:ext cx="42685" cy="294681"/>
            </a:xfrm>
            <a:custGeom>
              <a:avLst/>
              <a:gdLst/>
              <a:ahLst/>
              <a:cxnLst/>
              <a:rect l="0" t="0" r="0" b="0"/>
              <a:pathLst>
                <a:path w="42685" h="294681">
                  <a:moveTo>
                    <a:pt x="17859" y="0"/>
                  </a:moveTo>
                  <a:lnTo>
                    <a:pt x="17859" y="0"/>
                  </a:lnTo>
                  <a:lnTo>
                    <a:pt x="27340" y="4741"/>
                  </a:lnTo>
                  <a:lnTo>
                    <a:pt x="30133" y="8122"/>
                  </a:lnTo>
                  <a:lnTo>
                    <a:pt x="41365" y="45284"/>
                  </a:lnTo>
                  <a:lnTo>
                    <a:pt x="42684" y="66775"/>
                  </a:lnTo>
                  <a:lnTo>
                    <a:pt x="34742" y="105941"/>
                  </a:lnTo>
                  <a:lnTo>
                    <a:pt x="28360" y="142635"/>
                  </a:lnTo>
                  <a:lnTo>
                    <a:pt x="19970" y="179539"/>
                  </a:lnTo>
                  <a:lnTo>
                    <a:pt x="11404" y="224017"/>
                  </a:lnTo>
                  <a:lnTo>
                    <a:pt x="0" y="29468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 name="SMARTInkShape-69"/>
            <p:cNvSpPr/>
            <p:nvPr>
              <p:custDataLst>
                <p:tags r:id="rId45"/>
              </p:custDataLst>
            </p:nvPr>
          </p:nvSpPr>
          <p:spPr>
            <a:xfrm>
              <a:off x="5250656" y="3286125"/>
              <a:ext cx="714362" cy="187520"/>
            </a:xfrm>
            <a:custGeom>
              <a:avLst/>
              <a:gdLst/>
              <a:ahLst/>
              <a:cxnLst/>
              <a:rect l="0" t="0" r="0" b="0"/>
              <a:pathLst>
                <a:path w="714362" h="187520">
                  <a:moveTo>
                    <a:pt x="0" y="0"/>
                  </a:moveTo>
                  <a:lnTo>
                    <a:pt x="0" y="0"/>
                  </a:lnTo>
                  <a:lnTo>
                    <a:pt x="29910" y="0"/>
                  </a:lnTo>
                  <a:lnTo>
                    <a:pt x="35783" y="2646"/>
                  </a:lnTo>
                  <a:lnTo>
                    <a:pt x="43686" y="7129"/>
                  </a:lnTo>
                  <a:lnTo>
                    <a:pt x="81415" y="20991"/>
                  </a:lnTo>
                  <a:lnTo>
                    <a:pt x="118086" y="35739"/>
                  </a:lnTo>
                  <a:lnTo>
                    <a:pt x="155853" y="50604"/>
                  </a:lnTo>
                  <a:lnTo>
                    <a:pt x="197840" y="62508"/>
                  </a:lnTo>
                  <a:lnTo>
                    <a:pt x="234871" y="69673"/>
                  </a:lnTo>
                  <a:lnTo>
                    <a:pt x="277176" y="78273"/>
                  </a:lnTo>
                  <a:lnTo>
                    <a:pt x="321516" y="86228"/>
                  </a:lnTo>
                  <a:lnTo>
                    <a:pt x="366125" y="93633"/>
                  </a:lnTo>
                  <a:lnTo>
                    <a:pt x="410766" y="100267"/>
                  </a:lnTo>
                  <a:lnTo>
                    <a:pt x="442846" y="107761"/>
                  </a:lnTo>
                  <a:lnTo>
                    <a:pt x="483771" y="116265"/>
                  </a:lnTo>
                  <a:lnTo>
                    <a:pt x="527823" y="123287"/>
                  </a:lnTo>
                  <a:lnTo>
                    <a:pt x="568899" y="131803"/>
                  </a:lnTo>
                  <a:lnTo>
                    <a:pt x="611065" y="141221"/>
                  </a:lnTo>
                  <a:lnTo>
                    <a:pt x="653447" y="155158"/>
                  </a:lnTo>
                  <a:lnTo>
                    <a:pt x="694251" y="178608"/>
                  </a:lnTo>
                  <a:lnTo>
                    <a:pt x="701462" y="183561"/>
                  </a:lnTo>
                  <a:lnTo>
                    <a:pt x="714361" y="187519"/>
                  </a:lnTo>
                  <a:lnTo>
                    <a:pt x="687586" y="16966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18" name="SMARTInkShape-Group16"/>
          <p:cNvGrpSpPr/>
          <p:nvPr/>
        </p:nvGrpSpPr>
        <p:grpSpPr>
          <a:xfrm>
            <a:off x="4830961" y="3098601"/>
            <a:ext cx="366118" cy="241103"/>
            <a:chOff x="4830961" y="3098601"/>
            <a:chExt cx="366118" cy="241103"/>
          </a:xfrm>
        </p:grpSpPr>
        <p:sp>
          <p:nvSpPr>
            <p:cNvPr id="15" name="SMARTInkShape-70"/>
            <p:cNvSpPr/>
            <p:nvPr>
              <p:custDataLst>
                <p:tags r:id="rId41"/>
              </p:custDataLst>
            </p:nvPr>
          </p:nvSpPr>
          <p:spPr>
            <a:xfrm>
              <a:off x="4893469" y="3116461"/>
              <a:ext cx="303610" cy="223243"/>
            </a:xfrm>
            <a:custGeom>
              <a:avLst/>
              <a:gdLst/>
              <a:ahLst/>
              <a:cxnLst/>
              <a:rect l="0" t="0" r="0" b="0"/>
              <a:pathLst>
                <a:path w="303610" h="223243">
                  <a:moveTo>
                    <a:pt x="303609" y="223242"/>
                  </a:moveTo>
                  <a:lnTo>
                    <a:pt x="303609" y="223242"/>
                  </a:lnTo>
                  <a:lnTo>
                    <a:pt x="288377" y="209003"/>
                  </a:lnTo>
                  <a:lnTo>
                    <a:pt x="279693" y="206455"/>
                  </a:lnTo>
                  <a:lnTo>
                    <a:pt x="273797" y="205859"/>
                  </a:lnTo>
                  <a:lnTo>
                    <a:pt x="267870" y="202948"/>
                  </a:lnTo>
                  <a:lnTo>
                    <a:pt x="253004" y="191172"/>
                  </a:lnTo>
                  <a:lnTo>
                    <a:pt x="241101" y="185598"/>
                  </a:lnTo>
                  <a:lnTo>
                    <a:pt x="238124" y="183263"/>
                  </a:lnTo>
                  <a:lnTo>
                    <a:pt x="229526" y="180669"/>
                  </a:lnTo>
                  <a:lnTo>
                    <a:pt x="220081" y="178524"/>
                  </a:lnTo>
                  <a:lnTo>
                    <a:pt x="205933" y="169062"/>
                  </a:lnTo>
                  <a:lnTo>
                    <a:pt x="162324" y="135147"/>
                  </a:lnTo>
                  <a:lnTo>
                    <a:pt x="153834" y="129518"/>
                  </a:lnTo>
                  <a:lnTo>
                    <a:pt x="145760" y="125032"/>
                  </a:lnTo>
                  <a:lnTo>
                    <a:pt x="118503" y="101561"/>
                  </a:lnTo>
                  <a:lnTo>
                    <a:pt x="107046" y="96239"/>
                  </a:lnTo>
                  <a:lnTo>
                    <a:pt x="104105" y="93925"/>
                  </a:lnTo>
                  <a:lnTo>
                    <a:pt x="100840" y="88708"/>
                  </a:lnTo>
                  <a:lnTo>
                    <a:pt x="99968" y="85927"/>
                  </a:lnTo>
                  <a:lnTo>
                    <a:pt x="93709" y="80192"/>
                  </a:lnTo>
                  <a:lnTo>
                    <a:pt x="51919" y="50598"/>
                  </a:lnTo>
                  <a:lnTo>
                    <a:pt x="13638" y="20671"/>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SMARTInkShape-71"/>
            <p:cNvSpPr/>
            <p:nvPr>
              <p:custDataLst>
                <p:tags r:id="rId42"/>
              </p:custDataLst>
            </p:nvPr>
          </p:nvSpPr>
          <p:spPr>
            <a:xfrm>
              <a:off x="4848820" y="3098601"/>
              <a:ext cx="8931" cy="1"/>
            </a:xfrm>
            <a:custGeom>
              <a:avLst/>
              <a:gdLst/>
              <a:ahLst/>
              <a:cxnLst/>
              <a:rect l="0" t="0" r="0" b="0"/>
              <a:pathLst>
                <a:path w="8931" h="1">
                  <a:moveTo>
                    <a:pt x="0" y="0"/>
                  </a:moveTo>
                  <a:lnTo>
                    <a:pt x="0" y="0"/>
                  </a:lnTo>
                  <a:lnTo>
                    <a:pt x="893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 name="SMARTInkShape-72"/>
            <p:cNvSpPr/>
            <p:nvPr>
              <p:custDataLst>
                <p:tags r:id="rId43"/>
              </p:custDataLst>
            </p:nvPr>
          </p:nvSpPr>
          <p:spPr>
            <a:xfrm>
              <a:off x="4830961" y="3116461"/>
              <a:ext cx="203941" cy="62509"/>
            </a:xfrm>
            <a:custGeom>
              <a:avLst/>
              <a:gdLst/>
              <a:ahLst/>
              <a:cxnLst/>
              <a:rect l="0" t="0" r="0" b="0"/>
              <a:pathLst>
                <a:path w="203941" h="62509">
                  <a:moveTo>
                    <a:pt x="62508" y="0"/>
                  </a:moveTo>
                  <a:lnTo>
                    <a:pt x="62508" y="0"/>
                  </a:lnTo>
                  <a:lnTo>
                    <a:pt x="105367" y="0"/>
                  </a:lnTo>
                  <a:lnTo>
                    <a:pt x="126139" y="992"/>
                  </a:lnTo>
                  <a:lnTo>
                    <a:pt x="169554" y="15446"/>
                  </a:lnTo>
                  <a:lnTo>
                    <a:pt x="188714" y="17383"/>
                  </a:lnTo>
                  <a:lnTo>
                    <a:pt x="191294" y="18534"/>
                  </a:lnTo>
                  <a:lnTo>
                    <a:pt x="193013" y="20293"/>
                  </a:lnTo>
                  <a:lnTo>
                    <a:pt x="194160" y="22458"/>
                  </a:lnTo>
                  <a:lnTo>
                    <a:pt x="195917" y="23902"/>
                  </a:lnTo>
                  <a:lnTo>
                    <a:pt x="203940" y="26409"/>
                  </a:lnTo>
                  <a:lnTo>
                    <a:pt x="200215" y="26677"/>
                  </a:lnTo>
                  <a:lnTo>
                    <a:pt x="184355" y="26779"/>
                  </a:lnTo>
                  <a:lnTo>
                    <a:pt x="178508" y="24138"/>
                  </a:lnTo>
                  <a:lnTo>
                    <a:pt x="172603" y="20650"/>
                  </a:lnTo>
                  <a:lnTo>
                    <a:pt x="160727" y="18410"/>
                  </a:lnTo>
                  <a:lnTo>
                    <a:pt x="119723" y="17863"/>
                  </a:lnTo>
                  <a:lnTo>
                    <a:pt x="83511" y="17860"/>
                  </a:lnTo>
                  <a:lnTo>
                    <a:pt x="59250" y="22600"/>
                  </a:lnTo>
                  <a:lnTo>
                    <a:pt x="33274" y="34083"/>
                  </a:lnTo>
                  <a:lnTo>
                    <a:pt x="0" y="6250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19" name="SMARTInkShape-73"/>
          <p:cNvSpPr/>
          <p:nvPr>
            <p:custDataLst>
              <p:tags r:id="rId3"/>
            </p:custDataLst>
          </p:nvPr>
        </p:nvSpPr>
        <p:spPr>
          <a:xfrm>
            <a:off x="5482828" y="2678906"/>
            <a:ext cx="437555" cy="803673"/>
          </a:xfrm>
          <a:custGeom>
            <a:avLst/>
            <a:gdLst/>
            <a:ahLst/>
            <a:cxnLst/>
            <a:rect l="0" t="0" r="0" b="0"/>
            <a:pathLst>
              <a:path w="437555" h="803673">
                <a:moveTo>
                  <a:pt x="437554" y="0"/>
                </a:moveTo>
                <a:lnTo>
                  <a:pt x="437554" y="0"/>
                </a:lnTo>
                <a:lnTo>
                  <a:pt x="432814" y="4740"/>
                </a:lnTo>
                <a:lnTo>
                  <a:pt x="430487" y="12360"/>
                </a:lnTo>
                <a:lnTo>
                  <a:pt x="428735" y="33633"/>
                </a:lnTo>
                <a:lnTo>
                  <a:pt x="422509" y="43428"/>
                </a:lnTo>
                <a:lnTo>
                  <a:pt x="417214" y="77999"/>
                </a:lnTo>
                <a:lnTo>
                  <a:pt x="413632" y="85268"/>
                </a:lnTo>
                <a:lnTo>
                  <a:pt x="401746" y="121184"/>
                </a:lnTo>
                <a:lnTo>
                  <a:pt x="395967" y="131708"/>
                </a:lnTo>
                <a:lnTo>
                  <a:pt x="392821" y="145961"/>
                </a:lnTo>
                <a:lnTo>
                  <a:pt x="377514" y="176564"/>
                </a:lnTo>
                <a:lnTo>
                  <a:pt x="364086" y="216354"/>
                </a:lnTo>
                <a:lnTo>
                  <a:pt x="359231" y="230131"/>
                </a:lnTo>
                <a:lnTo>
                  <a:pt x="357104" y="237218"/>
                </a:lnTo>
                <a:lnTo>
                  <a:pt x="350299" y="249852"/>
                </a:lnTo>
                <a:lnTo>
                  <a:pt x="348377" y="263168"/>
                </a:lnTo>
                <a:lnTo>
                  <a:pt x="347345" y="264742"/>
                </a:lnTo>
                <a:lnTo>
                  <a:pt x="345665" y="265792"/>
                </a:lnTo>
                <a:lnTo>
                  <a:pt x="343552" y="266492"/>
                </a:lnTo>
                <a:lnTo>
                  <a:pt x="342145" y="268942"/>
                </a:lnTo>
                <a:lnTo>
                  <a:pt x="332309" y="310567"/>
                </a:lnTo>
                <a:lnTo>
                  <a:pt x="329658" y="327162"/>
                </a:lnTo>
                <a:lnTo>
                  <a:pt x="323380" y="339277"/>
                </a:lnTo>
                <a:lnTo>
                  <a:pt x="318990" y="364251"/>
                </a:lnTo>
                <a:lnTo>
                  <a:pt x="315406" y="371241"/>
                </a:lnTo>
                <a:lnTo>
                  <a:pt x="311798" y="389857"/>
                </a:lnTo>
                <a:lnTo>
                  <a:pt x="287789" y="429061"/>
                </a:lnTo>
                <a:lnTo>
                  <a:pt x="287110" y="431892"/>
                </a:lnTo>
                <a:lnTo>
                  <a:pt x="285665" y="433780"/>
                </a:lnTo>
                <a:lnTo>
                  <a:pt x="279882" y="437429"/>
                </a:lnTo>
                <a:lnTo>
                  <a:pt x="269250" y="453762"/>
                </a:lnTo>
                <a:lnTo>
                  <a:pt x="253093" y="471199"/>
                </a:lnTo>
                <a:lnTo>
                  <a:pt x="251391" y="476651"/>
                </a:lnTo>
                <a:lnTo>
                  <a:pt x="249946" y="478502"/>
                </a:lnTo>
                <a:lnTo>
                  <a:pt x="245695" y="480558"/>
                </a:lnTo>
                <a:lnTo>
                  <a:pt x="244163" y="482099"/>
                </a:lnTo>
                <a:lnTo>
                  <a:pt x="240378" y="491201"/>
                </a:lnTo>
                <a:lnTo>
                  <a:pt x="235044" y="497988"/>
                </a:lnTo>
                <a:lnTo>
                  <a:pt x="232031" y="506283"/>
                </a:lnTo>
                <a:lnTo>
                  <a:pt x="214798" y="526332"/>
                </a:lnTo>
                <a:lnTo>
                  <a:pt x="214456" y="531438"/>
                </a:lnTo>
                <a:lnTo>
                  <a:pt x="213416" y="532886"/>
                </a:lnTo>
                <a:lnTo>
                  <a:pt x="211731" y="533851"/>
                </a:lnTo>
                <a:lnTo>
                  <a:pt x="206638" y="535400"/>
                </a:lnTo>
                <a:lnTo>
                  <a:pt x="205941" y="538258"/>
                </a:lnTo>
                <a:lnTo>
                  <a:pt x="205755" y="540409"/>
                </a:lnTo>
                <a:lnTo>
                  <a:pt x="202901" y="545444"/>
                </a:lnTo>
                <a:lnTo>
                  <a:pt x="199319" y="550990"/>
                </a:lnTo>
                <a:lnTo>
                  <a:pt x="197726" y="556762"/>
                </a:lnTo>
                <a:lnTo>
                  <a:pt x="196309" y="558698"/>
                </a:lnTo>
                <a:lnTo>
                  <a:pt x="194373" y="559989"/>
                </a:lnTo>
                <a:lnTo>
                  <a:pt x="192090" y="560850"/>
                </a:lnTo>
                <a:lnTo>
                  <a:pt x="190567" y="562415"/>
                </a:lnTo>
                <a:lnTo>
                  <a:pt x="185479" y="572057"/>
                </a:lnTo>
                <a:lnTo>
                  <a:pt x="181654" y="577701"/>
                </a:lnTo>
                <a:lnTo>
                  <a:pt x="178509" y="586456"/>
                </a:lnTo>
                <a:lnTo>
                  <a:pt x="147474" y="629037"/>
                </a:lnTo>
                <a:lnTo>
                  <a:pt x="136654" y="639163"/>
                </a:lnTo>
                <a:lnTo>
                  <a:pt x="130850" y="641260"/>
                </a:lnTo>
                <a:lnTo>
                  <a:pt x="128904" y="642811"/>
                </a:lnTo>
                <a:lnTo>
                  <a:pt x="112738" y="663885"/>
                </a:lnTo>
                <a:lnTo>
                  <a:pt x="106991" y="667130"/>
                </a:lnTo>
                <a:lnTo>
                  <a:pt x="101130" y="669565"/>
                </a:lnTo>
                <a:lnTo>
                  <a:pt x="95218" y="673954"/>
                </a:lnTo>
                <a:lnTo>
                  <a:pt x="91928" y="679212"/>
                </a:lnTo>
                <a:lnTo>
                  <a:pt x="91051" y="682004"/>
                </a:lnTo>
                <a:lnTo>
                  <a:pt x="89474" y="683865"/>
                </a:lnTo>
                <a:lnTo>
                  <a:pt x="85076" y="685932"/>
                </a:lnTo>
                <a:lnTo>
                  <a:pt x="83507" y="687476"/>
                </a:lnTo>
                <a:lnTo>
                  <a:pt x="72801" y="703793"/>
                </a:lnTo>
                <a:lnTo>
                  <a:pt x="65570" y="712248"/>
                </a:lnTo>
                <a:lnTo>
                  <a:pt x="63869" y="717729"/>
                </a:lnTo>
                <a:lnTo>
                  <a:pt x="62423" y="719588"/>
                </a:lnTo>
                <a:lnTo>
                  <a:pt x="58171" y="721652"/>
                </a:lnTo>
                <a:lnTo>
                  <a:pt x="56640" y="723195"/>
                </a:lnTo>
                <a:lnTo>
                  <a:pt x="46689" y="741332"/>
                </a:lnTo>
                <a:lnTo>
                  <a:pt x="45052" y="748363"/>
                </a:lnTo>
                <a:lnTo>
                  <a:pt x="35831" y="758901"/>
                </a:lnTo>
                <a:lnTo>
                  <a:pt x="35753" y="763728"/>
                </a:lnTo>
                <a:lnTo>
                  <a:pt x="34750" y="765136"/>
                </a:lnTo>
                <a:lnTo>
                  <a:pt x="33087" y="766075"/>
                </a:lnTo>
                <a:lnTo>
                  <a:pt x="30989" y="766702"/>
                </a:lnTo>
                <a:lnTo>
                  <a:pt x="29589" y="768111"/>
                </a:lnTo>
                <a:lnTo>
                  <a:pt x="28034" y="772322"/>
                </a:lnTo>
                <a:lnTo>
                  <a:pt x="26626" y="773843"/>
                </a:lnTo>
                <a:lnTo>
                  <a:pt x="22417" y="775532"/>
                </a:lnTo>
                <a:lnTo>
                  <a:pt x="20898" y="776974"/>
                </a:lnTo>
                <a:lnTo>
                  <a:pt x="18260" y="784453"/>
                </a:lnTo>
                <a:lnTo>
                  <a:pt x="15391" y="785208"/>
                </a:lnTo>
                <a:lnTo>
                  <a:pt x="13238" y="785410"/>
                </a:lnTo>
                <a:lnTo>
                  <a:pt x="11801" y="786536"/>
                </a:lnTo>
                <a:lnTo>
                  <a:pt x="9308" y="793466"/>
                </a:lnTo>
                <a:lnTo>
                  <a:pt x="8964" y="802319"/>
                </a:lnTo>
                <a:lnTo>
                  <a:pt x="7960" y="802769"/>
                </a:lnTo>
                <a:lnTo>
                  <a:pt x="0" y="80367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 name="SMARTInkShape-74"/>
          <p:cNvSpPr/>
          <p:nvPr>
            <p:custDataLst>
              <p:tags r:id="rId4"/>
            </p:custDataLst>
          </p:nvPr>
        </p:nvSpPr>
        <p:spPr>
          <a:xfrm>
            <a:off x="4670226" y="2777133"/>
            <a:ext cx="35720" cy="17860"/>
          </a:xfrm>
          <a:custGeom>
            <a:avLst/>
            <a:gdLst/>
            <a:ahLst/>
            <a:cxnLst/>
            <a:rect l="0" t="0" r="0" b="0"/>
            <a:pathLst>
              <a:path w="35720" h="17860">
                <a:moveTo>
                  <a:pt x="35719" y="17859"/>
                </a:moveTo>
                <a:lnTo>
                  <a:pt x="35719" y="17859"/>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SMARTInkShape-75"/>
          <p:cNvSpPr/>
          <p:nvPr>
            <p:custDataLst>
              <p:tags r:id="rId5"/>
            </p:custDataLst>
          </p:nvPr>
        </p:nvSpPr>
        <p:spPr>
          <a:xfrm>
            <a:off x="5759648" y="651867"/>
            <a:ext cx="8931" cy="1"/>
          </a:xfrm>
          <a:custGeom>
            <a:avLst/>
            <a:gdLst/>
            <a:ahLst/>
            <a:cxnLst/>
            <a:rect l="0" t="0" r="0" b="0"/>
            <a:pathLst>
              <a:path w="8931" h="1">
                <a:moveTo>
                  <a:pt x="0" y="0"/>
                </a:moveTo>
                <a:lnTo>
                  <a:pt x="0" y="0"/>
                </a:lnTo>
                <a:lnTo>
                  <a:pt x="893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24" name="SMARTInkShape-Group20"/>
          <p:cNvGrpSpPr/>
          <p:nvPr/>
        </p:nvGrpSpPr>
        <p:grpSpPr>
          <a:xfrm>
            <a:off x="5366742" y="2741414"/>
            <a:ext cx="160736" cy="205384"/>
            <a:chOff x="5366742" y="2741414"/>
            <a:chExt cx="160736" cy="205384"/>
          </a:xfrm>
        </p:grpSpPr>
        <p:sp>
          <p:nvSpPr>
            <p:cNvPr id="22" name="SMARTInkShape-76"/>
            <p:cNvSpPr/>
            <p:nvPr>
              <p:custDataLst>
                <p:tags r:id="rId39"/>
              </p:custDataLst>
            </p:nvPr>
          </p:nvSpPr>
          <p:spPr>
            <a:xfrm>
              <a:off x="5509617" y="2741414"/>
              <a:ext cx="17861" cy="8931"/>
            </a:xfrm>
            <a:custGeom>
              <a:avLst/>
              <a:gdLst/>
              <a:ahLst/>
              <a:cxnLst/>
              <a:rect l="0" t="0" r="0" b="0"/>
              <a:pathLst>
                <a:path w="17861" h="8931">
                  <a:moveTo>
                    <a:pt x="0" y="8930"/>
                  </a:moveTo>
                  <a:lnTo>
                    <a:pt x="0" y="8930"/>
                  </a:lnTo>
                  <a:lnTo>
                    <a:pt x="4740" y="4189"/>
                  </a:lnTo>
                  <a:lnTo>
                    <a:pt x="1786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3" name="SMARTInkShape-77"/>
            <p:cNvSpPr/>
            <p:nvPr>
              <p:custDataLst>
                <p:tags r:id="rId40"/>
              </p:custDataLst>
            </p:nvPr>
          </p:nvSpPr>
          <p:spPr>
            <a:xfrm>
              <a:off x="5366742" y="2937867"/>
              <a:ext cx="26790" cy="8931"/>
            </a:xfrm>
            <a:custGeom>
              <a:avLst/>
              <a:gdLst/>
              <a:ahLst/>
              <a:cxnLst/>
              <a:rect l="0" t="0" r="0" b="0"/>
              <a:pathLst>
                <a:path w="26790" h="8931">
                  <a:moveTo>
                    <a:pt x="0" y="8930"/>
                  </a:moveTo>
                  <a:lnTo>
                    <a:pt x="0" y="8930"/>
                  </a:lnTo>
                  <a:lnTo>
                    <a:pt x="2678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25" name="SMARTInkShape-78"/>
          <p:cNvSpPr/>
          <p:nvPr>
            <p:custDataLst>
              <p:tags r:id="rId6"/>
            </p:custDataLst>
          </p:nvPr>
        </p:nvSpPr>
        <p:spPr>
          <a:xfrm>
            <a:off x="3893513" y="1018152"/>
            <a:ext cx="2543956" cy="2749022"/>
          </a:xfrm>
          <a:custGeom>
            <a:avLst/>
            <a:gdLst/>
            <a:ahLst/>
            <a:cxnLst/>
            <a:rect l="0" t="0" r="0" b="0"/>
            <a:pathLst>
              <a:path w="2543956" h="2749022">
                <a:moveTo>
                  <a:pt x="1223198" y="133778"/>
                </a:moveTo>
                <a:lnTo>
                  <a:pt x="1223198" y="133778"/>
                </a:lnTo>
                <a:lnTo>
                  <a:pt x="1230886" y="126089"/>
                </a:lnTo>
                <a:lnTo>
                  <a:pt x="1264124" y="115775"/>
                </a:lnTo>
                <a:lnTo>
                  <a:pt x="1274570" y="110033"/>
                </a:lnTo>
                <a:lnTo>
                  <a:pt x="1315360" y="107167"/>
                </a:lnTo>
                <a:lnTo>
                  <a:pt x="1356610" y="107004"/>
                </a:lnTo>
                <a:lnTo>
                  <a:pt x="1395461" y="106990"/>
                </a:lnTo>
                <a:lnTo>
                  <a:pt x="1432709" y="106989"/>
                </a:lnTo>
                <a:lnTo>
                  <a:pt x="1474633" y="106989"/>
                </a:lnTo>
                <a:lnTo>
                  <a:pt x="1509363" y="106989"/>
                </a:lnTo>
                <a:lnTo>
                  <a:pt x="1547174" y="106989"/>
                </a:lnTo>
                <a:lnTo>
                  <a:pt x="1586945" y="107981"/>
                </a:lnTo>
                <a:lnTo>
                  <a:pt x="1626495" y="115367"/>
                </a:lnTo>
                <a:lnTo>
                  <a:pt x="1663113" y="116838"/>
                </a:lnTo>
                <a:lnTo>
                  <a:pt x="1698518" y="125617"/>
                </a:lnTo>
                <a:lnTo>
                  <a:pt x="1709287" y="130151"/>
                </a:lnTo>
                <a:lnTo>
                  <a:pt x="1737047" y="134451"/>
                </a:lnTo>
                <a:lnTo>
                  <a:pt x="1748732" y="139820"/>
                </a:lnTo>
                <a:lnTo>
                  <a:pt x="1791511" y="147068"/>
                </a:lnTo>
                <a:lnTo>
                  <a:pt x="1833635" y="160749"/>
                </a:lnTo>
                <a:lnTo>
                  <a:pt x="1876131" y="178442"/>
                </a:lnTo>
                <a:lnTo>
                  <a:pt x="1913717" y="193311"/>
                </a:lnTo>
                <a:lnTo>
                  <a:pt x="1955818" y="208192"/>
                </a:lnTo>
                <a:lnTo>
                  <a:pt x="2000132" y="232788"/>
                </a:lnTo>
                <a:lnTo>
                  <a:pt x="2039528" y="258078"/>
                </a:lnTo>
                <a:lnTo>
                  <a:pt x="2061046" y="270157"/>
                </a:lnTo>
                <a:lnTo>
                  <a:pt x="2104169" y="301849"/>
                </a:lnTo>
                <a:lnTo>
                  <a:pt x="2147659" y="336305"/>
                </a:lnTo>
                <a:lnTo>
                  <a:pt x="2188542" y="370753"/>
                </a:lnTo>
                <a:lnTo>
                  <a:pt x="2225127" y="412820"/>
                </a:lnTo>
                <a:lnTo>
                  <a:pt x="2238961" y="431210"/>
                </a:lnTo>
                <a:lnTo>
                  <a:pt x="2279290" y="474262"/>
                </a:lnTo>
                <a:lnTo>
                  <a:pt x="2304825" y="513166"/>
                </a:lnTo>
                <a:lnTo>
                  <a:pt x="2333665" y="554045"/>
                </a:lnTo>
                <a:lnTo>
                  <a:pt x="2366434" y="596212"/>
                </a:lnTo>
                <a:lnTo>
                  <a:pt x="2383463" y="632143"/>
                </a:lnTo>
                <a:lnTo>
                  <a:pt x="2408514" y="675619"/>
                </a:lnTo>
                <a:lnTo>
                  <a:pt x="2427031" y="711215"/>
                </a:lnTo>
                <a:lnTo>
                  <a:pt x="2445952" y="755816"/>
                </a:lnTo>
                <a:lnTo>
                  <a:pt x="2463091" y="791549"/>
                </a:lnTo>
                <a:lnTo>
                  <a:pt x="2481716" y="834402"/>
                </a:lnTo>
                <a:lnTo>
                  <a:pt x="2491046" y="869875"/>
                </a:lnTo>
                <a:lnTo>
                  <a:pt x="2503086" y="912085"/>
                </a:lnTo>
                <a:lnTo>
                  <a:pt x="2513287" y="951935"/>
                </a:lnTo>
                <a:lnTo>
                  <a:pt x="2520027" y="987337"/>
                </a:lnTo>
                <a:lnTo>
                  <a:pt x="2527532" y="1022015"/>
                </a:lnTo>
                <a:lnTo>
                  <a:pt x="2534216" y="1063956"/>
                </a:lnTo>
                <a:lnTo>
                  <a:pt x="2535374" y="1099177"/>
                </a:lnTo>
                <a:lnTo>
                  <a:pt x="2535717" y="1141032"/>
                </a:lnTo>
                <a:lnTo>
                  <a:pt x="2540559" y="1180112"/>
                </a:lnTo>
                <a:lnTo>
                  <a:pt x="2543955" y="1222736"/>
                </a:lnTo>
                <a:lnTo>
                  <a:pt x="2543551" y="1257678"/>
                </a:lnTo>
                <a:lnTo>
                  <a:pt x="2538580" y="1298018"/>
                </a:lnTo>
                <a:lnTo>
                  <a:pt x="2536400" y="1342415"/>
                </a:lnTo>
                <a:lnTo>
                  <a:pt x="2531228" y="1385103"/>
                </a:lnTo>
                <a:lnTo>
                  <a:pt x="2526788" y="1422897"/>
                </a:lnTo>
                <a:lnTo>
                  <a:pt x="2520054" y="1460081"/>
                </a:lnTo>
                <a:lnTo>
                  <a:pt x="2512767" y="1497667"/>
                </a:lnTo>
                <a:lnTo>
                  <a:pt x="2509175" y="1536805"/>
                </a:lnTo>
                <a:lnTo>
                  <a:pt x="2499575" y="1577253"/>
                </a:lnTo>
                <a:lnTo>
                  <a:pt x="2492865" y="1617912"/>
                </a:lnTo>
                <a:lnTo>
                  <a:pt x="2481716" y="1658346"/>
                </a:lnTo>
                <a:lnTo>
                  <a:pt x="2470266" y="1698313"/>
                </a:lnTo>
                <a:lnTo>
                  <a:pt x="2457457" y="1735568"/>
                </a:lnTo>
                <a:lnTo>
                  <a:pt x="2442406" y="1772659"/>
                </a:lnTo>
                <a:lnTo>
                  <a:pt x="2426371" y="1808233"/>
                </a:lnTo>
                <a:lnTo>
                  <a:pt x="2408915" y="1850069"/>
                </a:lnTo>
                <a:lnTo>
                  <a:pt x="2386653" y="1891516"/>
                </a:lnTo>
                <a:lnTo>
                  <a:pt x="2361640" y="1935612"/>
                </a:lnTo>
                <a:lnTo>
                  <a:pt x="2338058" y="1972712"/>
                </a:lnTo>
                <a:lnTo>
                  <a:pt x="2312904" y="2011323"/>
                </a:lnTo>
                <a:lnTo>
                  <a:pt x="2292545" y="2051319"/>
                </a:lnTo>
                <a:lnTo>
                  <a:pt x="2260647" y="2095195"/>
                </a:lnTo>
                <a:lnTo>
                  <a:pt x="2239012" y="2127372"/>
                </a:lnTo>
                <a:lnTo>
                  <a:pt x="2213750" y="2168325"/>
                </a:lnTo>
                <a:lnTo>
                  <a:pt x="2179374" y="2212248"/>
                </a:lnTo>
                <a:lnTo>
                  <a:pt x="2148008" y="2250014"/>
                </a:lnTo>
                <a:lnTo>
                  <a:pt x="2111466" y="2287191"/>
                </a:lnTo>
                <a:lnTo>
                  <a:pt x="2074605" y="2327101"/>
                </a:lnTo>
                <a:lnTo>
                  <a:pt x="2032829" y="2369152"/>
                </a:lnTo>
                <a:lnTo>
                  <a:pt x="1991151" y="2410846"/>
                </a:lnTo>
                <a:lnTo>
                  <a:pt x="1949479" y="2452519"/>
                </a:lnTo>
                <a:lnTo>
                  <a:pt x="1909020" y="2480550"/>
                </a:lnTo>
                <a:lnTo>
                  <a:pt x="1864740" y="2510396"/>
                </a:lnTo>
                <a:lnTo>
                  <a:pt x="1828156" y="2530759"/>
                </a:lnTo>
                <a:lnTo>
                  <a:pt x="1791273" y="2548021"/>
                </a:lnTo>
                <a:lnTo>
                  <a:pt x="1751137" y="2568986"/>
                </a:lnTo>
                <a:lnTo>
                  <a:pt x="1714545" y="2587716"/>
                </a:lnTo>
                <a:lnTo>
                  <a:pt x="1678124" y="2609435"/>
                </a:lnTo>
                <a:lnTo>
                  <a:pt x="1640653" y="2625242"/>
                </a:lnTo>
                <a:lnTo>
                  <a:pt x="1599566" y="2639471"/>
                </a:lnTo>
                <a:lnTo>
                  <a:pt x="1562787" y="2654482"/>
                </a:lnTo>
                <a:lnTo>
                  <a:pt x="1526859" y="2671522"/>
                </a:lnTo>
                <a:lnTo>
                  <a:pt x="1491098" y="2684442"/>
                </a:lnTo>
                <a:lnTo>
                  <a:pt x="1455371" y="2696549"/>
                </a:lnTo>
                <a:lnTo>
                  <a:pt x="1417997" y="2705513"/>
                </a:lnTo>
                <a:lnTo>
                  <a:pt x="1373520" y="2714453"/>
                </a:lnTo>
                <a:lnTo>
                  <a:pt x="1338845" y="2720740"/>
                </a:lnTo>
                <a:lnTo>
                  <a:pt x="1296312" y="2727604"/>
                </a:lnTo>
                <a:lnTo>
                  <a:pt x="1266938" y="2732868"/>
                </a:lnTo>
                <a:lnTo>
                  <a:pt x="1231723" y="2738514"/>
                </a:lnTo>
                <a:lnTo>
                  <a:pt x="1196229" y="2744332"/>
                </a:lnTo>
                <a:lnTo>
                  <a:pt x="1160610" y="2747578"/>
                </a:lnTo>
                <a:lnTo>
                  <a:pt x="1126920" y="2749021"/>
                </a:lnTo>
                <a:lnTo>
                  <a:pt x="1086633" y="2748842"/>
                </a:lnTo>
                <a:lnTo>
                  <a:pt x="1045851" y="2743041"/>
                </a:lnTo>
                <a:lnTo>
                  <a:pt x="1009132" y="2736860"/>
                </a:lnTo>
                <a:lnTo>
                  <a:pt x="967947" y="2728922"/>
                </a:lnTo>
                <a:lnTo>
                  <a:pt x="927523" y="2725027"/>
                </a:lnTo>
                <a:lnTo>
                  <a:pt x="885437" y="2716582"/>
                </a:lnTo>
                <a:lnTo>
                  <a:pt x="848460" y="2705359"/>
                </a:lnTo>
                <a:lnTo>
                  <a:pt x="812494" y="2693588"/>
                </a:lnTo>
                <a:lnTo>
                  <a:pt x="770589" y="2675572"/>
                </a:lnTo>
                <a:lnTo>
                  <a:pt x="732619" y="2661430"/>
                </a:lnTo>
                <a:lnTo>
                  <a:pt x="696456" y="2649082"/>
                </a:lnTo>
                <a:lnTo>
                  <a:pt x="660649" y="2630951"/>
                </a:lnTo>
                <a:lnTo>
                  <a:pt x="624913" y="2614141"/>
                </a:lnTo>
                <a:lnTo>
                  <a:pt x="589191" y="2592005"/>
                </a:lnTo>
                <a:lnTo>
                  <a:pt x="547187" y="2569666"/>
                </a:lnTo>
                <a:lnTo>
                  <a:pt x="524820" y="2555801"/>
                </a:lnTo>
                <a:lnTo>
                  <a:pt x="481789" y="2531984"/>
                </a:lnTo>
                <a:lnTo>
                  <a:pt x="442093" y="2503002"/>
                </a:lnTo>
                <a:lnTo>
                  <a:pt x="403756" y="2473340"/>
                </a:lnTo>
                <a:lnTo>
                  <a:pt x="365047" y="2443588"/>
                </a:lnTo>
                <a:lnTo>
                  <a:pt x="325921" y="2413824"/>
                </a:lnTo>
                <a:lnTo>
                  <a:pt x="288701" y="2370417"/>
                </a:lnTo>
                <a:lnTo>
                  <a:pt x="245163" y="2328825"/>
                </a:lnTo>
                <a:lnTo>
                  <a:pt x="208300" y="2284446"/>
                </a:lnTo>
                <a:lnTo>
                  <a:pt x="181084" y="2248069"/>
                </a:lnTo>
                <a:lnTo>
                  <a:pt x="156763" y="2206188"/>
                </a:lnTo>
                <a:lnTo>
                  <a:pt x="127714" y="2168470"/>
                </a:lnTo>
                <a:lnTo>
                  <a:pt x="100689" y="2124930"/>
                </a:lnTo>
                <a:lnTo>
                  <a:pt x="77384" y="2080427"/>
                </a:lnTo>
                <a:lnTo>
                  <a:pt x="59775" y="2040538"/>
                </a:lnTo>
                <a:lnTo>
                  <a:pt x="44533" y="1999530"/>
                </a:lnTo>
                <a:lnTo>
                  <a:pt x="29603" y="1955361"/>
                </a:lnTo>
                <a:lnTo>
                  <a:pt x="14714" y="1910776"/>
                </a:lnTo>
                <a:lnTo>
                  <a:pt x="9937" y="1868928"/>
                </a:lnTo>
                <a:lnTo>
                  <a:pt x="6347" y="1830969"/>
                </a:lnTo>
                <a:lnTo>
                  <a:pt x="1761" y="1795855"/>
                </a:lnTo>
                <a:lnTo>
                  <a:pt x="688" y="1763463"/>
                </a:lnTo>
                <a:lnTo>
                  <a:pt x="212" y="1725915"/>
                </a:lnTo>
                <a:lnTo>
                  <a:pt x="0" y="1688723"/>
                </a:lnTo>
                <a:lnTo>
                  <a:pt x="898" y="1655325"/>
                </a:lnTo>
                <a:lnTo>
                  <a:pt x="6982" y="1619789"/>
                </a:lnTo>
                <a:lnTo>
                  <a:pt x="15281" y="1578469"/>
                </a:lnTo>
                <a:lnTo>
                  <a:pt x="21955" y="1537124"/>
                </a:lnTo>
                <a:lnTo>
                  <a:pt x="32827" y="1494156"/>
                </a:lnTo>
                <a:lnTo>
                  <a:pt x="44529" y="1455977"/>
                </a:lnTo>
                <a:lnTo>
                  <a:pt x="56395" y="1415032"/>
                </a:lnTo>
                <a:lnTo>
                  <a:pt x="70059" y="1380470"/>
                </a:lnTo>
                <a:lnTo>
                  <a:pt x="86316" y="1339373"/>
                </a:lnTo>
                <a:lnTo>
                  <a:pt x="100973" y="1305687"/>
                </a:lnTo>
                <a:lnTo>
                  <a:pt x="113032" y="1270571"/>
                </a:lnTo>
                <a:lnTo>
                  <a:pt x="128732" y="1236023"/>
                </a:lnTo>
                <a:lnTo>
                  <a:pt x="151815" y="1194534"/>
                </a:lnTo>
                <a:lnTo>
                  <a:pt x="169548" y="1160135"/>
                </a:lnTo>
                <a:lnTo>
                  <a:pt x="187370" y="1124808"/>
                </a:lnTo>
                <a:lnTo>
                  <a:pt x="205218" y="1089206"/>
                </a:lnTo>
                <a:lnTo>
                  <a:pt x="223074" y="1053521"/>
                </a:lnTo>
                <a:lnTo>
                  <a:pt x="246886" y="1010648"/>
                </a:lnTo>
                <a:lnTo>
                  <a:pt x="276834" y="966387"/>
                </a:lnTo>
                <a:lnTo>
                  <a:pt x="297651" y="931251"/>
                </a:lnTo>
                <a:lnTo>
                  <a:pt x="321237" y="895705"/>
                </a:lnTo>
                <a:lnTo>
                  <a:pt x="342227" y="859045"/>
                </a:lnTo>
                <a:lnTo>
                  <a:pt x="366857" y="818197"/>
                </a:lnTo>
                <a:lnTo>
                  <a:pt x="393006" y="780517"/>
                </a:lnTo>
                <a:lnTo>
                  <a:pt x="419606" y="744217"/>
                </a:lnTo>
                <a:lnTo>
                  <a:pt x="446339" y="708327"/>
                </a:lnTo>
                <a:lnTo>
                  <a:pt x="473112" y="672557"/>
                </a:lnTo>
                <a:lnTo>
                  <a:pt x="500887" y="636823"/>
                </a:lnTo>
                <a:lnTo>
                  <a:pt x="532820" y="601100"/>
                </a:lnTo>
                <a:lnTo>
                  <a:pt x="562565" y="565380"/>
                </a:lnTo>
                <a:lnTo>
                  <a:pt x="595082" y="529661"/>
                </a:lnTo>
                <a:lnTo>
                  <a:pt x="625001" y="493942"/>
                </a:lnTo>
                <a:lnTo>
                  <a:pt x="657569" y="458223"/>
                </a:lnTo>
                <a:lnTo>
                  <a:pt x="687502" y="422504"/>
                </a:lnTo>
                <a:lnTo>
                  <a:pt x="721066" y="387778"/>
                </a:lnTo>
                <a:lnTo>
                  <a:pt x="765317" y="348874"/>
                </a:lnTo>
                <a:lnTo>
                  <a:pt x="807755" y="307786"/>
                </a:lnTo>
                <a:lnTo>
                  <a:pt x="848219" y="268581"/>
                </a:lnTo>
                <a:lnTo>
                  <a:pt x="881795" y="241188"/>
                </a:lnTo>
                <a:lnTo>
                  <a:pt x="916879" y="214220"/>
                </a:lnTo>
                <a:lnTo>
                  <a:pt x="952410" y="187378"/>
                </a:lnTo>
                <a:lnTo>
                  <a:pt x="988072" y="161566"/>
                </a:lnTo>
                <a:lnTo>
                  <a:pt x="1023774" y="139916"/>
                </a:lnTo>
                <a:lnTo>
                  <a:pt x="1059489" y="115091"/>
                </a:lnTo>
                <a:lnTo>
                  <a:pt x="1095206" y="89876"/>
                </a:lnTo>
                <a:lnTo>
                  <a:pt x="1130925" y="70389"/>
                </a:lnTo>
                <a:lnTo>
                  <a:pt x="1167635" y="56898"/>
                </a:lnTo>
                <a:lnTo>
                  <a:pt x="1208498" y="40774"/>
                </a:lnTo>
                <a:lnTo>
                  <a:pt x="1247174" y="24421"/>
                </a:lnTo>
                <a:lnTo>
                  <a:pt x="1289612" y="12850"/>
                </a:lnTo>
                <a:lnTo>
                  <a:pt x="1333606" y="4130"/>
                </a:lnTo>
                <a:lnTo>
                  <a:pt x="1363218" y="1743"/>
                </a:lnTo>
                <a:lnTo>
                  <a:pt x="1395563" y="681"/>
                </a:lnTo>
                <a:lnTo>
                  <a:pt x="1429781" y="210"/>
                </a:lnTo>
                <a:lnTo>
                  <a:pt x="1464833" y="0"/>
                </a:lnTo>
                <a:lnTo>
                  <a:pt x="1497609" y="2553"/>
                </a:lnTo>
                <a:lnTo>
                  <a:pt x="1530697" y="6995"/>
                </a:lnTo>
                <a:lnTo>
                  <a:pt x="1568554" y="12276"/>
                </a:lnTo>
                <a:lnTo>
                  <a:pt x="1605885" y="17931"/>
                </a:lnTo>
                <a:lnTo>
                  <a:pt x="1642320" y="24743"/>
                </a:lnTo>
                <a:lnTo>
                  <a:pt x="1678357" y="34386"/>
                </a:lnTo>
                <a:lnTo>
                  <a:pt x="1714218" y="47932"/>
                </a:lnTo>
                <a:lnTo>
                  <a:pt x="1749999" y="63874"/>
                </a:lnTo>
                <a:lnTo>
                  <a:pt x="1785746" y="80881"/>
                </a:lnTo>
                <a:lnTo>
                  <a:pt x="1821477" y="98362"/>
                </a:lnTo>
                <a:lnTo>
                  <a:pt x="1856209" y="116053"/>
                </a:lnTo>
                <a:lnTo>
                  <a:pt x="1888181" y="133837"/>
                </a:lnTo>
                <a:lnTo>
                  <a:pt x="1918928" y="154309"/>
                </a:lnTo>
                <a:lnTo>
                  <a:pt x="1949130" y="176637"/>
                </a:lnTo>
                <a:lnTo>
                  <a:pt x="1993032" y="211520"/>
                </a:lnTo>
                <a:lnTo>
                  <a:pt x="2031616" y="246991"/>
                </a:lnTo>
                <a:lnTo>
                  <a:pt x="2080448" y="29451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 name="SMARTInkShape-79"/>
          <p:cNvSpPr/>
          <p:nvPr>
            <p:custDataLst>
              <p:tags r:id="rId7"/>
            </p:custDataLst>
          </p:nvPr>
        </p:nvSpPr>
        <p:spPr>
          <a:xfrm>
            <a:off x="5831086" y="2732484"/>
            <a:ext cx="71438" cy="125017"/>
          </a:xfrm>
          <a:custGeom>
            <a:avLst/>
            <a:gdLst/>
            <a:ahLst/>
            <a:cxnLst/>
            <a:rect l="0" t="0" r="0" b="0"/>
            <a:pathLst>
              <a:path w="71438" h="125017">
                <a:moveTo>
                  <a:pt x="0" y="0"/>
                </a:moveTo>
                <a:lnTo>
                  <a:pt x="0" y="0"/>
                </a:lnTo>
                <a:lnTo>
                  <a:pt x="2645" y="29141"/>
                </a:lnTo>
                <a:lnTo>
                  <a:pt x="9713" y="48983"/>
                </a:lnTo>
                <a:lnTo>
                  <a:pt x="33765" y="91451"/>
                </a:lnTo>
                <a:lnTo>
                  <a:pt x="71437" y="12501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 name="SMARTInkShape-80"/>
          <p:cNvSpPr/>
          <p:nvPr>
            <p:custDataLst>
              <p:tags r:id="rId8"/>
            </p:custDataLst>
          </p:nvPr>
        </p:nvSpPr>
        <p:spPr>
          <a:xfrm>
            <a:off x="4768453" y="2598539"/>
            <a:ext cx="169665" cy="62509"/>
          </a:xfrm>
          <a:custGeom>
            <a:avLst/>
            <a:gdLst/>
            <a:ahLst/>
            <a:cxnLst/>
            <a:rect l="0" t="0" r="0" b="0"/>
            <a:pathLst>
              <a:path w="169665" h="62509">
                <a:moveTo>
                  <a:pt x="0" y="62508"/>
                </a:moveTo>
                <a:lnTo>
                  <a:pt x="0" y="62508"/>
                </a:lnTo>
                <a:lnTo>
                  <a:pt x="16781" y="55440"/>
                </a:lnTo>
                <a:lnTo>
                  <a:pt x="24812" y="53946"/>
                </a:lnTo>
                <a:lnTo>
                  <a:pt x="34519" y="47514"/>
                </a:lnTo>
                <a:lnTo>
                  <a:pt x="58773" y="43907"/>
                </a:lnTo>
                <a:lnTo>
                  <a:pt x="71288" y="37630"/>
                </a:lnTo>
                <a:lnTo>
                  <a:pt x="74314" y="36993"/>
                </a:lnTo>
                <a:lnTo>
                  <a:pt x="117820" y="14479"/>
                </a:lnTo>
                <a:lnTo>
                  <a:pt x="124463" y="11396"/>
                </a:lnTo>
                <a:lnTo>
                  <a:pt x="169664"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30" name="SMARTInkShape-Group24"/>
          <p:cNvGrpSpPr/>
          <p:nvPr/>
        </p:nvGrpSpPr>
        <p:grpSpPr>
          <a:xfrm>
            <a:off x="7206257" y="2375297"/>
            <a:ext cx="133413" cy="248495"/>
            <a:chOff x="7206257" y="2375297"/>
            <a:chExt cx="133413" cy="248495"/>
          </a:xfrm>
        </p:grpSpPr>
        <p:sp>
          <p:nvSpPr>
            <p:cNvPr id="28" name="SMARTInkShape-81"/>
            <p:cNvSpPr/>
            <p:nvPr>
              <p:custDataLst>
                <p:tags r:id="rId37"/>
              </p:custDataLst>
            </p:nvPr>
          </p:nvSpPr>
          <p:spPr>
            <a:xfrm>
              <a:off x="7206257" y="2482453"/>
              <a:ext cx="133413" cy="141339"/>
            </a:xfrm>
            <a:custGeom>
              <a:avLst/>
              <a:gdLst/>
              <a:ahLst/>
              <a:cxnLst/>
              <a:rect l="0" t="0" r="0" b="0"/>
              <a:pathLst>
                <a:path w="133413" h="141339">
                  <a:moveTo>
                    <a:pt x="0" y="17860"/>
                  </a:moveTo>
                  <a:lnTo>
                    <a:pt x="0" y="17860"/>
                  </a:lnTo>
                  <a:lnTo>
                    <a:pt x="0" y="0"/>
                  </a:lnTo>
                  <a:lnTo>
                    <a:pt x="0" y="44291"/>
                  </a:lnTo>
                  <a:lnTo>
                    <a:pt x="0" y="53750"/>
                  </a:lnTo>
                  <a:lnTo>
                    <a:pt x="2646" y="61262"/>
                  </a:lnTo>
                  <a:lnTo>
                    <a:pt x="6137" y="67907"/>
                  </a:lnTo>
                  <a:lnTo>
                    <a:pt x="8379" y="80258"/>
                  </a:lnTo>
                  <a:lnTo>
                    <a:pt x="9850" y="96228"/>
                  </a:lnTo>
                  <a:lnTo>
                    <a:pt x="21349" y="122560"/>
                  </a:lnTo>
                  <a:lnTo>
                    <a:pt x="27018" y="128885"/>
                  </a:lnTo>
                  <a:lnTo>
                    <a:pt x="44669" y="140569"/>
                  </a:lnTo>
                  <a:lnTo>
                    <a:pt x="47639" y="141338"/>
                  </a:lnTo>
                  <a:lnTo>
                    <a:pt x="50611" y="140858"/>
                  </a:lnTo>
                  <a:lnTo>
                    <a:pt x="78507" y="124723"/>
                  </a:lnTo>
                  <a:lnTo>
                    <a:pt x="118663" y="86683"/>
                  </a:lnTo>
                  <a:lnTo>
                    <a:pt x="127874" y="72758"/>
                  </a:lnTo>
                  <a:lnTo>
                    <a:pt x="133412" y="48031"/>
                  </a:lnTo>
                  <a:lnTo>
                    <a:pt x="125016" y="1786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9" name="SMARTInkShape-82"/>
            <p:cNvSpPr/>
            <p:nvPr>
              <p:custDataLst>
                <p:tags r:id="rId38"/>
              </p:custDataLst>
            </p:nvPr>
          </p:nvSpPr>
          <p:spPr>
            <a:xfrm>
              <a:off x="7259835" y="2375297"/>
              <a:ext cx="53179" cy="133946"/>
            </a:xfrm>
            <a:custGeom>
              <a:avLst/>
              <a:gdLst/>
              <a:ahLst/>
              <a:cxnLst/>
              <a:rect l="0" t="0" r="0" b="0"/>
              <a:pathLst>
                <a:path w="53179" h="133946">
                  <a:moveTo>
                    <a:pt x="35719" y="0"/>
                  </a:moveTo>
                  <a:lnTo>
                    <a:pt x="35719" y="0"/>
                  </a:lnTo>
                  <a:lnTo>
                    <a:pt x="52229" y="0"/>
                  </a:lnTo>
                  <a:lnTo>
                    <a:pt x="52679" y="992"/>
                  </a:lnTo>
                  <a:lnTo>
                    <a:pt x="53178" y="4740"/>
                  </a:lnTo>
                  <a:lnTo>
                    <a:pt x="50755" y="9713"/>
                  </a:lnTo>
                  <a:lnTo>
                    <a:pt x="45856" y="16250"/>
                  </a:lnTo>
                  <a:lnTo>
                    <a:pt x="44755" y="25406"/>
                  </a:lnTo>
                  <a:lnTo>
                    <a:pt x="44680" y="31120"/>
                  </a:lnTo>
                  <a:lnTo>
                    <a:pt x="42017" y="36320"/>
                  </a:lnTo>
                  <a:lnTo>
                    <a:pt x="39919" y="39096"/>
                  </a:lnTo>
                  <a:lnTo>
                    <a:pt x="37585" y="47472"/>
                  </a:lnTo>
                  <a:lnTo>
                    <a:pt x="33626" y="63345"/>
                  </a:lnTo>
                  <a:lnTo>
                    <a:pt x="26169" y="77969"/>
                  </a:lnTo>
                  <a:lnTo>
                    <a:pt x="12818" y="95926"/>
                  </a:lnTo>
                  <a:lnTo>
                    <a:pt x="8279" y="120192"/>
                  </a:lnTo>
                  <a:lnTo>
                    <a:pt x="6512" y="121799"/>
                  </a:lnTo>
                  <a:lnTo>
                    <a:pt x="4341" y="122871"/>
                  </a:lnTo>
                  <a:lnTo>
                    <a:pt x="2895" y="124578"/>
                  </a:lnTo>
                  <a:lnTo>
                    <a:pt x="0" y="133945"/>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31" name="SMARTInkShape-83"/>
          <p:cNvSpPr/>
          <p:nvPr>
            <p:custDataLst>
              <p:tags r:id="rId9"/>
            </p:custDataLst>
          </p:nvPr>
        </p:nvSpPr>
        <p:spPr>
          <a:xfrm>
            <a:off x="4420195" y="4351643"/>
            <a:ext cx="39281" cy="104272"/>
          </a:xfrm>
          <a:custGeom>
            <a:avLst/>
            <a:gdLst/>
            <a:ahLst/>
            <a:cxnLst/>
            <a:rect l="0" t="0" r="0" b="0"/>
            <a:pathLst>
              <a:path w="39281" h="104272">
                <a:moveTo>
                  <a:pt x="0" y="104271"/>
                </a:moveTo>
                <a:lnTo>
                  <a:pt x="0" y="104271"/>
                </a:lnTo>
                <a:lnTo>
                  <a:pt x="0" y="99530"/>
                </a:lnTo>
                <a:lnTo>
                  <a:pt x="993" y="98134"/>
                </a:lnTo>
                <a:lnTo>
                  <a:pt x="2645" y="97203"/>
                </a:lnTo>
                <a:lnTo>
                  <a:pt x="4741" y="96583"/>
                </a:lnTo>
                <a:lnTo>
                  <a:pt x="6138" y="95177"/>
                </a:lnTo>
                <a:lnTo>
                  <a:pt x="7688" y="90968"/>
                </a:lnTo>
                <a:lnTo>
                  <a:pt x="9676" y="74045"/>
                </a:lnTo>
                <a:lnTo>
                  <a:pt x="15949" y="60119"/>
                </a:lnTo>
                <a:lnTo>
                  <a:pt x="16587" y="56977"/>
                </a:lnTo>
                <a:lnTo>
                  <a:pt x="24760" y="39161"/>
                </a:lnTo>
                <a:lnTo>
                  <a:pt x="26879" y="29693"/>
                </a:lnTo>
                <a:lnTo>
                  <a:pt x="39280"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34" name="SMARTInkShape-Group26"/>
          <p:cNvGrpSpPr/>
          <p:nvPr/>
        </p:nvGrpSpPr>
        <p:grpSpPr>
          <a:xfrm>
            <a:off x="5848945" y="3760216"/>
            <a:ext cx="205384" cy="651049"/>
            <a:chOff x="5848945" y="3760216"/>
            <a:chExt cx="205384" cy="651049"/>
          </a:xfrm>
        </p:grpSpPr>
        <p:sp>
          <p:nvSpPr>
            <p:cNvPr id="32" name="SMARTInkShape-84"/>
            <p:cNvSpPr/>
            <p:nvPr>
              <p:custDataLst>
                <p:tags r:id="rId35"/>
              </p:custDataLst>
            </p:nvPr>
          </p:nvSpPr>
          <p:spPr>
            <a:xfrm>
              <a:off x="5911453" y="3866554"/>
              <a:ext cx="142766" cy="544711"/>
            </a:xfrm>
            <a:custGeom>
              <a:avLst/>
              <a:gdLst/>
              <a:ahLst/>
              <a:cxnLst/>
              <a:rect l="0" t="0" r="0" b="0"/>
              <a:pathLst>
                <a:path w="142766" h="544711">
                  <a:moveTo>
                    <a:pt x="125015" y="535782"/>
                  </a:moveTo>
                  <a:lnTo>
                    <a:pt x="125015" y="535782"/>
                  </a:lnTo>
                  <a:lnTo>
                    <a:pt x="133945" y="544710"/>
                  </a:lnTo>
                  <a:lnTo>
                    <a:pt x="133945" y="539971"/>
                  </a:lnTo>
                  <a:lnTo>
                    <a:pt x="136591" y="534998"/>
                  </a:lnTo>
                  <a:lnTo>
                    <a:pt x="138685" y="532283"/>
                  </a:lnTo>
                  <a:lnTo>
                    <a:pt x="141013" y="523974"/>
                  </a:lnTo>
                  <a:lnTo>
                    <a:pt x="142765" y="489752"/>
                  </a:lnTo>
                  <a:lnTo>
                    <a:pt x="130437" y="445580"/>
                  </a:lnTo>
                  <a:lnTo>
                    <a:pt x="116016" y="408785"/>
                  </a:lnTo>
                  <a:lnTo>
                    <a:pt x="104165" y="369916"/>
                  </a:lnTo>
                  <a:lnTo>
                    <a:pt x="92270" y="335302"/>
                  </a:lnTo>
                  <a:lnTo>
                    <a:pt x="84335" y="298669"/>
                  </a:lnTo>
                  <a:lnTo>
                    <a:pt x="78505" y="255523"/>
                  </a:lnTo>
                  <a:lnTo>
                    <a:pt x="68092" y="217823"/>
                  </a:lnTo>
                  <a:lnTo>
                    <a:pt x="56482" y="180280"/>
                  </a:lnTo>
                  <a:lnTo>
                    <a:pt x="41662" y="141726"/>
                  </a:lnTo>
                  <a:lnTo>
                    <a:pt x="35900" y="102777"/>
                  </a:lnTo>
                  <a:lnTo>
                    <a:pt x="20590" y="61079"/>
                  </a:lnTo>
                  <a:lnTo>
                    <a:pt x="3947" y="16926"/>
                  </a:lnTo>
                  <a:lnTo>
                    <a:pt x="0"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3" name="SMARTInkShape-85"/>
            <p:cNvSpPr/>
            <p:nvPr>
              <p:custDataLst>
                <p:tags r:id="rId36"/>
              </p:custDataLst>
            </p:nvPr>
          </p:nvSpPr>
          <p:spPr>
            <a:xfrm>
              <a:off x="5848945" y="3760216"/>
              <a:ext cx="205384" cy="199623"/>
            </a:xfrm>
            <a:custGeom>
              <a:avLst/>
              <a:gdLst/>
              <a:ahLst/>
              <a:cxnLst/>
              <a:rect l="0" t="0" r="0" b="0"/>
              <a:pathLst>
                <a:path w="205384" h="199623">
                  <a:moveTo>
                    <a:pt x="0" y="88479"/>
                  </a:moveTo>
                  <a:lnTo>
                    <a:pt x="0" y="88479"/>
                  </a:lnTo>
                  <a:lnTo>
                    <a:pt x="0" y="97960"/>
                  </a:lnTo>
                  <a:lnTo>
                    <a:pt x="2645" y="105260"/>
                  </a:lnTo>
                  <a:lnTo>
                    <a:pt x="4740" y="108596"/>
                  </a:lnTo>
                  <a:lnTo>
                    <a:pt x="7129" y="110820"/>
                  </a:lnTo>
                  <a:lnTo>
                    <a:pt x="25731" y="119423"/>
                  </a:lnTo>
                  <a:lnTo>
                    <a:pt x="36571" y="119430"/>
                  </a:lnTo>
                  <a:lnTo>
                    <a:pt x="54959" y="116090"/>
                  </a:lnTo>
                  <a:lnTo>
                    <a:pt x="58468" y="113832"/>
                  </a:lnTo>
                  <a:lnTo>
                    <a:pt x="68145" y="101172"/>
                  </a:lnTo>
                  <a:lnTo>
                    <a:pt x="83302" y="73308"/>
                  </a:lnTo>
                  <a:lnTo>
                    <a:pt x="88112" y="42598"/>
                  </a:lnTo>
                  <a:lnTo>
                    <a:pt x="89283" y="0"/>
                  </a:lnTo>
                  <a:lnTo>
                    <a:pt x="107389" y="38043"/>
                  </a:lnTo>
                  <a:lnTo>
                    <a:pt x="116155" y="57329"/>
                  </a:lnTo>
                  <a:lnTo>
                    <a:pt x="138107" y="96394"/>
                  </a:lnTo>
                  <a:lnTo>
                    <a:pt x="162103" y="137183"/>
                  </a:lnTo>
                  <a:lnTo>
                    <a:pt x="181436" y="166671"/>
                  </a:lnTo>
                  <a:lnTo>
                    <a:pt x="191562" y="175477"/>
                  </a:lnTo>
                  <a:lnTo>
                    <a:pt x="203235" y="195675"/>
                  </a:lnTo>
                  <a:lnTo>
                    <a:pt x="204428" y="199622"/>
                  </a:lnTo>
                  <a:lnTo>
                    <a:pt x="204746" y="199285"/>
                  </a:lnTo>
                  <a:lnTo>
                    <a:pt x="205383" y="177776"/>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37" name="SMARTInkShape-Group27"/>
          <p:cNvGrpSpPr/>
          <p:nvPr/>
        </p:nvGrpSpPr>
        <p:grpSpPr>
          <a:xfrm>
            <a:off x="6051366" y="3137172"/>
            <a:ext cx="119049" cy="210772"/>
            <a:chOff x="6051366" y="3137172"/>
            <a:chExt cx="119049" cy="210772"/>
          </a:xfrm>
        </p:grpSpPr>
        <p:sp>
          <p:nvSpPr>
            <p:cNvPr id="35" name="SMARTInkShape-86"/>
            <p:cNvSpPr/>
            <p:nvPr>
              <p:custDataLst>
                <p:tags r:id="rId33"/>
              </p:custDataLst>
            </p:nvPr>
          </p:nvSpPr>
          <p:spPr>
            <a:xfrm>
              <a:off x="6131813" y="3137172"/>
              <a:ext cx="38602" cy="95376"/>
            </a:xfrm>
            <a:custGeom>
              <a:avLst/>
              <a:gdLst/>
              <a:ahLst/>
              <a:cxnLst/>
              <a:rect l="0" t="0" r="0" b="0"/>
              <a:pathLst>
                <a:path w="38602" h="95376">
                  <a:moveTo>
                    <a:pt x="0" y="0"/>
                  </a:moveTo>
                  <a:lnTo>
                    <a:pt x="0" y="0"/>
                  </a:lnTo>
                  <a:lnTo>
                    <a:pt x="19456" y="37336"/>
                  </a:lnTo>
                  <a:lnTo>
                    <a:pt x="34781" y="76838"/>
                  </a:lnTo>
                  <a:lnTo>
                    <a:pt x="38601" y="95375"/>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6" name="SMARTInkShape-87"/>
            <p:cNvSpPr/>
            <p:nvPr>
              <p:custDataLst>
                <p:tags r:id="rId34"/>
              </p:custDataLst>
            </p:nvPr>
          </p:nvSpPr>
          <p:spPr>
            <a:xfrm>
              <a:off x="6051366" y="3178969"/>
              <a:ext cx="109738" cy="168975"/>
            </a:xfrm>
            <a:custGeom>
              <a:avLst/>
              <a:gdLst/>
              <a:ahLst/>
              <a:cxnLst/>
              <a:rect l="0" t="0" r="0" b="0"/>
              <a:pathLst>
                <a:path w="109738" h="168975">
                  <a:moveTo>
                    <a:pt x="0" y="16625"/>
                  </a:moveTo>
                  <a:lnTo>
                    <a:pt x="0" y="16625"/>
                  </a:lnTo>
                  <a:lnTo>
                    <a:pt x="5725" y="28862"/>
                  </a:lnTo>
                  <a:lnTo>
                    <a:pt x="17803" y="68062"/>
                  </a:lnTo>
                  <a:lnTo>
                    <a:pt x="32723" y="108083"/>
                  </a:lnTo>
                  <a:lnTo>
                    <a:pt x="44964" y="142213"/>
                  </a:lnTo>
                  <a:lnTo>
                    <a:pt x="47426" y="153495"/>
                  </a:lnTo>
                  <a:lnTo>
                    <a:pt x="51829" y="161816"/>
                  </a:lnTo>
                  <a:lnTo>
                    <a:pt x="57091" y="166176"/>
                  </a:lnTo>
                  <a:lnTo>
                    <a:pt x="65633" y="168630"/>
                  </a:lnTo>
                  <a:lnTo>
                    <a:pt x="68555" y="168974"/>
                  </a:lnTo>
                  <a:lnTo>
                    <a:pt x="71496" y="167220"/>
                  </a:lnTo>
                  <a:lnTo>
                    <a:pt x="77408" y="159979"/>
                  </a:lnTo>
                  <a:lnTo>
                    <a:pt x="80697" y="152791"/>
                  </a:lnTo>
                  <a:lnTo>
                    <a:pt x="83151" y="146290"/>
                  </a:lnTo>
                  <a:lnTo>
                    <a:pt x="98706" y="125041"/>
                  </a:lnTo>
                  <a:lnTo>
                    <a:pt x="107229" y="83988"/>
                  </a:lnTo>
                  <a:lnTo>
                    <a:pt x="109737" y="41132"/>
                  </a:lnTo>
                  <a:lnTo>
                    <a:pt x="101188"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40" name="SMARTInkShape-Group28"/>
          <p:cNvGrpSpPr/>
          <p:nvPr/>
        </p:nvGrpSpPr>
        <p:grpSpPr>
          <a:xfrm>
            <a:off x="6509741" y="3062883"/>
            <a:ext cx="312015" cy="481555"/>
            <a:chOff x="6509741" y="3062883"/>
            <a:chExt cx="312015" cy="481555"/>
          </a:xfrm>
        </p:grpSpPr>
        <p:sp>
          <p:nvSpPr>
            <p:cNvPr id="38" name="SMARTInkShape-88"/>
            <p:cNvSpPr/>
            <p:nvPr>
              <p:custDataLst>
                <p:tags r:id="rId31"/>
              </p:custDataLst>
            </p:nvPr>
          </p:nvSpPr>
          <p:spPr>
            <a:xfrm>
              <a:off x="6509741" y="3062883"/>
              <a:ext cx="250033" cy="401836"/>
            </a:xfrm>
            <a:custGeom>
              <a:avLst/>
              <a:gdLst/>
              <a:ahLst/>
              <a:cxnLst/>
              <a:rect l="0" t="0" r="0" b="0"/>
              <a:pathLst>
                <a:path w="250033" h="401836">
                  <a:moveTo>
                    <a:pt x="0" y="0"/>
                  </a:moveTo>
                  <a:lnTo>
                    <a:pt x="0" y="0"/>
                  </a:lnTo>
                  <a:lnTo>
                    <a:pt x="18092" y="20737"/>
                  </a:lnTo>
                  <a:lnTo>
                    <a:pt x="29813" y="46981"/>
                  </a:lnTo>
                  <a:lnTo>
                    <a:pt x="37587" y="85181"/>
                  </a:lnTo>
                  <a:lnTo>
                    <a:pt x="49856" y="126274"/>
                  </a:lnTo>
                  <a:lnTo>
                    <a:pt x="62570" y="167012"/>
                  </a:lnTo>
                  <a:lnTo>
                    <a:pt x="82953" y="210003"/>
                  </a:lnTo>
                  <a:lnTo>
                    <a:pt x="100760" y="250835"/>
                  </a:lnTo>
                  <a:lnTo>
                    <a:pt x="115007" y="279771"/>
                  </a:lnTo>
                  <a:lnTo>
                    <a:pt x="148098" y="317117"/>
                  </a:lnTo>
                  <a:lnTo>
                    <a:pt x="178498" y="352499"/>
                  </a:lnTo>
                  <a:lnTo>
                    <a:pt x="250032" y="401835"/>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9" name="SMARTInkShape-89"/>
            <p:cNvSpPr/>
            <p:nvPr>
              <p:custDataLst>
                <p:tags r:id="rId32"/>
              </p:custDataLst>
            </p:nvPr>
          </p:nvSpPr>
          <p:spPr>
            <a:xfrm>
              <a:off x="6684619" y="3330773"/>
              <a:ext cx="137137" cy="213665"/>
            </a:xfrm>
            <a:custGeom>
              <a:avLst/>
              <a:gdLst/>
              <a:ahLst/>
              <a:cxnLst/>
              <a:rect l="0" t="0" r="0" b="0"/>
              <a:pathLst>
                <a:path w="137137" h="213665">
                  <a:moveTo>
                    <a:pt x="3716" y="0"/>
                  </a:moveTo>
                  <a:lnTo>
                    <a:pt x="3716" y="0"/>
                  </a:lnTo>
                  <a:lnTo>
                    <a:pt x="8457" y="0"/>
                  </a:lnTo>
                  <a:lnTo>
                    <a:pt x="20886" y="14222"/>
                  </a:lnTo>
                  <a:lnTo>
                    <a:pt x="38953" y="47207"/>
                  </a:lnTo>
                  <a:lnTo>
                    <a:pt x="59399" y="87649"/>
                  </a:lnTo>
                  <a:lnTo>
                    <a:pt x="79884" y="126700"/>
                  </a:lnTo>
                  <a:lnTo>
                    <a:pt x="106874" y="170621"/>
                  </a:lnTo>
                  <a:lnTo>
                    <a:pt x="137136" y="213664"/>
                  </a:lnTo>
                  <a:lnTo>
                    <a:pt x="116171" y="206063"/>
                  </a:lnTo>
                  <a:lnTo>
                    <a:pt x="73081" y="183623"/>
                  </a:lnTo>
                  <a:lnTo>
                    <a:pt x="32752" y="154765"/>
                  </a:lnTo>
                  <a:lnTo>
                    <a:pt x="1118" y="130968"/>
                  </a:lnTo>
                  <a:lnTo>
                    <a:pt x="0" y="128984"/>
                  </a:lnTo>
                  <a:lnTo>
                    <a:pt x="247" y="127662"/>
                  </a:lnTo>
                  <a:lnTo>
                    <a:pt x="12646" y="116086"/>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43" name="SMARTInkShape-Group29"/>
          <p:cNvGrpSpPr/>
          <p:nvPr/>
        </p:nvGrpSpPr>
        <p:grpSpPr>
          <a:xfrm>
            <a:off x="7277695" y="3143250"/>
            <a:ext cx="151805" cy="444346"/>
            <a:chOff x="7277695" y="3143250"/>
            <a:chExt cx="151805" cy="444346"/>
          </a:xfrm>
        </p:grpSpPr>
        <p:sp>
          <p:nvSpPr>
            <p:cNvPr id="41" name="SMARTInkShape-90"/>
            <p:cNvSpPr/>
            <p:nvPr>
              <p:custDataLst>
                <p:tags r:id="rId29"/>
              </p:custDataLst>
            </p:nvPr>
          </p:nvSpPr>
          <p:spPr>
            <a:xfrm>
              <a:off x="7349132" y="3143250"/>
              <a:ext cx="80368" cy="383977"/>
            </a:xfrm>
            <a:custGeom>
              <a:avLst/>
              <a:gdLst/>
              <a:ahLst/>
              <a:cxnLst/>
              <a:rect l="0" t="0" r="0" b="0"/>
              <a:pathLst>
                <a:path w="80368" h="383977">
                  <a:moveTo>
                    <a:pt x="80367" y="0"/>
                  </a:moveTo>
                  <a:lnTo>
                    <a:pt x="80367" y="0"/>
                  </a:lnTo>
                  <a:lnTo>
                    <a:pt x="80367" y="38160"/>
                  </a:lnTo>
                  <a:lnTo>
                    <a:pt x="70654" y="76267"/>
                  </a:lnTo>
                  <a:lnTo>
                    <a:pt x="62589" y="119331"/>
                  </a:lnTo>
                  <a:lnTo>
                    <a:pt x="50220" y="163979"/>
                  </a:lnTo>
                  <a:lnTo>
                    <a:pt x="39612" y="202238"/>
                  </a:lnTo>
                  <a:lnTo>
                    <a:pt x="31491" y="246800"/>
                  </a:lnTo>
                  <a:lnTo>
                    <a:pt x="20589" y="291248"/>
                  </a:lnTo>
                  <a:lnTo>
                    <a:pt x="10085" y="335682"/>
                  </a:lnTo>
                  <a:lnTo>
                    <a:pt x="6513" y="364515"/>
                  </a:lnTo>
                  <a:lnTo>
                    <a:pt x="0" y="383976"/>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2" name="SMARTInkShape-91"/>
            <p:cNvSpPr/>
            <p:nvPr>
              <p:custDataLst>
                <p:tags r:id="rId30"/>
              </p:custDataLst>
            </p:nvPr>
          </p:nvSpPr>
          <p:spPr>
            <a:xfrm>
              <a:off x="7277695" y="3402211"/>
              <a:ext cx="142876" cy="185385"/>
            </a:xfrm>
            <a:custGeom>
              <a:avLst/>
              <a:gdLst/>
              <a:ahLst/>
              <a:cxnLst/>
              <a:rect l="0" t="0" r="0" b="0"/>
              <a:pathLst>
                <a:path w="142876" h="185385">
                  <a:moveTo>
                    <a:pt x="0" y="0"/>
                  </a:moveTo>
                  <a:lnTo>
                    <a:pt x="0" y="0"/>
                  </a:lnTo>
                  <a:lnTo>
                    <a:pt x="4740" y="4740"/>
                  </a:lnTo>
                  <a:lnTo>
                    <a:pt x="7067" y="12359"/>
                  </a:lnTo>
                  <a:lnTo>
                    <a:pt x="8766" y="54663"/>
                  </a:lnTo>
                  <a:lnTo>
                    <a:pt x="7916" y="98370"/>
                  </a:lnTo>
                  <a:lnTo>
                    <a:pt x="1238" y="133413"/>
                  </a:lnTo>
                  <a:lnTo>
                    <a:pt x="3196" y="141315"/>
                  </a:lnTo>
                  <a:lnTo>
                    <a:pt x="6381" y="148135"/>
                  </a:lnTo>
                  <a:lnTo>
                    <a:pt x="8426" y="163243"/>
                  </a:lnTo>
                  <a:lnTo>
                    <a:pt x="9698" y="172763"/>
                  </a:lnTo>
                  <a:lnTo>
                    <a:pt x="13570" y="180302"/>
                  </a:lnTo>
                  <a:lnTo>
                    <a:pt x="15992" y="182709"/>
                  </a:lnTo>
                  <a:lnTo>
                    <a:pt x="21329" y="185384"/>
                  </a:lnTo>
                  <a:lnTo>
                    <a:pt x="29654" y="183926"/>
                  </a:lnTo>
                  <a:lnTo>
                    <a:pt x="42850" y="177528"/>
                  </a:lnTo>
                  <a:lnTo>
                    <a:pt x="84498" y="138710"/>
                  </a:lnTo>
                  <a:lnTo>
                    <a:pt x="99561" y="122679"/>
                  </a:lnTo>
                  <a:lnTo>
                    <a:pt x="119288" y="95391"/>
                  </a:lnTo>
                  <a:lnTo>
                    <a:pt x="142875" y="89296"/>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46" name="SMARTInkShape-Group30"/>
          <p:cNvGrpSpPr/>
          <p:nvPr/>
        </p:nvGrpSpPr>
        <p:grpSpPr>
          <a:xfrm>
            <a:off x="7291691" y="4330898"/>
            <a:ext cx="271755" cy="205384"/>
            <a:chOff x="7291691" y="4330898"/>
            <a:chExt cx="271755" cy="205384"/>
          </a:xfrm>
        </p:grpSpPr>
        <p:sp>
          <p:nvSpPr>
            <p:cNvPr id="44" name="SMARTInkShape-92"/>
            <p:cNvSpPr/>
            <p:nvPr>
              <p:custDataLst>
                <p:tags r:id="rId27"/>
              </p:custDataLst>
            </p:nvPr>
          </p:nvSpPr>
          <p:spPr>
            <a:xfrm>
              <a:off x="7340202" y="4412773"/>
              <a:ext cx="223244" cy="78860"/>
            </a:xfrm>
            <a:custGeom>
              <a:avLst/>
              <a:gdLst/>
              <a:ahLst/>
              <a:cxnLst/>
              <a:rect l="0" t="0" r="0" b="0"/>
              <a:pathLst>
                <a:path w="223244" h="78860">
                  <a:moveTo>
                    <a:pt x="223243" y="78859"/>
                  </a:moveTo>
                  <a:lnTo>
                    <a:pt x="223243" y="78859"/>
                  </a:lnTo>
                  <a:lnTo>
                    <a:pt x="218503" y="78859"/>
                  </a:lnTo>
                  <a:lnTo>
                    <a:pt x="189823" y="66431"/>
                  </a:lnTo>
                  <a:lnTo>
                    <a:pt x="150932" y="44934"/>
                  </a:lnTo>
                  <a:lnTo>
                    <a:pt x="111173" y="31589"/>
                  </a:lnTo>
                  <a:lnTo>
                    <a:pt x="68329" y="11977"/>
                  </a:lnTo>
                  <a:lnTo>
                    <a:pt x="26637" y="0"/>
                  </a:lnTo>
                  <a:lnTo>
                    <a:pt x="0" y="7422"/>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5" name="SMARTInkShape-93"/>
            <p:cNvSpPr/>
            <p:nvPr>
              <p:custDataLst>
                <p:tags r:id="rId28"/>
              </p:custDataLst>
            </p:nvPr>
          </p:nvSpPr>
          <p:spPr>
            <a:xfrm>
              <a:off x="7291691" y="4330898"/>
              <a:ext cx="182458" cy="205384"/>
            </a:xfrm>
            <a:custGeom>
              <a:avLst/>
              <a:gdLst/>
              <a:ahLst/>
              <a:cxnLst/>
              <a:rect l="0" t="0" r="0" b="0"/>
              <a:pathLst>
                <a:path w="182458" h="205384">
                  <a:moveTo>
                    <a:pt x="164597" y="0"/>
                  </a:moveTo>
                  <a:lnTo>
                    <a:pt x="164597" y="0"/>
                  </a:lnTo>
                  <a:lnTo>
                    <a:pt x="125769" y="2646"/>
                  </a:lnTo>
                  <a:lnTo>
                    <a:pt x="84813" y="15232"/>
                  </a:lnTo>
                  <a:lnTo>
                    <a:pt x="45848" y="32772"/>
                  </a:lnTo>
                  <a:lnTo>
                    <a:pt x="20551" y="47629"/>
                  </a:lnTo>
                  <a:lnTo>
                    <a:pt x="1045" y="65485"/>
                  </a:lnTo>
                  <a:lnTo>
                    <a:pt x="0" y="68461"/>
                  </a:lnTo>
                  <a:lnTo>
                    <a:pt x="296" y="71438"/>
                  </a:lnTo>
                  <a:lnTo>
                    <a:pt x="7900" y="88085"/>
                  </a:lnTo>
                  <a:lnTo>
                    <a:pt x="25565" y="104703"/>
                  </a:lnTo>
                  <a:lnTo>
                    <a:pt x="65329" y="128096"/>
                  </a:lnTo>
                  <a:lnTo>
                    <a:pt x="106110" y="151825"/>
                  </a:lnTo>
                  <a:lnTo>
                    <a:pt x="143344" y="180362"/>
                  </a:lnTo>
                  <a:lnTo>
                    <a:pt x="182457" y="205383"/>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49" name="SMARTInkShape-Group31"/>
          <p:cNvGrpSpPr/>
          <p:nvPr/>
        </p:nvGrpSpPr>
        <p:grpSpPr>
          <a:xfrm>
            <a:off x="6393664" y="4205882"/>
            <a:ext cx="535774" cy="285751"/>
            <a:chOff x="6393664" y="4205882"/>
            <a:chExt cx="535774" cy="285751"/>
          </a:xfrm>
        </p:grpSpPr>
        <p:sp>
          <p:nvSpPr>
            <p:cNvPr id="47" name="SMARTInkShape-94"/>
            <p:cNvSpPr/>
            <p:nvPr>
              <p:custDataLst>
                <p:tags r:id="rId25"/>
              </p:custDataLst>
            </p:nvPr>
          </p:nvSpPr>
          <p:spPr>
            <a:xfrm>
              <a:off x="6411514" y="4205882"/>
              <a:ext cx="517924" cy="285751"/>
            </a:xfrm>
            <a:custGeom>
              <a:avLst/>
              <a:gdLst/>
              <a:ahLst/>
              <a:cxnLst/>
              <a:rect l="0" t="0" r="0" b="0"/>
              <a:pathLst>
                <a:path w="517924" h="285751">
                  <a:moveTo>
                    <a:pt x="517923" y="285750"/>
                  </a:moveTo>
                  <a:lnTo>
                    <a:pt x="517923" y="285750"/>
                  </a:lnTo>
                  <a:lnTo>
                    <a:pt x="504621" y="272448"/>
                  </a:lnTo>
                  <a:lnTo>
                    <a:pt x="499444" y="269917"/>
                  </a:lnTo>
                  <a:lnTo>
                    <a:pt x="483295" y="263551"/>
                  </a:lnTo>
                  <a:lnTo>
                    <a:pt x="464881" y="252498"/>
                  </a:lnTo>
                  <a:lnTo>
                    <a:pt x="457285" y="250519"/>
                  </a:lnTo>
                  <a:lnTo>
                    <a:pt x="448656" y="243991"/>
                  </a:lnTo>
                  <a:lnTo>
                    <a:pt x="443151" y="242386"/>
                  </a:lnTo>
                  <a:lnTo>
                    <a:pt x="441286" y="240966"/>
                  </a:lnTo>
                  <a:lnTo>
                    <a:pt x="436677" y="234227"/>
                  </a:lnTo>
                  <a:lnTo>
                    <a:pt x="398566" y="206560"/>
                  </a:lnTo>
                  <a:lnTo>
                    <a:pt x="359514" y="180821"/>
                  </a:lnTo>
                  <a:lnTo>
                    <a:pt x="320006" y="149725"/>
                  </a:lnTo>
                  <a:lnTo>
                    <a:pt x="278482" y="110795"/>
                  </a:lnTo>
                  <a:lnTo>
                    <a:pt x="244885" y="90597"/>
                  </a:lnTo>
                  <a:lnTo>
                    <a:pt x="204864" y="62676"/>
                  </a:lnTo>
                  <a:lnTo>
                    <a:pt x="163681" y="41682"/>
                  </a:lnTo>
                  <a:lnTo>
                    <a:pt x="122039" y="28939"/>
                  </a:lnTo>
                  <a:lnTo>
                    <a:pt x="98227" y="20342"/>
                  </a:lnTo>
                  <a:lnTo>
                    <a:pt x="69454" y="17195"/>
                  </a:lnTo>
                  <a:lnTo>
                    <a:pt x="51717" y="10856"/>
                  </a:lnTo>
                  <a:lnTo>
                    <a:pt x="35168" y="6855"/>
                  </a:lnTo>
                  <a:lnTo>
                    <a:pt x="11184" y="402"/>
                  </a:lnTo>
                  <a:lnTo>
                    <a:pt x="0"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SMARTInkShape-95"/>
            <p:cNvSpPr/>
            <p:nvPr>
              <p:custDataLst>
                <p:tags r:id="rId26"/>
              </p:custDataLst>
            </p:nvPr>
          </p:nvSpPr>
          <p:spPr>
            <a:xfrm>
              <a:off x="6393664" y="4205886"/>
              <a:ext cx="196446" cy="142872"/>
            </a:xfrm>
            <a:custGeom>
              <a:avLst/>
              <a:gdLst/>
              <a:ahLst/>
              <a:cxnLst/>
              <a:rect l="0" t="0" r="0" b="0"/>
              <a:pathLst>
                <a:path w="196446" h="142872">
                  <a:moveTo>
                    <a:pt x="151796" y="8926"/>
                  </a:moveTo>
                  <a:lnTo>
                    <a:pt x="151796" y="8926"/>
                  </a:lnTo>
                  <a:lnTo>
                    <a:pt x="144108" y="1238"/>
                  </a:lnTo>
                  <a:lnTo>
                    <a:pt x="100917" y="29"/>
                  </a:lnTo>
                  <a:lnTo>
                    <a:pt x="60711" y="0"/>
                  </a:lnTo>
                  <a:lnTo>
                    <a:pt x="21255" y="989"/>
                  </a:lnTo>
                  <a:lnTo>
                    <a:pt x="938" y="8559"/>
                  </a:lnTo>
                  <a:lnTo>
                    <a:pt x="75" y="16582"/>
                  </a:lnTo>
                  <a:lnTo>
                    <a:pt x="0" y="25432"/>
                  </a:lnTo>
                  <a:lnTo>
                    <a:pt x="15244" y="40776"/>
                  </a:lnTo>
                  <a:lnTo>
                    <a:pt x="45889" y="60270"/>
                  </a:lnTo>
                  <a:lnTo>
                    <a:pt x="89453" y="78085"/>
                  </a:lnTo>
                  <a:lnTo>
                    <a:pt x="130608" y="98178"/>
                  </a:lnTo>
                  <a:lnTo>
                    <a:pt x="170393" y="122813"/>
                  </a:lnTo>
                  <a:lnTo>
                    <a:pt x="190270" y="132736"/>
                  </a:lnTo>
                  <a:lnTo>
                    <a:pt x="196445" y="142871"/>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50" name="SMARTInkShape-96"/>
          <p:cNvSpPr/>
          <p:nvPr>
            <p:custDataLst>
              <p:tags r:id="rId10"/>
            </p:custDataLst>
          </p:nvPr>
        </p:nvSpPr>
        <p:spPr>
          <a:xfrm>
            <a:off x="6572249" y="4929188"/>
            <a:ext cx="692612" cy="267891"/>
          </a:xfrm>
          <a:custGeom>
            <a:avLst/>
            <a:gdLst/>
            <a:ahLst/>
            <a:cxnLst/>
            <a:rect l="0" t="0" r="0" b="0"/>
            <a:pathLst>
              <a:path w="692612" h="267891">
                <a:moveTo>
                  <a:pt x="0" y="0"/>
                </a:moveTo>
                <a:lnTo>
                  <a:pt x="0" y="0"/>
                </a:lnTo>
                <a:lnTo>
                  <a:pt x="4741" y="0"/>
                </a:lnTo>
                <a:lnTo>
                  <a:pt x="9714" y="2645"/>
                </a:lnTo>
                <a:lnTo>
                  <a:pt x="15232" y="6137"/>
                </a:lnTo>
                <a:lnTo>
                  <a:pt x="49784" y="17951"/>
                </a:lnTo>
                <a:lnTo>
                  <a:pt x="62347" y="24748"/>
                </a:lnTo>
                <a:lnTo>
                  <a:pt x="79123" y="31125"/>
                </a:lnTo>
                <a:lnTo>
                  <a:pt x="114060" y="50984"/>
                </a:lnTo>
                <a:lnTo>
                  <a:pt x="127592" y="53065"/>
                </a:lnTo>
                <a:lnTo>
                  <a:pt x="129710" y="54228"/>
                </a:lnTo>
                <a:lnTo>
                  <a:pt x="131122" y="55996"/>
                </a:lnTo>
                <a:lnTo>
                  <a:pt x="132063" y="58165"/>
                </a:lnTo>
                <a:lnTo>
                  <a:pt x="133684" y="59613"/>
                </a:lnTo>
                <a:lnTo>
                  <a:pt x="141695" y="63634"/>
                </a:lnTo>
                <a:lnTo>
                  <a:pt x="184733" y="96767"/>
                </a:lnTo>
                <a:lnTo>
                  <a:pt x="227758" y="127487"/>
                </a:lnTo>
                <a:lnTo>
                  <a:pt x="271523" y="157505"/>
                </a:lnTo>
                <a:lnTo>
                  <a:pt x="310830" y="181559"/>
                </a:lnTo>
                <a:lnTo>
                  <a:pt x="344181" y="202405"/>
                </a:lnTo>
                <a:lnTo>
                  <a:pt x="355870" y="211335"/>
                </a:lnTo>
                <a:lnTo>
                  <a:pt x="399875" y="235148"/>
                </a:lnTo>
                <a:lnTo>
                  <a:pt x="439457" y="247937"/>
                </a:lnTo>
                <a:lnTo>
                  <a:pt x="449314" y="250092"/>
                </a:lnTo>
                <a:lnTo>
                  <a:pt x="461434" y="255891"/>
                </a:lnTo>
                <a:lnTo>
                  <a:pt x="502955" y="265017"/>
                </a:lnTo>
                <a:lnTo>
                  <a:pt x="534690" y="267815"/>
                </a:lnTo>
                <a:lnTo>
                  <a:pt x="579058" y="267890"/>
                </a:lnTo>
                <a:lnTo>
                  <a:pt x="589357" y="267890"/>
                </a:lnTo>
                <a:lnTo>
                  <a:pt x="597922" y="259328"/>
                </a:lnTo>
                <a:lnTo>
                  <a:pt x="593440" y="249589"/>
                </a:lnTo>
                <a:lnTo>
                  <a:pt x="591087" y="246760"/>
                </a:lnTo>
                <a:lnTo>
                  <a:pt x="583036" y="240794"/>
                </a:lnTo>
                <a:lnTo>
                  <a:pt x="550661" y="202488"/>
                </a:lnTo>
                <a:lnTo>
                  <a:pt x="544710" y="199135"/>
                </a:lnTo>
                <a:lnTo>
                  <a:pt x="541734" y="198240"/>
                </a:lnTo>
                <a:lnTo>
                  <a:pt x="539749" y="196653"/>
                </a:lnTo>
                <a:lnTo>
                  <a:pt x="535828" y="187645"/>
                </a:lnTo>
                <a:lnTo>
                  <a:pt x="540536" y="192299"/>
                </a:lnTo>
                <a:lnTo>
                  <a:pt x="584024" y="203338"/>
                </a:lnTo>
                <a:lnTo>
                  <a:pt x="619504" y="211851"/>
                </a:lnTo>
                <a:lnTo>
                  <a:pt x="647571" y="216228"/>
                </a:lnTo>
                <a:lnTo>
                  <a:pt x="677495" y="225271"/>
                </a:lnTo>
                <a:lnTo>
                  <a:pt x="692611" y="234108"/>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53" name="SMARTInkShape-Group33"/>
          <p:cNvGrpSpPr/>
          <p:nvPr/>
        </p:nvGrpSpPr>
        <p:grpSpPr>
          <a:xfrm>
            <a:off x="5105190" y="3947331"/>
            <a:ext cx="769675" cy="935403"/>
            <a:chOff x="5105190" y="3947331"/>
            <a:chExt cx="769675" cy="935403"/>
          </a:xfrm>
        </p:grpSpPr>
        <p:sp>
          <p:nvSpPr>
            <p:cNvPr id="51" name="SMARTInkShape-97"/>
            <p:cNvSpPr/>
            <p:nvPr>
              <p:custDataLst>
                <p:tags r:id="rId23"/>
              </p:custDataLst>
            </p:nvPr>
          </p:nvSpPr>
          <p:spPr>
            <a:xfrm>
              <a:off x="5465147" y="4759523"/>
              <a:ext cx="409718" cy="123211"/>
            </a:xfrm>
            <a:custGeom>
              <a:avLst/>
              <a:gdLst/>
              <a:ahLst/>
              <a:cxnLst/>
              <a:rect l="0" t="0" r="0" b="0"/>
              <a:pathLst>
                <a:path w="409718" h="123211">
                  <a:moveTo>
                    <a:pt x="223064" y="35719"/>
                  </a:moveTo>
                  <a:lnTo>
                    <a:pt x="223064" y="35719"/>
                  </a:lnTo>
                  <a:lnTo>
                    <a:pt x="218324" y="30980"/>
                  </a:lnTo>
                  <a:lnTo>
                    <a:pt x="215996" y="23360"/>
                  </a:lnTo>
                  <a:lnTo>
                    <a:pt x="214502" y="11780"/>
                  </a:lnTo>
                  <a:lnTo>
                    <a:pt x="205212" y="8"/>
                  </a:lnTo>
                  <a:lnTo>
                    <a:pt x="205207" y="4"/>
                  </a:lnTo>
                  <a:lnTo>
                    <a:pt x="212893" y="1"/>
                  </a:lnTo>
                  <a:lnTo>
                    <a:pt x="206337" y="0"/>
                  </a:lnTo>
                  <a:lnTo>
                    <a:pt x="246495" y="0"/>
                  </a:lnTo>
                  <a:lnTo>
                    <a:pt x="285723" y="0"/>
                  </a:lnTo>
                  <a:lnTo>
                    <a:pt x="329616" y="991"/>
                  </a:lnTo>
                  <a:lnTo>
                    <a:pt x="372691" y="7068"/>
                  </a:lnTo>
                  <a:lnTo>
                    <a:pt x="389776" y="9094"/>
                  </a:lnTo>
                  <a:lnTo>
                    <a:pt x="409717" y="17459"/>
                  </a:lnTo>
                  <a:lnTo>
                    <a:pt x="388401" y="27520"/>
                  </a:lnTo>
                  <a:lnTo>
                    <a:pt x="356154" y="43580"/>
                  </a:lnTo>
                  <a:lnTo>
                    <a:pt x="318733" y="69869"/>
                  </a:lnTo>
                  <a:lnTo>
                    <a:pt x="274529" y="95766"/>
                  </a:lnTo>
                  <a:lnTo>
                    <a:pt x="257153" y="109646"/>
                  </a:lnTo>
                  <a:lnTo>
                    <a:pt x="253096" y="115870"/>
                  </a:lnTo>
                  <a:lnTo>
                    <a:pt x="250494" y="123210"/>
                  </a:lnTo>
                  <a:lnTo>
                    <a:pt x="251272" y="122819"/>
                  </a:lnTo>
                  <a:lnTo>
                    <a:pt x="295148" y="85837"/>
                  </a:lnTo>
                  <a:lnTo>
                    <a:pt x="339012" y="44621"/>
                  </a:lnTo>
                  <a:lnTo>
                    <a:pt x="379640" y="5144"/>
                  </a:lnTo>
                  <a:lnTo>
                    <a:pt x="390808" y="678"/>
                  </a:lnTo>
                  <a:lnTo>
                    <a:pt x="390455" y="452"/>
                  </a:lnTo>
                  <a:lnTo>
                    <a:pt x="375390" y="61"/>
                  </a:lnTo>
                  <a:lnTo>
                    <a:pt x="330974" y="16789"/>
                  </a:lnTo>
                  <a:lnTo>
                    <a:pt x="289910" y="34295"/>
                  </a:lnTo>
                  <a:lnTo>
                    <a:pt x="251702" y="49733"/>
                  </a:lnTo>
                  <a:lnTo>
                    <a:pt x="207128" y="66692"/>
                  </a:lnTo>
                  <a:lnTo>
                    <a:pt x="178276" y="77881"/>
                  </a:lnTo>
                  <a:lnTo>
                    <a:pt x="160514" y="82276"/>
                  </a:lnTo>
                  <a:lnTo>
                    <a:pt x="117519" y="94511"/>
                  </a:lnTo>
                  <a:lnTo>
                    <a:pt x="75216" y="97492"/>
                  </a:lnTo>
                  <a:lnTo>
                    <a:pt x="33897" y="98082"/>
                  </a:lnTo>
                  <a:lnTo>
                    <a:pt x="0" y="98226"/>
                  </a:lnTo>
                  <a:lnTo>
                    <a:pt x="8751" y="107156"/>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SMARTInkShape-98"/>
            <p:cNvSpPr/>
            <p:nvPr>
              <p:custDataLst>
                <p:tags r:id="rId24"/>
              </p:custDataLst>
            </p:nvPr>
          </p:nvSpPr>
          <p:spPr>
            <a:xfrm>
              <a:off x="5105190" y="3947331"/>
              <a:ext cx="564302" cy="535373"/>
            </a:xfrm>
            <a:custGeom>
              <a:avLst/>
              <a:gdLst/>
              <a:ahLst/>
              <a:cxnLst/>
              <a:rect l="0" t="0" r="0" b="0"/>
              <a:pathLst>
                <a:path w="564302" h="535373">
                  <a:moveTo>
                    <a:pt x="181185" y="97817"/>
                  </a:moveTo>
                  <a:lnTo>
                    <a:pt x="181185" y="97817"/>
                  </a:lnTo>
                  <a:lnTo>
                    <a:pt x="188873" y="90129"/>
                  </a:lnTo>
                  <a:lnTo>
                    <a:pt x="190005" y="81308"/>
                  </a:lnTo>
                  <a:lnTo>
                    <a:pt x="190105" y="72388"/>
                  </a:lnTo>
                  <a:lnTo>
                    <a:pt x="189116" y="71935"/>
                  </a:lnTo>
                  <a:lnTo>
                    <a:pt x="185371" y="71431"/>
                  </a:lnTo>
                  <a:lnTo>
                    <a:pt x="183976" y="70305"/>
                  </a:lnTo>
                  <a:lnTo>
                    <a:pt x="182424" y="66407"/>
                  </a:lnTo>
                  <a:lnTo>
                    <a:pt x="181019" y="64971"/>
                  </a:lnTo>
                  <a:lnTo>
                    <a:pt x="171634" y="60020"/>
                  </a:lnTo>
                  <a:lnTo>
                    <a:pt x="164042" y="55222"/>
                  </a:lnTo>
                  <a:lnTo>
                    <a:pt x="126526" y="41141"/>
                  </a:lnTo>
                  <a:lnTo>
                    <a:pt x="85538" y="29332"/>
                  </a:lnTo>
                  <a:lnTo>
                    <a:pt x="43390" y="19211"/>
                  </a:lnTo>
                  <a:lnTo>
                    <a:pt x="24050" y="17972"/>
                  </a:lnTo>
                  <a:lnTo>
                    <a:pt x="14443" y="20328"/>
                  </a:lnTo>
                  <a:lnTo>
                    <a:pt x="3456" y="24587"/>
                  </a:lnTo>
                  <a:lnTo>
                    <a:pt x="193" y="25184"/>
                  </a:lnTo>
                  <a:lnTo>
                    <a:pt x="0" y="28559"/>
                  </a:lnTo>
                  <a:lnTo>
                    <a:pt x="19092" y="63562"/>
                  </a:lnTo>
                  <a:lnTo>
                    <a:pt x="57165" y="99872"/>
                  </a:lnTo>
                  <a:lnTo>
                    <a:pt x="95700" y="134794"/>
                  </a:lnTo>
                  <a:lnTo>
                    <a:pt x="138156" y="171124"/>
                  </a:lnTo>
                  <a:lnTo>
                    <a:pt x="145181" y="177909"/>
                  </a:lnTo>
                  <a:lnTo>
                    <a:pt x="140641" y="178103"/>
                  </a:lnTo>
                  <a:lnTo>
                    <a:pt x="139272" y="177138"/>
                  </a:lnTo>
                  <a:lnTo>
                    <a:pt x="138360" y="175502"/>
                  </a:lnTo>
                  <a:lnTo>
                    <a:pt x="137752" y="173420"/>
                  </a:lnTo>
                  <a:lnTo>
                    <a:pt x="128954" y="161932"/>
                  </a:lnTo>
                  <a:lnTo>
                    <a:pt x="119752" y="153514"/>
                  </a:lnTo>
                  <a:lnTo>
                    <a:pt x="76815" y="118097"/>
                  </a:lnTo>
                  <a:lnTo>
                    <a:pt x="56928" y="95882"/>
                  </a:lnTo>
                  <a:lnTo>
                    <a:pt x="22949" y="51292"/>
                  </a:lnTo>
                  <a:lnTo>
                    <a:pt x="16600" y="37121"/>
                  </a:lnTo>
                  <a:lnTo>
                    <a:pt x="12786" y="26193"/>
                  </a:lnTo>
                  <a:lnTo>
                    <a:pt x="10380" y="23279"/>
                  </a:lnTo>
                  <a:lnTo>
                    <a:pt x="7783" y="21336"/>
                  </a:lnTo>
                  <a:lnTo>
                    <a:pt x="4898" y="16531"/>
                  </a:lnTo>
                  <a:lnTo>
                    <a:pt x="3047" y="10103"/>
                  </a:lnTo>
                  <a:lnTo>
                    <a:pt x="10319" y="971"/>
                  </a:lnTo>
                  <a:lnTo>
                    <a:pt x="20646" y="0"/>
                  </a:lnTo>
                  <a:lnTo>
                    <a:pt x="41913" y="6800"/>
                  </a:lnTo>
                  <a:lnTo>
                    <a:pt x="75927" y="22031"/>
                  </a:lnTo>
                  <a:lnTo>
                    <a:pt x="98900" y="40690"/>
                  </a:lnTo>
                  <a:lnTo>
                    <a:pt x="137459" y="60810"/>
                  </a:lnTo>
                  <a:lnTo>
                    <a:pt x="178661" y="93532"/>
                  </a:lnTo>
                  <a:lnTo>
                    <a:pt x="216755" y="119265"/>
                  </a:lnTo>
                  <a:lnTo>
                    <a:pt x="257309" y="149281"/>
                  </a:lnTo>
                  <a:lnTo>
                    <a:pt x="300705" y="178531"/>
                  </a:lnTo>
                  <a:lnTo>
                    <a:pt x="338813" y="199677"/>
                  </a:lnTo>
                  <a:lnTo>
                    <a:pt x="381072" y="229652"/>
                  </a:lnTo>
                  <a:lnTo>
                    <a:pt x="425381" y="263744"/>
                  </a:lnTo>
                  <a:lnTo>
                    <a:pt x="467342" y="296326"/>
                  </a:lnTo>
                  <a:lnTo>
                    <a:pt x="508120" y="327912"/>
                  </a:lnTo>
                  <a:lnTo>
                    <a:pt x="540084" y="354251"/>
                  </a:lnTo>
                  <a:lnTo>
                    <a:pt x="558626" y="379449"/>
                  </a:lnTo>
                  <a:lnTo>
                    <a:pt x="564301" y="410439"/>
                  </a:lnTo>
                  <a:lnTo>
                    <a:pt x="562133" y="417999"/>
                  </a:lnTo>
                  <a:lnTo>
                    <a:pt x="560165" y="421405"/>
                  </a:lnTo>
                  <a:lnTo>
                    <a:pt x="556016" y="439144"/>
                  </a:lnTo>
                  <a:lnTo>
                    <a:pt x="554103" y="441454"/>
                  </a:lnTo>
                  <a:lnTo>
                    <a:pt x="551836" y="442995"/>
                  </a:lnTo>
                  <a:lnTo>
                    <a:pt x="531117" y="466872"/>
                  </a:lnTo>
                  <a:lnTo>
                    <a:pt x="518363" y="476380"/>
                  </a:lnTo>
                  <a:lnTo>
                    <a:pt x="473975" y="507053"/>
                  </a:lnTo>
                  <a:lnTo>
                    <a:pt x="440146" y="535372"/>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57" name="SMARTInkShape-Group34"/>
          <p:cNvGrpSpPr/>
          <p:nvPr/>
        </p:nvGrpSpPr>
        <p:grpSpPr>
          <a:xfrm>
            <a:off x="4857750" y="4875609"/>
            <a:ext cx="1624607" cy="615699"/>
            <a:chOff x="4857750" y="4875609"/>
            <a:chExt cx="1624607" cy="615699"/>
          </a:xfrm>
        </p:grpSpPr>
        <p:sp>
          <p:nvSpPr>
            <p:cNvPr id="54" name="SMARTInkShape-99"/>
            <p:cNvSpPr/>
            <p:nvPr>
              <p:custDataLst>
                <p:tags r:id="rId20"/>
              </p:custDataLst>
            </p:nvPr>
          </p:nvSpPr>
          <p:spPr>
            <a:xfrm>
              <a:off x="6241851" y="5420320"/>
              <a:ext cx="240506" cy="70988"/>
            </a:xfrm>
            <a:custGeom>
              <a:avLst/>
              <a:gdLst/>
              <a:ahLst/>
              <a:cxnLst/>
              <a:rect l="0" t="0" r="0" b="0"/>
              <a:pathLst>
                <a:path w="240506" h="70988">
                  <a:moveTo>
                    <a:pt x="0" y="0"/>
                  </a:moveTo>
                  <a:lnTo>
                    <a:pt x="0" y="0"/>
                  </a:lnTo>
                  <a:lnTo>
                    <a:pt x="20118" y="0"/>
                  </a:lnTo>
                  <a:lnTo>
                    <a:pt x="26470" y="2645"/>
                  </a:lnTo>
                  <a:lnTo>
                    <a:pt x="29553" y="4740"/>
                  </a:lnTo>
                  <a:lnTo>
                    <a:pt x="43373" y="7688"/>
                  </a:lnTo>
                  <a:lnTo>
                    <a:pt x="83785" y="13638"/>
                  </a:lnTo>
                  <a:lnTo>
                    <a:pt x="126852" y="23749"/>
                  </a:lnTo>
                  <a:lnTo>
                    <a:pt x="138679" y="26881"/>
                  </a:lnTo>
                  <a:lnTo>
                    <a:pt x="149459" y="32659"/>
                  </a:lnTo>
                  <a:lnTo>
                    <a:pt x="192415" y="41776"/>
                  </a:lnTo>
                  <a:lnTo>
                    <a:pt x="227274" y="45388"/>
                  </a:lnTo>
                  <a:lnTo>
                    <a:pt x="240505" y="53201"/>
                  </a:lnTo>
                  <a:lnTo>
                    <a:pt x="236185" y="48726"/>
                  </a:lnTo>
                  <a:lnTo>
                    <a:pt x="228665" y="46461"/>
                  </a:lnTo>
                  <a:lnTo>
                    <a:pt x="223880" y="45856"/>
                  </a:lnTo>
                  <a:lnTo>
                    <a:pt x="190295" y="52442"/>
                  </a:lnTo>
                  <a:lnTo>
                    <a:pt x="178503" y="58365"/>
                  </a:lnTo>
                  <a:lnTo>
                    <a:pt x="158062" y="70210"/>
                  </a:lnTo>
                  <a:lnTo>
                    <a:pt x="156653" y="70987"/>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5" name="SMARTInkShape-100"/>
            <p:cNvSpPr/>
            <p:nvPr>
              <p:custDataLst>
                <p:tags r:id="rId21"/>
              </p:custDataLst>
            </p:nvPr>
          </p:nvSpPr>
          <p:spPr>
            <a:xfrm>
              <a:off x="4857750" y="4875609"/>
              <a:ext cx="660120" cy="464345"/>
            </a:xfrm>
            <a:custGeom>
              <a:avLst/>
              <a:gdLst/>
              <a:ahLst/>
              <a:cxnLst/>
              <a:rect l="0" t="0" r="0" b="0"/>
              <a:pathLst>
                <a:path w="660120" h="464345">
                  <a:moveTo>
                    <a:pt x="482203" y="312539"/>
                  </a:moveTo>
                  <a:lnTo>
                    <a:pt x="482203" y="312539"/>
                  </a:lnTo>
                  <a:lnTo>
                    <a:pt x="473382" y="303718"/>
                  </a:lnTo>
                  <a:lnTo>
                    <a:pt x="473306" y="298901"/>
                  </a:lnTo>
                  <a:lnTo>
                    <a:pt x="472303" y="298486"/>
                  </a:lnTo>
                  <a:lnTo>
                    <a:pt x="465588" y="302739"/>
                  </a:lnTo>
                  <a:lnTo>
                    <a:pt x="466165" y="303029"/>
                  </a:lnTo>
                  <a:lnTo>
                    <a:pt x="472141" y="303533"/>
                  </a:lnTo>
                  <a:lnTo>
                    <a:pt x="480179" y="309731"/>
                  </a:lnTo>
                  <a:lnTo>
                    <a:pt x="488437" y="311707"/>
                  </a:lnTo>
                  <a:lnTo>
                    <a:pt x="515945" y="313510"/>
                  </a:lnTo>
                  <a:lnTo>
                    <a:pt x="557549" y="328352"/>
                  </a:lnTo>
                  <a:lnTo>
                    <a:pt x="598343" y="348312"/>
                  </a:lnTo>
                  <a:lnTo>
                    <a:pt x="616164" y="359849"/>
                  </a:lnTo>
                  <a:lnTo>
                    <a:pt x="628061" y="368293"/>
                  </a:lnTo>
                  <a:lnTo>
                    <a:pt x="658510" y="382472"/>
                  </a:lnTo>
                  <a:lnTo>
                    <a:pt x="659780" y="385954"/>
                  </a:lnTo>
                  <a:lnTo>
                    <a:pt x="660119" y="388271"/>
                  </a:lnTo>
                  <a:lnTo>
                    <a:pt x="659353" y="389817"/>
                  </a:lnTo>
                  <a:lnTo>
                    <a:pt x="657850" y="390846"/>
                  </a:lnTo>
                  <a:lnTo>
                    <a:pt x="655856" y="391533"/>
                  </a:lnTo>
                  <a:lnTo>
                    <a:pt x="644534" y="398771"/>
                  </a:lnTo>
                  <a:lnTo>
                    <a:pt x="604043" y="406458"/>
                  </a:lnTo>
                  <a:lnTo>
                    <a:pt x="569220" y="417266"/>
                  </a:lnTo>
                  <a:lnTo>
                    <a:pt x="527436" y="422128"/>
                  </a:lnTo>
                  <a:lnTo>
                    <a:pt x="506518" y="426700"/>
                  </a:lnTo>
                  <a:lnTo>
                    <a:pt x="468249" y="428513"/>
                  </a:lnTo>
                  <a:lnTo>
                    <a:pt x="463433" y="425929"/>
                  </a:lnTo>
                  <a:lnTo>
                    <a:pt x="457986" y="422466"/>
                  </a:lnTo>
                  <a:lnTo>
                    <a:pt x="448195" y="420060"/>
                  </a:lnTo>
                  <a:lnTo>
                    <a:pt x="434206" y="419728"/>
                  </a:lnTo>
                  <a:lnTo>
                    <a:pt x="432346" y="418725"/>
                  </a:lnTo>
                  <a:lnTo>
                    <a:pt x="431105" y="417064"/>
                  </a:lnTo>
                  <a:lnTo>
                    <a:pt x="428668" y="410876"/>
                  </a:lnTo>
                  <a:lnTo>
                    <a:pt x="445413" y="420494"/>
                  </a:lnTo>
                  <a:lnTo>
                    <a:pt x="453946" y="426003"/>
                  </a:lnTo>
                  <a:lnTo>
                    <a:pt x="493588" y="442547"/>
                  </a:lnTo>
                  <a:lnTo>
                    <a:pt x="535750" y="455968"/>
                  </a:lnTo>
                  <a:lnTo>
                    <a:pt x="550985" y="461862"/>
                  </a:lnTo>
                  <a:lnTo>
                    <a:pt x="589323" y="464344"/>
                  </a:lnTo>
                  <a:lnTo>
                    <a:pt x="589359" y="455523"/>
                  </a:lnTo>
                  <a:lnTo>
                    <a:pt x="598289" y="455414"/>
                  </a:lnTo>
                  <a:lnTo>
                    <a:pt x="585860" y="455414"/>
                  </a:lnTo>
                  <a:lnTo>
                    <a:pt x="580197" y="452768"/>
                  </a:lnTo>
                  <a:lnTo>
                    <a:pt x="539965" y="428556"/>
                  </a:lnTo>
                  <a:lnTo>
                    <a:pt x="525734" y="421649"/>
                  </a:lnTo>
                  <a:lnTo>
                    <a:pt x="487327" y="396708"/>
                  </a:lnTo>
                  <a:lnTo>
                    <a:pt x="449494" y="378096"/>
                  </a:lnTo>
                  <a:lnTo>
                    <a:pt x="407453" y="359178"/>
                  </a:lnTo>
                  <a:lnTo>
                    <a:pt x="377037" y="343838"/>
                  </a:lnTo>
                  <a:lnTo>
                    <a:pt x="364025" y="339347"/>
                  </a:lnTo>
                  <a:lnTo>
                    <a:pt x="326507" y="315179"/>
                  </a:lnTo>
                  <a:lnTo>
                    <a:pt x="288753" y="289612"/>
                  </a:lnTo>
                  <a:lnTo>
                    <a:pt x="249250" y="269220"/>
                  </a:lnTo>
                  <a:lnTo>
                    <a:pt x="209819" y="237201"/>
                  </a:lnTo>
                  <a:lnTo>
                    <a:pt x="167468" y="203318"/>
                  </a:lnTo>
                  <a:lnTo>
                    <a:pt x="149060" y="189668"/>
                  </a:lnTo>
                  <a:lnTo>
                    <a:pt x="113130" y="148416"/>
                  </a:lnTo>
                  <a:lnTo>
                    <a:pt x="78384" y="105059"/>
                  </a:lnTo>
                  <a:lnTo>
                    <a:pt x="43068" y="61330"/>
                  </a:lnTo>
                  <a:lnTo>
                    <a:pt x="17914" y="22120"/>
                  </a:lnTo>
                  <a:lnTo>
                    <a:pt x="11931" y="9831"/>
                  </a:lnTo>
                  <a:lnTo>
                    <a:pt x="0"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6" name="SMARTInkShape-101"/>
            <p:cNvSpPr/>
            <p:nvPr>
              <p:custDataLst>
                <p:tags r:id="rId22"/>
              </p:custDataLst>
            </p:nvPr>
          </p:nvSpPr>
          <p:spPr>
            <a:xfrm>
              <a:off x="5634632" y="5322094"/>
              <a:ext cx="788104" cy="164543"/>
            </a:xfrm>
            <a:custGeom>
              <a:avLst/>
              <a:gdLst/>
              <a:ahLst/>
              <a:cxnLst/>
              <a:rect l="0" t="0" r="0" b="0"/>
              <a:pathLst>
                <a:path w="788104" h="164543">
                  <a:moveTo>
                    <a:pt x="788103" y="164542"/>
                  </a:moveTo>
                  <a:lnTo>
                    <a:pt x="788103" y="164542"/>
                  </a:lnTo>
                  <a:lnTo>
                    <a:pt x="776722" y="156375"/>
                  </a:lnTo>
                  <a:lnTo>
                    <a:pt x="736177" y="152206"/>
                  </a:lnTo>
                  <a:lnTo>
                    <a:pt x="698324" y="150891"/>
                  </a:lnTo>
                  <a:lnTo>
                    <a:pt x="661153" y="144752"/>
                  </a:lnTo>
                  <a:lnTo>
                    <a:pt x="620408" y="143245"/>
                  </a:lnTo>
                  <a:lnTo>
                    <a:pt x="577353" y="142923"/>
                  </a:lnTo>
                  <a:lnTo>
                    <a:pt x="542137" y="142881"/>
                  </a:lnTo>
                  <a:lnTo>
                    <a:pt x="501612" y="140230"/>
                  </a:lnTo>
                  <a:lnTo>
                    <a:pt x="461755" y="133780"/>
                  </a:lnTo>
                  <a:lnTo>
                    <a:pt x="422813" y="125916"/>
                  </a:lnTo>
                  <a:lnTo>
                    <a:pt x="379913" y="122422"/>
                  </a:lnTo>
                  <a:lnTo>
                    <a:pt x="342715" y="117337"/>
                  </a:lnTo>
                  <a:lnTo>
                    <a:pt x="305271" y="116333"/>
                  </a:lnTo>
                  <a:lnTo>
                    <a:pt x="265321" y="115115"/>
                  </a:lnTo>
                  <a:lnTo>
                    <a:pt x="224088" y="101849"/>
                  </a:lnTo>
                  <a:lnTo>
                    <a:pt x="185768" y="91415"/>
                  </a:lnTo>
                  <a:lnTo>
                    <a:pt x="142644" y="77277"/>
                  </a:lnTo>
                  <a:lnTo>
                    <a:pt x="106120" y="70606"/>
                  </a:lnTo>
                  <a:lnTo>
                    <a:pt x="75210" y="57520"/>
                  </a:lnTo>
                  <a:lnTo>
                    <a:pt x="34252" y="31877"/>
                  </a:lnTo>
                  <a:lnTo>
                    <a:pt x="24153" y="24090"/>
                  </a:lnTo>
                  <a:lnTo>
                    <a:pt x="6391" y="13939"/>
                  </a:lnTo>
                  <a:lnTo>
                    <a:pt x="0"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63" name="SMARTInkShape-Group35"/>
          <p:cNvGrpSpPr/>
          <p:nvPr/>
        </p:nvGrpSpPr>
        <p:grpSpPr>
          <a:xfrm>
            <a:off x="3929062" y="4875645"/>
            <a:ext cx="759014" cy="607151"/>
            <a:chOff x="3929062" y="4875645"/>
            <a:chExt cx="759014" cy="607151"/>
          </a:xfrm>
        </p:grpSpPr>
        <p:sp>
          <p:nvSpPr>
            <p:cNvPr id="58" name="SMARTInkShape-102"/>
            <p:cNvSpPr/>
            <p:nvPr>
              <p:custDataLst>
                <p:tags r:id="rId15"/>
              </p:custDataLst>
            </p:nvPr>
          </p:nvSpPr>
          <p:spPr>
            <a:xfrm>
              <a:off x="4196953" y="4875645"/>
              <a:ext cx="321459" cy="330364"/>
            </a:xfrm>
            <a:custGeom>
              <a:avLst/>
              <a:gdLst/>
              <a:ahLst/>
              <a:cxnLst/>
              <a:rect l="0" t="0" r="0" b="0"/>
              <a:pathLst>
                <a:path w="321459" h="330364">
                  <a:moveTo>
                    <a:pt x="0" y="330363"/>
                  </a:moveTo>
                  <a:lnTo>
                    <a:pt x="0" y="330363"/>
                  </a:lnTo>
                  <a:lnTo>
                    <a:pt x="41696" y="330363"/>
                  </a:lnTo>
                  <a:lnTo>
                    <a:pt x="84520" y="330363"/>
                  </a:lnTo>
                  <a:lnTo>
                    <a:pt x="100559" y="329371"/>
                  </a:lnTo>
                  <a:lnTo>
                    <a:pt x="118016" y="323295"/>
                  </a:lnTo>
                  <a:lnTo>
                    <a:pt x="138977" y="320686"/>
                  </a:lnTo>
                  <a:lnTo>
                    <a:pt x="151622" y="311767"/>
                  </a:lnTo>
                  <a:lnTo>
                    <a:pt x="157676" y="307215"/>
                  </a:lnTo>
                  <a:lnTo>
                    <a:pt x="163675" y="305192"/>
                  </a:lnTo>
                  <a:lnTo>
                    <a:pt x="169648" y="299002"/>
                  </a:lnTo>
                  <a:lnTo>
                    <a:pt x="202737" y="258958"/>
                  </a:lnTo>
                  <a:lnTo>
                    <a:pt x="205199" y="252987"/>
                  </a:lnTo>
                  <a:lnTo>
                    <a:pt x="209601" y="247025"/>
                  </a:lnTo>
                  <a:lnTo>
                    <a:pt x="212218" y="238423"/>
                  </a:lnTo>
                  <a:lnTo>
                    <a:pt x="215029" y="218081"/>
                  </a:lnTo>
                  <a:lnTo>
                    <a:pt x="221326" y="205510"/>
                  </a:lnTo>
                  <a:lnTo>
                    <a:pt x="223227" y="162950"/>
                  </a:lnTo>
                  <a:lnTo>
                    <a:pt x="223242" y="124982"/>
                  </a:lnTo>
                  <a:lnTo>
                    <a:pt x="223242" y="132668"/>
                  </a:lnTo>
                  <a:lnTo>
                    <a:pt x="222250" y="133082"/>
                  </a:lnTo>
                  <a:lnTo>
                    <a:pt x="218502" y="133542"/>
                  </a:lnTo>
                  <a:lnTo>
                    <a:pt x="217105" y="134657"/>
                  </a:lnTo>
                  <a:lnTo>
                    <a:pt x="213565" y="142982"/>
                  </a:lnTo>
                  <a:lnTo>
                    <a:pt x="206656" y="150416"/>
                  </a:lnTo>
                  <a:lnTo>
                    <a:pt x="205495" y="159339"/>
                  </a:lnTo>
                  <a:lnTo>
                    <a:pt x="205386" y="181654"/>
                  </a:lnTo>
                  <a:lnTo>
                    <a:pt x="204392" y="183599"/>
                  </a:lnTo>
                  <a:lnTo>
                    <a:pt x="202738" y="184895"/>
                  </a:lnTo>
                  <a:lnTo>
                    <a:pt x="200643" y="185759"/>
                  </a:lnTo>
                  <a:lnTo>
                    <a:pt x="199246" y="187328"/>
                  </a:lnTo>
                  <a:lnTo>
                    <a:pt x="196455" y="196410"/>
                  </a:lnTo>
                  <a:lnTo>
                    <a:pt x="196453" y="196418"/>
                  </a:lnTo>
                  <a:lnTo>
                    <a:pt x="204141" y="188729"/>
                  </a:lnTo>
                  <a:lnTo>
                    <a:pt x="206302" y="164226"/>
                  </a:lnTo>
                  <a:lnTo>
                    <a:pt x="211498" y="153917"/>
                  </a:lnTo>
                  <a:lnTo>
                    <a:pt x="214471" y="139728"/>
                  </a:lnTo>
                  <a:lnTo>
                    <a:pt x="221216" y="125540"/>
                  </a:lnTo>
                  <a:lnTo>
                    <a:pt x="227583" y="108443"/>
                  </a:lnTo>
                  <a:lnTo>
                    <a:pt x="241282" y="89827"/>
                  </a:lnTo>
                  <a:lnTo>
                    <a:pt x="281948" y="46847"/>
                  </a:lnTo>
                  <a:lnTo>
                    <a:pt x="318325" y="3127"/>
                  </a:lnTo>
                  <a:lnTo>
                    <a:pt x="321432" y="0"/>
                  </a:lnTo>
                  <a:lnTo>
                    <a:pt x="321458" y="4716"/>
                  </a:lnTo>
                  <a:lnTo>
                    <a:pt x="318818" y="9683"/>
                  </a:lnTo>
                  <a:lnTo>
                    <a:pt x="316725" y="12396"/>
                  </a:lnTo>
                  <a:lnTo>
                    <a:pt x="314400" y="20703"/>
                  </a:lnTo>
                  <a:lnTo>
                    <a:pt x="305634" y="60863"/>
                  </a:lnTo>
                  <a:lnTo>
                    <a:pt x="296719" y="102472"/>
                  </a:lnTo>
                  <a:lnTo>
                    <a:pt x="294594" y="111008"/>
                  </a:lnTo>
                  <a:lnTo>
                    <a:pt x="287791" y="124571"/>
                  </a:lnTo>
                  <a:lnTo>
                    <a:pt x="279693" y="167187"/>
                  </a:lnTo>
                  <a:lnTo>
                    <a:pt x="276870" y="210934"/>
                  </a:lnTo>
                  <a:lnTo>
                    <a:pt x="276824" y="214081"/>
                  </a:lnTo>
                  <a:lnTo>
                    <a:pt x="271675" y="214238"/>
                  </a:lnTo>
                  <a:lnTo>
                    <a:pt x="276820" y="214277"/>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9" name="SMARTInkShape-103"/>
            <p:cNvSpPr/>
            <p:nvPr>
              <p:custDataLst>
                <p:tags r:id="rId16"/>
              </p:custDataLst>
            </p:nvPr>
          </p:nvSpPr>
          <p:spPr>
            <a:xfrm>
              <a:off x="4607718" y="5456039"/>
              <a:ext cx="1" cy="17860"/>
            </a:xfrm>
            <a:custGeom>
              <a:avLst/>
              <a:gdLst/>
              <a:ahLst/>
              <a:cxnLst/>
              <a:rect l="0" t="0" r="0" b="0"/>
              <a:pathLst>
                <a:path w="1" h="17860">
                  <a:moveTo>
                    <a:pt x="0" y="17859"/>
                  </a:moveTo>
                  <a:lnTo>
                    <a:pt x="0" y="17859"/>
                  </a:lnTo>
                  <a:lnTo>
                    <a:pt x="0"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0" name="SMARTInkShape-104"/>
            <p:cNvSpPr/>
            <p:nvPr>
              <p:custDataLst>
                <p:tags r:id="rId17"/>
              </p:custDataLst>
            </p:nvPr>
          </p:nvSpPr>
          <p:spPr>
            <a:xfrm>
              <a:off x="4598789" y="5429250"/>
              <a:ext cx="8930" cy="1"/>
            </a:xfrm>
            <a:custGeom>
              <a:avLst/>
              <a:gdLst/>
              <a:ahLst/>
              <a:cxnLst/>
              <a:rect l="0" t="0" r="0" b="0"/>
              <a:pathLst>
                <a:path w="8930" h="1">
                  <a:moveTo>
                    <a:pt x="0" y="0"/>
                  </a:moveTo>
                  <a:lnTo>
                    <a:pt x="0" y="0"/>
                  </a:lnTo>
                  <a:lnTo>
                    <a:pt x="8929"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1" name="SMARTInkShape-105"/>
            <p:cNvSpPr/>
            <p:nvPr>
              <p:custDataLst>
                <p:tags r:id="rId18"/>
              </p:custDataLst>
            </p:nvPr>
          </p:nvSpPr>
          <p:spPr>
            <a:xfrm>
              <a:off x="4563070" y="5402461"/>
              <a:ext cx="26790" cy="17860"/>
            </a:xfrm>
            <a:custGeom>
              <a:avLst/>
              <a:gdLst/>
              <a:ahLst/>
              <a:cxnLst/>
              <a:rect l="0" t="0" r="0" b="0"/>
              <a:pathLst>
                <a:path w="26790" h="17860">
                  <a:moveTo>
                    <a:pt x="26789" y="17859"/>
                  </a:moveTo>
                  <a:lnTo>
                    <a:pt x="26789" y="17859"/>
                  </a:lnTo>
                  <a:lnTo>
                    <a:pt x="13523" y="5585"/>
                  </a:lnTo>
                  <a:lnTo>
                    <a:pt x="0"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2" name="SMARTInkShape-106"/>
            <p:cNvSpPr/>
            <p:nvPr>
              <p:custDataLst>
                <p:tags r:id="rId19"/>
              </p:custDataLst>
            </p:nvPr>
          </p:nvSpPr>
          <p:spPr>
            <a:xfrm>
              <a:off x="3929062" y="5250656"/>
              <a:ext cx="759014" cy="232140"/>
            </a:xfrm>
            <a:custGeom>
              <a:avLst/>
              <a:gdLst/>
              <a:ahLst/>
              <a:cxnLst/>
              <a:rect l="0" t="0" r="0" b="0"/>
              <a:pathLst>
                <a:path w="759014" h="232140">
                  <a:moveTo>
                    <a:pt x="571500" y="133946"/>
                  </a:moveTo>
                  <a:lnTo>
                    <a:pt x="571500" y="133946"/>
                  </a:lnTo>
                  <a:lnTo>
                    <a:pt x="600179" y="133946"/>
                  </a:lnTo>
                  <a:lnTo>
                    <a:pt x="606736" y="136592"/>
                  </a:lnTo>
                  <a:lnTo>
                    <a:pt x="609873" y="138685"/>
                  </a:lnTo>
                  <a:lnTo>
                    <a:pt x="654346" y="149759"/>
                  </a:lnTo>
                  <a:lnTo>
                    <a:pt x="696657" y="166770"/>
                  </a:lnTo>
                  <a:lnTo>
                    <a:pt x="738352" y="187528"/>
                  </a:lnTo>
                  <a:lnTo>
                    <a:pt x="747775" y="194690"/>
                  </a:lnTo>
                  <a:lnTo>
                    <a:pt x="758939" y="196444"/>
                  </a:lnTo>
                  <a:lnTo>
                    <a:pt x="759013" y="196452"/>
                  </a:lnTo>
                  <a:lnTo>
                    <a:pt x="754280" y="196453"/>
                  </a:lnTo>
                  <a:lnTo>
                    <a:pt x="749309" y="199099"/>
                  </a:lnTo>
                  <a:lnTo>
                    <a:pt x="746594" y="201193"/>
                  </a:lnTo>
                  <a:lnTo>
                    <a:pt x="708062" y="211275"/>
                  </a:lnTo>
                  <a:lnTo>
                    <a:pt x="666380" y="215038"/>
                  </a:lnTo>
                  <a:lnTo>
                    <a:pt x="621992" y="222391"/>
                  </a:lnTo>
                  <a:lnTo>
                    <a:pt x="591396" y="225720"/>
                  </a:lnTo>
                  <a:lnTo>
                    <a:pt x="564976" y="231794"/>
                  </a:lnTo>
                  <a:lnTo>
                    <a:pt x="555093" y="232139"/>
                  </a:lnTo>
                  <a:lnTo>
                    <a:pt x="567194" y="226028"/>
                  </a:lnTo>
                  <a:lnTo>
                    <a:pt x="609454" y="215663"/>
                  </a:lnTo>
                  <a:lnTo>
                    <a:pt x="648564" y="206743"/>
                  </a:lnTo>
                  <a:lnTo>
                    <a:pt x="690544" y="196368"/>
                  </a:lnTo>
                  <a:lnTo>
                    <a:pt x="715453" y="188128"/>
                  </a:lnTo>
                  <a:lnTo>
                    <a:pt x="718070" y="187927"/>
                  </a:lnTo>
                  <a:lnTo>
                    <a:pt x="719815" y="186800"/>
                  </a:lnTo>
                  <a:lnTo>
                    <a:pt x="720979" y="185057"/>
                  </a:lnTo>
                  <a:lnTo>
                    <a:pt x="723264" y="178706"/>
                  </a:lnTo>
                  <a:lnTo>
                    <a:pt x="718553" y="178628"/>
                  </a:lnTo>
                  <a:lnTo>
                    <a:pt x="713586" y="175962"/>
                  </a:lnTo>
                  <a:lnTo>
                    <a:pt x="707054" y="170909"/>
                  </a:lnTo>
                  <a:lnTo>
                    <a:pt x="668300" y="169773"/>
                  </a:lnTo>
                  <a:lnTo>
                    <a:pt x="627536" y="162610"/>
                  </a:lnTo>
                  <a:lnTo>
                    <a:pt x="592271" y="161105"/>
                  </a:lnTo>
                  <a:lnTo>
                    <a:pt x="554216" y="159815"/>
                  </a:lnTo>
                  <a:lnTo>
                    <a:pt x="513809" y="153056"/>
                  </a:lnTo>
                  <a:lnTo>
                    <a:pt x="471671" y="139485"/>
                  </a:lnTo>
                  <a:lnTo>
                    <a:pt x="434932" y="129690"/>
                  </a:lnTo>
                  <a:lnTo>
                    <a:pt x="400325" y="118810"/>
                  </a:lnTo>
                  <a:lnTo>
                    <a:pt x="358947" y="109752"/>
                  </a:lnTo>
                  <a:lnTo>
                    <a:pt x="333566" y="105279"/>
                  </a:lnTo>
                  <a:lnTo>
                    <a:pt x="290537" y="91779"/>
                  </a:lnTo>
                  <a:lnTo>
                    <a:pt x="248884" y="79800"/>
                  </a:lnTo>
                  <a:lnTo>
                    <a:pt x="209345" y="68350"/>
                  </a:lnTo>
                  <a:lnTo>
                    <a:pt x="174600" y="57524"/>
                  </a:lnTo>
                  <a:lnTo>
                    <a:pt x="130988" y="54358"/>
                  </a:lnTo>
                  <a:lnTo>
                    <a:pt x="87916" y="46551"/>
                  </a:lnTo>
                  <a:lnTo>
                    <a:pt x="49080" y="35507"/>
                  </a:lnTo>
                  <a:lnTo>
                    <a:pt x="21712" y="23771"/>
                  </a:lnTo>
                  <a:lnTo>
                    <a:pt x="0"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1024" name="SMARTInkShape-107"/>
          <p:cNvSpPr/>
          <p:nvPr>
            <p:custDataLst>
              <p:tags r:id="rId11"/>
            </p:custDataLst>
          </p:nvPr>
        </p:nvSpPr>
        <p:spPr>
          <a:xfrm>
            <a:off x="3442127" y="5055978"/>
            <a:ext cx="219006" cy="131790"/>
          </a:xfrm>
          <a:custGeom>
            <a:avLst/>
            <a:gdLst/>
            <a:ahLst/>
            <a:cxnLst/>
            <a:rect l="0" t="0" r="0" b="0"/>
            <a:pathLst>
              <a:path w="219006" h="131790">
                <a:moveTo>
                  <a:pt x="0" y="34473"/>
                </a:moveTo>
                <a:lnTo>
                  <a:pt x="0" y="34473"/>
                </a:lnTo>
                <a:lnTo>
                  <a:pt x="22577" y="71560"/>
                </a:lnTo>
                <a:lnTo>
                  <a:pt x="28538" y="80428"/>
                </a:lnTo>
                <a:lnTo>
                  <a:pt x="43427" y="91328"/>
                </a:lnTo>
                <a:lnTo>
                  <a:pt x="52026" y="94174"/>
                </a:lnTo>
                <a:lnTo>
                  <a:pt x="94237" y="96450"/>
                </a:lnTo>
                <a:lnTo>
                  <a:pt x="101236" y="96451"/>
                </a:lnTo>
                <a:lnTo>
                  <a:pt x="101810" y="95460"/>
                </a:lnTo>
                <a:lnTo>
                  <a:pt x="102448" y="91711"/>
                </a:lnTo>
                <a:lnTo>
                  <a:pt x="107548" y="84023"/>
                </a:lnTo>
                <a:lnTo>
                  <a:pt x="108003" y="81220"/>
                </a:lnTo>
                <a:lnTo>
                  <a:pt x="107314" y="78360"/>
                </a:lnTo>
                <a:lnTo>
                  <a:pt x="104894" y="72536"/>
                </a:lnTo>
                <a:lnTo>
                  <a:pt x="102959" y="51814"/>
                </a:lnTo>
                <a:lnTo>
                  <a:pt x="102959" y="56547"/>
                </a:lnTo>
                <a:lnTo>
                  <a:pt x="105605" y="61519"/>
                </a:lnTo>
                <a:lnTo>
                  <a:pt x="123950" y="81614"/>
                </a:lnTo>
                <a:lnTo>
                  <a:pt x="163890" y="108359"/>
                </a:lnTo>
                <a:lnTo>
                  <a:pt x="186579" y="119272"/>
                </a:lnTo>
                <a:lnTo>
                  <a:pt x="206624" y="122718"/>
                </a:lnTo>
                <a:lnTo>
                  <a:pt x="218586" y="131789"/>
                </a:lnTo>
                <a:lnTo>
                  <a:pt x="219005" y="119708"/>
                </a:lnTo>
                <a:lnTo>
                  <a:pt x="216381" y="114064"/>
                </a:lnTo>
                <a:lnTo>
                  <a:pt x="214292" y="111169"/>
                </a:lnTo>
                <a:lnTo>
                  <a:pt x="172785" y="87515"/>
                </a:lnTo>
                <a:lnTo>
                  <a:pt x="148250" y="72306"/>
                </a:lnTo>
                <a:lnTo>
                  <a:pt x="141940" y="69847"/>
                </a:lnTo>
                <a:lnTo>
                  <a:pt x="100870" y="38869"/>
                </a:lnTo>
                <a:lnTo>
                  <a:pt x="56245" y="5179"/>
                </a:lnTo>
                <a:lnTo>
                  <a:pt x="47470" y="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25" name="SMARTInkShape-108"/>
          <p:cNvSpPr/>
          <p:nvPr>
            <p:custDataLst>
              <p:tags r:id="rId12"/>
            </p:custDataLst>
          </p:nvPr>
        </p:nvSpPr>
        <p:spPr>
          <a:xfrm>
            <a:off x="3031805" y="5348655"/>
            <a:ext cx="245229" cy="107385"/>
          </a:xfrm>
          <a:custGeom>
            <a:avLst/>
            <a:gdLst/>
            <a:ahLst/>
            <a:cxnLst/>
            <a:rect l="0" t="0" r="0" b="0"/>
            <a:pathLst>
              <a:path w="245229" h="107385">
                <a:moveTo>
                  <a:pt x="54772" y="0"/>
                </a:moveTo>
                <a:lnTo>
                  <a:pt x="54772" y="0"/>
                </a:lnTo>
                <a:lnTo>
                  <a:pt x="57867" y="228"/>
                </a:lnTo>
                <a:lnTo>
                  <a:pt x="57867" y="5372"/>
                </a:lnTo>
                <a:lnTo>
                  <a:pt x="57867" y="234"/>
                </a:lnTo>
                <a:lnTo>
                  <a:pt x="62607" y="4970"/>
                </a:lnTo>
                <a:lnTo>
                  <a:pt x="70226" y="7297"/>
                </a:lnTo>
                <a:lnTo>
                  <a:pt x="85672" y="11252"/>
                </a:lnTo>
                <a:lnTo>
                  <a:pt x="100170" y="18707"/>
                </a:lnTo>
                <a:lnTo>
                  <a:pt x="125460" y="36001"/>
                </a:lnTo>
                <a:lnTo>
                  <a:pt x="168677" y="59761"/>
                </a:lnTo>
                <a:lnTo>
                  <a:pt x="208923" y="82762"/>
                </a:lnTo>
                <a:lnTo>
                  <a:pt x="226207" y="90835"/>
                </a:lnTo>
                <a:lnTo>
                  <a:pt x="232896" y="95067"/>
                </a:lnTo>
                <a:lnTo>
                  <a:pt x="245228" y="98416"/>
                </a:lnTo>
                <a:lnTo>
                  <a:pt x="240602" y="103183"/>
                </a:lnTo>
                <a:lnTo>
                  <a:pt x="233009" y="105516"/>
                </a:lnTo>
                <a:lnTo>
                  <a:pt x="194586" y="107274"/>
                </a:lnTo>
                <a:lnTo>
                  <a:pt x="159655" y="106370"/>
                </a:lnTo>
                <a:lnTo>
                  <a:pt x="124995" y="99280"/>
                </a:lnTo>
                <a:lnTo>
                  <a:pt x="82556" y="98487"/>
                </a:lnTo>
                <a:lnTo>
                  <a:pt x="80280" y="99468"/>
                </a:lnTo>
                <a:lnTo>
                  <a:pt x="78762" y="101114"/>
                </a:lnTo>
                <a:lnTo>
                  <a:pt x="75778" y="107276"/>
                </a:lnTo>
                <a:lnTo>
                  <a:pt x="68042" y="107374"/>
                </a:lnTo>
                <a:lnTo>
                  <a:pt x="112253" y="107384"/>
                </a:lnTo>
                <a:lnTo>
                  <a:pt x="154020" y="107384"/>
                </a:lnTo>
                <a:lnTo>
                  <a:pt x="162117" y="106392"/>
                </a:lnTo>
                <a:lnTo>
                  <a:pt x="193072" y="98289"/>
                </a:lnTo>
                <a:lnTo>
                  <a:pt x="195628" y="96360"/>
                </a:lnTo>
                <a:lnTo>
                  <a:pt x="199732" y="90875"/>
                </a:lnTo>
                <a:lnTo>
                  <a:pt x="202939" y="90125"/>
                </a:lnTo>
                <a:lnTo>
                  <a:pt x="209277" y="89560"/>
                </a:lnTo>
                <a:lnTo>
                  <a:pt x="204814" y="84795"/>
                </a:lnTo>
                <a:lnTo>
                  <a:pt x="199905" y="82461"/>
                </a:lnTo>
                <a:lnTo>
                  <a:pt x="197208" y="81839"/>
                </a:lnTo>
                <a:lnTo>
                  <a:pt x="184757" y="74703"/>
                </a:lnTo>
                <a:lnTo>
                  <a:pt x="144279" y="62129"/>
                </a:lnTo>
                <a:lnTo>
                  <a:pt x="115615" y="55449"/>
                </a:lnTo>
                <a:lnTo>
                  <a:pt x="72819" y="52910"/>
                </a:lnTo>
                <a:lnTo>
                  <a:pt x="33512" y="46130"/>
                </a:lnTo>
                <a:lnTo>
                  <a:pt x="0" y="39775"/>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1028" name="SMARTInkShape-Group38"/>
          <p:cNvGrpSpPr/>
          <p:nvPr/>
        </p:nvGrpSpPr>
        <p:grpSpPr>
          <a:xfrm>
            <a:off x="5080992" y="3384351"/>
            <a:ext cx="232173" cy="62509"/>
            <a:chOff x="5080992" y="3384351"/>
            <a:chExt cx="232173" cy="62509"/>
          </a:xfrm>
        </p:grpSpPr>
        <p:sp>
          <p:nvSpPr>
            <p:cNvPr id="1026" name="SMARTInkShape-109"/>
            <p:cNvSpPr/>
            <p:nvPr>
              <p:custDataLst>
                <p:tags r:id="rId13"/>
              </p:custDataLst>
            </p:nvPr>
          </p:nvSpPr>
          <p:spPr>
            <a:xfrm>
              <a:off x="5304234" y="3437929"/>
              <a:ext cx="8931" cy="8931"/>
            </a:xfrm>
            <a:custGeom>
              <a:avLst/>
              <a:gdLst/>
              <a:ahLst/>
              <a:cxnLst/>
              <a:rect l="0" t="0" r="0" b="0"/>
              <a:pathLst>
                <a:path w="8931" h="8931">
                  <a:moveTo>
                    <a:pt x="0" y="8930"/>
                  </a:moveTo>
                  <a:lnTo>
                    <a:pt x="0" y="8930"/>
                  </a:lnTo>
                  <a:lnTo>
                    <a:pt x="893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27" name="SMARTInkShape-110"/>
            <p:cNvSpPr/>
            <p:nvPr>
              <p:custDataLst>
                <p:tags r:id="rId14"/>
              </p:custDataLst>
            </p:nvPr>
          </p:nvSpPr>
          <p:spPr>
            <a:xfrm>
              <a:off x="5080992" y="3384351"/>
              <a:ext cx="1" cy="8931"/>
            </a:xfrm>
            <a:custGeom>
              <a:avLst/>
              <a:gdLst/>
              <a:ahLst/>
              <a:cxnLst/>
              <a:rect l="0" t="0" r="0" b="0"/>
              <a:pathLst>
                <a:path w="1" h="8931">
                  <a:moveTo>
                    <a:pt x="0" y="8930"/>
                  </a:moveTo>
                  <a:lnTo>
                    <a:pt x="0" y="8930"/>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30096104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Windward &amp; Leeward Islands</a:t>
            </a:r>
            <a:endParaRPr lang="en-US" dirty="0"/>
          </a:p>
        </p:txBody>
      </p:sp>
      <p:pic>
        <p:nvPicPr>
          <p:cNvPr id="4100" name="Picture 4" descr="Leeward Islands Map"/>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914400" y="1447800"/>
            <a:ext cx="6324600"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18740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Same Meaning </a:t>
            </a:r>
            <a:endParaRPr lang="en-US" dirty="0"/>
          </a:p>
        </p:txBody>
      </p:sp>
      <p:sp>
        <p:nvSpPr>
          <p:cNvPr id="3" name="Content Placeholder 2"/>
          <p:cNvSpPr>
            <a:spLocks noGrp="1"/>
          </p:cNvSpPr>
          <p:nvPr>
            <p:ph sz="quarter" idx="1"/>
          </p:nvPr>
        </p:nvSpPr>
        <p:spPr/>
        <p:txBody>
          <a:bodyPr/>
          <a:lstStyle/>
          <a:p>
            <a:r>
              <a:rPr lang="en-US" sz="2800" dirty="0"/>
              <a:t>What is the difference between inalienable and unalienable?</a:t>
            </a:r>
          </a:p>
          <a:p>
            <a:endParaRPr lang="en-US" sz="2800" dirty="0">
              <a:solidFill>
                <a:srgbClr val="222222"/>
              </a:solidFill>
              <a:latin typeface="Roboto"/>
            </a:endParaRPr>
          </a:p>
          <a:p>
            <a:r>
              <a:rPr lang="en-US" sz="2800" dirty="0">
                <a:solidFill>
                  <a:srgbClr val="222222"/>
                </a:solidFill>
                <a:latin typeface="Roboto"/>
              </a:rPr>
              <a:t>To start, the words mean the same thing. "</a:t>
            </a:r>
            <a:r>
              <a:rPr lang="en-US" sz="2800" b="1" dirty="0">
                <a:solidFill>
                  <a:srgbClr val="222222"/>
                </a:solidFill>
                <a:latin typeface="Roboto"/>
              </a:rPr>
              <a:t>Inalienable</a:t>
            </a:r>
            <a:r>
              <a:rPr lang="en-US" sz="2800" dirty="0">
                <a:solidFill>
                  <a:srgbClr val="222222"/>
                </a:solidFill>
                <a:latin typeface="Roboto"/>
              </a:rPr>
              <a:t>" has gained a stronger foothold in modern times, but both appear without distinction on the Merriam-Webster Dictionary website, which defines them as signifying that which is "incapable of being alienated, surrendered, or </a:t>
            </a:r>
            <a:r>
              <a:rPr lang="en-US" sz="2800" dirty="0" smtClean="0">
                <a:solidFill>
                  <a:srgbClr val="222222"/>
                </a:solidFill>
                <a:latin typeface="Roboto"/>
              </a:rPr>
              <a:t>transferred. "Jan</a:t>
            </a:r>
            <a:r>
              <a:rPr lang="en-US" sz="2800" dirty="0" smtClean="0">
                <a:solidFill>
                  <a:srgbClr val="777777"/>
                </a:solidFill>
                <a:latin typeface="Roboto"/>
              </a:rPr>
              <a:t> </a:t>
            </a:r>
            <a:r>
              <a:rPr lang="en-US" sz="2800" dirty="0">
                <a:solidFill>
                  <a:srgbClr val="777777"/>
                </a:solidFill>
                <a:latin typeface="Roboto"/>
              </a:rPr>
              <a:t>6, 2016</a:t>
            </a:r>
            <a:endParaRPr lang="en-US" sz="2800" dirty="0"/>
          </a:p>
          <a:p>
            <a:endParaRPr lang="en-US" dirty="0"/>
          </a:p>
        </p:txBody>
      </p:sp>
    </p:spTree>
    <p:extLst>
      <p:ext uri="{BB962C8B-B14F-4D97-AF65-F5344CB8AC3E}">
        <p14:creationId xmlns:p14="http://schemas.microsoft.com/office/powerpoint/2010/main" val="164238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371600"/>
          </a:xfrm>
        </p:spPr>
        <p:txBody>
          <a:bodyPr>
            <a:normAutofit/>
          </a:bodyPr>
          <a:lstStyle/>
          <a:p>
            <a:r>
              <a:rPr lang="en-US" dirty="0" smtClean="0"/>
              <a:t>Windward Islands R windier </a:t>
            </a:r>
            <a:r>
              <a:rPr lang="en-US" dirty="0"/>
              <a:t>and wetter side of the Lesser Antilles</a:t>
            </a:r>
          </a:p>
        </p:txBody>
      </p:sp>
      <p:pic>
        <p:nvPicPr>
          <p:cNvPr id="2050" name="Picture 2" descr="Windward Islands Map"/>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762000" y="1447800"/>
            <a:ext cx="7162800" cy="5105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4992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Map of Caribbean</a:t>
            </a:r>
            <a:endParaRPr lang="en-US" dirty="0"/>
          </a:p>
        </p:txBody>
      </p:sp>
      <p:pic>
        <p:nvPicPr>
          <p:cNvPr id="3074" name="Picture 2" descr="https://upload.wikimedia.org/wikipedia/commons/thumb/9/98/Caribbean_general_map.png/750px-Caribbean_general_map.png"/>
          <p:cNvPicPr>
            <a:picLocks noGrp="1" noChangeAspect="1" noChangeArrowheads="1"/>
          </p:cNvPicPr>
          <p:nvPr>
            <p:ph sz="quarter" idx="1"/>
          </p:nvPr>
        </p:nvPicPr>
        <p:blipFill>
          <a:blip r:embed="rId29">
            <a:extLst>
              <a:ext uri="{28A0092B-C50C-407E-A947-70E740481C1C}">
                <a14:useLocalDpi xmlns:a14="http://schemas.microsoft.com/office/drawing/2010/main" val="0"/>
              </a:ext>
            </a:extLst>
          </a:blip>
          <a:srcRect/>
          <a:stretch>
            <a:fillRect/>
          </a:stretch>
        </p:blipFill>
        <p:spPr bwMode="auto">
          <a:xfrm>
            <a:off x="665989" y="1527175"/>
            <a:ext cx="7775509" cy="4572000"/>
          </a:xfrm>
          <a:prstGeom prst="rect">
            <a:avLst/>
          </a:prstGeom>
          <a:noFill/>
          <a:extLst>
            <a:ext uri="{909E8E84-426E-40DD-AFC4-6F175D3DCCD1}">
              <a14:hiddenFill xmlns:a14="http://schemas.microsoft.com/office/drawing/2010/main">
                <a:solidFill>
                  <a:srgbClr val="FFFFFF"/>
                </a:solidFill>
              </a14:hiddenFill>
            </a:ext>
          </a:extLst>
        </p:spPr>
      </p:pic>
      <p:sp>
        <p:nvSpPr>
          <p:cNvPr id="3" name="SMARTInkShape-141"/>
          <p:cNvSpPr/>
          <p:nvPr>
            <p:custDataLst>
              <p:tags r:id="rId1"/>
            </p:custDataLst>
          </p:nvPr>
        </p:nvSpPr>
        <p:spPr>
          <a:xfrm>
            <a:off x="5188402" y="4259461"/>
            <a:ext cx="1339197" cy="1089387"/>
          </a:xfrm>
          <a:custGeom>
            <a:avLst/>
            <a:gdLst/>
            <a:ahLst/>
            <a:cxnLst/>
            <a:rect l="0" t="0" r="0" b="0"/>
            <a:pathLst>
              <a:path w="1339197" h="1089387">
                <a:moveTo>
                  <a:pt x="1124887" y="303609"/>
                </a:moveTo>
                <a:lnTo>
                  <a:pt x="1124887" y="303609"/>
                </a:lnTo>
                <a:lnTo>
                  <a:pt x="1124887" y="298869"/>
                </a:lnTo>
                <a:lnTo>
                  <a:pt x="1122241" y="293896"/>
                </a:lnTo>
                <a:lnTo>
                  <a:pt x="1118750" y="288378"/>
                </a:lnTo>
                <a:lnTo>
                  <a:pt x="1116508" y="276752"/>
                </a:lnTo>
                <a:lnTo>
                  <a:pt x="1116066" y="264900"/>
                </a:lnTo>
                <a:lnTo>
                  <a:pt x="1113359" y="258955"/>
                </a:lnTo>
                <a:lnTo>
                  <a:pt x="1101725" y="237940"/>
                </a:lnTo>
                <a:lnTo>
                  <a:pt x="1098181" y="227045"/>
                </a:lnTo>
                <a:lnTo>
                  <a:pt x="1068299" y="184924"/>
                </a:lnTo>
                <a:lnTo>
                  <a:pt x="1055427" y="166578"/>
                </a:lnTo>
                <a:lnTo>
                  <a:pt x="1037450" y="149725"/>
                </a:lnTo>
                <a:lnTo>
                  <a:pt x="1024051" y="132322"/>
                </a:lnTo>
                <a:lnTo>
                  <a:pt x="980654" y="104215"/>
                </a:lnTo>
                <a:lnTo>
                  <a:pt x="936038" y="77391"/>
                </a:lnTo>
                <a:lnTo>
                  <a:pt x="892547" y="53578"/>
                </a:lnTo>
                <a:lnTo>
                  <a:pt x="880734" y="48617"/>
                </a:lnTo>
                <a:lnTo>
                  <a:pt x="839132" y="35167"/>
                </a:lnTo>
                <a:lnTo>
                  <a:pt x="827229" y="30512"/>
                </a:lnTo>
                <a:lnTo>
                  <a:pt x="785375" y="19986"/>
                </a:lnTo>
                <a:lnTo>
                  <a:pt x="759321" y="11407"/>
                </a:lnTo>
                <a:lnTo>
                  <a:pt x="716030" y="2079"/>
                </a:lnTo>
                <a:lnTo>
                  <a:pt x="672561" y="121"/>
                </a:lnTo>
                <a:lnTo>
                  <a:pt x="632000" y="10"/>
                </a:lnTo>
                <a:lnTo>
                  <a:pt x="592450" y="0"/>
                </a:lnTo>
                <a:lnTo>
                  <a:pt x="550431" y="992"/>
                </a:lnTo>
                <a:lnTo>
                  <a:pt x="508557" y="9094"/>
                </a:lnTo>
                <a:lnTo>
                  <a:pt x="469296" y="17951"/>
                </a:lnTo>
                <a:lnTo>
                  <a:pt x="426243" y="26875"/>
                </a:lnTo>
                <a:lnTo>
                  <a:pt x="383773" y="37760"/>
                </a:lnTo>
                <a:lnTo>
                  <a:pt x="348009" y="51111"/>
                </a:lnTo>
                <a:lnTo>
                  <a:pt x="330145" y="55493"/>
                </a:lnTo>
                <a:lnTo>
                  <a:pt x="288473" y="74526"/>
                </a:lnTo>
                <a:lnTo>
                  <a:pt x="264661" y="81198"/>
                </a:lnTo>
                <a:lnTo>
                  <a:pt x="222989" y="106769"/>
                </a:lnTo>
                <a:lnTo>
                  <a:pt x="180433" y="133935"/>
                </a:lnTo>
                <a:lnTo>
                  <a:pt x="136160" y="169112"/>
                </a:lnTo>
                <a:lnTo>
                  <a:pt x="101872" y="202549"/>
                </a:lnTo>
                <a:lnTo>
                  <a:pt x="91302" y="217221"/>
                </a:lnTo>
                <a:lnTo>
                  <a:pt x="73100" y="234216"/>
                </a:lnTo>
                <a:lnTo>
                  <a:pt x="44445" y="277424"/>
                </a:lnTo>
                <a:lnTo>
                  <a:pt x="17606" y="322036"/>
                </a:lnTo>
                <a:lnTo>
                  <a:pt x="11321" y="336850"/>
                </a:lnTo>
                <a:lnTo>
                  <a:pt x="2641" y="378275"/>
                </a:lnTo>
                <a:lnTo>
                  <a:pt x="0" y="419901"/>
                </a:lnTo>
                <a:lnTo>
                  <a:pt x="761" y="458148"/>
                </a:lnTo>
                <a:lnTo>
                  <a:pt x="7850" y="500225"/>
                </a:lnTo>
                <a:lnTo>
                  <a:pt x="9425" y="520065"/>
                </a:lnTo>
                <a:lnTo>
                  <a:pt x="23885" y="562680"/>
                </a:lnTo>
                <a:lnTo>
                  <a:pt x="41447" y="607150"/>
                </a:lnTo>
                <a:lnTo>
                  <a:pt x="59280" y="646638"/>
                </a:lnTo>
                <a:lnTo>
                  <a:pt x="73830" y="676742"/>
                </a:lnTo>
                <a:lnTo>
                  <a:pt x="87182" y="698593"/>
                </a:lnTo>
                <a:lnTo>
                  <a:pt x="100067" y="721275"/>
                </a:lnTo>
                <a:lnTo>
                  <a:pt x="133876" y="765912"/>
                </a:lnTo>
                <a:lnTo>
                  <a:pt x="175374" y="809505"/>
                </a:lnTo>
                <a:lnTo>
                  <a:pt x="211084" y="850073"/>
                </a:lnTo>
                <a:lnTo>
                  <a:pt x="246801" y="889624"/>
                </a:lnTo>
                <a:lnTo>
                  <a:pt x="290208" y="925678"/>
                </a:lnTo>
                <a:lnTo>
                  <a:pt x="330765" y="952825"/>
                </a:lnTo>
                <a:lnTo>
                  <a:pt x="373883" y="977139"/>
                </a:lnTo>
                <a:lnTo>
                  <a:pt x="403460" y="997641"/>
                </a:lnTo>
                <a:lnTo>
                  <a:pt x="446478" y="1020818"/>
                </a:lnTo>
                <a:lnTo>
                  <a:pt x="490911" y="1038409"/>
                </a:lnTo>
                <a:lnTo>
                  <a:pt x="535532" y="1053649"/>
                </a:lnTo>
                <a:lnTo>
                  <a:pt x="580176" y="1067586"/>
                </a:lnTo>
                <a:lnTo>
                  <a:pt x="620084" y="1075778"/>
                </a:lnTo>
                <a:lnTo>
                  <a:pt x="658449" y="1082517"/>
                </a:lnTo>
                <a:lnTo>
                  <a:pt x="680427" y="1087375"/>
                </a:lnTo>
                <a:lnTo>
                  <a:pt x="723319" y="1089152"/>
                </a:lnTo>
                <a:lnTo>
                  <a:pt x="767735" y="1089386"/>
                </a:lnTo>
                <a:lnTo>
                  <a:pt x="812352" y="1079703"/>
                </a:lnTo>
                <a:lnTo>
                  <a:pt x="856996" y="1071642"/>
                </a:lnTo>
                <a:lnTo>
                  <a:pt x="883785" y="1063758"/>
                </a:lnTo>
                <a:lnTo>
                  <a:pt x="923694" y="1042924"/>
                </a:lnTo>
                <a:lnTo>
                  <a:pt x="964703" y="1024417"/>
                </a:lnTo>
                <a:lnTo>
                  <a:pt x="1007881" y="1002957"/>
                </a:lnTo>
                <a:lnTo>
                  <a:pt x="1045771" y="975901"/>
                </a:lnTo>
                <a:lnTo>
                  <a:pt x="1085778" y="948246"/>
                </a:lnTo>
                <a:lnTo>
                  <a:pt x="1129562" y="921381"/>
                </a:lnTo>
                <a:lnTo>
                  <a:pt x="1172436" y="880983"/>
                </a:lnTo>
                <a:lnTo>
                  <a:pt x="1214179" y="839386"/>
                </a:lnTo>
                <a:lnTo>
                  <a:pt x="1248165" y="797718"/>
                </a:lnTo>
                <a:lnTo>
                  <a:pt x="1281541" y="756047"/>
                </a:lnTo>
                <a:lnTo>
                  <a:pt x="1303416" y="711729"/>
                </a:lnTo>
                <a:lnTo>
                  <a:pt x="1321334" y="667632"/>
                </a:lnTo>
                <a:lnTo>
                  <a:pt x="1332131" y="623032"/>
                </a:lnTo>
                <a:lnTo>
                  <a:pt x="1337804" y="588955"/>
                </a:lnTo>
                <a:lnTo>
                  <a:pt x="1339015" y="544657"/>
                </a:lnTo>
                <a:lnTo>
                  <a:pt x="1339176" y="500055"/>
                </a:lnTo>
                <a:lnTo>
                  <a:pt x="1339196" y="455413"/>
                </a:lnTo>
                <a:lnTo>
                  <a:pt x="1332131" y="410765"/>
                </a:lnTo>
                <a:lnTo>
                  <a:pt x="1325896" y="375046"/>
                </a:lnTo>
                <a:lnTo>
                  <a:pt x="1308974" y="333192"/>
                </a:lnTo>
                <a:lnTo>
                  <a:pt x="1292402" y="295232"/>
                </a:lnTo>
                <a:lnTo>
                  <a:pt x="1270314" y="259071"/>
                </a:lnTo>
                <a:lnTo>
                  <a:pt x="1245849" y="223263"/>
                </a:lnTo>
                <a:lnTo>
                  <a:pt x="1216029" y="187528"/>
                </a:lnTo>
                <a:lnTo>
                  <a:pt x="1181255" y="151805"/>
                </a:lnTo>
                <a:lnTo>
                  <a:pt x="1143297" y="123215"/>
                </a:lnTo>
                <a:lnTo>
                  <a:pt x="1104490" y="98459"/>
                </a:lnTo>
                <a:lnTo>
                  <a:pt x="1071309" y="8036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7" name="SMARTInkShape-Group43"/>
          <p:cNvGrpSpPr/>
          <p:nvPr/>
        </p:nvGrpSpPr>
        <p:grpSpPr>
          <a:xfrm>
            <a:off x="5706070" y="4938117"/>
            <a:ext cx="80368" cy="35720"/>
            <a:chOff x="5706070" y="4938117"/>
            <a:chExt cx="80368" cy="35720"/>
          </a:xfrm>
        </p:grpSpPr>
        <p:sp>
          <p:nvSpPr>
            <p:cNvPr id="4" name="SMARTInkShape-142"/>
            <p:cNvSpPr/>
            <p:nvPr>
              <p:custDataLst>
                <p:tags r:id="rId25"/>
              </p:custDataLst>
            </p:nvPr>
          </p:nvSpPr>
          <p:spPr>
            <a:xfrm>
              <a:off x="5777507" y="4964906"/>
              <a:ext cx="8931" cy="8931"/>
            </a:xfrm>
            <a:custGeom>
              <a:avLst/>
              <a:gdLst/>
              <a:ahLst/>
              <a:cxnLst/>
              <a:rect l="0" t="0" r="0" b="0"/>
              <a:pathLst>
                <a:path w="8931" h="8931">
                  <a:moveTo>
                    <a:pt x="8930" y="0"/>
                  </a:moveTo>
                  <a:lnTo>
                    <a:pt x="8930" y="0"/>
                  </a:lnTo>
                  <a:lnTo>
                    <a:pt x="0" y="89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SMARTInkShape-143"/>
            <p:cNvSpPr/>
            <p:nvPr>
              <p:custDataLst>
                <p:tags r:id="rId26"/>
              </p:custDataLst>
            </p:nvPr>
          </p:nvSpPr>
          <p:spPr>
            <a:xfrm>
              <a:off x="5723929" y="4947047"/>
              <a:ext cx="26790" cy="26790"/>
            </a:xfrm>
            <a:custGeom>
              <a:avLst/>
              <a:gdLst/>
              <a:ahLst/>
              <a:cxnLst/>
              <a:rect l="0" t="0" r="0" b="0"/>
              <a:pathLst>
                <a:path w="26790" h="26790">
                  <a:moveTo>
                    <a:pt x="26789" y="26789"/>
                  </a:moveTo>
                  <a:lnTo>
                    <a:pt x="26789" y="26789"/>
                  </a:lnTo>
                  <a:lnTo>
                    <a:pt x="17860" y="17859"/>
                  </a:lnTo>
                  <a:lnTo>
                    <a:pt x="17860" y="8939"/>
                  </a:lnTo>
                  <a:lnTo>
                    <a:pt x="8930" y="8930"/>
                  </a:lnTo>
                  <a:lnTo>
                    <a:pt x="8930" y="32"/>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SMARTInkShape-144"/>
            <p:cNvSpPr/>
            <p:nvPr>
              <p:custDataLst>
                <p:tags r:id="rId27"/>
              </p:custDataLst>
            </p:nvPr>
          </p:nvSpPr>
          <p:spPr>
            <a:xfrm>
              <a:off x="5706070" y="4938117"/>
              <a:ext cx="8931" cy="1"/>
            </a:xfrm>
            <a:custGeom>
              <a:avLst/>
              <a:gdLst/>
              <a:ahLst/>
              <a:cxnLst/>
              <a:rect l="0" t="0" r="0" b="0"/>
              <a:pathLst>
                <a:path w="8931" h="1">
                  <a:moveTo>
                    <a:pt x="0" y="0"/>
                  </a:moveTo>
                  <a:lnTo>
                    <a:pt x="0" y="0"/>
                  </a:lnTo>
                  <a:lnTo>
                    <a:pt x="893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10" name="SMARTInkShape-Group44"/>
          <p:cNvGrpSpPr/>
          <p:nvPr/>
        </p:nvGrpSpPr>
        <p:grpSpPr>
          <a:xfrm>
            <a:off x="5786437" y="5000625"/>
            <a:ext cx="8931" cy="26758"/>
            <a:chOff x="5786437" y="5000625"/>
            <a:chExt cx="8931" cy="26758"/>
          </a:xfrm>
        </p:grpSpPr>
        <p:sp>
          <p:nvSpPr>
            <p:cNvPr id="8" name="SMARTInkShape-145"/>
            <p:cNvSpPr/>
            <p:nvPr>
              <p:custDataLst>
                <p:tags r:id="rId23"/>
              </p:custDataLst>
            </p:nvPr>
          </p:nvSpPr>
          <p:spPr>
            <a:xfrm>
              <a:off x="5786437" y="5009555"/>
              <a:ext cx="8931" cy="17828"/>
            </a:xfrm>
            <a:custGeom>
              <a:avLst/>
              <a:gdLst/>
              <a:ahLst/>
              <a:cxnLst/>
              <a:rect l="0" t="0" r="0" b="0"/>
              <a:pathLst>
                <a:path w="8931" h="17828">
                  <a:moveTo>
                    <a:pt x="8930" y="8929"/>
                  </a:moveTo>
                  <a:lnTo>
                    <a:pt x="8930" y="8929"/>
                  </a:lnTo>
                  <a:lnTo>
                    <a:pt x="33" y="17827"/>
                  </a:lnTo>
                  <a:lnTo>
                    <a:pt x="0" y="8929"/>
                  </a:lnTo>
                  <a:lnTo>
                    <a:pt x="7688" y="8929"/>
                  </a:lnTo>
                  <a:lnTo>
                    <a:pt x="8102" y="7937"/>
                  </a:lnTo>
                  <a:lnTo>
                    <a:pt x="893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SMARTInkShape-146"/>
            <p:cNvSpPr/>
            <p:nvPr>
              <p:custDataLst>
                <p:tags r:id="rId24"/>
              </p:custDataLst>
            </p:nvPr>
          </p:nvSpPr>
          <p:spPr>
            <a:xfrm>
              <a:off x="5795367" y="5000625"/>
              <a:ext cx="1" cy="8931"/>
            </a:xfrm>
            <a:custGeom>
              <a:avLst/>
              <a:gdLst/>
              <a:ahLst/>
              <a:cxnLst/>
              <a:rect l="0" t="0" r="0" b="0"/>
              <a:pathLst>
                <a:path w="1" h="8931">
                  <a:moveTo>
                    <a:pt x="0" y="8930"/>
                  </a:moveTo>
                  <a:lnTo>
                    <a:pt x="0" y="8930"/>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20" name="SMARTInkShape-Group45"/>
          <p:cNvGrpSpPr/>
          <p:nvPr/>
        </p:nvGrpSpPr>
        <p:grpSpPr>
          <a:xfrm>
            <a:off x="2616398" y="268080"/>
            <a:ext cx="1410892" cy="276063"/>
            <a:chOff x="2616398" y="268080"/>
            <a:chExt cx="1410892" cy="276063"/>
          </a:xfrm>
        </p:grpSpPr>
        <p:sp>
          <p:nvSpPr>
            <p:cNvPr id="11" name="SMARTInkShape-147"/>
            <p:cNvSpPr/>
            <p:nvPr>
              <p:custDataLst>
                <p:tags r:id="rId14"/>
              </p:custDataLst>
            </p:nvPr>
          </p:nvSpPr>
          <p:spPr>
            <a:xfrm>
              <a:off x="2616398" y="287662"/>
              <a:ext cx="163532" cy="256481"/>
            </a:xfrm>
            <a:custGeom>
              <a:avLst/>
              <a:gdLst/>
              <a:ahLst/>
              <a:cxnLst/>
              <a:rect l="0" t="0" r="0" b="0"/>
              <a:pathLst>
                <a:path w="163532" h="256481">
                  <a:moveTo>
                    <a:pt x="0" y="69525"/>
                  </a:moveTo>
                  <a:lnTo>
                    <a:pt x="0" y="69525"/>
                  </a:lnTo>
                  <a:lnTo>
                    <a:pt x="20376" y="112262"/>
                  </a:lnTo>
                  <a:lnTo>
                    <a:pt x="30685" y="151013"/>
                  </a:lnTo>
                  <a:lnTo>
                    <a:pt x="34725" y="192962"/>
                  </a:lnTo>
                  <a:lnTo>
                    <a:pt x="35588" y="237058"/>
                  </a:lnTo>
                  <a:lnTo>
                    <a:pt x="35716" y="255520"/>
                  </a:lnTo>
                  <a:lnTo>
                    <a:pt x="35719" y="236018"/>
                  </a:lnTo>
                  <a:lnTo>
                    <a:pt x="33073" y="230173"/>
                  </a:lnTo>
                  <a:lnTo>
                    <a:pt x="30978" y="227226"/>
                  </a:lnTo>
                  <a:lnTo>
                    <a:pt x="17627" y="188544"/>
                  </a:lnTo>
                  <a:lnTo>
                    <a:pt x="5908" y="152897"/>
                  </a:lnTo>
                  <a:lnTo>
                    <a:pt x="1751" y="119253"/>
                  </a:lnTo>
                  <a:lnTo>
                    <a:pt x="3424" y="103864"/>
                  </a:lnTo>
                  <a:lnTo>
                    <a:pt x="18160" y="64982"/>
                  </a:lnTo>
                  <a:lnTo>
                    <a:pt x="51142" y="27588"/>
                  </a:lnTo>
                  <a:lnTo>
                    <a:pt x="89316" y="4540"/>
                  </a:lnTo>
                  <a:lnTo>
                    <a:pt x="109808" y="0"/>
                  </a:lnTo>
                  <a:lnTo>
                    <a:pt x="143798" y="5944"/>
                  </a:lnTo>
                  <a:lnTo>
                    <a:pt x="147459" y="8286"/>
                  </a:lnTo>
                  <a:lnTo>
                    <a:pt x="154173" y="16181"/>
                  </a:lnTo>
                  <a:lnTo>
                    <a:pt x="163531" y="41262"/>
                  </a:lnTo>
                  <a:lnTo>
                    <a:pt x="163107" y="73829"/>
                  </a:lnTo>
                  <a:lnTo>
                    <a:pt x="154074" y="112268"/>
                  </a:lnTo>
                  <a:lnTo>
                    <a:pt x="139806" y="151014"/>
                  </a:lnTo>
                  <a:lnTo>
                    <a:pt x="126982" y="178704"/>
                  </a:lnTo>
                  <a:lnTo>
                    <a:pt x="89064" y="221274"/>
                  </a:lnTo>
                  <a:lnTo>
                    <a:pt x="60625" y="247330"/>
                  </a:lnTo>
                  <a:lnTo>
                    <a:pt x="49765" y="252730"/>
                  </a:lnTo>
                  <a:lnTo>
                    <a:pt x="20726" y="256480"/>
                  </a:lnTo>
                  <a:lnTo>
                    <a:pt x="16794" y="255678"/>
                  </a:lnTo>
                  <a:lnTo>
                    <a:pt x="8930" y="2481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SMARTInkShape-148"/>
            <p:cNvSpPr/>
            <p:nvPr>
              <p:custDataLst>
                <p:tags r:id="rId15"/>
              </p:custDataLst>
            </p:nvPr>
          </p:nvSpPr>
          <p:spPr>
            <a:xfrm>
              <a:off x="2875359" y="401836"/>
              <a:ext cx="22125" cy="133946"/>
            </a:xfrm>
            <a:custGeom>
              <a:avLst/>
              <a:gdLst/>
              <a:ahLst/>
              <a:cxnLst/>
              <a:rect l="0" t="0" r="0" b="0"/>
              <a:pathLst>
                <a:path w="22125" h="133946">
                  <a:moveTo>
                    <a:pt x="0" y="0"/>
                  </a:moveTo>
                  <a:lnTo>
                    <a:pt x="0" y="0"/>
                  </a:lnTo>
                  <a:lnTo>
                    <a:pt x="7129" y="8121"/>
                  </a:lnTo>
                  <a:lnTo>
                    <a:pt x="14239" y="22360"/>
                  </a:lnTo>
                  <a:lnTo>
                    <a:pt x="22124" y="60283"/>
                  </a:lnTo>
                  <a:lnTo>
                    <a:pt x="19730" y="97787"/>
                  </a:lnTo>
                  <a:lnTo>
                    <a:pt x="17422" y="121909"/>
                  </a:lnTo>
                  <a:lnTo>
                    <a:pt x="8930" y="13394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 name="SMARTInkShape-149"/>
            <p:cNvSpPr/>
            <p:nvPr>
              <p:custDataLst>
                <p:tags r:id="rId16"/>
              </p:custDataLst>
            </p:nvPr>
          </p:nvSpPr>
          <p:spPr>
            <a:xfrm>
              <a:off x="2884289" y="306460"/>
              <a:ext cx="26790" cy="23939"/>
            </a:xfrm>
            <a:custGeom>
              <a:avLst/>
              <a:gdLst/>
              <a:ahLst/>
              <a:cxnLst/>
              <a:rect l="0" t="0" r="0" b="0"/>
              <a:pathLst>
                <a:path w="26790" h="23939">
                  <a:moveTo>
                    <a:pt x="0" y="23938"/>
                  </a:moveTo>
                  <a:lnTo>
                    <a:pt x="0" y="23938"/>
                  </a:lnTo>
                  <a:lnTo>
                    <a:pt x="7129" y="15817"/>
                  </a:lnTo>
                  <a:lnTo>
                    <a:pt x="15231" y="3562"/>
                  </a:lnTo>
                  <a:lnTo>
                    <a:pt x="20991" y="0"/>
                  </a:lnTo>
                  <a:lnTo>
                    <a:pt x="22924" y="42"/>
                  </a:lnTo>
                  <a:lnTo>
                    <a:pt x="24212" y="1062"/>
                  </a:lnTo>
                  <a:lnTo>
                    <a:pt x="26789" y="607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SMARTInkShape-150"/>
            <p:cNvSpPr/>
            <p:nvPr>
              <p:custDataLst>
                <p:tags r:id="rId17"/>
              </p:custDataLst>
            </p:nvPr>
          </p:nvSpPr>
          <p:spPr>
            <a:xfrm>
              <a:off x="3014046" y="357296"/>
              <a:ext cx="84556" cy="124908"/>
            </a:xfrm>
            <a:custGeom>
              <a:avLst/>
              <a:gdLst/>
              <a:ahLst/>
              <a:cxnLst/>
              <a:rect l="0" t="0" r="0" b="0"/>
              <a:pathLst>
                <a:path w="84556" h="124908">
                  <a:moveTo>
                    <a:pt x="84555" y="8821"/>
                  </a:moveTo>
                  <a:lnTo>
                    <a:pt x="84555" y="8821"/>
                  </a:lnTo>
                  <a:lnTo>
                    <a:pt x="79815" y="4081"/>
                  </a:lnTo>
                  <a:lnTo>
                    <a:pt x="74842" y="1753"/>
                  </a:lnTo>
                  <a:lnTo>
                    <a:pt x="54744" y="0"/>
                  </a:lnTo>
                  <a:lnTo>
                    <a:pt x="52775" y="956"/>
                  </a:lnTo>
                  <a:lnTo>
                    <a:pt x="51462" y="2586"/>
                  </a:lnTo>
                  <a:lnTo>
                    <a:pt x="50587" y="4664"/>
                  </a:lnTo>
                  <a:lnTo>
                    <a:pt x="49011" y="6050"/>
                  </a:lnTo>
                  <a:lnTo>
                    <a:pt x="41061" y="9984"/>
                  </a:lnTo>
                  <a:lnTo>
                    <a:pt x="20203" y="28830"/>
                  </a:lnTo>
                  <a:lnTo>
                    <a:pt x="10477" y="47823"/>
                  </a:lnTo>
                  <a:lnTo>
                    <a:pt x="0" y="83029"/>
                  </a:lnTo>
                  <a:lnTo>
                    <a:pt x="12" y="96704"/>
                  </a:lnTo>
                  <a:lnTo>
                    <a:pt x="3363" y="116911"/>
                  </a:lnTo>
                  <a:lnTo>
                    <a:pt x="5623" y="119576"/>
                  </a:lnTo>
                  <a:lnTo>
                    <a:pt x="13425" y="122538"/>
                  </a:lnTo>
                  <a:lnTo>
                    <a:pt x="24233" y="124205"/>
                  </a:lnTo>
                  <a:lnTo>
                    <a:pt x="30626" y="121949"/>
                  </a:lnTo>
                  <a:lnTo>
                    <a:pt x="47555" y="107676"/>
                  </a:lnTo>
                  <a:lnTo>
                    <a:pt x="59481" y="86729"/>
                  </a:lnTo>
                  <a:lnTo>
                    <a:pt x="70803" y="43083"/>
                  </a:lnTo>
                  <a:lnTo>
                    <a:pt x="75500" y="18545"/>
                  </a:lnTo>
                  <a:lnTo>
                    <a:pt x="75618" y="56381"/>
                  </a:lnTo>
                  <a:lnTo>
                    <a:pt x="75624" y="93989"/>
                  </a:lnTo>
                  <a:lnTo>
                    <a:pt x="76617" y="107197"/>
                  </a:lnTo>
                  <a:lnTo>
                    <a:pt x="84555" y="12490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 name="SMARTInkShape-151"/>
            <p:cNvSpPr/>
            <p:nvPr>
              <p:custDataLst>
                <p:tags r:id="rId18"/>
              </p:custDataLst>
            </p:nvPr>
          </p:nvSpPr>
          <p:spPr>
            <a:xfrm>
              <a:off x="3125390" y="321837"/>
              <a:ext cx="151806" cy="142508"/>
            </a:xfrm>
            <a:custGeom>
              <a:avLst/>
              <a:gdLst/>
              <a:ahLst/>
              <a:cxnLst/>
              <a:rect l="0" t="0" r="0" b="0"/>
              <a:pathLst>
                <a:path w="151806" h="142508">
                  <a:moveTo>
                    <a:pt x="151805" y="8561"/>
                  </a:moveTo>
                  <a:lnTo>
                    <a:pt x="151805" y="8561"/>
                  </a:lnTo>
                  <a:lnTo>
                    <a:pt x="135024" y="1494"/>
                  </a:lnTo>
                  <a:lnTo>
                    <a:pt x="117512" y="0"/>
                  </a:lnTo>
                  <a:lnTo>
                    <a:pt x="106468" y="5087"/>
                  </a:lnTo>
                  <a:lnTo>
                    <a:pt x="96929" y="12970"/>
                  </a:lnTo>
                  <a:lnTo>
                    <a:pt x="92689" y="19781"/>
                  </a:lnTo>
                  <a:lnTo>
                    <a:pt x="93451" y="28762"/>
                  </a:lnTo>
                  <a:lnTo>
                    <a:pt x="107521" y="66767"/>
                  </a:lnTo>
                  <a:lnTo>
                    <a:pt x="112280" y="75110"/>
                  </a:lnTo>
                  <a:lnTo>
                    <a:pt x="114959" y="86378"/>
                  </a:lnTo>
                  <a:lnTo>
                    <a:pt x="115585" y="96394"/>
                  </a:lnTo>
                  <a:lnTo>
                    <a:pt x="113218" y="104814"/>
                  </a:lnTo>
                  <a:lnTo>
                    <a:pt x="103614" y="118304"/>
                  </a:lnTo>
                  <a:lnTo>
                    <a:pt x="97975" y="121828"/>
                  </a:lnTo>
                  <a:lnTo>
                    <a:pt x="53850" y="138535"/>
                  </a:lnTo>
                  <a:lnTo>
                    <a:pt x="0" y="14250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SMARTInkShape-152"/>
            <p:cNvSpPr/>
            <p:nvPr>
              <p:custDataLst>
                <p:tags r:id="rId19"/>
              </p:custDataLst>
            </p:nvPr>
          </p:nvSpPr>
          <p:spPr>
            <a:xfrm>
              <a:off x="3357562" y="268080"/>
              <a:ext cx="106903" cy="231978"/>
            </a:xfrm>
            <a:custGeom>
              <a:avLst/>
              <a:gdLst/>
              <a:ahLst/>
              <a:cxnLst/>
              <a:rect l="0" t="0" r="0" b="0"/>
              <a:pathLst>
                <a:path w="106903" h="231978">
                  <a:moveTo>
                    <a:pt x="0" y="214123"/>
                  </a:moveTo>
                  <a:lnTo>
                    <a:pt x="0" y="214123"/>
                  </a:lnTo>
                  <a:lnTo>
                    <a:pt x="4741" y="214123"/>
                  </a:lnTo>
                  <a:lnTo>
                    <a:pt x="9714" y="219415"/>
                  </a:lnTo>
                  <a:lnTo>
                    <a:pt x="15232" y="226397"/>
                  </a:lnTo>
                  <a:lnTo>
                    <a:pt x="26776" y="231977"/>
                  </a:lnTo>
                  <a:lnTo>
                    <a:pt x="22045" y="222500"/>
                  </a:lnTo>
                  <a:lnTo>
                    <a:pt x="17113" y="181193"/>
                  </a:lnTo>
                  <a:lnTo>
                    <a:pt x="9779" y="138362"/>
                  </a:lnTo>
                  <a:lnTo>
                    <a:pt x="9098" y="99241"/>
                  </a:lnTo>
                  <a:lnTo>
                    <a:pt x="11626" y="71605"/>
                  </a:lnTo>
                  <a:lnTo>
                    <a:pt x="18658" y="49856"/>
                  </a:lnTo>
                  <a:lnTo>
                    <a:pt x="25160" y="40905"/>
                  </a:lnTo>
                  <a:lnTo>
                    <a:pt x="65407" y="10743"/>
                  </a:lnTo>
                  <a:lnTo>
                    <a:pt x="84578" y="1970"/>
                  </a:lnTo>
                  <a:lnTo>
                    <a:pt x="104260" y="0"/>
                  </a:lnTo>
                  <a:lnTo>
                    <a:pt x="105225" y="929"/>
                  </a:lnTo>
                  <a:lnTo>
                    <a:pt x="106298" y="4607"/>
                  </a:lnTo>
                  <a:lnTo>
                    <a:pt x="106902" y="16997"/>
                  </a:lnTo>
                  <a:lnTo>
                    <a:pt x="99977" y="44106"/>
                  </a:lnTo>
                  <a:lnTo>
                    <a:pt x="91701" y="61073"/>
                  </a:lnTo>
                  <a:lnTo>
                    <a:pt x="88381" y="69702"/>
                  </a:lnTo>
                  <a:lnTo>
                    <a:pt x="71202" y="102287"/>
                  </a:lnTo>
                  <a:lnTo>
                    <a:pt x="52356" y="115560"/>
                  </a:lnTo>
                  <a:lnTo>
                    <a:pt x="38003" y="122081"/>
                  </a:lnTo>
                  <a:lnTo>
                    <a:pt x="34265" y="122996"/>
                  </a:lnTo>
                  <a:lnTo>
                    <a:pt x="24820" y="121367"/>
                  </a:lnTo>
                  <a:lnTo>
                    <a:pt x="8930" y="11589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 name="SMARTInkShape-153"/>
            <p:cNvSpPr/>
            <p:nvPr>
              <p:custDataLst>
                <p:tags r:id="rId20"/>
              </p:custDataLst>
            </p:nvPr>
          </p:nvSpPr>
          <p:spPr>
            <a:xfrm>
              <a:off x="3538092" y="357867"/>
              <a:ext cx="72883" cy="105815"/>
            </a:xfrm>
            <a:custGeom>
              <a:avLst/>
              <a:gdLst/>
              <a:ahLst/>
              <a:cxnLst/>
              <a:rect l="0" t="0" r="0" b="0"/>
              <a:pathLst>
                <a:path w="72883" h="105815">
                  <a:moveTo>
                    <a:pt x="42712" y="43969"/>
                  </a:moveTo>
                  <a:lnTo>
                    <a:pt x="42712" y="43969"/>
                  </a:lnTo>
                  <a:lnTo>
                    <a:pt x="18863" y="53683"/>
                  </a:lnTo>
                  <a:lnTo>
                    <a:pt x="11277" y="60192"/>
                  </a:lnTo>
                  <a:lnTo>
                    <a:pt x="4598" y="69700"/>
                  </a:lnTo>
                  <a:lnTo>
                    <a:pt x="0" y="86209"/>
                  </a:lnTo>
                  <a:lnTo>
                    <a:pt x="1571" y="95154"/>
                  </a:lnTo>
                  <a:lnTo>
                    <a:pt x="3378" y="98928"/>
                  </a:lnTo>
                  <a:lnTo>
                    <a:pt x="5576" y="101444"/>
                  </a:lnTo>
                  <a:lnTo>
                    <a:pt x="10663" y="104240"/>
                  </a:lnTo>
                  <a:lnTo>
                    <a:pt x="28586" y="105814"/>
                  </a:lnTo>
                  <a:lnTo>
                    <a:pt x="48008" y="101540"/>
                  </a:lnTo>
                  <a:lnTo>
                    <a:pt x="61590" y="93990"/>
                  </a:lnTo>
                  <a:lnTo>
                    <a:pt x="71898" y="75988"/>
                  </a:lnTo>
                  <a:lnTo>
                    <a:pt x="72882" y="62830"/>
                  </a:lnTo>
                  <a:lnTo>
                    <a:pt x="65429" y="38214"/>
                  </a:lnTo>
                  <a:lnTo>
                    <a:pt x="51498" y="10922"/>
                  </a:lnTo>
                  <a:lnTo>
                    <a:pt x="45625" y="4477"/>
                  </a:lnTo>
                  <a:lnTo>
                    <a:pt x="39708" y="1612"/>
                  </a:lnTo>
                  <a:lnTo>
                    <a:pt x="30798" y="0"/>
                  </a:lnTo>
                  <a:lnTo>
                    <a:pt x="28816" y="765"/>
                  </a:lnTo>
                  <a:lnTo>
                    <a:pt x="27495" y="2268"/>
                  </a:lnTo>
                  <a:lnTo>
                    <a:pt x="24853" y="825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SMARTInkShape-154"/>
            <p:cNvSpPr/>
            <p:nvPr>
              <p:custDataLst>
                <p:tags r:id="rId21"/>
              </p:custDataLst>
            </p:nvPr>
          </p:nvSpPr>
          <p:spPr>
            <a:xfrm>
              <a:off x="3696890" y="370383"/>
              <a:ext cx="116087" cy="102891"/>
            </a:xfrm>
            <a:custGeom>
              <a:avLst/>
              <a:gdLst/>
              <a:ahLst/>
              <a:cxnLst/>
              <a:rect l="0" t="0" r="0" b="0"/>
              <a:pathLst>
                <a:path w="116087" h="102891">
                  <a:moveTo>
                    <a:pt x="0" y="102890"/>
                  </a:moveTo>
                  <a:lnTo>
                    <a:pt x="0" y="102890"/>
                  </a:lnTo>
                  <a:lnTo>
                    <a:pt x="0" y="93409"/>
                  </a:lnTo>
                  <a:lnTo>
                    <a:pt x="2647" y="86109"/>
                  </a:lnTo>
                  <a:lnTo>
                    <a:pt x="4741" y="82773"/>
                  </a:lnTo>
                  <a:lnTo>
                    <a:pt x="8563" y="48881"/>
                  </a:lnTo>
                  <a:lnTo>
                    <a:pt x="8898" y="28700"/>
                  </a:lnTo>
                  <a:lnTo>
                    <a:pt x="18401" y="10132"/>
                  </a:lnTo>
                  <a:lnTo>
                    <a:pt x="23182" y="5333"/>
                  </a:lnTo>
                  <a:lnTo>
                    <a:pt x="33785" y="0"/>
                  </a:lnTo>
                  <a:lnTo>
                    <a:pt x="45112" y="276"/>
                  </a:lnTo>
                  <a:lnTo>
                    <a:pt x="83054" y="9570"/>
                  </a:lnTo>
                  <a:lnTo>
                    <a:pt x="116086" y="2252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9" name="SMARTInkShape-155"/>
            <p:cNvSpPr/>
            <p:nvPr>
              <p:custDataLst>
                <p:tags r:id="rId22"/>
              </p:custDataLst>
            </p:nvPr>
          </p:nvSpPr>
          <p:spPr>
            <a:xfrm>
              <a:off x="3823733" y="357187"/>
              <a:ext cx="203557" cy="133947"/>
            </a:xfrm>
            <a:custGeom>
              <a:avLst/>
              <a:gdLst/>
              <a:ahLst/>
              <a:cxnLst/>
              <a:rect l="0" t="0" r="0" b="0"/>
              <a:pathLst>
                <a:path w="203557" h="133947">
                  <a:moveTo>
                    <a:pt x="33892" y="0"/>
                  </a:moveTo>
                  <a:lnTo>
                    <a:pt x="33892" y="0"/>
                  </a:lnTo>
                  <a:lnTo>
                    <a:pt x="24411" y="4741"/>
                  </a:lnTo>
                  <a:lnTo>
                    <a:pt x="17110" y="12360"/>
                  </a:lnTo>
                  <a:lnTo>
                    <a:pt x="4339" y="33420"/>
                  </a:lnTo>
                  <a:lnTo>
                    <a:pt x="0" y="55543"/>
                  </a:lnTo>
                  <a:lnTo>
                    <a:pt x="6022" y="97848"/>
                  </a:lnTo>
                  <a:lnTo>
                    <a:pt x="8366" y="101943"/>
                  </a:lnTo>
                  <a:lnTo>
                    <a:pt x="21147" y="112447"/>
                  </a:lnTo>
                  <a:lnTo>
                    <a:pt x="31865" y="118768"/>
                  </a:lnTo>
                  <a:lnTo>
                    <a:pt x="37501" y="119859"/>
                  </a:lnTo>
                  <a:lnTo>
                    <a:pt x="49056" y="118424"/>
                  </a:lnTo>
                  <a:lnTo>
                    <a:pt x="71651" y="109419"/>
                  </a:lnTo>
                  <a:lnTo>
                    <a:pt x="89931" y="95156"/>
                  </a:lnTo>
                  <a:lnTo>
                    <a:pt x="93525" y="83964"/>
                  </a:lnTo>
                  <a:lnTo>
                    <a:pt x="94130" y="70060"/>
                  </a:lnTo>
                  <a:lnTo>
                    <a:pt x="87193" y="40012"/>
                  </a:lnTo>
                  <a:lnTo>
                    <a:pt x="77898" y="27050"/>
                  </a:lnTo>
                  <a:lnTo>
                    <a:pt x="69754" y="18019"/>
                  </a:lnTo>
                  <a:lnTo>
                    <a:pt x="69623" y="35043"/>
                  </a:lnTo>
                  <a:lnTo>
                    <a:pt x="72262" y="43026"/>
                  </a:lnTo>
                  <a:lnTo>
                    <a:pt x="74355" y="46543"/>
                  </a:lnTo>
                  <a:lnTo>
                    <a:pt x="110719" y="77819"/>
                  </a:lnTo>
                  <a:lnTo>
                    <a:pt x="143197" y="100118"/>
                  </a:lnTo>
                  <a:lnTo>
                    <a:pt x="203556" y="13394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33" name="SMARTInkShape-Group46"/>
          <p:cNvGrpSpPr/>
          <p:nvPr/>
        </p:nvGrpSpPr>
        <p:grpSpPr>
          <a:xfrm>
            <a:off x="571652" y="280330"/>
            <a:ext cx="1758997" cy="450731"/>
            <a:chOff x="571652" y="280330"/>
            <a:chExt cx="1758997" cy="450731"/>
          </a:xfrm>
        </p:grpSpPr>
        <p:sp>
          <p:nvSpPr>
            <p:cNvPr id="21" name="SMARTInkShape-156"/>
            <p:cNvSpPr/>
            <p:nvPr>
              <p:custDataLst>
                <p:tags r:id="rId2"/>
              </p:custDataLst>
            </p:nvPr>
          </p:nvSpPr>
          <p:spPr>
            <a:xfrm>
              <a:off x="1752529" y="392906"/>
              <a:ext cx="51269" cy="160736"/>
            </a:xfrm>
            <a:custGeom>
              <a:avLst/>
              <a:gdLst/>
              <a:ahLst/>
              <a:cxnLst/>
              <a:rect l="0" t="0" r="0" b="0"/>
              <a:pathLst>
                <a:path w="51269" h="160736">
                  <a:moveTo>
                    <a:pt x="24479" y="0"/>
                  </a:moveTo>
                  <a:lnTo>
                    <a:pt x="24479" y="0"/>
                  </a:lnTo>
                  <a:lnTo>
                    <a:pt x="14998" y="4741"/>
                  </a:lnTo>
                  <a:lnTo>
                    <a:pt x="7697" y="17651"/>
                  </a:lnTo>
                  <a:lnTo>
                    <a:pt x="655" y="44587"/>
                  </a:lnTo>
                  <a:lnTo>
                    <a:pt x="0" y="61488"/>
                  </a:lnTo>
                  <a:lnTo>
                    <a:pt x="6900" y="99860"/>
                  </a:lnTo>
                  <a:lnTo>
                    <a:pt x="13547" y="117879"/>
                  </a:lnTo>
                  <a:lnTo>
                    <a:pt x="15651" y="127797"/>
                  </a:lnTo>
                  <a:lnTo>
                    <a:pt x="22414" y="138959"/>
                  </a:lnTo>
                  <a:lnTo>
                    <a:pt x="31694" y="148550"/>
                  </a:lnTo>
                  <a:lnTo>
                    <a:pt x="51268" y="16073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2" name="SMARTInkShape-157"/>
            <p:cNvSpPr/>
            <p:nvPr>
              <p:custDataLst>
                <p:tags r:id="rId3"/>
              </p:custDataLst>
            </p:nvPr>
          </p:nvSpPr>
          <p:spPr>
            <a:xfrm>
              <a:off x="1625203" y="288233"/>
              <a:ext cx="26790" cy="24307"/>
            </a:xfrm>
            <a:custGeom>
              <a:avLst/>
              <a:gdLst/>
              <a:ahLst/>
              <a:cxnLst/>
              <a:rect l="0" t="0" r="0" b="0"/>
              <a:pathLst>
                <a:path w="26790" h="24307">
                  <a:moveTo>
                    <a:pt x="0" y="15376"/>
                  </a:moveTo>
                  <a:lnTo>
                    <a:pt x="0" y="15376"/>
                  </a:lnTo>
                  <a:lnTo>
                    <a:pt x="4740" y="5895"/>
                  </a:lnTo>
                  <a:lnTo>
                    <a:pt x="7129" y="3103"/>
                  </a:lnTo>
                  <a:lnTo>
                    <a:pt x="12429" y="0"/>
                  </a:lnTo>
                  <a:lnTo>
                    <a:pt x="14239" y="164"/>
                  </a:lnTo>
                  <a:lnTo>
                    <a:pt x="15446" y="1266"/>
                  </a:lnTo>
                  <a:lnTo>
                    <a:pt x="26789" y="2430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3" name="SMARTInkShape-158"/>
            <p:cNvSpPr/>
            <p:nvPr>
              <p:custDataLst>
                <p:tags r:id="rId4"/>
              </p:custDataLst>
            </p:nvPr>
          </p:nvSpPr>
          <p:spPr>
            <a:xfrm>
              <a:off x="1562695" y="419695"/>
              <a:ext cx="62509" cy="125286"/>
            </a:xfrm>
            <a:custGeom>
              <a:avLst/>
              <a:gdLst/>
              <a:ahLst/>
              <a:cxnLst/>
              <a:rect l="0" t="0" r="0" b="0"/>
              <a:pathLst>
                <a:path w="62509" h="125286">
                  <a:moveTo>
                    <a:pt x="0" y="0"/>
                  </a:moveTo>
                  <a:lnTo>
                    <a:pt x="0" y="0"/>
                  </a:lnTo>
                  <a:lnTo>
                    <a:pt x="16782" y="19428"/>
                  </a:lnTo>
                  <a:lnTo>
                    <a:pt x="38737" y="61098"/>
                  </a:lnTo>
                  <a:lnTo>
                    <a:pt x="52999" y="97948"/>
                  </a:lnTo>
                  <a:lnTo>
                    <a:pt x="61673" y="125285"/>
                  </a:lnTo>
                  <a:lnTo>
                    <a:pt x="62508" y="12501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SMARTInkShape-159"/>
            <p:cNvSpPr/>
            <p:nvPr>
              <p:custDataLst>
                <p:tags r:id="rId5"/>
              </p:custDataLst>
            </p:nvPr>
          </p:nvSpPr>
          <p:spPr>
            <a:xfrm>
              <a:off x="1375172" y="339328"/>
              <a:ext cx="80368" cy="249740"/>
            </a:xfrm>
            <a:custGeom>
              <a:avLst/>
              <a:gdLst/>
              <a:ahLst/>
              <a:cxnLst/>
              <a:rect l="0" t="0" r="0" b="0"/>
              <a:pathLst>
                <a:path w="80368" h="249740">
                  <a:moveTo>
                    <a:pt x="0" y="205383"/>
                  </a:moveTo>
                  <a:lnTo>
                    <a:pt x="0" y="205383"/>
                  </a:lnTo>
                  <a:lnTo>
                    <a:pt x="17169" y="222552"/>
                  </a:lnTo>
                  <a:lnTo>
                    <a:pt x="22514" y="233188"/>
                  </a:lnTo>
                  <a:lnTo>
                    <a:pt x="26715" y="249739"/>
                  </a:lnTo>
                  <a:lnTo>
                    <a:pt x="22026" y="245204"/>
                  </a:lnTo>
                  <a:lnTo>
                    <a:pt x="14354" y="228096"/>
                  </a:lnTo>
                  <a:lnTo>
                    <a:pt x="9644" y="186987"/>
                  </a:lnTo>
                  <a:lnTo>
                    <a:pt x="4330" y="146958"/>
                  </a:lnTo>
                  <a:lnTo>
                    <a:pt x="4570" y="129476"/>
                  </a:lnTo>
                  <a:lnTo>
                    <a:pt x="10340" y="88708"/>
                  </a:lnTo>
                  <a:lnTo>
                    <a:pt x="24231" y="49311"/>
                  </a:lnTo>
                  <a:lnTo>
                    <a:pt x="30944" y="36468"/>
                  </a:lnTo>
                  <a:lnTo>
                    <a:pt x="46682" y="16795"/>
                  </a:lnTo>
                  <a:lnTo>
                    <a:pt x="8036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 name="SMARTInkShape-160"/>
            <p:cNvSpPr/>
            <p:nvPr>
              <p:custDataLst>
                <p:tags r:id="rId6"/>
              </p:custDataLst>
            </p:nvPr>
          </p:nvSpPr>
          <p:spPr>
            <a:xfrm>
              <a:off x="1089422" y="446484"/>
              <a:ext cx="116087" cy="8931"/>
            </a:xfrm>
            <a:custGeom>
              <a:avLst/>
              <a:gdLst/>
              <a:ahLst/>
              <a:cxnLst/>
              <a:rect l="0" t="0" r="0" b="0"/>
              <a:pathLst>
                <a:path w="116087" h="8931">
                  <a:moveTo>
                    <a:pt x="0" y="8930"/>
                  </a:moveTo>
                  <a:lnTo>
                    <a:pt x="0" y="8930"/>
                  </a:lnTo>
                  <a:lnTo>
                    <a:pt x="40165" y="8930"/>
                  </a:lnTo>
                  <a:lnTo>
                    <a:pt x="79481" y="8930"/>
                  </a:lnTo>
                  <a:lnTo>
                    <a:pt x="97413" y="8930"/>
                  </a:lnTo>
                  <a:lnTo>
                    <a:pt x="105472" y="6284"/>
                  </a:lnTo>
                  <a:lnTo>
                    <a:pt x="11608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 name="SMARTInkShape-161"/>
            <p:cNvSpPr/>
            <p:nvPr>
              <p:custDataLst>
                <p:tags r:id="rId7"/>
              </p:custDataLst>
            </p:nvPr>
          </p:nvSpPr>
          <p:spPr>
            <a:xfrm>
              <a:off x="1017984" y="331021"/>
              <a:ext cx="214314" cy="44027"/>
            </a:xfrm>
            <a:custGeom>
              <a:avLst/>
              <a:gdLst/>
              <a:ahLst/>
              <a:cxnLst/>
              <a:rect l="0" t="0" r="0" b="0"/>
              <a:pathLst>
                <a:path w="214314" h="44027">
                  <a:moveTo>
                    <a:pt x="0" y="44026"/>
                  </a:moveTo>
                  <a:lnTo>
                    <a:pt x="0" y="44026"/>
                  </a:lnTo>
                  <a:lnTo>
                    <a:pt x="12429" y="23909"/>
                  </a:lnTo>
                  <a:lnTo>
                    <a:pt x="30472" y="14473"/>
                  </a:lnTo>
                  <a:lnTo>
                    <a:pt x="70365" y="8533"/>
                  </a:lnTo>
                  <a:lnTo>
                    <a:pt x="104744" y="2531"/>
                  </a:lnTo>
                  <a:lnTo>
                    <a:pt x="143979" y="0"/>
                  </a:lnTo>
                  <a:lnTo>
                    <a:pt x="185060" y="452"/>
                  </a:lnTo>
                  <a:lnTo>
                    <a:pt x="214313" y="830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 name="SMARTInkShape-162"/>
            <p:cNvSpPr/>
            <p:nvPr>
              <p:custDataLst>
                <p:tags r:id="rId8"/>
              </p:custDataLst>
            </p:nvPr>
          </p:nvSpPr>
          <p:spPr>
            <a:xfrm>
              <a:off x="589359" y="464834"/>
              <a:ext cx="312540" cy="26300"/>
            </a:xfrm>
            <a:custGeom>
              <a:avLst/>
              <a:gdLst/>
              <a:ahLst/>
              <a:cxnLst/>
              <a:rect l="0" t="0" r="0" b="0"/>
              <a:pathLst>
                <a:path w="312540" h="26300">
                  <a:moveTo>
                    <a:pt x="0" y="17369"/>
                  </a:moveTo>
                  <a:lnTo>
                    <a:pt x="0" y="17369"/>
                  </a:lnTo>
                  <a:lnTo>
                    <a:pt x="4741" y="7888"/>
                  </a:lnTo>
                  <a:lnTo>
                    <a:pt x="8122" y="5095"/>
                  </a:lnTo>
                  <a:lnTo>
                    <a:pt x="17170" y="1992"/>
                  </a:lnTo>
                  <a:lnTo>
                    <a:pt x="56566" y="0"/>
                  </a:lnTo>
                  <a:lnTo>
                    <a:pt x="100739" y="4315"/>
                  </a:lnTo>
                  <a:lnTo>
                    <a:pt x="141525" y="11958"/>
                  </a:lnTo>
                  <a:lnTo>
                    <a:pt x="185029" y="20506"/>
                  </a:lnTo>
                  <a:lnTo>
                    <a:pt x="224771" y="26147"/>
                  </a:lnTo>
                  <a:lnTo>
                    <a:pt x="312539" y="2629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8" name="SMARTInkShape-163"/>
            <p:cNvSpPr/>
            <p:nvPr>
              <p:custDataLst>
                <p:tags r:id="rId9"/>
              </p:custDataLst>
            </p:nvPr>
          </p:nvSpPr>
          <p:spPr>
            <a:xfrm>
              <a:off x="571652" y="280330"/>
              <a:ext cx="289493" cy="450731"/>
            </a:xfrm>
            <a:custGeom>
              <a:avLst/>
              <a:gdLst/>
              <a:ahLst/>
              <a:cxnLst/>
              <a:rect l="0" t="0" r="0" b="0"/>
              <a:pathLst>
                <a:path w="289493" h="450731">
                  <a:moveTo>
                    <a:pt x="89145" y="67928"/>
                  </a:moveTo>
                  <a:lnTo>
                    <a:pt x="89145" y="67928"/>
                  </a:lnTo>
                  <a:lnTo>
                    <a:pt x="83008" y="82186"/>
                  </a:lnTo>
                  <a:lnTo>
                    <a:pt x="79468" y="124873"/>
                  </a:lnTo>
                  <a:lnTo>
                    <a:pt x="70550" y="168988"/>
                  </a:lnTo>
                  <a:lnTo>
                    <a:pt x="59234" y="211914"/>
                  </a:lnTo>
                  <a:lnTo>
                    <a:pt x="48436" y="252915"/>
                  </a:lnTo>
                  <a:lnTo>
                    <a:pt x="40275" y="292208"/>
                  </a:lnTo>
                  <a:lnTo>
                    <a:pt x="29119" y="333309"/>
                  </a:lnTo>
                  <a:lnTo>
                    <a:pt x="19835" y="377527"/>
                  </a:lnTo>
                  <a:lnTo>
                    <a:pt x="5689" y="417170"/>
                  </a:lnTo>
                  <a:lnTo>
                    <a:pt x="0" y="450730"/>
                  </a:lnTo>
                  <a:lnTo>
                    <a:pt x="870" y="436422"/>
                  </a:lnTo>
                  <a:lnTo>
                    <a:pt x="9568" y="400670"/>
                  </a:lnTo>
                  <a:lnTo>
                    <a:pt x="17941" y="360656"/>
                  </a:lnTo>
                  <a:lnTo>
                    <a:pt x="26706" y="322672"/>
                  </a:lnTo>
                  <a:lnTo>
                    <a:pt x="35392" y="280068"/>
                  </a:lnTo>
                  <a:lnTo>
                    <a:pt x="47842" y="237306"/>
                  </a:lnTo>
                  <a:lnTo>
                    <a:pt x="56512" y="201237"/>
                  </a:lnTo>
                  <a:lnTo>
                    <a:pt x="68330" y="157871"/>
                  </a:lnTo>
                  <a:lnTo>
                    <a:pt x="77245" y="123792"/>
                  </a:lnTo>
                  <a:lnTo>
                    <a:pt x="87162" y="88559"/>
                  </a:lnTo>
                  <a:lnTo>
                    <a:pt x="102497" y="49036"/>
                  </a:lnTo>
                  <a:lnTo>
                    <a:pt x="110854" y="26052"/>
                  </a:lnTo>
                  <a:lnTo>
                    <a:pt x="123910" y="8336"/>
                  </a:lnTo>
                  <a:lnTo>
                    <a:pt x="132046" y="1755"/>
                  </a:lnTo>
                  <a:lnTo>
                    <a:pt x="135605" y="0"/>
                  </a:lnTo>
                  <a:lnTo>
                    <a:pt x="138970" y="815"/>
                  </a:lnTo>
                  <a:lnTo>
                    <a:pt x="154527" y="16916"/>
                  </a:lnTo>
                  <a:lnTo>
                    <a:pt x="176566" y="58650"/>
                  </a:lnTo>
                  <a:lnTo>
                    <a:pt x="186816" y="90976"/>
                  </a:lnTo>
                  <a:lnTo>
                    <a:pt x="196136" y="126681"/>
                  </a:lnTo>
                  <a:lnTo>
                    <a:pt x="208175" y="165413"/>
                  </a:lnTo>
                  <a:lnTo>
                    <a:pt x="221868" y="202205"/>
                  </a:lnTo>
                  <a:lnTo>
                    <a:pt x="237144" y="238686"/>
                  </a:lnTo>
                  <a:lnTo>
                    <a:pt x="252361" y="276173"/>
                  </a:lnTo>
                  <a:lnTo>
                    <a:pt x="265828" y="309877"/>
                  </a:lnTo>
                  <a:lnTo>
                    <a:pt x="276102" y="344999"/>
                  </a:lnTo>
                  <a:lnTo>
                    <a:pt x="285430" y="380541"/>
                  </a:lnTo>
                  <a:lnTo>
                    <a:pt x="289492" y="401336"/>
                  </a:lnTo>
                  <a:lnTo>
                    <a:pt x="287990" y="413885"/>
                  </a:lnTo>
                  <a:lnTo>
                    <a:pt x="281566" y="426528"/>
                  </a:lnTo>
                  <a:lnTo>
                    <a:pt x="277949" y="429034"/>
                  </a:lnTo>
                  <a:lnTo>
                    <a:pt x="258809" y="43404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9" name="SMARTInkShape-164"/>
            <p:cNvSpPr/>
            <p:nvPr>
              <p:custDataLst>
                <p:tags r:id="rId10"/>
              </p:custDataLst>
            </p:nvPr>
          </p:nvSpPr>
          <p:spPr>
            <a:xfrm>
              <a:off x="1071562" y="366117"/>
              <a:ext cx="62499" cy="253913"/>
            </a:xfrm>
            <a:custGeom>
              <a:avLst/>
              <a:gdLst/>
              <a:ahLst/>
              <a:cxnLst/>
              <a:rect l="0" t="0" r="0" b="0"/>
              <a:pathLst>
                <a:path w="62499" h="253913">
                  <a:moveTo>
                    <a:pt x="0" y="0"/>
                  </a:moveTo>
                  <a:lnTo>
                    <a:pt x="0" y="0"/>
                  </a:lnTo>
                  <a:lnTo>
                    <a:pt x="9481" y="9481"/>
                  </a:lnTo>
                  <a:lnTo>
                    <a:pt x="24326" y="44721"/>
                  </a:lnTo>
                  <a:lnTo>
                    <a:pt x="38738" y="78294"/>
                  </a:lnTo>
                  <a:lnTo>
                    <a:pt x="50353" y="119903"/>
                  </a:lnTo>
                  <a:lnTo>
                    <a:pt x="52941" y="162040"/>
                  </a:lnTo>
                  <a:lnTo>
                    <a:pt x="61211" y="205404"/>
                  </a:lnTo>
                  <a:lnTo>
                    <a:pt x="62493" y="249834"/>
                  </a:lnTo>
                  <a:lnTo>
                    <a:pt x="62498" y="252876"/>
                  </a:lnTo>
                  <a:lnTo>
                    <a:pt x="61509" y="253912"/>
                  </a:lnTo>
                  <a:lnTo>
                    <a:pt x="53579" y="25003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0" name="SMARTInkShape-165"/>
            <p:cNvSpPr/>
            <p:nvPr>
              <p:custDataLst>
                <p:tags r:id="rId11"/>
              </p:custDataLst>
            </p:nvPr>
          </p:nvSpPr>
          <p:spPr>
            <a:xfrm>
              <a:off x="1947072" y="360614"/>
              <a:ext cx="114403" cy="166239"/>
            </a:xfrm>
            <a:custGeom>
              <a:avLst/>
              <a:gdLst/>
              <a:ahLst/>
              <a:cxnLst/>
              <a:rect l="0" t="0" r="0" b="0"/>
              <a:pathLst>
                <a:path w="114403" h="166239">
                  <a:moveTo>
                    <a:pt x="17459" y="103730"/>
                  </a:moveTo>
                  <a:lnTo>
                    <a:pt x="17459" y="103730"/>
                  </a:lnTo>
                  <a:lnTo>
                    <a:pt x="10391" y="132871"/>
                  </a:lnTo>
                  <a:lnTo>
                    <a:pt x="8365" y="146447"/>
                  </a:lnTo>
                  <a:lnTo>
                    <a:pt x="6435" y="150067"/>
                  </a:lnTo>
                  <a:lnTo>
                    <a:pt x="0" y="156884"/>
                  </a:lnTo>
                  <a:lnTo>
                    <a:pt x="14855" y="113555"/>
                  </a:lnTo>
                  <a:lnTo>
                    <a:pt x="29415" y="72869"/>
                  </a:lnTo>
                  <a:lnTo>
                    <a:pt x="46901" y="34402"/>
                  </a:lnTo>
                  <a:lnTo>
                    <a:pt x="73371" y="4789"/>
                  </a:lnTo>
                  <a:lnTo>
                    <a:pt x="81335" y="225"/>
                  </a:lnTo>
                  <a:lnTo>
                    <a:pt x="83855" y="0"/>
                  </a:lnTo>
                  <a:lnTo>
                    <a:pt x="85536" y="842"/>
                  </a:lnTo>
                  <a:lnTo>
                    <a:pt x="86656" y="2396"/>
                  </a:lnTo>
                  <a:lnTo>
                    <a:pt x="97714" y="9323"/>
                  </a:lnTo>
                  <a:lnTo>
                    <a:pt x="100728" y="13011"/>
                  </a:lnTo>
                  <a:lnTo>
                    <a:pt x="110703" y="43582"/>
                  </a:lnTo>
                  <a:lnTo>
                    <a:pt x="114209" y="78191"/>
                  </a:lnTo>
                  <a:lnTo>
                    <a:pt x="114402" y="119080"/>
                  </a:lnTo>
                  <a:lnTo>
                    <a:pt x="106566" y="152674"/>
                  </a:lnTo>
                  <a:lnTo>
                    <a:pt x="97826" y="16623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1" name="SMARTInkShape-166"/>
            <p:cNvSpPr/>
            <p:nvPr>
              <p:custDataLst>
                <p:tags r:id="rId12"/>
              </p:custDataLst>
            </p:nvPr>
          </p:nvSpPr>
          <p:spPr>
            <a:xfrm>
              <a:off x="1928812" y="401836"/>
              <a:ext cx="160736" cy="53579"/>
            </a:xfrm>
            <a:custGeom>
              <a:avLst/>
              <a:gdLst/>
              <a:ahLst/>
              <a:cxnLst/>
              <a:rect l="0" t="0" r="0" b="0"/>
              <a:pathLst>
                <a:path w="160736" h="53579">
                  <a:moveTo>
                    <a:pt x="0" y="53578"/>
                  </a:moveTo>
                  <a:lnTo>
                    <a:pt x="0" y="53578"/>
                  </a:lnTo>
                  <a:lnTo>
                    <a:pt x="4741" y="53578"/>
                  </a:lnTo>
                  <a:lnTo>
                    <a:pt x="9714" y="50932"/>
                  </a:lnTo>
                  <a:lnTo>
                    <a:pt x="25732" y="41149"/>
                  </a:lnTo>
                  <a:lnTo>
                    <a:pt x="63545" y="26720"/>
                  </a:lnTo>
                  <a:lnTo>
                    <a:pt x="101156" y="18034"/>
                  </a:lnTo>
                  <a:lnTo>
                    <a:pt x="16073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2" name="SMARTInkShape-167"/>
            <p:cNvSpPr/>
            <p:nvPr>
              <p:custDataLst>
                <p:tags r:id="rId13"/>
              </p:custDataLst>
            </p:nvPr>
          </p:nvSpPr>
          <p:spPr>
            <a:xfrm>
              <a:off x="2187773" y="401854"/>
              <a:ext cx="142876" cy="124631"/>
            </a:xfrm>
            <a:custGeom>
              <a:avLst/>
              <a:gdLst/>
              <a:ahLst/>
              <a:cxnLst/>
              <a:rect l="0" t="0" r="0" b="0"/>
              <a:pathLst>
                <a:path w="142876" h="124631">
                  <a:moveTo>
                    <a:pt x="0" y="116068"/>
                  </a:moveTo>
                  <a:lnTo>
                    <a:pt x="0" y="116068"/>
                  </a:lnTo>
                  <a:lnTo>
                    <a:pt x="8562" y="124630"/>
                  </a:lnTo>
                  <a:lnTo>
                    <a:pt x="13562" y="120148"/>
                  </a:lnTo>
                  <a:lnTo>
                    <a:pt x="15949" y="109944"/>
                  </a:lnTo>
                  <a:lnTo>
                    <a:pt x="23745" y="71605"/>
                  </a:lnTo>
                  <a:lnTo>
                    <a:pt x="31129" y="39094"/>
                  </a:lnTo>
                  <a:lnTo>
                    <a:pt x="44828" y="11612"/>
                  </a:lnTo>
                  <a:lnTo>
                    <a:pt x="50682" y="5151"/>
                  </a:lnTo>
                  <a:lnTo>
                    <a:pt x="56591" y="2279"/>
                  </a:lnTo>
                  <a:lnTo>
                    <a:pt x="74417" y="184"/>
                  </a:lnTo>
                  <a:lnTo>
                    <a:pt x="92274" y="0"/>
                  </a:lnTo>
                  <a:lnTo>
                    <a:pt x="98227" y="2636"/>
                  </a:lnTo>
                  <a:lnTo>
                    <a:pt x="118255" y="15214"/>
                  </a:lnTo>
                  <a:lnTo>
                    <a:pt x="122011" y="20973"/>
                  </a:lnTo>
                  <a:lnTo>
                    <a:pt x="137181" y="63549"/>
                  </a:lnTo>
                  <a:lnTo>
                    <a:pt x="142542" y="107844"/>
                  </a:lnTo>
                  <a:lnTo>
                    <a:pt x="142875" y="11606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26608393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371600" y="2819400"/>
            <a:ext cx="6400800" cy="3048000"/>
          </a:xfrm>
        </p:spPr>
        <p:txBody>
          <a:bodyPr>
            <a:noAutofit/>
          </a:bodyPr>
          <a:lstStyle/>
          <a:p>
            <a:r>
              <a:rPr lang="en-US" sz="3600" dirty="0" smtClean="0"/>
              <a:t>Windward into the wind=toward the wind</a:t>
            </a:r>
          </a:p>
          <a:p>
            <a:r>
              <a:rPr lang="en-US" sz="3600" dirty="0" smtClean="0"/>
              <a:t>Lee ward =down wind</a:t>
            </a:r>
            <a:endParaRPr lang="en-US" sz="3600" dirty="0"/>
          </a:p>
        </p:txBody>
      </p:sp>
      <p:sp>
        <p:nvSpPr>
          <p:cNvPr id="3" name="Title 2"/>
          <p:cNvSpPr>
            <a:spLocks noGrp="1"/>
          </p:cNvSpPr>
          <p:nvPr>
            <p:ph type="ctrTitle"/>
          </p:nvPr>
        </p:nvSpPr>
        <p:spPr/>
        <p:txBody>
          <a:bodyPr/>
          <a:lstStyle/>
          <a:p>
            <a:r>
              <a:rPr lang="en-US" dirty="0" smtClean="0"/>
              <a:t>Windward direction &amp; Leeward direction</a:t>
            </a:r>
            <a:endParaRPr lang="en-US" dirty="0"/>
          </a:p>
        </p:txBody>
      </p:sp>
    </p:spTree>
    <p:extLst>
      <p:ext uri="{BB962C8B-B14F-4D97-AF65-F5344CB8AC3E}">
        <p14:creationId xmlns:p14="http://schemas.microsoft.com/office/powerpoint/2010/main" val="7230204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made Europeans come to the New World</a:t>
            </a:r>
            <a:endParaRPr lang="en-US" dirty="0"/>
          </a:p>
        </p:txBody>
      </p:sp>
      <p:sp>
        <p:nvSpPr>
          <p:cNvPr id="3" name="Content Placeholder 2"/>
          <p:cNvSpPr>
            <a:spLocks noGrp="1"/>
          </p:cNvSpPr>
          <p:nvPr>
            <p:ph sz="quarter" idx="1"/>
          </p:nvPr>
        </p:nvSpPr>
        <p:spPr/>
        <p:txBody>
          <a:bodyPr>
            <a:normAutofit lnSpcReduction="10000"/>
          </a:bodyPr>
          <a:lstStyle/>
          <a:p>
            <a:r>
              <a:rPr lang="en-US" b="1" u="sng" dirty="0" smtClean="0"/>
              <a:t>Religion</a:t>
            </a:r>
            <a:r>
              <a:rPr lang="en-US" dirty="0" smtClean="0"/>
              <a:t>-Puritans </a:t>
            </a:r>
            <a:r>
              <a:rPr lang="en-US" dirty="0"/>
              <a:t>leave </a:t>
            </a:r>
            <a:r>
              <a:rPr lang="en-US" dirty="0" smtClean="0"/>
              <a:t>England </a:t>
            </a:r>
            <a:r>
              <a:rPr lang="en-US" dirty="0"/>
              <a:t>= </a:t>
            </a:r>
            <a:r>
              <a:rPr lang="en-US" dirty="0" smtClean="0"/>
              <a:t>aka Separatists </a:t>
            </a:r>
            <a:r>
              <a:rPr lang="en-US" dirty="0"/>
              <a:t>left the Church of England ( Anglican Church) and went to Plymouth </a:t>
            </a:r>
            <a:r>
              <a:rPr lang="en-US" dirty="0" smtClean="0"/>
              <a:t>Massachusetts = Catholics go to Maryland </a:t>
            </a:r>
            <a:r>
              <a:rPr lang="en-US" dirty="0"/>
              <a:t>= </a:t>
            </a:r>
            <a:r>
              <a:rPr lang="en-US" dirty="0" smtClean="0"/>
              <a:t> Quakers Pennsylvania with  William </a:t>
            </a:r>
            <a:r>
              <a:rPr lang="en-US" dirty="0"/>
              <a:t>Penn</a:t>
            </a:r>
          </a:p>
          <a:p>
            <a:r>
              <a:rPr lang="en-US" b="1" u="sng" dirty="0" smtClean="0"/>
              <a:t> Economics- </a:t>
            </a:r>
            <a:r>
              <a:rPr lang="en-US" dirty="0" smtClean="0"/>
              <a:t>Make $ own land be a  Yeoman farmer grow Cash crops, Tobacco, cotton, Indigo, Cochineal, rice &amp; cotton</a:t>
            </a:r>
          </a:p>
          <a:p>
            <a:r>
              <a:rPr lang="en-US" b="1" u="sng" dirty="0" smtClean="0"/>
              <a:t>Political reasons </a:t>
            </a:r>
            <a:r>
              <a:rPr lang="en-US" dirty="0" smtClean="0"/>
              <a:t>- convicts sent to the Carolinas.</a:t>
            </a:r>
          </a:p>
          <a:p>
            <a:r>
              <a:rPr lang="en-US" dirty="0" smtClean="0"/>
              <a:t>Lost the English Civil war – Cavaliers come to Virginia </a:t>
            </a:r>
          </a:p>
          <a:p>
            <a:endParaRPr lang="en-US" dirty="0" smtClean="0"/>
          </a:p>
          <a:p>
            <a:endParaRPr lang="en-US" dirty="0"/>
          </a:p>
        </p:txBody>
      </p:sp>
    </p:spTree>
    <p:extLst>
      <p:ext uri="{BB962C8B-B14F-4D97-AF65-F5344CB8AC3E}">
        <p14:creationId xmlns:p14="http://schemas.microsoft.com/office/powerpoint/2010/main" val="39299304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Economic reasons</a:t>
            </a:r>
            <a:br>
              <a:rPr lang="en-US" dirty="0" smtClean="0"/>
            </a:br>
            <a:endParaRPr lang="en-US" dirty="0"/>
          </a:p>
        </p:txBody>
      </p:sp>
      <p:sp>
        <p:nvSpPr>
          <p:cNvPr id="3" name="Content Placeholder 2"/>
          <p:cNvSpPr>
            <a:spLocks noGrp="1"/>
          </p:cNvSpPr>
          <p:nvPr>
            <p:ph sz="quarter" idx="1"/>
          </p:nvPr>
        </p:nvSpPr>
        <p:spPr/>
        <p:txBody>
          <a:bodyPr>
            <a:normAutofit/>
          </a:bodyPr>
          <a:lstStyle/>
          <a:p>
            <a:r>
              <a:rPr lang="en-US" dirty="0" smtClean="0"/>
              <a:t>Virginia =Jamestown a joint stock company</a:t>
            </a:r>
          </a:p>
          <a:p>
            <a:r>
              <a:rPr lang="en-US" dirty="0" smtClean="0"/>
              <a:t>New York = Harbor &amp; Hudson river</a:t>
            </a:r>
          </a:p>
          <a:p>
            <a:r>
              <a:rPr lang="en-US" dirty="0" smtClean="0"/>
              <a:t>Lots of land &amp; resources</a:t>
            </a:r>
          </a:p>
          <a:p>
            <a:r>
              <a:rPr lang="en-US" dirty="0" smtClean="0"/>
              <a:t>Political reasons=those not in favor with Royalty. England was the primary European power settling North America</a:t>
            </a:r>
          </a:p>
          <a:p>
            <a:r>
              <a:rPr lang="en-US" dirty="0" smtClean="0"/>
              <a:t>France= Canada, Ohio River Valley</a:t>
            </a:r>
          </a:p>
          <a:p>
            <a:r>
              <a:rPr lang="en-US" dirty="0" smtClean="0"/>
              <a:t>Spain in Florida &amp; South west</a:t>
            </a:r>
            <a:endParaRPr lang="en-US" dirty="0"/>
          </a:p>
        </p:txBody>
      </p:sp>
      <p:sp>
        <p:nvSpPr>
          <p:cNvPr id="4" name="SMARTInkShape-168"/>
          <p:cNvSpPr/>
          <p:nvPr>
            <p:custDataLst>
              <p:tags r:id="rId1"/>
            </p:custDataLst>
          </p:nvPr>
        </p:nvSpPr>
        <p:spPr>
          <a:xfrm>
            <a:off x="333294" y="3473648"/>
            <a:ext cx="5890586" cy="2544952"/>
          </a:xfrm>
          <a:custGeom>
            <a:avLst/>
            <a:gdLst/>
            <a:ahLst/>
            <a:cxnLst/>
            <a:rect l="0" t="0" r="0" b="0"/>
            <a:pathLst>
              <a:path w="5890586" h="2544952">
                <a:moveTo>
                  <a:pt x="113190" y="53578"/>
                </a:moveTo>
                <a:lnTo>
                  <a:pt x="113190" y="53578"/>
                </a:lnTo>
                <a:lnTo>
                  <a:pt x="147082" y="36196"/>
                </a:lnTo>
                <a:lnTo>
                  <a:pt x="161178" y="35761"/>
                </a:lnTo>
                <a:lnTo>
                  <a:pt x="166929" y="33092"/>
                </a:lnTo>
                <a:lnTo>
                  <a:pt x="172793" y="29590"/>
                </a:lnTo>
                <a:lnTo>
                  <a:pt x="181672" y="26627"/>
                </a:lnTo>
                <a:lnTo>
                  <a:pt x="191579" y="20898"/>
                </a:lnTo>
                <a:lnTo>
                  <a:pt x="231759" y="17913"/>
                </a:lnTo>
                <a:lnTo>
                  <a:pt x="253232" y="16874"/>
                </a:lnTo>
                <a:lnTo>
                  <a:pt x="275548" y="10172"/>
                </a:lnTo>
                <a:lnTo>
                  <a:pt x="319905" y="8962"/>
                </a:lnTo>
                <a:lnTo>
                  <a:pt x="361598" y="8931"/>
                </a:lnTo>
                <a:lnTo>
                  <a:pt x="373765" y="8930"/>
                </a:lnTo>
                <a:lnTo>
                  <a:pt x="380475" y="6284"/>
                </a:lnTo>
                <a:lnTo>
                  <a:pt x="383654" y="4189"/>
                </a:lnTo>
                <a:lnTo>
                  <a:pt x="397608" y="1242"/>
                </a:lnTo>
                <a:lnTo>
                  <a:pt x="437602" y="10"/>
                </a:lnTo>
                <a:lnTo>
                  <a:pt x="443574" y="2650"/>
                </a:lnTo>
                <a:lnTo>
                  <a:pt x="449535" y="6139"/>
                </a:lnTo>
                <a:lnTo>
                  <a:pt x="461447" y="8379"/>
                </a:lnTo>
                <a:lnTo>
                  <a:pt x="491214" y="8920"/>
                </a:lnTo>
                <a:lnTo>
                  <a:pt x="493198" y="9916"/>
                </a:lnTo>
                <a:lnTo>
                  <a:pt x="494521" y="11571"/>
                </a:lnTo>
                <a:lnTo>
                  <a:pt x="495403" y="13667"/>
                </a:lnTo>
                <a:lnTo>
                  <a:pt x="496983" y="15065"/>
                </a:lnTo>
                <a:lnTo>
                  <a:pt x="501385" y="16618"/>
                </a:lnTo>
                <a:lnTo>
                  <a:pt x="537106" y="17857"/>
                </a:lnTo>
                <a:lnTo>
                  <a:pt x="538676" y="18850"/>
                </a:lnTo>
                <a:lnTo>
                  <a:pt x="539722" y="20504"/>
                </a:lnTo>
                <a:lnTo>
                  <a:pt x="540420" y="22599"/>
                </a:lnTo>
                <a:lnTo>
                  <a:pt x="541877" y="23996"/>
                </a:lnTo>
                <a:lnTo>
                  <a:pt x="546142" y="25548"/>
                </a:lnTo>
                <a:lnTo>
                  <a:pt x="547677" y="26954"/>
                </a:lnTo>
                <a:lnTo>
                  <a:pt x="550341" y="34369"/>
                </a:lnTo>
                <a:lnTo>
                  <a:pt x="553211" y="35119"/>
                </a:lnTo>
                <a:lnTo>
                  <a:pt x="597305" y="35719"/>
                </a:lnTo>
                <a:lnTo>
                  <a:pt x="599645" y="35719"/>
                </a:lnTo>
                <a:lnTo>
                  <a:pt x="601204" y="36711"/>
                </a:lnTo>
                <a:lnTo>
                  <a:pt x="602244" y="38365"/>
                </a:lnTo>
                <a:lnTo>
                  <a:pt x="602937" y="40460"/>
                </a:lnTo>
                <a:lnTo>
                  <a:pt x="604391" y="41856"/>
                </a:lnTo>
                <a:lnTo>
                  <a:pt x="612849" y="44539"/>
                </a:lnTo>
                <a:lnTo>
                  <a:pt x="622070" y="44648"/>
                </a:lnTo>
                <a:lnTo>
                  <a:pt x="622173" y="52337"/>
                </a:lnTo>
                <a:lnTo>
                  <a:pt x="623168" y="52751"/>
                </a:lnTo>
                <a:lnTo>
                  <a:pt x="629870" y="53469"/>
                </a:lnTo>
                <a:lnTo>
                  <a:pt x="630560" y="56176"/>
                </a:lnTo>
                <a:lnTo>
                  <a:pt x="631112" y="62508"/>
                </a:lnTo>
                <a:lnTo>
                  <a:pt x="631112" y="45017"/>
                </a:lnTo>
                <a:lnTo>
                  <a:pt x="626372" y="44758"/>
                </a:lnTo>
                <a:lnTo>
                  <a:pt x="624975" y="43729"/>
                </a:lnTo>
                <a:lnTo>
                  <a:pt x="622550" y="36970"/>
                </a:lnTo>
                <a:lnTo>
                  <a:pt x="619700" y="36275"/>
                </a:lnTo>
                <a:lnTo>
                  <a:pt x="617551" y="36090"/>
                </a:lnTo>
                <a:lnTo>
                  <a:pt x="616118" y="34974"/>
                </a:lnTo>
                <a:lnTo>
                  <a:pt x="614526" y="31088"/>
                </a:lnTo>
                <a:lnTo>
                  <a:pt x="613110" y="29655"/>
                </a:lnTo>
                <a:lnTo>
                  <a:pt x="608890" y="28063"/>
                </a:lnTo>
                <a:lnTo>
                  <a:pt x="607367" y="26646"/>
                </a:lnTo>
                <a:lnTo>
                  <a:pt x="605676" y="22427"/>
                </a:lnTo>
                <a:lnTo>
                  <a:pt x="604233" y="20904"/>
                </a:lnTo>
                <a:lnTo>
                  <a:pt x="599984" y="19213"/>
                </a:lnTo>
                <a:lnTo>
                  <a:pt x="583368" y="17978"/>
                </a:lnTo>
                <a:lnTo>
                  <a:pt x="581423" y="16947"/>
                </a:lnTo>
                <a:lnTo>
                  <a:pt x="580127" y="15267"/>
                </a:lnTo>
                <a:lnTo>
                  <a:pt x="579263" y="13154"/>
                </a:lnTo>
                <a:lnTo>
                  <a:pt x="577694" y="11746"/>
                </a:lnTo>
                <a:lnTo>
                  <a:pt x="573306" y="10182"/>
                </a:lnTo>
                <a:lnTo>
                  <a:pt x="531141" y="8940"/>
                </a:lnTo>
                <a:lnTo>
                  <a:pt x="524503" y="6288"/>
                </a:lnTo>
                <a:lnTo>
                  <a:pt x="518246" y="2795"/>
                </a:lnTo>
                <a:lnTo>
                  <a:pt x="506145" y="552"/>
                </a:lnTo>
                <a:lnTo>
                  <a:pt x="463029" y="10"/>
                </a:lnTo>
                <a:lnTo>
                  <a:pt x="418499" y="0"/>
                </a:lnTo>
                <a:lnTo>
                  <a:pt x="409948" y="2646"/>
                </a:lnTo>
                <a:lnTo>
                  <a:pt x="401848" y="6137"/>
                </a:lnTo>
                <a:lnTo>
                  <a:pt x="363043" y="15834"/>
                </a:lnTo>
                <a:lnTo>
                  <a:pt x="334555" y="20327"/>
                </a:lnTo>
                <a:lnTo>
                  <a:pt x="320663" y="27521"/>
                </a:lnTo>
                <a:lnTo>
                  <a:pt x="302339" y="38840"/>
                </a:lnTo>
                <a:lnTo>
                  <a:pt x="257765" y="56926"/>
                </a:lnTo>
                <a:lnTo>
                  <a:pt x="217268" y="87319"/>
                </a:lnTo>
                <a:lnTo>
                  <a:pt x="184678" y="131921"/>
                </a:lnTo>
                <a:lnTo>
                  <a:pt x="163795" y="159403"/>
                </a:lnTo>
                <a:lnTo>
                  <a:pt x="159604" y="171364"/>
                </a:lnTo>
                <a:lnTo>
                  <a:pt x="157852" y="213090"/>
                </a:lnTo>
                <a:lnTo>
                  <a:pt x="157840" y="234780"/>
                </a:lnTo>
                <a:lnTo>
                  <a:pt x="162580" y="248710"/>
                </a:lnTo>
                <a:lnTo>
                  <a:pt x="175930" y="267325"/>
                </a:lnTo>
                <a:lnTo>
                  <a:pt x="180762" y="273593"/>
                </a:lnTo>
                <a:lnTo>
                  <a:pt x="185467" y="283692"/>
                </a:lnTo>
                <a:lnTo>
                  <a:pt x="214136" y="315145"/>
                </a:lnTo>
                <a:lnTo>
                  <a:pt x="254478" y="342295"/>
                </a:lnTo>
                <a:lnTo>
                  <a:pt x="298141" y="369094"/>
                </a:lnTo>
                <a:lnTo>
                  <a:pt x="339433" y="389930"/>
                </a:lnTo>
                <a:lnTo>
                  <a:pt x="376122" y="406797"/>
                </a:lnTo>
                <a:lnTo>
                  <a:pt x="419941" y="417547"/>
                </a:lnTo>
                <a:lnTo>
                  <a:pt x="464517" y="433659"/>
                </a:lnTo>
                <a:lnTo>
                  <a:pt x="509159" y="438205"/>
                </a:lnTo>
                <a:lnTo>
                  <a:pt x="551148" y="449939"/>
                </a:lnTo>
                <a:lnTo>
                  <a:pt x="595447" y="457339"/>
                </a:lnTo>
                <a:lnTo>
                  <a:pt x="633912" y="464414"/>
                </a:lnTo>
                <a:lnTo>
                  <a:pt x="676129" y="471911"/>
                </a:lnTo>
                <a:lnTo>
                  <a:pt x="720458" y="480162"/>
                </a:lnTo>
                <a:lnTo>
                  <a:pt x="756137" y="481800"/>
                </a:lnTo>
                <a:lnTo>
                  <a:pt x="797985" y="483116"/>
                </a:lnTo>
                <a:lnTo>
                  <a:pt x="835944" y="489255"/>
                </a:lnTo>
                <a:lnTo>
                  <a:pt x="876845" y="490762"/>
                </a:lnTo>
                <a:lnTo>
                  <a:pt x="916013" y="491060"/>
                </a:lnTo>
                <a:lnTo>
                  <a:pt x="955059" y="491119"/>
                </a:lnTo>
                <a:lnTo>
                  <a:pt x="989034" y="491129"/>
                </a:lnTo>
                <a:lnTo>
                  <a:pt x="1024236" y="491132"/>
                </a:lnTo>
                <a:lnTo>
                  <a:pt x="1066946" y="491133"/>
                </a:lnTo>
                <a:lnTo>
                  <a:pt x="1110183" y="491133"/>
                </a:lnTo>
                <a:lnTo>
                  <a:pt x="1151061" y="491133"/>
                </a:lnTo>
                <a:lnTo>
                  <a:pt x="1192319" y="491133"/>
                </a:lnTo>
                <a:lnTo>
                  <a:pt x="1235269" y="491133"/>
                </a:lnTo>
                <a:lnTo>
                  <a:pt x="1273445" y="491133"/>
                </a:lnTo>
                <a:lnTo>
                  <a:pt x="1314389" y="495874"/>
                </a:lnTo>
                <a:lnTo>
                  <a:pt x="1354558" y="499235"/>
                </a:lnTo>
                <a:lnTo>
                  <a:pt x="1397035" y="499899"/>
                </a:lnTo>
                <a:lnTo>
                  <a:pt x="1425253" y="497368"/>
                </a:lnTo>
                <a:lnTo>
                  <a:pt x="1466195" y="492365"/>
                </a:lnTo>
                <a:lnTo>
                  <a:pt x="1505371" y="491376"/>
                </a:lnTo>
                <a:lnTo>
                  <a:pt x="1544418" y="491181"/>
                </a:lnTo>
                <a:lnTo>
                  <a:pt x="1585314" y="491143"/>
                </a:lnTo>
                <a:lnTo>
                  <a:pt x="1628192" y="491135"/>
                </a:lnTo>
                <a:lnTo>
                  <a:pt x="1669000" y="491133"/>
                </a:lnTo>
                <a:lnTo>
                  <a:pt x="1710244" y="491133"/>
                </a:lnTo>
                <a:lnTo>
                  <a:pt x="1753191" y="491133"/>
                </a:lnTo>
                <a:lnTo>
                  <a:pt x="1791367" y="491133"/>
                </a:lnTo>
                <a:lnTo>
                  <a:pt x="1832311" y="491133"/>
                </a:lnTo>
                <a:lnTo>
                  <a:pt x="1871488" y="491133"/>
                </a:lnTo>
                <a:lnTo>
                  <a:pt x="1907889" y="491133"/>
                </a:lnTo>
                <a:lnTo>
                  <a:pt x="1948484" y="491133"/>
                </a:lnTo>
                <a:lnTo>
                  <a:pt x="1988583" y="491133"/>
                </a:lnTo>
                <a:lnTo>
                  <a:pt x="2031047" y="491133"/>
                </a:lnTo>
                <a:lnTo>
                  <a:pt x="2073132" y="491133"/>
                </a:lnTo>
                <a:lnTo>
                  <a:pt x="2113526" y="491133"/>
                </a:lnTo>
                <a:lnTo>
                  <a:pt x="2147090" y="491133"/>
                </a:lnTo>
                <a:lnTo>
                  <a:pt x="2191340" y="491133"/>
                </a:lnTo>
                <a:lnTo>
                  <a:pt x="2233779" y="491133"/>
                </a:lnTo>
                <a:lnTo>
                  <a:pt x="2268600" y="491133"/>
                </a:lnTo>
                <a:lnTo>
                  <a:pt x="2304053" y="491133"/>
                </a:lnTo>
                <a:lnTo>
                  <a:pt x="2339692" y="495874"/>
                </a:lnTo>
                <a:lnTo>
                  <a:pt x="2375388" y="498822"/>
                </a:lnTo>
                <a:lnTo>
                  <a:pt x="2416868" y="499817"/>
                </a:lnTo>
                <a:lnTo>
                  <a:pt x="2451612" y="499990"/>
                </a:lnTo>
                <a:lnTo>
                  <a:pt x="2491892" y="501033"/>
                </a:lnTo>
                <a:lnTo>
                  <a:pt x="2529404" y="506193"/>
                </a:lnTo>
                <a:lnTo>
                  <a:pt x="2565654" y="508163"/>
                </a:lnTo>
                <a:lnTo>
                  <a:pt x="2601530" y="509739"/>
                </a:lnTo>
                <a:lnTo>
                  <a:pt x="2637296" y="515057"/>
                </a:lnTo>
                <a:lnTo>
                  <a:pt x="2674020" y="517073"/>
                </a:lnTo>
                <a:lnTo>
                  <a:pt x="2714888" y="517671"/>
                </a:lnTo>
                <a:lnTo>
                  <a:pt x="2752573" y="517848"/>
                </a:lnTo>
                <a:lnTo>
                  <a:pt x="2789867" y="517900"/>
                </a:lnTo>
                <a:lnTo>
                  <a:pt x="2830903" y="518908"/>
                </a:lnTo>
                <a:lnTo>
                  <a:pt x="2869630" y="524057"/>
                </a:lnTo>
                <a:lnTo>
                  <a:pt x="2912083" y="526024"/>
                </a:lnTo>
                <a:lnTo>
                  <a:pt x="2955089" y="527598"/>
                </a:lnTo>
                <a:lnTo>
                  <a:pt x="2994400" y="532916"/>
                </a:lnTo>
                <a:lnTo>
                  <a:pt x="3037026" y="534933"/>
                </a:lnTo>
                <a:lnTo>
                  <a:pt x="3081075" y="536522"/>
                </a:lnTo>
                <a:lnTo>
                  <a:pt x="3125546" y="541844"/>
                </a:lnTo>
                <a:lnTo>
                  <a:pt x="3170142" y="544854"/>
                </a:lnTo>
                <a:lnTo>
                  <a:pt x="3199895" y="549074"/>
                </a:lnTo>
                <a:lnTo>
                  <a:pt x="3232302" y="551611"/>
                </a:lnTo>
                <a:lnTo>
                  <a:pt x="3265556" y="553731"/>
                </a:lnTo>
                <a:lnTo>
                  <a:pt x="3296872" y="557980"/>
                </a:lnTo>
                <a:lnTo>
                  <a:pt x="3327326" y="560531"/>
                </a:lnTo>
                <a:lnTo>
                  <a:pt x="3357399" y="562656"/>
                </a:lnTo>
                <a:lnTo>
                  <a:pt x="3387300" y="566908"/>
                </a:lnTo>
                <a:lnTo>
                  <a:pt x="3417126" y="569459"/>
                </a:lnTo>
                <a:lnTo>
                  <a:pt x="3446919" y="571586"/>
                </a:lnTo>
                <a:lnTo>
                  <a:pt x="3476696" y="575838"/>
                </a:lnTo>
                <a:lnTo>
                  <a:pt x="3509113" y="581035"/>
                </a:lnTo>
                <a:lnTo>
                  <a:pt x="3542372" y="585660"/>
                </a:lnTo>
                <a:lnTo>
                  <a:pt x="3573690" y="587715"/>
                </a:lnTo>
                <a:lnTo>
                  <a:pt x="3604146" y="591275"/>
                </a:lnTo>
                <a:lnTo>
                  <a:pt x="3634218" y="595171"/>
                </a:lnTo>
                <a:lnTo>
                  <a:pt x="3664120" y="596904"/>
                </a:lnTo>
                <a:lnTo>
                  <a:pt x="3693946" y="600319"/>
                </a:lnTo>
                <a:lnTo>
                  <a:pt x="3723739" y="604152"/>
                </a:lnTo>
                <a:lnTo>
                  <a:pt x="3753517" y="605856"/>
                </a:lnTo>
                <a:lnTo>
                  <a:pt x="3783287" y="609259"/>
                </a:lnTo>
                <a:lnTo>
                  <a:pt x="3813056" y="613087"/>
                </a:lnTo>
                <a:lnTo>
                  <a:pt x="3842822" y="614788"/>
                </a:lnTo>
                <a:lnTo>
                  <a:pt x="3875234" y="618190"/>
                </a:lnTo>
                <a:lnTo>
                  <a:pt x="3908491" y="622016"/>
                </a:lnTo>
                <a:lnTo>
                  <a:pt x="3939808" y="623718"/>
                </a:lnTo>
                <a:lnTo>
                  <a:pt x="3972909" y="624474"/>
                </a:lnTo>
                <a:lnTo>
                  <a:pt x="4006472" y="625802"/>
                </a:lnTo>
                <a:lnTo>
                  <a:pt x="4037926" y="629700"/>
                </a:lnTo>
                <a:lnTo>
                  <a:pt x="4068442" y="632093"/>
                </a:lnTo>
                <a:lnTo>
                  <a:pt x="4099533" y="634149"/>
                </a:lnTo>
                <a:lnTo>
                  <a:pt x="4133195" y="638370"/>
                </a:lnTo>
                <a:lnTo>
                  <a:pt x="4165354" y="640908"/>
                </a:lnTo>
                <a:lnTo>
                  <a:pt x="4197175" y="642035"/>
                </a:lnTo>
                <a:lnTo>
                  <a:pt x="4231161" y="642537"/>
                </a:lnTo>
                <a:lnTo>
                  <a:pt x="4263465" y="645406"/>
                </a:lnTo>
                <a:lnTo>
                  <a:pt x="4294358" y="648995"/>
                </a:lnTo>
                <a:lnTo>
                  <a:pt x="4324625" y="650591"/>
                </a:lnTo>
                <a:lnTo>
                  <a:pt x="4354614" y="651300"/>
                </a:lnTo>
                <a:lnTo>
                  <a:pt x="4384478" y="652608"/>
                </a:lnTo>
                <a:lnTo>
                  <a:pt x="4414288" y="656496"/>
                </a:lnTo>
                <a:lnTo>
                  <a:pt x="4444073" y="658885"/>
                </a:lnTo>
                <a:lnTo>
                  <a:pt x="4473847" y="659947"/>
                </a:lnTo>
                <a:lnTo>
                  <a:pt x="4503617" y="660420"/>
                </a:lnTo>
                <a:lnTo>
                  <a:pt x="4533384" y="663275"/>
                </a:lnTo>
                <a:lnTo>
                  <a:pt x="4564142" y="666860"/>
                </a:lnTo>
                <a:lnTo>
                  <a:pt x="4597657" y="668453"/>
                </a:lnTo>
                <a:lnTo>
                  <a:pt x="4629750" y="669160"/>
                </a:lnTo>
                <a:lnTo>
                  <a:pt x="4660550" y="670467"/>
                </a:lnTo>
                <a:lnTo>
                  <a:pt x="4690776" y="674355"/>
                </a:lnTo>
                <a:lnTo>
                  <a:pt x="4720745" y="676746"/>
                </a:lnTo>
                <a:lnTo>
                  <a:pt x="4750602" y="678799"/>
                </a:lnTo>
                <a:lnTo>
                  <a:pt x="4780408" y="683020"/>
                </a:lnTo>
                <a:lnTo>
                  <a:pt x="4810191" y="688202"/>
                </a:lnTo>
                <a:lnTo>
                  <a:pt x="4840956" y="692821"/>
                </a:lnTo>
                <a:lnTo>
                  <a:pt x="4874475" y="694874"/>
                </a:lnTo>
                <a:lnTo>
                  <a:pt x="4906569" y="698432"/>
                </a:lnTo>
                <a:lnTo>
                  <a:pt x="4937370" y="703321"/>
                </a:lnTo>
                <a:lnTo>
                  <a:pt x="4967595" y="708801"/>
                </a:lnTo>
                <a:lnTo>
                  <a:pt x="5000212" y="714543"/>
                </a:lnTo>
                <a:lnTo>
                  <a:pt x="5033559" y="720403"/>
                </a:lnTo>
                <a:lnTo>
                  <a:pt x="5064916" y="726315"/>
                </a:lnTo>
                <a:lnTo>
                  <a:pt x="5095389" y="732250"/>
                </a:lnTo>
                <a:lnTo>
                  <a:pt x="5125470" y="739187"/>
                </a:lnTo>
                <a:lnTo>
                  <a:pt x="5155376" y="748885"/>
                </a:lnTo>
                <a:lnTo>
                  <a:pt x="5185203" y="757163"/>
                </a:lnTo>
                <a:lnTo>
                  <a:pt x="5214996" y="765142"/>
                </a:lnTo>
                <a:lnTo>
                  <a:pt x="5258667" y="779799"/>
                </a:lnTo>
                <a:lnTo>
                  <a:pt x="5298176" y="791858"/>
                </a:lnTo>
                <a:lnTo>
                  <a:pt x="5339868" y="807558"/>
                </a:lnTo>
                <a:lnTo>
                  <a:pt x="5378790" y="824778"/>
                </a:lnTo>
                <a:lnTo>
                  <a:pt x="5420309" y="842447"/>
                </a:lnTo>
                <a:lnTo>
                  <a:pt x="5458187" y="861243"/>
                </a:lnTo>
                <a:lnTo>
                  <a:pt x="5494546" y="884230"/>
                </a:lnTo>
                <a:lnTo>
                  <a:pt x="5530454" y="905042"/>
                </a:lnTo>
                <a:lnTo>
                  <a:pt x="5565237" y="928627"/>
                </a:lnTo>
                <a:lnTo>
                  <a:pt x="5604159" y="957523"/>
                </a:lnTo>
                <a:lnTo>
                  <a:pt x="5640510" y="986860"/>
                </a:lnTo>
                <a:lnTo>
                  <a:pt x="5676356" y="1018892"/>
                </a:lnTo>
                <a:lnTo>
                  <a:pt x="5716290" y="1062753"/>
                </a:lnTo>
                <a:lnTo>
                  <a:pt x="5754658" y="1107297"/>
                </a:lnTo>
                <a:lnTo>
                  <a:pt x="5786243" y="1151932"/>
                </a:lnTo>
                <a:lnTo>
                  <a:pt x="5810276" y="1190295"/>
                </a:lnTo>
                <a:lnTo>
                  <a:pt x="5828174" y="1224151"/>
                </a:lnTo>
                <a:lnTo>
                  <a:pt x="5843399" y="1259319"/>
                </a:lnTo>
                <a:lnTo>
                  <a:pt x="5854194" y="1294873"/>
                </a:lnTo>
                <a:lnTo>
                  <a:pt x="5863676" y="1330544"/>
                </a:lnTo>
                <a:lnTo>
                  <a:pt x="5872769" y="1366248"/>
                </a:lnTo>
                <a:lnTo>
                  <a:pt x="5879102" y="1404609"/>
                </a:lnTo>
                <a:lnTo>
                  <a:pt x="5880978" y="1444748"/>
                </a:lnTo>
                <a:lnTo>
                  <a:pt x="5884180" y="1481778"/>
                </a:lnTo>
                <a:lnTo>
                  <a:pt x="5888767" y="1517883"/>
                </a:lnTo>
                <a:lnTo>
                  <a:pt x="5890125" y="1553718"/>
                </a:lnTo>
                <a:lnTo>
                  <a:pt x="5890585" y="1596641"/>
                </a:lnTo>
                <a:lnTo>
                  <a:pt x="5884539" y="1639919"/>
                </a:lnTo>
                <a:lnTo>
                  <a:pt x="5879668" y="1678160"/>
                </a:lnTo>
                <a:lnTo>
                  <a:pt x="5869447" y="1714378"/>
                </a:lnTo>
                <a:lnTo>
                  <a:pt x="5850745" y="1750196"/>
                </a:lnTo>
                <a:lnTo>
                  <a:pt x="5830588" y="1785933"/>
                </a:lnTo>
                <a:lnTo>
                  <a:pt x="5806494" y="1829593"/>
                </a:lnTo>
                <a:lnTo>
                  <a:pt x="5777475" y="1867547"/>
                </a:lnTo>
                <a:lnTo>
                  <a:pt x="5747808" y="1908470"/>
                </a:lnTo>
                <a:lnTo>
                  <a:pt x="5711918" y="1947521"/>
                </a:lnTo>
                <a:lnTo>
                  <a:pt x="5679730" y="1986692"/>
                </a:lnTo>
                <a:lnTo>
                  <a:pt x="5639932" y="2027606"/>
                </a:lnTo>
                <a:lnTo>
                  <a:pt x="5601066" y="2065625"/>
                </a:lnTo>
                <a:lnTo>
                  <a:pt x="5561591" y="2099043"/>
                </a:lnTo>
                <a:lnTo>
                  <a:pt x="5524834" y="2129567"/>
                </a:lnTo>
                <a:lnTo>
                  <a:pt x="5487921" y="2160842"/>
                </a:lnTo>
                <a:lnTo>
                  <a:pt x="5443440" y="2189803"/>
                </a:lnTo>
                <a:lnTo>
                  <a:pt x="5408266" y="2212518"/>
                </a:lnTo>
                <a:lnTo>
                  <a:pt x="5372708" y="2231817"/>
                </a:lnTo>
                <a:lnTo>
                  <a:pt x="5337038" y="2250102"/>
                </a:lnTo>
                <a:lnTo>
                  <a:pt x="5301333" y="2268087"/>
                </a:lnTo>
                <a:lnTo>
                  <a:pt x="5265618" y="2285985"/>
                </a:lnTo>
                <a:lnTo>
                  <a:pt x="5222735" y="2309810"/>
                </a:lnTo>
                <a:lnTo>
                  <a:pt x="5185225" y="2327671"/>
                </a:lnTo>
                <a:lnTo>
                  <a:pt x="5147431" y="2345532"/>
                </a:lnTo>
                <a:lnTo>
                  <a:pt x="5111097" y="2358651"/>
                </a:lnTo>
                <a:lnTo>
                  <a:pt x="5075196" y="2373562"/>
                </a:lnTo>
                <a:lnTo>
                  <a:pt x="5034684" y="2390548"/>
                </a:lnTo>
                <a:lnTo>
                  <a:pt x="4996000" y="2408148"/>
                </a:lnTo>
                <a:lnTo>
                  <a:pt x="4959403" y="2421191"/>
                </a:lnTo>
                <a:lnTo>
                  <a:pt x="4918684" y="2436078"/>
                </a:lnTo>
                <a:lnTo>
                  <a:pt x="4875199" y="2448318"/>
                </a:lnTo>
                <a:lnTo>
                  <a:pt x="4830897" y="2458228"/>
                </a:lnTo>
                <a:lnTo>
                  <a:pt x="4786350" y="2467448"/>
                </a:lnTo>
                <a:lnTo>
                  <a:pt x="4741731" y="2476464"/>
                </a:lnTo>
                <a:lnTo>
                  <a:pt x="4697092" y="2485419"/>
                </a:lnTo>
                <a:lnTo>
                  <a:pt x="4652447" y="2489616"/>
                </a:lnTo>
                <a:lnTo>
                  <a:pt x="4620036" y="2493242"/>
                </a:lnTo>
                <a:lnTo>
                  <a:pt x="4586779" y="2498163"/>
                </a:lnTo>
                <a:lnTo>
                  <a:pt x="4555462" y="2503657"/>
                </a:lnTo>
                <a:lnTo>
                  <a:pt x="4525008" y="2506759"/>
                </a:lnTo>
                <a:lnTo>
                  <a:pt x="4493943" y="2509131"/>
                </a:lnTo>
                <a:lnTo>
                  <a:pt x="4460294" y="2513493"/>
                </a:lnTo>
                <a:lnTo>
                  <a:pt x="4428139" y="2518739"/>
                </a:lnTo>
                <a:lnTo>
                  <a:pt x="4397313" y="2523386"/>
                </a:lnTo>
                <a:lnTo>
                  <a:pt x="4367075" y="2525448"/>
                </a:lnTo>
                <a:lnTo>
                  <a:pt x="4334454" y="2529013"/>
                </a:lnTo>
                <a:lnTo>
                  <a:pt x="4301104" y="2532911"/>
                </a:lnTo>
                <a:lnTo>
                  <a:pt x="4269746" y="2534645"/>
                </a:lnTo>
                <a:lnTo>
                  <a:pt x="4236626" y="2538061"/>
                </a:lnTo>
                <a:lnTo>
                  <a:pt x="4202063" y="2541895"/>
                </a:lnTo>
                <a:lnTo>
                  <a:pt x="4166857" y="2543598"/>
                </a:lnTo>
                <a:lnTo>
                  <a:pt x="4134013" y="2544356"/>
                </a:lnTo>
                <a:lnTo>
                  <a:pt x="4101886" y="2544692"/>
                </a:lnTo>
                <a:lnTo>
                  <a:pt x="4067764" y="2544842"/>
                </a:lnTo>
                <a:lnTo>
                  <a:pt x="4032755" y="2544909"/>
                </a:lnTo>
                <a:lnTo>
                  <a:pt x="3998344" y="2544938"/>
                </a:lnTo>
                <a:lnTo>
                  <a:pt x="3966514" y="2544951"/>
                </a:lnTo>
                <a:lnTo>
                  <a:pt x="3933185" y="2542310"/>
                </a:lnTo>
                <a:lnTo>
                  <a:pt x="3898528" y="2538822"/>
                </a:lnTo>
                <a:lnTo>
                  <a:pt x="3863282" y="2537272"/>
                </a:lnTo>
                <a:lnTo>
                  <a:pt x="3830418" y="2533937"/>
                </a:lnTo>
                <a:lnTo>
                  <a:pt x="3798284" y="2530139"/>
                </a:lnTo>
                <a:lnTo>
                  <a:pt x="3764158" y="2528452"/>
                </a:lnTo>
                <a:lnTo>
                  <a:pt x="3729148" y="2525056"/>
                </a:lnTo>
                <a:lnTo>
                  <a:pt x="3693744" y="2520239"/>
                </a:lnTo>
                <a:lnTo>
                  <a:pt x="3658164" y="2514791"/>
                </a:lnTo>
                <a:lnTo>
                  <a:pt x="3625154" y="2511708"/>
                </a:lnTo>
                <a:lnTo>
                  <a:pt x="3592954" y="2509346"/>
                </a:lnTo>
                <a:lnTo>
                  <a:pt x="3558799" y="2504990"/>
                </a:lnTo>
                <a:lnTo>
                  <a:pt x="3523775" y="2499746"/>
                </a:lnTo>
                <a:lnTo>
                  <a:pt x="3488365" y="2495099"/>
                </a:lnTo>
                <a:lnTo>
                  <a:pt x="3452784" y="2493035"/>
                </a:lnTo>
                <a:lnTo>
                  <a:pt x="3419772" y="2489471"/>
                </a:lnTo>
                <a:lnTo>
                  <a:pt x="3387571" y="2484580"/>
                </a:lnTo>
                <a:lnTo>
                  <a:pt x="3353416" y="2479099"/>
                </a:lnTo>
                <a:lnTo>
                  <a:pt x="3318392" y="2473356"/>
                </a:lnTo>
                <a:lnTo>
                  <a:pt x="3282982" y="2468488"/>
                </a:lnTo>
                <a:lnTo>
                  <a:pt x="3247401" y="2466325"/>
                </a:lnTo>
                <a:lnTo>
                  <a:pt x="3211743" y="2462717"/>
                </a:lnTo>
                <a:lnTo>
                  <a:pt x="3177044" y="2457807"/>
                </a:lnTo>
                <a:lnTo>
                  <a:pt x="3145085" y="2452316"/>
                </a:lnTo>
                <a:lnTo>
                  <a:pt x="3111699" y="2446569"/>
                </a:lnTo>
                <a:lnTo>
                  <a:pt x="3077017" y="2440708"/>
                </a:lnTo>
                <a:lnTo>
                  <a:pt x="3041759" y="2434796"/>
                </a:lnTo>
                <a:lnTo>
                  <a:pt x="3008891" y="2431507"/>
                </a:lnTo>
                <a:lnTo>
                  <a:pt x="2976754" y="2429053"/>
                </a:lnTo>
                <a:lnTo>
                  <a:pt x="2942627" y="2424654"/>
                </a:lnTo>
                <a:lnTo>
                  <a:pt x="2907616" y="2419393"/>
                </a:lnTo>
                <a:lnTo>
                  <a:pt x="2872212" y="2413747"/>
                </a:lnTo>
                <a:lnTo>
                  <a:pt x="2836633" y="2407929"/>
                </a:lnTo>
                <a:lnTo>
                  <a:pt x="2800977" y="2402038"/>
                </a:lnTo>
                <a:lnTo>
                  <a:pt x="2765285" y="2397104"/>
                </a:lnTo>
                <a:lnTo>
                  <a:pt x="2729579" y="2394910"/>
                </a:lnTo>
                <a:lnTo>
                  <a:pt x="2693865" y="2391290"/>
                </a:lnTo>
                <a:lnTo>
                  <a:pt x="2658149" y="2387366"/>
                </a:lnTo>
                <a:lnTo>
                  <a:pt x="2622432" y="2385622"/>
                </a:lnTo>
                <a:lnTo>
                  <a:pt x="2586714" y="2382201"/>
                </a:lnTo>
                <a:lnTo>
                  <a:pt x="2550995" y="2377373"/>
                </a:lnTo>
                <a:lnTo>
                  <a:pt x="2515276" y="2371920"/>
                </a:lnTo>
                <a:lnTo>
                  <a:pt x="2479557" y="2368835"/>
                </a:lnTo>
                <a:lnTo>
                  <a:pt x="2444831" y="2366471"/>
                </a:lnTo>
                <a:lnTo>
                  <a:pt x="2412860" y="2362115"/>
                </a:lnTo>
                <a:lnTo>
                  <a:pt x="2379469" y="2359516"/>
                </a:lnTo>
                <a:lnTo>
                  <a:pt x="2344785" y="2357369"/>
                </a:lnTo>
                <a:lnTo>
                  <a:pt x="2309525" y="2353108"/>
                </a:lnTo>
                <a:lnTo>
                  <a:pt x="2276657" y="2350553"/>
                </a:lnTo>
                <a:lnTo>
                  <a:pt x="2244520" y="2348425"/>
                </a:lnTo>
                <a:lnTo>
                  <a:pt x="2210393" y="2344172"/>
                </a:lnTo>
                <a:lnTo>
                  <a:pt x="2178028" y="2341619"/>
                </a:lnTo>
                <a:lnTo>
                  <a:pt x="2147107" y="2339493"/>
                </a:lnTo>
                <a:lnTo>
                  <a:pt x="2116828" y="2335242"/>
                </a:lnTo>
                <a:lnTo>
                  <a:pt x="2086834" y="2332689"/>
                </a:lnTo>
                <a:lnTo>
                  <a:pt x="2055974" y="2330564"/>
                </a:lnTo>
                <a:lnTo>
                  <a:pt x="2022416" y="2326312"/>
                </a:lnTo>
                <a:lnTo>
                  <a:pt x="1990303" y="2323761"/>
                </a:lnTo>
                <a:lnTo>
                  <a:pt x="1959494" y="2321634"/>
                </a:lnTo>
                <a:lnTo>
                  <a:pt x="1929265" y="2317383"/>
                </a:lnTo>
                <a:lnTo>
                  <a:pt x="1899292" y="2314830"/>
                </a:lnTo>
                <a:lnTo>
                  <a:pt x="1869435" y="2312704"/>
                </a:lnTo>
                <a:lnTo>
                  <a:pt x="1825728" y="2306921"/>
                </a:lnTo>
                <a:lnTo>
                  <a:pt x="1786209" y="2303775"/>
                </a:lnTo>
                <a:lnTo>
                  <a:pt x="1744513" y="2297992"/>
                </a:lnTo>
                <a:lnTo>
                  <a:pt x="1705591" y="2294845"/>
                </a:lnTo>
                <a:lnTo>
                  <a:pt x="1663079" y="2289062"/>
                </a:lnTo>
                <a:lnTo>
                  <a:pt x="1620057" y="2285915"/>
                </a:lnTo>
                <a:lnTo>
                  <a:pt x="1581732" y="2280132"/>
                </a:lnTo>
                <a:lnTo>
                  <a:pt x="1545242" y="2276985"/>
                </a:lnTo>
                <a:lnTo>
                  <a:pt x="1508302" y="2271203"/>
                </a:lnTo>
                <a:lnTo>
                  <a:pt x="1467371" y="2268056"/>
                </a:lnTo>
                <a:lnTo>
                  <a:pt x="1429667" y="2261281"/>
                </a:lnTo>
                <a:lnTo>
                  <a:pt x="1393360" y="2253982"/>
                </a:lnTo>
                <a:lnTo>
                  <a:pt x="1357467" y="2250386"/>
                </a:lnTo>
                <a:lnTo>
                  <a:pt x="1321696" y="2243477"/>
                </a:lnTo>
                <a:lnTo>
                  <a:pt x="1286955" y="2236138"/>
                </a:lnTo>
                <a:lnTo>
                  <a:pt x="1245400" y="2230510"/>
                </a:lnTo>
                <a:lnTo>
                  <a:pt x="1210991" y="2222925"/>
                </a:lnTo>
                <a:lnTo>
                  <a:pt x="1168548" y="2211475"/>
                </a:lnTo>
                <a:lnTo>
                  <a:pt x="1124373" y="2205795"/>
                </a:lnTo>
                <a:lnTo>
                  <a:pt x="1080075" y="2196147"/>
                </a:lnTo>
                <a:lnTo>
                  <a:pt x="1042367" y="2184687"/>
                </a:lnTo>
                <a:lnTo>
                  <a:pt x="1005753" y="2180575"/>
                </a:lnTo>
                <a:lnTo>
                  <a:pt x="968225" y="2174617"/>
                </a:lnTo>
                <a:lnTo>
                  <a:pt x="927118" y="2163714"/>
                </a:lnTo>
                <a:lnTo>
                  <a:pt x="890335" y="2152007"/>
                </a:lnTo>
                <a:lnTo>
                  <a:pt x="849666" y="2140139"/>
                </a:lnTo>
                <a:lnTo>
                  <a:pt x="810544" y="2128241"/>
                </a:lnTo>
                <a:lnTo>
                  <a:pt x="774153" y="2116336"/>
                </a:lnTo>
                <a:lnTo>
                  <a:pt x="733561" y="2104430"/>
                </a:lnTo>
                <a:lnTo>
                  <a:pt x="692314" y="2089547"/>
                </a:lnTo>
                <a:lnTo>
                  <a:pt x="648800" y="2075656"/>
                </a:lnTo>
                <a:lnTo>
                  <a:pt x="604301" y="2067470"/>
                </a:lnTo>
                <a:lnTo>
                  <a:pt x="562318" y="2053665"/>
                </a:lnTo>
                <a:lnTo>
                  <a:pt x="523128" y="2038924"/>
                </a:lnTo>
                <a:lnTo>
                  <a:pt x="479198" y="2024060"/>
                </a:lnTo>
                <a:lnTo>
                  <a:pt x="434645" y="2009180"/>
                </a:lnTo>
                <a:lnTo>
                  <a:pt x="390009" y="1994297"/>
                </a:lnTo>
                <a:lnTo>
                  <a:pt x="345362" y="1974674"/>
                </a:lnTo>
                <a:lnTo>
                  <a:pt x="307782" y="1956153"/>
                </a:lnTo>
                <a:lnTo>
                  <a:pt x="271879" y="1939799"/>
                </a:lnTo>
                <a:lnTo>
                  <a:pt x="229331" y="1904441"/>
                </a:lnTo>
                <a:lnTo>
                  <a:pt x="187608" y="1868900"/>
                </a:lnTo>
                <a:lnTo>
                  <a:pt x="160172" y="1826595"/>
                </a:lnTo>
                <a:lnTo>
                  <a:pt x="134884" y="1782794"/>
                </a:lnTo>
                <a:lnTo>
                  <a:pt x="114516" y="1740875"/>
                </a:lnTo>
                <a:lnTo>
                  <a:pt x="98165" y="1703504"/>
                </a:lnTo>
                <a:lnTo>
                  <a:pt x="83493" y="1666484"/>
                </a:lnTo>
                <a:lnTo>
                  <a:pt x="69143" y="1623656"/>
                </a:lnTo>
                <a:lnTo>
                  <a:pt x="56754" y="1582014"/>
                </a:lnTo>
                <a:lnTo>
                  <a:pt x="44753" y="1544131"/>
                </a:lnTo>
                <a:lnTo>
                  <a:pt x="35807" y="1511004"/>
                </a:lnTo>
                <a:lnTo>
                  <a:pt x="26872" y="1476052"/>
                </a:lnTo>
                <a:lnTo>
                  <a:pt x="17941" y="1441553"/>
                </a:lnTo>
                <a:lnTo>
                  <a:pt x="8680" y="1400080"/>
                </a:lnTo>
                <a:lnTo>
                  <a:pt x="6557" y="1358705"/>
                </a:lnTo>
                <a:lnTo>
                  <a:pt x="0" y="1315733"/>
                </a:lnTo>
                <a:lnTo>
                  <a:pt x="322" y="1274906"/>
                </a:lnTo>
                <a:lnTo>
                  <a:pt x="4342" y="1240624"/>
                </a:lnTo>
                <a:lnTo>
                  <a:pt x="5533" y="1205328"/>
                </a:lnTo>
                <a:lnTo>
                  <a:pt x="10676" y="1162588"/>
                </a:lnTo>
                <a:lnTo>
                  <a:pt x="15109" y="1124490"/>
                </a:lnTo>
                <a:lnTo>
                  <a:pt x="21842" y="1091323"/>
                </a:lnTo>
                <a:lnTo>
                  <a:pt x="35652" y="1047207"/>
                </a:lnTo>
                <a:lnTo>
                  <a:pt x="52454" y="1009536"/>
                </a:lnTo>
                <a:lnTo>
                  <a:pt x="66319" y="967294"/>
                </a:lnTo>
                <a:lnTo>
                  <a:pt x="84492" y="929257"/>
                </a:lnTo>
                <a:lnTo>
                  <a:pt x="102671" y="893081"/>
                </a:lnTo>
                <a:lnTo>
                  <a:pt x="124165" y="850981"/>
                </a:lnTo>
                <a:lnTo>
                  <a:pt x="137939" y="828604"/>
                </a:lnTo>
                <a:lnTo>
                  <a:pt x="150950" y="805768"/>
                </a:lnTo>
                <a:lnTo>
                  <a:pt x="164727" y="783788"/>
                </a:lnTo>
                <a:lnTo>
                  <a:pt x="187519" y="741890"/>
                </a:lnTo>
                <a:lnTo>
                  <a:pt x="215301" y="697649"/>
                </a:lnTo>
                <a:lnTo>
                  <a:pt x="256118" y="653360"/>
                </a:lnTo>
                <a:lnTo>
                  <a:pt x="286830" y="623290"/>
                </a:lnTo>
                <a:lnTo>
                  <a:pt x="330645" y="595494"/>
                </a:lnTo>
                <a:lnTo>
                  <a:pt x="372565" y="577869"/>
                </a:lnTo>
                <a:lnTo>
                  <a:pt x="414089" y="564637"/>
                </a:lnTo>
                <a:lnTo>
                  <a:pt x="443778" y="551497"/>
                </a:lnTo>
                <a:lnTo>
                  <a:pt x="486217" y="546052"/>
                </a:lnTo>
                <a:lnTo>
                  <a:pt x="528297" y="544976"/>
                </a:lnTo>
                <a:lnTo>
                  <a:pt x="563056" y="544790"/>
                </a:lnTo>
                <a:lnTo>
                  <a:pt x="603227" y="545719"/>
                </a:lnTo>
                <a:lnTo>
                  <a:pt x="639825" y="554428"/>
                </a:lnTo>
                <a:lnTo>
                  <a:pt x="683670" y="567635"/>
                </a:lnTo>
                <a:lnTo>
                  <a:pt x="711479" y="57150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18" name="SMARTInkShape-Group48"/>
          <p:cNvGrpSpPr/>
          <p:nvPr/>
        </p:nvGrpSpPr>
        <p:grpSpPr>
          <a:xfrm>
            <a:off x="4911328" y="2446734"/>
            <a:ext cx="2687836" cy="508993"/>
            <a:chOff x="4911328" y="2446734"/>
            <a:chExt cx="2687836" cy="508993"/>
          </a:xfrm>
        </p:grpSpPr>
        <p:sp>
          <p:nvSpPr>
            <p:cNvPr id="5" name="SMARTInkShape-169"/>
            <p:cNvSpPr/>
            <p:nvPr>
              <p:custDataLst>
                <p:tags r:id="rId33"/>
              </p:custDataLst>
            </p:nvPr>
          </p:nvSpPr>
          <p:spPr>
            <a:xfrm>
              <a:off x="6393656" y="2536032"/>
              <a:ext cx="330387" cy="285750"/>
            </a:xfrm>
            <a:custGeom>
              <a:avLst/>
              <a:gdLst/>
              <a:ahLst/>
              <a:cxnLst/>
              <a:rect l="0" t="0" r="0" b="0"/>
              <a:pathLst>
                <a:path w="330387" h="285750">
                  <a:moveTo>
                    <a:pt x="80367" y="8929"/>
                  </a:moveTo>
                  <a:lnTo>
                    <a:pt x="80367" y="8929"/>
                  </a:lnTo>
                  <a:lnTo>
                    <a:pt x="80367" y="18410"/>
                  </a:lnTo>
                  <a:lnTo>
                    <a:pt x="77721" y="25710"/>
                  </a:lnTo>
                  <a:lnTo>
                    <a:pt x="74230" y="32262"/>
                  </a:lnTo>
                  <a:lnTo>
                    <a:pt x="71988" y="44553"/>
                  </a:lnTo>
                  <a:lnTo>
                    <a:pt x="71546" y="56535"/>
                  </a:lnTo>
                  <a:lnTo>
                    <a:pt x="68839" y="62499"/>
                  </a:lnTo>
                  <a:lnTo>
                    <a:pt x="66729" y="65478"/>
                  </a:lnTo>
                  <a:lnTo>
                    <a:pt x="55605" y="107387"/>
                  </a:lnTo>
                  <a:lnTo>
                    <a:pt x="51532" y="125084"/>
                  </a:lnTo>
                  <a:lnTo>
                    <a:pt x="37759" y="167571"/>
                  </a:lnTo>
                  <a:lnTo>
                    <a:pt x="33677" y="180619"/>
                  </a:lnTo>
                  <a:lnTo>
                    <a:pt x="28830" y="194407"/>
                  </a:lnTo>
                  <a:lnTo>
                    <a:pt x="26704" y="201496"/>
                  </a:lnTo>
                  <a:lnTo>
                    <a:pt x="19900" y="214132"/>
                  </a:lnTo>
                  <a:lnTo>
                    <a:pt x="19219" y="217168"/>
                  </a:lnTo>
                  <a:lnTo>
                    <a:pt x="8845" y="237125"/>
                  </a:lnTo>
                  <a:lnTo>
                    <a:pt x="6888" y="238450"/>
                  </a:lnTo>
                  <a:lnTo>
                    <a:pt x="4593" y="239334"/>
                  </a:lnTo>
                  <a:lnTo>
                    <a:pt x="3062" y="240915"/>
                  </a:lnTo>
                  <a:lnTo>
                    <a:pt x="1" y="250023"/>
                  </a:lnTo>
                  <a:lnTo>
                    <a:pt x="0" y="250030"/>
                  </a:lnTo>
                  <a:lnTo>
                    <a:pt x="0" y="208163"/>
                  </a:lnTo>
                  <a:lnTo>
                    <a:pt x="992" y="193528"/>
                  </a:lnTo>
                  <a:lnTo>
                    <a:pt x="7068" y="176545"/>
                  </a:lnTo>
                  <a:lnTo>
                    <a:pt x="9094" y="166769"/>
                  </a:lnTo>
                  <a:lnTo>
                    <a:pt x="24326" y="135985"/>
                  </a:lnTo>
                  <a:lnTo>
                    <a:pt x="31044" y="117701"/>
                  </a:lnTo>
                  <a:lnTo>
                    <a:pt x="44816" y="98830"/>
                  </a:lnTo>
                  <a:lnTo>
                    <a:pt x="77392" y="56806"/>
                  </a:lnTo>
                  <a:lnTo>
                    <a:pt x="87314" y="47699"/>
                  </a:lnTo>
                  <a:lnTo>
                    <a:pt x="128923" y="20837"/>
                  </a:lnTo>
                  <a:lnTo>
                    <a:pt x="149343" y="11575"/>
                  </a:lnTo>
                  <a:lnTo>
                    <a:pt x="190752" y="930"/>
                  </a:lnTo>
                  <a:lnTo>
                    <a:pt x="230446" y="35"/>
                  </a:lnTo>
                  <a:lnTo>
                    <a:pt x="270378" y="0"/>
                  </a:lnTo>
                  <a:lnTo>
                    <a:pt x="299777" y="9093"/>
                  </a:lnTo>
                  <a:lnTo>
                    <a:pt x="306206" y="13302"/>
                  </a:lnTo>
                  <a:lnTo>
                    <a:pt x="309725" y="18479"/>
                  </a:lnTo>
                  <a:lnTo>
                    <a:pt x="310663" y="21249"/>
                  </a:lnTo>
                  <a:lnTo>
                    <a:pt x="312280" y="23095"/>
                  </a:lnTo>
                  <a:lnTo>
                    <a:pt x="328741" y="34333"/>
                  </a:lnTo>
                  <a:lnTo>
                    <a:pt x="329662" y="37748"/>
                  </a:lnTo>
                  <a:lnTo>
                    <a:pt x="330386" y="57830"/>
                  </a:lnTo>
                  <a:lnTo>
                    <a:pt x="329398" y="59389"/>
                  </a:lnTo>
                  <a:lnTo>
                    <a:pt x="327747" y="60428"/>
                  </a:lnTo>
                  <a:lnTo>
                    <a:pt x="325654" y="61121"/>
                  </a:lnTo>
                  <a:lnTo>
                    <a:pt x="314175" y="68370"/>
                  </a:lnTo>
                  <a:lnTo>
                    <a:pt x="273922" y="71257"/>
                  </a:lnTo>
                  <a:lnTo>
                    <a:pt x="232702" y="71421"/>
                  </a:lnTo>
                  <a:lnTo>
                    <a:pt x="189432" y="71435"/>
                  </a:lnTo>
                  <a:lnTo>
                    <a:pt x="145963" y="71437"/>
                  </a:lnTo>
                  <a:lnTo>
                    <a:pt x="136640" y="74083"/>
                  </a:lnTo>
                  <a:lnTo>
                    <a:pt x="128198" y="77574"/>
                  </a:lnTo>
                  <a:lnTo>
                    <a:pt x="113281" y="80531"/>
                  </a:lnTo>
                  <a:lnTo>
                    <a:pt x="100405" y="87946"/>
                  </a:lnTo>
                  <a:lnTo>
                    <a:pt x="90730" y="96866"/>
                  </a:lnTo>
                  <a:lnTo>
                    <a:pt x="89933" y="100267"/>
                  </a:lnTo>
                  <a:lnTo>
                    <a:pt x="89334" y="111493"/>
                  </a:lnTo>
                  <a:lnTo>
                    <a:pt x="91959" y="116690"/>
                  </a:lnTo>
                  <a:lnTo>
                    <a:pt x="104119" y="131819"/>
                  </a:lnTo>
                  <a:lnTo>
                    <a:pt x="107248" y="140150"/>
                  </a:lnTo>
                  <a:lnTo>
                    <a:pt x="119467" y="154814"/>
                  </a:lnTo>
                  <a:lnTo>
                    <a:pt x="125196" y="158103"/>
                  </a:lnTo>
                  <a:lnTo>
                    <a:pt x="128113" y="158980"/>
                  </a:lnTo>
                  <a:lnTo>
                    <a:pt x="130057" y="160557"/>
                  </a:lnTo>
                  <a:lnTo>
                    <a:pt x="149324" y="187571"/>
                  </a:lnTo>
                  <a:lnTo>
                    <a:pt x="151694" y="193497"/>
                  </a:lnTo>
                  <a:lnTo>
                    <a:pt x="167186" y="214313"/>
                  </a:lnTo>
                  <a:lnTo>
                    <a:pt x="169554" y="220265"/>
                  </a:lnTo>
                  <a:lnTo>
                    <a:pt x="175474" y="229194"/>
                  </a:lnTo>
                  <a:lnTo>
                    <a:pt x="178662" y="238124"/>
                  </a:lnTo>
                  <a:lnTo>
                    <a:pt x="202321" y="274498"/>
                  </a:lnTo>
                  <a:lnTo>
                    <a:pt x="204022" y="280087"/>
                  </a:lnTo>
                  <a:lnTo>
                    <a:pt x="205468" y="281974"/>
                  </a:lnTo>
                  <a:lnTo>
                    <a:pt x="214312" y="28574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SMARTInkShape-170"/>
            <p:cNvSpPr/>
            <p:nvPr>
              <p:custDataLst>
                <p:tags r:id="rId34"/>
              </p:custDataLst>
            </p:nvPr>
          </p:nvSpPr>
          <p:spPr>
            <a:xfrm>
              <a:off x="6143625" y="2446734"/>
              <a:ext cx="196454" cy="508993"/>
            </a:xfrm>
            <a:custGeom>
              <a:avLst/>
              <a:gdLst/>
              <a:ahLst/>
              <a:cxnLst/>
              <a:rect l="0" t="0" r="0" b="0"/>
              <a:pathLst>
                <a:path w="196454" h="508993">
                  <a:moveTo>
                    <a:pt x="196453" y="0"/>
                  </a:moveTo>
                  <a:lnTo>
                    <a:pt x="196453" y="0"/>
                  </a:lnTo>
                  <a:lnTo>
                    <a:pt x="191713" y="0"/>
                  </a:lnTo>
                  <a:lnTo>
                    <a:pt x="190316" y="993"/>
                  </a:lnTo>
                  <a:lnTo>
                    <a:pt x="189385" y="2646"/>
                  </a:lnTo>
                  <a:lnTo>
                    <a:pt x="187632" y="16251"/>
                  </a:lnTo>
                  <a:lnTo>
                    <a:pt x="181408" y="24671"/>
                  </a:lnTo>
                  <a:lnTo>
                    <a:pt x="179844" y="30147"/>
                  </a:lnTo>
                  <a:lnTo>
                    <a:pt x="177674" y="58726"/>
                  </a:lnTo>
                  <a:lnTo>
                    <a:pt x="172478" y="69215"/>
                  </a:lnTo>
                  <a:lnTo>
                    <a:pt x="165033" y="113255"/>
                  </a:lnTo>
                  <a:lnTo>
                    <a:pt x="158654" y="140249"/>
                  </a:lnTo>
                  <a:lnTo>
                    <a:pt x="136840" y="181816"/>
                  </a:lnTo>
                  <a:lnTo>
                    <a:pt x="116081" y="223257"/>
                  </a:lnTo>
                  <a:lnTo>
                    <a:pt x="95250" y="264915"/>
                  </a:lnTo>
                  <a:lnTo>
                    <a:pt x="74414" y="306586"/>
                  </a:lnTo>
                  <a:lnTo>
                    <a:pt x="53578" y="348258"/>
                  </a:lnTo>
                  <a:lnTo>
                    <a:pt x="35718" y="391045"/>
                  </a:lnTo>
                  <a:lnTo>
                    <a:pt x="29434" y="410214"/>
                  </a:lnTo>
                  <a:lnTo>
                    <a:pt x="20008" y="446596"/>
                  </a:lnTo>
                  <a:lnTo>
                    <a:pt x="4679" y="489286"/>
                  </a:lnTo>
                  <a:lnTo>
                    <a:pt x="0" y="50899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SMARTInkShape-171"/>
            <p:cNvSpPr/>
            <p:nvPr>
              <p:custDataLst>
                <p:tags r:id="rId35"/>
              </p:custDataLst>
            </p:nvPr>
          </p:nvSpPr>
          <p:spPr>
            <a:xfrm>
              <a:off x="5849325" y="2580680"/>
              <a:ext cx="240722" cy="187524"/>
            </a:xfrm>
            <a:custGeom>
              <a:avLst/>
              <a:gdLst/>
              <a:ahLst/>
              <a:cxnLst/>
              <a:rect l="0" t="0" r="0" b="0"/>
              <a:pathLst>
                <a:path w="240722" h="187524">
                  <a:moveTo>
                    <a:pt x="44268" y="71437"/>
                  </a:moveTo>
                  <a:lnTo>
                    <a:pt x="44268" y="71437"/>
                  </a:lnTo>
                  <a:lnTo>
                    <a:pt x="44268" y="91555"/>
                  </a:lnTo>
                  <a:lnTo>
                    <a:pt x="45261" y="93778"/>
                  </a:lnTo>
                  <a:lnTo>
                    <a:pt x="46914" y="95261"/>
                  </a:lnTo>
                  <a:lnTo>
                    <a:pt x="49008" y="96249"/>
                  </a:lnTo>
                  <a:lnTo>
                    <a:pt x="50405" y="97900"/>
                  </a:lnTo>
                  <a:lnTo>
                    <a:pt x="52830" y="105741"/>
                  </a:lnTo>
                  <a:lnTo>
                    <a:pt x="53198" y="148835"/>
                  </a:lnTo>
                  <a:lnTo>
                    <a:pt x="53198" y="186127"/>
                  </a:lnTo>
                  <a:lnTo>
                    <a:pt x="52205" y="186592"/>
                  </a:lnTo>
                  <a:lnTo>
                    <a:pt x="44637" y="187487"/>
                  </a:lnTo>
                  <a:lnTo>
                    <a:pt x="23022" y="166273"/>
                  </a:lnTo>
                  <a:lnTo>
                    <a:pt x="19943" y="160550"/>
                  </a:lnTo>
                  <a:lnTo>
                    <a:pt x="7832" y="118313"/>
                  </a:lnTo>
                  <a:lnTo>
                    <a:pt x="898" y="96522"/>
                  </a:lnTo>
                  <a:lnTo>
                    <a:pt x="0" y="81957"/>
                  </a:lnTo>
                  <a:lnTo>
                    <a:pt x="2434" y="73467"/>
                  </a:lnTo>
                  <a:lnTo>
                    <a:pt x="5832" y="66386"/>
                  </a:lnTo>
                  <a:lnTo>
                    <a:pt x="9303" y="47704"/>
                  </a:lnTo>
                  <a:lnTo>
                    <a:pt x="17623" y="35909"/>
                  </a:lnTo>
                  <a:lnTo>
                    <a:pt x="29796" y="23445"/>
                  </a:lnTo>
                  <a:lnTo>
                    <a:pt x="35522" y="20342"/>
                  </a:lnTo>
                  <a:lnTo>
                    <a:pt x="41374" y="17970"/>
                  </a:lnTo>
                  <a:lnTo>
                    <a:pt x="50246" y="12049"/>
                  </a:lnTo>
                  <a:lnTo>
                    <a:pt x="59159" y="9853"/>
                  </a:lnTo>
                  <a:lnTo>
                    <a:pt x="65107" y="9340"/>
                  </a:lnTo>
                  <a:lnTo>
                    <a:pt x="71058" y="6466"/>
                  </a:lnTo>
                  <a:lnTo>
                    <a:pt x="74036" y="4310"/>
                  </a:lnTo>
                  <a:lnTo>
                    <a:pt x="87704" y="1277"/>
                  </a:lnTo>
                  <a:lnTo>
                    <a:pt x="131655" y="14"/>
                  </a:lnTo>
                  <a:lnTo>
                    <a:pt x="160353" y="0"/>
                  </a:lnTo>
                  <a:lnTo>
                    <a:pt x="160354" y="7688"/>
                  </a:lnTo>
                  <a:lnTo>
                    <a:pt x="159363" y="8102"/>
                  </a:lnTo>
                  <a:lnTo>
                    <a:pt x="155614" y="8561"/>
                  </a:lnTo>
                  <a:lnTo>
                    <a:pt x="150642" y="11411"/>
                  </a:lnTo>
                  <a:lnTo>
                    <a:pt x="145123" y="14994"/>
                  </a:lnTo>
                  <a:lnTo>
                    <a:pt x="136439" y="17010"/>
                  </a:lnTo>
                  <a:lnTo>
                    <a:pt x="130543" y="17482"/>
                  </a:lnTo>
                  <a:lnTo>
                    <a:pt x="124615" y="20337"/>
                  </a:lnTo>
                  <a:lnTo>
                    <a:pt x="121645" y="22487"/>
                  </a:lnTo>
                  <a:lnTo>
                    <a:pt x="107985" y="25514"/>
                  </a:lnTo>
                  <a:lnTo>
                    <a:pt x="92720" y="27529"/>
                  </a:lnTo>
                  <a:lnTo>
                    <a:pt x="81859" y="34444"/>
                  </a:lnTo>
                  <a:lnTo>
                    <a:pt x="72464" y="43295"/>
                  </a:lnTo>
                  <a:lnTo>
                    <a:pt x="71473" y="48987"/>
                  </a:lnTo>
                  <a:lnTo>
                    <a:pt x="71068" y="66761"/>
                  </a:lnTo>
                  <a:lnTo>
                    <a:pt x="72057" y="68319"/>
                  </a:lnTo>
                  <a:lnTo>
                    <a:pt x="73708" y="69358"/>
                  </a:lnTo>
                  <a:lnTo>
                    <a:pt x="75801" y="70051"/>
                  </a:lnTo>
                  <a:lnTo>
                    <a:pt x="92048" y="83744"/>
                  </a:lnTo>
                  <a:lnTo>
                    <a:pt x="118358" y="107171"/>
                  </a:lnTo>
                  <a:lnTo>
                    <a:pt x="161981" y="136922"/>
                  </a:lnTo>
                  <a:lnTo>
                    <a:pt x="204823" y="167018"/>
                  </a:lnTo>
                  <a:lnTo>
                    <a:pt x="210876" y="169480"/>
                  </a:lnTo>
                  <a:lnTo>
                    <a:pt x="219862" y="175452"/>
                  </a:lnTo>
                  <a:lnTo>
                    <a:pt x="225828" y="177198"/>
                  </a:lnTo>
                  <a:lnTo>
                    <a:pt x="227816" y="178655"/>
                  </a:lnTo>
                  <a:lnTo>
                    <a:pt x="229141" y="180619"/>
                  </a:lnTo>
                  <a:lnTo>
                    <a:pt x="230024" y="182920"/>
                  </a:lnTo>
                  <a:lnTo>
                    <a:pt x="231606" y="184454"/>
                  </a:lnTo>
                  <a:lnTo>
                    <a:pt x="240721" y="18752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SMARTInkShape-172"/>
            <p:cNvSpPr/>
            <p:nvPr>
              <p:custDataLst>
                <p:tags r:id="rId36"/>
              </p:custDataLst>
            </p:nvPr>
          </p:nvSpPr>
          <p:spPr>
            <a:xfrm>
              <a:off x="5670351" y="2571759"/>
              <a:ext cx="125017" cy="133937"/>
            </a:xfrm>
            <a:custGeom>
              <a:avLst/>
              <a:gdLst/>
              <a:ahLst/>
              <a:cxnLst/>
              <a:rect l="0" t="0" r="0" b="0"/>
              <a:pathLst>
                <a:path w="125017" h="133937">
                  <a:moveTo>
                    <a:pt x="0" y="62499"/>
                  </a:moveTo>
                  <a:lnTo>
                    <a:pt x="0" y="62499"/>
                  </a:lnTo>
                  <a:lnTo>
                    <a:pt x="12429" y="62499"/>
                  </a:lnTo>
                  <a:lnTo>
                    <a:pt x="18092" y="59853"/>
                  </a:lnTo>
                  <a:lnTo>
                    <a:pt x="23917" y="56362"/>
                  </a:lnTo>
                  <a:lnTo>
                    <a:pt x="33969" y="53937"/>
                  </a:lnTo>
                  <a:lnTo>
                    <a:pt x="47996" y="53601"/>
                  </a:lnTo>
                  <a:lnTo>
                    <a:pt x="53743" y="50938"/>
                  </a:lnTo>
                  <a:lnTo>
                    <a:pt x="59605" y="47439"/>
                  </a:lnTo>
                  <a:lnTo>
                    <a:pt x="65517" y="45883"/>
                  </a:lnTo>
                  <a:lnTo>
                    <a:pt x="67491" y="44477"/>
                  </a:lnTo>
                  <a:lnTo>
                    <a:pt x="68806" y="42547"/>
                  </a:lnTo>
                  <a:lnTo>
                    <a:pt x="69684" y="40267"/>
                  </a:lnTo>
                  <a:lnTo>
                    <a:pt x="71260" y="38748"/>
                  </a:lnTo>
                  <a:lnTo>
                    <a:pt x="80920" y="33664"/>
                  </a:lnTo>
                  <a:lnTo>
                    <a:pt x="87642" y="28140"/>
                  </a:lnTo>
                  <a:lnTo>
                    <a:pt x="93548" y="27183"/>
                  </a:lnTo>
                  <a:lnTo>
                    <a:pt x="95107" y="26056"/>
                  </a:lnTo>
                  <a:lnTo>
                    <a:pt x="96147" y="24313"/>
                  </a:lnTo>
                  <a:lnTo>
                    <a:pt x="97816" y="19127"/>
                  </a:lnTo>
                  <a:lnTo>
                    <a:pt x="100690" y="18418"/>
                  </a:lnTo>
                  <a:lnTo>
                    <a:pt x="105879" y="17963"/>
                  </a:lnTo>
                  <a:lnTo>
                    <a:pt x="106305" y="16933"/>
                  </a:lnTo>
                  <a:lnTo>
                    <a:pt x="107044" y="10172"/>
                  </a:lnTo>
                  <a:lnTo>
                    <a:pt x="106089" y="9755"/>
                  </a:lnTo>
                  <a:lnTo>
                    <a:pt x="102383" y="9291"/>
                  </a:lnTo>
                  <a:lnTo>
                    <a:pt x="100998" y="8176"/>
                  </a:lnTo>
                  <a:lnTo>
                    <a:pt x="98591" y="1265"/>
                  </a:lnTo>
                  <a:lnTo>
                    <a:pt x="95743" y="557"/>
                  </a:lnTo>
                  <a:lnTo>
                    <a:pt x="76107" y="0"/>
                  </a:lnTo>
                  <a:lnTo>
                    <a:pt x="74551" y="989"/>
                  </a:lnTo>
                  <a:lnTo>
                    <a:pt x="73514" y="2641"/>
                  </a:lnTo>
                  <a:lnTo>
                    <a:pt x="72822" y="4734"/>
                  </a:lnTo>
                  <a:lnTo>
                    <a:pt x="71368" y="6130"/>
                  </a:lnTo>
                  <a:lnTo>
                    <a:pt x="67108" y="7680"/>
                  </a:lnTo>
                  <a:lnTo>
                    <a:pt x="65574" y="9086"/>
                  </a:lnTo>
                  <a:lnTo>
                    <a:pt x="54938" y="25138"/>
                  </a:lnTo>
                  <a:lnTo>
                    <a:pt x="47710" y="33585"/>
                  </a:lnTo>
                  <a:lnTo>
                    <a:pt x="45556" y="41915"/>
                  </a:lnTo>
                  <a:lnTo>
                    <a:pt x="44659" y="69667"/>
                  </a:lnTo>
                  <a:lnTo>
                    <a:pt x="50788" y="78209"/>
                  </a:lnTo>
                  <a:lnTo>
                    <a:pt x="53744" y="86557"/>
                  </a:lnTo>
                  <a:lnTo>
                    <a:pt x="59470" y="95314"/>
                  </a:lnTo>
                  <a:lnTo>
                    <a:pt x="61158" y="101226"/>
                  </a:lnTo>
                  <a:lnTo>
                    <a:pt x="62600" y="103200"/>
                  </a:lnTo>
                  <a:lnTo>
                    <a:pt x="64554" y="104516"/>
                  </a:lnTo>
                  <a:lnTo>
                    <a:pt x="69371" y="106970"/>
                  </a:lnTo>
                  <a:lnTo>
                    <a:pt x="96086" y="130816"/>
                  </a:lnTo>
                  <a:lnTo>
                    <a:pt x="104427" y="133012"/>
                  </a:lnTo>
                  <a:lnTo>
                    <a:pt x="125016" y="13393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SMARTInkShape-173"/>
            <p:cNvSpPr/>
            <p:nvPr>
              <p:custDataLst>
                <p:tags r:id="rId37"/>
              </p:custDataLst>
            </p:nvPr>
          </p:nvSpPr>
          <p:spPr>
            <a:xfrm>
              <a:off x="5518547" y="2527102"/>
              <a:ext cx="44649" cy="267891"/>
            </a:xfrm>
            <a:custGeom>
              <a:avLst/>
              <a:gdLst/>
              <a:ahLst/>
              <a:cxnLst/>
              <a:rect l="0" t="0" r="0" b="0"/>
              <a:pathLst>
                <a:path w="44649" h="267891">
                  <a:moveTo>
                    <a:pt x="44648" y="0"/>
                  </a:moveTo>
                  <a:lnTo>
                    <a:pt x="44648" y="0"/>
                  </a:lnTo>
                  <a:lnTo>
                    <a:pt x="44648" y="22123"/>
                  </a:lnTo>
                  <a:lnTo>
                    <a:pt x="36269" y="55722"/>
                  </a:lnTo>
                  <a:lnTo>
                    <a:pt x="35827" y="73073"/>
                  </a:lnTo>
                  <a:lnTo>
                    <a:pt x="33120" y="79771"/>
                  </a:lnTo>
                  <a:lnTo>
                    <a:pt x="31010" y="82946"/>
                  </a:lnTo>
                  <a:lnTo>
                    <a:pt x="28040" y="96896"/>
                  </a:lnTo>
                  <a:lnTo>
                    <a:pt x="25818" y="139988"/>
                  </a:lnTo>
                  <a:lnTo>
                    <a:pt x="19104" y="162350"/>
                  </a:lnTo>
                  <a:lnTo>
                    <a:pt x="16940" y="192569"/>
                  </a:lnTo>
                  <a:lnTo>
                    <a:pt x="11743" y="203129"/>
                  </a:lnTo>
                  <a:lnTo>
                    <a:pt x="8184" y="228344"/>
                  </a:lnTo>
                  <a:lnTo>
                    <a:pt x="1910" y="240933"/>
                  </a:lnTo>
                  <a:lnTo>
                    <a:pt x="0" y="26789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 name="SMARTInkShape-174"/>
            <p:cNvSpPr/>
            <p:nvPr>
              <p:custDataLst>
                <p:tags r:id="rId38"/>
              </p:custDataLst>
            </p:nvPr>
          </p:nvSpPr>
          <p:spPr>
            <a:xfrm>
              <a:off x="5464969" y="2634258"/>
              <a:ext cx="187524" cy="17860"/>
            </a:xfrm>
            <a:custGeom>
              <a:avLst/>
              <a:gdLst/>
              <a:ahLst/>
              <a:cxnLst/>
              <a:rect l="0" t="0" r="0" b="0"/>
              <a:pathLst>
                <a:path w="187524" h="17860">
                  <a:moveTo>
                    <a:pt x="0" y="17859"/>
                  </a:moveTo>
                  <a:lnTo>
                    <a:pt x="0" y="17859"/>
                  </a:lnTo>
                  <a:lnTo>
                    <a:pt x="7688" y="10171"/>
                  </a:lnTo>
                  <a:lnTo>
                    <a:pt x="13302" y="9297"/>
                  </a:lnTo>
                  <a:lnTo>
                    <a:pt x="21249" y="9039"/>
                  </a:lnTo>
                  <a:lnTo>
                    <a:pt x="26973" y="6332"/>
                  </a:lnTo>
                  <a:lnTo>
                    <a:pt x="32824" y="2814"/>
                  </a:lnTo>
                  <a:lnTo>
                    <a:pt x="44665" y="556"/>
                  </a:lnTo>
                  <a:lnTo>
                    <a:pt x="88083" y="3"/>
                  </a:lnTo>
                  <a:lnTo>
                    <a:pt x="109764" y="0"/>
                  </a:lnTo>
                  <a:lnTo>
                    <a:pt x="115923" y="2646"/>
                  </a:lnTo>
                  <a:lnTo>
                    <a:pt x="118953" y="4740"/>
                  </a:lnTo>
                  <a:lnTo>
                    <a:pt x="132700" y="7688"/>
                  </a:lnTo>
                  <a:lnTo>
                    <a:pt x="172608" y="8920"/>
                  </a:lnTo>
                  <a:lnTo>
                    <a:pt x="174603" y="7931"/>
                  </a:lnTo>
                  <a:lnTo>
                    <a:pt x="175933" y="6279"/>
                  </a:lnTo>
                  <a:lnTo>
                    <a:pt x="176819" y="4186"/>
                  </a:lnTo>
                  <a:lnTo>
                    <a:pt x="178403" y="2791"/>
                  </a:lnTo>
                  <a:lnTo>
                    <a:pt x="18752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 name="SMARTInkShape-175"/>
            <p:cNvSpPr/>
            <p:nvPr>
              <p:custDataLst>
                <p:tags r:id="rId39"/>
              </p:custDataLst>
            </p:nvPr>
          </p:nvSpPr>
          <p:spPr>
            <a:xfrm>
              <a:off x="5250658" y="2580680"/>
              <a:ext cx="160734" cy="195091"/>
            </a:xfrm>
            <a:custGeom>
              <a:avLst/>
              <a:gdLst/>
              <a:ahLst/>
              <a:cxnLst/>
              <a:rect l="0" t="0" r="0" b="0"/>
              <a:pathLst>
                <a:path w="160734" h="195091">
                  <a:moveTo>
                    <a:pt x="71436" y="17859"/>
                  </a:moveTo>
                  <a:lnTo>
                    <a:pt x="71436" y="17859"/>
                  </a:lnTo>
                  <a:lnTo>
                    <a:pt x="66695" y="17859"/>
                  </a:lnTo>
                  <a:lnTo>
                    <a:pt x="65299" y="18851"/>
                  </a:lnTo>
                  <a:lnTo>
                    <a:pt x="64368" y="20505"/>
                  </a:lnTo>
                  <a:lnTo>
                    <a:pt x="63747" y="22599"/>
                  </a:lnTo>
                  <a:lnTo>
                    <a:pt x="52955" y="35950"/>
                  </a:lnTo>
                  <a:lnTo>
                    <a:pt x="35148" y="56781"/>
                  </a:lnTo>
                  <a:lnTo>
                    <a:pt x="29265" y="69740"/>
                  </a:lnTo>
                  <a:lnTo>
                    <a:pt x="26896" y="76636"/>
                  </a:lnTo>
                  <a:lnTo>
                    <a:pt x="2078" y="107704"/>
                  </a:lnTo>
                  <a:lnTo>
                    <a:pt x="34" y="124502"/>
                  </a:lnTo>
                  <a:lnTo>
                    <a:pt x="0" y="132659"/>
                  </a:lnTo>
                  <a:lnTo>
                    <a:pt x="992" y="133087"/>
                  </a:lnTo>
                  <a:lnTo>
                    <a:pt x="38730" y="133944"/>
                  </a:lnTo>
                  <a:lnTo>
                    <a:pt x="44662" y="131298"/>
                  </a:lnTo>
                  <a:lnTo>
                    <a:pt x="50606" y="127808"/>
                  </a:lnTo>
                  <a:lnTo>
                    <a:pt x="59531" y="124850"/>
                  </a:lnTo>
                  <a:lnTo>
                    <a:pt x="80365" y="109618"/>
                  </a:lnTo>
                  <a:lnTo>
                    <a:pt x="86319" y="107258"/>
                  </a:lnTo>
                  <a:lnTo>
                    <a:pt x="110131" y="86208"/>
                  </a:lnTo>
                  <a:lnTo>
                    <a:pt x="113438" y="80317"/>
                  </a:lnTo>
                  <a:lnTo>
                    <a:pt x="115900" y="74391"/>
                  </a:lnTo>
                  <a:lnTo>
                    <a:pt x="121873" y="65477"/>
                  </a:lnTo>
                  <a:lnTo>
                    <a:pt x="124083" y="56552"/>
                  </a:lnTo>
                  <a:lnTo>
                    <a:pt x="125003" y="28552"/>
                  </a:lnTo>
                  <a:lnTo>
                    <a:pt x="117323" y="19255"/>
                  </a:lnTo>
                  <a:lnTo>
                    <a:pt x="116451" y="13532"/>
                  </a:lnTo>
                  <a:lnTo>
                    <a:pt x="115337" y="11998"/>
                  </a:lnTo>
                  <a:lnTo>
                    <a:pt x="113601" y="10975"/>
                  </a:lnTo>
                  <a:lnTo>
                    <a:pt x="108428" y="9333"/>
                  </a:lnTo>
                  <a:lnTo>
                    <a:pt x="107721" y="6463"/>
                  </a:lnTo>
                  <a:lnTo>
                    <a:pt x="107155" y="0"/>
                  </a:lnTo>
                  <a:lnTo>
                    <a:pt x="107155" y="42739"/>
                  </a:lnTo>
                  <a:lnTo>
                    <a:pt x="107155" y="86248"/>
                  </a:lnTo>
                  <a:lnTo>
                    <a:pt x="107155" y="129233"/>
                  </a:lnTo>
                  <a:lnTo>
                    <a:pt x="107155" y="158980"/>
                  </a:lnTo>
                  <a:lnTo>
                    <a:pt x="113292" y="167517"/>
                  </a:lnTo>
                  <a:lnTo>
                    <a:pt x="115716" y="176938"/>
                  </a:lnTo>
                  <a:lnTo>
                    <a:pt x="132590" y="195090"/>
                  </a:lnTo>
                  <a:lnTo>
                    <a:pt x="134033" y="194552"/>
                  </a:lnTo>
                  <a:lnTo>
                    <a:pt x="140805" y="190046"/>
                  </a:lnTo>
                  <a:lnTo>
                    <a:pt x="149095" y="187278"/>
                  </a:lnTo>
                  <a:lnTo>
                    <a:pt x="160733" y="17859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SMARTInkShape-176"/>
            <p:cNvSpPr/>
            <p:nvPr>
              <p:custDataLst>
                <p:tags r:id="rId40"/>
              </p:custDataLst>
            </p:nvPr>
          </p:nvSpPr>
          <p:spPr>
            <a:xfrm>
              <a:off x="4911328" y="2527102"/>
              <a:ext cx="267892" cy="276821"/>
            </a:xfrm>
            <a:custGeom>
              <a:avLst/>
              <a:gdLst/>
              <a:ahLst/>
              <a:cxnLst/>
              <a:rect l="0" t="0" r="0" b="0"/>
              <a:pathLst>
                <a:path w="267892" h="276821">
                  <a:moveTo>
                    <a:pt x="17860" y="0"/>
                  </a:moveTo>
                  <a:lnTo>
                    <a:pt x="17860" y="0"/>
                  </a:lnTo>
                  <a:lnTo>
                    <a:pt x="17860" y="31043"/>
                  </a:lnTo>
                  <a:lnTo>
                    <a:pt x="15214" y="36286"/>
                  </a:lnTo>
                  <a:lnTo>
                    <a:pt x="10171" y="42996"/>
                  </a:lnTo>
                  <a:lnTo>
                    <a:pt x="9175" y="51450"/>
                  </a:lnTo>
                  <a:lnTo>
                    <a:pt x="8932" y="83353"/>
                  </a:lnTo>
                  <a:lnTo>
                    <a:pt x="6285" y="89301"/>
                  </a:lnTo>
                  <a:lnTo>
                    <a:pt x="2793" y="95251"/>
                  </a:lnTo>
                  <a:lnTo>
                    <a:pt x="551" y="107156"/>
                  </a:lnTo>
                  <a:lnTo>
                    <a:pt x="1" y="151804"/>
                  </a:lnTo>
                  <a:lnTo>
                    <a:pt x="0" y="196289"/>
                  </a:lnTo>
                  <a:lnTo>
                    <a:pt x="0" y="226215"/>
                  </a:lnTo>
                  <a:lnTo>
                    <a:pt x="2645" y="232170"/>
                  </a:lnTo>
                  <a:lnTo>
                    <a:pt x="6136" y="238124"/>
                  </a:lnTo>
                  <a:lnTo>
                    <a:pt x="8378" y="250031"/>
                  </a:lnTo>
                  <a:lnTo>
                    <a:pt x="8820" y="257196"/>
                  </a:lnTo>
                  <a:lnTo>
                    <a:pt x="15045" y="265741"/>
                  </a:lnTo>
                  <a:lnTo>
                    <a:pt x="17749" y="276329"/>
                  </a:lnTo>
                  <a:lnTo>
                    <a:pt x="43298" y="276820"/>
                  </a:lnTo>
                  <a:lnTo>
                    <a:pt x="57916" y="263518"/>
                  </a:lnTo>
                  <a:lnTo>
                    <a:pt x="60467" y="258340"/>
                  </a:lnTo>
                  <a:lnTo>
                    <a:pt x="61148" y="255570"/>
                  </a:lnTo>
                  <a:lnTo>
                    <a:pt x="62593" y="253724"/>
                  </a:lnTo>
                  <a:lnTo>
                    <a:pt x="66844" y="251672"/>
                  </a:lnTo>
                  <a:lnTo>
                    <a:pt x="68376" y="250133"/>
                  </a:lnTo>
                  <a:lnTo>
                    <a:pt x="78326" y="232003"/>
                  </a:lnTo>
                  <a:lnTo>
                    <a:pt x="81091" y="217266"/>
                  </a:lnTo>
                  <a:lnTo>
                    <a:pt x="95797" y="196451"/>
                  </a:lnTo>
                  <a:lnTo>
                    <a:pt x="98898" y="181570"/>
                  </a:lnTo>
                  <a:lnTo>
                    <a:pt x="105231" y="169664"/>
                  </a:lnTo>
                  <a:lnTo>
                    <a:pt x="105873" y="166687"/>
                  </a:lnTo>
                  <a:lnTo>
                    <a:pt x="115183" y="151988"/>
                  </a:lnTo>
                  <a:lnTo>
                    <a:pt x="115685" y="147586"/>
                  </a:lnTo>
                  <a:lnTo>
                    <a:pt x="118554" y="142323"/>
                  </a:lnTo>
                  <a:lnTo>
                    <a:pt x="122143" y="136676"/>
                  </a:lnTo>
                  <a:lnTo>
                    <a:pt x="125156" y="127919"/>
                  </a:lnTo>
                  <a:lnTo>
                    <a:pt x="132592" y="117839"/>
                  </a:lnTo>
                  <a:lnTo>
                    <a:pt x="133544" y="111865"/>
                  </a:lnTo>
                  <a:lnTo>
                    <a:pt x="134670" y="110295"/>
                  </a:lnTo>
                  <a:lnTo>
                    <a:pt x="136414" y="109249"/>
                  </a:lnTo>
                  <a:lnTo>
                    <a:pt x="138567" y="108551"/>
                  </a:lnTo>
                  <a:lnTo>
                    <a:pt x="140003" y="107094"/>
                  </a:lnTo>
                  <a:lnTo>
                    <a:pt x="142497" y="99590"/>
                  </a:lnTo>
                  <a:lnTo>
                    <a:pt x="145351" y="98832"/>
                  </a:lnTo>
                  <a:lnTo>
                    <a:pt x="151427" y="98261"/>
                  </a:lnTo>
                  <a:lnTo>
                    <a:pt x="151803" y="89406"/>
                  </a:lnTo>
                  <a:lnTo>
                    <a:pt x="151805" y="96994"/>
                  </a:lnTo>
                  <a:lnTo>
                    <a:pt x="145668" y="105112"/>
                  </a:lnTo>
                  <a:lnTo>
                    <a:pt x="143243" y="114444"/>
                  </a:lnTo>
                  <a:lnTo>
                    <a:pt x="142985" y="120340"/>
                  </a:lnTo>
                  <a:lnTo>
                    <a:pt x="140277" y="125583"/>
                  </a:lnTo>
                  <a:lnTo>
                    <a:pt x="136759" y="131220"/>
                  </a:lnTo>
                  <a:lnTo>
                    <a:pt x="134502" y="142924"/>
                  </a:lnTo>
                  <a:lnTo>
                    <a:pt x="133950" y="187360"/>
                  </a:lnTo>
                  <a:lnTo>
                    <a:pt x="133945" y="217286"/>
                  </a:lnTo>
                  <a:lnTo>
                    <a:pt x="136591" y="223241"/>
                  </a:lnTo>
                  <a:lnTo>
                    <a:pt x="140081" y="229194"/>
                  </a:lnTo>
                  <a:lnTo>
                    <a:pt x="142507" y="239337"/>
                  </a:lnTo>
                  <a:lnTo>
                    <a:pt x="150531" y="248635"/>
                  </a:lnTo>
                  <a:lnTo>
                    <a:pt x="153884" y="249411"/>
                  </a:lnTo>
                  <a:lnTo>
                    <a:pt x="177234" y="250030"/>
                  </a:lnTo>
                  <a:lnTo>
                    <a:pt x="185454" y="243894"/>
                  </a:lnTo>
                  <a:lnTo>
                    <a:pt x="193745" y="240936"/>
                  </a:lnTo>
                  <a:lnTo>
                    <a:pt x="208395" y="228781"/>
                  </a:lnTo>
                  <a:lnTo>
                    <a:pt x="211682" y="223058"/>
                  </a:lnTo>
                  <a:lnTo>
                    <a:pt x="214136" y="217207"/>
                  </a:lnTo>
                  <a:lnTo>
                    <a:pt x="238503" y="187521"/>
                  </a:lnTo>
                  <a:lnTo>
                    <a:pt x="245329" y="170876"/>
                  </a:lnTo>
                  <a:lnTo>
                    <a:pt x="255239" y="154616"/>
                  </a:lnTo>
                  <a:lnTo>
                    <a:pt x="265001" y="113192"/>
                  </a:lnTo>
                  <a:lnTo>
                    <a:pt x="267778" y="86439"/>
                  </a:lnTo>
                  <a:lnTo>
                    <a:pt x="267891" y="42835"/>
                  </a:lnTo>
                  <a:lnTo>
                    <a:pt x="267891" y="31394"/>
                  </a:lnTo>
                  <a:lnTo>
                    <a:pt x="266899" y="29859"/>
                  </a:lnTo>
                  <a:lnTo>
                    <a:pt x="265245" y="28835"/>
                  </a:lnTo>
                  <a:lnTo>
                    <a:pt x="263150" y="28153"/>
                  </a:lnTo>
                  <a:lnTo>
                    <a:pt x="261754" y="26706"/>
                  </a:lnTo>
                  <a:lnTo>
                    <a:pt x="259328" y="19220"/>
                  </a:lnTo>
                  <a:lnTo>
                    <a:pt x="256478" y="18464"/>
                  </a:lnTo>
                  <a:lnTo>
                    <a:pt x="241102" y="1785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 name="SMARTInkShape-177"/>
            <p:cNvSpPr/>
            <p:nvPr>
              <p:custDataLst>
                <p:tags r:id="rId41"/>
              </p:custDataLst>
            </p:nvPr>
          </p:nvSpPr>
          <p:spPr>
            <a:xfrm>
              <a:off x="6759773" y="2714625"/>
              <a:ext cx="17860" cy="89298"/>
            </a:xfrm>
            <a:custGeom>
              <a:avLst/>
              <a:gdLst/>
              <a:ahLst/>
              <a:cxnLst/>
              <a:rect l="0" t="0" r="0" b="0"/>
              <a:pathLst>
                <a:path w="17860" h="89298">
                  <a:moveTo>
                    <a:pt x="0" y="0"/>
                  </a:moveTo>
                  <a:lnTo>
                    <a:pt x="0" y="0"/>
                  </a:lnTo>
                  <a:lnTo>
                    <a:pt x="0" y="41732"/>
                  </a:lnTo>
                  <a:lnTo>
                    <a:pt x="0" y="47652"/>
                  </a:lnTo>
                  <a:lnTo>
                    <a:pt x="2646" y="53590"/>
                  </a:lnTo>
                  <a:lnTo>
                    <a:pt x="6136" y="59536"/>
                  </a:lnTo>
                  <a:lnTo>
                    <a:pt x="8562" y="69674"/>
                  </a:lnTo>
                  <a:lnTo>
                    <a:pt x="8920" y="87642"/>
                  </a:lnTo>
                  <a:lnTo>
                    <a:pt x="9915" y="88194"/>
                  </a:lnTo>
                  <a:lnTo>
                    <a:pt x="17859" y="8929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SMARTInkShape-178"/>
            <p:cNvSpPr/>
            <p:nvPr>
              <p:custDataLst>
                <p:tags r:id="rId42"/>
              </p:custDataLst>
            </p:nvPr>
          </p:nvSpPr>
          <p:spPr>
            <a:xfrm>
              <a:off x="6884788" y="2562820"/>
              <a:ext cx="17861" cy="17861"/>
            </a:xfrm>
            <a:custGeom>
              <a:avLst/>
              <a:gdLst/>
              <a:ahLst/>
              <a:cxnLst/>
              <a:rect l="0" t="0" r="0" b="0"/>
              <a:pathLst>
                <a:path w="17861" h="17861">
                  <a:moveTo>
                    <a:pt x="0" y="17860"/>
                  </a:moveTo>
                  <a:lnTo>
                    <a:pt x="0" y="17860"/>
                  </a:lnTo>
                  <a:lnTo>
                    <a:pt x="8563" y="9298"/>
                  </a:lnTo>
                  <a:lnTo>
                    <a:pt x="16586" y="8962"/>
                  </a:lnTo>
                  <a:lnTo>
                    <a:pt x="17011" y="7959"/>
                  </a:lnTo>
                  <a:lnTo>
                    <a:pt x="1786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 name="SMARTInkShape-179"/>
            <p:cNvSpPr/>
            <p:nvPr>
              <p:custDataLst>
                <p:tags r:id="rId43"/>
              </p:custDataLst>
            </p:nvPr>
          </p:nvSpPr>
          <p:spPr>
            <a:xfrm>
              <a:off x="6902648" y="2652117"/>
              <a:ext cx="142866" cy="178183"/>
            </a:xfrm>
            <a:custGeom>
              <a:avLst/>
              <a:gdLst/>
              <a:ahLst/>
              <a:cxnLst/>
              <a:rect l="0" t="0" r="0" b="0"/>
              <a:pathLst>
                <a:path w="142866" h="178183">
                  <a:moveTo>
                    <a:pt x="0" y="44649"/>
                  </a:moveTo>
                  <a:lnTo>
                    <a:pt x="0" y="44649"/>
                  </a:lnTo>
                  <a:lnTo>
                    <a:pt x="0" y="87762"/>
                  </a:lnTo>
                  <a:lnTo>
                    <a:pt x="2646" y="96222"/>
                  </a:lnTo>
                  <a:lnTo>
                    <a:pt x="6136" y="104281"/>
                  </a:lnTo>
                  <a:lnTo>
                    <a:pt x="9849" y="134486"/>
                  </a:lnTo>
                  <a:lnTo>
                    <a:pt x="16609" y="149132"/>
                  </a:lnTo>
                  <a:lnTo>
                    <a:pt x="23749" y="158406"/>
                  </a:lnTo>
                  <a:lnTo>
                    <a:pt x="25438" y="163999"/>
                  </a:lnTo>
                  <a:lnTo>
                    <a:pt x="26881" y="165888"/>
                  </a:lnTo>
                  <a:lnTo>
                    <a:pt x="43005" y="177205"/>
                  </a:lnTo>
                  <a:lnTo>
                    <a:pt x="48902" y="178182"/>
                  </a:lnTo>
                  <a:lnTo>
                    <a:pt x="54145" y="175765"/>
                  </a:lnTo>
                  <a:lnTo>
                    <a:pt x="59784" y="172376"/>
                  </a:lnTo>
                  <a:lnTo>
                    <a:pt x="68536" y="169475"/>
                  </a:lnTo>
                  <a:lnTo>
                    <a:pt x="77414" y="163765"/>
                  </a:lnTo>
                  <a:lnTo>
                    <a:pt x="83354" y="162081"/>
                  </a:lnTo>
                  <a:lnTo>
                    <a:pt x="85336" y="159648"/>
                  </a:lnTo>
                  <a:lnTo>
                    <a:pt x="91161" y="144130"/>
                  </a:lnTo>
                  <a:lnTo>
                    <a:pt x="113488" y="116119"/>
                  </a:lnTo>
                  <a:lnTo>
                    <a:pt x="115924" y="110148"/>
                  </a:lnTo>
                  <a:lnTo>
                    <a:pt x="132292" y="83373"/>
                  </a:lnTo>
                  <a:lnTo>
                    <a:pt x="134612" y="67695"/>
                  </a:lnTo>
                  <a:lnTo>
                    <a:pt x="142019" y="53956"/>
                  </a:lnTo>
                  <a:lnTo>
                    <a:pt x="142865" y="23782"/>
                  </a:lnTo>
                  <a:lnTo>
                    <a:pt x="140224" y="17846"/>
                  </a:lnTo>
                  <a:lnTo>
                    <a:pt x="135186" y="10691"/>
                  </a:lnTo>
                  <a:lnTo>
                    <a:pt x="13394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SMARTInkShape-180"/>
            <p:cNvSpPr/>
            <p:nvPr>
              <p:custDataLst>
                <p:tags r:id="rId44"/>
              </p:custDataLst>
            </p:nvPr>
          </p:nvSpPr>
          <p:spPr>
            <a:xfrm>
              <a:off x="7125890" y="2687836"/>
              <a:ext cx="98186" cy="142876"/>
            </a:xfrm>
            <a:custGeom>
              <a:avLst/>
              <a:gdLst/>
              <a:ahLst/>
              <a:cxnLst/>
              <a:rect l="0" t="0" r="0" b="0"/>
              <a:pathLst>
                <a:path w="98186" h="142876">
                  <a:moveTo>
                    <a:pt x="0" y="17859"/>
                  </a:moveTo>
                  <a:lnTo>
                    <a:pt x="0" y="17859"/>
                  </a:lnTo>
                  <a:lnTo>
                    <a:pt x="9481" y="17859"/>
                  </a:lnTo>
                  <a:lnTo>
                    <a:pt x="16782" y="15213"/>
                  </a:lnTo>
                  <a:lnTo>
                    <a:pt x="20117" y="13119"/>
                  </a:lnTo>
                  <a:lnTo>
                    <a:pt x="34293" y="10171"/>
                  </a:lnTo>
                  <a:lnTo>
                    <a:pt x="78594" y="8933"/>
                  </a:lnTo>
                  <a:lnTo>
                    <a:pt x="87146" y="2793"/>
                  </a:lnTo>
                  <a:lnTo>
                    <a:pt x="98185" y="9"/>
                  </a:lnTo>
                  <a:lnTo>
                    <a:pt x="84923" y="0"/>
                  </a:lnTo>
                  <a:lnTo>
                    <a:pt x="79746" y="2646"/>
                  </a:lnTo>
                  <a:lnTo>
                    <a:pt x="74139" y="6137"/>
                  </a:lnTo>
                  <a:lnTo>
                    <a:pt x="65402" y="9094"/>
                  </a:lnTo>
                  <a:lnTo>
                    <a:pt x="56531" y="14821"/>
                  </a:lnTo>
                  <a:lnTo>
                    <a:pt x="47619" y="17951"/>
                  </a:lnTo>
                  <a:lnTo>
                    <a:pt x="41669" y="22200"/>
                  </a:lnTo>
                  <a:lnTo>
                    <a:pt x="38363" y="27395"/>
                  </a:lnTo>
                  <a:lnTo>
                    <a:pt x="35902" y="33012"/>
                  </a:lnTo>
                  <a:lnTo>
                    <a:pt x="29930" y="41751"/>
                  </a:lnTo>
                  <a:lnTo>
                    <a:pt x="26728" y="50625"/>
                  </a:lnTo>
                  <a:lnTo>
                    <a:pt x="20928" y="59538"/>
                  </a:lnTo>
                  <a:lnTo>
                    <a:pt x="18769" y="69455"/>
                  </a:lnTo>
                  <a:lnTo>
                    <a:pt x="17895" y="96095"/>
                  </a:lnTo>
                  <a:lnTo>
                    <a:pt x="24004" y="105926"/>
                  </a:lnTo>
                  <a:lnTo>
                    <a:pt x="26956" y="118477"/>
                  </a:lnTo>
                  <a:lnTo>
                    <a:pt x="28885" y="120657"/>
                  </a:lnTo>
                  <a:lnTo>
                    <a:pt x="53633" y="140348"/>
                  </a:lnTo>
                  <a:lnTo>
                    <a:pt x="71437" y="1428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 name="SMARTInkShape-181"/>
            <p:cNvSpPr/>
            <p:nvPr>
              <p:custDataLst>
                <p:tags r:id="rId45"/>
              </p:custDataLst>
            </p:nvPr>
          </p:nvSpPr>
          <p:spPr>
            <a:xfrm>
              <a:off x="7322353" y="2732484"/>
              <a:ext cx="276811" cy="160736"/>
            </a:xfrm>
            <a:custGeom>
              <a:avLst/>
              <a:gdLst/>
              <a:ahLst/>
              <a:cxnLst/>
              <a:rect l="0" t="0" r="0" b="0"/>
              <a:pathLst>
                <a:path w="276811" h="160736">
                  <a:moveTo>
                    <a:pt x="8920" y="98227"/>
                  </a:moveTo>
                  <a:lnTo>
                    <a:pt x="8920" y="98227"/>
                  </a:lnTo>
                  <a:lnTo>
                    <a:pt x="1232" y="90538"/>
                  </a:lnTo>
                  <a:lnTo>
                    <a:pt x="99" y="81717"/>
                  </a:lnTo>
                  <a:lnTo>
                    <a:pt x="0" y="68057"/>
                  </a:lnTo>
                  <a:lnTo>
                    <a:pt x="2641" y="62328"/>
                  </a:lnTo>
                  <a:lnTo>
                    <a:pt x="6129" y="56475"/>
                  </a:lnTo>
                  <a:lnTo>
                    <a:pt x="9085" y="47602"/>
                  </a:lnTo>
                  <a:lnTo>
                    <a:pt x="14812" y="38689"/>
                  </a:lnTo>
                  <a:lnTo>
                    <a:pt x="16500" y="32739"/>
                  </a:lnTo>
                  <a:lnTo>
                    <a:pt x="17942" y="30756"/>
                  </a:lnTo>
                  <a:lnTo>
                    <a:pt x="19896" y="29434"/>
                  </a:lnTo>
                  <a:lnTo>
                    <a:pt x="24712" y="26973"/>
                  </a:lnTo>
                  <a:lnTo>
                    <a:pt x="41742" y="12654"/>
                  </a:lnTo>
                  <a:lnTo>
                    <a:pt x="53584" y="7020"/>
                  </a:lnTo>
                  <a:lnTo>
                    <a:pt x="56556" y="4680"/>
                  </a:lnTo>
                  <a:lnTo>
                    <a:pt x="65149" y="2080"/>
                  </a:lnTo>
                  <a:lnTo>
                    <a:pt x="108994" y="5"/>
                  </a:lnTo>
                  <a:lnTo>
                    <a:pt x="124602" y="0"/>
                  </a:lnTo>
                  <a:lnTo>
                    <a:pt x="102806" y="22200"/>
                  </a:lnTo>
                  <a:lnTo>
                    <a:pt x="97610" y="24750"/>
                  </a:lnTo>
                  <a:lnTo>
                    <a:pt x="83254" y="27513"/>
                  </a:lnTo>
                  <a:lnTo>
                    <a:pt x="73181" y="34442"/>
                  </a:lnTo>
                  <a:lnTo>
                    <a:pt x="67207" y="35341"/>
                  </a:lnTo>
                  <a:lnTo>
                    <a:pt x="65637" y="36459"/>
                  </a:lnTo>
                  <a:lnTo>
                    <a:pt x="64591" y="38196"/>
                  </a:lnTo>
                  <a:lnTo>
                    <a:pt x="63118" y="45383"/>
                  </a:lnTo>
                  <a:lnTo>
                    <a:pt x="62620" y="51960"/>
                  </a:lnTo>
                  <a:lnTo>
                    <a:pt x="78729" y="69707"/>
                  </a:lnTo>
                  <a:lnTo>
                    <a:pt x="116639" y="100582"/>
                  </a:lnTo>
                  <a:lnTo>
                    <a:pt x="153241" y="118589"/>
                  </a:lnTo>
                  <a:lnTo>
                    <a:pt x="196634" y="140951"/>
                  </a:lnTo>
                  <a:lnTo>
                    <a:pt x="241116" y="156512"/>
                  </a:lnTo>
                  <a:lnTo>
                    <a:pt x="276810" y="16073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24" name="SMARTInkShape-Group49"/>
          <p:cNvGrpSpPr/>
          <p:nvPr/>
        </p:nvGrpSpPr>
        <p:grpSpPr>
          <a:xfrm>
            <a:off x="3964781" y="3518346"/>
            <a:ext cx="4705937" cy="3286076"/>
            <a:chOff x="3964781" y="3518346"/>
            <a:chExt cx="4705937" cy="3286076"/>
          </a:xfrm>
        </p:grpSpPr>
        <p:sp>
          <p:nvSpPr>
            <p:cNvPr id="19" name="SMARTInkShape-182"/>
            <p:cNvSpPr/>
            <p:nvPr>
              <p:custDataLst>
                <p:tags r:id="rId28"/>
              </p:custDataLst>
            </p:nvPr>
          </p:nvSpPr>
          <p:spPr>
            <a:xfrm>
              <a:off x="3964781" y="5331028"/>
              <a:ext cx="4455915" cy="392902"/>
            </a:xfrm>
            <a:custGeom>
              <a:avLst/>
              <a:gdLst/>
              <a:ahLst/>
              <a:cxnLst/>
              <a:rect l="0" t="0" r="0" b="0"/>
              <a:pathLst>
                <a:path w="4455915" h="392902">
                  <a:moveTo>
                    <a:pt x="4455914" y="392901"/>
                  </a:moveTo>
                  <a:lnTo>
                    <a:pt x="4455914" y="392901"/>
                  </a:lnTo>
                  <a:lnTo>
                    <a:pt x="4451174" y="392901"/>
                  </a:lnTo>
                  <a:lnTo>
                    <a:pt x="4410964" y="374810"/>
                  </a:lnTo>
                  <a:lnTo>
                    <a:pt x="4372874" y="357162"/>
                  </a:lnTo>
                  <a:lnTo>
                    <a:pt x="4331447" y="346389"/>
                  </a:lnTo>
                  <a:lnTo>
                    <a:pt x="4289259" y="327307"/>
                  </a:lnTo>
                  <a:lnTo>
                    <a:pt x="4246564" y="306574"/>
                  </a:lnTo>
                  <a:lnTo>
                    <a:pt x="4203734" y="288722"/>
                  </a:lnTo>
                  <a:lnTo>
                    <a:pt x="4160132" y="270861"/>
                  </a:lnTo>
                  <a:lnTo>
                    <a:pt x="4121180" y="260719"/>
                  </a:lnTo>
                  <a:lnTo>
                    <a:pt x="4081038" y="259111"/>
                  </a:lnTo>
                  <a:lnTo>
                    <a:pt x="4040190" y="258970"/>
                  </a:lnTo>
                  <a:lnTo>
                    <a:pt x="3998823" y="266645"/>
                  </a:lnTo>
                  <a:lnTo>
                    <a:pt x="3964451" y="266649"/>
                  </a:lnTo>
                  <a:lnTo>
                    <a:pt x="3926351" y="258123"/>
                  </a:lnTo>
                  <a:lnTo>
                    <a:pt x="3892540" y="249780"/>
                  </a:lnTo>
                  <a:lnTo>
                    <a:pt x="3854741" y="241023"/>
                  </a:lnTo>
                  <a:lnTo>
                    <a:pt x="3817413" y="232144"/>
                  </a:lnTo>
                  <a:lnTo>
                    <a:pt x="3782210" y="223230"/>
                  </a:lnTo>
                  <a:lnTo>
                    <a:pt x="3743006" y="214306"/>
                  </a:lnTo>
                  <a:lnTo>
                    <a:pt x="3698945" y="202402"/>
                  </a:lnTo>
                  <a:lnTo>
                    <a:pt x="3661229" y="188732"/>
                  </a:lnTo>
                  <a:lnTo>
                    <a:pt x="3623375" y="176854"/>
                  </a:lnTo>
                  <a:lnTo>
                    <a:pt x="3581167" y="163952"/>
                  </a:lnTo>
                  <a:lnTo>
                    <a:pt x="3538286" y="151848"/>
                  </a:lnTo>
                  <a:lnTo>
                    <a:pt x="3500859" y="139903"/>
                  </a:lnTo>
                  <a:lnTo>
                    <a:pt x="3458491" y="132080"/>
                  </a:lnTo>
                  <a:lnTo>
                    <a:pt x="3437250" y="126407"/>
                  </a:lnTo>
                  <a:lnTo>
                    <a:pt x="3421963" y="125425"/>
                  </a:lnTo>
                  <a:lnTo>
                    <a:pt x="3413305" y="127840"/>
                  </a:lnTo>
                  <a:lnTo>
                    <a:pt x="3409607" y="129874"/>
                  </a:lnTo>
                  <a:lnTo>
                    <a:pt x="3407142" y="132221"/>
                  </a:lnTo>
                  <a:lnTo>
                    <a:pt x="3404402" y="137477"/>
                  </a:lnTo>
                  <a:lnTo>
                    <a:pt x="3402643" y="149925"/>
                  </a:lnTo>
                  <a:lnTo>
                    <a:pt x="3402227" y="193631"/>
                  </a:lnTo>
                  <a:lnTo>
                    <a:pt x="3401222" y="211178"/>
                  </a:lnTo>
                  <a:lnTo>
                    <a:pt x="3397472" y="221516"/>
                  </a:lnTo>
                  <a:lnTo>
                    <a:pt x="3395083" y="225067"/>
                  </a:lnTo>
                  <a:lnTo>
                    <a:pt x="3372707" y="241465"/>
                  </a:lnTo>
                  <a:lnTo>
                    <a:pt x="3362309" y="246221"/>
                  </a:lnTo>
                  <a:lnTo>
                    <a:pt x="3328851" y="249526"/>
                  </a:lnTo>
                  <a:lnTo>
                    <a:pt x="3290293" y="242893"/>
                  </a:lnTo>
                  <a:lnTo>
                    <a:pt x="3246490" y="236711"/>
                  </a:lnTo>
                  <a:lnTo>
                    <a:pt x="3211432" y="228773"/>
                  </a:lnTo>
                  <a:lnTo>
                    <a:pt x="3175909" y="224878"/>
                  </a:lnTo>
                  <a:lnTo>
                    <a:pt x="3140249" y="218982"/>
                  </a:lnTo>
                  <a:lnTo>
                    <a:pt x="3104546" y="215693"/>
                  </a:lnTo>
                  <a:lnTo>
                    <a:pt x="3068833" y="209978"/>
                  </a:lnTo>
                  <a:lnTo>
                    <a:pt x="3028340" y="205295"/>
                  </a:lnTo>
                  <a:lnTo>
                    <a:pt x="2991677" y="198489"/>
                  </a:lnTo>
                  <a:lnTo>
                    <a:pt x="2973689" y="198347"/>
                  </a:lnTo>
                  <a:lnTo>
                    <a:pt x="2933692" y="204256"/>
                  </a:lnTo>
                  <a:lnTo>
                    <a:pt x="2891611" y="217708"/>
                  </a:lnTo>
                  <a:lnTo>
                    <a:pt x="2879937" y="226073"/>
                  </a:lnTo>
                  <a:lnTo>
                    <a:pt x="2850050" y="265075"/>
                  </a:lnTo>
                  <a:lnTo>
                    <a:pt x="2832583" y="287762"/>
                  </a:lnTo>
                  <a:lnTo>
                    <a:pt x="2807819" y="305473"/>
                  </a:lnTo>
                  <a:lnTo>
                    <a:pt x="2803543" y="310803"/>
                  </a:lnTo>
                  <a:lnTo>
                    <a:pt x="2783304" y="323045"/>
                  </a:lnTo>
                  <a:lnTo>
                    <a:pt x="2741051" y="339139"/>
                  </a:lnTo>
                  <a:lnTo>
                    <a:pt x="2714518" y="345551"/>
                  </a:lnTo>
                  <a:lnTo>
                    <a:pt x="2678885" y="347720"/>
                  </a:lnTo>
                  <a:lnTo>
                    <a:pt x="2636054" y="347156"/>
                  </a:lnTo>
                  <a:lnTo>
                    <a:pt x="2601166" y="341093"/>
                  </a:lnTo>
                  <a:lnTo>
                    <a:pt x="2565694" y="333012"/>
                  </a:lnTo>
                  <a:lnTo>
                    <a:pt x="2530047" y="324334"/>
                  </a:lnTo>
                  <a:lnTo>
                    <a:pt x="2494350" y="315480"/>
                  </a:lnTo>
                  <a:lnTo>
                    <a:pt x="2458639" y="306572"/>
                  </a:lnTo>
                  <a:lnTo>
                    <a:pt x="2423913" y="297650"/>
                  </a:lnTo>
                  <a:lnTo>
                    <a:pt x="2385010" y="285745"/>
                  </a:lnTo>
                  <a:lnTo>
                    <a:pt x="2347802" y="270861"/>
                  </a:lnTo>
                  <a:lnTo>
                    <a:pt x="2331685" y="261602"/>
                  </a:lnTo>
                  <a:lnTo>
                    <a:pt x="2312879" y="259189"/>
                  </a:lnTo>
                  <a:lnTo>
                    <a:pt x="2305641" y="259002"/>
                  </a:lnTo>
                  <a:lnTo>
                    <a:pt x="2305047" y="259979"/>
                  </a:lnTo>
                  <a:lnTo>
                    <a:pt x="2304388" y="263710"/>
                  </a:lnTo>
                  <a:lnTo>
                    <a:pt x="2303219" y="265103"/>
                  </a:lnTo>
                  <a:lnTo>
                    <a:pt x="2299275" y="266648"/>
                  </a:lnTo>
                  <a:lnTo>
                    <a:pt x="2297826" y="268053"/>
                  </a:lnTo>
                  <a:lnTo>
                    <a:pt x="2292856" y="277437"/>
                  </a:lnTo>
                  <a:lnTo>
                    <a:pt x="2282614" y="288844"/>
                  </a:lnTo>
                  <a:lnTo>
                    <a:pt x="2274243" y="292083"/>
                  </a:lnTo>
                  <a:lnTo>
                    <a:pt x="2235233" y="294524"/>
                  </a:lnTo>
                  <a:lnTo>
                    <a:pt x="2195898" y="294655"/>
                  </a:lnTo>
                  <a:lnTo>
                    <a:pt x="2160825" y="294671"/>
                  </a:lnTo>
                  <a:lnTo>
                    <a:pt x="2118105" y="287545"/>
                  </a:lnTo>
                  <a:lnTo>
                    <a:pt x="2083236" y="279443"/>
                  </a:lnTo>
                  <a:lnTo>
                    <a:pt x="2047769" y="270759"/>
                  </a:lnTo>
                  <a:lnTo>
                    <a:pt x="2011133" y="260910"/>
                  </a:lnTo>
                  <a:lnTo>
                    <a:pt x="1969299" y="246857"/>
                  </a:lnTo>
                  <a:lnTo>
                    <a:pt x="1925484" y="234976"/>
                  </a:lnTo>
                  <a:lnTo>
                    <a:pt x="1895914" y="224817"/>
                  </a:lnTo>
                  <a:lnTo>
                    <a:pt x="1863589" y="213686"/>
                  </a:lnTo>
                  <a:lnTo>
                    <a:pt x="1830372" y="203118"/>
                  </a:lnTo>
                  <a:lnTo>
                    <a:pt x="1799071" y="195113"/>
                  </a:lnTo>
                  <a:lnTo>
                    <a:pt x="1765978" y="185602"/>
                  </a:lnTo>
                  <a:lnTo>
                    <a:pt x="1731426" y="175753"/>
                  </a:lnTo>
                  <a:lnTo>
                    <a:pt x="1696227" y="168068"/>
                  </a:lnTo>
                  <a:lnTo>
                    <a:pt x="1658091" y="158699"/>
                  </a:lnTo>
                  <a:lnTo>
                    <a:pt x="1618985" y="148913"/>
                  </a:lnTo>
                  <a:lnTo>
                    <a:pt x="1581760" y="141257"/>
                  </a:lnTo>
                  <a:lnTo>
                    <a:pt x="1545371" y="134547"/>
                  </a:lnTo>
                  <a:lnTo>
                    <a:pt x="1508363" y="127264"/>
                  </a:lnTo>
                  <a:lnTo>
                    <a:pt x="1468763" y="117413"/>
                  </a:lnTo>
                  <a:lnTo>
                    <a:pt x="1430659" y="109067"/>
                  </a:lnTo>
                  <a:lnTo>
                    <a:pt x="1392887" y="102050"/>
                  </a:lnTo>
                  <a:lnTo>
                    <a:pt x="1352949" y="95623"/>
                  </a:lnTo>
                  <a:lnTo>
                    <a:pt x="1314693" y="89460"/>
                  </a:lnTo>
                  <a:lnTo>
                    <a:pt x="1276854" y="83414"/>
                  </a:lnTo>
                  <a:lnTo>
                    <a:pt x="1236887" y="77419"/>
                  </a:lnTo>
                  <a:lnTo>
                    <a:pt x="1195973" y="71448"/>
                  </a:lnTo>
                  <a:lnTo>
                    <a:pt x="1154637" y="66479"/>
                  </a:lnTo>
                  <a:lnTo>
                    <a:pt x="1113115" y="64269"/>
                  </a:lnTo>
                  <a:lnTo>
                    <a:pt x="1074155" y="60643"/>
                  </a:lnTo>
                  <a:lnTo>
                    <a:pt x="1036996" y="55723"/>
                  </a:lnTo>
                  <a:lnTo>
                    <a:pt x="1000637" y="50229"/>
                  </a:lnTo>
                  <a:lnTo>
                    <a:pt x="961988" y="44480"/>
                  </a:lnTo>
                  <a:lnTo>
                    <a:pt x="921659" y="38618"/>
                  </a:lnTo>
                  <a:lnTo>
                    <a:pt x="880585" y="32705"/>
                  </a:lnTo>
                  <a:lnTo>
                    <a:pt x="841824" y="29416"/>
                  </a:lnTo>
                  <a:lnTo>
                    <a:pt x="803762" y="26962"/>
                  </a:lnTo>
                  <a:lnTo>
                    <a:pt x="763693" y="22563"/>
                  </a:lnTo>
                  <a:lnTo>
                    <a:pt x="725380" y="19948"/>
                  </a:lnTo>
                  <a:lnTo>
                    <a:pt x="688508" y="17793"/>
                  </a:lnTo>
                  <a:lnTo>
                    <a:pt x="652277" y="13528"/>
                  </a:lnTo>
                  <a:lnTo>
                    <a:pt x="618976" y="10971"/>
                  </a:lnTo>
                  <a:lnTo>
                    <a:pt x="586647" y="9835"/>
                  </a:lnTo>
                  <a:lnTo>
                    <a:pt x="552435" y="9329"/>
                  </a:lnTo>
                  <a:lnTo>
                    <a:pt x="520032" y="9105"/>
                  </a:lnTo>
                  <a:lnTo>
                    <a:pt x="488102" y="8013"/>
                  </a:lnTo>
                  <a:lnTo>
                    <a:pt x="454067" y="4220"/>
                  </a:lnTo>
                  <a:lnTo>
                    <a:pt x="421742" y="1873"/>
                  </a:lnTo>
                  <a:lnTo>
                    <a:pt x="390840" y="829"/>
                  </a:lnTo>
                  <a:lnTo>
                    <a:pt x="360569" y="366"/>
                  </a:lnTo>
                  <a:lnTo>
                    <a:pt x="327933" y="161"/>
                  </a:lnTo>
                  <a:lnTo>
                    <a:pt x="294576" y="68"/>
                  </a:lnTo>
                  <a:lnTo>
                    <a:pt x="263214" y="28"/>
                  </a:lnTo>
                  <a:lnTo>
                    <a:pt x="232739" y="10"/>
                  </a:lnTo>
                  <a:lnTo>
                    <a:pt x="190338" y="0"/>
                  </a:lnTo>
                  <a:lnTo>
                    <a:pt x="149993" y="2642"/>
                  </a:lnTo>
                  <a:lnTo>
                    <a:pt x="111912" y="7064"/>
                  </a:lnTo>
                  <a:lnTo>
                    <a:pt x="67636" y="8558"/>
                  </a:lnTo>
                  <a:lnTo>
                    <a:pt x="28794" y="14989"/>
                  </a:lnTo>
                  <a:lnTo>
                    <a:pt x="0" y="1785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 name="SMARTInkShape-183"/>
            <p:cNvSpPr/>
            <p:nvPr>
              <p:custDataLst>
                <p:tags r:id="rId29"/>
              </p:custDataLst>
            </p:nvPr>
          </p:nvSpPr>
          <p:spPr>
            <a:xfrm>
              <a:off x="5759648" y="3518346"/>
              <a:ext cx="2848571" cy="1446561"/>
            </a:xfrm>
            <a:custGeom>
              <a:avLst/>
              <a:gdLst/>
              <a:ahLst/>
              <a:cxnLst/>
              <a:rect l="0" t="0" r="0" b="0"/>
              <a:pathLst>
                <a:path w="2848571" h="1446561">
                  <a:moveTo>
                    <a:pt x="2839640" y="1446560"/>
                  </a:moveTo>
                  <a:lnTo>
                    <a:pt x="2839640" y="1446560"/>
                  </a:lnTo>
                  <a:lnTo>
                    <a:pt x="2848570" y="1446560"/>
                  </a:lnTo>
                  <a:lnTo>
                    <a:pt x="2841441" y="1438439"/>
                  </a:lnTo>
                  <a:lnTo>
                    <a:pt x="2806330" y="1395758"/>
                  </a:lnTo>
                  <a:lnTo>
                    <a:pt x="2765194" y="1354276"/>
                  </a:lnTo>
                  <a:lnTo>
                    <a:pt x="2723368" y="1312430"/>
                  </a:lnTo>
                  <a:lnTo>
                    <a:pt x="2684112" y="1280301"/>
                  </a:lnTo>
                  <a:lnTo>
                    <a:pt x="2641060" y="1246906"/>
                  </a:lnTo>
                  <a:lnTo>
                    <a:pt x="2600308" y="1211925"/>
                  </a:lnTo>
                  <a:lnTo>
                    <a:pt x="2571936" y="1190265"/>
                  </a:lnTo>
                  <a:lnTo>
                    <a:pt x="2563354" y="1187756"/>
                  </a:lnTo>
                  <a:lnTo>
                    <a:pt x="2558238" y="1187645"/>
                  </a:lnTo>
                  <a:lnTo>
                    <a:pt x="2557781" y="1188622"/>
                  </a:lnTo>
                  <a:lnTo>
                    <a:pt x="2561531" y="1197318"/>
                  </a:lnTo>
                  <a:lnTo>
                    <a:pt x="2563239" y="1203826"/>
                  </a:lnTo>
                  <a:lnTo>
                    <a:pt x="2570433" y="1225100"/>
                  </a:lnTo>
                  <a:lnTo>
                    <a:pt x="2571747" y="1248817"/>
                  </a:lnTo>
                  <a:lnTo>
                    <a:pt x="2570756" y="1249247"/>
                  </a:lnTo>
                  <a:lnTo>
                    <a:pt x="2559322" y="1249994"/>
                  </a:lnTo>
                  <a:lnTo>
                    <a:pt x="2553659" y="1247410"/>
                  </a:lnTo>
                  <a:lnTo>
                    <a:pt x="2513845" y="1219060"/>
                  </a:lnTo>
                  <a:lnTo>
                    <a:pt x="2470350" y="1189655"/>
                  </a:lnTo>
                  <a:lnTo>
                    <a:pt x="2428457" y="1155715"/>
                  </a:lnTo>
                  <a:lnTo>
                    <a:pt x="2386936" y="1125077"/>
                  </a:lnTo>
                  <a:lnTo>
                    <a:pt x="2349043" y="1098887"/>
                  </a:lnTo>
                  <a:lnTo>
                    <a:pt x="2308154" y="1069865"/>
                  </a:lnTo>
                  <a:lnTo>
                    <a:pt x="2267997" y="1035469"/>
                  </a:lnTo>
                  <a:lnTo>
                    <a:pt x="2234473" y="1008909"/>
                  </a:lnTo>
                  <a:lnTo>
                    <a:pt x="2199406" y="983180"/>
                  </a:lnTo>
                  <a:lnTo>
                    <a:pt x="2164872" y="961556"/>
                  </a:lnTo>
                  <a:lnTo>
                    <a:pt x="2123388" y="928085"/>
                  </a:lnTo>
                  <a:lnTo>
                    <a:pt x="2088991" y="901685"/>
                  </a:lnTo>
                  <a:lnTo>
                    <a:pt x="2053663" y="877657"/>
                  </a:lnTo>
                  <a:lnTo>
                    <a:pt x="2010911" y="851761"/>
                  </a:lnTo>
                  <a:lnTo>
                    <a:pt x="1973802" y="828529"/>
                  </a:lnTo>
                  <a:lnTo>
                    <a:pt x="1933598" y="810112"/>
                  </a:lnTo>
                  <a:lnTo>
                    <a:pt x="1900969" y="796504"/>
                  </a:lnTo>
                  <a:lnTo>
                    <a:pt x="1879428" y="794693"/>
                  </a:lnTo>
                  <a:lnTo>
                    <a:pt x="1874453" y="792047"/>
                  </a:lnTo>
                  <a:lnTo>
                    <a:pt x="1858433" y="782264"/>
                  </a:lnTo>
                  <a:lnTo>
                    <a:pt x="1820620" y="767835"/>
                  </a:lnTo>
                  <a:lnTo>
                    <a:pt x="1785733" y="751244"/>
                  </a:lnTo>
                  <a:lnTo>
                    <a:pt x="1749607" y="734635"/>
                  </a:lnTo>
                  <a:lnTo>
                    <a:pt x="1712223" y="717146"/>
                  </a:lnTo>
                  <a:lnTo>
                    <a:pt x="1671271" y="694656"/>
                  </a:lnTo>
                  <a:lnTo>
                    <a:pt x="1627719" y="673881"/>
                  </a:lnTo>
                  <a:lnTo>
                    <a:pt x="1583394" y="650418"/>
                  </a:lnTo>
                  <a:lnTo>
                    <a:pt x="1538842" y="629354"/>
                  </a:lnTo>
                  <a:lnTo>
                    <a:pt x="1494222" y="610546"/>
                  </a:lnTo>
                  <a:lnTo>
                    <a:pt x="1454322" y="592405"/>
                  </a:lnTo>
                  <a:lnTo>
                    <a:pt x="1417365" y="574462"/>
                  </a:lnTo>
                  <a:lnTo>
                    <a:pt x="1376451" y="550622"/>
                  </a:lnTo>
                  <a:lnTo>
                    <a:pt x="1335432" y="525590"/>
                  </a:lnTo>
                  <a:lnTo>
                    <a:pt x="1306635" y="511822"/>
                  </a:lnTo>
                  <a:lnTo>
                    <a:pt x="1299070" y="509230"/>
                  </a:lnTo>
                  <a:lnTo>
                    <a:pt x="1286447" y="500431"/>
                  </a:lnTo>
                  <a:lnTo>
                    <a:pt x="1293614" y="492361"/>
                  </a:lnTo>
                  <a:lnTo>
                    <a:pt x="1319558" y="491196"/>
                  </a:lnTo>
                  <a:lnTo>
                    <a:pt x="1359159" y="498782"/>
                  </a:lnTo>
                  <a:lnTo>
                    <a:pt x="1402204" y="509565"/>
                  </a:lnTo>
                  <a:lnTo>
                    <a:pt x="1445847" y="526857"/>
                  </a:lnTo>
                  <a:lnTo>
                    <a:pt x="1461597" y="533102"/>
                  </a:lnTo>
                  <a:lnTo>
                    <a:pt x="1473194" y="535686"/>
                  </a:lnTo>
                  <a:lnTo>
                    <a:pt x="1434561" y="514992"/>
                  </a:lnTo>
                  <a:lnTo>
                    <a:pt x="1396604" y="488751"/>
                  </a:lnTo>
                  <a:lnTo>
                    <a:pt x="1362560" y="463604"/>
                  </a:lnTo>
                  <a:lnTo>
                    <a:pt x="1327338" y="437301"/>
                  </a:lnTo>
                  <a:lnTo>
                    <a:pt x="1291767" y="410656"/>
                  </a:lnTo>
                  <a:lnTo>
                    <a:pt x="1251350" y="383909"/>
                  </a:lnTo>
                  <a:lnTo>
                    <a:pt x="1212697" y="357133"/>
                  </a:lnTo>
                  <a:lnTo>
                    <a:pt x="1171368" y="330348"/>
                  </a:lnTo>
                  <a:lnTo>
                    <a:pt x="1127704" y="298819"/>
                  </a:lnTo>
                  <a:lnTo>
                    <a:pt x="1088087" y="269083"/>
                  </a:lnTo>
                  <a:lnTo>
                    <a:pt x="1046472" y="241420"/>
                  </a:lnTo>
                  <a:lnTo>
                    <a:pt x="1002723" y="214372"/>
                  </a:lnTo>
                  <a:lnTo>
                    <a:pt x="958341" y="187506"/>
                  </a:lnTo>
                  <a:lnTo>
                    <a:pt x="925992" y="169629"/>
                  </a:lnTo>
                  <a:lnTo>
                    <a:pt x="891771" y="151762"/>
                  </a:lnTo>
                  <a:lnTo>
                    <a:pt x="856717" y="133899"/>
                  </a:lnTo>
                  <a:lnTo>
                    <a:pt x="821295" y="118684"/>
                  </a:lnTo>
                  <a:lnTo>
                    <a:pt x="785707" y="104315"/>
                  </a:lnTo>
                  <a:lnTo>
                    <a:pt x="750048" y="88007"/>
                  </a:lnTo>
                  <a:lnTo>
                    <a:pt x="714355" y="73482"/>
                  </a:lnTo>
                  <a:lnTo>
                    <a:pt x="677654" y="60413"/>
                  </a:lnTo>
                  <a:lnTo>
                    <a:pt x="638193" y="47989"/>
                  </a:lnTo>
                  <a:lnTo>
                    <a:pt x="597504" y="35853"/>
                  </a:lnTo>
                  <a:lnTo>
                    <a:pt x="556268" y="24837"/>
                  </a:lnTo>
                  <a:lnTo>
                    <a:pt x="514791" y="16634"/>
                  </a:lnTo>
                  <a:lnTo>
                    <a:pt x="470559" y="9681"/>
                  </a:lnTo>
                  <a:lnTo>
                    <a:pt x="447651" y="6437"/>
                  </a:lnTo>
                  <a:lnTo>
                    <a:pt x="403678" y="2834"/>
                  </a:lnTo>
                  <a:lnTo>
                    <a:pt x="360983" y="1232"/>
                  </a:lnTo>
                  <a:lnTo>
                    <a:pt x="318857" y="521"/>
                  </a:lnTo>
                  <a:lnTo>
                    <a:pt x="279628" y="204"/>
                  </a:lnTo>
                  <a:lnTo>
                    <a:pt x="243342" y="63"/>
                  </a:lnTo>
                  <a:lnTo>
                    <a:pt x="210678" y="0"/>
                  </a:lnTo>
                  <a:lnTo>
                    <a:pt x="179625" y="2619"/>
                  </a:lnTo>
                  <a:lnTo>
                    <a:pt x="149286" y="7090"/>
                  </a:lnTo>
                  <a:lnTo>
                    <a:pt x="106301" y="15185"/>
                  </a:lnTo>
                  <a:lnTo>
                    <a:pt x="72838" y="23868"/>
                  </a:lnTo>
                  <a:lnTo>
                    <a:pt x="29124" y="35690"/>
                  </a:lnTo>
                  <a:lnTo>
                    <a:pt x="0" y="4459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SMARTInkShape-184"/>
            <p:cNvSpPr/>
            <p:nvPr>
              <p:custDataLst>
                <p:tags r:id="rId30"/>
              </p:custDataLst>
            </p:nvPr>
          </p:nvSpPr>
          <p:spPr>
            <a:xfrm>
              <a:off x="5759648" y="6010939"/>
              <a:ext cx="2884290" cy="559283"/>
            </a:xfrm>
            <a:custGeom>
              <a:avLst/>
              <a:gdLst/>
              <a:ahLst/>
              <a:cxnLst/>
              <a:rect l="0" t="0" r="0" b="0"/>
              <a:pathLst>
                <a:path w="2884290" h="559283">
                  <a:moveTo>
                    <a:pt x="2884289" y="43389"/>
                  </a:moveTo>
                  <a:lnTo>
                    <a:pt x="2884289" y="43389"/>
                  </a:lnTo>
                  <a:lnTo>
                    <a:pt x="2870629" y="29728"/>
                  </a:lnTo>
                  <a:lnTo>
                    <a:pt x="2865650" y="27395"/>
                  </a:lnTo>
                  <a:lnTo>
                    <a:pt x="2828468" y="20391"/>
                  </a:lnTo>
                  <a:lnTo>
                    <a:pt x="2826240" y="21111"/>
                  </a:lnTo>
                  <a:lnTo>
                    <a:pt x="2824753" y="22584"/>
                  </a:lnTo>
                  <a:lnTo>
                    <a:pt x="2817811" y="24220"/>
                  </a:lnTo>
                  <a:lnTo>
                    <a:pt x="2778182" y="26506"/>
                  </a:lnTo>
                  <a:lnTo>
                    <a:pt x="2737229" y="33907"/>
                  </a:lnTo>
                  <a:lnTo>
                    <a:pt x="2694538" y="34411"/>
                  </a:lnTo>
                  <a:lnTo>
                    <a:pt x="2651825" y="34452"/>
                  </a:lnTo>
                  <a:lnTo>
                    <a:pt x="2616342" y="31812"/>
                  </a:lnTo>
                  <a:lnTo>
                    <a:pt x="2575928" y="26770"/>
                  </a:lnTo>
                  <a:lnTo>
                    <a:pt x="2535863" y="19637"/>
                  </a:lnTo>
                  <a:lnTo>
                    <a:pt x="2493407" y="17200"/>
                  </a:lnTo>
                  <a:lnTo>
                    <a:pt x="2456064" y="11977"/>
                  </a:lnTo>
                  <a:lnTo>
                    <a:pt x="2420024" y="7529"/>
                  </a:lnTo>
                  <a:lnTo>
                    <a:pt x="2380047" y="94"/>
                  </a:lnTo>
                  <a:lnTo>
                    <a:pt x="2349667" y="0"/>
                  </a:lnTo>
                  <a:lnTo>
                    <a:pt x="2323869" y="11205"/>
                  </a:lnTo>
                  <a:lnTo>
                    <a:pt x="2320175" y="14987"/>
                  </a:lnTo>
                  <a:lnTo>
                    <a:pt x="2309022" y="40983"/>
                  </a:lnTo>
                  <a:lnTo>
                    <a:pt x="2304539" y="79967"/>
                  </a:lnTo>
                  <a:lnTo>
                    <a:pt x="2303949" y="123869"/>
                  </a:lnTo>
                  <a:lnTo>
                    <a:pt x="2303871" y="168419"/>
                  </a:lnTo>
                  <a:lnTo>
                    <a:pt x="2299122" y="190458"/>
                  </a:lnTo>
                  <a:lnTo>
                    <a:pt x="2291431" y="204814"/>
                  </a:lnTo>
                  <a:lnTo>
                    <a:pt x="2282868" y="215352"/>
                  </a:lnTo>
                  <a:lnTo>
                    <a:pt x="2269308" y="224759"/>
                  </a:lnTo>
                  <a:lnTo>
                    <a:pt x="2252722" y="229089"/>
                  </a:lnTo>
                  <a:lnTo>
                    <a:pt x="2211555" y="230806"/>
                  </a:lnTo>
                  <a:lnTo>
                    <a:pt x="2185121" y="228245"/>
                  </a:lnTo>
                  <a:lnTo>
                    <a:pt x="2141030" y="212819"/>
                  </a:lnTo>
                  <a:lnTo>
                    <a:pt x="2096431" y="192526"/>
                  </a:lnTo>
                  <a:lnTo>
                    <a:pt x="2053558" y="172206"/>
                  </a:lnTo>
                  <a:lnTo>
                    <a:pt x="2013885" y="156607"/>
                  </a:lnTo>
                  <a:lnTo>
                    <a:pt x="1985265" y="151343"/>
                  </a:lnTo>
                  <a:lnTo>
                    <a:pt x="1981330" y="151077"/>
                  </a:lnTo>
                  <a:lnTo>
                    <a:pt x="1966311" y="155443"/>
                  </a:lnTo>
                  <a:lnTo>
                    <a:pt x="1954035" y="163021"/>
                  </a:lnTo>
                  <a:lnTo>
                    <a:pt x="1949944" y="173949"/>
                  </a:lnTo>
                  <a:lnTo>
                    <a:pt x="1940966" y="214775"/>
                  </a:lnTo>
                  <a:lnTo>
                    <a:pt x="1935733" y="258630"/>
                  </a:lnTo>
                  <a:lnTo>
                    <a:pt x="1925440" y="300769"/>
                  </a:lnTo>
                  <a:lnTo>
                    <a:pt x="1914415" y="316860"/>
                  </a:lnTo>
                  <a:lnTo>
                    <a:pt x="1901577" y="331618"/>
                  </a:lnTo>
                  <a:lnTo>
                    <a:pt x="1877173" y="369374"/>
                  </a:lnTo>
                  <a:lnTo>
                    <a:pt x="1855303" y="383504"/>
                  </a:lnTo>
                  <a:lnTo>
                    <a:pt x="1812454" y="400288"/>
                  </a:lnTo>
                  <a:lnTo>
                    <a:pt x="1785857" y="406775"/>
                  </a:lnTo>
                  <a:lnTo>
                    <a:pt x="1761771" y="411342"/>
                  </a:lnTo>
                  <a:lnTo>
                    <a:pt x="1754944" y="413706"/>
                  </a:lnTo>
                  <a:lnTo>
                    <a:pt x="1715469" y="411365"/>
                  </a:lnTo>
                  <a:lnTo>
                    <a:pt x="1681164" y="409064"/>
                  </a:lnTo>
                  <a:lnTo>
                    <a:pt x="1636662" y="399901"/>
                  </a:lnTo>
                  <a:lnTo>
                    <a:pt x="1598914" y="388537"/>
                  </a:lnTo>
                  <a:lnTo>
                    <a:pt x="1555664" y="376737"/>
                  </a:lnTo>
                  <a:lnTo>
                    <a:pt x="1511550" y="364852"/>
                  </a:lnTo>
                  <a:lnTo>
                    <a:pt x="1469139" y="352950"/>
                  </a:lnTo>
                  <a:lnTo>
                    <a:pt x="1429672" y="348174"/>
                  </a:lnTo>
                  <a:lnTo>
                    <a:pt x="1393213" y="349876"/>
                  </a:lnTo>
                  <a:lnTo>
                    <a:pt x="1362089" y="359473"/>
                  </a:lnTo>
                  <a:lnTo>
                    <a:pt x="1321047" y="393289"/>
                  </a:lnTo>
                  <a:lnTo>
                    <a:pt x="1283010" y="436511"/>
                  </a:lnTo>
                  <a:lnTo>
                    <a:pt x="1245590" y="480972"/>
                  </a:lnTo>
                  <a:lnTo>
                    <a:pt x="1204906" y="515882"/>
                  </a:lnTo>
                  <a:lnTo>
                    <a:pt x="1169670" y="540320"/>
                  </a:lnTo>
                  <a:lnTo>
                    <a:pt x="1149232" y="547020"/>
                  </a:lnTo>
                  <a:lnTo>
                    <a:pt x="1108513" y="556063"/>
                  </a:lnTo>
                  <a:lnTo>
                    <a:pt x="1064677" y="559282"/>
                  </a:lnTo>
                  <a:lnTo>
                    <a:pt x="1029614" y="553874"/>
                  </a:lnTo>
                  <a:lnTo>
                    <a:pt x="993098" y="545988"/>
                  </a:lnTo>
                  <a:lnTo>
                    <a:pt x="952292" y="537368"/>
                  </a:lnTo>
                  <a:lnTo>
                    <a:pt x="914624" y="527537"/>
                  </a:lnTo>
                  <a:lnTo>
                    <a:pt x="878329" y="513490"/>
                  </a:lnTo>
                  <a:lnTo>
                    <a:pt x="841448" y="501612"/>
                  </a:lnTo>
                  <a:lnTo>
                    <a:pt x="800533" y="485965"/>
                  </a:lnTo>
                  <a:lnTo>
                    <a:pt x="762834" y="468760"/>
                  </a:lnTo>
                  <a:lnTo>
                    <a:pt x="726529" y="451096"/>
                  </a:lnTo>
                  <a:lnTo>
                    <a:pt x="689643" y="433294"/>
                  </a:lnTo>
                  <a:lnTo>
                    <a:pt x="648729" y="416444"/>
                  </a:lnTo>
                  <a:lnTo>
                    <a:pt x="611029" y="403735"/>
                  </a:lnTo>
                  <a:lnTo>
                    <a:pt x="574724" y="387842"/>
                  </a:lnTo>
                  <a:lnTo>
                    <a:pt x="537839" y="371557"/>
                  </a:lnTo>
                  <a:lnTo>
                    <a:pt x="496924" y="360008"/>
                  </a:lnTo>
                  <a:lnTo>
                    <a:pt x="458233" y="350302"/>
                  </a:lnTo>
                  <a:lnTo>
                    <a:pt x="416783" y="342134"/>
                  </a:lnTo>
                  <a:lnTo>
                    <a:pt x="377932" y="338281"/>
                  </a:lnTo>
                  <a:lnTo>
                    <a:pt x="336435" y="332288"/>
                  </a:lnTo>
                  <a:lnTo>
                    <a:pt x="297571" y="329080"/>
                  </a:lnTo>
                  <a:lnTo>
                    <a:pt x="256069" y="323279"/>
                  </a:lnTo>
                  <a:lnTo>
                    <a:pt x="218196" y="321119"/>
                  </a:lnTo>
                  <a:lnTo>
                    <a:pt x="181839" y="320479"/>
                  </a:lnTo>
                  <a:lnTo>
                    <a:pt x="146923" y="320289"/>
                  </a:lnTo>
                  <a:lnTo>
                    <a:pt x="107955" y="322871"/>
                  </a:lnTo>
                  <a:lnTo>
                    <a:pt x="71595" y="327901"/>
                  </a:lnTo>
                  <a:lnTo>
                    <a:pt x="44695" y="333513"/>
                  </a:lnTo>
                  <a:lnTo>
                    <a:pt x="22613" y="346200"/>
                  </a:lnTo>
                  <a:lnTo>
                    <a:pt x="0" y="36485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2" name="SMARTInkShape-185"/>
            <p:cNvSpPr/>
            <p:nvPr>
              <p:custDataLst>
                <p:tags r:id="rId31"/>
              </p:custDataLst>
            </p:nvPr>
          </p:nvSpPr>
          <p:spPr>
            <a:xfrm>
              <a:off x="8335607" y="3885655"/>
              <a:ext cx="335111" cy="2918767"/>
            </a:xfrm>
            <a:custGeom>
              <a:avLst/>
              <a:gdLst/>
              <a:ahLst/>
              <a:cxnLst/>
              <a:rect l="0" t="0" r="0" b="0"/>
              <a:pathLst>
                <a:path w="335111" h="2918767">
                  <a:moveTo>
                    <a:pt x="111877" y="7688"/>
                  </a:moveTo>
                  <a:lnTo>
                    <a:pt x="111877" y="7688"/>
                  </a:lnTo>
                  <a:lnTo>
                    <a:pt x="107137" y="2948"/>
                  </a:lnTo>
                  <a:lnTo>
                    <a:pt x="102163" y="621"/>
                  </a:lnTo>
                  <a:lnTo>
                    <a:pt x="99448" y="0"/>
                  </a:lnTo>
                  <a:lnTo>
                    <a:pt x="59866" y="7353"/>
                  </a:lnTo>
                  <a:lnTo>
                    <a:pt x="51389" y="4893"/>
                  </a:lnTo>
                  <a:lnTo>
                    <a:pt x="47739" y="2848"/>
                  </a:lnTo>
                  <a:lnTo>
                    <a:pt x="44313" y="2477"/>
                  </a:lnTo>
                  <a:lnTo>
                    <a:pt x="9540" y="8507"/>
                  </a:lnTo>
                  <a:lnTo>
                    <a:pt x="7934" y="10218"/>
                  </a:lnTo>
                  <a:lnTo>
                    <a:pt x="3027" y="17368"/>
                  </a:lnTo>
                  <a:lnTo>
                    <a:pt x="615" y="20095"/>
                  </a:lnTo>
                  <a:lnTo>
                    <a:pt x="0" y="22904"/>
                  </a:lnTo>
                  <a:lnTo>
                    <a:pt x="581" y="25770"/>
                  </a:lnTo>
                  <a:lnTo>
                    <a:pt x="16907" y="58826"/>
                  </a:lnTo>
                  <a:lnTo>
                    <a:pt x="59369" y="98796"/>
                  </a:lnTo>
                  <a:lnTo>
                    <a:pt x="95222" y="133062"/>
                  </a:lnTo>
                  <a:lnTo>
                    <a:pt x="136846" y="168494"/>
                  </a:lnTo>
                  <a:lnTo>
                    <a:pt x="178766" y="208896"/>
                  </a:lnTo>
                  <a:lnTo>
                    <a:pt x="211998" y="247965"/>
                  </a:lnTo>
                  <a:lnTo>
                    <a:pt x="243552" y="284346"/>
                  </a:lnTo>
                  <a:lnTo>
                    <a:pt x="268160" y="328144"/>
                  </a:lnTo>
                  <a:lnTo>
                    <a:pt x="287739" y="370926"/>
                  </a:lnTo>
                  <a:lnTo>
                    <a:pt x="290451" y="409502"/>
                  </a:lnTo>
                  <a:lnTo>
                    <a:pt x="290457" y="412486"/>
                  </a:lnTo>
                  <a:lnTo>
                    <a:pt x="287819" y="418447"/>
                  </a:lnTo>
                  <a:lnTo>
                    <a:pt x="278040" y="430359"/>
                  </a:lnTo>
                  <a:lnTo>
                    <a:pt x="252970" y="448220"/>
                  </a:lnTo>
                  <a:lnTo>
                    <a:pt x="243707" y="451527"/>
                  </a:lnTo>
                  <a:lnTo>
                    <a:pt x="233968" y="453989"/>
                  </a:lnTo>
                  <a:lnTo>
                    <a:pt x="189990" y="477066"/>
                  </a:lnTo>
                  <a:lnTo>
                    <a:pt x="167154" y="485189"/>
                  </a:lnTo>
                  <a:lnTo>
                    <a:pt x="163612" y="487749"/>
                  </a:lnTo>
                  <a:lnTo>
                    <a:pt x="152718" y="501908"/>
                  </a:lnTo>
                  <a:lnTo>
                    <a:pt x="149873" y="510446"/>
                  </a:lnTo>
                  <a:lnTo>
                    <a:pt x="147729" y="541892"/>
                  </a:lnTo>
                  <a:lnTo>
                    <a:pt x="152946" y="553022"/>
                  </a:lnTo>
                  <a:lnTo>
                    <a:pt x="181892" y="594108"/>
                  </a:lnTo>
                  <a:lnTo>
                    <a:pt x="210308" y="633556"/>
                  </a:lnTo>
                  <a:lnTo>
                    <a:pt x="233759" y="671382"/>
                  </a:lnTo>
                  <a:lnTo>
                    <a:pt x="261077" y="713515"/>
                  </a:lnTo>
                  <a:lnTo>
                    <a:pt x="283452" y="750765"/>
                  </a:lnTo>
                  <a:lnTo>
                    <a:pt x="300991" y="784949"/>
                  </a:lnTo>
                  <a:lnTo>
                    <a:pt x="306880" y="813235"/>
                  </a:lnTo>
                  <a:lnTo>
                    <a:pt x="310689" y="837931"/>
                  </a:lnTo>
                  <a:lnTo>
                    <a:pt x="315312" y="855944"/>
                  </a:lnTo>
                  <a:lnTo>
                    <a:pt x="315403" y="867886"/>
                  </a:lnTo>
                  <a:lnTo>
                    <a:pt x="308831" y="909585"/>
                  </a:lnTo>
                  <a:lnTo>
                    <a:pt x="308359" y="951259"/>
                  </a:lnTo>
                  <a:lnTo>
                    <a:pt x="300643" y="991717"/>
                  </a:lnTo>
                  <a:lnTo>
                    <a:pt x="300638" y="1019884"/>
                  </a:lnTo>
                  <a:lnTo>
                    <a:pt x="307122" y="1061805"/>
                  </a:lnTo>
                  <a:lnTo>
                    <a:pt x="315239" y="1106095"/>
                  </a:lnTo>
                  <a:lnTo>
                    <a:pt x="316861" y="1146511"/>
                  </a:lnTo>
                  <a:lnTo>
                    <a:pt x="323318" y="1185582"/>
                  </a:lnTo>
                  <a:lnTo>
                    <a:pt x="325622" y="1224609"/>
                  </a:lnTo>
                  <a:lnTo>
                    <a:pt x="326115" y="1268719"/>
                  </a:lnTo>
                  <a:lnTo>
                    <a:pt x="326180" y="1306939"/>
                  </a:lnTo>
                  <a:lnTo>
                    <a:pt x="325195" y="1331961"/>
                  </a:lnTo>
                  <a:lnTo>
                    <a:pt x="319060" y="1349038"/>
                  </a:lnTo>
                  <a:lnTo>
                    <a:pt x="311950" y="1361815"/>
                  </a:lnTo>
                  <a:lnTo>
                    <a:pt x="304066" y="1389178"/>
                  </a:lnTo>
                  <a:lnTo>
                    <a:pt x="285434" y="1422404"/>
                  </a:lnTo>
                  <a:lnTo>
                    <a:pt x="274702" y="1463276"/>
                  </a:lnTo>
                  <a:lnTo>
                    <a:pt x="272887" y="1500129"/>
                  </a:lnTo>
                  <a:lnTo>
                    <a:pt x="272647" y="1543751"/>
                  </a:lnTo>
                  <a:lnTo>
                    <a:pt x="279748" y="1586473"/>
                  </a:lnTo>
                  <a:lnTo>
                    <a:pt x="287844" y="1621343"/>
                  </a:lnTo>
                  <a:lnTo>
                    <a:pt x="296527" y="1656810"/>
                  </a:lnTo>
                  <a:lnTo>
                    <a:pt x="304392" y="1692454"/>
                  </a:lnTo>
                  <a:lnTo>
                    <a:pt x="308156" y="1728151"/>
                  </a:lnTo>
                  <a:lnTo>
                    <a:pt x="315113" y="1763863"/>
                  </a:lnTo>
                  <a:lnTo>
                    <a:pt x="323459" y="1799581"/>
                  </a:lnTo>
                  <a:lnTo>
                    <a:pt x="331223" y="1835298"/>
                  </a:lnTo>
                  <a:lnTo>
                    <a:pt x="333965" y="1870025"/>
                  </a:lnTo>
                  <a:lnTo>
                    <a:pt x="334891" y="1908929"/>
                  </a:lnTo>
                  <a:lnTo>
                    <a:pt x="335074" y="1945276"/>
                  </a:lnTo>
                  <a:lnTo>
                    <a:pt x="335110" y="1981120"/>
                  </a:lnTo>
                  <a:lnTo>
                    <a:pt x="332472" y="2014216"/>
                  </a:lnTo>
                  <a:lnTo>
                    <a:pt x="326024" y="2052421"/>
                  </a:lnTo>
                  <a:lnTo>
                    <a:pt x="310792" y="2097052"/>
                  </a:lnTo>
                  <a:lnTo>
                    <a:pt x="302518" y="2134106"/>
                  </a:lnTo>
                  <a:lnTo>
                    <a:pt x="300016" y="2171546"/>
                  </a:lnTo>
                  <a:lnTo>
                    <a:pt x="299582" y="2207889"/>
                  </a:lnTo>
                  <a:lnTo>
                    <a:pt x="302100" y="2250076"/>
                  </a:lnTo>
                  <a:lnTo>
                    <a:pt x="305562" y="2280259"/>
                  </a:lnTo>
                  <a:lnTo>
                    <a:pt x="307099" y="2313517"/>
                  </a:lnTo>
                  <a:lnTo>
                    <a:pt x="305137" y="2350788"/>
                  </a:lnTo>
                  <a:lnTo>
                    <a:pt x="302942" y="2389511"/>
                  </a:lnTo>
                  <a:lnTo>
                    <a:pt x="305274" y="2426566"/>
                  </a:lnTo>
                  <a:lnTo>
                    <a:pt x="304325" y="2462878"/>
                  </a:lnTo>
                  <a:lnTo>
                    <a:pt x="301590" y="2499853"/>
                  </a:lnTo>
                  <a:lnTo>
                    <a:pt x="300374" y="2539437"/>
                  </a:lnTo>
                  <a:lnTo>
                    <a:pt x="294541" y="2577535"/>
                  </a:lnTo>
                  <a:lnTo>
                    <a:pt x="286326" y="2614311"/>
                  </a:lnTo>
                  <a:lnTo>
                    <a:pt x="279368" y="2650500"/>
                  </a:lnTo>
                  <a:lnTo>
                    <a:pt x="270323" y="2683782"/>
                  </a:lnTo>
                  <a:lnTo>
                    <a:pt x="259688" y="2715110"/>
                  </a:lnTo>
                  <a:lnTo>
                    <a:pt x="242545" y="2759646"/>
                  </a:lnTo>
                  <a:lnTo>
                    <a:pt x="224897" y="2797426"/>
                  </a:lnTo>
                  <a:lnTo>
                    <a:pt x="195209" y="2841896"/>
                  </a:lnTo>
                  <a:lnTo>
                    <a:pt x="159685" y="2878751"/>
                  </a:lnTo>
                  <a:lnTo>
                    <a:pt x="117921" y="2905834"/>
                  </a:lnTo>
                  <a:lnTo>
                    <a:pt x="110264" y="2908057"/>
                  </a:lnTo>
                  <a:lnTo>
                    <a:pt x="107826" y="2909643"/>
                  </a:lnTo>
                  <a:lnTo>
                    <a:pt x="106199" y="2911692"/>
                  </a:lnTo>
                  <a:lnTo>
                    <a:pt x="105115" y="2914050"/>
                  </a:lnTo>
                  <a:lnTo>
                    <a:pt x="103400" y="2915622"/>
                  </a:lnTo>
                  <a:lnTo>
                    <a:pt x="94017" y="291876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3" name="SMARTInkShape-186"/>
            <p:cNvSpPr/>
            <p:nvPr>
              <p:custDataLst>
                <p:tags r:id="rId32"/>
              </p:custDataLst>
            </p:nvPr>
          </p:nvSpPr>
          <p:spPr>
            <a:xfrm>
              <a:off x="6206693" y="4268401"/>
              <a:ext cx="2455104" cy="1598404"/>
            </a:xfrm>
            <a:custGeom>
              <a:avLst/>
              <a:gdLst/>
              <a:ahLst/>
              <a:cxnLst/>
              <a:rect l="0" t="0" r="0" b="0"/>
              <a:pathLst>
                <a:path w="2455104" h="1598404">
                  <a:moveTo>
                    <a:pt x="2455103" y="1598403"/>
                  </a:moveTo>
                  <a:lnTo>
                    <a:pt x="2455103" y="1598403"/>
                  </a:lnTo>
                  <a:lnTo>
                    <a:pt x="2450363" y="1593663"/>
                  </a:lnTo>
                  <a:lnTo>
                    <a:pt x="2448035" y="1588691"/>
                  </a:lnTo>
                  <a:lnTo>
                    <a:pt x="2446206" y="1572996"/>
                  </a:lnTo>
                  <a:lnTo>
                    <a:pt x="2440044" y="1564759"/>
                  </a:lnTo>
                  <a:lnTo>
                    <a:pt x="2438073" y="1556464"/>
                  </a:lnTo>
                  <a:lnTo>
                    <a:pt x="2437613" y="1550659"/>
                  </a:lnTo>
                  <a:lnTo>
                    <a:pt x="2434762" y="1544773"/>
                  </a:lnTo>
                  <a:lnTo>
                    <a:pt x="2432613" y="1541814"/>
                  </a:lnTo>
                  <a:lnTo>
                    <a:pt x="2429588" y="1528168"/>
                  </a:lnTo>
                  <a:lnTo>
                    <a:pt x="2427574" y="1512908"/>
                  </a:lnTo>
                  <a:lnTo>
                    <a:pt x="2412883" y="1484228"/>
                  </a:lnTo>
                  <a:lnTo>
                    <a:pt x="2406194" y="1466049"/>
                  </a:lnTo>
                  <a:lnTo>
                    <a:pt x="2387560" y="1433783"/>
                  </a:lnTo>
                  <a:lnTo>
                    <a:pt x="2383828" y="1417556"/>
                  </a:lnTo>
                  <a:lnTo>
                    <a:pt x="2376879" y="1406023"/>
                  </a:lnTo>
                  <a:lnTo>
                    <a:pt x="2344961" y="1363635"/>
                  </a:lnTo>
                  <a:lnTo>
                    <a:pt x="2303462" y="1321751"/>
                  </a:lnTo>
                  <a:lnTo>
                    <a:pt x="2291425" y="1309710"/>
                  </a:lnTo>
                  <a:lnTo>
                    <a:pt x="2282808" y="1306384"/>
                  </a:lnTo>
                  <a:lnTo>
                    <a:pt x="2273356" y="1303914"/>
                  </a:lnTo>
                  <a:lnTo>
                    <a:pt x="2259203" y="1296889"/>
                  </a:lnTo>
                  <a:lnTo>
                    <a:pt x="2219959" y="1294804"/>
                  </a:lnTo>
                  <a:lnTo>
                    <a:pt x="2214003" y="1297445"/>
                  </a:lnTo>
                  <a:lnTo>
                    <a:pt x="2208048" y="1300933"/>
                  </a:lnTo>
                  <a:lnTo>
                    <a:pt x="2199119" y="1303889"/>
                  </a:lnTo>
                  <a:lnTo>
                    <a:pt x="2174939" y="1324964"/>
                  </a:lnTo>
                  <a:lnTo>
                    <a:pt x="2171837" y="1330693"/>
                  </a:lnTo>
                  <a:lnTo>
                    <a:pt x="2171008" y="1333609"/>
                  </a:lnTo>
                  <a:lnTo>
                    <a:pt x="2169465" y="1335553"/>
                  </a:lnTo>
                  <a:lnTo>
                    <a:pt x="2157070" y="1343671"/>
                  </a:lnTo>
                  <a:lnTo>
                    <a:pt x="2153973" y="1348929"/>
                  </a:lnTo>
                  <a:lnTo>
                    <a:pt x="2153146" y="1351720"/>
                  </a:lnTo>
                  <a:lnTo>
                    <a:pt x="2151604" y="1353580"/>
                  </a:lnTo>
                  <a:lnTo>
                    <a:pt x="2147243" y="1355648"/>
                  </a:lnTo>
                  <a:lnTo>
                    <a:pt x="2112687" y="1357298"/>
                  </a:lnTo>
                  <a:lnTo>
                    <a:pt x="2106796" y="1354653"/>
                  </a:lnTo>
                  <a:lnTo>
                    <a:pt x="2086006" y="1336311"/>
                  </a:lnTo>
                  <a:lnTo>
                    <a:pt x="2054480" y="1296371"/>
                  </a:lnTo>
                  <a:lnTo>
                    <a:pt x="2028707" y="1255025"/>
                  </a:lnTo>
                  <a:lnTo>
                    <a:pt x="2003515" y="1212270"/>
                  </a:lnTo>
                  <a:lnTo>
                    <a:pt x="1977752" y="1169667"/>
                  </a:lnTo>
                  <a:lnTo>
                    <a:pt x="1949175" y="1130343"/>
                  </a:lnTo>
                  <a:lnTo>
                    <a:pt x="1916093" y="1087283"/>
                  </a:lnTo>
                  <a:lnTo>
                    <a:pt x="1880605" y="1045646"/>
                  </a:lnTo>
                  <a:lnTo>
                    <a:pt x="1859456" y="1025609"/>
                  </a:lnTo>
                  <a:lnTo>
                    <a:pt x="1851043" y="1015414"/>
                  </a:lnTo>
                  <a:lnTo>
                    <a:pt x="1832119" y="998139"/>
                  </a:lnTo>
                  <a:lnTo>
                    <a:pt x="1824011" y="988323"/>
                  </a:lnTo>
                  <a:lnTo>
                    <a:pt x="1788623" y="959514"/>
                  </a:lnTo>
                  <a:lnTo>
                    <a:pt x="1776500" y="953620"/>
                  </a:lnTo>
                  <a:lnTo>
                    <a:pt x="1770519" y="949685"/>
                  </a:lnTo>
                  <a:lnTo>
                    <a:pt x="1761571" y="946476"/>
                  </a:lnTo>
                  <a:lnTo>
                    <a:pt x="1752636" y="940676"/>
                  </a:lnTo>
                  <a:lnTo>
                    <a:pt x="1743705" y="938516"/>
                  </a:lnTo>
                  <a:lnTo>
                    <a:pt x="1701656" y="937607"/>
                  </a:lnTo>
                  <a:lnTo>
                    <a:pt x="1699797" y="938599"/>
                  </a:lnTo>
                  <a:lnTo>
                    <a:pt x="1698559" y="940252"/>
                  </a:lnTo>
                  <a:lnTo>
                    <a:pt x="1697732" y="942346"/>
                  </a:lnTo>
                  <a:lnTo>
                    <a:pt x="1696190" y="943743"/>
                  </a:lnTo>
                  <a:lnTo>
                    <a:pt x="1691830" y="945295"/>
                  </a:lnTo>
                  <a:lnTo>
                    <a:pt x="1649584" y="946533"/>
                  </a:lnTo>
                  <a:lnTo>
                    <a:pt x="1643004" y="943889"/>
                  </a:lnTo>
                  <a:lnTo>
                    <a:pt x="1626693" y="932297"/>
                  </a:lnTo>
                  <a:lnTo>
                    <a:pt x="1608659" y="926746"/>
                  </a:lnTo>
                  <a:lnTo>
                    <a:pt x="1564596" y="901837"/>
                  </a:lnTo>
                  <a:lnTo>
                    <a:pt x="1519964" y="875098"/>
                  </a:lnTo>
                  <a:lnTo>
                    <a:pt x="1493770" y="852278"/>
                  </a:lnTo>
                  <a:lnTo>
                    <a:pt x="1484772" y="849485"/>
                  </a:lnTo>
                  <a:lnTo>
                    <a:pt x="1456266" y="848310"/>
                  </a:lnTo>
                  <a:lnTo>
                    <a:pt x="1455836" y="849303"/>
                  </a:lnTo>
                  <a:lnTo>
                    <a:pt x="1454979" y="866050"/>
                  </a:lnTo>
                  <a:lnTo>
                    <a:pt x="1442550" y="866159"/>
                  </a:lnTo>
                  <a:lnTo>
                    <a:pt x="1436887" y="863518"/>
                  </a:lnTo>
                  <a:lnTo>
                    <a:pt x="1398067" y="835125"/>
                  </a:lnTo>
                  <a:lnTo>
                    <a:pt x="1361681" y="794435"/>
                  </a:lnTo>
                  <a:lnTo>
                    <a:pt x="1317890" y="750135"/>
                  </a:lnTo>
                  <a:lnTo>
                    <a:pt x="1280711" y="712999"/>
                  </a:lnTo>
                  <a:lnTo>
                    <a:pt x="1240059" y="672182"/>
                  </a:lnTo>
                  <a:lnTo>
                    <a:pt x="1202074" y="640275"/>
                  </a:lnTo>
                  <a:lnTo>
                    <a:pt x="1164661" y="610227"/>
                  </a:lnTo>
                  <a:lnTo>
                    <a:pt x="1126624" y="583071"/>
                  </a:lnTo>
                  <a:lnTo>
                    <a:pt x="1083028" y="559738"/>
                  </a:lnTo>
                  <a:lnTo>
                    <a:pt x="1042355" y="546801"/>
                  </a:lnTo>
                  <a:lnTo>
                    <a:pt x="1024773" y="545115"/>
                  </a:lnTo>
                  <a:lnTo>
                    <a:pt x="1018045" y="547530"/>
                  </a:lnTo>
                  <a:lnTo>
                    <a:pt x="1010380" y="552425"/>
                  </a:lnTo>
                  <a:lnTo>
                    <a:pt x="1004313" y="553273"/>
                  </a:lnTo>
                  <a:lnTo>
                    <a:pt x="1002729" y="554384"/>
                  </a:lnTo>
                  <a:lnTo>
                    <a:pt x="1001675" y="556117"/>
                  </a:lnTo>
                  <a:lnTo>
                    <a:pt x="1000190" y="563297"/>
                  </a:lnTo>
                  <a:lnTo>
                    <a:pt x="999566" y="605227"/>
                  </a:lnTo>
                  <a:lnTo>
                    <a:pt x="999564" y="628918"/>
                  </a:lnTo>
                  <a:lnTo>
                    <a:pt x="998573" y="630610"/>
                  </a:lnTo>
                  <a:lnTo>
                    <a:pt x="996919" y="631739"/>
                  </a:lnTo>
                  <a:lnTo>
                    <a:pt x="989851" y="633328"/>
                  </a:lnTo>
                  <a:lnTo>
                    <a:pt x="978573" y="633866"/>
                  </a:lnTo>
                  <a:lnTo>
                    <a:pt x="972707" y="631293"/>
                  </a:lnTo>
                  <a:lnTo>
                    <a:pt x="933729" y="609087"/>
                  </a:lnTo>
                  <a:lnTo>
                    <a:pt x="889742" y="571251"/>
                  </a:lnTo>
                  <a:lnTo>
                    <a:pt x="847408" y="540700"/>
                  </a:lnTo>
                  <a:lnTo>
                    <a:pt x="803065" y="499525"/>
                  </a:lnTo>
                  <a:lnTo>
                    <a:pt x="765525" y="465048"/>
                  </a:lnTo>
                  <a:lnTo>
                    <a:pt x="723489" y="429517"/>
                  </a:lnTo>
                  <a:lnTo>
                    <a:pt x="684376" y="399267"/>
                  </a:lnTo>
                  <a:lnTo>
                    <a:pt x="641177" y="372192"/>
                  </a:lnTo>
                  <a:lnTo>
                    <a:pt x="634126" y="366641"/>
                  </a:lnTo>
                  <a:lnTo>
                    <a:pt x="625819" y="366154"/>
                  </a:lnTo>
                  <a:lnTo>
                    <a:pt x="632321" y="366111"/>
                  </a:lnTo>
                  <a:lnTo>
                    <a:pt x="671812" y="404480"/>
                  </a:lnTo>
                  <a:lnTo>
                    <a:pt x="675303" y="410611"/>
                  </a:lnTo>
                  <a:lnTo>
                    <a:pt x="678048" y="419527"/>
                  </a:lnTo>
                  <a:lnTo>
                    <a:pt x="637956" y="380535"/>
                  </a:lnTo>
                  <a:lnTo>
                    <a:pt x="597146" y="351164"/>
                  </a:lnTo>
                  <a:lnTo>
                    <a:pt x="553003" y="311737"/>
                  </a:lnTo>
                  <a:lnTo>
                    <a:pt x="512606" y="276653"/>
                  </a:lnTo>
                  <a:lnTo>
                    <a:pt x="472545" y="242052"/>
                  </a:lnTo>
                  <a:lnTo>
                    <a:pt x="430089" y="212434"/>
                  </a:lnTo>
                  <a:lnTo>
                    <a:pt x="388005" y="182955"/>
                  </a:lnTo>
                  <a:lnTo>
                    <a:pt x="353246" y="159374"/>
                  </a:lnTo>
                  <a:lnTo>
                    <a:pt x="312082" y="131868"/>
                  </a:lnTo>
                  <a:lnTo>
                    <a:pt x="278385" y="113368"/>
                  </a:lnTo>
                  <a:lnTo>
                    <a:pt x="234089" y="89340"/>
                  </a:lnTo>
                  <a:lnTo>
                    <a:pt x="191641" y="65484"/>
                  </a:lnTo>
                  <a:lnTo>
                    <a:pt x="152167" y="47800"/>
                  </a:lnTo>
                  <a:lnTo>
                    <a:pt x="115708" y="28874"/>
                  </a:lnTo>
                  <a:lnTo>
                    <a:pt x="71893" y="13164"/>
                  </a:lnTo>
                  <a:lnTo>
                    <a:pt x="47523" y="7112"/>
                  </a:lnTo>
                  <a:lnTo>
                    <a:pt x="38670" y="3155"/>
                  </a:lnTo>
                  <a:lnTo>
                    <a:pt x="0" y="0"/>
                  </a:lnTo>
                  <a:lnTo>
                    <a:pt x="8369" y="89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25" name="SMARTInkShape-187"/>
          <p:cNvSpPr/>
          <p:nvPr>
            <p:custDataLst>
              <p:tags r:id="rId2"/>
            </p:custDataLst>
          </p:nvPr>
        </p:nvSpPr>
        <p:spPr>
          <a:xfrm>
            <a:off x="2143125" y="6054328"/>
            <a:ext cx="3670102" cy="338627"/>
          </a:xfrm>
          <a:custGeom>
            <a:avLst/>
            <a:gdLst/>
            <a:ahLst/>
            <a:cxnLst/>
            <a:rect l="0" t="0" r="0" b="0"/>
            <a:pathLst>
              <a:path w="3670102" h="338627">
                <a:moveTo>
                  <a:pt x="3670101" y="241101"/>
                </a:moveTo>
                <a:lnTo>
                  <a:pt x="3670101" y="241101"/>
                </a:lnTo>
                <a:lnTo>
                  <a:pt x="3665361" y="236361"/>
                </a:lnTo>
                <a:lnTo>
                  <a:pt x="3660387" y="234034"/>
                </a:lnTo>
                <a:lnTo>
                  <a:pt x="3629653" y="224592"/>
                </a:lnTo>
                <a:lnTo>
                  <a:pt x="3628253" y="225134"/>
                </a:lnTo>
                <a:lnTo>
                  <a:pt x="3627321" y="226487"/>
                </a:lnTo>
                <a:lnTo>
                  <a:pt x="3626698" y="228383"/>
                </a:lnTo>
                <a:lnTo>
                  <a:pt x="3625290" y="228654"/>
                </a:lnTo>
                <a:lnTo>
                  <a:pt x="3615902" y="224605"/>
                </a:lnTo>
                <a:lnTo>
                  <a:pt x="3574273" y="223278"/>
                </a:lnTo>
                <a:lnTo>
                  <a:pt x="3565995" y="222264"/>
                </a:lnTo>
                <a:lnTo>
                  <a:pt x="3538750" y="215555"/>
                </a:lnTo>
                <a:lnTo>
                  <a:pt x="3502249" y="211829"/>
                </a:lnTo>
                <a:lnTo>
                  <a:pt x="3462232" y="203303"/>
                </a:lnTo>
                <a:lnTo>
                  <a:pt x="3420636" y="194409"/>
                </a:lnTo>
                <a:lnTo>
                  <a:pt x="3402378" y="189564"/>
                </a:lnTo>
                <a:lnTo>
                  <a:pt x="3366330" y="180663"/>
                </a:lnTo>
                <a:lnTo>
                  <a:pt x="3321907" y="164623"/>
                </a:lnTo>
                <a:lnTo>
                  <a:pt x="3281795" y="158316"/>
                </a:lnTo>
                <a:lnTo>
                  <a:pt x="3259031" y="153090"/>
                </a:lnTo>
                <a:lnTo>
                  <a:pt x="3251595" y="155022"/>
                </a:lnTo>
                <a:lnTo>
                  <a:pt x="3248221" y="156926"/>
                </a:lnTo>
                <a:lnTo>
                  <a:pt x="3224398" y="160974"/>
                </a:lnTo>
                <a:lnTo>
                  <a:pt x="3221161" y="162878"/>
                </a:lnTo>
                <a:lnTo>
                  <a:pt x="3215580" y="167640"/>
                </a:lnTo>
                <a:lnTo>
                  <a:pt x="3206485" y="173064"/>
                </a:lnTo>
                <a:lnTo>
                  <a:pt x="3203265" y="176892"/>
                </a:lnTo>
                <a:lnTo>
                  <a:pt x="3196752" y="190768"/>
                </a:lnTo>
                <a:lnTo>
                  <a:pt x="3185119" y="201603"/>
                </a:lnTo>
                <a:lnTo>
                  <a:pt x="3178806" y="211098"/>
                </a:lnTo>
                <a:lnTo>
                  <a:pt x="3159091" y="226187"/>
                </a:lnTo>
                <a:lnTo>
                  <a:pt x="3149960" y="229512"/>
                </a:lnTo>
                <a:lnTo>
                  <a:pt x="3140278" y="231982"/>
                </a:lnTo>
                <a:lnTo>
                  <a:pt x="3128259" y="237959"/>
                </a:lnTo>
                <a:lnTo>
                  <a:pt x="3084559" y="241047"/>
                </a:lnTo>
                <a:lnTo>
                  <a:pt x="3071525" y="240086"/>
                </a:lnTo>
                <a:lnTo>
                  <a:pt x="3032996" y="227430"/>
                </a:lnTo>
                <a:lnTo>
                  <a:pt x="2989311" y="205750"/>
                </a:lnTo>
                <a:lnTo>
                  <a:pt x="2947393" y="187556"/>
                </a:lnTo>
                <a:lnTo>
                  <a:pt x="2929114" y="175957"/>
                </a:lnTo>
                <a:lnTo>
                  <a:pt x="2916118" y="166507"/>
                </a:lnTo>
                <a:lnTo>
                  <a:pt x="2873217" y="146097"/>
                </a:lnTo>
                <a:lnTo>
                  <a:pt x="2851380" y="136639"/>
                </a:lnTo>
                <a:lnTo>
                  <a:pt x="2807176" y="133975"/>
                </a:lnTo>
                <a:lnTo>
                  <a:pt x="2801068" y="133959"/>
                </a:lnTo>
                <a:lnTo>
                  <a:pt x="2795047" y="136597"/>
                </a:lnTo>
                <a:lnTo>
                  <a:pt x="2783096" y="146374"/>
                </a:lnTo>
                <a:lnTo>
                  <a:pt x="2779783" y="152037"/>
                </a:lnTo>
                <a:lnTo>
                  <a:pt x="2763877" y="194877"/>
                </a:lnTo>
                <a:lnTo>
                  <a:pt x="2750166" y="213713"/>
                </a:lnTo>
                <a:lnTo>
                  <a:pt x="2744311" y="219007"/>
                </a:lnTo>
                <a:lnTo>
                  <a:pt x="2732469" y="225052"/>
                </a:lnTo>
                <a:lnTo>
                  <a:pt x="2729497" y="227425"/>
                </a:lnTo>
                <a:lnTo>
                  <a:pt x="2720904" y="230062"/>
                </a:lnTo>
                <a:lnTo>
                  <a:pt x="2689416" y="232049"/>
                </a:lnTo>
                <a:lnTo>
                  <a:pt x="2646101" y="223070"/>
                </a:lnTo>
                <a:lnTo>
                  <a:pt x="2604148" y="208082"/>
                </a:lnTo>
                <a:lnTo>
                  <a:pt x="2559736" y="191468"/>
                </a:lnTo>
                <a:lnTo>
                  <a:pt x="2516101" y="180741"/>
                </a:lnTo>
                <a:lnTo>
                  <a:pt x="2491561" y="172147"/>
                </a:lnTo>
                <a:lnTo>
                  <a:pt x="2473576" y="167754"/>
                </a:lnTo>
                <a:lnTo>
                  <a:pt x="2454461" y="162120"/>
                </a:lnTo>
                <a:lnTo>
                  <a:pt x="2444877" y="163996"/>
                </a:lnTo>
                <a:lnTo>
                  <a:pt x="2424845" y="169909"/>
                </a:lnTo>
                <a:lnTo>
                  <a:pt x="2423212" y="171812"/>
                </a:lnTo>
                <a:lnTo>
                  <a:pt x="2420405" y="176571"/>
                </a:lnTo>
                <a:lnTo>
                  <a:pt x="2405833" y="193560"/>
                </a:lnTo>
                <a:lnTo>
                  <a:pt x="2403751" y="199467"/>
                </a:lnTo>
                <a:lnTo>
                  <a:pt x="2399659" y="224031"/>
                </a:lnTo>
                <a:lnTo>
                  <a:pt x="2391081" y="249316"/>
                </a:lnTo>
                <a:lnTo>
                  <a:pt x="2380840" y="261797"/>
                </a:lnTo>
                <a:lnTo>
                  <a:pt x="2367459" y="270825"/>
                </a:lnTo>
                <a:lnTo>
                  <a:pt x="2355666" y="275044"/>
                </a:lnTo>
                <a:lnTo>
                  <a:pt x="2341147" y="276295"/>
                </a:lnTo>
                <a:lnTo>
                  <a:pt x="2324278" y="271923"/>
                </a:lnTo>
                <a:lnTo>
                  <a:pt x="2282999" y="252896"/>
                </a:lnTo>
                <a:lnTo>
                  <a:pt x="2241165" y="229002"/>
                </a:lnTo>
                <a:lnTo>
                  <a:pt x="2196764" y="202467"/>
                </a:lnTo>
                <a:lnTo>
                  <a:pt x="2152137" y="181837"/>
                </a:lnTo>
                <a:lnTo>
                  <a:pt x="2125870" y="172362"/>
                </a:lnTo>
                <a:lnTo>
                  <a:pt x="2107585" y="167817"/>
                </a:lnTo>
                <a:lnTo>
                  <a:pt x="2101572" y="165456"/>
                </a:lnTo>
                <a:lnTo>
                  <a:pt x="2096572" y="164874"/>
                </a:lnTo>
                <a:lnTo>
                  <a:pt x="2078174" y="168837"/>
                </a:lnTo>
                <a:lnTo>
                  <a:pt x="2071924" y="171942"/>
                </a:lnTo>
                <a:lnTo>
                  <a:pt x="2050865" y="190632"/>
                </a:lnTo>
                <a:lnTo>
                  <a:pt x="2047550" y="199158"/>
                </a:lnTo>
                <a:lnTo>
                  <a:pt x="2037365" y="243024"/>
                </a:lnTo>
                <a:lnTo>
                  <a:pt x="2028403" y="282419"/>
                </a:lnTo>
                <a:lnTo>
                  <a:pt x="2022703" y="300529"/>
                </a:lnTo>
                <a:lnTo>
                  <a:pt x="2014859" y="309846"/>
                </a:lnTo>
                <a:lnTo>
                  <a:pt x="1994053" y="326075"/>
                </a:lnTo>
                <a:lnTo>
                  <a:pt x="1972825" y="329543"/>
                </a:lnTo>
                <a:lnTo>
                  <a:pt x="1962264" y="329027"/>
                </a:lnTo>
                <a:lnTo>
                  <a:pt x="1921176" y="312285"/>
                </a:lnTo>
                <a:lnTo>
                  <a:pt x="1877209" y="292011"/>
                </a:lnTo>
                <a:lnTo>
                  <a:pt x="1855314" y="278676"/>
                </a:lnTo>
                <a:lnTo>
                  <a:pt x="1812455" y="255053"/>
                </a:lnTo>
                <a:lnTo>
                  <a:pt x="1774308" y="231988"/>
                </a:lnTo>
                <a:lnTo>
                  <a:pt x="1733590" y="208323"/>
                </a:lnTo>
                <a:lnTo>
                  <a:pt x="1695891" y="184540"/>
                </a:lnTo>
                <a:lnTo>
                  <a:pt x="1653902" y="160733"/>
                </a:lnTo>
                <a:lnTo>
                  <a:pt x="1616651" y="141662"/>
                </a:lnTo>
                <a:lnTo>
                  <a:pt x="1574492" y="128341"/>
                </a:lnTo>
                <a:lnTo>
                  <a:pt x="1532094" y="117896"/>
                </a:lnTo>
                <a:lnTo>
                  <a:pt x="1501419" y="117435"/>
                </a:lnTo>
                <a:lnTo>
                  <a:pt x="1475557" y="128562"/>
                </a:lnTo>
                <a:lnTo>
                  <a:pt x="1466751" y="136844"/>
                </a:lnTo>
                <a:lnTo>
                  <a:pt x="1449886" y="165086"/>
                </a:lnTo>
                <a:lnTo>
                  <a:pt x="1441738" y="188812"/>
                </a:lnTo>
                <a:lnTo>
                  <a:pt x="1433473" y="232341"/>
                </a:lnTo>
                <a:lnTo>
                  <a:pt x="1419658" y="269775"/>
                </a:lnTo>
                <a:lnTo>
                  <a:pt x="1412803" y="284603"/>
                </a:lnTo>
                <a:lnTo>
                  <a:pt x="1397787" y="298529"/>
                </a:lnTo>
                <a:lnTo>
                  <a:pt x="1380770" y="307946"/>
                </a:lnTo>
                <a:lnTo>
                  <a:pt x="1346572" y="311935"/>
                </a:lnTo>
                <a:lnTo>
                  <a:pt x="1316317" y="307620"/>
                </a:lnTo>
                <a:lnTo>
                  <a:pt x="1276674" y="290144"/>
                </a:lnTo>
                <a:lnTo>
                  <a:pt x="1243241" y="273382"/>
                </a:lnTo>
                <a:lnTo>
                  <a:pt x="1199034" y="247295"/>
                </a:lnTo>
                <a:lnTo>
                  <a:pt x="1156603" y="213772"/>
                </a:lnTo>
                <a:lnTo>
                  <a:pt x="1121785" y="192104"/>
                </a:lnTo>
                <a:lnTo>
                  <a:pt x="1086333" y="168376"/>
                </a:lnTo>
                <a:lnTo>
                  <a:pt x="1050693" y="147234"/>
                </a:lnTo>
                <a:lnTo>
                  <a:pt x="1011216" y="123304"/>
                </a:lnTo>
                <a:lnTo>
                  <a:pt x="988749" y="112381"/>
                </a:lnTo>
                <a:lnTo>
                  <a:pt x="945326" y="107462"/>
                </a:lnTo>
                <a:lnTo>
                  <a:pt x="935090" y="108284"/>
                </a:lnTo>
                <a:lnTo>
                  <a:pt x="927233" y="111956"/>
                </a:lnTo>
                <a:lnTo>
                  <a:pt x="917232" y="119602"/>
                </a:lnTo>
                <a:lnTo>
                  <a:pt x="907985" y="132892"/>
                </a:lnTo>
                <a:lnTo>
                  <a:pt x="903702" y="149397"/>
                </a:lnTo>
                <a:lnTo>
                  <a:pt x="902254" y="187011"/>
                </a:lnTo>
                <a:lnTo>
                  <a:pt x="904615" y="230013"/>
                </a:lnTo>
                <a:lnTo>
                  <a:pt x="909600" y="272205"/>
                </a:lnTo>
                <a:lnTo>
                  <a:pt x="903599" y="311147"/>
                </a:lnTo>
                <a:lnTo>
                  <a:pt x="901662" y="322835"/>
                </a:lnTo>
                <a:lnTo>
                  <a:pt x="897493" y="331336"/>
                </a:lnTo>
                <a:lnTo>
                  <a:pt x="894001" y="334000"/>
                </a:lnTo>
                <a:lnTo>
                  <a:pt x="880597" y="337749"/>
                </a:lnTo>
                <a:lnTo>
                  <a:pt x="873248" y="338626"/>
                </a:lnTo>
                <a:lnTo>
                  <a:pt x="837202" y="326838"/>
                </a:lnTo>
                <a:lnTo>
                  <a:pt x="810369" y="308271"/>
                </a:lnTo>
                <a:lnTo>
                  <a:pt x="767835" y="272738"/>
                </a:lnTo>
                <a:lnTo>
                  <a:pt x="733791" y="237650"/>
                </a:lnTo>
                <a:lnTo>
                  <a:pt x="689657" y="202276"/>
                </a:lnTo>
                <a:lnTo>
                  <a:pt x="652276" y="169050"/>
                </a:lnTo>
                <a:lnTo>
                  <a:pt x="616229" y="136470"/>
                </a:lnTo>
                <a:lnTo>
                  <a:pt x="580446" y="115371"/>
                </a:lnTo>
                <a:lnTo>
                  <a:pt x="544714" y="95514"/>
                </a:lnTo>
                <a:lnTo>
                  <a:pt x="511639" y="83653"/>
                </a:lnTo>
                <a:lnTo>
                  <a:pt x="467475" y="80559"/>
                </a:lnTo>
                <a:lnTo>
                  <a:pt x="449507" y="85164"/>
                </a:lnTo>
                <a:lnTo>
                  <a:pt x="422347" y="105534"/>
                </a:lnTo>
                <a:lnTo>
                  <a:pt x="414921" y="113380"/>
                </a:lnTo>
                <a:lnTo>
                  <a:pt x="386984" y="154701"/>
                </a:lnTo>
                <a:lnTo>
                  <a:pt x="377040" y="165782"/>
                </a:lnTo>
                <a:lnTo>
                  <a:pt x="350713" y="181451"/>
                </a:lnTo>
                <a:lnTo>
                  <a:pt x="333221" y="185724"/>
                </a:lnTo>
                <a:lnTo>
                  <a:pt x="321400" y="184078"/>
                </a:lnTo>
                <a:lnTo>
                  <a:pt x="283573" y="171194"/>
                </a:lnTo>
                <a:lnTo>
                  <a:pt x="242729" y="150930"/>
                </a:lnTo>
                <a:lnTo>
                  <a:pt x="205704" y="127819"/>
                </a:lnTo>
                <a:lnTo>
                  <a:pt x="163591" y="104145"/>
                </a:lnTo>
                <a:lnTo>
                  <a:pt x="122934" y="80360"/>
                </a:lnTo>
                <a:lnTo>
                  <a:pt x="78476" y="51593"/>
                </a:lnTo>
                <a:lnTo>
                  <a:pt x="34744" y="29122"/>
                </a:lnTo>
                <a:lnTo>
                  <a:pt x="18843" y="13506"/>
                </a:lnTo>
                <a:lnTo>
                  <a:pt x="9221" y="7640"/>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32" name="SMARTInkShape-Group51"/>
          <p:cNvGrpSpPr/>
          <p:nvPr/>
        </p:nvGrpSpPr>
        <p:grpSpPr>
          <a:xfrm>
            <a:off x="2616398" y="5313175"/>
            <a:ext cx="802416" cy="491122"/>
            <a:chOff x="2616398" y="5313175"/>
            <a:chExt cx="802416" cy="491122"/>
          </a:xfrm>
        </p:grpSpPr>
        <p:sp>
          <p:nvSpPr>
            <p:cNvPr id="26" name="SMARTInkShape-188"/>
            <p:cNvSpPr/>
            <p:nvPr>
              <p:custDataLst>
                <p:tags r:id="rId22"/>
              </p:custDataLst>
            </p:nvPr>
          </p:nvSpPr>
          <p:spPr>
            <a:xfrm>
              <a:off x="3259458" y="5581174"/>
              <a:ext cx="159356" cy="223123"/>
            </a:xfrm>
            <a:custGeom>
              <a:avLst/>
              <a:gdLst/>
              <a:ahLst/>
              <a:cxnLst/>
              <a:rect l="0" t="0" r="0" b="0"/>
              <a:pathLst>
                <a:path w="159356" h="223123">
                  <a:moveTo>
                    <a:pt x="17737" y="53458"/>
                  </a:moveTo>
                  <a:lnTo>
                    <a:pt x="17737" y="53458"/>
                  </a:lnTo>
                  <a:lnTo>
                    <a:pt x="62357" y="53458"/>
                  </a:lnTo>
                  <a:lnTo>
                    <a:pt x="83401" y="54451"/>
                  </a:lnTo>
                  <a:lnTo>
                    <a:pt x="100198" y="60526"/>
                  </a:lnTo>
                  <a:lnTo>
                    <a:pt x="144370" y="62356"/>
                  </a:lnTo>
                  <a:lnTo>
                    <a:pt x="151040" y="62385"/>
                  </a:lnTo>
                  <a:lnTo>
                    <a:pt x="151492" y="57647"/>
                  </a:lnTo>
                  <a:lnTo>
                    <a:pt x="152548" y="56251"/>
                  </a:lnTo>
                  <a:lnTo>
                    <a:pt x="159355" y="53826"/>
                  </a:lnTo>
                  <a:lnTo>
                    <a:pt x="157407" y="50975"/>
                  </a:lnTo>
                  <a:lnTo>
                    <a:pt x="155499" y="48827"/>
                  </a:lnTo>
                  <a:lnTo>
                    <a:pt x="153378" y="43794"/>
                  </a:lnTo>
                  <a:lnTo>
                    <a:pt x="152813" y="41062"/>
                  </a:lnTo>
                  <a:lnTo>
                    <a:pt x="146893" y="35381"/>
                  </a:lnTo>
                  <a:lnTo>
                    <a:pt x="125257" y="20367"/>
                  </a:lnTo>
                  <a:lnTo>
                    <a:pt x="81831" y="4484"/>
                  </a:lnTo>
                  <a:lnTo>
                    <a:pt x="69691" y="1245"/>
                  </a:lnTo>
                  <a:lnTo>
                    <a:pt x="42910" y="0"/>
                  </a:lnTo>
                  <a:lnTo>
                    <a:pt x="36201" y="2580"/>
                  </a:lnTo>
                  <a:lnTo>
                    <a:pt x="17790" y="15331"/>
                  </a:lnTo>
                  <a:lnTo>
                    <a:pt x="14796" y="16134"/>
                  </a:lnTo>
                  <a:lnTo>
                    <a:pt x="12800" y="18654"/>
                  </a:lnTo>
                  <a:lnTo>
                    <a:pt x="6950" y="34310"/>
                  </a:lnTo>
                  <a:lnTo>
                    <a:pt x="3021" y="40979"/>
                  </a:lnTo>
                  <a:lnTo>
                    <a:pt x="809" y="51304"/>
                  </a:lnTo>
                  <a:lnTo>
                    <a:pt x="0" y="77772"/>
                  </a:lnTo>
                  <a:lnTo>
                    <a:pt x="8979" y="118972"/>
                  </a:lnTo>
                  <a:lnTo>
                    <a:pt x="23967" y="153672"/>
                  </a:lnTo>
                  <a:lnTo>
                    <a:pt x="47513" y="193725"/>
                  </a:lnTo>
                  <a:lnTo>
                    <a:pt x="59741" y="213458"/>
                  </a:lnTo>
                  <a:lnTo>
                    <a:pt x="60623" y="216679"/>
                  </a:lnTo>
                  <a:lnTo>
                    <a:pt x="62202" y="218827"/>
                  </a:lnTo>
                  <a:lnTo>
                    <a:pt x="64248" y="220258"/>
                  </a:lnTo>
                  <a:lnTo>
                    <a:pt x="69166" y="221849"/>
                  </a:lnTo>
                  <a:lnTo>
                    <a:pt x="80245" y="22312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 name="SMARTInkShape-189"/>
            <p:cNvSpPr/>
            <p:nvPr>
              <p:custDataLst>
                <p:tags r:id="rId23"/>
              </p:custDataLst>
            </p:nvPr>
          </p:nvSpPr>
          <p:spPr>
            <a:xfrm>
              <a:off x="3084527" y="5384602"/>
              <a:ext cx="148014" cy="383977"/>
            </a:xfrm>
            <a:custGeom>
              <a:avLst/>
              <a:gdLst/>
              <a:ahLst/>
              <a:cxnLst/>
              <a:rect l="0" t="0" r="0" b="0"/>
              <a:pathLst>
                <a:path w="148014" h="383977">
                  <a:moveTo>
                    <a:pt x="139090" y="0"/>
                  </a:moveTo>
                  <a:lnTo>
                    <a:pt x="139090" y="0"/>
                  </a:lnTo>
                  <a:lnTo>
                    <a:pt x="146158" y="16780"/>
                  </a:lnTo>
                  <a:lnTo>
                    <a:pt x="148013" y="60519"/>
                  </a:lnTo>
                  <a:lnTo>
                    <a:pt x="147027" y="86484"/>
                  </a:lnTo>
                  <a:lnTo>
                    <a:pt x="140331" y="113522"/>
                  </a:lnTo>
                  <a:lnTo>
                    <a:pt x="138170" y="154804"/>
                  </a:lnTo>
                  <a:lnTo>
                    <a:pt x="130994" y="190501"/>
                  </a:lnTo>
                  <a:lnTo>
                    <a:pt x="129415" y="208359"/>
                  </a:lnTo>
                  <a:lnTo>
                    <a:pt x="114729" y="250030"/>
                  </a:lnTo>
                  <a:lnTo>
                    <a:pt x="110375" y="267890"/>
                  </a:lnTo>
                  <a:lnTo>
                    <a:pt x="102800" y="283104"/>
                  </a:lnTo>
                  <a:lnTo>
                    <a:pt x="98157" y="290527"/>
                  </a:lnTo>
                  <a:lnTo>
                    <a:pt x="85444" y="325572"/>
                  </a:lnTo>
                  <a:lnTo>
                    <a:pt x="83482" y="327180"/>
                  </a:lnTo>
                  <a:lnTo>
                    <a:pt x="81182" y="328251"/>
                  </a:lnTo>
                  <a:lnTo>
                    <a:pt x="79649" y="329960"/>
                  </a:lnTo>
                  <a:lnTo>
                    <a:pt x="77945" y="334503"/>
                  </a:lnTo>
                  <a:lnTo>
                    <a:pt x="76499" y="336111"/>
                  </a:lnTo>
                  <a:lnTo>
                    <a:pt x="72246" y="337897"/>
                  </a:lnTo>
                  <a:lnTo>
                    <a:pt x="70715" y="339367"/>
                  </a:lnTo>
                  <a:lnTo>
                    <a:pt x="69013" y="343645"/>
                  </a:lnTo>
                  <a:lnTo>
                    <a:pt x="67568" y="345183"/>
                  </a:lnTo>
                  <a:lnTo>
                    <a:pt x="59126" y="348137"/>
                  </a:lnTo>
                  <a:lnTo>
                    <a:pt x="54102" y="348222"/>
                  </a:lnTo>
                  <a:lnTo>
                    <a:pt x="52665" y="347242"/>
                  </a:lnTo>
                  <a:lnTo>
                    <a:pt x="51708" y="345596"/>
                  </a:lnTo>
                  <a:lnTo>
                    <a:pt x="51070" y="343505"/>
                  </a:lnTo>
                  <a:lnTo>
                    <a:pt x="49652" y="342113"/>
                  </a:lnTo>
                  <a:lnTo>
                    <a:pt x="45431" y="340565"/>
                  </a:lnTo>
                  <a:lnTo>
                    <a:pt x="43908" y="339160"/>
                  </a:lnTo>
                  <a:lnTo>
                    <a:pt x="42217" y="334954"/>
                  </a:lnTo>
                  <a:lnTo>
                    <a:pt x="40139" y="324169"/>
                  </a:lnTo>
                  <a:lnTo>
                    <a:pt x="34806" y="315433"/>
                  </a:lnTo>
                  <a:lnTo>
                    <a:pt x="31793" y="306561"/>
                  </a:lnTo>
                  <a:lnTo>
                    <a:pt x="24357" y="296439"/>
                  </a:lnTo>
                  <a:lnTo>
                    <a:pt x="22279" y="287898"/>
                  </a:lnTo>
                  <a:lnTo>
                    <a:pt x="15351" y="278474"/>
                  </a:lnTo>
                  <a:lnTo>
                    <a:pt x="14453" y="272569"/>
                  </a:lnTo>
                  <a:lnTo>
                    <a:pt x="13334" y="271011"/>
                  </a:lnTo>
                  <a:lnTo>
                    <a:pt x="11597" y="269970"/>
                  </a:lnTo>
                  <a:lnTo>
                    <a:pt x="5178" y="267900"/>
                  </a:lnTo>
                  <a:lnTo>
                    <a:pt x="5145" y="281193"/>
                  </a:lnTo>
                  <a:lnTo>
                    <a:pt x="2499" y="286371"/>
                  </a:lnTo>
                  <a:lnTo>
                    <a:pt x="405" y="289140"/>
                  </a:lnTo>
                  <a:lnTo>
                    <a:pt x="0" y="291977"/>
                  </a:lnTo>
                  <a:lnTo>
                    <a:pt x="5964" y="318498"/>
                  </a:lnTo>
                  <a:lnTo>
                    <a:pt x="20581" y="339327"/>
                  </a:lnTo>
                  <a:lnTo>
                    <a:pt x="22920" y="345281"/>
                  </a:lnTo>
                  <a:lnTo>
                    <a:pt x="38387" y="366116"/>
                  </a:lnTo>
                  <a:lnTo>
                    <a:pt x="39212" y="369093"/>
                  </a:lnTo>
                  <a:lnTo>
                    <a:pt x="40755" y="371078"/>
                  </a:lnTo>
                  <a:lnTo>
                    <a:pt x="46674" y="374862"/>
                  </a:lnTo>
                  <a:lnTo>
                    <a:pt x="49789" y="383959"/>
                  </a:lnTo>
                  <a:lnTo>
                    <a:pt x="49792" y="383973"/>
                  </a:lnTo>
                  <a:lnTo>
                    <a:pt x="54533" y="383976"/>
                  </a:lnTo>
                  <a:lnTo>
                    <a:pt x="55930" y="382983"/>
                  </a:lnTo>
                  <a:lnTo>
                    <a:pt x="56861" y="381330"/>
                  </a:lnTo>
                  <a:lnTo>
                    <a:pt x="58477" y="374881"/>
                  </a:lnTo>
                  <a:lnTo>
                    <a:pt x="58690" y="367467"/>
                  </a:lnTo>
                  <a:lnTo>
                    <a:pt x="64853" y="359254"/>
                  </a:lnTo>
                  <a:lnTo>
                    <a:pt x="66823" y="350964"/>
                  </a:lnTo>
                  <a:lnTo>
                    <a:pt x="67543" y="336315"/>
                  </a:lnTo>
                  <a:lnTo>
                    <a:pt x="70250" y="330381"/>
                  </a:lnTo>
                  <a:lnTo>
                    <a:pt x="76582" y="32146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8" name="SMARTInkShape-190"/>
            <p:cNvSpPr/>
            <p:nvPr>
              <p:custDataLst>
                <p:tags r:id="rId24"/>
              </p:custDataLst>
            </p:nvPr>
          </p:nvSpPr>
          <p:spPr>
            <a:xfrm>
              <a:off x="3071812" y="5420320"/>
              <a:ext cx="17861" cy="17861"/>
            </a:xfrm>
            <a:custGeom>
              <a:avLst/>
              <a:gdLst/>
              <a:ahLst/>
              <a:cxnLst/>
              <a:rect l="0" t="0" r="0" b="0"/>
              <a:pathLst>
                <a:path w="17861" h="17861">
                  <a:moveTo>
                    <a:pt x="0" y="17860"/>
                  </a:moveTo>
                  <a:lnTo>
                    <a:pt x="0" y="17860"/>
                  </a:lnTo>
                  <a:lnTo>
                    <a:pt x="7689" y="17860"/>
                  </a:lnTo>
                  <a:lnTo>
                    <a:pt x="8103" y="16868"/>
                  </a:lnTo>
                  <a:lnTo>
                    <a:pt x="8821" y="10171"/>
                  </a:lnTo>
                  <a:lnTo>
                    <a:pt x="11528" y="9481"/>
                  </a:lnTo>
                  <a:lnTo>
                    <a:pt x="13638" y="9298"/>
                  </a:lnTo>
                  <a:lnTo>
                    <a:pt x="15045" y="8184"/>
                  </a:lnTo>
                  <a:lnTo>
                    <a:pt x="1786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9" name="SMARTInkShape-191"/>
            <p:cNvSpPr/>
            <p:nvPr>
              <p:custDataLst>
                <p:tags r:id="rId25"/>
              </p:custDataLst>
            </p:nvPr>
          </p:nvSpPr>
          <p:spPr>
            <a:xfrm>
              <a:off x="2973586" y="5509617"/>
              <a:ext cx="53576" cy="196454"/>
            </a:xfrm>
            <a:custGeom>
              <a:avLst/>
              <a:gdLst/>
              <a:ahLst/>
              <a:cxnLst/>
              <a:rect l="0" t="0" r="0" b="0"/>
              <a:pathLst>
                <a:path w="53576" h="196454">
                  <a:moveTo>
                    <a:pt x="44648" y="0"/>
                  </a:moveTo>
                  <a:lnTo>
                    <a:pt x="44648" y="0"/>
                  </a:lnTo>
                  <a:lnTo>
                    <a:pt x="44648" y="12428"/>
                  </a:lnTo>
                  <a:lnTo>
                    <a:pt x="53333" y="50366"/>
                  </a:lnTo>
                  <a:lnTo>
                    <a:pt x="53575" y="88080"/>
                  </a:lnTo>
                  <a:lnTo>
                    <a:pt x="50931" y="96363"/>
                  </a:lnTo>
                  <a:lnTo>
                    <a:pt x="47440" y="104344"/>
                  </a:lnTo>
                  <a:lnTo>
                    <a:pt x="38584" y="145769"/>
                  </a:lnTo>
                  <a:lnTo>
                    <a:pt x="35575" y="156851"/>
                  </a:lnTo>
                  <a:lnTo>
                    <a:pt x="29833" y="167411"/>
                  </a:lnTo>
                  <a:lnTo>
                    <a:pt x="26699" y="180682"/>
                  </a:lnTo>
                  <a:lnTo>
                    <a:pt x="24744" y="182962"/>
                  </a:lnTo>
                  <a:lnTo>
                    <a:pt x="10574" y="194945"/>
                  </a:lnTo>
                  <a:lnTo>
                    <a:pt x="0" y="19645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0" name="SMARTInkShape-192"/>
            <p:cNvSpPr/>
            <p:nvPr>
              <p:custDataLst>
                <p:tags r:id="rId26"/>
              </p:custDataLst>
            </p:nvPr>
          </p:nvSpPr>
          <p:spPr>
            <a:xfrm>
              <a:off x="2616398" y="5313175"/>
              <a:ext cx="366118" cy="160721"/>
            </a:xfrm>
            <a:custGeom>
              <a:avLst/>
              <a:gdLst/>
              <a:ahLst/>
              <a:cxnLst/>
              <a:rect l="0" t="0" r="0" b="0"/>
              <a:pathLst>
                <a:path w="366118" h="160721">
                  <a:moveTo>
                    <a:pt x="0" y="17848"/>
                  </a:moveTo>
                  <a:lnTo>
                    <a:pt x="0" y="17848"/>
                  </a:lnTo>
                  <a:lnTo>
                    <a:pt x="13303" y="4546"/>
                  </a:lnTo>
                  <a:lnTo>
                    <a:pt x="18480" y="2015"/>
                  </a:lnTo>
                  <a:lnTo>
                    <a:pt x="33594" y="68"/>
                  </a:lnTo>
                  <a:lnTo>
                    <a:pt x="47738" y="0"/>
                  </a:lnTo>
                  <a:lnTo>
                    <a:pt x="53628" y="2640"/>
                  </a:lnTo>
                  <a:lnTo>
                    <a:pt x="56588" y="4733"/>
                  </a:lnTo>
                  <a:lnTo>
                    <a:pt x="78510" y="11013"/>
                  </a:lnTo>
                  <a:lnTo>
                    <a:pt x="96647" y="21239"/>
                  </a:lnTo>
                  <a:lnTo>
                    <a:pt x="136012" y="33583"/>
                  </a:lnTo>
                  <a:lnTo>
                    <a:pt x="175988" y="56576"/>
                  </a:lnTo>
                  <a:lnTo>
                    <a:pt x="205432" y="74077"/>
                  </a:lnTo>
                  <a:lnTo>
                    <a:pt x="247058" y="100824"/>
                  </a:lnTo>
                  <a:lnTo>
                    <a:pt x="287735" y="122006"/>
                  </a:lnTo>
                  <a:lnTo>
                    <a:pt x="329779" y="149148"/>
                  </a:lnTo>
                  <a:lnTo>
                    <a:pt x="336076" y="151610"/>
                  </a:lnTo>
                  <a:lnTo>
                    <a:pt x="345200" y="157583"/>
                  </a:lnTo>
                  <a:lnTo>
                    <a:pt x="355413" y="160310"/>
                  </a:lnTo>
                  <a:lnTo>
                    <a:pt x="365995" y="160720"/>
                  </a:lnTo>
                  <a:lnTo>
                    <a:pt x="366117" y="1517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1" name="SMARTInkShape-193"/>
            <p:cNvSpPr/>
            <p:nvPr>
              <p:custDataLst>
                <p:tags r:id="rId27"/>
              </p:custDataLst>
            </p:nvPr>
          </p:nvSpPr>
          <p:spPr>
            <a:xfrm>
              <a:off x="2705695" y="5384602"/>
              <a:ext cx="133946" cy="335188"/>
            </a:xfrm>
            <a:custGeom>
              <a:avLst/>
              <a:gdLst/>
              <a:ahLst/>
              <a:cxnLst/>
              <a:rect l="0" t="0" r="0" b="0"/>
              <a:pathLst>
                <a:path w="133946" h="335188">
                  <a:moveTo>
                    <a:pt x="133945" y="0"/>
                  </a:moveTo>
                  <a:lnTo>
                    <a:pt x="133945" y="0"/>
                  </a:lnTo>
                  <a:lnTo>
                    <a:pt x="133945" y="42687"/>
                  </a:lnTo>
                  <a:lnTo>
                    <a:pt x="132953" y="68628"/>
                  </a:lnTo>
                  <a:lnTo>
                    <a:pt x="120643" y="113231"/>
                  </a:lnTo>
                  <a:lnTo>
                    <a:pt x="110216" y="154787"/>
                  </a:lnTo>
                  <a:lnTo>
                    <a:pt x="100268" y="196452"/>
                  </a:lnTo>
                  <a:lnTo>
                    <a:pt x="96185" y="214312"/>
                  </a:lnTo>
                  <a:lnTo>
                    <a:pt x="82437" y="253835"/>
                  </a:lnTo>
                  <a:lnTo>
                    <a:pt x="73905" y="274337"/>
                  </a:lnTo>
                  <a:lnTo>
                    <a:pt x="67185" y="292977"/>
                  </a:lnTo>
                  <a:lnTo>
                    <a:pt x="53410" y="311923"/>
                  </a:lnTo>
                  <a:lnTo>
                    <a:pt x="41639" y="324324"/>
                  </a:lnTo>
                  <a:lnTo>
                    <a:pt x="35704" y="327697"/>
                  </a:lnTo>
                  <a:lnTo>
                    <a:pt x="29759" y="330190"/>
                  </a:lnTo>
                  <a:lnTo>
                    <a:pt x="23809" y="334604"/>
                  </a:lnTo>
                  <a:lnTo>
                    <a:pt x="20834" y="335187"/>
                  </a:lnTo>
                  <a:lnTo>
                    <a:pt x="17858" y="334583"/>
                  </a:lnTo>
                  <a:lnTo>
                    <a:pt x="10693" y="331225"/>
                  </a:lnTo>
                  <a:lnTo>
                    <a:pt x="0" y="32146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39" name="SMARTInkShape-Group52"/>
          <p:cNvGrpSpPr/>
          <p:nvPr/>
        </p:nvGrpSpPr>
        <p:grpSpPr>
          <a:xfrm>
            <a:off x="3626729" y="5572125"/>
            <a:ext cx="1141710" cy="321469"/>
            <a:chOff x="3626729" y="5572125"/>
            <a:chExt cx="1141710" cy="321469"/>
          </a:xfrm>
        </p:grpSpPr>
        <p:sp>
          <p:nvSpPr>
            <p:cNvPr id="33" name="SMARTInkShape-194"/>
            <p:cNvSpPr/>
            <p:nvPr>
              <p:custDataLst>
                <p:tags r:id="rId16"/>
              </p:custDataLst>
            </p:nvPr>
          </p:nvSpPr>
          <p:spPr>
            <a:xfrm>
              <a:off x="3626729" y="5572125"/>
              <a:ext cx="239826" cy="228308"/>
            </a:xfrm>
            <a:custGeom>
              <a:avLst/>
              <a:gdLst/>
              <a:ahLst/>
              <a:cxnLst/>
              <a:rect l="0" t="0" r="0" b="0"/>
              <a:pathLst>
                <a:path w="239826" h="228308">
                  <a:moveTo>
                    <a:pt x="43372" y="0"/>
                  </a:moveTo>
                  <a:lnTo>
                    <a:pt x="43372" y="0"/>
                  </a:lnTo>
                  <a:lnTo>
                    <a:pt x="38632" y="4740"/>
                  </a:lnTo>
                  <a:lnTo>
                    <a:pt x="36304" y="9713"/>
                  </a:lnTo>
                  <a:lnTo>
                    <a:pt x="35684" y="12428"/>
                  </a:lnTo>
                  <a:lnTo>
                    <a:pt x="27538" y="26858"/>
                  </a:lnTo>
                  <a:lnTo>
                    <a:pt x="16442" y="68626"/>
                  </a:lnTo>
                  <a:lnTo>
                    <a:pt x="9007" y="90923"/>
                  </a:lnTo>
                  <a:lnTo>
                    <a:pt x="6929" y="110050"/>
                  </a:lnTo>
                  <a:lnTo>
                    <a:pt x="0" y="127589"/>
                  </a:lnTo>
                  <a:lnTo>
                    <a:pt x="567" y="130700"/>
                  </a:lnTo>
                  <a:lnTo>
                    <a:pt x="5960" y="142821"/>
                  </a:lnTo>
                  <a:lnTo>
                    <a:pt x="7645" y="173881"/>
                  </a:lnTo>
                  <a:lnTo>
                    <a:pt x="8640" y="175452"/>
                  </a:lnTo>
                  <a:lnTo>
                    <a:pt x="10295" y="176499"/>
                  </a:lnTo>
                  <a:lnTo>
                    <a:pt x="16474" y="178558"/>
                  </a:lnTo>
                  <a:lnTo>
                    <a:pt x="21291" y="173842"/>
                  </a:lnTo>
                  <a:lnTo>
                    <a:pt x="26283" y="171521"/>
                  </a:lnTo>
                  <a:lnTo>
                    <a:pt x="29003" y="170902"/>
                  </a:lnTo>
                  <a:lnTo>
                    <a:pt x="30816" y="169497"/>
                  </a:lnTo>
                  <a:lnTo>
                    <a:pt x="32831" y="165290"/>
                  </a:lnTo>
                  <a:lnTo>
                    <a:pt x="34360" y="163771"/>
                  </a:lnTo>
                  <a:lnTo>
                    <a:pt x="46730" y="156394"/>
                  </a:lnTo>
                  <a:lnTo>
                    <a:pt x="55392" y="148423"/>
                  </a:lnTo>
                  <a:lnTo>
                    <a:pt x="58636" y="142695"/>
                  </a:lnTo>
                  <a:lnTo>
                    <a:pt x="61070" y="136840"/>
                  </a:lnTo>
                  <a:lnTo>
                    <a:pt x="65460" y="130933"/>
                  </a:lnTo>
                  <a:lnTo>
                    <a:pt x="70718" y="127645"/>
                  </a:lnTo>
                  <a:lnTo>
                    <a:pt x="73509" y="126769"/>
                  </a:lnTo>
                  <a:lnTo>
                    <a:pt x="75370" y="125192"/>
                  </a:lnTo>
                  <a:lnTo>
                    <a:pt x="87610" y="107646"/>
                  </a:lnTo>
                  <a:lnTo>
                    <a:pt x="96950" y="107156"/>
                  </a:lnTo>
                  <a:lnTo>
                    <a:pt x="96950" y="151662"/>
                  </a:lnTo>
                  <a:lnTo>
                    <a:pt x="96950" y="196113"/>
                  </a:lnTo>
                  <a:lnTo>
                    <a:pt x="97943" y="199203"/>
                  </a:lnTo>
                  <a:lnTo>
                    <a:pt x="99597" y="201263"/>
                  </a:lnTo>
                  <a:lnTo>
                    <a:pt x="101691" y="202637"/>
                  </a:lnTo>
                  <a:lnTo>
                    <a:pt x="103088" y="204544"/>
                  </a:lnTo>
                  <a:lnTo>
                    <a:pt x="104639" y="209309"/>
                  </a:lnTo>
                  <a:lnTo>
                    <a:pt x="106045" y="210977"/>
                  </a:lnTo>
                  <a:lnTo>
                    <a:pt x="110253" y="212830"/>
                  </a:lnTo>
                  <a:lnTo>
                    <a:pt x="111771" y="214317"/>
                  </a:lnTo>
                  <a:lnTo>
                    <a:pt x="113460" y="218613"/>
                  </a:lnTo>
                  <a:lnTo>
                    <a:pt x="114902" y="220156"/>
                  </a:lnTo>
                  <a:lnTo>
                    <a:pt x="132818" y="227862"/>
                  </a:lnTo>
                  <a:lnTo>
                    <a:pt x="135745" y="228307"/>
                  </a:lnTo>
                  <a:lnTo>
                    <a:pt x="137696" y="227611"/>
                  </a:lnTo>
                  <a:lnTo>
                    <a:pt x="138997" y="226154"/>
                  </a:lnTo>
                  <a:lnTo>
                    <a:pt x="145734" y="224536"/>
                  </a:lnTo>
                  <a:lnTo>
                    <a:pt x="156747" y="223498"/>
                  </a:lnTo>
                  <a:lnTo>
                    <a:pt x="179338" y="215576"/>
                  </a:lnTo>
                  <a:lnTo>
                    <a:pt x="185822" y="209582"/>
                  </a:lnTo>
                  <a:lnTo>
                    <a:pt x="221963" y="167050"/>
                  </a:lnTo>
                  <a:lnTo>
                    <a:pt x="235857" y="145691"/>
                  </a:lnTo>
                  <a:lnTo>
                    <a:pt x="239303" y="118649"/>
                  </a:lnTo>
                  <a:lnTo>
                    <a:pt x="239816" y="75336"/>
                  </a:lnTo>
                  <a:lnTo>
                    <a:pt x="239825" y="42948"/>
                  </a:lnTo>
                  <a:lnTo>
                    <a:pt x="238833" y="40539"/>
                  </a:lnTo>
                  <a:lnTo>
                    <a:pt x="237180" y="38932"/>
                  </a:lnTo>
                  <a:lnTo>
                    <a:pt x="235085" y="37860"/>
                  </a:lnTo>
                  <a:lnTo>
                    <a:pt x="233688" y="36154"/>
                  </a:lnTo>
                  <a:lnTo>
                    <a:pt x="228802" y="26287"/>
                  </a:lnTo>
                  <a:lnTo>
                    <a:pt x="222085" y="18005"/>
                  </a:lnTo>
                  <a:lnTo>
                    <a:pt x="213036" y="1785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4" name="SMARTInkShape-195"/>
            <p:cNvSpPr/>
            <p:nvPr>
              <p:custDataLst>
                <p:tags r:id="rId17"/>
              </p:custDataLst>
            </p:nvPr>
          </p:nvSpPr>
          <p:spPr>
            <a:xfrm>
              <a:off x="4357691" y="5670387"/>
              <a:ext cx="116073" cy="178559"/>
            </a:xfrm>
            <a:custGeom>
              <a:avLst/>
              <a:gdLst/>
              <a:ahLst/>
              <a:cxnLst/>
              <a:rect l="0" t="0" r="0" b="0"/>
              <a:pathLst>
                <a:path w="116073" h="178559">
                  <a:moveTo>
                    <a:pt x="8926" y="35683"/>
                  </a:moveTo>
                  <a:lnTo>
                    <a:pt x="8926" y="35683"/>
                  </a:lnTo>
                  <a:lnTo>
                    <a:pt x="18407" y="35683"/>
                  </a:lnTo>
                  <a:lnTo>
                    <a:pt x="25707" y="38328"/>
                  </a:lnTo>
                  <a:lnTo>
                    <a:pt x="29043" y="40423"/>
                  </a:lnTo>
                  <a:lnTo>
                    <a:pt x="50506" y="44244"/>
                  </a:lnTo>
                  <a:lnTo>
                    <a:pt x="66234" y="45532"/>
                  </a:lnTo>
                  <a:lnTo>
                    <a:pt x="79925" y="51666"/>
                  </a:lnTo>
                  <a:lnTo>
                    <a:pt x="111368" y="53533"/>
                  </a:lnTo>
                  <a:lnTo>
                    <a:pt x="112940" y="52544"/>
                  </a:lnTo>
                  <a:lnTo>
                    <a:pt x="113987" y="50892"/>
                  </a:lnTo>
                  <a:lnTo>
                    <a:pt x="115806" y="44447"/>
                  </a:lnTo>
                  <a:lnTo>
                    <a:pt x="116072" y="28395"/>
                  </a:lnTo>
                  <a:lnTo>
                    <a:pt x="103652" y="14468"/>
                  </a:lnTo>
                  <a:lnTo>
                    <a:pt x="97991" y="11372"/>
                  </a:lnTo>
                  <a:lnTo>
                    <a:pt x="92166" y="9004"/>
                  </a:lnTo>
                  <a:lnTo>
                    <a:pt x="83309" y="3083"/>
                  </a:lnTo>
                  <a:lnTo>
                    <a:pt x="74401" y="889"/>
                  </a:lnTo>
                  <a:lnTo>
                    <a:pt x="50598" y="0"/>
                  </a:lnTo>
                  <a:lnTo>
                    <a:pt x="44645" y="2626"/>
                  </a:lnTo>
                  <a:lnTo>
                    <a:pt x="38692" y="6108"/>
                  </a:lnTo>
                  <a:lnTo>
                    <a:pt x="29762" y="9061"/>
                  </a:lnTo>
                  <a:lnTo>
                    <a:pt x="14879" y="21214"/>
                  </a:lnTo>
                  <a:lnTo>
                    <a:pt x="11571" y="26938"/>
                  </a:lnTo>
                  <a:lnTo>
                    <a:pt x="9109" y="32789"/>
                  </a:lnTo>
                  <a:lnTo>
                    <a:pt x="4708" y="38696"/>
                  </a:lnTo>
                  <a:lnTo>
                    <a:pt x="2091" y="47274"/>
                  </a:lnTo>
                  <a:lnTo>
                    <a:pt x="51" y="91192"/>
                  </a:lnTo>
                  <a:lnTo>
                    <a:pt x="0" y="131046"/>
                  </a:lnTo>
                  <a:lnTo>
                    <a:pt x="2643" y="140244"/>
                  </a:lnTo>
                  <a:lnTo>
                    <a:pt x="6134" y="148631"/>
                  </a:lnTo>
                  <a:lnTo>
                    <a:pt x="9091" y="162525"/>
                  </a:lnTo>
                  <a:lnTo>
                    <a:pt x="11020" y="164893"/>
                  </a:lnTo>
                  <a:lnTo>
                    <a:pt x="24085" y="175141"/>
                  </a:lnTo>
                  <a:lnTo>
                    <a:pt x="32820" y="177546"/>
                  </a:lnTo>
                  <a:lnTo>
                    <a:pt x="44645" y="17855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5" name="SMARTInkShape-196"/>
            <p:cNvSpPr/>
            <p:nvPr>
              <p:custDataLst>
                <p:tags r:id="rId18"/>
              </p:custDataLst>
            </p:nvPr>
          </p:nvSpPr>
          <p:spPr>
            <a:xfrm>
              <a:off x="4536659" y="5647910"/>
              <a:ext cx="231780" cy="245684"/>
            </a:xfrm>
            <a:custGeom>
              <a:avLst/>
              <a:gdLst/>
              <a:ahLst/>
              <a:cxnLst/>
              <a:rect l="0" t="0" r="0" b="0"/>
              <a:pathLst>
                <a:path w="231780" h="245684">
                  <a:moveTo>
                    <a:pt x="79989" y="13511"/>
                  </a:moveTo>
                  <a:lnTo>
                    <a:pt x="79989" y="13511"/>
                  </a:lnTo>
                  <a:lnTo>
                    <a:pt x="79989" y="21200"/>
                  </a:lnTo>
                  <a:lnTo>
                    <a:pt x="84729" y="26815"/>
                  </a:lnTo>
                  <a:lnTo>
                    <a:pt x="85134" y="28333"/>
                  </a:lnTo>
                  <a:lnTo>
                    <a:pt x="84411" y="29345"/>
                  </a:lnTo>
                  <a:lnTo>
                    <a:pt x="82937" y="30021"/>
                  </a:lnTo>
                  <a:lnTo>
                    <a:pt x="81954" y="31463"/>
                  </a:lnTo>
                  <a:lnTo>
                    <a:pt x="80863" y="35712"/>
                  </a:lnTo>
                  <a:lnTo>
                    <a:pt x="79012" y="78958"/>
                  </a:lnTo>
                  <a:lnTo>
                    <a:pt x="72924" y="95929"/>
                  </a:lnTo>
                  <a:lnTo>
                    <a:pt x="68966" y="112346"/>
                  </a:lnTo>
                  <a:lnTo>
                    <a:pt x="52594" y="154308"/>
                  </a:lnTo>
                  <a:lnTo>
                    <a:pt x="47970" y="161416"/>
                  </a:lnTo>
                  <a:lnTo>
                    <a:pt x="42355" y="174062"/>
                  </a:lnTo>
                  <a:lnTo>
                    <a:pt x="36726" y="181376"/>
                  </a:lnTo>
                  <a:lnTo>
                    <a:pt x="33311" y="182376"/>
                  </a:lnTo>
                  <a:lnTo>
                    <a:pt x="22075" y="183129"/>
                  </a:lnTo>
                  <a:lnTo>
                    <a:pt x="20543" y="182153"/>
                  </a:lnTo>
                  <a:lnTo>
                    <a:pt x="19522" y="180508"/>
                  </a:lnTo>
                  <a:lnTo>
                    <a:pt x="18842" y="178422"/>
                  </a:lnTo>
                  <a:lnTo>
                    <a:pt x="10593" y="165082"/>
                  </a:lnTo>
                  <a:lnTo>
                    <a:pt x="899" y="123118"/>
                  </a:lnTo>
                  <a:lnTo>
                    <a:pt x="0" y="110370"/>
                  </a:lnTo>
                  <a:lnTo>
                    <a:pt x="12934" y="68712"/>
                  </a:lnTo>
                  <a:lnTo>
                    <a:pt x="22720" y="52123"/>
                  </a:lnTo>
                  <a:lnTo>
                    <a:pt x="24770" y="41916"/>
                  </a:lnTo>
                  <a:lnTo>
                    <a:pt x="27302" y="37409"/>
                  </a:lnTo>
                  <a:lnTo>
                    <a:pt x="50641" y="16757"/>
                  </a:lnTo>
                  <a:lnTo>
                    <a:pt x="65119" y="8630"/>
                  </a:lnTo>
                  <a:lnTo>
                    <a:pt x="77126" y="5781"/>
                  </a:lnTo>
                  <a:lnTo>
                    <a:pt x="98458" y="2173"/>
                  </a:lnTo>
                  <a:lnTo>
                    <a:pt x="104209" y="0"/>
                  </a:lnTo>
                  <a:lnTo>
                    <a:pt x="115889" y="230"/>
                  </a:lnTo>
                  <a:lnTo>
                    <a:pt x="157391" y="4328"/>
                  </a:lnTo>
                  <a:lnTo>
                    <a:pt x="175242" y="9247"/>
                  </a:lnTo>
                  <a:lnTo>
                    <a:pt x="211840" y="31438"/>
                  </a:lnTo>
                  <a:lnTo>
                    <a:pt x="231779" y="49216"/>
                  </a:lnTo>
                  <a:lnTo>
                    <a:pt x="206062" y="49229"/>
                  </a:lnTo>
                  <a:lnTo>
                    <a:pt x="197869" y="46585"/>
                  </a:lnTo>
                  <a:lnTo>
                    <a:pt x="190919" y="43093"/>
                  </a:lnTo>
                  <a:lnTo>
                    <a:pt x="149114" y="32270"/>
                  </a:lnTo>
                  <a:lnTo>
                    <a:pt x="121803" y="31405"/>
                  </a:lnTo>
                  <a:lnTo>
                    <a:pt x="115771" y="34032"/>
                  </a:lnTo>
                  <a:lnTo>
                    <a:pt x="102564" y="44674"/>
                  </a:lnTo>
                  <a:lnTo>
                    <a:pt x="99944" y="49852"/>
                  </a:lnTo>
                  <a:lnTo>
                    <a:pt x="98033" y="67144"/>
                  </a:lnTo>
                  <a:lnTo>
                    <a:pt x="97971" y="70103"/>
                  </a:lnTo>
                  <a:lnTo>
                    <a:pt x="111154" y="110159"/>
                  </a:lnTo>
                  <a:lnTo>
                    <a:pt x="130673" y="150516"/>
                  </a:lnTo>
                  <a:lnTo>
                    <a:pt x="157382" y="194919"/>
                  </a:lnTo>
                  <a:lnTo>
                    <a:pt x="165318" y="206058"/>
                  </a:lnTo>
                  <a:lnTo>
                    <a:pt x="171148" y="218711"/>
                  </a:lnTo>
                  <a:lnTo>
                    <a:pt x="181560" y="230764"/>
                  </a:lnTo>
                  <a:lnTo>
                    <a:pt x="187309" y="234092"/>
                  </a:lnTo>
                  <a:lnTo>
                    <a:pt x="193171" y="236562"/>
                  </a:lnTo>
                  <a:lnTo>
                    <a:pt x="202050" y="242540"/>
                  </a:lnTo>
                  <a:lnTo>
                    <a:pt x="210964" y="244752"/>
                  </a:lnTo>
                  <a:lnTo>
                    <a:pt x="222864" y="24568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6" name="SMARTInkShape-197"/>
            <p:cNvSpPr/>
            <p:nvPr>
              <p:custDataLst>
                <p:tags r:id="rId19"/>
              </p:custDataLst>
            </p:nvPr>
          </p:nvSpPr>
          <p:spPr>
            <a:xfrm>
              <a:off x="3946955" y="5670351"/>
              <a:ext cx="98194" cy="160736"/>
            </a:xfrm>
            <a:custGeom>
              <a:avLst/>
              <a:gdLst/>
              <a:ahLst/>
              <a:cxnLst/>
              <a:rect l="0" t="0" r="0" b="0"/>
              <a:pathLst>
                <a:path w="98194" h="160736">
                  <a:moveTo>
                    <a:pt x="89263" y="0"/>
                  </a:moveTo>
                  <a:lnTo>
                    <a:pt x="89263" y="0"/>
                  </a:lnTo>
                  <a:lnTo>
                    <a:pt x="64192" y="0"/>
                  </a:lnTo>
                  <a:lnTo>
                    <a:pt x="41238" y="21250"/>
                  </a:lnTo>
                  <a:lnTo>
                    <a:pt x="38153" y="26974"/>
                  </a:lnTo>
                  <a:lnTo>
                    <a:pt x="35790" y="32825"/>
                  </a:lnTo>
                  <a:lnTo>
                    <a:pt x="12790" y="65671"/>
                  </a:lnTo>
                  <a:lnTo>
                    <a:pt x="9666" y="79816"/>
                  </a:lnTo>
                  <a:lnTo>
                    <a:pt x="8246" y="87068"/>
                  </a:lnTo>
                  <a:lnTo>
                    <a:pt x="348" y="113945"/>
                  </a:lnTo>
                  <a:lnTo>
                    <a:pt x="0" y="123587"/>
                  </a:lnTo>
                  <a:lnTo>
                    <a:pt x="981" y="124063"/>
                  </a:lnTo>
                  <a:lnTo>
                    <a:pt x="4717" y="124593"/>
                  </a:lnTo>
                  <a:lnTo>
                    <a:pt x="6110" y="125725"/>
                  </a:lnTo>
                  <a:lnTo>
                    <a:pt x="8530" y="132666"/>
                  </a:lnTo>
                  <a:lnTo>
                    <a:pt x="11379" y="133377"/>
                  </a:lnTo>
                  <a:lnTo>
                    <a:pt x="13528" y="133566"/>
                  </a:lnTo>
                  <a:lnTo>
                    <a:pt x="14961" y="132701"/>
                  </a:lnTo>
                  <a:lnTo>
                    <a:pt x="15916" y="131131"/>
                  </a:lnTo>
                  <a:lnTo>
                    <a:pt x="16552" y="129092"/>
                  </a:lnTo>
                  <a:lnTo>
                    <a:pt x="22189" y="121483"/>
                  </a:lnTo>
                  <a:lnTo>
                    <a:pt x="27372" y="118485"/>
                  </a:lnTo>
                  <a:lnTo>
                    <a:pt x="32983" y="116161"/>
                  </a:lnTo>
                  <a:lnTo>
                    <a:pt x="38783" y="111820"/>
                  </a:lnTo>
                  <a:lnTo>
                    <a:pt x="67438" y="74638"/>
                  </a:lnTo>
                  <a:lnTo>
                    <a:pt x="73267" y="62553"/>
                  </a:lnTo>
                  <a:lnTo>
                    <a:pt x="85540" y="47631"/>
                  </a:lnTo>
                  <a:lnTo>
                    <a:pt x="91174" y="35720"/>
                  </a:lnTo>
                  <a:lnTo>
                    <a:pt x="95074" y="29766"/>
                  </a:lnTo>
                  <a:lnTo>
                    <a:pt x="97782" y="19623"/>
                  </a:lnTo>
                  <a:lnTo>
                    <a:pt x="98193" y="8930"/>
                  </a:lnTo>
                  <a:lnTo>
                    <a:pt x="98193" y="13670"/>
                  </a:lnTo>
                  <a:lnTo>
                    <a:pt x="95547" y="18643"/>
                  </a:lnTo>
                  <a:lnTo>
                    <a:pt x="92056" y="24161"/>
                  </a:lnTo>
                  <a:lnTo>
                    <a:pt x="89099" y="32845"/>
                  </a:lnTo>
                  <a:lnTo>
                    <a:pt x="83372" y="41702"/>
                  </a:lnTo>
                  <a:lnTo>
                    <a:pt x="81234" y="50611"/>
                  </a:lnTo>
                  <a:lnTo>
                    <a:pt x="80734" y="56560"/>
                  </a:lnTo>
                  <a:lnTo>
                    <a:pt x="77866" y="62510"/>
                  </a:lnTo>
                  <a:lnTo>
                    <a:pt x="75712" y="65486"/>
                  </a:lnTo>
                  <a:lnTo>
                    <a:pt x="72681" y="79155"/>
                  </a:lnTo>
                  <a:lnTo>
                    <a:pt x="70434" y="121139"/>
                  </a:lnTo>
                  <a:lnTo>
                    <a:pt x="66674" y="127592"/>
                  </a:lnTo>
                  <a:lnTo>
                    <a:pt x="66266" y="130701"/>
                  </a:lnTo>
                  <a:lnTo>
                    <a:pt x="71146" y="154771"/>
                  </a:lnTo>
                  <a:lnTo>
                    <a:pt x="72224" y="156759"/>
                  </a:lnTo>
                  <a:lnTo>
                    <a:pt x="73935" y="158084"/>
                  </a:lnTo>
                  <a:lnTo>
                    <a:pt x="80334" y="16073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7" name="SMARTInkShape-198"/>
            <p:cNvSpPr/>
            <p:nvPr>
              <p:custDataLst>
                <p:tags r:id="rId20"/>
              </p:custDataLst>
            </p:nvPr>
          </p:nvSpPr>
          <p:spPr>
            <a:xfrm>
              <a:off x="4152304" y="5572127"/>
              <a:ext cx="142876" cy="285749"/>
            </a:xfrm>
            <a:custGeom>
              <a:avLst/>
              <a:gdLst/>
              <a:ahLst/>
              <a:cxnLst/>
              <a:rect l="0" t="0" r="0" b="0"/>
              <a:pathLst>
                <a:path w="142876" h="285749">
                  <a:moveTo>
                    <a:pt x="98227" y="35716"/>
                  </a:moveTo>
                  <a:lnTo>
                    <a:pt x="98227" y="35716"/>
                  </a:lnTo>
                  <a:lnTo>
                    <a:pt x="102967" y="30976"/>
                  </a:lnTo>
                  <a:lnTo>
                    <a:pt x="107940" y="28649"/>
                  </a:lnTo>
                  <a:lnTo>
                    <a:pt x="110656" y="28028"/>
                  </a:lnTo>
                  <a:lnTo>
                    <a:pt x="112466" y="26622"/>
                  </a:lnTo>
                  <a:lnTo>
                    <a:pt x="120350" y="14467"/>
                  </a:lnTo>
                  <a:lnTo>
                    <a:pt x="125588" y="11389"/>
                  </a:lnTo>
                  <a:lnTo>
                    <a:pt x="128374" y="10569"/>
                  </a:lnTo>
                  <a:lnTo>
                    <a:pt x="130231" y="9030"/>
                  </a:lnTo>
                  <a:lnTo>
                    <a:pt x="132295" y="4673"/>
                  </a:lnTo>
                  <a:lnTo>
                    <a:pt x="133837" y="3114"/>
                  </a:lnTo>
                  <a:lnTo>
                    <a:pt x="142865" y="0"/>
                  </a:lnTo>
                  <a:lnTo>
                    <a:pt x="142875" y="12427"/>
                  </a:lnTo>
                  <a:lnTo>
                    <a:pt x="140229" y="18090"/>
                  </a:lnTo>
                  <a:lnTo>
                    <a:pt x="136738" y="23913"/>
                  </a:lnTo>
                  <a:lnTo>
                    <a:pt x="127062" y="47815"/>
                  </a:lnTo>
                  <a:lnTo>
                    <a:pt x="102172" y="86410"/>
                  </a:lnTo>
                  <a:lnTo>
                    <a:pt x="88744" y="125192"/>
                  </a:lnTo>
                  <a:lnTo>
                    <a:pt x="68429" y="166696"/>
                  </a:lnTo>
                  <a:lnTo>
                    <a:pt x="47624" y="208357"/>
                  </a:lnTo>
                  <a:lnTo>
                    <a:pt x="26789" y="250029"/>
                  </a:lnTo>
                  <a:lnTo>
                    <a:pt x="14883" y="269101"/>
                  </a:lnTo>
                  <a:lnTo>
                    <a:pt x="0" y="28574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8" name="SMARTInkShape-199"/>
            <p:cNvSpPr/>
            <p:nvPr>
              <p:custDataLst>
                <p:tags r:id="rId21"/>
              </p:custDataLst>
            </p:nvPr>
          </p:nvSpPr>
          <p:spPr>
            <a:xfrm>
              <a:off x="4125515" y="5652492"/>
              <a:ext cx="151806" cy="71438"/>
            </a:xfrm>
            <a:custGeom>
              <a:avLst/>
              <a:gdLst/>
              <a:ahLst/>
              <a:cxnLst/>
              <a:rect l="0" t="0" r="0" b="0"/>
              <a:pathLst>
                <a:path w="151806" h="71438">
                  <a:moveTo>
                    <a:pt x="0" y="0"/>
                  </a:moveTo>
                  <a:lnTo>
                    <a:pt x="0" y="0"/>
                  </a:lnTo>
                  <a:lnTo>
                    <a:pt x="20991" y="0"/>
                  </a:lnTo>
                  <a:lnTo>
                    <a:pt x="49784" y="9094"/>
                  </a:lnTo>
                  <a:lnTo>
                    <a:pt x="91377" y="35773"/>
                  </a:lnTo>
                  <a:lnTo>
                    <a:pt x="135562" y="65485"/>
                  </a:lnTo>
                  <a:lnTo>
                    <a:pt x="142271" y="68792"/>
                  </a:lnTo>
                  <a:lnTo>
                    <a:pt x="151805" y="7143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49" name="SMARTInkShape-Group53"/>
          <p:cNvGrpSpPr/>
          <p:nvPr/>
        </p:nvGrpSpPr>
        <p:grpSpPr>
          <a:xfrm>
            <a:off x="5013688" y="5482873"/>
            <a:ext cx="1603098" cy="767909"/>
            <a:chOff x="5013688" y="5482873"/>
            <a:chExt cx="1603098" cy="767909"/>
          </a:xfrm>
        </p:grpSpPr>
        <p:sp>
          <p:nvSpPr>
            <p:cNvPr id="40" name="SMARTInkShape-200"/>
            <p:cNvSpPr/>
            <p:nvPr>
              <p:custDataLst>
                <p:tags r:id="rId7"/>
              </p:custDataLst>
            </p:nvPr>
          </p:nvSpPr>
          <p:spPr>
            <a:xfrm>
              <a:off x="5143500" y="5661421"/>
              <a:ext cx="330399" cy="339330"/>
            </a:xfrm>
            <a:custGeom>
              <a:avLst/>
              <a:gdLst/>
              <a:ahLst/>
              <a:cxnLst/>
              <a:rect l="0" t="0" r="0" b="0"/>
              <a:pathLst>
                <a:path w="330399" h="339330">
                  <a:moveTo>
                    <a:pt x="330398" y="0"/>
                  </a:moveTo>
                  <a:lnTo>
                    <a:pt x="330398" y="0"/>
                  </a:lnTo>
                  <a:lnTo>
                    <a:pt x="316159" y="15232"/>
                  </a:lnTo>
                  <a:lnTo>
                    <a:pt x="314148" y="20991"/>
                  </a:lnTo>
                  <a:lnTo>
                    <a:pt x="307963" y="26859"/>
                  </a:lnTo>
                  <a:lnTo>
                    <a:pt x="300583" y="32773"/>
                  </a:lnTo>
                  <a:lnTo>
                    <a:pt x="287076" y="56742"/>
                  </a:lnTo>
                  <a:lnTo>
                    <a:pt x="243897" y="95664"/>
                  </a:lnTo>
                  <a:lnTo>
                    <a:pt x="211291" y="135746"/>
                  </a:lnTo>
                  <a:lnTo>
                    <a:pt x="172898" y="175254"/>
                  </a:lnTo>
                  <a:lnTo>
                    <a:pt x="136945" y="218993"/>
                  </a:lnTo>
                  <a:lnTo>
                    <a:pt x="93516" y="255874"/>
                  </a:lnTo>
                  <a:lnTo>
                    <a:pt x="51667" y="291513"/>
                  </a:lnTo>
                  <a:lnTo>
                    <a:pt x="33871" y="310444"/>
                  </a:lnTo>
                  <a:lnTo>
                    <a:pt x="23983" y="318554"/>
                  </a:lnTo>
                  <a:lnTo>
                    <a:pt x="12838" y="332291"/>
                  </a:lnTo>
                  <a:lnTo>
                    <a:pt x="0" y="33932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1" name="SMARTInkShape-201"/>
            <p:cNvSpPr/>
            <p:nvPr>
              <p:custDataLst>
                <p:tags r:id="rId8"/>
              </p:custDataLst>
            </p:nvPr>
          </p:nvSpPr>
          <p:spPr>
            <a:xfrm>
              <a:off x="5482953" y="5607892"/>
              <a:ext cx="232048" cy="339267"/>
            </a:xfrm>
            <a:custGeom>
              <a:avLst/>
              <a:gdLst/>
              <a:ahLst/>
              <a:cxnLst/>
              <a:rect l="0" t="0" r="0" b="0"/>
              <a:pathLst>
                <a:path w="232048" h="339267">
                  <a:moveTo>
                    <a:pt x="232047" y="124967"/>
                  </a:moveTo>
                  <a:lnTo>
                    <a:pt x="232047" y="124967"/>
                  </a:lnTo>
                  <a:lnTo>
                    <a:pt x="232047" y="115487"/>
                  </a:lnTo>
                  <a:lnTo>
                    <a:pt x="229401" y="108186"/>
                  </a:lnTo>
                  <a:lnTo>
                    <a:pt x="227307" y="104849"/>
                  </a:lnTo>
                  <a:lnTo>
                    <a:pt x="216234" y="69098"/>
                  </a:lnTo>
                  <a:lnTo>
                    <a:pt x="184412" y="27995"/>
                  </a:lnTo>
                  <a:lnTo>
                    <a:pt x="158873" y="6276"/>
                  </a:lnTo>
                  <a:lnTo>
                    <a:pt x="152231" y="2762"/>
                  </a:lnTo>
                  <a:lnTo>
                    <a:pt x="139882" y="508"/>
                  </a:lnTo>
                  <a:lnTo>
                    <a:pt x="126664" y="0"/>
                  </a:lnTo>
                  <a:lnTo>
                    <a:pt x="126073" y="976"/>
                  </a:lnTo>
                  <a:lnTo>
                    <a:pt x="124994" y="16178"/>
                  </a:lnTo>
                  <a:lnTo>
                    <a:pt x="125914" y="30997"/>
                  </a:lnTo>
                  <a:lnTo>
                    <a:pt x="140125" y="72678"/>
                  </a:lnTo>
                  <a:lnTo>
                    <a:pt x="154703" y="116207"/>
                  </a:lnTo>
                  <a:lnTo>
                    <a:pt x="166572" y="157927"/>
                  </a:lnTo>
                  <a:lnTo>
                    <a:pt x="175824" y="198506"/>
                  </a:lnTo>
                  <a:lnTo>
                    <a:pt x="180331" y="227454"/>
                  </a:lnTo>
                  <a:lnTo>
                    <a:pt x="186003" y="259753"/>
                  </a:lnTo>
                  <a:lnTo>
                    <a:pt x="187276" y="300136"/>
                  </a:lnTo>
                  <a:lnTo>
                    <a:pt x="184698" y="309646"/>
                  </a:lnTo>
                  <a:lnTo>
                    <a:pt x="180314" y="320577"/>
                  </a:lnTo>
                  <a:lnTo>
                    <a:pt x="179698" y="323835"/>
                  </a:lnTo>
                  <a:lnTo>
                    <a:pt x="174093" y="333160"/>
                  </a:lnTo>
                  <a:lnTo>
                    <a:pt x="168917" y="336559"/>
                  </a:lnTo>
                  <a:lnTo>
                    <a:pt x="160425" y="338474"/>
                  </a:lnTo>
                  <a:lnTo>
                    <a:pt x="122278" y="339266"/>
                  </a:lnTo>
                  <a:lnTo>
                    <a:pt x="81833" y="325977"/>
                  </a:lnTo>
                  <a:lnTo>
                    <a:pt x="38485" y="297584"/>
                  </a:lnTo>
                  <a:lnTo>
                    <a:pt x="19775" y="288343"/>
                  </a:lnTo>
                  <a:lnTo>
                    <a:pt x="16118" y="287463"/>
                  </a:lnTo>
                  <a:lnTo>
                    <a:pt x="13680" y="285883"/>
                  </a:lnTo>
                  <a:lnTo>
                    <a:pt x="12055" y="283838"/>
                  </a:lnTo>
                  <a:lnTo>
                    <a:pt x="9257" y="278920"/>
                  </a:lnTo>
                  <a:lnTo>
                    <a:pt x="0" y="267988"/>
                  </a:lnTo>
                  <a:lnTo>
                    <a:pt x="8805" y="25891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2" name="SMARTInkShape-202"/>
            <p:cNvSpPr/>
            <p:nvPr>
              <p:custDataLst>
                <p:tags r:id="rId9"/>
              </p:custDataLst>
            </p:nvPr>
          </p:nvSpPr>
          <p:spPr>
            <a:xfrm>
              <a:off x="5759648" y="5715000"/>
              <a:ext cx="169665" cy="321469"/>
            </a:xfrm>
            <a:custGeom>
              <a:avLst/>
              <a:gdLst/>
              <a:ahLst/>
              <a:cxnLst/>
              <a:rect l="0" t="0" r="0" b="0"/>
              <a:pathLst>
                <a:path w="169665" h="321469">
                  <a:moveTo>
                    <a:pt x="169664" y="0"/>
                  </a:moveTo>
                  <a:lnTo>
                    <a:pt x="169664" y="0"/>
                  </a:lnTo>
                  <a:lnTo>
                    <a:pt x="169664" y="38373"/>
                  </a:lnTo>
                  <a:lnTo>
                    <a:pt x="158252" y="82846"/>
                  </a:lnTo>
                  <a:lnTo>
                    <a:pt x="145303" y="116303"/>
                  </a:lnTo>
                  <a:lnTo>
                    <a:pt x="136066" y="152017"/>
                  </a:lnTo>
                  <a:lnTo>
                    <a:pt x="117995" y="190257"/>
                  </a:lnTo>
                  <a:lnTo>
                    <a:pt x="89845" y="232158"/>
                  </a:lnTo>
                  <a:lnTo>
                    <a:pt x="68494" y="273843"/>
                  </a:lnTo>
                  <a:lnTo>
                    <a:pt x="59876" y="283104"/>
                  </a:lnTo>
                  <a:lnTo>
                    <a:pt x="20909" y="317469"/>
                  </a:lnTo>
                  <a:lnTo>
                    <a:pt x="11927" y="320283"/>
                  </a:lnTo>
                  <a:lnTo>
                    <a:pt x="0" y="32146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3" name="SMARTInkShape-203"/>
            <p:cNvSpPr/>
            <p:nvPr>
              <p:custDataLst>
                <p:tags r:id="rId10"/>
              </p:custDataLst>
            </p:nvPr>
          </p:nvSpPr>
          <p:spPr>
            <a:xfrm>
              <a:off x="5759648" y="5840025"/>
              <a:ext cx="187524" cy="35710"/>
            </a:xfrm>
            <a:custGeom>
              <a:avLst/>
              <a:gdLst/>
              <a:ahLst/>
              <a:cxnLst/>
              <a:rect l="0" t="0" r="0" b="0"/>
              <a:pathLst>
                <a:path w="187524" h="35710">
                  <a:moveTo>
                    <a:pt x="0" y="8920"/>
                  </a:moveTo>
                  <a:lnTo>
                    <a:pt x="0" y="8920"/>
                  </a:lnTo>
                  <a:lnTo>
                    <a:pt x="0" y="4180"/>
                  </a:lnTo>
                  <a:lnTo>
                    <a:pt x="1985" y="2783"/>
                  </a:lnTo>
                  <a:lnTo>
                    <a:pt x="20118" y="358"/>
                  </a:lnTo>
                  <a:lnTo>
                    <a:pt x="60908" y="0"/>
                  </a:lnTo>
                  <a:lnTo>
                    <a:pt x="100143" y="11015"/>
                  </a:lnTo>
                  <a:lnTo>
                    <a:pt x="110984" y="14812"/>
                  </a:lnTo>
                  <a:lnTo>
                    <a:pt x="153051" y="25420"/>
                  </a:lnTo>
                  <a:lnTo>
                    <a:pt x="187523" y="3570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4" name="SMARTInkShape-204"/>
            <p:cNvSpPr/>
            <p:nvPr>
              <p:custDataLst>
                <p:tags r:id="rId11"/>
              </p:custDataLst>
            </p:nvPr>
          </p:nvSpPr>
          <p:spPr>
            <a:xfrm>
              <a:off x="6045398" y="5813236"/>
              <a:ext cx="124981" cy="219091"/>
            </a:xfrm>
            <a:custGeom>
              <a:avLst/>
              <a:gdLst/>
              <a:ahLst/>
              <a:cxnLst/>
              <a:rect l="0" t="0" r="0" b="0"/>
              <a:pathLst>
                <a:path w="124981" h="219091">
                  <a:moveTo>
                    <a:pt x="0" y="62498"/>
                  </a:moveTo>
                  <a:lnTo>
                    <a:pt x="0" y="62498"/>
                  </a:lnTo>
                  <a:lnTo>
                    <a:pt x="4740" y="62498"/>
                  </a:lnTo>
                  <a:lnTo>
                    <a:pt x="32018" y="71592"/>
                  </a:lnTo>
                  <a:lnTo>
                    <a:pt x="44506" y="78332"/>
                  </a:lnTo>
                  <a:lnTo>
                    <a:pt x="87075" y="80350"/>
                  </a:lnTo>
                  <a:lnTo>
                    <a:pt x="110163" y="80357"/>
                  </a:lnTo>
                  <a:lnTo>
                    <a:pt x="112137" y="79366"/>
                  </a:lnTo>
                  <a:lnTo>
                    <a:pt x="113454" y="77712"/>
                  </a:lnTo>
                  <a:lnTo>
                    <a:pt x="114330" y="75617"/>
                  </a:lnTo>
                  <a:lnTo>
                    <a:pt x="115908" y="74221"/>
                  </a:lnTo>
                  <a:lnTo>
                    <a:pt x="120306" y="72669"/>
                  </a:lnTo>
                  <a:lnTo>
                    <a:pt x="121876" y="71263"/>
                  </a:lnTo>
                  <a:lnTo>
                    <a:pt x="123620" y="67055"/>
                  </a:lnTo>
                  <a:lnTo>
                    <a:pt x="124980" y="33938"/>
                  </a:lnTo>
                  <a:lnTo>
                    <a:pt x="122354" y="27315"/>
                  </a:lnTo>
                  <a:lnTo>
                    <a:pt x="118872" y="21064"/>
                  </a:lnTo>
                  <a:lnTo>
                    <a:pt x="117324" y="14979"/>
                  </a:lnTo>
                  <a:lnTo>
                    <a:pt x="115919" y="12959"/>
                  </a:lnTo>
                  <a:lnTo>
                    <a:pt x="113990" y="11613"/>
                  </a:lnTo>
                  <a:lnTo>
                    <a:pt x="109202" y="9125"/>
                  </a:lnTo>
                  <a:lnTo>
                    <a:pt x="99868" y="1389"/>
                  </a:lnTo>
                  <a:lnTo>
                    <a:pt x="93972" y="405"/>
                  </a:lnTo>
                  <a:lnTo>
                    <a:pt x="76116" y="0"/>
                  </a:lnTo>
                  <a:lnTo>
                    <a:pt x="70871" y="2641"/>
                  </a:lnTo>
                  <a:lnTo>
                    <a:pt x="68083" y="4734"/>
                  </a:lnTo>
                  <a:lnTo>
                    <a:pt x="64986" y="9705"/>
                  </a:lnTo>
                  <a:lnTo>
                    <a:pt x="62618" y="15222"/>
                  </a:lnTo>
                  <a:lnTo>
                    <a:pt x="58257" y="20981"/>
                  </a:lnTo>
                  <a:lnTo>
                    <a:pt x="55658" y="29494"/>
                  </a:lnTo>
                  <a:lnTo>
                    <a:pt x="52667" y="72545"/>
                  </a:lnTo>
                  <a:lnTo>
                    <a:pt x="45205" y="115967"/>
                  </a:lnTo>
                  <a:lnTo>
                    <a:pt x="45888" y="127935"/>
                  </a:lnTo>
                  <a:lnTo>
                    <a:pt x="53041" y="169653"/>
                  </a:lnTo>
                  <a:lnTo>
                    <a:pt x="53547" y="198896"/>
                  </a:lnTo>
                  <a:lnTo>
                    <a:pt x="56211" y="205140"/>
                  </a:lnTo>
                  <a:lnTo>
                    <a:pt x="66880" y="218506"/>
                  </a:lnTo>
                  <a:lnTo>
                    <a:pt x="68398" y="219090"/>
                  </a:lnTo>
                  <a:lnTo>
                    <a:pt x="69412" y="218487"/>
                  </a:lnTo>
                  <a:lnTo>
                    <a:pt x="70088" y="217092"/>
                  </a:lnTo>
                  <a:lnTo>
                    <a:pt x="71530" y="216162"/>
                  </a:lnTo>
                  <a:lnTo>
                    <a:pt x="78301" y="213862"/>
                  </a:lnTo>
                  <a:lnTo>
                    <a:pt x="89297" y="20537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5" name="SMARTInkShape-205"/>
            <p:cNvSpPr/>
            <p:nvPr>
              <p:custDataLst>
                <p:tags r:id="rId12"/>
              </p:custDataLst>
            </p:nvPr>
          </p:nvSpPr>
          <p:spPr>
            <a:xfrm>
              <a:off x="6295429" y="5902559"/>
              <a:ext cx="321357" cy="249996"/>
            </a:xfrm>
            <a:custGeom>
              <a:avLst/>
              <a:gdLst/>
              <a:ahLst/>
              <a:cxnLst/>
              <a:rect l="0" t="0" r="0" b="0"/>
              <a:pathLst>
                <a:path w="321357" h="249996">
                  <a:moveTo>
                    <a:pt x="0" y="71402"/>
                  </a:moveTo>
                  <a:lnTo>
                    <a:pt x="0" y="71402"/>
                  </a:lnTo>
                  <a:lnTo>
                    <a:pt x="0" y="92393"/>
                  </a:lnTo>
                  <a:lnTo>
                    <a:pt x="7689" y="117799"/>
                  </a:lnTo>
                  <a:lnTo>
                    <a:pt x="7109" y="121185"/>
                  </a:lnTo>
                  <a:lnTo>
                    <a:pt x="755" y="133654"/>
                  </a:lnTo>
                  <a:lnTo>
                    <a:pt x="0" y="151765"/>
                  </a:lnTo>
                  <a:lnTo>
                    <a:pt x="0" y="139340"/>
                  </a:lnTo>
                  <a:lnTo>
                    <a:pt x="2646" y="133677"/>
                  </a:lnTo>
                  <a:lnTo>
                    <a:pt x="4740" y="130778"/>
                  </a:lnTo>
                  <a:lnTo>
                    <a:pt x="24088" y="86342"/>
                  </a:lnTo>
                  <a:lnTo>
                    <a:pt x="47635" y="51925"/>
                  </a:lnTo>
                  <a:lnTo>
                    <a:pt x="92166" y="14858"/>
                  </a:lnTo>
                  <a:lnTo>
                    <a:pt x="98179" y="11545"/>
                  </a:lnTo>
                  <a:lnTo>
                    <a:pt x="104158" y="9080"/>
                  </a:lnTo>
                  <a:lnTo>
                    <a:pt x="113103" y="3106"/>
                  </a:lnTo>
                  <a:lnTo>
                    <a:pt x="122038" y="895"/>
                  </a:lnTo>
                  <a:lnTo>
                    <a:pt x="138164" y="0"/>
                  </a:lnTo>
                  <a:lnTo>
                    <a:pt x="139735" y="980"/>
                  </a:lnTo>
                  <a:lnTo>
                    <a:pt x="140782" y="2626"/>
                  </a:lnTo>
                  <a:lnTo>
                    <a:pt x="141479" y="4716"/>
                  </a:lnTo>
                  <a:lnTo>
                    <a:pt x="142937" y="6108"/>
                  </a:lnTo>
                  <a:lnTo>
                    <a:pt x="150441" y="8527"/>
                  </a:lnTo>
                  <a:lnTo>
                    <a:pt x="151199" y="11377"/>
                  </a:lnTo>
                  <a:lnTo>
                    <a:pt x="151804" y="51566"/>
                  </a:lnTo>
                  <a:lnTo>
                    <a:pt x="151804" y="61263"/>
                  </a:lnTo>
                  <a:lnTo>
                    <a:pt x="150812" y="64643"/>
                  </a:lnTo>
                  <a:lnTo>
                    <a:pt x="149159" y="66895"/>
                  </a:lnTo>
                  <a:lnTo>
                    <a:pt x="147065" y="68398"/>
                  </a:lnTo>
                  <a:lnTo>
                    <a:pt x="144738" y="75359"/>
                  </a:lnTo>
                  <a:lnTo>
                    <a:pt x="143243" y="91256"/>
                  </a:lnTo>
                  <a:lnTo>
                    <a:pt x="142128" y="93568"/>
                  </a:lnTo>
                  <a:lnTo>
                    <a:pt x="140393" y="95109"/>
                  </a:lnTo>
                  <a:lnTo>
                    <a:pt x="138245" y="96136"/>
                  </a:lnTo>
                  <a:lnTo>
                    <a:pt x="136811" y="97813"/>
                  </a:lnTo>
                  <a:lnTo>
                    <a:pt x="134323" y="105699"/>
                  </a:lnTo>
                  <a:lnTo>
                    <a:pt x="133946" y="116015"/>
                  </a:lnTo>
                  <a:lnTo>
                    <a:pt x="133946" y="111298"/>
                  </a:lnTo>
                  <a:lnTo>
                    <a:pt x="134938" y="109906"/>
                  </a:lnTo>
                  <a:lnTo>
                    <a:pt x="136591" y="108978"/>
                  </a:lnTo>
                  <a:lnTo>
                    <a:pt x="138686" y="108358"/>
                  </a:lnTo>
                  <a:lnTo>
                    <a:pt x="140082" y="106953"/>
                  </a:lnTo>
                  <a:lnTo>
                    <a:pt x="141634" y="102747"/>
                  </a:lnTo>
                  <a:lnTo>
                    <a:pt x="147615" y="97569"/>
                  </a:lnTo>
                  <a:lnTo>
                    <a:pt x="178485" y="74031"/>
                  </a:lnTo>
                  <a:lnTo>
                    <a:pt x="195220" y="67180"/>
                  </a:lnTo>
                  <a:lnTo>
                    <a:pt x="230146" y="47210"/>
                  </a:lnTo>
                  <a:lnTo>
                    <a:pt x="260579" y="44765"/>
                  </a:lnTo>
                  <a:lnTo>
                    <a:pt x="267287" y="47326"/>
                  </a:lnTo>
                  <a:lnTo>
                    <a:pt x="273575" y="50780"/>
                  </a:lnTo>
                  <a:lnTo>
                    <a:pt x="282694" y="53716"/>
                  </a:lnTo>
                  <a:lnTo>
                    <a:pt x="303605" y="68940"/>
                  </a:lnTo>
                  <a:lnTo>
                    <a:pt x="306584" y="69761"/>
                  </a:lnTo>
                  <a:lnTo>
                    <a:pt x="308569" y="71300"/>
                  </a:lnTo>
                  <a:lnTo>
                    <a:pt x="310775" y="75656"/>
                  </a:lnTo>
                  <a:lnTo>
                    <a:pt x="313182" y="86537"/>
                  </a:lnTo>
                  <a:lnTo>
                    <a:pt x="318573" y="96281"/>
                  </a:lnTo>
                  <a:lnTo>
                    <a:pt x="321356" y="140021"/>
                  </a:lnTo>
                  <a:lnTo>
                    <a:pt x="310441" y="180426"/>
                  </a:lnTo>
                  <a:lnTo>
                    <a:pt x="292763" y="222472"/>
                  </a:lnTo>
                  <a:lnTo>
                    <a:pt x="280537" y="237993"/>
                  </a:lnTo>
                  <a:lnTo>
                    <a:pt x="278473" y="244000"/>
                  </a:lnTo>
                  <a:lnTo>
                    <a:pt x="276930" y="245998"/>
                  </a:lnTo>
                  <a:lnTo>
                    <a:pt x="267891" y="24999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6" name="SMARTInkShape-206"/>
            <p:cNvSpPr/>
            <p:nvPr>
              <p:custDataLst>
                <p:tags r:id="rId13"/>
              </p:custDataLst>
            </p:nvPr>
          </p:nvSpPr>
          <p:spPr>
            <a:xfrm>
              <a:off x="5634632" y="6210190"/>
              <a:ext cx="696517" cy="40592"/>
            </a:xfrm>
            <a:custGeom>
              <a:avLst/>
              <a:gdLst/>
              <a:ahLst/>
              <a:cxnLst/>
              <a:rect l="0" t="0" r="0" b="0"/>
              <a:pathLst>
                <a:path w="696517" h="40592">
                  <a:moveTo>
                    <a:pt x="696516" y="40591"/>
                  </a:moveTo>
                  <a:lnTo>
                    <a:pt x="696516" y="40591"/>
                  </a:lnTo>
                  <a:lnTo>
                    <a:pt x="658925" y="40591"/>
                  </a:lnTo>
                  <a:lnTo>
                    <a:pt x="622063" y="37945"/>
                  </a:lnTo>
                  <a:lnTo>
                    <a:pt x="588467" y="33523"/>
                  </a:lnTo>
                  <a:lnTo>
                    <a:pt x="553377" y="29568"/>
                  </a:lnTo>
                  <a:lnTo>
                    <a:pt x="515198" y="22112"/>
                  </a:lnTo>
                  <a:lnTo>
                    <a:pt x="477758" y="16264"/>
                  </a:lnTo>
                  <a:lnTo>
                    <a:pt x="442521" y="11886"/>
                  </a:lnTo>
                  <a:lnTo>
                    <a:pt x="412973" y="7989"/>
                  </a:lnTo>
                  <a:lnTo>
                    <a:pt x="376690" y="6257"/>
                  </a:lnTo>
                  <a:lnTo>
                    <a:pt x="337413" y="2843"/>
                  </a:lnTo>
                  <a:lnTo>
                    <a:pt x="295814" y="0"/>
                  </a:lnTo>
                  <a:lnTo>
                    <a:pt x="273608" y="632"/>
                  </a:lnTo>
                  <a:lnTo>
                    <a:pt x="250866" y="2046"/>
                  </a:lnTo>
                  <a:lnTo>
                    <a:pt x="227768" y="2989"/>
                  </a:lnTo>
                  <a:lnTo>
                    <a:pt x="204431" y="3616"/>
                  </a:lnTo>
                  <a:lnTo>
                    <a:pt x="180937" y="4035"/>
                  </a:lnTo>
                  <a:lnTo>
                    <a:pt x="157335" y="4314"/>
                  </a:lnTo>
                  <a:lnTo>
                    <a:pt x="133664" y="4500"/>
                  </a:lnTo>
                  <a:lnTo>
                    <a:pt x="109946" y="4623"/>
                  </a:lnTo>
                  <a:lnTo>
                    <a:pt x="87187" y="5699"/>
                  </a:lnTo>
                  <a:lnTo>
                    <a:pt x="43380" y="9539"/>
                  </a:lnTo>
                  <a:lnTo>
                    <a:pt x="0" y="1380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SMARTInkShape-207"/>
            <p:cNvSpPr/>
            <p:nvPr>
              <p:custDataLst>
                <p:tags r:id="rId14"/>
              </p:custDataLst>
            </p:nvPr>
          </p:nvSpPr>
          <p:spPr>
            <a:xfrm>
              <a:off x="5268516" y="5616773"/>
              <a:ext cx="142876" cy="276821"/>
            </a:xfrm>
            <a:custGeom>
              <a:avLst/>
              <a:gdLst/>
              <a:ahLst/>
              <a:cxnLst/>
              <a:rect l="0" t="0" r="0" b="0"/>
              <a:pathLst>
                <a:path w="142876" h="276821">
                  <a:moveTo>
                    <a:pt x="0" y="0"/>
                  </a:moveTo>
                  <a:lnTo>
                    <a:pt x="0" y="0"/>
                  </a:lnTo>
                  <a:lnTo>
                    <a:pt x="4739" y="0"/>
                  </a:lnTo>
                  <a:lnTo>
                    <a:pt x="9713" y="2646"/>
                  </a:lnTo>
                  <a:lnTo>
                    <a:pt x="22123" y="13302"/>
                  </a:lnTo>
                  <a:lnTo>
                    <a:pt x="55768" y="57510"/>
                  </a:lnTo>
                  <a:lnTo>
                    <a:pt x="71827" y="100928"/>
                  </a:lnTo>
                  <a:lnTo>
                    <a:pt x="87363" y="142238"/>
                  </a:lnTo>
                  <a:lnTo>
                    <a:pt x="108897" y="179882"/>
                  </a:lnTo>
                  <a:lnTo>
                    <a:pt x="117786" y="220766"/>
                  </a:lnTo>
                  <a:lnTo>
                    <a:pt x="122872" y="240368"/>
                  </a:lnTo>
                  <a:lnTo>
                    <a:pt x="125054" y="251689"/>
                  </a:lnTo>
                  <a:lnTo>
                    <a:pt x="134027" y="272475"/>
                  </a:lnTo>
                  <a:lnTo>
                    <a:pt x="135983" y="273923"/>
                  </a:lnTo>
                  <a:lnTo>
                    <a:pt x="142875" y="27682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SMARTInkShape-208"/>
            <p:cNvSpPr/>
            <p:nvPr>
              <p:custDataLst>
                <p:tags r:id="rId15"/>
              </p:custDataLst>
            </p:nvPr>
          </p:nvSpPr>
          <p:spPr>
            <a:xfrm>
              <a:off x="5013688" y="5482873"/>
              <a:ext cx="201251" cy="357096"/>
            </a:xfrm>
            <a:custGeom>
              <a:avLst/>
              <a:gdLst/>
              <a:ahLst/>
              <a:cxnLst/>
              <a:rect l="0" t="0" r="0" b="0"/>
              <a:pathLst>
                <a:path w="201251" h="357096">
                  <a:moveTo>
                    <a:pt x="201250" y="142830"/>
                  </a:moveTo>
                  <a:lnTo>
                    <a:pt x="201250" y="142830"/>
                  </a:lnTo>
                  <a:lnTo>
                    <a:pt x="201250" y="133350"/>
                  </a:lnTo>
                  <a:lnTo>
                    <a:pt x="198604" y="126049"/>
                  </a:lnTo>
                  <a:lnTo>
                    <a:pt x="187010" y="109238"/>
                  </a:lnTo>
                  <a:lnTo>
                    <a:pt x="182479" y="94071"/>
                  </a:lnTo>
                  <a:lnTo>
                    <a:pt x="153879" y="59964"/>
                  </a:lnTo>
                  <a:lnTo>
                    <a:pt x="111731" y="28624"/>
                  </a:lnTo>
                  <a:lnTo>
                    <a:pt x="70268" y="6018"/>
                  </a:lnTo>
                  <a:lnTo>
                    <a:pt x="47456" y="1152"/>
                  </a:lnTo>
                  <a:lnTo>
                    <a:pt x="27522" y="0"/>
                  </a:lnTo>
                  <a:lnTo>
                    <a:pt x="25900" y="978"/>
                  </a:lnTo>
                  <a:lnTo>
                    <a:pt x="24818" y="2620"/>
                  </a:lnTo>
                  <a:lnTo>
                    <a:pt x="23296" y="9675"/>
                  </a:lnTo>
                  <a:lnTo>
                    <a:pt x="22782" y="25687"/>
                  </a:lnTo>
                  <a:lnTo>
                    <a:pt x="35094" y="64396"/>
                  </a:lnTo>
                  <a:lnTo>
                    <a:pt x="47565" y="104700"/>
                  </a:lnTo>
                  <a:lnTo>
                    <a:pt x="65463" y="144999"/>
                  </a:lnTo>
                  <a:lnTo>
                    <a:pt x="78847" y="186143"/>
                  </a:lnTo>
                  <a:lnTo>
                    <a:pt x="96188" y="229070"/>
                  </a:lnTo>
                  <a:lnTo>
                    <a:pt x="101673" y="267242"/>
                  </a:lnTo>
                  <a:lnTo>
                    <a:pt x="102904" y="311657"/>
                  </a:lnTo>
                  <a:lnTo>
                    <a:pt x="102999" y="331400"/>
                  </a:lnTo>
                  <a:lnTo>
                    <a:pt x="100366" y="338426"/>
                  </a:lnTo>
                  <a:lnTo>
                    <a:pt x="86772" y="355328"/>
                  </a:lnTo>
                  <a:lnTo>
                    <a:pt x="65824" y="357072"/>
                  </a:lnTo>
                  <a:lnTo>
                    <a:pt x="63340" y="357095"/>
                  </a:lnTo>
                  <a:lnTo>
                    <a:pt x="57936" y="354476"/>
                  </a:lnTo>
                  <a:lnTo>
                    <a:pt x="52226" y="350996"/>
                  </a:lnTo>
                  <a:lnTo>
                    <a:pt x="43434" y="348046"/>
                  </a:lnTo>
                  <a:lnTo>
                    <a:pt x="10748" y="318410"/>
                  </a:lnTo>
                  <a:lnTo>
                    <a:pt x="7442" y="312478"/>
                  </a:lnTo>
                  <a:lnTo>
                    <a:pt x="4979" y="306534"/>
                  </a:lnTo>
                  <a:lnTo>
                    <a:pt x="578" y="300585"/>
                  </a:lnTo>
                  <a:lnTo>
                    <a:pt x="0" y="296617"/>
                  </a:lnTo>
                  <a:lnTo>
                    <a:pt x="4796" y="2767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50" name="SMARTInkShape-209"/>
          <p:cNvSpPr/>
          <p:nvPr>
            <p:custDataLst>
              <p:tags r:id="rId3"/>
            </p:custDataLst>
          </p:nvPr>
        </p:nvSpPr>
        <p:spPr>
          <a:xfrm>
            <a:off x="7527726" y="5947171"/>
            <a:ext cx="1098352" cy="169666"/>
          </a:xfrm>
          <a:custGeom>
            <a:avLst/>
            <a:gdLst/>
            <a:ahLst/>
            <a:cxnLst/>
            <a:rect l="0" t="0" r="0" b="0"/>
            <a:pathLst>
              <a:path w="1098352" h="169666">
                <a:moveTo>
                  <a:pt x="1098351" y="44649"/>
                </a:moveTo>
                <a:lnTo>
                  <a:pt x="1098351" y="44649"/>
                </a:lnTo>
                <a:lnTo>
                  <a:pt x="1093207" y="44649"/>
                </a:lnTo>
                <a:lnTo>
                  <a:pt x="1095403" y="44649"/>
                </a:lnTo>
                <a:lnTo>
                  <a:pt x="1083257" y="44649"/>
                </a:lnTo>
                <a:lnTo>
                  <a:pt x="1080351" y="45641"/>
                </a:lnTo>
                <a:lnTo>
                  <a:pt x="1079406" y="47294"/>
                </a:lnTo>
                <a:lnTo>
                  <a:pt x="1079768" y="49389"/>
                </a:lnTo>
                <a:lnTo>
                  <a:pt x="1078025" y="49794"/>
                </a:lnTo>
                <a:lnTo>
                  <a:pt x="1046445" y="44671"/>
                </a:lnTo>
                <a:lnTo>
                  <a:pt x="1045888" y="45656"/>
                </a:lnTo>
                <a:lnTo>
                  <a:pt x="1045269" y="49397"/>
                </a:lnTo>
                <a:lnTo>
                  <a:pt x="1044112" y="50790"/>
                </a:lnTo>
                <a:lnTo>
                  <a:pt x="1040180" y="52340"/>
                </a:lnTo>
                <a:lnTo>
                  <a:pt x="1001596" y="53579"/>
                </a:lnTo>
                <a:lnTo>
                  <a:pt x="993286" y="47442"/>
                </a:lnTo>
                <a:lnTo>
                  <a:pt x="984981" y="45477"/>
                </a:lnTo>
                <a:lnTo>
                  <a:pt x="975066" y="44758"/>
                </a:lnTo>
                <a:lnTo>
                  <a:pt x="974488" y="45714"/>
                </a:lnTo>
                <a:lnTo>
                  <a:pt x="973488" y="52347"/>
                </a:lnTo>
                <a:lnTo>
                  <a:pt x="970758" y="53031"/>
                </a:lnTo>
                <a:lnTo>
                  <a:pt x="939268" y="53579"/>
                </a:lnTo>
                <a:lnTo>
                  <a:pt x="933366" y="48839"/>
                </a:lnTo>
                <a:lnTo>
                  <a:pt x="931807" y="48434"/>
                </a:lnTo>
                <a:lnTo>
                  <a:pt x="930767" y="49157"/>
                </a:lnTo>
                <a:lnTo>
                  <a:pt x="930073" y="50632"/>
                </a:lnTo>
                <a:lnTo>
                  <a:pt x="928619" y="51613"/>
                </a:lnTo>
                <a:lnTo>
                  <a:pt x="921832" y="52996"/>
                </a:lnTo>
                <a:lnTo>
                  <a:pt x="877183" y="53579"/>
                </a:lnTo>
                <a:lnTo>
                  <a:pt x="871733" y="53579"/>
                </a:lnTo>
                <a:lnTo>
                  <a:pt x="869882" y="52587"/>
                </a:lnTo>
                <a:lnTo>
                  <a:pt x="868648" y="50933"/>
                </a:lnTo>
                <a:lnTo>
                  <a:pt x="867826" y="48839"/>
                </a:lnTo>
                <a:lnTo>
                  <a:pt x="866285" y="47442"/>
                </a:lnTo>
                <a:lnTo>
                  <a:pt x="861927" y="45891"/>
                </a:lnTo>
                <a:lnTo>
                  <a:pt x="818100" y="44649"/>
                </a:lnTo>
                <a:lnTo>
                  <a:pt x="816268" y="43657"/>
                </a:lnTo>
                <a:lnTo>
                  <a:pt x="815045" y="42003"/>
                </a:lnTo>
                <a:lnTo>
                  <a:pt x="814231" y="39909"/>
                </a:lnTo>
                <a:lnTo>
                  <a:pt x="812696" y="39504"/>
                </a:lnTo>
                <a:lnTo>
                  <a:pt x="805057" y="43776"/>
                </a:lnTo>
                <a:lnTo>
                  <a:pt x="801642" y="41615"/>
                </a:lnTo>
                <a:lnTo>
                  <a:pt x="799342" y="39650"/>
                </a:lnTo>
                <a:lnTo>
                  <a:pt x="794140" y="37465"/>
                </a:lnTo>
                <a:lnTo>
                  <a:pt x="751825" y="35720"/>
                </a:lnTo>
                <a:lnTo>
                  <a:pt x="730129" y="28031"/>
                </a:lnTo>
                <a:lnTo>
                  <a:pt x="685725" y="26790"/>
                </a:lnTo>
                <a:lnTo>
                  <a:pt x="643436" y="26790"/>
                </a:lnTo>
                <a:lnTo>
                  <a:pt x="599135" y="26790"/>
                </a:lnTo>
                <a:lnTo>
                  <a:pt x="577789" y="26790"/>
                </a:lnTo>
                <a:lnTo>
                  <a:pt x="571649" y="24144"/>
                </a:lnTo>
                <a:lnTo>
                  <a:pt x="565613" y="20653"/>
                </a:lnTo>
                <a:lnTo>
                  <a:pt x="553654" y="18411"/>
                </a:lnTo>
                <a:lnTo>
                  <a:pt x="511969" y="17861"/>
                </a:lnTo>
                <a:lnTo>
                  <a:pt x="506016" y="17860"/>
                </a:lnTo>
                <a:lnTo>
                  <a:pt x="500062" y="15214"/>
                </a:lnTo>
                <a:lnTo>
                  <a:pt x="494109" y="11723"/>
                </a:lnTo>
                <a:lnTo>
                  <a:pt x="482203" y="9481"/>
                </a:lnTo>
                <a:lnTo>
                  <a:pt x="461368" y="8963"/>
                </a:lnTo>
                <a:lnTo>
                  <a:pt x="459383" y="7960"/>
                </a:lnTo>
                <a:lnTo>
                  <a:pt x="458060" y="6299"/>
                </a:lnTo>
                <a:lnTo>
                  <a:pt x="457178" y="4199"/>
                </a:lnTo>
                <a:lnTo>
                  <a:pt x="455598" y="2800"/>
                </a:lnTo>
                <a:lnTo>
                  <a:pt x="451196" y="1245"/>
                </a:lnTo>
                <a:lnTo>
                  <a:pt x="407787" y="3"/>
                </a:lnTo>
                <a:lnTo>
                  <a:pt x="366069" y="0"/>
                </a:lnTo>
                <a:lnTo>
                  <a:pt x="348780" y="0"/>
                </a:lnTo>
                <a:lnTo>
                  <a:pt x="341232" y="6137"/>
                </a:lnTo>
                <a:lnTo>
                  <a:pt x="333057" y="8102"/>
                </a:lnTo>
                <a:lnTo>
                  <a:pt x="291217" y="8930"/>
                </a:lnTo>
                <a:lnTo>
                  <a:pt x="246654" y="8930"/>
                </a:lnTo>
                <a:lnTo>
                  <a:pt x="215959" y="8930"/>
                </a:lnTo>
                <a:lnTo>
                  <a:pt x="215410" y="9922"/>
                </a:lnTo>
                <a:lnTo>
                  <a:pt x="214801" y="13670"/>
                </a:lnTo>
                <a:lnTo>
                  <a:pt x="213646" y="15068"/>
                </a:lnTo>
                <a:lnTo>
                  <a:pt x="209717" y="16618"/>
                </a:lnTo>
                <a:lnTo>
                  <a:pt x="188908" y="17851"/>
                </a:lnTo>
                <a:lnTo>
                  <a:pt x="179957" y="25548"/>
                </a:lnTo>
                <a:lnTo>
                  <a:pt x="174257" y="26421"/>
                </a:lnTo>
                <a:lnTo>
                  <a:pt x="166284" y="26680"/>
                </a:lnTo>
                <a:lnTo>
                  <a:pt x="164435" y="27709"/>
                </a:lnTo>
                <a:lnTo>
                  <a:pt x="163201" y="29387"/>
                </a:lnTo>
                <a:lnTo>
                  <a:pt x="162379" y="31498"/>
                </a:lnTo>
                <a:lnTo>
                  <a:pt x="160838" y="32905"/>
                </a:lnTo>
                <a:lnTo>
                  <a:pt x="151237" y="37809"/>
                </a:lnTo>
                <a:lnTo>
                  <a:pt x="144527" y="43297"/>
                </a:lnTo>
                <a:lnTo>
                  <a:pt x="138624" y="44248"/>
                </a:lnTo>
                <a:lnTo>
                  <a:pt x="137064" y="45374"/>
                </a:lnTo>
                <a:lnTo>
                  <a:pt x="136025" y="47116"/>
                </a:lnTo>
                <a:lnTo>
                  <a:pt x="135331" y="49271"/>
                </a:lnTo>
                <a:lnTo>
                  <a:pt x="133877" y="50707"/>
                </a:lnTo>
                <a:lnTo>
                  <a:pt x="129616" y="52303"/>
                </a:lnTo>
                <a:lnTo>
                  <a:pt x="128082" y="53720"/>
                </a:lnTo>
                <a:lnTo>
                  <a:pt x="126379" y="57941"/>
                </a:lnTo>
                <a:lnTo>
                  <a:pt x="124932" y="59464"/>
                </a:lnTo>
                <a:lnTo>
                  <a:pt x="120679" y="61155"/>
                </a:lnTo>
                <a:lnTo>
                  <a:pt x="112706" y="62107"/>
                </a:lnTo>
                <a:lnTo>
                  <a:pt x="110857" y="63233"/>
                </a:lnTo>
                <a:lnTo>
                  <a:pt x="109623" y="64976"/>
                </a:lnTo>
                <a:lnTo>
                  <a:pt x="108801" y="67130"/>
                </a:lnTo>
                <a:lnTo>
                  <a:pt x="107260" y="68566"/>
                </a:lnTo>
                <a:lnTo>
                  <a:pt x="102904" y="70162"/>
                </a:lnTo>
                <a:lnTo>
                  <a:pt x="101344" y="71579"/>
                </a:lnTo>
                <a:lnTo>
                  <a:pt x="99612" y="75801"/>
                </a:lnTo>
                <a:lnTo>
                  <a:pt x="98158" y="77323"/>
                </a:lnTo>
                <a:lnTo>
                  <a:pt x="80855" y="88894"/>
                </a:lnTo>
                <a:lnTo>
                  <a:pt x="62909" y="106756"/>
                </a:lnTo>
                <a:lnTo>
                  <a:pt x="62627" y="111779"/>
                </a:lnTo>
                <a:lnTo>
                  <a:pt x="61595" y="113215"/>
                </a:lnTo>
                <a:lnTo>
                  <a:pt x="59916" y="114172"/>
                </a:lnTo>
                <a:lnTo>
                  <a:pt x="57802" y="114811"/>
                </a:lnTo>
                <a:lnTo>
                  <a:pt x="56394" y="116228"/>
                </a:lnTo>
                <a:lnTo>
                  <a:pt x="52834" y="125105"/>
                </a:lnTo>
                <a:lnTo>
                  <a:pt x="48948" y="129356"/>
                </a:lnTo>
                <a:lnTo>
                  <a:pt x="43914" y="131906"/>
                </a:lnTo>
                <a:lnTo>
                  <a:pt x="37338" y="133543"/>
                </a:lnTo>
                <a:lnTo>
                  <a:pt x="36798" y="134670"/>
                </a:lnTo>
                <a:lnTo>
                  <a:pt x="36198" y="138568"/>
                </a:lnTo>
                <a:lnTo>
                  <a:pt x="35046" y="140003"/>
                </a:lnTo>
                <a:lnTo>
                  <a:pt x="31120" y="141600"/>
                </a:lnTo>
                <a:lnTo>
                  <a:pt x="29676" y="143017"/>
                </a:lnTo>
                <a:lnTo>
                  <a:pt x="27169" y="150452"/>
                </a:lnTo>
                <a:lnTo>
                  <a:pt x="9675" y="151770"/>
                </a:lnTo>
                <a:lnTo>
                  <a:pt x="8936" y="160626"/>
                </a:lnTo>
                <a:lnTo>
                  <a:pt x="1242" y="160726"/>
                </a:lnTo>
                <a:lnTo>
                  <a:pt x="8595" y="169296"/>
                </a:lnTo>
                <a:lnTo>
                  <a:pt x="3720" y="169592"/>
                </a:lnTo>
                <a:lnTo>
                  <a:pt x="8047" y="169654"/>
                </a:lnTo>
                <a:lnTo>
                  <a:pt x="0" y="16966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54" name="SMARTInkShape-Group55"/>
          <p:cNvGrpSpPr/>
          <p:nvPr/>
        </p:nvGrpSpPr>
        <p:grpSpPr>
          <a:xfrm>
            <a:off x="5080992" y="857250"/>
            <a:ext cx="741165" cy="839345"/>
            <a:chOff x="5080992" y="857250"/>
            <a:chExt cx="741165" cy="839345"/>
          </a:xfrm>
        </p:grpSpPr>
        <p:sp>
          <p:nvSpPr>
            <p:cNvPr id="51" name="SMARTInkShape-210"/>
            <p:cNvSpPr/>
            <p:nvPr>
              <p:custDataLst>
                <p:tags r:id="rId4"/>
              </p:custDataLst>
            </p:nvPr>
          </p:nvSpPr>
          <p:spPr>
            <a:xfrm>
              <a:off x="5447109" y="857250"/>
              <a:ext cx="214309" cy="821532"/>
            </a:xfrm>
            <a:custGeom>
              <a:avLst/>
              <a:gdLst/>
              <a:ahLst/>
              <a:cxnLst/>
              <a:rect l="0" t="0" r="0" b="0"/>
              <a:pathLst>
                <a:path w="214309" h="821532">
                  <a:moveTo>
                    <a:pt x="196453" y="0"/>
                  </a:moveTo>
                  <a:lnTo>
                    <a:pt x="196453" y="0"/>
                  </a:lnTo>
                  <a:lnTo>
                    <a:pt x="212963" y="0"/>
                  </a:lnTo>
                  <a:lnTo>
                    <a:pt x="213413" y="992"/>
                  </a:lnTo>
                  <a:lnTo>
                    <a:pt x="214308" y="42807"/>
                  </a:lnTo>
                  <a:lnTo>
                    <a:pt x="213320" y="72555"/>
                  </a:lnTo>
                  <a:lnTo>
                    <a:pt x="205218" y="116106"/>
                  </a:lnTo>
                  <a:lnTo>
                    <a:pt x="193063" y="153179"/>
                  </a:lnTo>
                  <a:lnTo>
                    <a:pt x="175352" y="188787"/>
                  </a:lnTo>
                  <a:lnTo>
                    <a:pt x="161270" y="230364"/>
                  </a:lnTo>
                  <a:lnTo>
                    <a:pt x="148934" y="267533"/>
                  </a:lnTo>
                  <a:lnTo>
                    <a:pt x="136942" y="309676"/>
                  </a:lnTo>
                  <a:lnTo>
                    <a:pt x="126013" y="339472"/>
                  </a:lnTo>
                  <a:lnTo>
                    <a:pt x="105799" y="372995"/>
                  </a:lnTo>
                  <a:lnTo>
                    <a:pt x="87792" y="408063"/>
                  </a:lnTo>
                  <a:lnTo>
                    <a:pt x="75732" y="442597"/>
                  </a:lnTo>
                  <a:lnTo>
                    <a:pt x="62767" y="484081"/>
                  </a:lnTo>
                  <a:lnTo>
                    <a:pt x="53655" y="518478"/>
                  </a:lnTo>
                  <a:lnTo>
                    <a:pt x="41687" y="560916"/>
                  </a:lnTo>
                  <a:lnTo>
                    <a:pt x="29769" y="604099"/>
                  </a:lnTo>
                  <a:lnTo>
                    <a:pt x="17860" y="644967"/>
                  </a:lnTo>
                  <a:lnTo>
                    <a:pt x="10693" y="686223"/>
                  </a:lnTo>
                  <a:lnTo>
                    <a:pt x="3141" y="724028"/>
                  </a:lnTo>
                  <a:lnTo>
                    <a:pt x="620" y="766038"/>
                  </a:lnTo>
                  <a:lnTo>
                    <a:pt x="82" y="809373"/>
                  </a:lnTo>
                  <a:lnTo>
                    <a:pt x="0" y="82153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SMARTInkShape-211"/>
            <p:cNvSpPr/>
            <p:nvPr>
              <p:custDataLst>
                <p:tags r:id="rId5"/>
              </p:custDataLst>
            </p:nvPr>
          </p:nvSpPr>
          <p:spPr>
            <a:xfrm>
              <a:off x="5259953" y="875109"/>
              <a:ext cx="196051" cy="821486"/>
            </a:xfrm>
            <a:custGeom>
              <a:avLst/>
              <a:gdLst/>
              <a:ahLst/>
              <a:cxnLst/>
              <a:rect l="0" t="0" r="0" b="0"/>
              <a:pathLst>
                <a:path w="196051" h="821486">
                  <a:moveTo>
                    <a:pt x="169297" y="0"/>
                  </a:moveTo>
                  <a:lnTo>
                    <a:pt x="169297" y="0"/>
                  </a:lnTo>
                  <a:lnTo>
                    <a:pt x="183536" y="15232"/>
                  </a:lnTo>
                  <a:lnTo>
                    <a:pt x="189086" y="26858"/>
                  </a:lnTo>
                  <a:lnTo>
                    <a:pt x="192975" y="32773"/>
                  </a:lnTo>
                  <a:lnTo>
                    <a:pt x="195164" y="42673"/>
                  </a:lnTo>
                  <a:lnTo>
                    <a:pt x="196050" y="86476"/>
                  </a:lnTo>
                  <a:lnTo>
                    <a:pt x="195087" y="116301"/>
                  </a:lnTo>
                  <a:lnTo>
                    <a:pt x="188397" y="153205"/>
                  </a:lnTo>
                  <a:lnTo>
                    <a:pt x="180251" y="196638"/>
                  </a:lnTo>
                  <a:lnTo>
                    <a:pt x="171364" y="241126"/>
                  </a:lnTo>
                  <a:lnTo>
                    <a:pt x="157271" y="285754"/>
                  </a:lnTo>
                  <a:lnTo>
                    <a:pt x="139325" y="327606"/>
                  </a:lnTo>
                  <a:lnTo>
                    <a:pt x="122548" y="365566"/>
                  </a:lnTo>
                  <a:lnTo>
                    <a:pt x="105163" y="406468"/>
                  </a:lnTo>
                  <a:lnTo>
                    <a:pt x="95283" y="441022"/>
                  </a:lnTo>
                  <a:lnTo>
                    <a:pt x="83055" y="481124"/>
                  </a:lnTo>
                  <a:lnTo>
                    <a:pt x="73731" y="520355"/>
                  </a:lnTo>
                  <a:lnTo>
                    <a:pt x="69213" y="554362"/>
                  </a:lnTo>
                  <a:lnTo>
                    <a:pt x="58797" y="596668"/>
                  </a:lnTo>
                  <a:lnTo>
                    <a:pt x="41049" y="639825"/>
                  </a:lnTo>
                  <a:lnTo>
                    <a:pt x="29605" y="678042"/>
                  </a:lnTo>
                  <a:lnTo>
                    <a:pt x="20705" y="717087"/>
                  </a:lnTo>
                  <a:lnTo>
                    <a:pt x="17773" y="761062"/>
                  </a:lnTo>
                  <a:lnTo>
                    <a:pt x="16584" y="778589"/>
                  </a:lnTo>
                  <a:lnTo>
                    <a:pt x="9815" y="797160"/>
                  </a:lnTo>
                  <a:lnTo>
                    <a:pt x="8563" y="821485"/>
                  </a:lnTo>
                  <a:lnTo>
                    <a:pt x="3822" y="816777"/>
                  </a:lnTo>
                  <a:lnTo>
                    <a:pt x="1495" y="811812"/>
                  </a:lnTo>
                  <a:lnTo>
                    <a:pt x="0" y="795799"/>
                  </a:lnTo>
                  <a:lnTo>
                    <a:pt x="8563" y="75902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3" name="SMARTInkShape-212"/>
            <p:cNvSpPr/>
            <p:nvPr>
              <p:custDataLst>
                <p:tags r:id="rId6"/>
              </p:custDataLst>
            </p:nvPr>
          </p:nvSpPr>
          <p:spPr>
            <a:xfrm>
              <a:off x="5080992" y="1143011"/>
              <a:ext cx="741165" cy="446474"/>
            </a:xfrm>
            <a:custGeom>
              <a:avLst/>
              <a:gdLst/>
              <a:ahLst/>
              <a:cxnLst/>
              <a:rect l="0" t="0" r="0" b="0"/>
              <a:pathLst>
                <a:path w="741165" h="446474">
                  <a:moveTo>
                    <a:pt x="732234" y="205372"/>
                  </a:moveTo>
                  <a:lnTo>
                    <a:pt x="732234" y="205372"/>
                  </a:lnTo>
                  <a:lnTo>
                    <a:pt x="736974" y="200631"/>
                  </a:lnTo>
                  <a:lnTo>
                    <a:pt x="739302" y="195658"/>
                  </a:lnTo>
                  <a:lnTo>
                    <a:pt x="741161" y="165402"/>
                  </a:lnTo>
                  <a:lnTo>
                    <a:pt x="741164" y="157369"/>
                  </a:lnTo>
                  <a:lnTo>
                    <a:pt x="738518" y="151626"/>
                  </a:lnTo>
                  <a:lnTo>
                    <a:pt x="735027" y="145766"/>
                  </a:lnTo>
                  <a:lnTo>
                    <a:pt x="732069" y="136889"/>
                  </a:lnTo>
                  <a:lnTo>
                    <a:pt x="702432" y="104168"/>
                  </a:lnTo>
                  <a:lnTo>
                    <a:pt x="660563" y="77710"/>
                  </a:lnTo>
                  <a:lnTo>
                    <a:pt x="619111" y="50958"/>
                  </a:lnTo>
                  <a:lnTo>
                    <a:pt x="589173" y="39749"/>
                  </a:lnTo>
                  <a:lnTo>
                    <a:pt x="552244" y="31499"/>
                  </a:lnTo>
                  <a:lnTo>
                    <a:pt x="508808" y="17686"/>
                  </a:lnTo>
                  <a:lnTo>
                    <a:pt x="464320" y="9081"/>
                  </a:lnTo>
                  <a:lnTo>
                    <a:pt x="419692" y="1382"/>
                  </a:lnTo>
                  <a:lnTo>
                    <a:pt x="377839" y="264"/>
                  </a:lnTo>
                  <a:lnTo>
                    <a:pt x="339879" y="43"/>
                  </a:lnTo>
                  <a:lnTo>
                    <a:pt x="303718" y="0"/>
                  </a:lnTo>
                  <a:lnTo>
                    <a:pt x="267913" y="6128"/>
                  </a:lnTo>
                  <a:lnTo>
                    <a:pt x="227986" y="13292"/>
                  </a:lnTo>
                  <a:lnTo>
                    <a:pt x="185643" y="32813"/>
                  </a:lnTo>
                  <a:lnTo>
                    <a:pt x="177427" y="38721"/>
                  </a:lnTo>
                  <a:lnTo>
                    <a:pt x="173115" y="44653"/>
                  </a:lnTo>
                  <a:lnTo>
                    <a:pt x="170686" y="53572"/>
                  </a:lnTo>
                  <a:lnTo>
                    <a:pt x="169867" y="65474"/>
                  </a:lnTo>
                  <a:lnTo>
                    <a:pt x="174464" y="79144"/>
                  </a:lnTo>
                  <a:lnTo>
                    <a:pt x="185899" y="95404"/>
                  </a:lnTo>
                  <a:lnTo>
                    <a:pt x="223495" y="131472"/>
                  </a:lnTo>
                  <a:lnTo>
                    <a:pt x="261630" y="161291"/>
                  </a:lnTo>
                  <a:lnTo>
                    <a:pt x="303961" y="190564"/>
                  </a:lnTo>
                  <a:lnTo>
                    <a:pt x="343564" y="215524"/>
                  </a:lnTo>
                  <a:lnTo>
                    <a:pt x="384534" y="248711"/>
                  </a:lnTo>
                  <a:lnTo>
                    <a:pt x="428698" y="278621"/>
                  </a:lnTo>
                  <a:lnTo>
                    <a:pt x="468543" y="301840"/>
                  </a:lnTo>
                  <a:lnTo>
                    <a:pt x="506830" y="341226"/>
                  </a:lnTo>
                  <a:lnTo>
                    <a:pt x="522597" y="363197"/>
                  </a:lnTo>
                  <a:lnTo>
                    <a:pt x="526292" y="385579"/>
                  </a:lnTo>
                  <a:lnTo>
                    <a:pt x="523957" y="392289"/>
                  </a:lnTo>
                  <a:lnTo>
                    <a:pt x="514373" y="404682"/>
                  </a:lnTo>
                  <a:lnTo>
                    <a:pt x="473019" y="428609"/>
                  </a:lnTo>
                  <a:lnTo>
                    <a:pt x="460262" y="433573"/>
                  </a:lnTo>
                  <a:lnTo>
                    <a:pt x="419158" y="437021"/>
                  </a:lnTo>
                  <a:lnTo>
                    <a:pt x="382878" y="443577"/>
                  </a:lnTo>
                  <a:lnTo>
                    <a:pt x="341169" y="445901"/>
                  </a:lnTo>
                  <a:lnTo>
                    <a:pt x="303973" y="446360"/>
                  </a:lnTo>
                  <a:lnTo>
                    <a:pt x="261826" y="446451"/>
                  </a:lnTo>
                  <a:lnTo>
                    <a:pt x="221162" y="446469"/>
                  </a:lnTo>
                  <a:lnTo>
                    <a:pt x="179947" y="446472"/>
                  </a:lnTo>
                  <a:lnTo>
                    <a:pt x="136769" y="446473"/>
                  </a:lnTo>
                  <a:lnTo>
                    <a:pt x="92439" y="446473"/>
                  </a:lnTo>
                  <a:lnTo>
                    <a:pt x="51603" y="437379"/>
                  </a:lnTo>
                  <a:lnTo>
                    <a:pt x="39875" y="430660"/>
                  </a:lnTo>
                  <a:lnTo>
                    <a:pt x="5967" y="398838"/>
                  </a:lnTo>
                  <a:lnTo>
                    <a:pt x="2652" y="390245"/>
                  </a:lnTo>
                  <a:lnTo>
                    <a:pt x="0" y="37503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1056186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Content Placeholder 5"/>
          <p:cNvPicPr>
            <a:picLocks noGrp="1" noChangeAspect="1"/>
          </p:cNvPicPr>
          <p:nvPr>
            <p:ph sz="quarter" idx="1"/>
          </p:nvPr>
        </p:nvPicPr>
        <p:blipFill>
          <a:blip r:embed="rId190" cstate="print">
            <a:extLst>
              <a:ext uri="{28A0092B-C50C-407E-A947-70E740481C1C}">
                <a14:useLocalDpi xmlns:a14="http://schemas.microsoft.com/office/drawing/2010/main" val="0"/>
              </a:ext>
            </a:extLst>
          </a:blip>
          <a:stretch>
            <a:fillRect/>
          </a:stretch>
        </p:blipFill>
        <p:spPr>
          <a:xfrm>
            <a:off x="533400" y="1527174"/>
            <a:ext cx="7924799" cy="5026025"/>
          </a:xfrm>
        </p:spPr>
      </p:pic>
      <mc:AlternateContent xmlns:mc="http://schemas.openxmlformats.org/markup-compatibility/2006" xmlns:p14="http://schemas.microsoft.com/office/powerpoint/2010/main">
        <mc:Choice Requires="p14">
          <p:contentPart p14:bwMode="auto" r:id="rId191">
            <p14:nvContentPartPr>
              <p14:cNvPr id="5" name="Ink 4"/>
              <p14:cNvContentPartPr/>
              <p14:nvPr/>
            </p14:nvContentPartPr>
            <p14:xfrm>
              <a:off x="1468918" y="3088015"/>
              <a:ext cx="360" cy="360"/>
            </p14:xfrm>
          </p:contentPart>
        </mc:Choice>
        <mc:Fallback xmlns="">
          <p:pic>
            <p:nvPicPr>
              <p:cNvPr id="5" name="Ink 4"/>
              <p:cNvPicPr/>
              <p:nvPr/>
            </p:nvPicPr>
            <p:blipFill>
              <a:blip r:embed="rId192"/>
              <a:stretch>
                <a:fillRect/>
              </a:stretch>
            </p:blipFill>
            <p:spPr>
              <a:xfrm>
                <a:off x="1457038" y="3076135"/>
                <a:ext cx="24120" cy="24120"/>
              </a:xfrm>
              <a:prstGeom prst="rect">
                <a:avLst/>
              </a:prstGeom>
            </p:spPr>
          </p:pic>
        </mc:Fallback>
      </mc:AlternateContent>
      <p:grpSp>
        <p:nvGrpSpPr>
          <p:cNvPr id="7" name="SMARTInkShape-Group56"/>
          <p:cNvGrpSpPr/>
          <p:nvPr/>
        </p:nvGrpSpPr>
        <p:grpSpPr>
          <a:xfrm>
            <a:off x="1562695" y="4286250"/>
            <a:ext cx="339329" cy="348258"/>
            <a:chOff x="1562695" y="4286250"/>
            <a:chExt cx="339329" cy="348258"/>
          </a:xfrm>
        </p:grpSpPr>
        <p:sp>
          <p:nvSpPr>
            <p:cNvPr id="3" name="SMARTInkShape-213"/>
            <p:cNvSpPr/>
            <p:nvPr>
              <p:custDataLst>
                <p:tags r:id="rId187"/>
              </p:custDataLst>
            </p:nvPr>
          </p:nvSpPr>
          <p:spPr>
            <a:xfrm>
              <a:off x="1562695" y="4286250"/>
              <a:ext cx="26781" cy="276821"/>
            </a:xfrm>
            <a:custGeom>
              <a:avLst/>
              <a:gdLst/>
              <a:ahLst/>
              <a:cxnLst/>
              <a:rect l="0" t="0" r="0" b="0"/>
              <a:pathLst>
                <a:path w="26781" h="276821">
                  <a:moveTo>
                    <a:pt x="0" y="0"/>
                  </a:moveTo>
                  <a:lnTo>
                    <a:pt x="0" y="0"/>
                  </a:lnTo>
                  <a:lnTo>
                    <a:pt x="4741" y="0"/>
                  </a:lnTo>
                  <a:lnTo>
                    <a:pt x="6137" y="992"/>
                  </a:lnTo>
                  <a:lnTo>
                    <a:pt x="7068" y="2645"/>
                  </a:lnTo>
                  <a:lnTo>
                    <a:pt x="8821" y="8562"/>
                  </a:lnTo>
                  <a:lnTo>
                    <a:pt x="8930" y="51926"/>
                  </a:lnTo>
                  <a:lnTo>
                    <a:pt x="8930" y="95257"/>
                  </a:lnTo>
                  <a:lnTo>
                    <a:pt x="8930" y="110133"/>
                  </a:lnTo>
                  <a:lnTo>
                    <a:pt x="17696" y="151642"/>
                  </a:lnTo>
                  <a:lnTo>
                    <a:pt x="17857" y="181567"/>
                  </a:lnTo>
                  <a:lnTo>
                    <a:pt x="26626" y="223078"/>
                  </a:lnTo>
                  <a:lnTo>
                    <a:pt x="26780" y="239328"/>
                  </a:lnTo>
                  <a:lnTo>
                    <a:pt x="20651" y="247880"/>
                  </a:lnTo>
                  <a:lnTo>
                    <a:pt x="18686" y="256229"/>
                  </a:lnTo>
                  <a:lnTo>
                    <a:pt x="17869" y="275427"/>
                  </a:lnTo>
                  <a:lnTo>
                    <a:pt x="16874" y="275891"/>
                  </a:lnTo>
                  <a:lnTo>
                    <a:pt x="8930" y="27682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SMARTInkShape-214"/>
            <p:cNvSpPr/>
            <p:nvPr>
              <p:custDataLst>
                <p:tags r:id="rId188"/>
              </p:custDataLst>
            </p:nvPr>
          </p:nvSpPr>
          <p:spPr>
            <a:xfrm>
              <a:off x="1616642" y="4411266"/>
              <a:ext cx="285382" cy="223242"/>
            </a:xfrm>
            <a:custGeom>
              <a:avLst/>
              <a:gdLst/>
              <a:ahLst/>
              <a:cxnLst/>
              <a:rect l="0" t="0" r="0" b="0"/>
              <a:pathLst>
                <a:path w="285382" h="223242">
                  <a:moveTo>
                    <a:pt x="97858" y="53577"/>
                  </a:moveTo>
                  <a:lnTo>
                    <a:pt x="97858" y="53577"/>
                  </a:lnTo>
                  <a:lnTo>
                    <a:pt x="97858" y="48837"/>
                  </a:lnTo>
                  <a:lnTo>
                    <a:pt x="96866" y="47441"/>
                  </a:lnTo>
                  <a:lnTo>
                    <a:pt x="95212" y="46510"/>
                  </a:lnTo>
                  <a:lnTo>
                    <a:pt x="90169" y="45016"/>
                  </a:lnTo>
                  <a:lnTo>
                    <a:pt x="82044" y="38584"/>
                  </a:lnTo>
                  <a:lnTo>
                    <a:pt x="76608" y="36992"/>
                  </a:lnTo>
                  <a:lnTo>
                    <a:pt x="74762" y="35575"/>
                  </a:lnTo>
                  <a:lnTo>
                    <a:pt x="72710" y="31355"/>
                  </a:lnTo>
                  <a:lnTo>
                    <a:pt x="71171" y="29833"/>
                  </a:lnTo>
                  <a:lnTo>
                    <a:pt x="58784" y="22449"/>
                  </a:lnTo>
                  <a:lnTo>
                    <a:pt x="47182" y="12629"/>
                  </a:lnTo>
                  <a:lnTo>
                    <a:pt x="38304" y="10025"/>
                  </a:lnTo>
                  <a:lnTo>
                    <a:pt x="32364" y="9416"/>
                  </a:lnTo>
                  <a:lnTo>
                    <a:pt x="30383" y="8262"/>
                  </a:lnTo>
                  <a:lnTo>
                    <a:pt x="29062" y="6500"/>
                  </a:lnTo>
                  <a:lnTo>
                    <a:pt x="28181" y="4333"/>
                  </a:lnTo>
                  <a:lnTo>
                    <a:pt x="26602" y="2888"/>
                  </a:lnTo>
                  <a:lnTo>
                    <a:pt x="22202" y="1283"/>
                  </a:lnTo>
                  <a:lnTo>
                    <a:pt x="876" y="0"/>
                  </a:lnTo>
                  <a:lnTo>
                    <a:pt x="462" y="992"/>
                  </a:lnTo>
                  <a:lnTo>
                    <a:pt x="0" y="4740"/>
                  </a:lnTo>
                  <a:lnTo>
                    <a:pt x="869" y="6136"/>
                  </a:lnTo>
                  <a:lnTo>
                    <a:pt x="2441" y="7067"/>
                  </a:lnTo>
                  <a:lnTo>
                    <a:pt x="4481" y="7688"/>
                  </a:lnTo>
                  <a:lnTo>
                    <a:pt x="5841" y="9094"/>
                  </a:lnTo>
                  <a:lnTo>
                    <a:pt x="10670" y="18479"/>
                  </a:lnTo>
                  <a:lnTo>
                    <a:pt x="14459" y="24088"/>
                  </a:lnTo>
                  <a:lnTo>
                    <a:pt x="17585" y="32824"/>
                  </a:lnTo>
                  <a:lnTo>
                    <a:pt x="34542" y="52376"/>
                  </a:lnTo>
                  <a:lnTo>
                    <a:pt x="74172" y="84275"/>
                  </a:lnTo>
                  <a:lnTo>
                    <a:pt x="92935" y="100487"/>
                  </a:lnTo>
                  <a:lnTo>
                    <a:pt x="136721" y="128843"/>
                  </a:lnTo>
                  <a:lnTo>
                    <a:pt x="178639" y="157869"/>
                  </a:lnTo>
                  <a:lnTo>
                    <a:pt x="215860" y="184892"/>
                  </a:lnTo>
                  <a:lnTo>
                    <a:pt x="252708" y="203052"/>
                  </a:lnTo>
                  <a:lnTo>
                    <a:pt x="285381" y="22324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29" name="SMARTInkShape-Group57"/>
          <p:cNvGrpSpPr/>
          <p:nvPr/>
        </p:nvGrpSpPr>
        <p:grpSpPr>
          <a:xfrm>
            <a:off x="303609" y="3937992"/>
            <a:ext cx="1857373" cy="1365797"/>
            <a:chOff x="303609" y="3937992"/>
            <a:chExt cx="1857373" cy="1365797"/>
          </a:xfrm>
        </p:grpSpPr>
        <p:sp>
          <p:nvSpPr>
            <p:cNvPr id="8" name="SMARTInkShape-215"/>
            <p:cNvSpPr/>
            <p:nvPr>
              <p:custDataLst>
                <p:tags r:id="rId166"/>
              </p:custDataLst>
            </p:nvPr>
          </p:nvSpPr>
          <p:spPr>
            <a:xfrm>
              <a:off x="767953" y="4125551"/>
              <a:ext cx="285751" cy="246108"/>
            </a:xfrm>
            <a:custGeom>
              <a:avLst/>
              <a:gdLst/>
              <a:ahLst/>
              <a:cxnLst/>
              <a:rect l="0" t="0" r="0" b="0"/>
              <a:pathLst>
                <a:path w="285751" h="246108">
                  <a:moveTo>
                    <a:pt x="0" y="98191"/>
                  </a:moveTo>
                  <a:lnTo>
                    <a:pt x="0" y="98191"/>
                  </a:lnTo>
                  <a:lnTo>
                    <a:pt x="992" y="136346"/>
                  </a:lnTo>
                  <a:lnTo>
                    <a:pt x="7689" y="154283"/>
                  </a:lnTo>
                  <a:lnTo>
                    <a:pt x="8930" y="187484"/>
                  </a:lnTo>
                  <a:lnTo>
                    <a:pt x="13670" y="182746"/>
                  </a:lnTo>
                  <a:lnTo>
                    <a:pt x="15998" y="177774"/>
                  </a:lnTo>
                  <a:lnTo>
                    <a:pt x="28835" y="133657"/>
                  </a:lnTo>
                  <a:lnTo>
                    <a:pt x="45253" y="91349"/>
                  </a:lnTo>
                  <a:lnTo>
                    <a:pt x="49878" y="84236"/>
                  </a:lnTo>
                  <a:lnTo>
                    <a:pt x="60382" y="59393"/>
                  </a:lnTo>
                  <a:lnTo>
                    <a:pt x="86666" y="26803"/>
                  </a:lnTo>
                  <a:lnTo>
                    <a:pt x="87543" y="23810"/>
                  </a:lnTo>
                  <a:lnTo>
                    <a:pt x="89120" y="21815"/>
                  </a:lnTo>
                  <a:lnTo>
                    <a:pt x="114699" y="1328"/>
                  </a:lnTo>
                  <a:lnTo>
                    <a:pt x="123653" y="84"/>
                  </a:lnTo>
                  <a:lnTo>
                    <a:pt x="129352" y="0"/>
                  </a:lnTo>
                  <a:lnTo>
                    <a:pt x="130883" y="980"/>
                  </a:lnTo>
                  <a:lnTo>
                    <a:pt x="131904" y="2626"/>
                  </a:lnTo>
                  <a:lnTo>
                    <a:pt x="133341" y="9683"/>
                  </a:lnTo>
                  <a:lnTo>
                    <a:pt x="133542" y="12396"/>
                  </a:lnTo>
                  <a:lnTo>
                    <a:pt x="136412" y="18057"/>
                  </a:lnTo>
                  <a:lnTo>
                    <a:pt x="141598" y="25036"/>
                  </a:lnTo>
                  <a:lnTo>
                    <a:pt x="142623" y="33543"/>
                  </a:lnTo>
                  <a:lnTo>
                    <a:pt x="143865" y="74569"/>
                  </a:lnTo>
                  <a:lnTo>
                    <a:pt x="150563" y="91871"/>
                  </a:lnTo>
                  <a:lnTo>
                    <a:pt x="149985" y="94970"/>
                  </a:lnTo>
                  <a:lnTo>
                    <a:pt x="143630" y="106916"/>
                  </a:lnTo>
                  <a:lnTo>
                    <a:pt x="142875" y="133896"/>
                  </a:lnTo>
                  <a:lnTo>
                    <a:pt x="147616" y="133906"/>
                  </a:lnTo>
                  <a:lnTo>
                    <a:pt x="152589" y="131262"/>
                  </a:lnTo>
                  <a:lnTo>
                    <a:pt x="166791" y="119670"/>
                  </a:lnTo>
                  <a:lnTo>
                    <a:pt x="178614" y="114119"/>
                  </a:lnTo>
                  <a:lnTo>
                    <a:pt x="223242" y="71397"/>
                  </a:lnTo>
                  <a:lnTo>
                    <a:pt x="239706" y="54938"/>
                  </a:lnTo>
                  <a:lnTo>
                    <a:pt x="249978" y="53547"/>
                  </a:lnTo>
                  <a:lnTo>
                    <a:pt x="249996" y="53545"/>
                  </a:lnTo>
                  <a:lnTo>
                    <a:pt x="250021" y="58284"/>
                  </a:lnTo>
                  <a:lnTo>
                    <a:pt x="252672" y="63256"/>
                  </a:lnTo>
                  <a:lnTo>
                    <a:pt x="256166" y="68774"/>
                  </a:lnTo>
                  <a:lnTo>
                    <a:pt x="258133" y="78451"/>
                  </a:lnTo>
                  <a:lnTo>
                    <a:pt x="258929" y="122162"/>
                  </a:lnTo>
                  <a:lnTo>
                    <a:pt x="257967" y="155583"/>
                  </a:lnTo>
                  <a:lnTo>
                    <a:pt x="250859" y="184401"/>
                  </a:lnTo>
                  <a:lnTo>
                    <a:pt x="250041" y="226061"/>
                  </a:lnTo>
                  <a:lnTo>
                    <a:pt x="250034" y="235077"/>
                  </a:lnTo>
                  <a:lnTo>
                    <a:pt x="251025" y="237073"/>
                  </a:lnTo>
                  <a:lnTo>
                    <a:pt x="252678" y="238404"/>
                  </a:lnTo>
                  <a:lnTo>
                    <a:pt x="257720" y="240540"/>
                  </a:lnTo>
                  <a:lnTo>
                    <a:pt x="258410" y="243478"/>
                  </a:lnTo>
                  <a:lnTo>
                    <a:pt x="258593" y="245651"/>
                  </a:lnTo>
                  <a:lnTo>
                    <a:pt x="259708" y="246107"/>
                  </a:lnTo>
                  <a:lnTo>
                    <a:pt x="263593" y="243968"/>
                  </a:lnTo>
                  <a:lnTo>
                    <a:pt x="285750" y="22320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SMARTInkShape-216"/>
            <p:cNvSpPr/>
            <p:nvPr>
              <p:custDataLst>
                <p:tags r:id="rId167"/>
              </p:custDataLst>
            </p:nvPr>
          </p:nvSpPr>
          <p:spPr>
            <a:xfrm>
              <a:off x="687586" y="4000500"/>
              <a:ext cx="8931" cy="26790"/>
            </a:xfrm>
            <a:custGeom>
              <a:avLst/>
              <a:gdLst/>
              <a:ahLst/>
              <a:cxnLst/>
              <a:rect l="0" t="0" r="0" b="0"/>
              <a:pathLst>
                <a:path w="8931" h="26790">
                  <a:moveTo>
                    <a:pt x="0" y="26789"/>
                  </a:moveTo>
                  <a:lnTo>
                    <a:pt x="0" y="26789"/>
                  </a:lnTo>
                  <a:lnTo>
                    <a:pt x="7688" y="19101"/>
                  </a:lnTo>
                  <a:lnTo>
                    <a:pt x="8821" y="10280"/>
                  </a:lnTo>
                  <a:lnTo>
                    <a:pt x="893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 name="SMARTInkShape-217"/>
            <p:cNvSpPr/>
            <p:nvPr>
              <p:custDataLst>
                <p:tags r:id="rId168"/>
              </p:custDataLst>
            </p:nvPr>
          </p:nvSpPr>
          <p:spPr>
            <a:xfrm>
              <a:off x="634008" y="4116586"/>
              <a:ext cx="8931" cy="178594"/>
            </a:xfrm>
            <a:custGeom>
              <a:avLst/>
              <a:gdLst/>
              <a:ahLst/>
              <a:cxnLst/>
              <a:rect l="0" t="0" r="0" b="0"/>
              <a:pathLst>
                <a:path w="8931" h="178594">
                  <a:moveTo>
                    <a:pt x="0" y="0"/>
                  </a:moveTo>
                  <a:lnTo>
                    <a:pt x="0" y="0"/>
                  </a:lnTo>
                  <a:lnTo>
                    <a:pt x="992" y="30462"/>
                  </a:lnTo>
                  <a:lnTo>
                    <a:pt x="8102" y="65545"/>
                  </a:lnTo>
                  <a:lnTo>
                    <a:pt x="8908" y="109970"/>
                  </a:lnTo>
                  <a:lnTo>
                    <a:pt x="8929" y="154377"/>
                  </a:lnTo>
                  <a:lnTo>
                    <a:pt x="8930" y="17859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 name="SMARTInkShape-218"/>
            <p:cNvSpPr/>
            <p:nvPr>
              <p:custDataLst>
                <p:tags r:id="rId169"/>
              </p:custDataLst>
            </p:nvPr>
          </p:nvSpPr>
          <p:spPr>
            <a:xfrm>
              <a:off x="303609" y="3947299"/>
              <a:ext cx="321470" cy="35310"/>
            </a:xfrm>
            <a:custGeom>
              <a:avLst/>
              <a:gdLst/>
              <a:ahLst/>
              <a:cxnLst/>
              <a:rect l="0" t="0" r="0" b="0"/>
              <a:pathLst>
                <a:path w="321470" h="35310">
                  <a:moveTo>
                    <a:pt x="0" y="17482"/>
                  </a:moveTo>
                  <a:lnTo>
                    <a:pt x="0" y="17482"/>
                  </a:lnTo>
                  <a:lnTo>
                    <a:pt x="4741" y="17482"/>
                  </a:lnTo>
                  <a:lnTo>
                    <a:pt x="6137" y="16490"/>
                  </a:lnTo>
                  <a:lnTo>
                    <a:pt x="7068" y="14836"/>
                  </a:lnTo>
                  <a:lnTo>
                    <a:pt x="8562" y="9794"/>
                  </a:lnTo>
                  <a:lnTo>
                    <a:pt x="11412" y="9104"/>
                  </a:lnTo>
                  <a:lnTo>
                    <a:pt x="13562" y="8920"/>
                  </a:lnTo>
                  <a:lnTo>
                    <a:pt x="18595" y="6071"/>
                  </a:lnTo>
                  <a:lnTo>
                    <a:pt x="24140" y="2488"/>
                  </a:lnTo>
                  <a:lnTo>
                    <a:pt x="32839" y="472"/>
                  </a:lnTo>
                  <a:lnTo>
                    <a:pt x="38739" y="0"/>
                  </a:lnTo>
                  <a:lnTo>
                    <a:pt x="44668" y="2436"/>
                  </a:lnTo>
                  <a:lnTo>
                    <a:pt x="47638" y="4475"/>
                  </a:lnTo>
                  <a:lnTo>
                    <a:pt x="61299" y="7344"/>
                  </a:lnTo>
                  <a:lnTo>
                    <a:pt x="105467" y="8521"/>
                  </a:lnTo>
                  <a:lnTo>
                    <a:pt x="128247" y="9539"/>
                  </a:lnTo>
                  <a:lnTo>
                    <a:pt x="167033" y="16930"/>
                  </a:lnTo>
                  <a:lnTo>
                    <a:pt x="208606" y="18453"/>
                  </a:lnTo>
                  <a:lnTo>
                    <a:pt x="242978" y="25859"/>
                  </a:lnTo>
                  <a:lnTo>
                    <a:pt x="279675" y="26402"/>
                  </a:lnTo>
                  <a:lnTo>
                    <a:pt x="285696" y="29053"/>
                  </a:lnTo>
                  <a:lnTo>
                    <a:pt x="291679" y="32546"/>
                  </a:lnTo>
                  <a:lnTo>
                    <a:pt x="303605" y="34789"/>
                  </a:lnTo>
                  <a:lnTo>
                    <a:pt x="312016" y="35309"/>
                  </a:lnTo>
                  <a:lnTo>
                    <a:pt x="321469" y="2641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SMARTInkShape-219"/>
            <p:cNvSpPr/>
            <p:nvPr>
              <p:custDataLst>
                <p:tags r:id="rId170"/>
              </p:custDataLst>
            </p:nvPr>
          </p:nvSpPr>
          <p:spPr>
            <a:xfrm>
              <a:off x="410766" y="3937992"/>
              <a:ext cx="44649" cy="504008"/>
            </a:xfrm>
            <a:custGeom>
              <a:avLst/>
              <a:gdLst/>
              <a:ahLst/>
              <a:cxnLst/>
              <a:rect l="0" t="0" r="0" b="0"/>
              <a:pathLst>
                <a:path w="44649" h="504008">
                  <a:moveTo>
                    <a:pt x="44648" y="0"/>
                  </a:moveTo>
                  <a:lnTo>
                    <a:pt x="44648" y="0"/>
                  </a:lnTo>
                  <a:lnTo>
                    <a:pt x="44648" y="22123"/>
                  </a:lnTo>
                  <a:lnTo>
                    <a:pt x="42002" y="27361"/>
                  </a:lnTo>
                  <a:lnTo>
                    <a:pt x="38511" y="32996"/>
                  </a:lnTo>
                  <a:lnTo>
                    <a:pt x="36546" y="42739"/>
                  </a:lnTo>
                  <a:lnTo>
                    <a:pt x="34748" y="84276"/>
                  </a:lnTo>
                  <a:lnTo>
                    <a:pt x="27618" y="119144"/>
                  </a:lnTo>
                  <a:lnTo>
                    <a:pt x="26861" y="160926"/>
                  </a:lnTo>
                  <a:lnTo>
                    <a:pt x="26793" y="205220"/>
                  </a:lnTo>
                  <a:lnTo>
                    <a:pt x="26789" y="248155"/>
                  </a:lnTo>
                  <a:lnTo>
                    <a:pt x="26789" y="292653"/>
                  </a:lnTo>
                  <a:lnTo>
                    <a:pt x="26789" y="336233"/>
                  </a:lnTo>
                  <a:lnTo>
                    <a:pt x="26789" y="379748"/>
                  </a:lnTo>
                  <a:lnTo>
                    <a:pt x="25797" y="422599"/>
                  </a:lnTo>
                  <a:lnTo>
                    <a:pt x="18411" y="457272"/>
                  </a:lnTo>
                  <a:lnTo>
                    <a:pt x="17891" y="484766"/>
                  </a:lnTo>
                  <a:lnTo>
                    <a:pt x="15228" y="490949"/>
                  </a:lnTo>
                  <a:lnTo>
                    <a:pt x="11729" y="497004"/>
                  </a:lnTo>
                  <a:lnTo>
                    <a:pt x="9759" y="504007"/>
                  </a:lnTo>
                  <a:lnTo>
                    <a:pt x="9482" y="503685"/>
                  </a:lnTo>
                  <a:lnTo>
                    <a:pt x="9039" y="500778"/>
                  </a:lnTo>
                  <a:lnTo>
                    <a:pt x="0" y="48220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 name="SMARTInkShape-220"/>
            <p:cNvSpPr/>
            <p:nvPr>
              <p:custDataLst>
                <p:tags r:id="rId171"/>
              </p:custDataLst>
            </p:nvPr>
          </p:nvSpPr>
          <p:spPr>
            <a:xfrm>
              <a:off x="384093" y="4545211"/>
              <a:ext cx="249916" cy="348257"/>
            </a:xfrm>
            <a:custGeom>
              <a:avLst/>
              <a:gdLst/>
              <a:ahLst/>
              <a:cxnLst/>
              <a:rect l="0" t="0" r="0" b="0"/>
              <a:pathLst>
                <a:path w="249916" h="348257">
                  <a:moveTo>
                    <a:pt x="249915" y="0"/>
                  </a:moveTo>
                  <a:lnTo>
                    <a:pt x="249915" y="0"/>
                  </a:lnTo>
                  <a:lnTo>
                    <a:pt x="207413" y="0"/>
                  </a:lnTo>
                  <a:lnTo>
                    <a:pt x="201921" y="0"/>
                  </a:lnTo>
                  <a:lnTo>
                    <a:pt x="196173" y="2645"/>
                  </a:lnTo>
                  <a:lnTo>
                    <a:pt x="190311" y="6136"/>
                  </a:lnTo>
                  <a:lnTo>
                    <a:pt x="181432" y="9094"/>
                  </a:lnTo>
                  <a:lnTo>
                    <a:pt x="166568" y="21249"/>
                  </a:lnTo>
                  <a:lnTo>
                    <a:pt x="163262" y="26972"/>
                  </a:lnTo>
                  <a:lnTo>
                    <a:pt x="162381" y="29888"/>
                  </a:lnTo>
                  <a:lnTo>
                    <a:pt x="160801" y="31832"/>
                  </a:lnTo>
                  <a:lnTo>
                    <a:pt x="156400" y="33990"/>
                  </a:lnTo>
                  <a:lnTo>
                    <a:pt x="154829" y="36551"/>
                  </a:lnTo>
                  <a:lnTo>
                    <a:pt x="153084" y="44687"/>
                  </a:lnTo>
                  <a:lnTo>
                    <a:pt x="154955" y="52272"/>
                  </a:lnTo>
                  <a:lnTo>
                    <a:pt x="158101" y="59942"/>
                  </a:lnTo>
                  <a:lnTo>
                    <a:pt x="165027" y="86766"/>
                  </a:lnTo>
                  <a:lnTo>
                    <a:pt x="176776" y="110221"/>
                  </a:lnTo>
                  <a:lnTo>
                    <a:pt x="204731" y="151810"/>
                  </a:lnTo>
                  <a:lnTo>
                    <a:pt x="226071" y="193477"/>
                  </a:lnTo>
                  <a:lnTo>
                    <a:pt x="230282" y="211336"/>
                  </a:lnTo>
                  <a:lnTo>
                    <a:pt x="231530" y="229195"/>
                  </a:lnTo>
                  <a:lnTo>
                    <a:pt x="227159" y="247055"/>
                  </a:lnTo>
                  <a:lnTo>
                    <a:pt x="219580" y="260173"/>
                  </a:lnTo>
                  <a:lnTo>
                    <a:pt x="201002" y="279632"/>
                  </a:lnTo>
                  <a:lnTo>
                    <a:pt x="160543" y="303425"/>
                  </a:lnTo>
                  <a:lnTo>
                    <a:pt x="117825" y="321453"/>
                  </a:lnTo>
                  <a:lnTo>
                    <a:pt x="103896" y="326423"/>
                  </a:lnTo>
                  <a:lnTo>
                    <a:pt x="60315" y="336186"/>
                  </a:lnTo>
                  <a:lnTo>
                    <a:pt x="42814" y="339389"/>
                  </a:lnTo>
                  <a:lnTo>
                    <a:pt x="24863" y="346211"/>
                  </a:lnTo>
                  <a:lnTo>
                    <a:pt x="276" y="348256"/>
                  </a:lnTo>
                  <a:lnTo>
                    <a:pt x="0" y="343516"/>
                  </a:lnTo>
                  <a:lnTo>
                    <a:pt x="2581" y="338542"/>
                  </a:lnTo>
                  <a:lnTo>
                    <a:pt x="42125" y="297120"/>
                  </a:lnTo>
                  <a:lnTo>
                    <a:pt x="53462" y="28575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SMARTInkShape-221"/>
            <p:cNvSpPr/>
            <p:nvPr>
              <p:custDataLst>
                <p:tags r:id="rId172"/>
              </p:custDataLst>
            </p:nvPr>
          </p:nvSpPr>
          <p:spPr>
            <a:xfrm>
              <a:off x="789622" y="4536281"/>
              <a:ext cx="174416" cy="383978"/>
            </a:xfrm>
            <a:custGeom>
              <a:avLst/>
              <a:gdLst/>
              <a:ahLst/>
              <a:cxnLst/>
              <a:rect l="0" t="0" r="0" b="0"/>
              <a:pathLst>
                <a:path w="174416" h="383978">
                  <a:moveTo>
                    <a:pt x="121206" y="0"/>
                  </a:moveTo>
                  <a:lnTo>
                    <a:pt x="121206" y="0"/>
                  </a:lnTo>
                  <a:lnTo>
                    <a:pt x="114138" y="16781"/>
                  </a:lnTo>
                  <a:lnTo>
                    <a:pt x="110182" y="29116"/>
                  </a:lnTo>
                  <a:lnTo>
                    <a:pt x="105372" y="42692"/>
                  </a:lnTo>
                  <a:lnTo>
                    <a:pt x="103255" y="49732"/>
                  </a:lnTo>
                  <a:lnTo>
                    <a:pt x="89187" y="75513"/>
                  </a:lnTo>
                  <a:lnTo>
                    <a:pt x="75990" y="116150"/>
                  </a:lnTo>
                  <a:lnTo>
                    <a:pt x="55689" y="157762"/>
                  </a:lnTo>
                  <a:lnTo>
                    <a:pt x="37859" y="201165"/>
                  </a:lnTo>
                  <a:lnTo>
                    <a:pt x="18018" y="243014"/>
                  </a:lnTo>
                  <a:lnTo>
                    <a:pt x="6051" y="282833"/>
                  </a:lnTo>
                  <a:lnTo>
                    <a:pt x="5243" y="305222"/>
                  </a:lnTo>
                  <a:lnTo>
                    <a:pt x="4210" y="307661"/>
                  </a:lnTo>
                  <a:lnTo>
                    <a:pt x="2529" y="309287"/>
                  </a:lnTo>
                  <a:lnTo>
                    <a:pt x="416" y="310371"/>
                  </a:lnTo>
                  <a:lnTo>
                    <a:pt x="0" y="311094"/>
                  </a:lnTo>
                  <a:lnTo>
                    <a:pt x="714" y="311575"/>
                  </a:lnTo>
                  <a:lnTo>
                    <a:pt x="4250" y="312349"/>
                  </a:lnTo>
                  <a:lnTo>
                    <a:pt x="4862" y="317223"/>
                  </a:lnTo>
                  <a:lnTo>
                    <a:pt x="5940" y="318638"/>
                  </a:lnTo>
                  <a:lnTo>
                    <a:pt x="12786" y="321096"/>
                  </a:lnTo>
                  <a:lnTo>
                    <a:pt x="40470" y="310431"/>
                  </a:lnTo>
                  <a:lnTo>
                    <a:pt x="83253" y="280765"/>
                  </a:lnTo>
                  <a:lnTo>
                    <a:pt x="101436" y="274954"/>
                  </a:lnTo>
                  <a:lnTo>
                    <a:pt x="121038" y="261444"/>
                  </a:lnTo>
                  <a:lnTo>
                    <a:pt x="144980" y="251418"/>
                  </a:lnTo>
                  <a:lnTo>
                    <a:pt x="154529" y="244168"/>
                  </a:lnTo>
                  <a:lnTo>
                    <a:pt x="165811" y="241113"/>
                  </a:lnTo>
                  <a:lnTo>
                    <a:pt x="170582" y="245845"/>
                  </a:lnTo>
                  <a:lnTo>
                    <a:pt x="172917" y="250816"/>
                  </a:lnTo>
                  <a:lnTo>
                    <a:pt x="174415" y="262093"/>
                  </a:lnTo>
                  <a:lnTo>
                    <a:pt x="171974" y="267959"/>
                  </a:lnTo>
                  <a:lnTo>
                    <a:pt x="168574" y="273875"/>
                  </a:lnTo>
                  <a:lnTo>
                    <a:pt x="161472" y="293471"/>
                  </a:lnTo>
                  <a:lnTo>
                    <a:pt x="151686" y="309728"/>
                  </a:lnTo>
                  <a:lnTo>
                    <a:pt x="146078" y="328373"/>
                  </a:lnTo>
                  <a:lnTo>
                    <a:pt x="142182" y="335451"/>
                  </a:lnTo>
                  <a:lnTo>
                    <a:pt x="130742" y="367412"/>
                  </a:lnTo>
                  <a:lnTo>
                    <a:pt x="130136" y="38397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 name="SMARTInkShape-222"/>
            <p:cNvSpPr/>
            <p:nvPr>
              <p:custDataLst>
                <p:tags r:id="rId173"/>
              </p:custDataLst>
            </p:nvPr>
          </p:nvSpPr>
          <p:spPr>
            <a:xfrm>
              <a:off x="1062633" y="4822031"/>
              <a:ext cx="35719" cy="125017"/>
            </a:xfrm>
            <a:custGeom>
              <a:avLst/>
              <a:gdLst/>
              <a:ahLst/>
              <a:cxnLst/>
              <a:rect l="0" t="0" r="0" b="0"/>
              <a:pathLst>
                <a:path w="35719" h="125017">
                  <a:moveTo>
                    <a:pt x="35718" y="0"/>
                  </a:moveTo>
                  <a:lnTo>
                    <a:pt x="35718" y="0"/>
                  </a:lnTo>
                  <a:lnTo>
                    <a:pt x="35718" y="17169"/>
                  </a:lnTo>
                  <a:lnTo>
                    <a:pt x="33073" y="25160"/>
                  </a:lnTo>
                  <a:lnTo>
                    <a:pt x="30978" y="28679"/>
                  </a:lnTo>
                  <a:lnTo>
                    <a:pt x="18459" y="72572"/>
                  </a:lnTo>
                  <a:lnTo>
                    <a:pt x="17134" y="78887"/>
                  </a:lnTo>
                  <a:lnTo>
                    <a:pt x="6851" y="106634"/>
                  </a:lnTo>
                  <a:lnTo>
                    <a:pt x="1353" y="114220"/>
                  </a:lnTo>
                  <a:lnTo>
                    <a:pt x="0" y="12501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SMARTInkShape-223"/>
            <p:cNvSpPr/>
            <p:nvPr>
              <p:custDataLst>
                <p:tags r:id="rId174"/>
              </p:custDataLst>
            </p:nvPr>
          </p:nvSpPr>
          <p:spPr>
            <a:xfrm>
              <a:off x="1187648" y="4652367"/>
              <a:ext cx="26790" cy="17860"/>
            </a:xfrm>
            <a:custGeom>
              <a:avLst/>
              <a:gdLst/>
              <a:ahLst/>
              <a:cxnLst/>
              <a:rect l="0" t="0" r="0" b="0"/>
              <a:pathLst>
                <a:path w="26790" h="17860">
                  <a:moveTo>
                    <a:pt x="0" y="17859"/>
                  </a:moveTo>
                  <a:lnTo>
                    <a:pt x="0" y="17859"/>
                  </a:lnTo>
                  <a:lnTo>
                    <a:pt x="4741" y="13119"/>
                  </a:lnTo>
                  <a:lnTo>
                    <a:pt x="9714" y="10792"/>
                  </a:lnTo>
                  <a:lnTo>
                    <a:pt x="26753" y="8930"/>
                  </a:lnTo>
                  <a:lnTo>
                    <a:pt x="2678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 name="SMARTInkShape-224"/>
            <p:cNvSpPr/>
            <p:nvPr>
              <p:custDataLst>
                <p:tags r:id="rId175"/>
              </p:custDataLst>
            </p:nvPr>
          </p:nvSpPr>
          <p:spPr>
            <a:xfrm>
              <a:off x="1187648" y="4706359"/>
              <a:ext cx="203988" cy="294157"/>
            </a:xfrm>
            <a:custGeom>
              <a:avLst/>
              <a:gdLst/>
              <a:ahLst/>
              <a:cxnLst/>
              <a:rect l="0" t="0" r="0" b="0"/>
              <a:pathLst>
                <a:path w="203988" h="294157">
                  <a:moveTo>
                    <a:pt x="0" y="204969"/>
                  </a:moveTo>
                  <a:lnTo>
                    <a:pt x="0" y="204969"/>
                  </a:lnTo>
                  <a:lnTo>
                    <a:pt x="4741" y="209709"/>
                  </a:lnTo>
                  <a:lnTo>
                    <a:pt x="7068" y="214682"/>
                  </a:lnTo>
                  <a:lnTo>
                    <a:pt x="8882" y="256155"/>
                  </a:lnTo>
                  <a:lnTo>
                    <a:pt x="8930" y="294156"/>
                  </a:lnTo>
                  <a:lnTo>
                    <a:pt x="8930" y="273272"/>
                  </a:lnTo>
                  <a:lnTo>
                    <a:pt x="19954" y="231518"/>
                  </a:lnTo>
                  <a:lnTo>
                    <a:pt x="23751" y="218754"/>
                  </a:lnTo>
                  <a:lnTo>
                    <a:pt x="27515" y="176022"/>
                  </a:lnTo>
                  <a:lnTo>
                    <a:pt x="42220" y="133580"/>
                  </a:lnTo>
                  <a:lnTo>
                    <a:pt x="46575" y="115687"/>
                  </a:lnTo>
                  <a:lnTo>
                    <a:pt x="65597" y="74002"/>
                  </a:lnTo>
                  <a:lnTo>
                    <a:pt x="78405" y="51180"/>
                  </a:lnTo>
                  <a:lnTo>
                    <a:pt x="118954" y="14514"/>
                  </a:lnTo>
                  <a:lnTo>
                    <a:pt x="127614" y="11182"/>
                  </a:lnTo>
                  <a:lnTo>
                    <a:pt x="137085" y="8709"/>
                  </a:lnTo>
                  <a:lnTo>
                    <a:pt x="151249" y="1682"/>
                  </a:lnTo>
                  <a:lnTo>
                    <a:pt x="163602" y="0"/>
                  </a:lnTo>
                  <a:lnTo>
                    <a:pt x="169616" y="2416"/>
                  </a:lnTo>
                  <a:lnTo>
                    <a:pt x="175596" y="5804"/>
                  </a:lnTo>
                  <a:lnTo>
                    <a:pt x="187520" y="7980"/>
                  </a:lnTo>
                  <a:lnTo>
                    <a:pt x="190498" y="8159"/>
                  </a:lnTo>
                  <a:lnTo>
                    <a:pt x="192483" y="9270"/>
                  </a:lnTo>
                  <a:lnTo>
                    <a:pt x="193806" y="11003"/>
                  </a:lnTo>
                  <a:lnTo>
                    <a:pt x="196269" y="15574"/>
                  </a:lnTo>
                  <a:lnTo>
                    <a:pt x="202242" y="23726"/>
                  </a:lnTo>
                  <a:lnTo>
                    <a:pt x="203987" y="29497"/>
                  </a:lnTo>
                  <a:lnTo>
                    <a:pt x="203460" y="32425"/>
                  </a:lnTo>
                  <a:lnTo>
                    <a:pt x="198132" y="44255"/>
                  </a:lnTo>
                  <a:lnTo>
                    <a:pt x="194305" y="55816"/>
                  </a:lnTo>
                  <a:lnTo>
                    <a:pt x="186887" y="69163"/>
                  </a:lnTo>
                  <a:lnTo>
                    <a:pt x="166651" y="91751"/>
                  </a:lnTo>
                  <a:lnTo>
                    <a:pt x="122148" y="127577"/>
                  </a:lnTo>
                  <a:lnTo>
                    <a:pt x="113489" y="130886"/>
                  </a:lnTo>
                  <a:lnTo>
                    <a:pt x="93108" y="134175"/>
                  </a:lnTo>
                  <a:lnTo>
                    <a:pt x="80532" y="140531"/>
                  </a:lnTo>
                  <a:lnTo>
                    <a:pt x="64282" y="142348"/>
                  </a:lnTo>
                  <a:lnTo>
                    <a:pt x="58293" y="137686"/>
                  </a:lnTo>
                  <a:lnTo>
                    <a:pt x="55674" y="132732"/>
                  </a:lnTo>
                  <a:lnTo>
                    <a:pt x="53579" y="12460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SMARTInkShape-225"/>
            <p:cNvSpPr/>
            <p:nvPr>
              <p:custDataLst>
                <p:tags r:id="rId176"/>
              </p:custDataLst>
            </p:nvPr>
          </p:nvSpPr>
          <p:spPr>
            <a:xfrm>
              <a:off x="1446718" y="4607718"/>
              <a:ext cx="196223" cy="357076"/>
            </a:xfrm>
            <a:custGeom>
              <a:avLst/>
              <a:gdLst/>
              <a:ahLst/>
              <a:cxnLst/>
              <a:rect l="0" t="0" r="0" b="0"/>
              <a:pathLst>
                <a:path w="196223" h="357076">
                  <a:moveTo>
                    <a:pt x="133837" y="0"/>
                  </a:moveTo>
                  <a:lnTo>
                    <a:pt x="133837" y="0"/>
                  </a:lnTo>
                  <a:lnTo>
                    <a:pt x="126769" y="16782"/>
                  </a:lnTo>
                  <a:lnTo>
                    <a:pt x="122813" y="29116"/>
                  </a:lnTo>
                  <a:lnTo>
                    <a:pt x="105131" y="70715"/>
                  </a:lnTo>
                  <a:lnTo>
                    <a:pt x="83160" y="110453"/>
                  </a:lnTo>
                  <a:lnTo>
                    <a:pt x="75275" y="128088"/>
                  </a:lnTo>
                  <a:lnTo>
                    <a:pt x="61846" y="169671"/>
                  </a:lnTo>
                  <a:lnTo>
                    <a:pt x="39557" y="211153"/>
                  </a:lnTo>
                  <a:lnTo>
                    <a:pt x="31389" y="238494"/>
                  </a:lnTo>
                  <a:lnTo>
                    <a:pt x="20233" y="258226"/>
                  </a:lnTo>
                  <a:lnTo>
                    <a:pt x="9004" y="295062"/>
                  </a:lnTo>
                  <a:lnTo>
                    <a:pt x="8857" y="301921"/>
                  </a:lnTo>
                  <a:lnTo>
                    <a:pt x="7853" y="302485"/>
                  </a:lnTo>
                  <a:lnTo>
                    <a:pt x="0" y="303597"/>
                  </a:lnTo>
                  <a:lnTo>
                    <a:pt x="7589" y="303609"/>
                  </a:lnTo>
                  <a:lnTo>
                    <a:pt x="50500" y="261929"/>
                  </a:lnTo>
                  <a:lnTo>
                    <a:pt x="73975" y="241101"/>
                  </a:lnTo>
                  <a:lnTo>
                    <a:pt x="97566" y="223243"/>
                  </a:lnTo>
                  <a:lnTo>
                    <a:pt x="103826" y="218282"/>
                  </a:lnTo>
                  <a:lnTo>
                    <a:pt x="109915" y="216077"/>
                  </a:lnTo>
                  <a:lnTo>
                    <a:pt x="128046" y="213669"/>
                  </a:lnTo>
                  <a:lnTo>
                    <a:pt x="145372" y="206670"/>
                  </a:lnTo>
                  <a:lnTo>
                    <a:pt x="154563" y="205765"/>
                  </a:lnTo>
                  <a:lnTo>
                    <a:pt x="160577" y="208199"/>
                  </a:lnTo>
                  <a:lnTo>
                    <a:pt x="166557" y="211596"/>
                  </a:lnTo>
                  <a:lnTo>
                    <a:pt x="178481" y="213776"/>
                  </a:lnTo>
                  <a:lnTo>
                    <a:pt x="181459" y="213955"/>
                  </a:lnTo>
                  <a:lnTo>
                    <a:pt x="183444" y="215067"/>
                  </a:lnTo>
                  <a:lnTo>
                    <a:pt x="184767" y="216800"/>
                  </a:lnTo>
                  <a:lnTo>
                    <a:pt x="185650" y="218947"/>
                  </a:lnTo>
                  <a:lnTo>
                    <a:pt x="187230" y="220379"/>
                  </a:lnTo>
                  <a:lnTo>
                    <a:pt x="191632" y="221970"/>
                  </a:lnTo>
                  <a:lnTo>
                    <a:pt x="193203" y="223387"/>
                  </a:lnTo>
                  <a:lnTo>
                    <a:pt x="194948" y="227606"/>
                  </a:lnTo>
                  <a:lnTo>
                    <a:pt x="196222" y="244201"/>
                  </a:lnTo>
                  <a:lnTo>
                    <a:pt x="193644" y="250086"/>
                  </a:lnTo>
                  <a:lnTo>
                    <a:pt x="160605" y="294130"/>
                  </a:lnTo>
                  <a:lnTo>
                    <a:pt x="144748" y="309490"/>
                  </a:lnTo>
                  <a:lnTo>
                    <a:pt x="130675" y="317479"/>
                  </a:lnTo>
                  <a:lnTo>
                    <a:pt x="119781" y="321279"/>
                  </a:lnTo>
                  <a:lnTo>
                    <a:pt x="95030" y="335605"/>
                  </a:lnTo>
                  <a:lnTo>
                    <a:pt x="54071" y="347643"/>
                  </a:lnTo>
                  <a:lnTo>
                    <a:pt x="50894" y="347848"/>
                  </a:lnTo>
                  <a:lnTo>
                    <a:pt x="48776" y="348976"/>
                  </a:lnTo>
                  <a:lnTo>
                    <a:pt x="47364" y="350722"/>
                  </a:lnTo>
                  <a:lnTo>
                    <a:pt x="46422" y="352877"/>
                  </a:lnTo>
                  <a:lnTo>
                    <a:pt x="44803" y="354314"/>
                  </a:lnTo>
                  <a:lnTo>
                    <a:pt x="37017" y="356809"/>
                  </a:lnTo>
                  <a:lnTo>
                    <a:pt x="31286" y="357075"/>
                  </a:lnTo>
                  <a:lnTo>
                    <a:pt x="29751" y="356120"/>
                  </a:lnTo>
                  <a:lnTo>
                    <a:pt x="28727" y="354492"/>
                  </a:lnTo>
                  <a:lnTo>
                    <a:pt x="28045" y="352415"/>
                  </a:lnTo>
                  <a:lnTo>
                    <a:pt x="28582" y="351029"/>
                  </a:lnTo>
                  <a:lnTo>
                    <a:pt x="29933" y="350105"/>
                  </a:lnTo>
                  <a:lnTo>
                    <a:pt x="35610" y="34825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9" name="SMARTInkShape-226"/>
            <p:cNvSpPr/>
            <p:nvPr>
              <p:custDataLst>
                <p:tags r:id="rId177"/>
              </p:custDataLst>
            </p:nvPr>
          </p:nvSpPr>
          <p:spPr>
            <a:xfrm>
              <a:off x="1678781" y="4795242"/>
              <a:ext cx="80368" cy="133946"/>
            </a:xfrm>
            <a:custGeom>
              <a:avLst/>
              <a:gdLst/>
              <a:ahLst/>
              <a:cxnLst/>
              <a:rect l="0" t="0" r="0" b="0"/>
              <a:pathLst>
                <a:path w="80368" h="133946">
                  <a:moveTo>
                    <a:pt x="8930" y="53578"/>
                  </a:moveTo>
                  <a:lnTo>
                    <a:pt x="8930" y="53578"/>
                  </a:lnTo>
                  <a:lnTo>
                    <a:pt x="8930" y="73695"/>
                  </a:lnTo>
                  <a:lnTo>
                    <a:pt x="6284" y="80048"/>
                  </a:lnTo>
                  <a:lnTo>
                    <a:pt x="2793" y="86178"/>
                  </a:lnTo>
                  <a:lnTo>
                    <a:pt x="245" y="98030"/>
                  </a:lnTo>
                  <a:lnTo>
                    <a:pt x="0" y="129643"/>
                  </a:lnTo>
                  <a:lnTo>
                    <a:pt x="992" y="131077"/>
                  </a:lnTo>
                  <a:lnTo>
                    <a:pt x="2646" y="132034"/>
                  </a:lnTo>
                  <a:lnTo>
                    <a:pt x="9714" y="133378"/>
                  </a:lnTo>
                  <a:lnTo>
                    <a:pt x="39970" y="133945"/>
                  </a:lnTo>
                  <a:lnTo>
                    <a:pt x="45215" y="131300"/>
                  </a:lnTo>
                  <a:lnTo>
                    <a:pt x="56667" y="121517"/>
                  </a:lnTo>
                  <a:lnTo>
                    <a:pt x="59912" y="115854"/>
                  </a:lnTo>
                  <a:lnTo>
                    <a:pt x="62346" y="110030"/>
                  </a:lnTo>
                  <a:lnTo>
                    <a:pt x="68303" y="101172"/>
                  </a:lnTo>
                  <a:lnTo>
                    <a:pt x="71501" y="92264"/>
                  </a:lnTo>
                  <a:lnTo>
                    <a:pt x="77299" y="82349"/>
                  </a:lnTo>
                  <a:lnTo>
                    <a:pt x="80314" y="37744"/>
                  </a:lnTo>
                  <a:lnTo>
                    <a:pt x="8036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 name="SMARTInkShape-227"/>
            <p:cNvSpPr/>
            <p:nvPr>
              <p:custDataLst>
                <p:tags r:id="rId178"/>
              </p:custDataLst>
            </p:nvPr>
          </p:nvSpPr>
          <p:spPr>
            <a:xfrm>
              <a:off x="1777117" y="4741664"/>
              <a:ext cx="53470" cy="240688"/>
            </a:xfrm>
            <a:custGeom>
              <a:avLst/>
              <a:gdLst/>
              <a:ahLst/>
              <a:cxnLst/>
              <a:rect l="0" t="0" r="0" b="0"/>
              <a:pathLst>
                <a:path w="53470" h="240688">
                  <a:moveTo>
                    <a:pt x="53469" y="0"/>
                  </a:moveTo>
                  <a:lnTo>
                    <a:pt x="53469" y="0"/>
                  </a:lnTo>
                  <a:lnTo>
                    <a:pt x="53469" y="42673"/>
                  </a:lnTo>
                  <a:lnTo>
                    <a:pt x="52477" y="57733"/>
                  </a:lnTo>
                  <a:lnTo>
                    <a:pt x="42445" y="98295"/>
                  </a:lnTo>
                  <a:lnTo>
                    <a:pt x="29142" y="133952"/>
                  </a:lnTo>
                  <a:lnTo>
                    <a:pt x="26782" y="144862"/>
                  </a:lnTo>
                  <a:lnTo>
                    <a:pt x="20867" y="157575"/>
                  </a:lnTo>
                  <a:lnTo>
                    <a:pt x="17681" y="172475"/>
                  </a:lnTo>
                  <a:lnTo>
                    <a:pt x="11887" y="184609"/>
                  </a:lnTo>
                  <a:lnTo>
                    <a:pt x="7908" y="219996"/>
                  </a:lnTo>
                  <a:lnTo>
                    <a:pt x="1142" y="230372"/>
                  </a:lnTo>
                  <a:lnTo>
                    <a:pt x="0" y="239702"/>
                  </a:lnTo>
                  <a:lnTo>
                    <a:pt x="956" y="240168"/>
                  </a:lnTo>
                  <a:lnTo>
                    <a:pt x="4664" y="240687"/>
                  </a:lnTo>
                  <a:lnTo>
                    <a:pt x="6049" y="239832"/>
                  </a:lnTo>
                  <a:lnTo>
                    <a:pt x="6973" y="238272"/>
                  </a:lnTo>
                  <a:lnTo>
                    <a:pt x="7589" y="236238"/>
                  </a:lnTo>
                  <a:lnTo>
                    <a:pt x="17750" y="22324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SMARTInkShape-228"/>
            <p:cNvSpPr/>
            <p:nvPr>
              <p:custDataLst>
                <p:tags r:id="rId179"/>
              </p:custDataLst>
            </p:nvPr>
          </p:nvSpPr>
          <p:spPr>
            <a:xfrm>
              <a:off x="1839515" y="4714875"/>
              <a:ext cx="116087" cy="321470"/>
            </a:xfrm>
            <a:custGeom>
              <a:avLst/>
              <a:gdLst/>
              <a:ahLst/>
              <a:cxnLst/>
              <a:rect l="0" t="0" r="0" b="0"/>
              <a:pathLst>
                <a:path w="116087" h="321470">
                  <a:moveTo>
                    <a:pt x="116086" y="0"/>
                  </a:moveTo>
                  <a:lnTo>
                    <a:pt x="116086" y="0"/>
                  </a:lnTo>
                  <a:lnTo>
                    <a:pt x="116086" y="20991"/>
                  </a:lnTo>
                  <a:lnTo>
                    <a:pt x="100641" y="62746"/>
                  </a:lnTo>
                  <a:lnTo>
                    <a:pt x="96296" y="80438"/>
                  </a:lnTo>
                  <a:lnTo>
                    <a:pt x="80198" y="118738"/>
                  </a:lnTo>
                  <a:lnTo>
                    <a:pt x="62494" y="162829"/>
                  </a:lnTo>
                  <a:lnTo>
                    <a:pt x="44648" y="204782"/>
                  </a:lnTo>
                  <a:lnTo>
                    <a:pt x="39687" y="217021"/>
                  </a:lnTo>
                  <a:lnTo>
                    <a:pt x="35903" y="234077"/>
                  </a:lnTo>
                  <a:lnTo>
                    <a:pt x="15950" y="276198"/>
                  </a:lnTo>
                  <a:lnTo>
                    <a:pt x="1653" y="292879"/>
                  </a:lnTo>
                  <a:lnTo>
                    <a:pt x="735" y="296525"/>
                  </a:lnTo>
                  <a:lnTo>
                    <a:pt x="0" y="32146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2" name="SMARTInkShape-229"/>
            <p:cNvSpPr/>
            <p:nvPr>
              <p:custDataLst>
                <p:tags r:id="rId180"/>
              </p:custDataLst>
            </p:nvPr>
          </p:nvSpPr>
          <p:spPr>
            <a:xfrm>
              <a:off x="1821692" y="4902398"/>
              <a:ext cx="89262" cy="107035"/>
            </a:xfrm>
            <a:custGeom>
              <a:avLst/>
              <a:gdLst/>
              <a:ahLst/>
              <a:cxnLst/>
              <a:rect l="0" t="0" r="0" b="0"/>
              <a:pathLst>
                <a:path w="89262" h="107035">
                  <a:moveTo>
                    <a:pt x="26753" y="17860"/>
                  </a:moveTo>
                  <a:lnTo>
                    <a:pt x="26753" y="17860"/>
                  </a:lnTo>
                  <a:lnTo>
                    <a:pt x="35315" y="9298"/>
                  </a:lnTo>
                  <a:lnTo>
                    <a:pt x="40314" y="9040"/>
                  </a:lnTo>
                  <a:lnTo>
                    <a:pt x="41747" y="8010"/>
                  </a:lnTo>
                  <a:lnTo>
                    <a:pt x="42702" y="6332"/>
                  </a:lnTo>
                  <a:lnTo>
                    <a:pt x="44610" y="10"/>
                  </a:lnTo>
                  <a:lnTo>
                    <a:pt x="31310" y="0"/>
                  </a:lnTo>
                  <a:lnTo>
                    <a:pt x="26133" y="2646"/>
                  </a:lnTo>
                  <a:lnTo>
                    <a:pt x="14724" y="12429"/>
                  </a:lnTo>
                  <a:lnTo>
                    <a:pt x="11485" y="18092"/>
                  </a:lnTo>
                  <a:lnTo>
                    <a:pt x="9053" y="23916"/>
                  </a:lnTo>
                  <a:lnTo>
                    <a:pt x="4665" y="29811"/>
                  </a:lnTo>
                  <a:lnTo>
                    <a:pt x="2054" y="38385"/>
                  </a:lnTo>
                  <a:lnTo>
                    <a:pt x="0" y="74306"/>
                  </a:lnTo>
                  <a:lnTo>
                    <a:pt x="2626" y="80319"/>
                  </a:lnTo>
                  <a:lnTo>
                    <a:pt x="6108" y="86299"/>
                  </a:lnTo>
                  <a:lnTo>
                    <a:pt x="7656" y="92264"/>
                  </a:lnTo>
                  <a:lnTo>
                    <a:pt x="9060" y="94251"/>
                  </a:lnTo>
                  <a:lnTo>
                    <a:pt x="10989" y="95576"/>
                  </a:lnTo>
                  <a:lnTo>
                    <a:pt x="15778" y="98041"/>
                  </a:lnTo>
                  <a:lnTo>
                    <a:pt x="24053" y="104014"/>
                  </a:lnTo>
                  <a:lnTo>
                    <a:pt x="32788" y="106225"/>
                  </a:lnTo>
                  <a:lnTo>
                    <a:pt x="47600" y="107034"/>
                  </a:lnTo>
                  <a:lnTo>
                    <a:pt x="53547" y="104456"/>
                  </a:lnTo>
                  <a:lnTo>
                    <a:pt x="89261" y="8036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3" name="SMARTInkShape-230"/>
            <p:cNvSpPr/>
            <p:nvPr>
              <p:custDataLst>
                <p:tags r:id="rId181"/>
              </p:custDataLst>
            </p:nvPr>
          </p:nvSpPr>
          <p:spPr>
            <a:xfrm>
              <a:off x="1955972" y="4857750"/>
              <a:ext cx="17490" cy="125017"/>
            </a:xfrm>
            <a:custGeom>
              <a:avLst/>
              <a:gdLst/>
              <a:ahLst/>
              <a:cxnLst/>
              <a:rect l="0" t="0" r="0" b="0"/>
              <a:pathLst>
                <a:path w="17490" h="125017">
                  <a:moveTo>
                    <a:pt x="17489" y="0"/>
                  </a:moveTo>
                  <a:lnTo>
                    <a:pt x="17489" y="0"/>
                  </a:lnTo>
                  <a:lnTo>
                    <a:pt x="17489" y="38709"/>
                  </a:lnTo>
                  <a:lnTo>
                    <a:pt x="8723" y="80203"/>
                  </a:lnTo>
                  <a:lnTo>
                    <a:pt x="8668" y="83234"/>
                  </a:lnTo>
                  <a:lnTo>
                    <a:pt x="5962" y="89248"/>
                  </a:lnTo>
                  <a:lnTo>
                    <a:pt x="2444" y="95228"/>
                  </a:lnTo>
                  <a:lnTo>
                    <a:pt x="185" y="107152"/>
                  </a:lnTo>
                  <a:lnTo>
                    <a:pt x="0" y="110131"/>
                  </a:lnTo>
                  <a:lnTo>
                    <a:pt x="2440" y="116085"/>
                  </a:lnTo>
                  <a:lnTo>
                    <a:pt x="8559" y="12501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SMARTInkShape-231"/>
            <p:cNvSpPr/>
            <p:nvPr>
              <p:custDataLst>
                <p:tags r:id="rId182"/>
              </p:custDataLst>
            </p:nvPr>
          </p:nvSpPr>
          <p:spPr>
            <a:xfrm>
              <a:off x="1885855" y="4911341"/>
              <a:ext cx="275127" cy="392448"/>
            </a:xfrm>
            <a:custGeom>
              <a:avLst/>
              <a:gdLst/>
              <a:ahLst/>
              <a:cxnLst/>
              <a:rect l="0" t="0" r="0" b="0"/>
              <a:pathLst>
                <a:path w="275127" h="392448">
                  <a:moveTo>
                    <a:pt x="150114" y="26776"/>
                  </a:moveTo>
                  <a:lnTo>
                    <a:pt x="150114" y="26776"/>
                  </a:lnTo>
                  <a:lnTo>
                    <a:pt x="150114" y="31516"/>
                  </a:lnTo>
                  <a:lnTo>
                    <a:pt x="147468" y="36489"/>
                  </a:lnTo>
                  <a:lnTo>
                    <a:pt x="141185" y="44634"/>
                  </a:lnTo>
                  <a:lnTo>
                    <a:pt x="162175" y="44636"/>
                  </a:lnTo>
                  <a:lnTo>
                    <a:pt x="168042" y="41990"/>
                  </a:lnTo>
                  <a:lnTo>
                    <a:pt x="194764" y="20423"/>
                  </a:lnTo>
                  <a:lnTo>
                    <a:pt x="200716" y="18000"/>
                  </a:lnTo>
                  <a:lnTo>
                    <a:pt x="221551" y="2466"/>
                  </a:lnTo>
                  <a:lnTo>
                    <a:pt x="237647" y="132"/>
                  </a:lnTo>
                  <a:lnTo>
                    <a:pt x="246944" y="0"/>
                  </a:lnTo>
                  <a:lnTo>
                    <a:pt x="256866" y="8549"/>
                  </a:lnTo>
                  <a:lnTo>
                    <a:pt x="257259" y="25158"/>
                  </a:lnTo>
                  <a:lnTo>
                    <a:pt x="251131" y="33585"/>
                  </a:lnTo>
                  <a:lnTo>
                    <a:pt x="249167" y="41912"/>
                  </a:lnTo>
                  <a:lnTo>
                    <a:pt x="248708" y="47724"/>
                  </a:lnTo>
                  <a:lnTo>
                    <a:pt x="245858" y="53615"/>
                  </a:lnTo>
                  <a:lnTo>
                    <a:pt x="240684" y="60741"/>
                  </a:lnTo>
                  <a:lnTo>
                    <a:pt x="239413" y="71389"/>
                  </a:lnTo>
                  <a:lnTo>
                    <a:pt x="239411" y="79109"/>
                  </a:lnTo>
                  <a:lnTo>
                    <a:pt x="240403" y="79525"/>
                  </a:lnTo>
                  <a:lnTo>
                    <a:pt x="252713" y="80322"/>
                  </a:lnTo>
                  <a:lnTo>
                    <a:pt x="254232" y="79340"/>
                  </a:lnTo>
                  <a:lnTo>
                    <a:pt x="255245" y="77694"/>
                  </a:lnTo>
                  <a:lnTo>
                    <a:pt x="255920" y="75603"/>
                  </a:lnTo>
                  <a:lnTo>
                    <a:pt x="257362" y="74211"/>
                  </a:lnTo>
                  <a:lnTo>
                    <a:pt x="261610" y="72663"/>
                  </a:lnTo>
                  <a:lnTo>
                    <a:pt x="263140" y="71258"/>
                  </a:lnTo>
                  <a:lnTo>
                    <a:pt x="274222" y="53667"/>
                  </a:lnTo>
                  <a:lnTo>
                    <a:pt x="275126" y="22549"/>
                  </a:lnTo>
                  <a:lnTo>
                    <a:pt x="274135" y="20981"/>
                  </a:lnTo>
                  <a:lnTo>
                    <a:pt x="272482" y="19936"/>
                  </a:lnTo>
                  <a:lnTo>
                    <a:pt x="270388" y="19240"/>
                  </a:lnTo>
                  <a:lnTo>
                    <a:pt x="268992" y="17783"/>
                  </a:lnTo>
                  <a:lnTo>
                    <a:pt x="267441" y="13518"/>
                  </a:lnTo>
                  <a:lnTo>
                    <a:pt x="266035" y="11985"/>
                  </a:lnTo>
                  <a:lnTo>
                    <a:pt x="261827" y="10280"/>
                  </a:lnTo>
                  <a:lnTo>
                    <a:pt x="227494" y="8927"/>
                  </a:lnTo>
                  <a:lnTo>
                    <a:pt x="221546" y="11567"/>
                  </a:lnTo>
                  <a:lnTo>
                    <a:pt x="191785" y="38728"/>
                  </a:lnTo>
                  <a:lnTo>
                    <a:pt x="188478" y="47302"/>
                  </a:lnTo>
                  <a:lnTo>
                    <a:pt x="186016" y="56734"/>
                  </a:lnTo>
                  <a:lnTo>
                    <a:pt x="180044" y="68615"/>
                  </a:lnTo>
                  <a:lnTo>
                    <a:pt x="178299" y="78775"/>
                  </a:lnTo>
                  <a:lnTo>
                    <a:pt x="186079" y="119131"/>
                  </a:lnTo>
                  <a:lnTo>
                    <a:pt x="203880" y="163372"/>
                  </a:lnTo>
                  <a:lnTo>
                    <a:pt x="221568" y="204818"/>
                  </a:lnTo>
                  <a:lnTo>
                    <a:pt x="226519" y="217031"/>
                  </a:lnTo>
                  <a:lnTo>
                    <a:pt x="230299" y="234071"/>
                  </a:lnTo>
                  <a:lnTo>
                    <a:pt x="236270" y="246837"/>
                  </a:lnTo>
                  <a:lnTo>
                    <a:pt x="238015" y="257204"/>
                  </a:lnTo>
                  <a:lnTo>
                    <a:pt x="236144" y="265779"/>
                  </a:lnTo>
                  <a:lnTo>
                    <a:pt x="232998" y="272899"/>
                  </a:lnTo>
                  <a:lnTo>
                    <a:pt x="226072" y="293332"/>
                  </a:lnTo>
                  <a:lnTo>
                    <a:pt x="218269" y="301680"/>
                  </a:lnTo>
                  <a:lnTo>
                    <a:pt x="180908" y="327333"/>
                  </a:lnTo>
                  <a:lnTo>
                    <a:pt x="137959" y="345261"/>
                  </a:lnTo>
                  <a:lnTo>
                    <a:pt x="96111" y="360150"/>
                  </a:lnTo>
                  <a:lnTo>
                    <a:pt x="61545" y="379454"/>
                  </a:lnTo>
                  <a:lnTo>
                    <a:pt x="50226" y="382952"/>
                  </a:lnTo>
                  <a:lnTo>
                    <a:pt x="37284" y="389506"/>
                  </a:lnTo>
                  <a:lnTo>
                    <a:pt x="19341" y="392447"/>
                  </a:lnTo>
                  <a:lnTo>
                    <a:pt x="14933" y="390049"/>
                  </a:lnTo>
                  <a:lnTo>
                    <a:pt x="4018" y="380425"/>
                  </a:lnTo>
                  <a:lnTo>
                    <a:pt x="846" y="374783"/>
                  </a:lnTo>
                  <a:lnTo>
                    <a:pt x="0" y="371890"/>
                  </a:lnTo>
                  <a:lnTo>
                    <a:pt x="1707" y="363384"/>
                  </a:lnTo>
                  <a:lnTo>
                    <a:pt x="5600" y="347439"/>
                  </a:lnTo>
                  <a:lnTo>
                    <a:pt x="7239" y="33038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 name="SMARTInkShape-232"/>
            <p:cNvSpPr/>
            <p:nvPr>
              <p:custDataLst>
                <p:tags r:id="rId183"/>
              </p:custDataLst>
            </p:nvPr>
          </p:nvSpPr>
          <p:spPr>
            <a:xfrm>
              <a:off x="2053828" y="4741664"/>
              <a:ext cx="8931" cy="1"/>
            </a:xfrm>
            <a:custGeom>
              <a:avLst/>
              <a:gdLst/>
              <a:ahLst/>
              <a:cxnLst/>
              <a:rect l="0" t="0" r="0" b="0"/>
              <a:pathLst>
                <a:path w="8931" h="1">
                  <a:moveTo>
                    <a:pt x="0" y="0"/>
                  </a:moveTo>
                  <a:lnTo>
                    <a:pt x="0" y="0"/>
                  </a:lnTo>
                  <a:lnTo>
                    <a:pt x="893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 name="SMARTInkShape-233"/>
            <p:cNvSpPr/>
            <p:nvPr>
              <p:custDataLst>
                <p:tags r:id="rId184"/>
              </p:custDataLst>
            </p:nvPr>
          </p:nvSpPr>
          <p:spPr>
            <a:xfrm>
              <a:off x="1178720" y="4045148"/>
              <a:ext cx="151685" cy="339329"/>
            </a:xfrm>
            <a:custGeom>
              <a:avLst/>
              <a:gdLst/>
              <a:ahLst/>
              <a:cxnLst/>
              <a:rect l="0" t="0" r="0" b="0"/>
              <a:pathLst>
                <a:path w="151685" h="339329">
                  <a:moveTo>
                    <a:pt x="8928" y="0"/>
                  </a:moveTo>
                  <a:lnTo>
                    <a:pt x="8928" y="0"/>
                  </a:lnTo>
                  <a:lnTo>
                    <a:pt x="13669" y="4741"/>
                  </a:lnTo>
                  <a:lnTo>
                    <a:pt x="15996" y="9714"/>
                  </a:lnTo>
                  <a:lnTo>
                    <a:pt x="18605" y="23916"/>
                  </a:lnTo>
                  <a:lnTo>
                    <a:pt x="23922" y="33765"/>
                  </a:lnTo>
                  <a:lnTo>
                    <a:pt x="26713" y="75346"/>
                  </a:lnTo>
                  <a:lnTo>
                    <a:pt x="25789" y="110215"/>
                  </a:lnTo>
                  <a:lnTo>
                    <a:pt x="18685" y="145859"/>
                  </a:lnTo>
                  <a:lnTo>
                    <a:pt x="17906" y="187524"/>
                  </a:lnTo>
                  <a:lnTo>
                    <a:pt x="16887" y="199430"/>
                  </a:lnTo>
                  <a:lnTo>
                    <a:pt x="9758" y="235149"/>
                  </a:lnTo>
                  <a:lnTo>
                    <a:pt x="8977" y="276820"/>
                  </a:lnTo>
                  <a:lnTo>
                    <a:pt x="7958" y="287734"/>
                  </a:lnTo>
                  <a:lnTo>
                    <a:pt x="1243" y="306064"/>
                  </a:lnTo>
                  <a:lnTo>
                    <a:pt x="0" y="321455"/>
                  </a:lnTo>
                  <a:lnTo>
                    <a:pt x="22922" y="297553"/>
                  </a:lnTo>
                  <a:lnTo>
                    <a:pt x="28670" y="285730"/>
                  </a:lnTo>
                  <a:lnTo>
                    <a:pt x="62521" y="241653"/>
                  </a:lnTo>
                  <a:lnTo>
                    <a:pt x="83343" y="220298"/>
                  </a:lnTo>
                  <a:lnTo>
                    <a:pt x="89296" y="216973"/>
                  </a:lnTo>
                  <a:lnTo>
                    <a:pt x="95249" y="214503"/>
                  </a:lnTo>
                  <a:lnTo>
                    <a:pt x="104178" y="208526"/>
                  </a:lnTo>
                  <a:lnTo>
                    <a:pt x="113108" y="205322"/>
                  </a:lnTo>
                  <a:lnTo>
                    <a:pt x="122038" y="199522"/>
                  </a:lnTo>
                  <a:lnTo>
                    <a:pt x="132180" y="196858"/>
                  </a:lnTo>
                  <a:lnTo>
                    <a:pt x="147201" y="196464"/>
                  </a:lnTo>
                  <a:lnTo>
                    <a:pt x="148735" y="197452"/>
                  </a:lnTo>
                  <a:lnTo>
                    <a:pt x="149758" y="199104"/>
                  </a:lnTo>
                  <a:lnTo>
                    <a:pt x="151197" y="206168"/>
                  </a:lnTo>
                  <a:lnTo>
                    <a:pt x="151684" y="212704"/>
                  </a:lnTo>
                  <a:lnTo>
                    <a:pt x="145643" y="221124"/>
                  </a:lnTo>
                  <a:lnTo>
                    <a:pt x="142702" y="229450"/>
                  </a:lnTo>
                  <a:lnTo>
                    <a:pt x="101195" y="273845"/>
                  </a:lnTo>
                  <a:lnTo>
                    <a:pt x="83342" y="290711"/>
                  </a:lnTo>
                  <a:lnTo>
                    <a:pt x="77389" y="292916"/>
                  </a:lnTo>
                  <a:lnTo>
                    <a:pt x="75405" y="294496"/>
                  </a:lnTo>
                  <a:lnTo>
                    <a:pt x="67218" y="306954"/>
                  </a:lnTo>
                  <a:lnTo>
                    <a:pt x="61955" y="310057"/>
                  </a:lnTo>
                  <a:lnTo>
                    <a:pt x="56308" y="312428"/>
                  </a:lnTo>
                  <a:lnTo>
                    <a:pt x="37111" y="329036"/>
                  </a:lnTo>
                  <a:lnTo>
                    <a:pt x="35717" y="33932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 name="SMARTInkShape-234"/>
            <p:cNvSpPr/>
            <p:nvPr>
              <p:custDataLst>
                <p:tags r:id="rId185"/>
              </p:custDataLst>
            </p:nvPr>
          </p:nvSpPr>
          <p:spPr>
            <a:xfrm>
              <a:off x="1428760" y="4241611"/>
              <a:ext cx="71425" cy="174524"/>
            </a:xfrm>
            <a:custGeom>
              <a:avLst/>
              <a:gdLst/>
              <a:ahLst/>
              <a:cxnLst/>
              <a:rect l="0" t="0" r="0" b="0"/>
              <a:pathLst>
                <a:path w="71425" h="174524">
                  <a:moveTo>
                    <a:pt x="17849" y="26779"/>
                  </a:moveTo>
                  <a:lnTo>
                    <a:pt x="17849" y="26779"/>
                  </a:lnTo>
                  <a:lnTo>
                    <a:pt x="22590" y="22039"/>
                  </a:lnTo>
                  <a:lnTo>
                    <a:pt x="30209" y="19712"/>
                  </a:lnTo>
                  <a:lnTo>
                    <a:pt x="56223" y="17959"/>
                  </a:lnTo>
                  <a:lnTo>
                    <a:pt x="58314" y="16930"/>
                  </a:lnTo>
                  <a:lnTo>
                    <a:pt x="59709" y="15252"/>
                  </a:lnTo>
                  <a:lnTo>
                    <a:pt x="60638" y="13142"/>
                  </a:lnTo>
                  <a:lnTo>
                    <a:pt x="62250" y="11734"/>
                  </a:lnTo>
                  <a:lnTo>
                    <a:pt x="71011" y="9030"/>
                  </a:lnTo>
                  <a:lnTo>
                    <a:pt x="71424" y="100"/>
                  </a:lnTo>
                  <a:lnTo>
                    <a:pt x="63739" y="0"/>
                  </a:lnTo>
                  <a:lnTo>
                    <a:pt x="44455" y="15437"/>
                  </a:lnTo>
                  <a:lnTo>
                    <a:pt x="41539" y="16241"/>
                  </a:lnTo>
                  <a:lnTo>
                    <a:pt x="35654" y="22427"/>
                  </a:lnTo>
                  <a:lnTo>
                    <a:pt x="20490" y="44256"/>
                  </a:lnTo>
                  <a:lnTo>
                    <a:pt x="18031" y="50422"/>
                  </a:lnTo>
                  <a:lnTo>
                    <a:pt x="12060" y="59471"/>
                  </a:lnTo>
                  <a:lnTo>
                    <a:pt x="8858" y="68437"/>
                  </a:lnTo>
                  <a:lnTo>
                    <a:pt x="3058" y="78369"/>
                  </a:lnTo>
                  <a:lnTo>
                    <a:pt x="14" y="121957"/>
                  </a:lnTo>
                  <a:lnTo>
                    <a:pt x="0" y="127950"/>
                  </a:lnTo>
                  <a:lnTo>
                    <a:pt x="2641" y="133922"/>
                  </a:lnTo>
                  <a:lnTo>
                    <a:pt x="6129" y="139882"/>
                  </a:lnTo>
                  <a:lnTo>
                    <a:pt x="8368" y="151794"/>
                  </a:lnTo>
                  <a:lnTo>
                    <a:pt x="8552" y="154771"/>
                  </a:lnTo>
                  <a:lnTo>
                    <a:pt x="9667" y="156756"/>
                  </a:lnTo>
                  <a:lnTo>
                    <a:pt x="11402" y="158079"/>
                  </a:lnTo>
                  <a:lnTo>
                    <a:pt x="15976" y="160540"/>
                  </a:lnTo>
                  <a:lnTo>
                    <a:pt x="31040" y="173981"/>
                  </a:lnTo>
                  <a:lnTo>
                    <a:pt x="33588" y="174523"/>
                  </a:lnTo>
                  <a:lnTo>
                    <a:pt x="36279" y="173893"/>
                  </a:lnTo>
                  <a:lnTo>
                    <a:pt x="41915" y="171538"/>
                  </a:lnTo>
                  <a:lnTo>
                    <a:pt x="53568" y="16965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8" name="SMARTInkShape-235"/>
            <p:cNvSpPr/>
            <p:nvPr>
              <p:custDataLst>
                <p:tags r:id="rId186"/>
              </p:custDataLst>
            </p:nvPr>
          </p:nvSpPr>
          <p:spPr>
            <a:xfrm>
              <a:off x="1562728" y="4259471"/>
              <a:ext cx="195896" cy="258951"/>
            </a:xfrm>
            <a:custGeom>
              <a:avLst/>
              <a:gdLst/>
              <a:ahLst/>
              <a:cxnLst/>
              <a:rect l="0" t="0" r="0" b="0"/>
              <a:pathLst>
                <a:path w="195896" h="258951">
                  <a:moveTo>
                    <a:pt x="8897" y="80357"/>
                  </a:moveTo>
                  <a:lnTo>
                    <a:pt x="8897" y="80357"/>
                  </a:lnTo>
                  <a:lnTo>
                    <a:pt x="8897" y="89276"/>
                  </a:lnTo>
                  <a:lnTo>
                    <a:pt x="0" y="89286"/>
                  </a:lnTo>
                  <a:lnTo>
                    <a:pt x="4717" y="89286"/>
                  </a:lnTo>
                  <a:lnTo>
                    <a:pt x="9685" y="86641"/>
                  </a:lnTo>
                  <a:lnTo>
                    <a:pt x="22091" y="75984"/>
                  </a:lnTo>
                  <a:lnTo>
                    <a:pt x="56634" y="32652"/>
                  </a:lnTo>
                  <a:lnTo>
                    <a:pt x="68450" y="21803"/>
                  </a:lnTo>
                  <a:lnTo>
                    <a:pt x="80339" y="15984"/>
                  </a:lnTo>
                  <a:lnTo>
                    <a:pt x="87501" y="10315"/>
                  </a:lnTo>
                  <a:lnTo>
                    <a:pt x="96045" y="8203"/>
                  </a:lnTo>
                  <a:lnTo>
                    <a:pt x="106633" y="368"/>
                  </a:lnTo>
                  <a:lnTo>
                    <a:pt x="115673" y="0"/>
                  </a:lnTo>
                  <a:lnTo>
                    <a:pt x="116053" y="38805"/>
                  </a:lnTo>
                  <a:lnTo>
                    <a:pt x="113407" y="44691"/>
                  </a:lnTo>
                  <a:lnTo>
                    <a:pt x="109916" y="50615"/>
                  </a:lnTo>
                  <a:lnTo>
                    <a:pt x="107675" y="62502"/>
                  </a:lnTo>
                  <a:lnTo>
                    <a:pt x="107232" y="79145"/>
                  </a:lnTo>
                  <a:lnTo>
                    <a:pt x="109818" y="87425"/>
                  </a:lnTo>
                  <a:lnTo>
                    <a:pt x="113282" y="95405"/>
                  </a:lnTo>
                  <a:lnTo>
                    <a:pt x="122939" y="128258"/>
                  </a:lnTo>
                  <a:lnTo>
                    <a:pt x="150596" y="172670"/>
                  </a:lnTo>
                  <a:lnTo>
                    <a:pt x="169084" y="200564"/>
                  </a:lnTo>
                  <a:lnTo>
                    <a:pt x="192430" y="243716"/>
                  </a:lnTo>
                  <a:lnTo>
                    <a:pt x="195895" y="256748"/>
                  </a:lnTo>
                  <a:lnTo>
                    <a:pt x="195078" y="257483"/>
                  </a:lnTo>
                  <a:lnTo>
                    <a:pt x="189187" y="258516"/>
                  </a:lnTo>
                  <a:lnTo>
                    <a:pt x="178561" y="25895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57" name="SMARTInkShape-Group58"/>
          <p:cNvGrpSpPr/>
          <p:nvPr/>
        </p:nvGrpSpPr>
        <p:grpSpPr>
          <a:xfrm>
            <a:off x="455414" y="1955603"/>
            <a:ext cx="1482329" cy="1794866"/>
            <a:chOff x="455414" y="1955603"/>
            <a:chExt cx="1482329" cy="1794866"/>
          </a:xfrm>
        </p:grpSpPr>
        <p:sp>
          <p:nvSpPr>
            <p:cNvPr id="30" name="SMARTInkShape-236"/>
            <p:cNvSpPr/>
            <p:nvPr>
              <p:custDataLst>
                <p:tags r:id="rId139"/>
              </p:custDataLst>
            </p:nvPr>
          </p:nvSpPr>
          <p:spPr>
            <a:xfrm>
              <a:off x="1196578" y="3402211"/>
              <a:ext cx="133946" cy="348258"/>
            </a:xfrm>
            <a:custGeom>
              <a:avLst/>
              <a:gdLst/>
              <a:ahLst/>
              <a:cxnLst/>
              <a:rect l="0" t="0" r="0" b="0"/>
              <a:pathLst>
                <a:path w="133946" h="348258">
                  <a:moveTo>
                    <a:pt x="133945" y="0"/>
                  </a:moveTo>
                  <a:lnTo>
                    <a:pt x="133945" y="0"/>
                  </a:lnTo>
                  <a:lnTo>
                    <a:pt x="132953" y="39147"/>
                  </a:lnTo>
                  <a:lnTo>
                    <a:pt x="118714" y="81583"/>
                  </a:lnTo>
                  <a:lnTo>
                    <a:pt x="104134" y="120435"/>
                  </a:lnTo>
                  <a:lnTo>
                    <a:pt x="86645" y="161307"/>
                  </a:lnTo>
                  <a:lnTo>
                    <a:pt x="69701" y="201307"/>
                  </a:lnTo>
                  <a:lnTo>
                    <a:pt x="49671" y="240296"/>
                  </a:lnTo>
                  <a:lnTo>
                    <a:pt x="29251" y="276661"/>
                  </a:lnTo>
                  <a:lnTo>
                    <a:pt x="12230" y="320456"/>
                  </a:lnTo>
                  <a:lnTo>
                    <a:pt x="0" y="34825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1" name="SMARTInkShape-237"/>
            <p:cNvSpPr/>
            <p:nvPr>
              <p:custDataLst>
                <p:tags r:id="rId140"/>
              </p:custDataLst>
            </p:nvPr>
          </p:nvSpPr>
          <p:spPr>
            <a:xfrm>
              <a:off x="1143000" y="3411140"/>
              <a:ext cx="8931" cy="8931"/>
            </a:xfrm>
            <a:custGeom>
              <a:avLst/>
              <a:gdLst/>
              <a:ahLst/>
              <a:cxnLst/>
              <a:rect l="0" t="0" r="0" b="0"/>
              <a:pathLst>
                <a:path w="8931" h="8931">
                  <a:moveTo>
                    <a:pt x="0" y="8930"/>
                  </a:moveTo>
                  <a:lnTo>
                    <a:pt x="0" y="8930"/>
                  </a:lnTo>
                  <a:lnTo>
                    <a:pt x="893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2" name="SMARTInkShape-238"/>
            <p:cNvSpPr/>
            <p:nvPr>
              <p:custDataLst>
                <p:tags r:id="rId141"/>
              </p:custDataLst>
            </p:nvPr>
          </p:nvSpPr>
          <p:spPr>
            <a:xfrm>
              <a:off x="1044773" y="3482578"/>
              <a:ext cx="71439" cy="177307"/>
            </a:xfrm>
            <a:custGeom>
              <a:avLst/>
              <a:gdLst/>
              <a:ahLst/>
              <a:cxnLst/>
              <a:rect l="0" t="0" r="0" b="0"/>
              <a:pathLst>
                <a:path w="71439" h="177307">
                  <a:moveTo>
                    <a:pt x="71438" y="0"/>
                  </a:moveTo>
                  <a:lnTo>
                    <a:pt x="71438" y="0"/>
                  </a:lnTo>
                  <a:lnTo>
                    <a:pt x="71438" y="20117"/>
                  </a:lnTo>
                  <a:lnTo>
                    <a:pt x="57877" y="62422"/>
                  </a:lnTo>
                  <a:lnTo>
                    <a:pt x="39591" y="93270"/>
                  </a:lnTo>
                  <a:lnTo>
                    <a:pt x="31489" y="122170"/>
                  </a:lnTo>
                  <a:lnTo>
                    <a:pt x="20340" y="142109"/>
                  </a:lnTo>
                  <a:lnTo>
                    <a:pt x="17970" y="148487"/>
                  </a:lnTo>
                  <a:lnTo>
                    <a:pt x="12050" y="157657"/>
                  </a:lnTo>
                  <a:lnTo>
                    <a:pt x="9052" y="169137"/>
                  </a:lnTo>
                  <a:lnTo>
                    <a:pt x="8966" y="174248"/>
                  </a:lnTo>
                  <a:lnTo>
                    <a:pt x="7962" y="175697"/>
                  </a:lnTo>
                  <a:lnTo>
                    <a:pt x="6300" y="176662"/>
                  </a:lnTo>
                  <a:lnTo>
                    <a:pt x="4200" y="177306"/>
                  </a:lnTo>
                  <a:lnTo>
                    <a:pt x="2800" y="176743"/>
                  </a:lnTo>
                  <a:lnTo>
                    <a:pt x="1867" y="175375"/>
                  </a:lnTo>
                  <a:lnTo>
                    <a:pt x="554" y="168710"/>
                  </a:lnTo>
                  <a:lnTo>
                    <a:pt x="0" y="16073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3" name="SMARTInkShape-239"/>
            <p:cNvSpPr/>
            <p:nvPr>
              <p:custDataLst>
                <p:tags r:id="rId142"/>
              </p:custDataLst>
            </p:nvPr>
          </p:nvSpPr>
          <p:spPr>
            <a:xfrm>
              <a:off x="830498" y="3437933"/>
              <a:ext cx="196371" cy="133907"/>
            </a:xfrm>
            <a:custGeom>
              <a:avLst/>
              <a:gdLst/>
              <a:ahLst/>
              <a:cxnLst/>
              <a:rect l="0" t="0" r="0" b="0"/>
              <a:pathLst>
                <a:path w="196371" h="133907">
                  <a:moveTo>
                    <a:pt x="107119" y="17856"/>
                  </a:moveTo>
                  <a:lnTo>
                    <a:pt x="107119" y="17856"/>
                  </a:lnTo>
                  <a:lnTo>
                    <a:pt x="84759" y="18848"/>
                  </a:lnTo>
                  <a:lnTo>
                    <a:pt x="73700" y="22596"/>
                  </a:lnTo>
                  <a:lnTo>
                    <a:pt x="44522" y="45661"/>
                  </a:lnTo>
                  <a:lnTo>
                    <a:pt x="21963" y="66423"/>
                  </a:lnTo>
                  <a:lnTo>
                    <a:pt x="13206" y="70941"/>
                  </a:lnTo>
                  <a:lnTo>
                    <a:pt x="3134" y="86535"/>
                  </a:lnTo>
                  <a:lnTo>
                    <a:pt x="903" y="95311"/>
                  </a:lnTo>
                  <a:lnTo>
                    <a:pt x="0" y="119062"/>
                  </a:lnTo>
                  <a:lnTo>
                    <a:pt x="980" y="121045"/>
                  </a:lnTo>
                  <a:lnTo>
                    <a:pt x="2625" y="122368"/>
                  </a:lnTo>
                  <a:lnTo>
                    <a:pt x="7099" y="124829"/>
                  </a:lnTo>
                  <a:lnTo>
                    <a:pt x="15196" y="130801"/>
                  </a:lnTo>
                  <a:lnTo>
                    <a:pt x="20955" y="132546"/>
                  </a:lnTo>
                  <a:lnTo>
                    <a:pt x="60894" y="133906"/>
                  </a:lnTo>
                  <a:lnTo>
                    <a:pt x="100256" y="132947"/>
                  </a:lnTo>
                  <a:lnTo>
                    <a:pt x="117927" y="126873"/>
                  </a:lnTo>
                  <a:lnTo>
                    <a:pt x="134465" y="122918"/>
                  </a:lnTo>
                  <a:lnTo>
                    <a:pt x="149287" y="115462"/>
                  </a:lnTo>
                  <a:lnTo>
                    <a:pt x="172458" y="95210"/>
                  </a:lnTo>
                  <a:lnTo>
                    <a:pt x="192439" y="66306"/>
                  </a:lnTo>
                  <a:lnTo>
                    <a:pt x="195238" y="56796"/>
                  </a:lnTo>
                  <a:lnTo>
                    <a:pt x="196370" y="32749"/>
                  </a:lnTo>
                  <a:lnTo>
                    <a:pt x="193750" y="26790"/>
                  </a:lnTo>
                  <a:lnTo>
                    <a:pt x="191662" y="23812"/>
                  </a:lnTo>
                  <a:lnTo>
                    <a:pt x="186696" y="20503"/>
                  </a:lnTo>
                  <a:lnTo>
                    <a:pt x="181182" y="18040"/>
                  </a:lnTo>
                  <a:lnTo>
                    <a:pt x="175424" y="13638"/>
                  </a:lnTo>
                  <a:lnTo>
                    <a:pt x="166912" y="11020"/>
                  </a:lnTo>
                  <a:lnTo>
                    <a:pt x="157506" y="8865"/>
                  </a:lnTo>
                  <a:lnTo>
                    <a:pt x="143384" y="2043"/>
                  </a:lnTo>
                  <a:lnTo>
                    <a:pt x="101418" y="20"/>
                  </a:lnTo>
                  <a:lnTo>
                    <a:pt x="86316" y="0"/>
                  </a:lnTo>
                  <a:lnTo>
                    <a:pt x="84321" y="991"/>
                  </a:lnTo>
                  <a:lnTo>
                    <a:pt x="82991" y="2644"/>
                  </a:lnTo>
                  <a:lnTo>
                    <a:pt x="80330" y="892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4" name="SMARTInkShape-240"/>
            <p:cNvSpPr/>
            <p:nvPr>
              <p:custDataLst>
                <p:tags r:id="rId143"/>
              </p:custDataLst>
            </p:nvPr>
          </p:nvSpPr>
          <p:spPr>
            <a:xfrm>
              <a:off x="491551" y="3323117"/>
              <a:ext cx="312122" cy="346982"/>
            </a:xfrm>
            <a:custGeom>
              <a:avLst/>
              <a:gdLst/>
              <a:ahLst/>
              <a:cxnLst/>
              <a:rect l="0" t="0" r="0" b="0"/>
              <a:pathLst>
                <a:path w="312122" h="346982">
                  <a:moveTo>
                    <a:pt x="312121" y="16586"/>
                  </a:moveTo>
                  <a:lnTo>
                    <a:pt x="312121" y="16586"/>
                  </a:lnTo>
                  <a:lnTo>
                    <a:pt x="307380" y="11845"/>
                  </a:lnTo>
                  <a:lnTo>
                    <a:pt x="302407" y="9518"/>
                  </a:lnTo>
                  <a:lnTo>
                    <a:pt x="295871" y="8024"/>
                  </a:lnTo>
                  <a:lnTo>
                    <a:pt x="287450" y="1592"/>
                  </a:lnTo>
                  <a:lnTo>
                    <a:pt x="281974" y="0"/>
                  </a:lnTo>
                  <a:lnTo>
                    <a:pt x="279124" y="568"/>
                  </a:lnTo>
                  <a:lnTo>
                    <a:pt x="267422" y="5962"/>
                  </a:lnTo>
                  <a:lnTo>
                    <a:pt x="255882" y="9800"/>
                  </a:lnTo>
                  <a:lnTo>
                    <a:pt x="242541" y="17221"/>
                  </a:lnTo>
                  <a:lnTo>
                    <a:pt x="235556" y="21830"/>
                  </a:lnTo>
                  <a:lnTo>
                    <a:pt x="222987" y="27434"/>
                  </a:lnTo>
                  <a:lnTo>
                    <a:pt x="206209" y="42541"/>
                  </a:lnTo>
                  <a:lnTo>
                    <a:pt x="200557" y="50612"/>
                  </a:lnTo>
                  <a:lnTo>
                    <a:pt x="194729" y="60733"/>
                  </a:lnTo>
                  <a:lnTo>
                    <a:pt x="190493" y="66964"/>
                  </a:lnTo>
                  <a:lnTo>
                    <a:pt x="187117" y="76051"/>
                  </a:lnTo>
                  <a:lnTo>
                    <a:pt x="181266" y="85027"/>
                  </a:lnTo>
                  <a:lnTo>
                    <a:pt x="179549" y="90991"/>
                  </a:lnTo>
                  <a:lnTo>
                    <a:pt x="185985" y="116547"/>
                  </a:lnTo>
                  <a:lnTo>
                    <a:pt x="189253" y="123190"/>
                  </a:lnTo>
                  <a:lnTo>
                    <a:pt x="191514" y="126351"/>
                  </a:lnTo>
                  <a:lnTo>
                    <a:pt x="200378" y="152234"/>
                  </a:lnTo>
                  <a:lnTo>
                    <a:pt x="210196" y="166155"/>
                  </a:lnTo>
                  <a:lnTo>
                    <a:pt x="215809" y="184339"/>
                  </a:lnTo>
                  <a:lnTo>
                    <a:pt x="219706" y="191354"/>
                  </a:lnTo>
                  <a:lnTo>
                    <a:pt x="227695" y="216125"/>
                  </a:lnTo>
                  <a:lnTo>
                    <a:pt x="222390" y="242737"/>
                  </a:lnTo>
                  <a:lnTo>
                    <a:pt x="210469" y="265004"/>
                  </a:lnTo>
                  <a:lnTo>
                    <a:pt x="202119" y="273507"/>
                  </a:lnTo>
                  <a:lnTo>
                    <a:pt x="163126" y="296263"/>
                  </a:lnTo>
                  <a:lnTo>
                    <a:pt x="119871" y="314232"/>
                  </a:lnTo>
                  <a:lnTo>
                    <a:pt x="75345" y="332101"/>
                  </a:lnTo>
                  <a:lnTo>
                    <a:pt x="33395" y="343843"/>
                  </a:lnTo>
                  <a:lnTo>
                    <a:pt x="8801" y="346903"/>
                  </a:lnTo>
                  <a:lnTo>
                    <a:pt x="0" y="346981"/>
                  </a:lnTo>
                  <a:lnTo>
                    <a:pt x="15830" y="331753"/>
                  </a:lnTo>
                  <a:lnTo>
                    <a:pt x="53160" y="31126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5" name="SMARTInkShape-241"/>
            <p:cNvSpPr/>
            <p:nvPr>
              <p:custDataLst>
                <p:tags r:id="rId144"/>
              </p:custDataLst>
            </p:nvPr>
          </p:nvSpPr>
          <p:spPr>
            <a:xfrm>
              <a:off x="1518047" y="3071812"/>
              <a:ext cx="107157" cy="392907"/>
            </a:xfrm>
            <a:custGeom>
              <a:avLst/>
              <a:gdLst/>
              <a:ahLst/>
              <a:cxnLst/>
              <a:rect l="0" t="0" r="0" b="0"/>
              <a:pathLst>
                <a:path w="107157" h="392907">
                  <a:moveTo>
                    <a:pt x="107156" y="0"/>
                  </a:moveTo>
                  <a:lnTo>
                    <a:pt x="107156" y="0"/>
                  </a:lnTo>
                  <a:lnTo>
                    <a:pt x="107156" y="4741"/>
                  </a:lnTo>
                  <a:lnTo>
                    <a:pt x="104510" y="9714"/>
                  </a:lnTo>
                  <a:lnTo>
                    <a:pt x="102416" y="12429"/>
                  </a:lnTo>
                  <a:lnTo>
                    <a:pt x="100088" y="20738"/>
                  </a:lnTo>
                  <a:lnTo>
                    <a:pt x="98062" y="30053"/>
                  </a:lnTo>
                  <a:lnTo>
                    <a:pt x="92335" y="41867"/>
                  </a:lnTo>
                  <a:lnTo>
                    <a:pt x="82407" y="84975"/>
                  </a:lnTo>
                  <a:lnTo>
                    <a:pt x="70832" y="126205"/>
                  </a:lnTo>
                  <a:lnTo>
                    <a:pt x="59412" y="165710"/>
                  </a:lnTo>
                  <a:lnTo>
                    <a:pt x="47601" y="205594"/>
                  </a:lnTo>
                  <a:lnTo>
                    <a:pt x="38688" y="239070"/>
                  </a:lnTo>
                  <a:lnTo>
                    <a:pt x="29763" y="274124"/>
                  </a:lnTo>
                  <a:lnTo>
                    <a:pt x="20835" y="309646"/>
                  </a:lnTo>
                  <a:lnTo>
                    <a:pt x="11906" y="345306"/>
                  </a:lnTo>
                  <a:lnTo>
                    <a:pt x="0" y="39290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6" name="SMARTInkShape-242"/>
            <p:cNvSpPr/>
            <p:nvPr>
              <p:custDataLst>
                <p:tags r:id="rId145"/>
              </p:custDataLst>
            </p:nvPr>
          </p:nvSpPr>
          <p:spPr>
            <a:xfrm>
              <a:off x="1428750" y="3098601"/>
              <a:ext cx="151806" cy="71439"/>
            </a:xfrm>
            <a:custGeom>
              <a:avLst/>
              <a:gdLst/>
              <a:ahLst/>
              <a:cxnLst/>
              <a:rect l="0" t="0" r="0" b="0"/>
              <a:pathLst>
                <a:path w="151806" h="71439">
                  <a:moveTo>
                    <a:pt x="0" y="0"/>
                  </a:moveTo>
                  <a:lnTo>
                    <a:pt x="0" y="0"/>
                  </a:lnTo>
                  <a:lnTo>
                    <a:pt x="32945" y="31954"/>
                  </a:lnTo>
                  <a:lnTo>
                    <a:pt x="44688" y="37621"/>
                  </a:lnTo>
                  <a:lnTo>
                    <a:pt x="85493" y="67491"/>
                  </a:lnTo>
                  <a:lnTo>
                    <a:pt x="91906" y="69684"/>
                  </a:lnTo>
                  <a:lnTo>
                    <a:pt x="132355" y="71392"/>
                  </a:lnTo>
                  <a:lnTo>
                    <a:pt x="151805" y="7143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7" name="SMARTInkShape-243"/>
            <p:cNvSpPr/>
            <p:nvPr>
              <p:custDataLst>
                <p:tags r:id="rId146"/>
              </p:custDataLst>
            </p:nvPr>
          </p:nvSpPr>
          <p:spPr>
            <a:xfrm>
              <a:off x="1223790" y="3089816"/>
              <a:ext cx="178172" cy="124872"/>
            </a:xfrm>
            <a:custGeom>
              <a:avLst/>
              <a:gdLst/>
              <a:ahLst/>
              <a:cxnLst/>
              <a:rect l="0" t="0" r="0" b="0"/>
              <a:pathLst>
                <a:path w="178172" h="124872">
                  <a:moveTo>
                    <a:pt x="115663" y="26645"/>
                  </a:moveTo>
                  <a:lnTo>
                    <a:pt x="115663" y="26645"/>
                  </a:lnTo>
                  <a:lnTo>
                    <a:pt x="110923" y="21904"/>
                  </a:lnTo>
                  <a:lnTo>
                    <a:pt x="105949" y="19577"/>
                  </a:lnTo>
                  <a:lnTo>
                    <a:pt x="89932" y="13343"/>
                  </a:lnTo>
                  <a:lnTo>
                    <a:pt x="71546" y="2318"/>
                  </a:lnTo>
                  <a:lnTo>
                    <a:pt x="53202" y="72"/>
                  </a:lnTo>
                  <a:lnTo>
                    <a:pt x="50210" y="0"/>
                  </a:lnTo>
                  <a:lnTo>
                    <a:pt x="44239" y="2566"/>
                  </a:lnTo>
                  <a:lnTo>
                    <a:pt x="41258" y="4639"/>
                  </a:lnTo>
                  <a:lnTo>
                    <a:pt x="19300" y="10885"/>
                  </a:lnTo>
                  <a:lnTo>
                    <a:pt x="4398" y="22056"/>
                  </a:lnTo>
                  <a:lnTo>
                    <a:pt x="1720" y="27251"/>
                  </a:lnTo>
                  <a:lnTo>
                    <a:pt x="0" y="38671"/>
                  </a:lnTo>
                  <a:lnTo>
                    <a:pt x="2411" y="44558"/>
                  </a:lnTo>
                  <a:lnTo>
                    <a:pt x="4443" y="47516"/>
                  </a:lnTo>
                  <a:lnTo>
                    <a:pt x="10618" y="69436"/>
                  </a:lnTo>
                  <a:lnTo>
                    <a:pt x="12890" y="73032"/>
                  </a:lnTo>
                  <a:lnTo>
                    <a:pt x="37155" y="92021"/>
                  </a:lnTo>
                  <a:lnTo>
                    <a:pt x="46375" y="95388"/>
                  </a:lnTo>
                  <a:lnTo>
                    <a:pt x="90764" y="110354"/>
                  </a:lnTo>
                  <a:lnTo>
                    <a:pt x="124058" y="122274"/>
                  </a:lnTo>
                  <a:lnTo>
                    <a:pt x="166233" y="124720"/>
                  </a:lnTo>
                  <a:lnTo>
                    <a:pt x="178171" y="12487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8" name="SMARTInkShape-244"/>
            <p:cNvSpPr/>
            <p:nvPr>
              <p:custDataLst>
                <p:tags r:id="rId147"/>
              </p:custDataLst>
            </p:nvPr>
          </p:nvSpPr>
          <p:spPr>
            <a:xfrm>
              <a:off x="1232415" y="2964656"/>
              <a:ext cx="53461" cy="250032"/>
            </a:xfrm>
            <a:custGeom>
              <a:avLst/>
              <a:gdLst/>
              <a:ahLst/>
              <a:cxnLst/>
              <a:rect l="0" t="0" r="0" b="0"/>
              <a:pathLst>
                <a:path w="53461" h="250032">
                  <a:moveTo>
                    <a:pt x="17741" y="0"/>
                  </a:moveTo>
                  <a:lnTo>
                    <a:pt x="17741" y="0"/>
                  </a:lnTo>
                  <a:lnTo>
                    <a:pt x="17741" y="42450"/>
                  </a:lnTo>
                  <a:lnTo>
                    <a:pt x="16749" y="57667"/>
                  </a:lnTo>
                  <a:lnTo>
                    <a:pt x="6717" y="98292"/>
                  </a:lnTo>
                  <a:lnTo>
                    <a:pt x="1907" y="116105"/>
                  </a:lnTo>
                  <a:lnTo>
                    <a:pt x="0" y="157759"/>
                  </a:lnTo>
                  <a:lnTo>
                    <a:pt x="881" y="193293"/>
                  </a:lnTo>
                  <a:lnTo>
                    <a:pt x="10906" y="222622"/>
                  </a:lnTo>
                  <a:lnTo>
                    <a:pt x="29770" y="244042"/>
                  </a:lnTo>
                  <a:lnTo>
                    <a:pt x="35655" y="247369"/>
                  </a:lnTo>
                  <a:lnTo>
                    <a:pt x="53460" y="25003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9" name="SMARTInkShape-245"/>
            <p:cNvSpPr/>
            <p:nvPr>
              <p:custDataLst>
                <p:tags r:id="rId148"/>
              </p:custDataLst>
            </p:nvPr>
          </p:nvSpPr>
          <p:spPr>
            <a:xfrm>
              <a:off x="1044811" y="3045023"/>
              <a:ext cx="133909" cy="124636"/>
            </a:xfrm>
            <a:custGeom>
              <a:avLst/>
              <a:gdLst/>
              <a:ahLst/>
              <a:cxnLst/>
              <a:rect l="0" t="0" r="0" b="0"/>
              <a:pathLst>
                <a:path w="133909" h="124636">
                  <a:moveTo>
                    <a:pt x="89259" y="0"/>
                  </a:moveTo>
                  <a:lnTo>
                    <a:pt x="89259" y="0"/>
                  </a:lnTo>
                  <a:lnTo>
                    <a:pt x="79778" y="0"/>
                  </a:lnTo>
                  <a:lnTo>
                    <a:pt x="72478" y="2646"/>
                  </a:lnTo>
                  <a:lnTo>
                    <a:pt x="65926" y="6137"/>
                  </a:lnTo>
                  <a:lnTo>
                    <a:pt x="56659" y="9095"/>
                  </a:lnTo>
                  <a:lnTo>
                    <a:pt x="16088" y="38732"/>
                  </a:lnTo>
                  <a:lnTo>
                    <a:pt x="12090" y="44665"/>
                  </a:lnTo>
                  <a:lnTo>
                    <a:pt x="9321" y="50609"/>
                  </a:lnTo>
                  <a:lnTo>
                    <a:pt x="3176" y="59534"/>
                  </a:lnTo>
                  <a:lnTo>
                    <a:pt x="915" y="68462"/>
                  </a:lnTo>
                  <a:lnTo>
                    <a:pt x="0" y="84585"/>
                  </a:lnTo>
                  <a:lnTo>
                    <a:pt x="2625" y="89849"/>
                  </a:lnTo>
                  <a:lnTo>
                    <a:pt x="6107" y="95495"/>
                  </a:lnTo>
                  <a:lnTo>
                    <a:pt x="9059" y="104252"/>
                  </a:lnTo>
                  <a:lnTo>
                    <a:pt x="13266" y="110165"/>
                  </a:lnTo>
                  <a:lnTo>
                    <a:pt x="18443" y="113455"/>
                  </a:lnTo>
                  <a:lnTo>
                    <a:pt x="61923" y="124444"/>
                  </a:lnTo>
                  <a:lnTo>
                    <a:pt x="65082" y="124635"/>
                  </a:lnTo>
                  <a:lnTo>
                    <a:pt x="79009" y="120163"/>
                  </a:lnTo>
                  <a:lnTo>
                    <a:pt x="94364" y="109762"/>
                  </a:lnTo>
                  <a:lnTo>
                    <a:pt x="123066" y="86629"/>
                  </a:lnTo>
                  <a:lnTo>
                    <a:pt x="133908" y="7143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0" name="SMARTInkShape-246"/>
            <p:cNvSpPr/>
            <p:nvPr>
              <p:custDataLst>
                <p:tags r:id="rId149"/>
              </p:custDataLst>
            </p:nvPr>
          </p:nvSpPr>
          <p:spPr>
            <a:xfrm>
              <a:off x="794868" y="3062883"/>
              <a:ext cx="178455" cy="116033"/>
            </a:xfrm>
            <a:custGeom>
              <a:avLst/>
              <a:gdLst/>
              <a:ahLst/>
              <a:cxnLst/>
              <a:rect l="0" t="0" r="0" b="0"/>
              <a:pathLst>
                <a:path w="178455" h="116033">
                  <a:moveTo>
                    <a:pt x="124890" y="0"/>
                  </a:moveTo>
                  <a:lnTo>
                    <a:pt x="124890" y="0"/>
                  </a:lnTo>
                  <a:lnTo>
                    <a:pt x="96211" y="0"/>
                  </a:lnTo>
                  <a:lnTo>
                    <a:pt x="81776" y="4740"/>
                  </a:lnTo>
                  <a:lnTo>
                    <a:pt x="38483" y="32772"/>
                  </a:lnTo>
                  <a:lnTo>
                    <a:pt x="16118" y="47629"/>
                  </a:lnTo>
                  <a:lnTo>
                    <a:pt x="12054" y="53579"/>
                  </a:lnTo>
                  <a:lnTo>
                    <a:pt x="9256" y="59532"/>
                  </a:lnTo>
                  <a:lnTo>
                    <a:pt x="3095" y="68461"/>
                  </a:lnTo>
                  <a:lnTo>
                    <a:pt x="828" y="77390"/>
                  </a:lnTo>
                  <a:lnTo>
                    <a:pt x="0" y="92273"/>
                  </a:lnTo>
                  <a:lnTo>
                    <a:pt x="950" y="94257"/>
                  </a:lnTo>
                  <a:lnTo>
                    <a:pt x="2576" y="95580"/>
                  </a:lnTo>
                  <a:lnTo>
                    <a:pt x="4652" y="96462"/>
                  </a:lnTo>
                  <a:lnTo>
                    <a:pt x="6036" y="98042"/>
                  </a:lnTo>
                  <a:lnTo>
                    <a:pt x="7574" y="102444"/>
                  </a:lnTo>
                  <a:lnTo>
                    <a:pt x="8976" y="104015"/>
                  </a:lnTo>
                  <a:lnTo>
                    <a:pt x="24955" y="113017"/>
                  </a:lnTo>
                  <a:lnTo>
                    <a:pt x="69291" y="116032"/>
                  </a:lnTo>
                  <a:lnTo>
                    <a:pt x="93057" y="115087"/>
                  </a:lnTo>
                  <a:lnTo>
                    <a:pt x="136655" y="101264"/>
                  </a:lnTo>
                  <a:lnTo>
                    <a:pt x="147779" y="98134"/>
                  </a:lnTo>
                  <a:lnTo>
                    <a:pt x="169484" y="82833"/>
                  </a:lnTo>
                  <a:lnTo>
                    <a:pt x="172479" y="82011"/>
                  </a:lnTo>
                  <a:lnTo>
                    <a:pt x="174475" y="80471"/>
                  </a:lnTo>
                  <a:lnTo>
                    <a:pt x="178312" y="71847"/>
                  </a:lnTo>
                  <a:lnTo>
                    <a:pt x="178454" y="63785"/>
                  </a:lnTo>
                  <a:lnTo>
                    <a:pt x="173723" y="58146"/>
                  </a:lnTo>
                  <a:lnTo>
                    <a:pt x="146450" y="39606"/>
                  </a:lnTo>
                  <a:lnTo>
                    <a:pt x="133962" y="33840"/>
                  </a:lnTo>
                  <a:lnTo>
                    <a:pt x="127930" y="29923"/>
                  </a:lnTo>
                  <a:lnTo>
                    <a:pt x="121941" y="28182"/>
                  </a:lnTo>
                  <a:lnTo>
                    <a:pt x="119948" y="26725"/>
                  </a:lnTo>
                  <a:lnTo>
                    <a:pt x="118618" y="24762"/>
                  </a:lnTo>
                  <a:lnTo>
                    <a:pt x="115960" y="1785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1" name="SMARTInkShape-247"/>
            <p:cNvSpPr/>
            <p:nvPr>
              <p:custDataLst>
                <p:tags r:id="rId150"/>
              </p:custDataLst>
            </p:nvPr>
          </p:nvSpPr>
          <p:spPr>
            <a:xfrm>
              <a:off x="455414" y="2884703"/>
              <a:ext cx="285327" cy="311755"/>
            </a:xfrm>
            <a:custGeom>
              <a:avLst/>
              <a:gdLst/>
              <a:ahLst/>
              <a:cxnLst/>
              <a:rect l="0" t="0" r="0" b="0"/>
              <a:pathLst>
                <a:path w="285327" h="311755">
                  <a:moveTo>
                    <a:pt x="0" y="133531"/>
                  </a:moveTo>
                  <a:lnTo>
                    <a:pt x="0" y="133531"/>
                  </a:lnTo>
                  <a:lnTo>
                    <a:pt x="0" y="107800"/>
                  </a:lnTo>
                  <a:lnTo>
                    <a:pt x="2646" y="99606"/>
                  </a:lnTo>
                  <a:lnTo>
                    <a:pt x="32773" y="56989"/>
                  </a:lnTo>
                  <a:lnTo>
                    <a:pt x="42673" y="47462"/>
                  </a:lnTo>
                  <a:lnTo>
                    <a:pt x="86476" y="23408"/>
                  </a:lnTo>
                  <a:lnTo>
                    <a:pt x="110164" y="12487"/>
                  </a:lnTo>
                  <a:lnTo>
                    <a:pt x="151807" y="1680"/>
                  </a:lnTo>
                  <a:lnTo>
                    <a:pt x="175618" y="0"/>
                  </a:lnTo>
                  <a:lnTo>
                    <a:pt x="217289" y="7712"/>
                  </a:lnTo>
                  <a:lnTo>
                    <a:pt x="234156" y="9270"/>
                  </a:lnTo>
                  <a:lnTo>
                    <a:pt x="261773" y="23726"/>
                  </a:lnTo>
                  <a:lnTo>
                    <a:pt x="269471" y="29497"/>
                  </a:lnTo>
                  <a:lnTo>
                    <a:pt x="273554" y="35369"/>
                  </a:lnTo>
                  <a:lnTo>
                    <a:pt x="276361" y="41287"/>
                  </a:lnTo>
                  <a:lnTo>
                    <a:pt x="282527" y="50196"/>
                  </a:lnTo>
                  <a:lnTo>
                    <a:pt x="284795" y="59120"/>
                  </a:lnTo>
                  <a:lnTo>
                    <a:pt x="285326" y="65071"/>
                  </a:lnTo>
                  <a:lnTo>
                    <a:pt x="276631" y="94008"/>
                  </a:lnTo>
                  <a:lnTo>
                    <a:pt x="251933" y="127740"/>
                  </a:lnTo>
                  <a:lnTo>
                    <a:pt x="208431" y="166252"/>
                  </a:lnTo>
                  <a:lnTo>
                    <a:pt x="196467" y="180821"/>
                  </a:lnTo>
                  <a:lnTo>
                    <a:pt x="178595" y="204416"/>
                  </a:lnTo>
                  <a:lnTo>
                    <a:pt x="173633" y="210676"/>
                  </a:lnTo>
                  <a:lnTo>
                    <a:pt x="170840" y="219779"/>
                  </a:lnTo>
                  <a:lnTo>
                    <a:pt x="169710" y="243661"/>
                  </a:lnTo>
                  <a:lnTo>
                    <a:pt x="172330" y="249616"/>
                  </a:lnTo>
                  <a:lnTo>
                    <a:pt x="183906" y="264500"/>
                  </a:lnTo>
                  <a:lnTo>
                    <a:pt x="185916" y="270453"/>
                  </a:lnTo>
                  <a:lnTo>
                    <a:pt x="187444" y="272437"/>
                  </a:lnTo>
                  <a:lnTo>
                    <a:pt x="214363" y="291784"/>
                  </a:lnTo>
                  <a:lnTo>
                    <a:pt x="220288" y="294154"/>
                  </a:lnTo>
                  <a:lnTo>
                    <a:pt x="229202" y="300075"/>
                  </a:lnTo>
                  <a:lnTo>
                    <a:pt x="238127" y="302271"/>
                  </a:lnTo>
                  <a:lnTo>
                    <a:pt x="253008" y="303074"/>
                  </a:lnTo>
                  <a:lnTo>
                    <a:pt x="258961" y="305787"/>
                  </a:lnTo>
                  <a:lnTo>
                    <a:pt x="266127" y="310873"/>
                  </a:lnTo>
                  <a:lnTo>
                    <a:pt x="272108" y="311754"/>
                  </a:lnTo>
                  <a:lnTo>
                    <a:pt x="273679" y="310886"/>
                  </a:lnTo>
                  <a:lnTo>
                    <a:pt x="274726" y="309314"/>
                  </a:lnTo>
                  <a:lnTo>
                    <a:pt x="276820" y="30319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2" name="SMARTInkShape-248"/>
            <p:cNvSpPr/>
            <p:nvPr>
              <p:custDataLst>
                <p:tags r:id="rId151"/>
              </p:custDataLst>
            </p:nvPr>
          </p:nvSpPr>
          <p:spPr>
            <a:xfrm>
              <a:off x="1794867" y="2571785"/>
              <a:ext cx="142876" cy="232138"/>
            </a:xfrm>
            <a:custGeom>
              <a:avLst/>
              <a:gdLst/>
              <a:ahLst/>
              <a:cxnLst/>
              <a:rect l="0" t="0" r="0" b="0"/>
              <a:pathLst>
                <a:path w="142876" h="232138">
                  <a:moveTo>
                    <a:pt x="142875" y="26754"/>
                  </a:moveTo>
                  <a:lnTo>
                    <a:pt x="142875" y="26754"/>
                  </a:lnTo>
                  <a:lnTo>
                    <a:pt x="129573" y="13452"/>
                  </a:lnTo>
                  <a:lnTo>
                    <a:pt x="124395" y="10920"/>
                  </a:lnTo>
                  <a:lnTo>
                    <a:pt x="121625" y="10245"/>
                  </a:lnTo>
                  <a:lnTo>
                    <a:pt x="107102" y="2004"/>
                  </a:lnTo>
                  <a:lnTo>
                    <a:pt x="77390" y="0"/>
                  </a:lnTo>
                  <a:lnTo>
                    <a:pt x="71437" y="2626"/>
                  </a:lnTo>
                  <a:lnTo>
                    <a:pt x="64272" y="7657"/>
                  </a:lnTo>
                  <a:lnTo>
                    <a:pt x="63292" y="10990"/>
                  </a:lnTo>
                  <a:lnTo>
                    <a:pt x="62554" y="29853"/>
                  </a:lnTo>
                  <a:lnTo>
                    <a:pt x="67262" y="43437"/>
                  </a:lnTo>
                  <a:lnTo>
                    <a:pt x="95281" y="85386"/>
                  </a:lnTo>
                  <a:lnTo>
                    <a:pt x="110137" y="101050"/>
                  </a:lnTo>
                  <a:lnTo>
                    <a:pt x="113442" y="109714"/>
                  </a:lnTo>
                  <a:lnTo>
                    <a:pt x="115903" y="119188"/>
                  </a:lnTo>
                  <a:lnTo>
                    <a:pt x="122922" y="133354"/>
                  </a:lnTo>
                  <a:lnTo>
                    <a:pt x="125077" y="139616"/>
                  </a:lnTo>
                  <a:lnTo>
                    <a:pt x="130877" y="148720"/>
                  </a:lnTo>
                  <a:lnTo>
                    <a:pt x="133036" y="157701"/>
                  </a:lnTo>
                  <a:lnTo>
                    <a:pt x="133826" y="172603"/>
                  </a:lnTo>
                  <a:lnTo>
                    <a:pt x="131246" y="178558"/>
                  </a:lnTo>
                  <a:lnTo>
                    <a:pt x="121506" y="190465"/>
                  </a:lnTo>
                  <a:lnTo>
                    <a:pt x="96444" y="208324"/>
                  </a:lnTo>
                  <a:lnTo>
                    <a:pt x="84536" y="211631"/>
                  </a:lnTo>
                  <a:lnTo>
                    <a:pt x="63743" y="216139"/>
                  </a:lnTo>
                  <a:lnTo>
                    <a:pt x="45014" y="221113"/>
                  </a:lnTo>
                  <a:lnTo>
                    <a:pt x="0" y="23213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3" name="SMARTInkShape-249"/>
            <p:cNvSpPr/>
            <p:nvPr>
              <p:custDataLst>
                <p:tags r:id="rId152"/>
              </p:custDataLst>
            </p:nvPr>
          </p:nvSpPr>
          <p:spPr>
            <a:xfrm>
              <a:off x="553641" y="2955726"/>
              <a:ext cx="35687" cy="374621"/>
            </a:xfrm>
            <a:custGeom>
              <a:avLst/>
              <a:gdLst/>
              <a:ahLst/>
              <a:cxnLst/>
              <a:rect l="0" t="0" r="0" b="0"/>
              <a:pathLst>
                <a:path w="35687" h="374621">
                  <a:moveTo>
                    <a:pt x="0" y="0"/>
                  </a:moveTo>
                  <a:lnTo>
                    <a:pt x="0" y="0"/>
                  </a:lnTo>
                  <a:lnTo>
                    <a:pt x="4740" y="4741"/>
                  </a:lnTo>
                  <a:lnTo>
                    <a:pt x="7067" y="9714"/>
                  </a:lnTo>
                  <a:lnTo>
                    <a:pt x="9849" y="54141"/>
                  </a:lnTo>
                  <a:lnTo>
                    <a:pt x="17303" y="95440"/>
                  </a:lnTo>
                  <a:lnTo>
                    <a:pt x="18604" y="103934"/>
                  </a:lnTo>
                  <a:lnTo>
                    <a:pt x="24878" y="128201"/>
                  </a:lnTo>
                  <a:lnTo>
                    <a:pt x="26621" y="171806"/>
                  </a:lnTo>
                  <a:lnTo>
                    <a:pt x="27759" y="207466"/>
                  </a:lnTo>
                  <a:lnTo>
                    <a:pt x="35165" y="249979"/>
                  </a:lnTo>
                  <a:lnTo>
                    <a:pt x="35686" y="291700"/>
                  </a:lnTo>
                  <a:lnTo>
                    <a:pt x="34724" y="333375"/>
                  </a:lnTo>
                  <a:lnTo>
                    <a:pt x="27034" y="365585"/>
                  </a:lnTo>
                  <a:lnTo>
                    <a:pt x="26821" y="373605"/>
                  </a:lnTo>
                  <a:lnTo>
                    <a:pt x="25818" y="374086"/>
                  </a:lnTo>
                  <a:lnTo>
                    <a:pt x="22058" y="374620"/>
                  </a:lnTo>
                  <a:lnTo>
                    <a:pt x="20658" y="373770"/>
                  </a:lnTo>
                  <a:lnTo>
                    <a:pt x="19725" y="372212"/>
                  </a:lnTo>
                  <a:lnTo>
                    <a:pt x="19103" y="370180"/>
                  </a:lnTo>
                  <a:lnTo>
                    <a:pt x="10955" y="356939"/>
                  </a:lnTo>
                  <a:lnTo>
                    <a:pt x="0" y="33039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4" name="SMARTInkShape-250"/>
            <p:cNvSpPr/>
            <p:nvPr>
              <p:custDataLst>
                <p:tags r:id="rId153"/>
              </p:custDataLst>
            </p:nvPr>
          </p:nvSpPr>
          <p:spPr>
            <a:xfrm>
              <a:off x="1509117" y="2187773"/>
              <a:ext cx="26790" cy="107122"/>
            </a:xfrm>
            <a:custGeom>
              <a:avLst/>
              <a:gdLst/>
              <a:ahLst/>
              <a:cxnLst/>
              <a:rect l="0" t="0" r="0" b="0"/>
              <a:pathLst>
                <a:path w="26790" h="107122">
                  <a:moveTo>
                    <a:pt x="26789" y="0"/>
                  </a:moveTo>
                  <a:lnTo>
                    <a:pt x="26789" y="0"/>
                  </a:lnTo>
                  <a:lnTo>
                    <a:pt x="26789" y="12429"/>
                  </a:lnTo>
                  <a:lnTo>
                    <a:pt x="24143" y="18092"/>
                  </a:lnTo>
                  <a:lnTo>
                    <a:pt x="19101" y="25072"/>
                  </a:lnTo>
                  <a:lnTo>
                    <a:pt x="17113" y="33579"/>
                  </a:lnTo>
                  <a:lnTo>
                    <a:pt x="11795" y="42913"/>
                  </a:lnTo>
                  <a:lnTo>
                    <a:pt x="8189" y="67655"/>
                  </a:lnTo>
                  <a:lnTo>
                    <a:pt x="1912" y="80209"/>
                  </a:lnTo>
                  <a:lnTo>
                    <a:pt x="0" y="107121"/>
                  </a:lnTo>
                  <a:lnTo>
                    <a:pt x="8930" y="9822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5" name="SMARTInkShape-251"/>
            <p:cNvSpPr/>
            <p:nvPr>
              <p:custDataLst>
                <p:tags r:id="rId154"/>
              </p:custDataLst>
            </p:nvPr>
          </p:nvSpPr>
          <p:spPr>
            <a:xfrm>
              <a:off x="1268016" y="2160984"/>
              <a:ext cx="223243" cy="8931"/>
            </a:xfrm>
            <a:custGeom>
              <a:avLst/>
              <a:gdLst/>
              <a:ahLst/>
              <a:cxnLst/>
              <a:rect l="0" t="0" r="0" b="0"/>
              <a:pathLst>
                <a:path w="223243" h="8931">
                  <a:moveTo>
                    <a:pt x="0" y="8930"/>
                  </a:moveTo>
                  <a:lnTo>
                    <a:pt x="0" y="8930"/>
                  </a:lnTo>
                  <a:lnTo>
                    <a:pt x="37576" y="8930"/>
                  </a:lnTo>
                  <a:lnTo>
                    <a:pt x="81705" y="368"/>
                  </a:lnTo>
                  <a:lnTo>
                    <a:pt x="125184" y="15"/>
                  </a:lnTo>
                  <a:lnTo>
                    <a:pt x="166697" y="1"/>
                  </a:lnTo>
                  <a:lnTo>
                    <a:pt x="205934" y="0"/>
                  </a:lnTo>
                  <a:lnTo>
                    <a:pt x="223242"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6" name="SMARTInkShape-252"/>
            <p:cNvSpPr/>
            <p:nvPr>
              <p:custDataLst>
                <p:tags r:id="rId155"/>
              </p:custDataLst>
            </p:nvPr>
          </p:nvSpPr>
          <p:spPr>
            <a:xfrm>
              <a:off x="1259086" y="2098512"/>
              <a:ext cx="150553" cy="169629"/>
            </a:xfrm>
            <a:custGeom>
              <a:avLst/>
              <a:gdLst/>
              <a:ahLst/>
              <a:cxnLst/>
              <a:rect l="0" t="0" r="0" b="0"/>
              <a:pathLst>
                <a:path w="150553" h="169629">
                  <a:moveTo>
                    <a:pt x="26789" y="53542"/>
                  </a:moveTo>
                  <a:lnTo>
                    <a:pt x="26789" y="53542"/>
                  </a:lnTo>
                  <a:lnTo>
                    <a:pt x="22048" y="58283"/>
                  </a:lnTo>
                  <a:lnTo>
                    <a:pt x="19721" y="63256"/>
                  </a:lnTo>
                  <a:lnTo>
                    <a:pt x="17112" y="77458"/>
                  </a:lnTo>
                  <a:lnTo>
                    <a:pt x="10840" y="89282"/>
                  </a:lnTo>
                  <a:lnTo>
                    <a:pt x="9307" y="96431"/>
                  </a:lnTo>
                  <a:lnTo>
                    <a:pt x="2867" y="104973"/>
                  </a:lnTo>
                  <a:lnTo>
                    <a:pt x="1" y="116047"/>
                  </a:lnTo>
                  <a:lnTo>
                    <a:pt x="0" y="111309"/>
                  </a:lnTo>
                  <a:lnTo>
                    <a:pt x="2646" y="106336"/>
                  </a:lnTo>
                  <a:lnTo>
                    <a:pt x="42807" y="64328"/>
                  </a:lnTo>
                  <a:lnTo>
                    <a:pt x="74035" y="35731"/>
                  </a:lnTo>
                  <a:lnTo>
                    <a:pt x="97671" y="20474"/>
                  </a:lnTo>
                  <a:lnTo>
                    <a:pt x="103933" y="18009"/>
                  </a:lnTo>
                  <a:lnTo>
                    <a:pt x="113036" y="12036"/>
                  </a:lnTo>
                  <a:lnTo>
                    <a:pt x="122017" y="8833"/>
                  </a:lnTo>
                  <a:lnTo>
                    <a:pt x="132178" y="1328"/>
                  </a:lnTo>
                  <a:lnTo>
                    <a:pt x="142461" y="0"/>
                  </a:lnTo>
                  <a:lnTo>
                    <a:pt x="142752" y="4715"/>
                  </a:lnTo>
                  <a:lnTo>
                    <a:pt x="143785" y="6108"/>
                  </a:lnTo>
                  <a:lnTo>
                    <a:pt x="147579" y="7656"/>
                  </a:lnTo>
                  <a:lnTo>
                    <a:pt x="148988" y="9061"/>
                  </a:lnTo>
                  <a:lnTo>
                    <a:pt x="150552" y="13268"/>
                  </a:lnTo>
                  <a:lnTo>
                    <a:pt x="149978" y="15779"/>
                  </a:lnTo>
                  <a:lnTo>
                    <a:pt x="144572" y="26938"/>
                  </a:lnTo>
                  <a:lnTo>
                    <a:pt x="142106" y="47797"/>
                  </a:lnTo>
                  <a:lnTo>
                    <a:pt x="127045" y="87351"/>
                  </a:lnTo>
                  <a:lnTo>
                    <a:pt x="124290" y="110030"/>
                  </a:lnTo>
                  <a:lnTo>
                    <a:pt x="114007" y="133732"/>
                  </a:lnTo>
                  <a:lnTo>
                    <a:pt x="110201" y="139784"/>
                  </a:lnTo>
                  <a:lnTo>
                    <a:pt x="107557" y="149995"/>
                  </a:lnTo>
                  <a:lnTo>
                    <a:pt x="107275" y="155984"/>
                  </a:lnTo>
                  <a:lnTo>
                    <a:pt x="104563" y="161249"/>
                  </a:lnTo>
                  <a:lnTo>
                    <a:pt x="99478" y="167973"/>
                  </a:lnTo>
                  <a:lnTo>
                    <a:pt x="96137" y="168893"/>
                  </a:lnTo>
                  <a:lnTo>
                    <a:pt x="89297" y="16962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SMARTInkShape-253"/>
            <p:cNvSpPr/>
            <p:nvPr>
              <p:custDataLst>
                <p:tags r:id="rId156"/>
              </p:custDataLst>
            </p:nvPr>
          </p:nvSpPr>
          <p:spPr>
            <a:xfrm>
              <a:off x="884050" y="2080653"/>
              <a:ext cx="294659" cy="160689"/>
            </a:xfrm>
            <a:custGeom>
              <a:avLst/>
              <a:gdLst/>
              <a:ahLst/>
              <a:cxnLst/>
              <a:rect l="0" t="0" r="0" b="0"/>
              <a:pathLst>
                <a:path w="294659" h="160689">
                  <a:moveTo>
                    <a:pt x="53567" y="89261"/>
                  </a:moveTo>
                  <a:lnTo>
                    <a:pt x="53567" y="89261"/>
                  </a:lnTo>
                  <a:lnTo>
                    <a:pt x="48827" y="94001"/>
                  </a:lnTo>
                  <a:lnTo>
                    <a:pt x="46499" y="98975"/>
                  </a:lnTo>
                  <a:lnTo>
                    <a:pt x="45879" y="101690"/>
                  </a:lnTo>
                  <a:lnTo>
                    <a:pt x="37733" y="116119"/>
                  </a:lnTo>
                  <a:lnTo>
                    <a:pt x="37058" y="119072"/>
                  </a:lnTo>
                  <a:lnTo>
                    <a:pt x="28138" y="132149"/>
                  </a:lnTo>
                  <a:lnTo>
                    <a:pt x="24737" y="133127"/>
                  </a:lnTo>
                  <a:lnTo>
                    <a:pt x="22441" y="133388"/>
                  </a:lnTo>
                  <a:lnTo>
                    <a:pt x="20910" y="134554"/>
                  </a:lnTo>
                  <a:lnTo>
                    <a:pt x="19209" y="138495"/>
                  </a:lnTo>
                  <a:lnTo>
                    <a:pt x="17763" y="139943"/>
                  </a:lnTo>
                  <a:lnTo>
                    <a:pt x="13511" y="141552"/>
                  </a:lnTo>
                  <a:lnTo>
                    <a:pt x="11980" y="142973"/>
                  </a:lnTo>
                  <a:lnTo>
                    <a:pt x="10279" y="147198"/>
                  </a:lnTo>
                  <a:lnTo>
                    <a:pt x="8834" y="148722"/>
                  </a:lnTo>
                  <a:lnTo>
                    <a:pt x="0" y="151766"/>
                  </a:lnTo>
                  <a:lnTo>
                    <a:pt x="4733" y="147027"/>
                  </a:lnTo>
                  <a:lnTo>
                    <a:pt x="7058" y="142055"/>
                  </a:lnTo>
                  <a:lnTo>
                    <a:pt x="7678" y="139340"/>
                  </a:lnTo>
                  <a:lnTo>
                    <a:pt x="13292" y="130778"/>
                  </a:lnTo>
                  <a:lnTo>
                    <a:pt x="38408" y="100046"/>
                  </a:lnTo>
                  <a:lnTo>
                    <a:pt x="80308" y="62486"/>
                  </a:lnTo>
                  <a:lnTo>
                    <a:pt x="91918" y="53547"/>
                  </a:lnTo>
                  <a:lnTo>
                    <a:pt x="115522" y="38329"/>
                  </a:lnTo>
                  <a:lnTo>
                    <a:pt x="121782" y="35867"/>
                  </a:lnTo>
                  <a:lnTo>
                    <a:pt x="130885" y="29894"/>
                  </a:lnTo>
                  <a:lnTo>
                    <a:pt x="141091" y="27167"/>
                  </a:lnTo>
                  <a:lnTo>
                    <a:pt x="156120" y="26764"/>
                  </a:lnTo>
                  <a:lnTo>
                    <a:pt x="157655" y="27752"/>
                  </a:lnTo>
                  <a:lnTo>
                    <a:pt x="158678" y="29403"/>
                  </a:lnTo>
                  <a:lnTo>
                    <a:pt x="160454" y="35848"/>
                  </a:lnTo>
                  <a:lnTo>
                    <a:pt x="160688" y="52743"/>
                  </a:lnTo>
                  <a:lnTo>
                    <a:pt x="158062" y="60794"/>
                  </a:lnTo>
                  <a:lnTo>
                    <a:pt x="154580" y="67679"/>
                  </a:lnTo>
                  <a:lnTo>
                    <a:pt x="151627" y="77134"/>
                  </a:lnTo>
                  <a:lnTo>
                    <a:pt x="144214" y="87468"/>
                  </a:lnTo>
                  <a:lnTo>
                    <a:pt x="143131" y="96036"/>
                  </a:lnTo>
                  <a:lnTo>
                    <a:pt x="142983" y="101532"/>
                  </a:lnTo>
                  <a:lnTo>
                    <a:pt x="141951" y="103395"/>
                  </a:lnTo>
                  <a:lnTo>
                    <a:pt x="140271" y="104637"/>
                  </a:lnTo>
                  <a:lnTo>
                    <a:pt x="138159" y="105465"/>
                  </a:lnTo>
                  <a:lnTo>
                    <a:pt x="136751" y="107009"/>
                  </a:lnTo>
                  <a:lnTo>
                    <a:pt x="133937" y="116039"/>
                  </a:lnTo>
                  <a:lnTo>
                    <a:pt x="175615" y="74369"/>
                  </a:lnTo>
                  <a:lnTo>
                    <a:pt x="190160" y="62470"/>
                  </a:lnTo>
                  <a:lnTo>
                    <a:pt x="213750" y="44612"/>
                  </a:lnTo>
                  <a:lnTo>
                    <a:pt x="225714" y="35683"/>
                  </a:lnTo>
                  <a:lnTo>
                    <a:pt x="249454" y="17823"/>
                  </a:lnTo>
                  <a:lnTo>
                    <a:pt x="255722" y="12862"/>
                  </a:lnTo>
                  <a:lnTo>
                    <a:pt x="267830" y="7032"/>
                  </a:lnTo>
                  <a:lnTo>
                    <a:pt x="273811" y="3105"/>
                  </a:lnTo>
                  <a:lnTo>
                    <a:pt x="283972" y="378"/>
                  </a:lnTo>
                  <a:lnTo>
                    <a:pt x="293272" y="0"/>
                  </a:lnTo>
                  <a:lnTo>
                    <a:pt x="293738" y="980"/>
                  </a:lnTo>
                  <a:lnTo>
                    <a:pt x="294658" y="25954"/>
                  </a:lnTo>
                  <a:lnTo>
                    <a:pt x="292018" y="34005"/>
                  </a:lnTo>
                  <a:lnTo>
                    <a:pt x="288530" y="41882"/>
                  </a:lnTo>
                  <a:lnTo>
                    <a:pt x="285574" y="56481"/>
                  </a:lnTo>
                  <a:lnTo>
                    <a:pt x="262837" y="100445"/>
                  </a:lnTo>
                  <a:lnTo>
                    <a:pt x="259110" y="111978"/>
                  </a:lnTo>
                  <a:lnTo>
                    <a:pt x="243571" y="133845"/>
                  </a:lnTo>
                  <a:lnTo>
                    <a:pt x="241201" y="139834"/>
                  </a:lnTo>
                  <a:lnTo>
                    <a:pt x="223351" y="160576"/>
                  </a:lnTo>
                  <a:lnTo>
                    <a:pt x="215553" y="160688"/>
                  </a:lnTo>
                  <a:lnTo>
                    <a:pt x="215136" y="159699"/>
                  </a:lnTo>
                  <a:lnTo>
                    <a:pt x="214301" y="14283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SMARTInkShape-254"/>
            <p:cNvSpPr/>
            <p:nvPr>
              <p:custDataLst>
                <p:tags r:id="rId157"/>
              </p:custDataLst>
            </p:nvPr>
          </p:nvSpPr>
          <p:spPr>
            <a:xfrm>
              <a:off x="526852" y="1955603"/>
              <a:ext cx="357188" cy="383976"/>
            </a:xfrm>
            <a:custGeom>
              <a:avLst/>
              <a:gdLst/>
              <a:ahLst/>
              <a:cxnLst/>
              <a:rect l="0" t="0" r="0" b="0"/>
              <a:pathLst>
                <a:path w="357188" h="383976">
                  <a:moveTo>
                    <a:pt x="357187" y="8928"/>
                  </a:moveTo>
                  <a:lnTo>
                    <a:pt x="357187" y="8928"/>
                  </a:lnTo>
                  <a:lnTo>
                    <a:pt x="352447" y="8928"/>
                  </a:lnTo>
                  <a:lnTo>
                    <a:pt x="351050" y="7936"/>
                  </a:lnTo>
                  <a:lnTo>
                    <a:pt x="350119" y="6282"/>
                  </a:lnTo>
                  <a:lnTo>
                    <a:pt x="349499" y="4188"/>
                  </a:lnTo>
                  <a:lnTo>
                    <a:pt x="348093" y="2791"/>
                  </a:lnTo>
                  <a:lnTo>
                    <a:pt x="343885" y="1240"/>
                  </a:lnTo>
                  <a:lnTo>
                    <a:pt x="300599" y="0"/>
                  </a:lnTo>
                  <a:lnTo>
                    <a:pt x="282583" y="991"/>
                  </a:lnTo>
                  <a:lnTo>
                    <a:pt x="259124" y="11023"/>
                  </a:lnTo>
                  <a:lnTo>
                    <a:pt x="253080" y="14820"/>
                  </a:lnTo>
                  <a:lnTo>
                    <a:pt x="244099" y="17950"/>
                  </a:lnTo>
                  <a:lnTo>
                    <a:pt x="234162" y="23728"/>
                  </a:lnTo>
                  <a:lnTo>
                    <a:pt x="220083" y="26873"/>
                  </a:lnTo>
                  <a:lnTo>
                    <a:pt x="205934" y="33676"/>
                  </a:lnTo>
                  <a:lnTo>
                    <a:pt x="202774" y="34357"/>
                  </a:lnTo>
                  <a:lnTo>
                    <a:pt x="193585" y="40054"/>
                  </a:lnTo>
                  <a:lnTo>
                    <a:pt x="181591" y="49877"/>
                  </a:lnTo>
                  <a:lnTo>
                    <a:pt x="169668" y="55491"/>
                  </a:lnTo>
                  <a:lnTo>
                    <a:pt x="166690" y="57830"/>
                  </a:lnTo>
                  <a:lnTo>
                    <a:pt x="163381" y="63074"/>
                  </a:lnTo>
                  <a:lnTo>
                    <a:pt x="162499" y="65861"/>
                  </a:lnTo>
                  <a:lnTo>
                    <a:pt x="160918" y="67719"/>
                  </a:lnTo>
                  <a:lnTo>
                    <a:pt x="156516" y="69784"/>
                  </a:lnTo>
                  <a:lnTo>
                    <a:pt x="154946" y="71327"/>
                  </a:lnTo>
                  <a:lnTo>
                    <a:pt x="144920" y="89463"/>
                  </a:lnTo>
                  <a:lnTo>
                    <a:pt x="143279" y="96494"/>
                  </a:lnTo>
                  <a:lnTo>
                    <a:pt x="149996" y="107711"/>
                  </a:lnTo>
                  <a:lnTo>
                    <a:pt x="150598" y="110502"/>
                  </a:lnTo>
                  <a:lnTo>
                    <a:pt x="156187" y="119171"/>
                  </a:lnTo>
                  <a:lnTo>
                    <a:pt x="199462" y="163742"/>
                  </a:lnTo>
                  <a:lnTo>
                    <a:pt x="202751" y="169677"/>
                  </a:lnTo>
                  <a:lnTo>
                    <a:pt x="205205" y="175622"/>
                  </a:lnTo>
                  <a:lnTo>
                    <a:pt x="209603" y="181572"/>
                  </a:lnTo>
                  <a:lnTo>
                    <a:pt x="214865" y="184877"/>
                  </a:lnTo>
                  <a:lnTo>
                    <a:pt x="217657" y="185759"/>
                  </a:lnTo>
                  <a:lnTo>
                    <a:pt x="219519" y="187339"/>
                  </a:lnTo>
                  <a:lnTo>
                    <a:pt x="221587" y="191740"/>
                  </a:lnTo>
                  <a:lnTo>
                    <a:pt x="223229" y="226227"/>
                  </a:lnTo>
                  <a:lnTo>
                    <a:pt x="220590" y="232175"/>
                  </a:lnTo>
                  <a:lnTo>
                    <a:pt x="193430" y="269625"/>
                  </a:lnTo>
                  <a:lnTo>
                    <a:pt x="163184" y="288616"/>
                  </a:lnTo>
                  <a:lnTo>
                    <a:pt x="122008" y="309554"/>
                  </a:lnTo>
                  <a:lnTo>
                    <a:pt x="79153" y="333373"/>
                  </a:lnTo>
                  <a:lnTo>
                    <a:pt x="38201" y="357186"/>
                  </a:lnTo>
                  <a:lnTo>
                    <a:pt x="21162" y="371076"/>
                  </a:lnTo>
                  <a:lnTo>
                    <a:pt x="15028" y="373281"/>
                  </a:lnTo>
                  <a:lnTo>
                    <a:pt x="12995" y="374862"/>
                  </a:lnTo>
                  <a:lnTo>
                    <a:pt x="9142" y="380834"/>
                  </a:lnTo>
                  <a:lnTo>
                    <a:pt x="0" y="3839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SMARTInkShape-255"/>
            <p:cNvSpPr/>
            <p:nvPr>
              <p:custDataLst>
                <p:tags r:id="rId158"/>
              </p:custDataLst>
            </p:nvPr>
          </p:nvSpPr>
          <p:spPr>
            <a:xfrm>
              <a:off x="1535906" y="2598542"/>
              <a:ext cx="187524" cy="98225"/>
            </a:xfrm>
            <a:custGeom>
              <a:avLst/>
              <a:gdLst/>
              <a:ahLst/>
              <a:cxnLst/>
              <a:rect l="0" t="0" r="0" b="0"/>
              <a:pathLst>
                <a:path w="187524" h="98225">
                  <a:moveTo>
                    <a:pt x="0" y="44646"/>
                  </a:moveTo>
                  <a:lnTo>
                    <a:pt x="0" y="44646"/>
                  </a:lnTo>
                  <a:lnTo>
                    <a:pt x="0" y="79123"/>
                  </a:lnTo>
                  <a:lnTo>
                    <a:pt x="7689" y="72567"/>
                  </a:lnTo>
                  <a:lnTo>
                    <a:pt x="23096" y="56270"/>
                  </a:lnTo>
                  <a:lnTo>
                    <a:pt x="28705" y="44590"/>
                  </a:lnTo>
                  <a:lnTo>
                    <a:pt x="53542" y="17893"/>
                  </a:lnTo>
                  <a:lnTo>
                    <a:pt x="53578" y="8959"/>
                  </a:lnTo>
                  <a:lnTo>
                    <a:pt x="53578" y="26777"/>
                  </a:lnTo>
                  <a:lnTo>
                    <a:pt x="74828" y="26786"/>
                  </a:lnTo>
                  <a:lnTo>
                    <a:pt x="80551" y="24140"/>
                  </a:lnTo>
                  <a:lnTo>
                    <a:pt x="86402" y="20649"/>
                  </a:lnTo>
                  <a:lnTo>
                    <a:pt x="95274" y="17692"/>
                  </a:lnTo>
                  <a:lnTo>
                    <a:pt x="104187" y="11965"/>
                  </a:lnTo>
                  <a:lnTo>
                    <a:pt x="113112" y="8835"/>
                  </a:lnTo>
                  <a:lnTo>
                    <a:pt x="122040" y="3057"/>
                  </a:lnTo>
                  <a:lnTo>
                    <a:pt x="130969" y="903"/>
                  </a:lnTo>
                  <a:lnTo>
                    <a:pt x="164079" y="0"/>
                  </a:lnTo>
                  <a:lnTo>
                    <a:pt x="165941" y="991"/>
                  </a:lnTo>
                  <a:lnTo>
                    <a:pt x="167182" y="2644"/>
                  </a:lnTo>
                  <a:lnTo>
                    <a:pt x="168009" y="4738"/>
                  </a:lnTo>
                  <a:lnTo>
                    <a:pt x="169553" y="6134"/>
                  </a:lnTo>
                  <a:lnTo>
                    <a:pt x="173914" y="7686"/>
                  </a:lnTo>
                  <a:lnTo>
                    <a:pt x="175474" y="9092"/>
                  </a:lnTo>
                  <a:lnTo>
                    <a:pt x="186615" y="26684"/>
                  </a:lnTo>
                  <a:lnTo>
                    <a:pt x="187523" y="71324"/>
                  </a:lnTo>
                  <a:lnTo>
                    <a:pt x="187523" y="83718"/>
                  </a:lnTo>
                  <a:lnTo>
                    <a:pt x="186532" y="85576"/>
                  </a:lnTo>
                  <a:lnTo>
                    <a:pt x="184878" y="86816"/>
                  </a:lnTo>
                  <a:lnTo>
                    <a:pt x="179835" y="88804"/>
                  </a:lnTo>
                  <a:lnTo>
                    <a:pt x="179146" y="91722"/>
                  </a:lnTo>
                  <a:lnTo>
                    <a:pt x="178594" y="9822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SMARTInkShape-256"/>
            <p:cNvSpPr/>
            <p:nvPr>
              <p:custDataLst>
                <p:tags r:id="rId159"/>
              </p:custDataLst>
            </p:nvPr>
          </p:nvSpPr>
          <p:spPr>
            <a:xfrm>
              <a:off x="1285875" y="2571750"/>
              <a:ext cx="223243" cy="142876"/>
            </a:xfrm>
            <a:custGeom>
              <a:avLst/>
              <a:gdLst/>
              <a:ahLst/>
              <a:cxnLst/>
              <a:rect l="0" t="0" r="0" b="0"/>
              <a:pathLst>
                <a:path w="223243" h="142876">
                  <a:moveTo>
                    <a:pt x="0" y="35719"/>
                  </a:moveTo>
                  <a:lnTo>
                    <a:pt x="0" y="35719"/>
                  </a:lnTo>
                  <a:lnTo>
                    <a:pt x="7068" y="52500"/>
                  </a:lnTo>
                  <a:lnTo>
                    <a:pt x="11024" y="64834"/>
                  </a:lnTo>
                  <a:lnTo>
                    <a:pt x="26973" y="95785"/>
                  </a:lnTo>
                  <a:lnTo>
                    <a:pt x="31832" y="103094"/>
                  </a:lnTo>
                  <a:lnTo>
                    <a:pt x="33991" y="109650"/>
                  </a:lnTo>
                  <a:lnTo>
                    <a:pt x="35559" y="111796"/>
                  </a:lnTo>
                  <a:lnTo>
                    <a:pt x="37597" y="113226"/>
                  </a:lnTo>
                  <a:lnTo>
                    <a:pt x="39947" y="114179"/>
                  </a:lnTo>
                  <a:lnTo>
                    <a:pt x="41514" y="115807"/>
                  </a:lnTo>
                  <a:lnTo>
                    <a:pt x="51533" y="134103"/>
                  </a:lnTo>
                  <a:lnTo>
                    <a:pt x="52215" y="137027"/>
                  </a:lnTo>
                  <a:lnTo>
                    <a:pt x="53661" y="138977"/>
                  </a:lnTo>
                  <a:lnTo>
                    <a:pt x="55618" y="140276"/>
                  </a:lnTo>
                  <a:lnTo>
                    <a:pt x="62508" y="142875"/>
                  </a:lnTo>
                  <a:lnTo>
                    <a:pt x="56371" y="128617"/>
                  </a:lnTo>
                  <a:lnTo>
                    <a:pt x="53413" y="113405"/>
                  </a:lnTo>
                  <a:lnTo>
                    <a:pt x="47686" y="101180"/>
                  </a:lnTo>
                  <a:lnTo>
                    <a:pt x="44556" y="86423"/>
                  </a:lnTo>
                  <a:lnTo>
                    <a:pt x="37758" y="72046"/>
                  </a:lnTo>
                  <a:lnTo>
                    <a:pt x="35754" y="41682"/>
                  </a:lnTo>
                  <a:lnTo>
                    <a:pt x="38380" y="35723"/>
                  </a:lnTo>
                  <a:lnTo>
                    <a:pt x="49022" y="22571"/>
                  </a:lnTo>
                  <a:lnTo>
                    <a:pt x="54199" y="19953"/>
                  </a:lnTo>
                  <a:lnTo>
                    <a:pt x="56969" y="19255"/>
                  </a:lnTo>
                  <a:lnTo>
                    <a:pt x="71492" y="10975"/>
                  </a:lnTo>
                  <a:lnTo>
                    <a:pt x="74450" y="10293"/>
                  </a:lnTo>
                  <a:lnTo>
                    <a:pt x="89302" y="2042"/>
                  </a:lnTo>
                  <a:lnTo>
                    <a:pt x="130969" y="7"/>
                  </a:lnTo>
                  <a:lnTo>
                    <a:pt x="159447" y="0"/>
                  </a:lnTo>
                  <a:lnTo>
                    <a:pt x="159876" y="992"/>
                  </a:lnTo>
                  <a:lnTo>
                    <a:pt x="160621" y="7688"/>
                  </a:lnTo>
                  <a:lnTo>
                    <a:pt x="159667" y="8102"/>
                  </a:lnTo>
                  <a:lnTo>
                    <a:pt x="155960" y="8562"/>
                  </a:lnTo>
                  <a:lnTo>
                    <a:pt x="154575" y="9676"/>
                  </a:lnTo>
                  <a:lnTo>
                    <a:pt x="153036" y="13561"/>
                  </a:lnTo>
                  <a:lnTo>
                    <a:pt x="151633" y="14994"/>
                  </a:lnTo>
                  <a:lnTo>
                    <a:pt x="142253" y="19939"/>
                  </a:lnTo>
                  <a:lnTo>
                    <a:pt x="136645" y="23744"/>
                  </a:lnTo>
                  <a:lnTo>
                    <a:pt x="126918" y="25887"/>
                  </a:lnTo>
                  <a:lnTo>
                    <a:pt x="117262" y="26388"/>
                  </a:lnTo>
                  <a:lnTo>
                    <a:pt x="113893" y="27514"/>
                  </a:lnTo>
                  <a:lnTo>
                    <a:pt x="111648" y="29257"/>
                  </a:lnTo>
                  <a:lnTo>
                    <a:pt x="91827" y="53642"/>
                  </a:lnTo>
                  <a:lnTo>
                    <a:pt x="90984" y="56597"/>
                  </a:lnTo>
                  <a:lnTo>
                    <a:pt x="89429" y="58568"/>
                  </a:lnTo>
                  <a:lnTo>
                    <a:pt x="83493" y="62333"/>
                  </a:lnTo>
                  <a:lnTo>
                    <a:pt x="81757" y="66729"/>
                  </a:lnTo>
                  <a:lnTo>
                    <a:pt x="80779" y="74783"/>
                  </a:lnTo>
                  <a:lnTo>
                    <a:pt x="83196" y="80531"/>
                  </a:lnTo>
                  <a:lnTo>
                    <a:pt x="86585" y="86393"/>
                  </a:lnTo>
                  <a:lnTo>
                    <a:pt x="88092" y="92305"/>
                  </a:lnTo>
                  <a:lnTo>
                    <a:pt x="89486" y="94279"/>
                  </a:lnTo>
                  <a:lnTo>
                    <a:pt x="91407" y="95595"/>
                  </a:lnTo>
                  <a:lnTo>
                    <a:pt x="96188" y="98049"/>
                  </a:lnTo>
                  <a:lnTo>
                    <a:pt x="113192" y="112363"/>
                  </a:lnTo>
                  <a:lnTo>
                    <a:pt x="144614" y="123629"/>
                  </a:lnTo>
                  <a:lnTo>
                    <a:pt x="186957" y="124999"/>
                  </a:lnTo>
                  <a:lnTo>
                    <a:pt x="190123" y="125005"/>
                  </a:lnTo>
                  <a:lnTo>
                    <a:pt x="204058" y="120272"/>
                  </a:lnTo>
                  <a:lnTo>
                    <a:pt x="223242" y="10715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SMARTInkShape-257"/>
            <p:cNvSpPr/>
            <p:nvPr>
              <p:custDataLst>
                <p:tags r:id="rId160"/>
              </p:custDataLst>
            </p:nvPr>
          </p:nvSpPr>
          <p:spPr>
            <a:xfrm>
              <a:off x="1000125" y="2616398"/>
              <a:ext cx="160735" cy="35720"/>
            </a:xfrm>
            <a:custGeom>
              <a:avLst/>
              <a:gdLst/>
              <a:ahLst/>
              <a:cxnLst/>
              <a:rect l="0" t="0" r="0" b="0"/>
              <a:pathLst>
                <a:path w="160735" h="35720">
                  <a:moveTo>
                    <a:pt x="0" y="35719"/>
                  </a:moveTo>
                  <a:lnTo>
                    <a:pt x="0" y="35719"/>
                  </a:lnTo>
                  <a:lnTo>
                    <a:pt x="4740" y="30978"/>
                  </a:lnTo>
                  <a:lnTo>
                    <a:pt x="9714" y="28651"/>
                  </a:lnTo>
                  <a:lnTo>
                    <a:pt x="16250" y="27157"/>
                  </a:lnTo>
                  <a:lnTo>
                    <a:pt x="22123" y="22158"/>
                  </a:lnTo>
                  <a:lnTo>
                    <a:pt x="30007" y="19770"/>
                  </a:lnTo>
                  <a:lnTo>
                    <a:pt x="55722" y="15381"/>
                  </a:lnTo>
                  <a:lnTo>
                    <a:pt x="73074" y="10204"/>
                  </a:lnTo>
                  <a:lnTo>
                    <a:pt x="114471" y="8963"/>
                  </a:lnTo>
                  <a:lnTo>
                    <a:pt x="136519" y="8933"/>
                  </a:lnTo>
                  <a:lnTo>
                    <a:pt x="160734"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SMARTInkShape-258"/>
            <p:cNvSpPr/>
            <p:nvPr>
              <p:custDataLst>
                <p:tags r:id="rId161"/>
              </p:custDataLst>
            </p:nvPr>
          </p:nvSpPr>
          <p:spPr>
            <a:xfrm>
              <a:off x="946547" y="2509245"/>
              <a:ext cx="223242" cy="240686"/>
            </a:xfrm>
            <a:custGeom>
              <a:avLst/>
              <a:gdLst/>
              <a:ahLst/>
              <a:cxnLst/>
              <a:rect l="0" t="0" r="0" b="0"/>
              <a:pathLst>
                <a:path w="223242" h="240686">
                  <a:moveTo>
                    <a:pt x="17859" y="169661"/>
                  </a:moveTo>
                  <a:lnTo>
                    <a:pt x="17859" y="169661"/>
                  </a:lnTo>
                  <a:lnTo>
                    <a:pt x="10791" y="186442"/>
                  </a:lnTo>
                  <a:lnTo>
                    <a:pt x="10171" y="189779"/>
                  </a:lnTo>
                  <a:lnTo>
                    <a:pt x="6835" y="196131"/>
                  </a:lnTo>
                  <a:lnTo>
                    <a:pt x="1350" y="203553"/>
                  </a:lnTo>
                  <a:lnTo>
                    <a:pt x="0" y="214309"/>
                  </a:lnTo>
                  <a:lnTo>
                    <a:pt x="7129" y="206188"/>
                  </a:lnTo>
                  <a:lnTo>
                    <a:pt x="26858" y="166714"/>
                  </a:lnTo>
                  <a:lnTo>
                    <a:pt x="33765" y="151484"/>
                  </a:lnTo>
                  <a:lnTo>
                    <a:pt x="61958" y="107309"/>
                  </a:lnTo>
                  <a:lnTo>
                    <a:pt x="77673" y="78516"/>
                  </a:lnTo>
                  <a:lnTo>
                    <a:pt x="80162" y="68629"/>
                  </a:lnTo>
                  <a:lnTo>
                    <a:pt x="89844" y="54197"/>
                  </a:lnTo>
                  <a:lnTo>
                    <a:pt x="103259" y="38774"/>
                  </a:lnTo>
                  <a:lnTo>
                    <a:pt x="105424" y="32776"/>
                  </a:lnTo>
                  <a:lnTo>
                    <a:pt x="106994" y="30779"/>
                  </a:lnTo>
                  <a:lnTo>
                    <a:pt x="119433" y="22572"/>
                  </a:lnTo>
                  <a:lnTo>
                    <a:pt x="122534" y="17306"/>
                  </a:lnTo>
                  <a:lnTo>
                    <a:pt x="123361" y="14513"/>
                  </a:lnTo>
                  <a:lnTo>
                    <a:pt x="124905" y="12651"/>
                  </a:lnTo>
                  <a:lnTo>
                    <a:pt x="129266" y="10582"/>
                  </a:lnTo>
                  <a:lnTo>
                    <a:pt x="130826" y="9038"/>
                  </a:lnTo>
                  <a:lnTo>
                    <a:pt x="132559" y="4677"/>
                  </a:lnTo>
                  <a:lnTo>
                    <a:pt x="134013" y="3117"/>
                  </a:lnTo>
                  <a:lnTo>
                    <a:pt x="141512" y="407"/>
                  </a:lnTo>
                  <a:lnTo>
                    <a:pt x="164987" y="0"/>
                  </a:lnTo>
                  <a:lnTo>
                    <a:pt x="166546" y="992"/>
                  </a:lnTo>
                  <a:lnTo>
                    <a:pt x="167585" y="2644"/>
                  </a:lnTo>
                  <a:lnTo>
                    <a:pt x="168278" y="4739"/>
                  </a:lnTo>
                  <a:lnTo>
                    <a:pt x="169732" y="6135"/>
                  </a:lnTo>
                  <a:lnTo>
                    <a:pt x="173994" y="7686"/>
                  </a:lnTo>
                  <a:lnTo>
                    <a:pt x="175527" y="9092"/>
                  </a:lnTo>
                  <a:lnTo>
                    <a:pt x="182930" y="21247"/>
                  </a:lnTo>
                  <a:lnTo>
                    <a:pt x="190903" y="29885"/>
                  </a:lnTo>
                  <a:lnTo>
                    <a:pt x="193986" y="38416"/>
                  </a:lnTo>
                  <a:lnTo>
                    <a:pt x="198368" y="54375"/>
                  </a:lnTo>
                  <a:lnTo>
                    <a:pt x="203304" y="71672"/>
                  </a:lnTo>
                  <a:lnTo>
                    <a:pt x="205451" y="82454"/>
                  </a:lnTo>
                  <a:lnTo>
                    <a:pt x="211246" y="95094"/>
                  </a:lnTo>
                  <a:lnTo>
                    <a:pt x="214133" y="134108"/>
                  </a:lnTo>
                  <a:lnTo>
                    <a:pt x="215225" y="144930"/>
                  </a:lnTo>
                  <a:lnTo>
                    <a:pt x="221364" y="162608"/>
                  </a:lnTo>
                  <a:lnTo>
                    <a:pt x="223227" y="205326"/>
                  </a:lnTo>
                  <a:lnTo>
                    <a:pt x="223241" y="226213"/>
                  </a:lnTo>
                  <a:lnTo>
                    <a:pt x="222249" y="228198"/>
                  </a:lnTo>
                  <a:lnTo>
                    <a:pt x="220596" y="229522"/>
                  </a:lnTo>
                  <a:lnTo>
                    <a:pt x="218501" y="230404"/>
                  </a:lnTo>
                  <a:lnTo>
                    <a:pt x="217105" y="231985"/>
                  </a:lnTo>
                  <a:lnTo>
                    <a:pt x="215553" y="236386"/>
                  </a:lnTo>
                  <a:lnTo>
                    <a:pt x="214148" y="237957"/>
                  </a:lnTo>
                  <a:lnTo>
                    <a:pt x="209940" y="239703"/>
                  </a:lnTo>
                  <a:lnTo>
                    <a:pt x="201992" y="240685"/>
                  </a:lnTo>
                  <a:lnTo>
                    <a:pt x="196269" y="238269"/>
                  </a:lnTo>
                  <a:lnTo>
                    <a:pt x="190418" y="234880"/>
                  </a:lnTo>
                  <a:lnTo>
                    <a:pt x="181546" y="231980"/>
                  </a:lnTo>
                  <a:lnTo>
                    <a:pt x="169664" y="22323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3" name="SMARTInkShape-259"/>
            <p:cNvSpPr/>
            <p:nvPr>
              <p:custDataLst>
                <p:tags r:id="rId162"/>
              </p:custDataLst>
            </p:nvPr>
          </p:nvSpPr>
          <p:spPr>
            <a:xfrm>
              <a:off x="634008" y="2598539"/>
              <a:ext cx="151805" cy="26790"/>
            </a:xfrm>
            <a:custGeom>
              <a:avLst/>
              <a:gdLst/>
              <a:ahLst/>
              <a:cxnLst/>
              <a:rect l="0" t="0" r="0" b="0"/>
              <a:pathLst>
                <a:path w="151805" h="26790">
                  <a:moveTo>
                    <a:pt x="0" y="0"/>
                  </a:moveTo>
                  <a:lnTo>
                    <a:pt x="0" y="0"/>
                  </a:lnTo>
                  <a:lnTo>
                    <a:pt x="4740" y="0"/>
                  </a:lnTo>
                  <a:lnTo>
                    <a:pt x="9713" y="2646"/>
                  </a:lnTo>
                  <a:lnTo>
                    <a:pt x="15231" y="6137"/>
                  </a:lnTo>
                  <a:lnTo>
                    <a:pt x="26858" y="8378"/>
                  </a:lnTo>
                  <a:lnTo>
                    <a:pt x="33765" y="9676"/>
                  </a:lnTo>
                  <a:lnTo>
                    <a:pt x="54368" y="15949"/>
                  </a:lnTo>
                  <a:lnTo>
                    <a:pt x="71671" y="19939"/>
                  </a:lnTo>
                  <a:lnTo>
                    <a:pt x="89366" y="24759"/>
                  </a:lnTo>
                  <a:lnTo>
                    <a:pt x="130973" y="26670"/>
                  </a:lnTo>
                  <a:lnTo>
                    <a:pt x="151804" y="2678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4" name="SMARTInkShape-260"/>
            <p:cNvSpPr/>
            <p:nvPr>
              <p:custDataLst>
                <p:tags r:id="rId163"/>
              </p:custDataLst>
            </p:nvPr>
          </p:nvSpPr>
          <p:spPr>
            <a:xfrm>
              <a:off x="562570" y="2500313"/>
              <a:ext cx="330400" cy="35719"/>
            </a:xfrm>
            <a:custGeom>
              <a:avLst/>
              <a:gdLst/>
              <a:ahLst/>
              <a:cxnLst/>
              <a:rect l="0" t="0" r="0" b="0"/>
              <a:pathLst>
                <a:path w="330400" h="35719">
                  <a:moveTo>
                    <a:pt x="0" y="35718"/>
                  </a:moveTo>
                  <a:lnTo>
                    <a:pt x="0" y="35718"/>
                  </a:lnTo>
                  <a:lnTo>
                    <a:pt x="8122" y="28589"/>
                  </a:lnTo>
                  <a:lnTo>
                    <a:pt x="22361" y="21479"/>
                  </a:lnTo>
                  <a:lnTo>
                    <a:pt x="62597" y="11003"/>
                  </a:lnTo>
                  <a:lnTo>
                    <a:pt x="73462" y="8859"/>
                  </a:lnTo>
                  <a:lnTo>
                    <a:pt x="91756" y="1362"/>
                  </a:lnTo>
                  <a:lnTo>
                    <a:pt x="130205" y="119"/>
                  </a:lnTo>
                  <a:lnTo>
                    <a:pt x="171361" y="10"/>
                  </a:lnTo>
                  <a:lnTo>
                    <a:pt x="210962" y="0"/>
                  </a:lnTo>
                  <a:lnTo>
                    <a:pt x="252986" y="8102"/>
                  </a:lnTo>
                  <a:lnTo>
                    <a:pt x="287733" y="9849"/>
                  </a:lnTo>
                  <a:lnTo>
                    <a:pt x="306063" y="16608"/>
                  </a:lnTo>
                  <a:lnTo>
                    <a:pt x="318389" y="18604"/>
                  </a:lnTo>
                  <a:lnTo>
                    <a:pt x="330399" y="2678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5" name="SMARTInkShape-261"/>
            <p:cNvSpPr/>
            <p:nvPr>
              <p:custDataLst>
                <p:tags r:id="rId164"/>
              </p:custDataLst>
            </p:nvPr>
          </p:nvSpPr>
          <p:spPr>
            <a:xfrm>
              <a:off x="598289" y="2571750"/>
              <a:ext cx="53579" cy="219353"/>
            </a:xfrm>
            <a:custGeom>
              <a:avLst/>
              <a:gdLst/>
              <a:ahLst/>
              <a:cxnLst/>
              <a:rect l="0" t="0" r="0" b="0"/>
              <a:pathLst>
                <a:path w="53579" h="219353">
                  <a:moveTo>
                    <a:pt x="53578" y="0"/>
                  </a:moveTo>
                  <a:lnTo>
                    <a:pt x="53578" y="0"/>
                  </a:lnTo>
                  <a:lnTo>
                    <a:pt x="52586" y="15250"/>
                  </a:lnTo>
                  <a:lnTo>
                    <a:pt x="45890" y="54410"/>
                  </a:lnTo>
                  <a:lnTo>
                    <a:pt x="35098" y="98336"/>
                  </a:lnTo>
                  <a:lnTo>
                    <a:pt x="27883" y="140905"/>
                  </a:lnTo>
                  <a:lnTo>
                    <a:pt x="26121" y="155410"/>
                  </a:lnTo>
                  <a:lnTo>
                    <a:pt x="20748" y="166984"/>
                  </a:lnTo>
                  <a:lnTo>
                    <a:pt x="16942" y="202143"/>
                  </a:lnTo>
                  <a:lnTo>
                    <a:pt x="9300" y="213779"/>
                  </a:lnTo>
                  <a:lnTo>
                    <a:pt x="9040" y="218895"/>
                  </a:lnTo>
                  <a:lnTo>
                    <a:pt x="8011" y="219352"/>
                  </a:lnTo>
                  <a:lnTo>
                    <a:pt x="1251" y="215172"/>
                  </a:lnTo>
                  <a:lnTo>
                    <a:pt x="0" y="19645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6" name="SMARTInkShape-262"/>
            <p:cNvSpPr/>
            <p:nvPr>
              <p:custDataLst>
                <p:tags r:id="rId165"/>
              </p:custDataLst>
            </p:nvPr>
          </p:nvSpPr>
          <p:spPr>
            <a:xfrm>
              <a:off x="1687711" y="2107406"/>
              <a:ext cx="89298" cy="276821"/>
            </a:xfrm>
            <a:custGeom>
              <a:avLst/>
              <a:gdLst/>
              <a:ahLst/>
              <a:cxnLst/>
              <a:rect l="0" t="0" r="0" b="0"/>
              <a:pathLst>
                <a:path w="89298" h="276821">
                  <a:moveTo>
                    <a:pt x="89297" y="0"/>
                  </a:moveTo>
                  <a:lnTo>
                    <a:pt x="89297" y="0"/>
                  </a:lnTo>
                  <a:lnTo>
                    <a:pt x="89297" y="29553"/>
                  </a:lnTo>
                  <a:lnTo>
                    <a:pt x="77885" y="73918"/>
                  </a:lnTo>
                  <a:lnTo>
                    <a:pt x="59386" y="113255"/>
                  </a:lnTo>
                  <a:lnTo>
                    <a:pt x="39679" y="154790"/>
                  </a:lnTo>
                  <a:lnTo>
                    <a:pt x="28883" y="196454"/>
                  </a:lnTo>
                  <a:lnTo>
                    <a:pt x="26727" y="207368"/>
                  </a:lnTo>
                  <a:lnTo>
                    <a:pt x="20928" y="220082"/>
                  </a:lnTo>
                  <a:lnTo>
                    <a:pt x="17776" y="234984"/>
                  </a:lnTo>
                  <a:lnTo>
                    <a:pt x="2466" y="265845"/>
                  </a:lnTo>
                  <a:lnTo>
                    <a:pt x="0" y="27682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1238" name="SMARTInkShape-Group59"/>
          <p:cNvGrpSpPr/>
          <p:nvPr/>
        </p:nvGrpSpPr>
        <p:grpSpPr>
          <a:xfrm>
            <a:off x="232173" y="1000135"/>
            <a:ext cx="3098224" cy="732103"/>
            <a:chOff x="232173" y="1000135"/>
            <a:chExt cx="3098224" cy="732103"/>
          </a:xfrm>
        </p:grpSpPr>
        <p:sp>
          <p:nvSpPr>
            <p:cNvPr id="58" name="SMARTInkShape-263"/>
            <p:cNvSpPr/>
            <p:nvPr>
              <p:custDataLst>
                <p:tags r:id="rId108"/>
              </p:custDataLst>
            </p:nvPr>
          </p:nvSpPr>
          <p:spPr>
            <a:xfrm>
              <a:off x="714375" y="1044773"/>
              <a:ext cx="26681" cy="392908"/>
            </a:xfrm>
            <a:custGeom>
              <a:avLst/>
              <a:gdLst/>
              <a:ahLst/>
              <a:cxnLst/>
              <a:rect l="0" t="0" r="0" b="0"/>
              <a:pathLst>
                <a:path w="26681" h="392908">
                  <a:moveTo>
                    <a:pt x="0" y="0"/>
                  </a:moveTo>
                  <a:lnTo>
                    <a:pt x="0" y="0"/>
                  </a:lnTo>
                  <a:lnTo>
                    <a:pt x="0" y="22124"/>
                  </a:lnTo>
                  <a:lnTo>
                    <a:pt x="2646" y="27361"/>
                  </a:lnTo>
                  <a:lnTo>
                    <a:pt x="4740" y="30147"/>
                  </a:lnTo>
                  <a:lnTo>
                    <a:pt x="5145" y="32997"/>
                  </a:lnTo>
                  <a:lnTo>
                    <a:pt x="2948" y="38809"/>
                  </a:lnTo>
                  <a:lnTo>
                    <a:pt x="2957" y="41748"/>
                  </a:lnTo>
                  <a:lnTo>
                    <a:pt x="8275" y="59538"/>
                  </a:lnTo>
                  <a:lnTo>
                    <a:pt x="8928" y="104180"/>
                  </a:lnTo>
                  <a:lnTo>
                    <a:pt x="8930" y="148001"/>
                  </a:lnTo>
                  <a:lnTo>
                    <a:pt x="8930" y="181561"/>
                  </a:lnTo>
                  <a:lnTo>
                    <a:pt x="17614" y="221013"/>
                  </a:lnTo>
                  <a:lnTo>
                    <a:pt x="17857" y="264840"/>
                  </a:lnTo>
                  <a:lnTo>
                    <a:pt x="17859" y="306586"/>
                  </a:lnTo>
                  <a:lnTo>
                    <a:pt x="17859" y="315516"/>
                  </a:lnTo>
                  <a:lnTo>
                    <a:pt x="20505" y="321469"/>
                  </a:lnTo>
                  <a:lnTo>
                    <a:pt x="23996" y="327422"/>
                  </a:lnTo>
                  <a:lnTo>
                    <a:pt x="26237" y="339329"/>
                  </a:lnTo>
                  <a:lnTo>
                    <a:pt x="26680" y="346494"/>
                  </a:lnTo>
                  <a:lnTo>
                    <a:pt x="19091" y="355792"/>
                  </a:lnTo>
                  <a:lnTo>
                    <a:pt x="18224" y="361515"/>
                  </a:lnTo>
                  <a:lnTo>
                    <a:pt x="17859" y="39290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9" name="SMARTInkShape-264"/>
            <p:cNvSpPr/>
            <p:nvPr>
              <p:custDataLst>
                <p:tags r:id="rId109"/>
              </p:custDataLst>
            </p:nvPr>
          </p:nvSpPr>
          <p:spPr>
            <a:xfrm>
              <a:off x="607219" y="1000135"/>
              <a:ext cx="214313" cy="205341"/>
            </a:xfrm>
            <a:custGeom>
              <a:avLst/>
              <a:gdLst/>
              <a:ahLst/>
              <a:cxnLst/>
              <a:rect l="0" t="0" r="0" b="0"/>
              <a:pathLst>
                <a:path w="214313" h="205341">
                  <a:moveTo>
                    <a:pt x="0" y="44638"/>
                  </a:moveTo>
                  <a:lnTo>
                    <a:pt x="0" y="44638"/>
                  </a:lnTo>
                  <a:lnTo>
                    <a:pt x="4740" y="44638"/>
                  </a:lnTo>
                  <a:lnTo>
                    <a:pt x="6137" y="43646"/>
                  </a:lnTo>
                  <a:lnTo>
                    <a:pt x="7068" y="41993"/>
                  </a:lnTo>
                  <a:lnTo>
                    <a:pt x="7688" y="39898"/>
                  </a:lnTo>
                  <a:lnTo>
                    <a:pt x="17459" y="27256"/>
                  </a:lnTo>
                  <a:lnTo>
                    <a:pt x="22481" y="22180"/>
                  </a:lnTo>
                  <a:lnTo>
                    <a:pt x="27520" y="19774"/>
                  </a:lnTo>
                  <a:lnTo>
                    <a:pt x="30253" y="19132"/>
                  </a:lnTo>
                  <a:lnTo>
                    <a:pt x="32075" y="17713"/>
                  </a:lnTo>
                  <a:lnTo>
                    <a:pt x="34099" y="13489"/>
                  </a:lnTo>
                  <a:lnTo>
                    <a:pt x="35631" y="11966"/>
                  </a:lnTo>
                  <a:lnTo>
                    <a:pt x="39979" y="10274"/>
                  </a:lnTo>
                  <a:lnTo>
                    <a:pt x="50855" y="8195"/>
                  </a:lnTo>
                  <a:lnTo>
                    <a:pt x="59606" y="2862"/>
                  </a:lnTo>
                  <a:lnTo>
                    <a:pt x="71452" y="557"/>
                  </a:lnTo>
                  <a:lnTo>
                    <a:pt x="109765" y="0"/>
                  </a:lnTo>
                  <a:lnTo>
                    <a:pt x="115922" y="2640"/>
                  </a:lnTo>
                  <a:lnTo>
                    <a:pt x="118953" y="4733"/>
                  </a:lnTo>
                  <a:lnTo>
                    <a:pt x="140999" y="11014"/>
                  </a:lnTo>
                  <a:lnTo>
                    <a:pt x="147994" y="14811"/>
                  </a:lnTo>
                  <a:lnTo>
                    <a:pt x="157510" y="17942"/>
                  </a:lnTo>
                  <a:lnTo>
                    <a:pt x="199429" y="56555"/>
                  </a:lnTo>
                  <a:lnTo>
                    <a:pt x="202736" y="62502"/>
                  </a:lnTo>
                  <a:lnTo>
                    <a:pt x="205199" y="68453"/>
                  </a:lnTo>
                  <a:lnTo>
                    <a:pt x="211171" y="77381"/>
                  </a:lnTo>
                  <a:lnTo>
                    <a:pt x="213381" y="86310"/>
                  </a:lnTo>
                  <a:lnTo>
                    <a:pt x="214310" y="130959"/>
                  </a:lnTo>
                  <a:lnTo>
                    <a:pt x="214312" y="145841"/>
                  </a:lnTo>
                  <a:lnTo>
                    <a:pt x="213320" y="147826"/>
                  </a:lnTo>
                  <a:lnTo>
                    <a:pt x="211666" y="149149"/>
                  </a:lnTo>
                  <a:lnTo>
                    <a:pt x="209572" y="150031"/>
                  </a:lnTo>
                  <a:lnTo>
                    <a:pt x="208175" y="151611"/>
                  </a:lnTo>
                  <a:lnTo>
                    <a:pt x="203288" y="161276"/>
                  </a:lnTo>
                  <a:lnTo>
                    <a:pt x="199491" y="166923"/>
                  </a:lnTo>
                  <a:lnTo>
                    <a:pt x="197803" y="172740"/>
                  </a:lnTo>
                  <a:lnTo>
                    <a:pt x="196361" y="174688"/>
                  </a:lnTo>
                  <a:lnTo>
                    <a:pt x="194407" y="175986"/>
                  </a:lnTo>
                  <a:lnTo>
                    <a:pt x="189591" y="178421"/>
                  </a:lnTo>
                  <a:lnTo>
                    <a:pt x="181301" y="184378"/>
                  </a:lnTo>
                  <a:lnTo>
                    <a:pt x="172561" y="186585"/>
                  </a:lnTo>
                  <a:lnTo>
                    <a:pt x="166652" y="187101"/>
                  </a:lnTo>
                  <a:lnTo>
                    <a:pt x="160718" y="189976"/>
                  </a:lnTo>
                  <a:lnTo>
                    <a:pt x="154774" y="193569"/>
                  </a:lnTo>
                  <a:lnTo>
                    <a:pt x="142873" y="195875"/>
                  </a:lnTo>
                  <a:lnTo>
                    <a:pt x="130968" y="196331"/>
                  </a:lnTo>
                  <a:lnTo>
                    <a:pt x="128984" y="197361"/>
                  </a:lnTo>
                  <a:lnTo>
                    <a:pt x="127661" y="199039"/>
                  </a:lnTo>
                  <a:lnTo>
                    <a:pt x="126779" y="201150"/>
                  </a:lnTo>
                  <a:lnTo>
                    <a:pt x="125199" y="202558"/>
                  </a:lnTo>
                  <a:lnTo>
                    <a:pt x="120797" y="204122"/>
                  </a:lnTo>
                  <a:lnTo>
                    <a:pt x="99958" y="205340"/>
                  </a:lnTo>
                  <a:lnTo>
                    <a:pt x="90690" y="197682"/>
                  </a:lnTo>
                  <a:lnTo>
                    <a:pt x="80367" y="19644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0" name="SMARTInkShape-265"/>
            <p:cNvSpPr/>
            <p:nvPr>
              <p:custDataLst>
                <p:tags r:id="rId110"/>
              </p:custDataLst>
            </p:nvPr>
          </p:nvSpPr>
          <p:spPr>
            <a:xfrm>
              <a:off x="892969" y="1116244"/>
              <a:ext cx="151805" cy="187478"/>
            </a:xfrm>
            <a:custGeom>
              <a:avLst/>
              <a:gdLst/>
              <a:ahLst/>
              <a:cxnLst/>
              <a:rect l="0" t="0" r="0" b="0"/>
              <a:pathLst>
                <a:path w="151805" h="187478">
                  <a:moveTo>
                    <a:pt x="0" y="169631"/>
                  </a:moveTo>
                  <a:lnTo>
                    <a:pt x="0" y="169631"/>
                  </a:lnTo>
                  <a:lnTo>
                    <a:pt x="0" y="139819"/>
                  </a:lnTo>
                  <a:lnTo>
                    <a:pt x="2646" y="133892"/>
                  </a:lnTo>
                  <a:lnTo>
                    <a:pt x="4740" y="130922"/>
                  </a:lnTo>
                  <a:lnTo>
                    <a:pt x="7688" y="117262"/>
                  </a:lnTo>
                  <a:lnTo>
                    <a:pt x="8820" y="95584"/>
                  </a:lnTo>
                  <a:lnTo>
                    <a:pt x="11527" y="89427"/>
                  </a:lnTo>
                  <a:lnTo>
                    <a:pt x="15045" y="83383"/>
                  </a:lnTo>
                  <a:lnTo>
                    <a:pt x="18017" y="74402"/>
                  </a:lnTo>
                  <a:lnTo>
                    <a:pt x="23749" y="65458"/>
                  </a:lnTo>
                  <a:lnTo>
                    <a:pt x="26880" y="56524"/>
                  </a:lnTo>
                  <a:lnTo>
                    <a:pt x="32659" y="47592"/>
                  </a:lnTo>
                  <a:lnTo>
                    <a:pt x="35804" y="38662"/>
                  </a:lnTo>
                  <a:lnTo>
                    <a:pt x="51537" y="17275"/>
                  </a:lnTo>
                  <a:lnTo>
                    <a:pt x="52217" y="14482"/>
                  </a:lnTo>
                  <a:lnTo>
                    <a:pt x="53663" y="12620"/>
                  </a:lnTo>
                  <a:lnTo>
                    <a:pt x="57915" y="10551"/>
                  </a:lnTo>
                  <a:lnTo>
                    <a:pt x="68729" y="8231"/>
                  </a:lnTo>
                  <a:lnTo>
                    <a:pt x="78638" y="1251"/>
                  </a:lnTo>
                  <a:lnTo>
                    <a:pt x="87904" y="80"/>
                  </a:lnTo>
                  <a:lnTo>
                    <a:pt x="93624" y="0"/>
                  </a:lnTo>
                  <a:lnTo>
                    <a:pt x="95158" y="981"/>
                  </a:lnTo>
                  <a:lnTo>
                    <a:pt x="96181" y="2628"/>
                  </a:lnTo>
                  <a:lnTo>
                    <a:pt x="96863" y="4717"/>
                  </a:lnTo>
                  <a:lnTo>
                    <a:pt x="98309" y="6110"/>
                  </a:lnTo>
                  <a:lnTo>
                    <a:pt x="107760" y="10992"/>
                  </a:lnTo>
                  <a:lnTo>
                    <a:pt x="110535" y="13270"/>
                  </a:lnTo>
                  <a:lnTo>
                    <a:pt x="113619" y="18447"/>
                  </a:lnTo>
                  <a:lnTo>
                    <a:pt x="115981" y="24055"/>
                  </a:lnTo>
                  <a:lnTo>
                    <a:pt x="121898" y="32791"/>
                  </a:lnTo>
                  <a:lnTo>
                    <a:pt x="125084" y="41663"/>
                  </a:lnTo>
                  <a:lnTo>
                    <a:pt x="130878" y="50576"/>
                  </a:lnTo>
                  <a:lnTo>
                    <a:pt x="134029" y="59500"/>
                  </a:lnTo>
                  <a:lnTo>
                    <a:pt x="139813" y="68428"/>
                  </a:lnTo>
                  <a:lnTo>
                    <a:pt x="141967" y="77358"/>
                  </a:lnTo>
                  <a:lnTo>
                    <a:pt x="142839" y="96430"/>
                  </a:lnTo>
                  <a:lnTo>
                    <a:pt x="149005" y="104974"/>
                  </a:lnTo>
                  <a:lnTo>
                    <a:pt x="150975" y="113322"/>
                  </a:lnTo>
                  <a:lnTo>
                    <a:pt x="151803" y="155990"/>
                  </a:lnTo>
                  <a:lnTo>
                    <a:pt x="151804" y="187345"/>
                  </a:lnTo>
                  <a:lnTo>
                    <a:pt x="144116" y="187477"/>
                  </a:lnTo>
                  <a:lnTo>
                    <a:pt x="133945" y="17856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1" name="SMARTInkShape-266"/>
            <p:cNvSpPr/>
            <p:nvPr>
              <p:custDataLst>
                <p:tags r:id="rId111"/>
              </p:custDataLst>
            </p:nvPr>
          </p:nvSpPr>
          <p:spPr>
            <a:xfrm>
              <a:off x="910828" y="1205508"/>
              <a:ext cx="133946" cy="35720"/>
            </a:xfrm>
            <a:custGeom>
              <a:avLst/>
              <a:gdLst/>
              <a:ahLst/>
              <a:cxnLst/>
              <a:rect l="0" t="0" r="0" b="0"/>
              <a:pathLst>
                <a:path w="133946" h="35720">
                  <a:moveTo>
                    <a:pt x="0" y="35719"/>
                  </a:moveTo>
                  <a:lnTo>
                    <a:pt x="0" y="35719"/>
                  </a:lnTo>
                  <a:lnTo>
                    <a:pt x="7689" y="28030"/>
                  </a:lnTo>
                  <a:lnTo>
                    <a:pt x="16509" y="26898"/>
                  </a:lnTo>
                  <a:lnTo>
                    <a:pt x="24722" y="20673"/>
                  </a:lnTo>
                  <a:lnTo>
                    <a:pt x="33012" y="18693"/>
                  </a:lnTo>
                  <a:lnTo>
                    <a:pt x="77148" y="17866"/>
                  </a:lnTo>
                  <a:lnTo>
                    <a:pt x="120681" y="17859"/>
                  </a:lnTo>
                  <a:lnTo>
                    <a:pt x="124635" y="17859"/>
                  </a:lnTo>
                  <a:lnTo>
                    <a:pt x="124903" y="13119"/>
                  </a:lnTo>
                  <a:lnTo>
                    <a:pt x="127611" y="8146"/>
                  </a:lnTo>
                  <a:lnTo>
                    <a:pt x="13394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2" name="SMARTInkShape-267"/>
            <p:cNvSpPr/>
            <p:nvPr>
              <p:custDataLst>
                <p:tags r:id="rId112"/>
              </p:custDataLst>
            </p:nvPr>
          </p:nvSpPr>
          <p:spPr>
            <a:xfrm>
              <a:off x="1151930" y="1107281"/>
              <a:ext cx="44649" cy="201577"/>
            </a:xfrm>
            <a:custGeom>
              <a:avLst/>
              <a:gdLst/>
              <a:ahLst/>
              <a:cxnLst/>
              <a:rect l="0" t="0" r="0" b="0"/>
              <a:pathLst>
                <a:path w="44649" h="201577">
                  <a:moveTo>
                    <a:pt x="0" y="0"/>
                  </a:moveTo>
                  <a:lnTo>
                    <a:pt x="0" y="0"/>
                  </a:lnTo>
                  <a:lnTo>
                    <a:pt x="4740" y="4741"/>
                  </a:lnTo>
                  <a:lnTo>
                    <a:pt x="7067" y="9714"/>
                  </a:lnTo>
                  <a:lnTo>
                    <a:pt x="7688" y="12429"/>
                  </a:lnTo>
                  <a:lnTo>
                    <a:pt x="9094" y="14239"/>
                  </a:lnTo>
                  <a:lnTo>
                    <a:pt x="13302" y="16251"/>
                  </a:lnTo>
                  <a:lnTo>
                    <a:pt x="14821" y="18771"/>
                  </a:lnTo>
                  <a:lnTo>
                    <a:pt x="17951" y="30808"/>
                  </a:lnTo>
                  <a:lnTo>
                    <a:pt x="25429" y="42630"/>
                  </a:lnTo>
                  <a:lnTo>
                    <a:pt x="26753" y="86578"/>
                  </a:lnTo>
                  <a:lnTo>
                    <a:pt x="27774" y="104047"/>
                  </a:lnTo>
                  <a:lnTo>
                    <a:pt x="34890" y="130043"/>
                  </a:lnTo>
                  <a:lnTo>
                    <a:pt x="35709" y="163700"/>
                  </a:lnTo>
                  <a:lnTo>
                    <a:pt x="38360" y="169660"/>
                  </a:lnTo>
                  <a:lnTo>
                    <a:pt x="43406" y="176829"/>
                  </a:lnTo>
                  <a:lnTo>
                    <a:pt x="44616" y="187110"/>
                  </a:lnTo>
                  <a:lnTo>
                    <a:pt x="44648" y="201160"/>
                  </a:lnTo>
                  <a:lnTo>
                    <a:pt x="43656" y="201576"/>
                  </a:lnTo>
                  <a:lnTo>
                    <a:pt x="35718" y="19645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3" name="SMARTInkShape-268"/>
            <p:cNvSpPr/>
            <p:nvPr>
              <p:custDataLst>
                <p:tags r:id="rId113"/>
              </p:custDataLst>
            </p:nvPr>
          </p:nvSpPr>
          <p:spPr>
            <a:xfrm>
              <a:off x="1107281" y="1187648"/>
              <a:ext cx="125017" cy="26790"/>
            </a:xfrm>
            <a:custGeom>
              <a:avLst/>
              <a:gdLst/>
              <a:ahLst/>
              <a:cxnLst/>
              <a:rect l="0" t="0" r="0" b="0"/>
              <a:pathLst>
                <a:path w="125017" h="26790">
                  <a:moveTo>
                    <a:pt x="0" y="26789"/>
                  </a:moveTo>
                  <a:lnTo>
                    <a:pt x="0" y="26789"/>
                  </a:lnTo>
                  <a:lnTo>
                    <a:pt x="0" y="22049"/>
                  </a:lnTo>
                  <a:lnTo>
                    <a:pt x="992" y="20653"/>
                  </a:lnTo>
                  <a:lnTo>
                    <a:pt x="2646" y="19722"/>
                  </a:lnTo>
                  <a:lnTo>
                    <a:pt x="9095" y="18105"/>
                  </a:lnTo>
                  <a:lnTo>
                    <a:pt x="40079" y="17860"/>
                  </a:lnTo>
                  <a:lnTo>
                    <a:pt x="45263" y="15214"/>
                  </a:lnTo>
                  <a:lnTo>
                    <a:pt x="51936" y="10171"/>
                  </a:lnTo>
                  <a:lnTo>
                    <a:pt x="60383" y="9175"/>
                  </a:lnTo>
                  <a:lnTo>
                    <a:pt x="104678" y="8930"/>
                  </a:lnTo>
                  <a:lnTo>
                    <a:pt x="115675" y="8930"/>
                  </a:lnTo>
                  <a:lnTo>
                    <a:pt x="12501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69" name="SMARTInkShape-269"/>
            <p:cNvSpPr/>
            <p:nvPr>
              <p:custDataLst>
                <p:tags r:id="rId114"/>
              </p:custDataLst>
            </p:nvPr>
          </p:nvSpPr>
          <p:spPr>
            <a:xfrm>
              <a:off x="1241227" y="1151939"/>
              <a:ext cx="160735" cy="124997"/>
            </a:xfrm>
            <a:custGeom>
              <a:avLst/>
              <a:gdLst/>
              <a:ahLst/>
              <a:cxnLst/>
              <a:rect l="0" t="0" r="0" b="0"/>
              <a:pathLst>
                <a:path w="160735" h="124997">
                  <a:moveTo>
                    <a:pt x="0" y="71428"/>
                  </a:moveTo>
                  <a:lnTo>
                    <a:pt x="0" y="71428"/>
                  </a:lnTo>
                  <a:lnTo>
                    <a:pt x="4740" y="66688"/>
                  </a:lnTo>
                  <a:lnTo>
                    <a:pt x="9713" y="64360"/>
                  </a:lnTo>
                  <a:lnTo>
                    <a:pt x="20990" y="62866"/>
                  </a:lnTo>
                  <a:lnTo>
                    <a:pt x="22923" y="61752"/>
                  </a:lnTo>
                  <a:lnTo>
                    <a:pt x="24212" y="60016"/>
                  </a:lnTo>
                  <a:lnTo>
                    <a:pt x="25071" y="57867"/>
                  </a:lnTo>
                  <a:lnTo>
                    <a:pt x="26635" y="56434"/>
                  </a:lnTo>
                  <a:lnTo>
                    <a:pt x="31020" y="54842"/>
                  </a:lnTo>
                  <a:lnTo>
                    <a:pt x="42994" y="53681"/>
                  </a:lnTo>
                  <a:lnTo>
                    <a:pt x="51450" y="47454"/>
                  </a:lnTo>
                  <a:lnTo>
                    <a:pt x="59782" y="44481"/>
                  </a:lnTo>
                  <a:lnTo>
                    <a:pt x="80381" y="29242"/>
                  </a:lnTo>
                  <a:lnTo>
                    <a:pt x="86326" y="26882"/>
                  </a:lnTo>
                  <a:lnTo>
                    <a:pt x="106742" y="9324"/>
                  </a:lnTo>
                  <a:lnTo>
                    <a:pt x="107145" y="369"/>
                  </a:lnTo>
                  <a:lnTo>
                    <a:pt x="115717" y="0"/>
                  </a:lnTo>
                  <a:lnTo>
                    <a:pt x="75381" y="41687"/>
                  </a:lnTo>
                  <a:lnTo>
                    <a:pt x="69570" y="53574"/>
                  </a:lnTo>
                  <a:lnTo>
                    <a:pt x="65646" y="59524"/>
                  </a:lnTo>
                  <a:lnTo>
                    <a:pt x="62445" y="68452"/>
                  </a:lnTo>
                  <a:lnTo>
                    <a:pt x="54941" y="78594"/>
                  </a:lnTo>
                  <a:lnTo>
                    <a:pt x="53982" y="84576"/>
                  </a:lnTo>
                  <a:lnTo>
                    <a:pt x="53697" y="92632"/>
                  </a:lnTo>
                  <a:lnTo>
                    <a:pt x="56277" y="98381"/>
                  </a:lnTo>
                  <a:lnTo>
                    <a:pt x="61276" y="105415"/>
                  </a:lnTo>
                  <a:lnTo>
                    <a:pt x="64606" y="106377"/>
                  </a:lnTo>
                  <a:lnTo>
                    <a:pt x="66883" y="106634"/>
                  </a:lnTo>
                  <a:lnTo>
                    <a:pt x="68401" y="107797"/>
                  </a:lnTo>
                  <a:lnTo>
                    <a:pt x="70088" y="111735"/>
                  </a:lnTo>
                  <a:lnTo>
                    <a:pt x="71530" y="113183"/>
                  </a:lnTo>
                  <a:lnTo>
                    <a:pt x="80973" y="118151"/>
                  </a:lnTo>
                  <a:lnTo>
                    <a:pt x="86589" y="121960"/>
                  </a:lnTo>
                  <a:lnTo>
                    <a:pt x="95329" y="124104"/>
                  </a:lnTo>
                  <a:lnTo>
                    <a:pt x="127993" y="124996"/>
                  </a:lnTo>
                  <a:lnTo>
                    <a:pt x="141662" y="120263"/>
                  </a:lnTo>
                  <a:lnTo>
                    <a:pt x="160734" y="10714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70" name="SMARTInkShape-270"/>
            <p:cNvSpPr/>
            <p:nvPr>
              <p:custDataLst>
                <p:tags r:id="rId115"/>
              </p:custDataLst>
            </p:nvPr>
          </p:nvSpPr>
          <p:spPr>
            <a:xfrm>
              <a:off x="1464469" y="1134073"/>
              <a:ext cx="169665" cy="160624"/>
            </a:xfrm>
            <a:custGeom>
              <a:avLst/>
              <a:gdLst/>
              <a:ahLst/>
              <a:cxnLst/>
              <a:rect l="0" t="0" r="0" b="0"/>
              <a:pathLst>
                <a:path w="169665" h="160624">
                  <a:moveTo>
                    <a:pt x="0" y="107154"/>
                  </a:moveTo>
                  <a:lnTo>
                    <a:pt x="0" y="107154"/>
                  </a:lnTo>
                  <a:lnTo>
                    <a:pt x="0" y="123404"/>
                  </a:lnTo>
                  <a:lnTo>
                    <a:pt x="8562" y="133533"/>
                  </a:lnTo>
                  <a:lnTo>
                    <a:pt x="8929" y="160623"/>
                  </a:lnTo>
                  <a:lnTo>
                    <a:pt x="8929" y="148293"/>
                  </a:lnTo>
                  <a:lnTo>
                    <a:pt x="9922" y="146486"/>
                  </a:lnTo>
                  <a:lnTo>
                    <a:pt x="11575" y="145281"/>
                  </a:lnTo>
                  <a:lnTo>
                    <a:pt x="13670" y="144478"/>
                  </a:lnTo>
                  <a:lnTo>
                    <a:pt x="15066" y="142951"/>
                  </a:lnTo>
                  <a:lnTo>
                    <a:pt x="16618" y="138608"/>
                  </a:lnTo>
                  <a:lnTo>
                    <a:pt x="18845" y="101194"/>
                  </a:lnTo>
                  <a:lnTo>
                    <a:pt x="24925" y="89293"/>
                  </a:lnTo>
                  <a:lnTo>
                    <a:pt x="27759" y="65236"/>
                  </a:lnTo>
                  <a:lnTo>
                    <a:pt x="34474" y="55307"/>
                  </a:lnTo>
                  <a:lnTo>
                    <a:pt x="36465" y="46788"/>
                  </a:lnTo>
                  <a:lnTo>
                    <a:pt x="41782" y="38445"/>
                  </a:lnTo>
                  <a:lnTo>
                    <a:pt x="43374" y="32630"/>
                  </a:lnTo>
                  <a:lnTo>
                    <a:pt x="44791" y="30682"/>
                  </a:lnTo>
                  <a:lnTo>
                    <a:pt x="46728" y="29383"/>
                  </a:lnTo>
                  <a:lnTo>
                    <a:pt x="49011" y="28518"/>
                  </a:lnTo>
                  <a:lnTo>
                    <a:pt x="50533" y="26948"/>
                  </a:lnTo>
                  <a:lnTo>
                    <a:pt x="52225" y="22559"/>
                  </a:lnTo>
                  <a:lnTo>
                    <a:pt x="53668" y="20991"/>
                  </a:lnTo>
                  <a:lnTo>
                    <a:pt x="57917" y="19250"/>
                  </a:lnTo>
                  <a:lnTo>
                    <a:pt x="59447" y="17793"/>
                  </a:lnTo>
                  <a:lnTo>
                    <a:pt x="63231" y="8844"/>
                  </a:lnTo>
                  <a:lnTo>
                    <a:pt x="71325" y="117"/>
                  </a:lnTo>
                  <a:lnTo>
                    <a:pt x="79996" y="0"/>
                  </a:lnTo>
                  <a:lnTo>
                    <a:pt x="88023" y="7686"/>
                  </a:lnTo>
                  <a:lnTo>
                    <a:pt x="89185" y="16506"/>
                  </a:lnTo>
                  <a:lnTo>
                    <a:pt x="89287" y="30167"/>
                  </a:lnTo>
                  <a:lnTo>
                    <a:pt x="88298" y="32017"/>
                  </a:lnTo>
                  <a:lnTo>
                    <a:pt x="86646" y="33250"/>
                  </a:lnTo>
                  <a:lnTo>
                    <a:pt x="84553" y="34072"/>
                  </a:lnTo>
                  <a:lnTo>
                    <a:pt x="83158" y="35612"/>
                  </a:lnTo>
                  <a:lnTo>
                    <a:pt x="78272" y="45213"/>
                  </a:lnTo>
                  <a:lnTo>
                    <a:pt x="54938" y="70072"/>
                  </a:lnTo>
                  <a:lnTo>
                    <a:pt x="53981" y="75771"/>
                  </a:lnTo>
                  <a:lnTo>
                    <a:pt x="53697" y="83744"/>
                  </a:lnTo>
                  <a:lnTo>
                    <a:pt x="52665" y="85594"/>
                  </a:lnTo>
                  <a:lnTo>
                    <a:pt x="50985" y="86827"/>
                  </a:lnTo>
                  <a:lnTo>
                    <a:pt x="48873" y="87650"/>
                  </a:lnTo>
                  <a:lnTo>
                    <a:pt x="48457" y="88198"/>
                  </a:lnTo>
                  <a:lnTo>
                    <a:pt x="49172" y="88563"/>
                  </a:lnTo>
                  <a:lnTo>
                    <a:pt x="50640" y="88807"/>
                  </a:lnTo>
                  <a:lnTo>
                    <a:pt x="51620" y="89961"/>
                  </a:lnTo>
                  <a:lnTo>
                    <a:pt x="53320" y="96940"/>
                  </a:lnTo>
                  <a:lnTo>
                    <a:pt x="56109" y="97653"/>
                  </a:lnTo>
                  <a:lnTo>
                    <a:pt x="58242" y="97843"/>
                  </a:lnTo>
                  <a:lnTo>
                    <a:pt x="63258" y="100700"/>
                  </a:lnTo>
                  <a:lnTo>
                    <a:pt x="68794" y="104285"/>
                  </a:lnTo>
                  <a:lnTo>
                    <a:pt x="77489" y="106304"/>
                  </a:lnTo>
                  <a:lnTo>
                    <a:pt x="122060" y="107153"/>
                  </a:lnTo>
                  <a:lnTo>
                    <a:pt x="154781" y="107154"/>
                  </a:lnTo>
                  <a:lnTo>
                    <a:pt x="156765" y="106161"/>
                  </a:lnTo>
                  <a:lnTo>
                    <a:pt x="158088" y="104508"/>
                  </a:lnTo>
                  <a:lnTo>
                    <a:pt x="158970" y="102413"/>
                  </a:lnTo>
                  <a:lnTo>
                    <a:pt x="160550" y="101017"/>
                  </a:lnTo>
                  <a:lnTo>
                    <a:pt x="164952" y="99465"/>
                  </a:lnTo>
                  <a:lnTo>
                    <a:pt x="166522" y="98059"/>
                  </a:lnTo>
                  <a:lnTo>
                    <a:pt x="169664" y="892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71" name="SMARTInkShape-271"/>
            <p:cNvSpPr/>
            <p:nvPr>
              <p:custDataLst>
                <p:tags r:id="rId116"/>
              </p:custDataLst>
            </p:nvPr>
          </p:nvSpPr>
          <p:spPr>
            <a:xfrm>
              <a:off x="1651992" y="1178722"/>
              <a:ext cx="71438" cy="89295"/>
            </a:xfrm>
            <a:custGeom>
              <a:avLst/>
              <a:gdLst/>
              <a:ahLst/>
              <a:cxnLst/>
              <a:rect l="0" t="0" r="0" b="0"/>
              <a:pathLst>
                <a:path w="71438" h="89295">
                  <a:moveTo>
                    <a:pt x="0" y="71434"/>
                  </a:moveTo>
                  <a:lnTo>
                    <a:pt x="0" y="71434"/>
                  </a:lnTo>
                  <a:lnTo>
                    <a:pt x="0" y="41623"/>
                  </a:lnTo>
                  <a:lnTo>
                    <a:pt x="2646" y="35695"/>
                  </a:lnTo>
                  <a:lnTo>
                    <a:pt x="6137" y="29753"/>
                  </a:lnTo>
                  <a:lnTo>
                    <a:pt x="9095" y="20830"/>
                  </a:lnTo>
                  <a:lnTo>
                    <a:pt x="25429" y="1393"/>
                  </a:lnTo>
                  <a:lnTo>
                    <a:pt x="34358" y="119"/>
                  </a:lnTo>
                  <a:lnTo>
                    <a:pt x="48986" y="0"/>
                  </a:lnTo>
                  <a:lnTo>
                    <a:pt x="50517" y="991"/>
                  </a:lnTo>
                  <a:lnTo>
                    <a:pt x="51537" y="2644"/>
                  </a:lnTo>
                  <a:lnTo>
                    <a:pt x="53175" y="7685"/>
                  </a:lnTo>
                  <a:lnTo>
                    <a:pt x="53543" y="28935"/>
                  </a:lnTo>
                  <a:lnTo>
                    <a:pt x="56208" y="35348"/>
                  </a:lnTo>
                  <a:lnTo>
                    <a:pt x="59708" y="41505"/>
                  </a:lnTo>
                  <a:lnTo>
                    <a:pt x="61955" y="53542"/>
                  </a:lnTo>
                  <a:lnTo>
                    <a:pt x="62139" y="56530"/>
                  </a:lnTo>
                  <a:lnTo>
                    <a:pt x="59698" y="62495"/>
                  </a:lnTo>
                  <a:lnTo>
                    <a:pt x="56298" y="68453"/>
                  </a:lnTo>
                  <a:lnTo>
                    <a:pt x="53817" y="80180"/>
                  </a:lnTo>
                  <a:lnTo>
                    <a:pt x="53684" y="84582"/>
                  </a:lnTo>
                  <a:lnTo>
                    <a:pt x="54641" y="86152"/>
                  </a:lnTo>
                  <a:lnTo>
                    <a:pt x="56271" y="87199"/>
                  </a:lnTo>
                  <a:lnTo>
                    <a:pt x="62143" y="89171"/>
                  </a:lnTo>
                  <a:lnTo>
                    <a:pt x="71437" y="892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16" name="SMARTInkShape-272"/>
            <p:cNvSpPr/>
            <p:nvPr>
              <p:custDataLst>
                <p:tags r:id="rId117"/>
              </p:custDataLst>
            </p:nvPr>
          </p:nvSpPr>
          <p:spPr>
            <a:xfrm>
              <a:off x="1803797" y="1178719"/>
              <a:ext cx="71438" cy="88043"/>
            </a:xfrm>
            <a:custGeom>
              <a:avLst/>
              <a:gdLst/>
              <a:ahLst/>
              <a:cxnLst/>
              <a:rect l="0" t="0" r="0" b="0"/>
              <a:pathLst>
                <a:path w="71438" h="88043">
                  <a:moveTo>
                    <a:pt x="17859" y="0"/>
                  </a:moveTo>
                  <a:lnTo>
                    <a:pt x="17859" y="0"/>
                  </a:lnTo>
                  <a:lnTo>
                    <a:pt x="17859" y="4740"/>
                  </a:lnTo>
                  <a:lnTo>
                    <a:pt x="15213" y="9713"/>
                  </a:lnTo>
                  <a:lnTo>
                    <a:pt x="3038" y="24670"/>
                  </a:lnTo>
                  <a:lnTo>
                    <a:pt x="400" y="34068"/>
                  </a:lnTo>
                  <a:lnTo>
                    <a:pt x="0" y="71033"/>
                  </a:lnTo>
                  <a:lnTo>
                    <a:pt x="13302" y="71427"/>
                  </a:lnTo>
                  <a:lnTo>
                    <a:pt x="14821" y="70438"/>
                  </a:lnTo>
                  <a:lnTo>
                    <a:pt x="15834" y="68787"/>
                  </a:lnTo>
                  <a:lnTo>
                    <a:pt x="17459" y="63748"/>
                  </a:lnTo>
                  <a:lnTo>
                    <a:pt x="20327" y="63059"/>
                  </a:lnTo>
                  <a:lnTo>
                    <a:pt x="22481" y="62875"/>
                  </a:lnTo>
                  <a:lnTo>
                    <a:pt x="23917" y="61760"/>
                  </a:lnTo>
                  <a:lnTo>
                    <a:pt x="33689" y="44430"/>
                  </a:lnTo>
                  <a:lnTo>
                    <a:pt x="36443" y="29737"/>
                  </a:lnTo>
                  <a:lnTo>
                    <a:pt x="42734" y="17853"/>
                  </a:lnTo>
                  <a:lnTo>
                    <a:pt x="44648" y="11"/>
                  </a:lnTo>
                  <a:lnTo>
                    <a:pt x="49389" y="4743"/>
                  </a:lnTo>
                  <a:lnTo>
                    <a:pt x="51716" y="9715"/>
                  </a:lnTo>
                  <a:lnTo>
                    <a:pt x="53568" y="47629"/>
                  </a:lnTo>
                  <a:lnTo>
                    <a:pt x="50928" y="53579"/>
                  </a:lnTo>
                  <a:lnTo>
                    <a:pt x="47439" y="59532"/>
                  </a:lnTo>
                  <a:lnTo>
                    <a:pt x="45199" y="71437"/>
                  </a:lnTo>
                  <a:lnTo>
                    <a:pt x="44649" y="88042"/>
                  </a:lnTo>
                  <a:lnTo>
                    <a:pt x="52337" y="81498"/>
                  </a:lnTo>
                  <a:lnTo>
                    <a:pt x="57951" y="80702"/>
                  </a:lnTo>
                  <a:lnTo>
                    <a:pt x="59470" y="79598"/>
                  </a:lnTo>
                  <a:lnTo>
                    <a:pt x="60482" y="77870"/>
                  </a:lnTo>
                  <a:lnTo>
                    <a:pt x="61158" y="75726"/>
                  </a:lnTo>
                  <a:lnTo>
                    <a:pt x="71437" y="6250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17" name="SMARTInkShape-273"/>
            <p:cNvSpPr/>
            <p:nvPr>
              <p:custDataLst>
                <p:tags r:id="rId118"/>
              </p:custDataLst>
            </p:nvPr>
          </p:nvSpPr>
          <p:spPr>
            <a:xfrm>
              <a:off x="1937742" y="1107281"/>
              <a:ext cx="8931" cy="187525"/>
            </a:xfrm>
            <a:custGeom>
              <a:avLst/>
              <a:gdLst/>
              <a:ahLst/>
              <a:cxnLst/>
              <a:rect l="0" t="0" r="0" b="0"/>
              <a:pathLst>
                <a:path w="8931" h="187525">
                  <a:moveTo>
                    <a:pt x="0" y="0"/>
                  </a:moveTo>
                  <a:lnTo>
                    <a:pt x="0" y="0"/>
                  </a:lnTo>
                  <a:lnTo>
                    <a:pt x="0" y="9481"/>
                  </a:lnTo>
                  <a:lnTo>
                    <a:pt x="2646" y="16782"/>
                  </a:lnTo>
                  <a:lnTo>
                    <a:pt x="4740" y="20118"/>
                  </a:lnTo>
                  <a:lnTo>
                    <a:pt x="7689" y="34293"/>
                  </a:lnTo>
                  <a:lnTo>
                    <a:pt x="8915" y="74033"/>
                  </a:lnTo>
                  <a:lnTo>
                    <a:pt x="8930" y="116037"/>
                  </a:lnTo>
                  <a:lnTo>
                    <a:pt x="8930" y="157758"/>
                  </a:lnTo>
                  <a:lnTo>
                    <a:pt x="8930" y="167900"/>
                  </a:lnTo>
                  <a:lnTo>
                    <a:pt x="1241" y="177198"/>
                  </a:lnTo>
                  <a:lnTo>
                    <a:pt x="0" y="18752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18" name="SMARTInkShape-274"/>
            <p:cNvSpPr/>
            <p:nvPr>
              <p:custDataLst>
                <p:tags r:id="rId119"/>
              </p:custDataLst>
            </p:nvPr>
          </p:nvSpPr>
          <p:spPr>
            <a:xfrm>
              <a:off x="2152054" y="1080492"/>
              <a:ext cx="116087" cy="178595"/>
            </a:xfrm>
            <a:custGeom>
              <a:avLst/>
              <a:gdLst/>
              <a:ahLst/>
              <a:cxnLst/>
              <a:rect l="0" t="0" r="0" b="0"/>
              <a:pathLst>
                <a:path w="116087" h="178595">
                  <a:moveTo>
                    <a:pt x="116086" y="0"/>
                  </a:moveTo>
                  <a:lnTo>
                    <a:pt x="116086" y="0"/>
                  </a:lnTo>
                  <a:lnTo>
                    <a:pt x="77355" y="0"/>
                  </a:lnTo>
                  <a:lnTo>
                    <a:pt x="71422" y="2646"/>
                  </a:lnTo>
                  <a:lnTo>
                    <a:pt x="65478" y="6137"/>
                  </a:lnTo>
                  <a:lnTo>
                    <a:pt x="56553" y="9095"/>
                  </a:lnTo>
                  <a:lnTo>
                    <a:pt x="47625" y="14822"/>
                  </a:lnTo>
                  <a:lnTo>
                    <a:pt x="38696" y="17952"/>
                  </a:lnTo>
                  <a:lnTo>
                    <a:pt x="17860" y="33253"/>
                  </a:lnTo>
                  <a:lnTo>
                    <a:pt x="14884" y="34075"/>
                  </a:lnTo>
                  <a:lnTo>
                    <a:pt x="12899" y="35615"/>
                  </a:lnTo>
                  <a:lnTo>
                    <a:pt x="10694" y="39972"/>
                  </a:lnTo>
                  <a:lnTo>
                    <a:pt x="8976" y="60777"/>
                  </a:lnTo>
                  <a:lnTo>
                    <a:pt x="26710" y="80257"/>
                  </a:lnTo>
                  <a:lnTo>
                    <a:pt x="31054" y="84618"/>
                  </a:lnTo>
                  <a:lnTo>
                    <a:pt x="36291" y="87217"/>
                  </a:lnTo>
                  <a:lnTo>
                    <a:pt x="39077" y="87911"/>
                  </a:lnTo>
                  <a:lnTo>
                    <a:pt x="53629" y="96182"/>
                  </a:lnTo>
                  <a:lnTo>
                    <a:pt x="79158" y="102847"/>
                  </a:lnTo>
                  <a:lnTo>
                    <a:pt x="96096" y="114467"/>
                  </a:lnTo>
                  <a:lnTo>
                    <a:pt x="104935" y="121903"/>
                  </a:lnTo>
                  <a:lnTo>
                    <a:pt x="110469" y="123632"/>
                  </a:lnTo>
                  <a:lnTo>
                    <a:pt x="112342" y="125086"/>
                  </a:lnTo>
                  <a:lnTo>
                    <a:pt x="114422" y="129346"/>
                  </a:lnTo>
                  <a:lnTo>
                    <a:pt x="116043" y="147128"/>
                  </a:lnTo>
                  <a:lnTo>
                    <a:pt x="115066" y="148687"/>
                  </a:lnTo>
                  <a:lnTo>
                    <a:pt x="113421" y="149726"/>
                  </a:lnTo>
                  <a:lnTo>
                    <a:pt x="111333" y="150419"/>
                  </a:lnTo>
                  <a:lnTo>
                    <a:pt x="109941" y="151873"/>
                  </a:lnTo>
                  <a:lnTo>
                    <a:pt x="108394" y="156135"/>
                  </a:lnTo>
                  <a:lnTo>
                    <a:pt x="106990" y="157668"/>
                  </a:lnTo>
                  <a:lnTo>
                    <a:pt x="91006" y="166602"/>
                  </a:lnTo>
                  <a:lnTo>
                    <a:pt x="46704" y="170633"/>
                  </a:lnTo>
                  <a:lnTo>
                    <a:pt x="21670" y="177764"/>
                  </a:lnTo>
                  <a:lnTo>
                    <a:pt x="0" y="1785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19" name="SMARTInkShape-275"/>
            <p:cNvSpPr/>
            <p:nvPr>
              <p:custDataLst>
                <p:tags r:id="rId120"/>
              </p:custDataLst>
            </p:nvPr>
          </p:nvSpPr>
          <p:spPr>
            <a:xfrm>
              <a:off x="1750220" y="1509127"/>
              <a:ext cx="205382" cy="142866"/>
            </a:xfrm>
            <a:custGeom>
              <a:avLst/>
              <a:gdLst/>
              <a:ahLst/>
              <a:cxnLst/>
              <a:rect l="0" t="0" r="0" b="0"/>
              <a:pathLst>
                <a:path w="205382" h="142866">
                  <a:moveTo>
                    <a:pt x="26788" y="142865"/>
                  </a:moveTo>
                  <a:lnTo>
                    <a:pt x="26788" y="142865"/>
                  </a:lnTo>
                  <a:lnTo>
                    <a:pt x="4588" y="120665"/>
                  </a:lnTo>
                  <a:lnTo>
                    <a:pt x="2038" y="112824"/>
                  </a:lnTo>
                  <a:lnTo>
                    <a:pt x="9" y="68480"/>
                  </a:lnTo>
                  <a:lnTo>
                    <a:pt x="0" y="50594"/>
                  </a:lnTo>
                  <a:lnTo>
                    <a:pt x="2645" y="44640"/>
                  </a:lnTo>
                  <a:lnTo>
                    <a:pt x="12427" y="32732"/>
                  </a:lnTo>
                  <a:lnTo>
                    <a:pt x="18090" y="29425"/>
                  </a:lnTo>
                  <a:lnTo>
                    <a:pt x="23914" y="26963"/>
                  </a:lnTo>
                  <a:lnTo>
                    <a:pt x="42501" y="11988"/>
                  </a:lnTo>
                  <a:lnTo>
                    <a:pt x="53086" y="9040"/>
                  </a:lnTo>
                  <a:lnTo>
                    <a:pt x="62496" y="0"/>
                  </a:lnTo>
                  <a:lnTo>
                    <a:pt x="62506" y="13293"/>
                  </a:lnTo>
                  <a:lnTo>
                    <a:pt x="61514" y="14812"/>
                  </a:lnTo>
                  <a:lnTo>
                    <a:pt x="59860" y="15824"/>
                  </a:lnTo>
                  <a:lnTo>
                    <a:pt x="57766" y="16500"/>
                  </a:lnTo>
                  <a:lnTo>
                    <a:pt x="56370" y="17942"/>
                  </a:lnTo>
                  <a:lnTo>
                    <a:pt x="54818" y="22190"/>
                  </a:lnTo>
                  <a:lnTo>
                    <a:pt x="53412" y="23720"/>
                  </a:lnTo>
                  <a:lnTo>
                    <a:pt x="49204" y="25419"/>
                  </a:lnTo>
                  <a:lnTo>
                    <a:pt x="47685" y="26865"/>
                  </a:lnTo>
                  <a:lnTo>
                    <a:pt x="45997" y="31117"/>
                  </a:lnTo>
                  <a:lnTo>
                    <a:pt x="44657" y="56923"/>
                  </a:lnTo>
                  <a:lnTo>
                    <a:pt x="47298" y="62666"/>
                  </a:lnTo>
                  <a:lnTo>
                    <a:pt x="65638" y="83344"/>
                  </a:lnTo>
                  <a:lnTo>
                    <a:pt x="71505" y="86645"/>
                  </a:lnTo>
                  <a:lnTo>
                    <a:pt x="77420" y="89105"/>
                  </a:lnTo>
                  <a:lnTo>
                    <a:pt x="86328" y="95076"/>
                  </a:lnTo>
                  <a:lnTo>
                    <a:pt x="95251" y="97286"/>
                  </a:lnTo>
                  <a:lnTo>
                    <a:pt x="139652" y="99202"/>
                  </a:lnTo>
                  <a:lnTo>
                    <a:pt x="151755" y="105283"/>
                  </a:lnTo>
                  <a:lnTo>
                    <a:pt x="176726" y="109629"/>
                  </a:lnTo>
                  <a:lnTo>
                    <a:pt x="183716" y="113210"/>
                  </a:lnTo>
                  <a:lnTo>
                    <a:pt x="205381" y="11607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20" name="SMARTInkShape-276"/>
            <p:cNvSpPr/>
            <p:nvPr>
              <p:custDataLst>
                <p:tags r:id="rId121"/>
              </p:custDataLst>
            </p:nvPr>
          </p:nvSpPr>
          <p:spPr>
            <a:xfrm>
              <a:off x="1643062" y="1546077"/>
              <a:ext cx="80368" cy="110980"/>
            </a:xfrm>
            <a:custGeom>
              <a:avLst/>
              <a:gdLst/>
              <a:ahLst/>
              <a:cxnLst/>
              <a:rect l="0" t="0" r="0" b="0"/>
              <a:pathLst>
                <a:path w="80368" h="110980">
                  <a:moveTo>
                    <a:pt x="0" y="52337"/>
                  </a:moveTo>
                  <a:lnTo>
                    <a:pt x="0" y="52337"/>
                  </a:lnTo>
                  <a:lnTo>
                    <a:pt x="0" y="47597"/>
                  </a:lnTo>
                  <a:lnTo>
                    <a:pt x="2646" y="42623"/>
                  </a:lnTo>
                  <a:lnTo>
                    <a:pt x="4741" y="39908"/>
                  </a:lnTo>
                  <a:lnTo>
                    <a:pt x="9714" y="36891"/>
                  </a:lnTo>
                  <a:lnTo>
                    <a:pt x="15232" y="34558"/>
                  </a:lnTo>
                  <a:lnTo>
                    <a:pt x="44646" y="7692"/>
                  </a:lnTo>
                  <a:lnTo>
                    <a:pt x="44649" y="0"/>
                  </a:lnTo>
                  <a:lnTo>
                    <a:pt x="39908" y="3867"/>
                  </a:lnTo>
                  <a:lnTo>
                    <a:pt x="32220" y="11297"/>
                  </a:lnTo>
                  <a:lnTo>
                    <a:pt x="29203" y="16899"/>
                  </a:lnTo>
                  <a:lnTo>
                    <a:pt x="26870" y="22696"/>
                  </a:lnTo>
                  <a:lnTo>
                    <a:pt x="20971" y="31538"/>
                  </a:lnTo>
                  <a:lnTo>
                    <a:pt x="17789" y="40442"/>
                  </a:lnTo>
                  <a:lnTo>
                    <a:pt x="11996" y="49364"/>
                  </a:lnTo>
                  <a:lnTo>
                    <a:pt x="9838" y="58291"/>
                  </a:lnTo>
                  <a:lnTo>
                    <a:pt x="9050" y="73173"/>
                  </a:lnTo>
                  <a:lnTo>
                    <a:pt x="10002" y="75157"/>
                  </a:lnTo>
                  <a:lnTo>
                    <a:pt x="11629" y="76480"/>
                  </a:lnTo>
                  <a:lnTo>
                    <a:pt x="13706" y="77362"/>
                  </a:lnTo>
                  <a:lnTo>
                    <a:pt x="15090" y="78942"/>
                  </a:lnTo>
                  <a:lnTo>
                    <a:pt x="16629" y="83344"/>
                  </a:lnTo>
                  <a:lnTo>
                    <a:pt x="17495" y="91400"/>
                  </a:lnTo>
                  <a:lnTo>
                    <a:pt x="18609" y="93262"/>
                  </a:lnTo>
                  <a:lnTo>
                    <a:pt x="20343" y="94503"/>
                  </a:lnTo>
                  <a:lnTo>
                    <a:pt x="24917" y="96874"/>
                  </a:lnTo>
                  <a:lnTo>
                    <a:pt x="34101" y="104528"/>
                  </a:lnTo>
                  <a:lnTo>
                    <a:pt x="48665" y="106634"/>
                  </a:lnTo>
                  <a:lnTo>
                    <a:pt x="55694" y="110534"/>
                  </a:lnTo>
                  <a:lnTo>
                    <a:pt x="58958" y="110979"/>
                  </a:lnTo>
                  <a:lnTo>
                    <a:pt x="80367" y="10591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21" name="SMARTInkShape-277"/>
            <p:cNvSpPr/>
            <p:nvPr>
              <p:custDataLst>
                <p:tags r:id="rId122"/>
              </p:custDataLst>
            </p:nvPr>
          </p:nvSpPr>
          <p:spPr>
            <a:xfrm>
              <a:off x="1455539" y="1509117"/>
              <a:ext cx="133946" cy="187121"/>
            </a:xfrm>
            <a:custGeom>
              <a:avLst/>
              <a:gdLst/>
              <a:ahLst/>
              <a:cxnLst/>
              <a:rect l="0" t="0" r="0" b="0"/>
              <a:pathLst>
                <a:path w="133946" h="187121">
                  <a:moveTo>
                    <a:pt x="0" y="0"/>
                  </a:moveTo>
                  <a:lnTo>
                    <a:pt x="0" y="0"/>
                  </a:lnTo>
                  <a:lnTo>
                    <a:pt x="4740" y="4740"/>
                  </a:lnTo>
                  <a:lnTo>
                    <a:pt x="7068" y="9714"/>
                  </a:lnTo>
                  <a:lnTo>
                    <a:pt x="9677" y="23916"/>
                  </a:lnTo>
                  <a:lnTo>
                    <a:pt x="14994" y="33765"/>
                  </a:lnTo>
                  <a:lnTo>
                    <a:pt x="25436" y="77547"/>
                  </a:lnTo>
                  <a:lnTo>
                    <a:pt x="26710" y="119072"/>
                  </a:lnTo>
                  <a:lnTo>
                    <a:pt x="26786" y="161947"/>
                  </a:lnTo>
                  <a:lnTo>
                    <a:pt x="26789" y="169647"/>
                  </a:lnTo>
                  <a:lnTo>
                    <a:pt x="31529" y="169659"/>
                  </a:lnTo>
                  <a:lnTo>
                    <a:pt x="32926" y="168669"/>
                  </a:lnTo>
                  <a:lnTo>
                    <a:pt x="33857" y="167016"/>
                  </a:lnTo>
                  <a:lnTo>
                    <a:pt x="34478" y="164922"/>
                  </a:lnTo>
                  <a:lnTo>
                    <a:pt x="42623" y="151572"/>
                  </a:lnTo>
                  <a:lnTo>
                    <a:pt x="43298" y="148673"/>
                  </a:lnTo>
                  <a:lnTo>
                    <a:pt x="51538" y="133925"/>
                  </a:lnTo>
                  <a:lnTo>
                    <a:pt x="52218" y="130955"/>
                  </a:lnTo>
                  <a:lnTo>
                    <a:pt x="57916" y="122035"/>
                  </a:lnTo>
                  <a:lnTo>
                    <a:pt x="75691" y="102938"/>
                  </a:lnTo>
                  <a:lnTo>
                    <a:pt x="80935" y="100321"/>
                  </a:lnTo>
                  <a:lnTo>
                    <a:pt x="93548" y="98349"/>
                  </a:lnTo>
                  <a:lnTo>
                    <a:pt x="101581" y="98263"/>
                  </a:lnTo>
                  <a:lnTo>
                    <a:pt x="107324" y="100889"/>
                  </a:lnTo>
                  <a:lnTo>
                    <a:pt x="110244" y="102978"/>
                  </a:lnTo>
                  <a:lnTo>
                    <a:pt x="113490" y="107945"/>
                  </a:lnTo>
                  <a:lnTo>
                    <a:pt x="115924" y="113460"/>
                  </a:lnTo>
                  <a:lnTo>
                    <a:pt x="121881" y="122143"/>
                  </a:lnTo>
                  <a:lnTo>
                    <a:pt x="124087" y="131000"/>
                  </a:lnTo>
                  <a:lnTo>
                    <a:pt x="124603" y="136936"/>
                  </a:lnTo>
                  <a:lnTo>
                    <a:pt x="127478" y="142881"/>
                  </a:lnTo>
                  <a:lnTo>
                    <a:pt x="131071" y="148831"/>
                  </a:lnTo>
                  <a:lnTo>
                    <a:pt x="133378" y="160735"/>
                  </a:lnTo>
                  <a:lnTo>
                    <a:pt x="133945" y="187120"/>
                  </a:lnTo>
                  <a:lnTo>
                    <a:pt x="133945" y="1785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22" name="SMARTInkShape-278"/>
            <p:cNvSpPr/>
            <p:nvPr>
              <p:custDataLst>
                <p:tags r:id="rId123"/>
              </p:custDataLst>
            </p:nvPr>
          </p:nvSpPr>
          <p:spPr>
            <a:xfrm>
              <a:off x="1268016" y="1553766"/>
              <a:ext cx="169665" cy="71438"/>
            </a:xfrm>
            <a:custGeom>
              <a:avLst/>
              <a:gdLst/>
              <a:ahLst/>
              <a:cxnLst/>
              <a:rect l="0" t="0" r="0" b="0"/>
              <a:pathLst>
                <a:path w="169665" h="71438">
                  <a:moveTo>
                    <a:pt x="0" y="71437"/>
                  </a:moveTo>
                  <a:lnTo>
                    <a:pt x="0" y="71437"/>
                  </a:lnTo>
                  <a:lnTo>
                    <a:pt x="20117" y="71437"/>
                  </a:lnTo>
                  <a:lnTo>
                    <a:pt x="26469" y="68791"/>
                  </a:lnTo>
                  <a:lnTo>
                    <a:pt x="32600" y="65300"/>
                  </a:lnTo>
                  <a:lnTo>
                    <a:pt x="44620" y="63059"/>
                  </a:lnTo>
                  <a:lnTo>
                    <a:pt x="69452" y="61537"/>
                  </a:lnTo>
                  <a:lnTo>
                    <a:pt x="94422" y="54407"/>
                  </a:lnTo>
                  <a:lnTo>
                    <a:pt x="119030" y="53610"/>
                  </a:lnTo>
                  <a:lnTo>
                    <a:pt x="125001" y="50946"/>
                  </a:lnTo>
                  <a:lnTo>
                    <a:pt x="130962" y="47447"/>
                  </a:lnTo>
                  <a:lnTo>
                    <a:pt x="136918" y="45892"/>
                  </a:lnTo>
                  <a:lnTo>
                    <a:pt x="138904" y="44485"/>
                  </a:lnTo>
                  <a:lnTo>
                    <a:pt x="140227" y="42555"/>
                  </a:lnTo>
                  <a:lnTo>
                    <a:pt x="142690" y="37765"/>
                  </a:lnTo>
                  <a:lnTo>
                    <a:pt x="157010" y="20754"/>
                  </a:lnTo>
                  <a:lnTo>
                    <a:pt x="162644" y="8913"/>
                  </a:lnTo>
                  <a:lnTo>
                    <a:pt x="169664"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23" name="SMARTInkShape-279"/>
            <p:cNvSpPr/>
            <p:nvPr>
              <p:custDataLst>
                <p:tags r:id="rId124"/>
              </p:custDataLst>
            </p:nvPr>
          </p:nvSpPr>
          <p:spPr>
            <a:xfrm>
              <a:off x="1312664" y="1509117"/>
              <a:ext cx="71439" cy="178595"/>
            </a:xfrm>
            <a:custGeom>
              <a:avLst/>
              <a:gdLst/>
              <a:ahLst/>
              <a:cxnLst/>
              <a:rect l="0" t="0" r="0" b="0"/>
              <a:pathLst>
                <a:path w="71439" h="178595">
                  <a:moveTo>
                    <a:pt x="0" y="0"/>
                  </a:moveTo>
                  <a:lnTo>
                    <a:pt x="0" y="0"/>
                  </a:lnTo>
                  <a:lnTo>
                    <a:pt x="4740" y="0"/>
                  </a:lnTo>
                  <a:lnTo>
                    <a:pt x="9714" y="2646"/>
                  </a:lnTo>
                  <a:lnTo>
                    <a:pt x="12429" y="4740"/>
                  </a:lnTo>
                  <a:lnTo>
                    <a:pt x="15446" y="9714"/>
                  </a:lnTo>
                  <a:lnTo>
                    <a:pt x="17779" y="15231"/>
                  </a:lnTo>
                  <a:lnTo>
                    <a:pt x="23678" y="23916"/>
                  </a:lnTo>
                  <a:lnTo>
                    <a:pt x="26860" y="32773"/>
                  </a:lnTo>
                  <a:lnTo>
                    <a:pt x="32653" y="42673"/>
                  </a:lnTo>
                  <a:lnTo>
                    <a:pt x="36442" y="67634"/>
                  </a:lnTo>
                  <a:lnTo>
                    <a:pt x="41776" y="78138"/>
                  </a:lnTo>
                  <a:lnTo>
                    <a:pt x="44789" y="92385"/>
                  </a:lnTo>
                  <a:lnTo>
                    <a:pt x="51548" y="106590"/>
                  </a:lnTo>
                  <a:lnTo>
                    <a:pt x="61657" y="147994"/>
                  </a:lnTo>
                  <a:lnTo>
                    <a:pt x="62130" y="154411"/>
                  </a:lnTo>
                  <a:lnTo>
                    <a:pt x="64986" y="160570"/>
                  </a:lnTo>
                  <a:lnTo>
                    <a:pt x="68570" y="166614"/>
                  </a:lnTo>
                  <a:lnTo>
                    <a:pt x="71438" y="1785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24" name="SMARTInkShape-280"/>
            <p:cNvSpPr/>
            <p:nvPr>
              <p:custDataLst>
                <p:tags r:id="rId125"/>
              </p:custDataLst>
            </p:nvPr>
          </p:nvSpPr>
          <p:spPr>
            <a:xfrm>
              <a:off x="1089422" y="1589484"/>
              <a:ext cx="151806" cy="44650"/>
            </a:xfrm>
            <a:custGeom>
              <a:avLst/>
              <a:gdLst/>
              <a:ahLst/>
              <a:cxnLst/>
              <a:rect l="0" t="0" r="0" b="0"/>
              <a:pathLst>
                <a:path w="151806" h="44650">
                  <a:moveTo>
                    <a:pt x="0" y="44649"/>
                  </a:moveTo>
                  <a:lnTo>
                    <a:pt x="0" y="44649"/>
                  </a:lnTo>
                  <a:lnTo>
                    <a:pt x="7688" y="36960"/>
                  </a:lnTo>
                  <a:lnTo>
                    <a:pt x="16509" y="35828"/>
                  </a:lnTo>
                  <a:lnTo>
                    <a:pt x="22200" y="35751"/>
                  </a:lnTo>
                  <a:lnTo>
                    <a:pt x="56222" y="27158"/>
                  </a:lnTo>
                  <a:lnTo>
                    <a:pt x="98225" y="26791"/>
                  </a:lnTo>
                  <a:lnTo>
                    <a:pt x="120304" y="26789"/>
                  </a:lnTo>
                  <a:lnTo>
                    <a:pt x="125567" y="24143"/>
                  </a:lnTo>
                  <a:lnTo>
                    <a:pt x="131214" y="20653"/>
                  </a:lnTo>
                  <a:lnTo>
                    <a:pt x="137031" y="19101"/>
                  </a:lnTo>
                  <a:lnTo>
                    <a:pt x="138979" y="17695"/>
                  </a:lnTo>
                  <a:lnTo>
                    <a:pt x="140277" y="15765"/>
                  </a:lnTo>
                  <a:lnTo>
                    <a:pt x="142713" y="10976"/>
                  </a:lnTo>
                  <a:lnTo>
                    <a:pt x="15180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25" name="SMARTInkShape-281"/>
            <p:cNvSpPr/>
            <p:nvPr>
              <p:custDataLst>
                <p:tags r:id="rId126"/>
              </p:custDataLst>
            </p:nvPr>
          </p:nvSpPr>
          <p:spPr>
            <a:xfrm>
              <a:off x="1071562" y="1544846"/>
              <a:ext cx="151806" cy="142865"/>
            </a:xfrm>
            <a:custGeom>
              <a:avLst/>
              <a:gdLst/>
              <a:ahLst/>
              <a:cxnLst/>
              <a:rect l="0" t="0" r="0" b="0"/>
              <a:pathLst>
                <a:path w="151806" h="142865">
                  <a:moveTo>
                    <a:pt x="0" y="116076"/>
                  </a:moveTo>
                  <a:lnTo>
                    <a:pt x="0" y="116076"/>
                  </a:lnTo>
                  <a:lnTo>
                    <a:pt x="0" y="142862"/>
                  </a:lnTo>
                  <a:lnTo>
                    <a:pt x="4741" y="142864"/>
                  </a:lnTo>
                  <a:lnTo>
                    <a:pt x="6137" y="141872"/>
                  </a:lnTo>
                  <a:lnTo>
                    <a:pt x="7068" y="140219"/>
                  </a:lnTo>
                  <a:lnTo>
                    <a:pt x="17952" y="110847"/>
                  </a:lnTo>
                  <a:lnTo>
                    <a:pt x="23730" y="100415"/>
                  </a:lnTo>
                  <a:lnTo>
                    <a:pt x="26875" y="86190"/>
                  </a:lnTo>
                  <a:lnTo>
                    <a:pt x="40949" y="58596"/>
                  </a:lnTo>
                  <a:lnTo>
                    <a:pt x="44545" y="42380"/>
                  </a:lnTo>
                  <a:lnTo>
                    <a:pt x="51453" y="30850"/>
                  </a:lnTo>
                  <a:lnTo>
                    <a:pt x="58792" y="21150"/>
                  </a:lnTo>
                  <a:lnTo>
                    <a:pt x="60856" y="15017"/>
                  </a:lnTo>
                  <a:lnTo>
                    <a:pt x="62399" y="12984"/>
                  </a:lnTo>
                  <a:lnTo>
                    <a:pt x="68319" y="9132"/>
                  </a:lnTo>
                  <a:lnTo>
                    <a:pt x="70052" y="4714"/>
                  </a:lnTo>
                  <a:lnTo>
                    <a:pt x="71506" y="3140"/>
                  </a:lnTo>
                  <a:lnTo>
                    <a:pt x="79005" y="405"/>
                  </a:lnTo>
                  <a:lnTo>
                    <a:pt x="93634" y="0"/>
                  </a:lnTo>
                  <a:lnTo>
                    <a:pt x="98832" y="2640"/>
                  </a:lnTo>
                  <a:lnTo>
                    <a:pt x="111410" y="13293"/>
                  </a:lnTo>
                  <a:lnTo>
                    <a:pt x="114008" y="18470"/>
                  </a:lnTo>
                  <a:lnTo>
                    <a:pt x="114701" y="21240"/>
                  </a:lnTo>
                  <a:lnTo>
                    <a:pt x="122972" y="35763"/>
                  </a:lnTo>
                  <a:lnTo>
                    <a:pt x="134669" y="69033"/>
                  </a:lnTo>
                  <a:lnTo>
                    <a:pt x="140003" y="77553"/>
                  </a:lnTo>
                  <a:lnTo>
                    <a:pt x="142497" y="87545"/>
                  </a:lnTo>
                  <a:lnTo>
                    <a:pt x="142763" y="93511"/>
                  </a:lnTo>
                  <a:lnTo>
                    <a:pt x="145471" y="98771"/>
                  </a:lnTo>
                  <a:lnTo>
                    <a:pt x="150554" y="105492"/>
                  </a:lnTo>
                  <a:lnTo>
                    <a:pt x="151805" y="11607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26" name="SMARTInkShape-282"/>
            <p:cNvSpPr/>
            <p:nvPr>
              <p:custDataLst>
                <p:tags r:id="rId127"/>
              </p:custDataLst>
            </p:nvPr>
          </p:nvSpPr>
          <p:spPr>
            <a:xfrm>
              <a:off x="848320" y="1598414"/>
              <a:ext cx="125017" cy="8931"/>
            </a:xfrm>
            <a:custGeom>
              <a:avLst/>
              <a:gdLst/>
              <a:ahLst/>
              <a:cxnLst/>
              <a:rect l="0" t="0" r="0" b="0"/>
              <a:pathLst>
                <a:path w="125017" h="8931">
                  <a:moveTo>
                    <a:pt x="0" y="0"/>
                  </a:moveTo>
                  <a:lnTo>
                    <a:pt x="0" y="0"/>
                  </a:lnTo>
                  <a:lnTo>
                    <a:pt x="4741" y="4740"/>
                  </a:lnTo>
                  <a:lnTo>
                    <a:pt x="9714" y="7068"/>
                  </a:lnTo>
                  <a:lnTo>
                    <a:pt x="50605" y="8923"/>
                  </a:lnTo>
                  <a:lnTo>
                    <a:pt x="95005" y="8930"/>
                  </a:lnTo>
                  <a:lnTo>
                    <a:pt x="110101" y="8930"/>
                  </a:lnTo>
                  <a:lnTo>
                    <a:pt x="116072" y="6284"/>
                  </a:lnTo>
                  <a:lnTo>
                    <a:pt x="12501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27" name="SMARTInkShape-283"/>
            <p:cNvSpPr/>
            <p:nvPr>
              <p:custDataLst>
                <p:tags r:id="rId128"/>
              </p:custDataLst>
            </p:nvPr>
          </p:nvSpPr>
          <p:spPr>
            <a:xfrm>
              <a:off x="821531" y="1464469"/>
              <a:ext cx="196454" cy="26790"/>
            </a:xfrm>
            <a:custGeom>
              <a:avLst/>
              <a:gdLst/>
              <a:ahLst/>
              <a:cxnLst/>
              <a:rect l="0" t="0" r="0" b="0"/>
              <a:pathLst>
                <a:path w="196454" h="26790">
                  <a:moveTo>
                    <a:pt x="0" y="26789"/>
                  </a:moveTo>
                  <a:lnTo>
                    <a:pt x="0" y="26789"/>
                  </a:lnTo>
                  <a:lnTo>
                    <a:pt x="0" y="22048"/>
                  </a:lnTo>
                  <a:lnTo>
                    <a:pt x="992" y="20652"/>
                  </a:lnTo>
                  <a:lnTo>
                    <a:pt x="2646" y="19721"/>
                  </a:lnTo>
                  <a:lnTo>
                    <a:pt x="12429" y="18227"/>
                  </a:lnTo>
                  <a:lnTo>
                    <a:pt x="24908" y="16940"/>
                  </a:lnTo>
                  <a:lnTo>
                    <a:pt x="46398" y="10180"/>
                  </a:lnTo>
                  <a:lnTo>
                    <a:pt x="86811" y="8962"/>
                  </a:lnTo>
                  <a:lnTo>
                    <a:pt x="131350" y="8930"/>
                  </a:lnTo>
                  <a:lnTo>
                    <a:pt x="175589" y="8929"/>
                  </a:lnTo>
                  <a:lnTo>
                    <a:pt x="185756" y="8929"/>
                  </a:lnTo>
                  <a:lnTo>
                    <a:pt x="19645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28" name="SMARTInkShape-284"/>
            <p:cNvSpPr/>
            <p:nvPr>
              <p:custDataLst>
                <p:tags r:id="rId129"/>
              </p:custDataLst>
            </p:nvPr>
          </p:nvSpPr>
          <p:spPr>
            <a:xfrm>
              <a:off x="857250" y="1491258"/>
              <a:ext cx="8931" cy="240980"/>
            </a:xfrm>
            <a:custGeom>
              <a:avLst/>
              <a:gdLst/>
              <a:ahLst/>
              <a:cxnLst/>
              <a:rect l="0" t="0" r="0" b="0"/>
              <a:pathLst>
                <a:path w="8931" h="240980">
                  <a:moveTo>
                    <a:pt x="8930" y="0"/>
                  </a:moveTo>
                  <a:lnTo>
                    <a:pt x="8930" y="0"/>
                  </a:lnTo>
                  <a:lnTo>
                    <a:pt x="8930" y="43449"/>
                  </a:lnTo>
                  <a:lnTo>
                    <a:pt x="8930" y="83447"/>
                  </a:lnTo>
                  <a:lnTo>
                    <a:pt x="8930" y="125021"/>
                  </a:lnTo>
                  <a:lnTo>
                    <a:pt x="7937" y="154782"/>
                  </a:lnTo>
                  <a:lnTo>
                    <a:pt x="368" y="197666"/>
                  </a:lnTo>
                  <a:lnTo>
                    <a:pt x="0" y="240979"/>
                  </a:lnTo>
                  <a:lnTo>
                    <a:pt x="0" y="23217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29" name="SMARTInkShape-285"/>
            <p:cNvSpPr/>
            <p:nvPr>
              <p:custDataLst>
                <p:tags r:id="rId130"/>
              </p:custDataLst>
            </p:nvPr>
          </p:nvSpPr>
          <p:spPr>
            <a:xfrm>
              <a:off x="232173" y="1214437"/>
              <a:ext cx="428625" cy="428626"/>
            </a:xfrm>
            <a:custGeom>
              <a:avLst/>
              <a:gdLst/>
              <a:ahLst/>
              <a:cxnLst/>
              <a:rect l="0" t="0" r="0" b="0"/>
              <a:pathLst>
                <a:path w="428625" h="428626">
                  <a:moveTo>
                    <a:pt x="330397" y="26790"/>
                  </a:moveTo>
                  <a:lnTo>
                    <a:pt x="330397" y="26790"/>
                  </a:lnTo>
                  <a:lnTo>
                    <a:pt x="325657" y="22049"/>
                  </a:lnTo>
                  <a:lnTo>
                    <a:pt x="320684" y="19722"/>
                  </a:lnTo>
                  <a:lnTo>
                    <a:pt x="313015" y="17969"/>
                  </a:lnTo>
                  <a:lnTo>
                    <a:pt x="295047" y="369"/>
                  </a:lnTo>
                  <a:lnTo>
                    <a:pt x="252998" y="1"/>
                  </a:lnTo>
                  <a:lnTo>
                    <a:pt x="229194" y="0"/>
                  </a:lnTo>
                  <a:lnTo>
                    <a:pt x="223241" y="2646"/>
                  </a:lnTo>
                  <a:lnTo>
                    <a:pt x="217288" y="6137"/>
                  </a:lnTo>
                  <a:lnTo>
                    <a:pt x="208358" y="9095"/>
                  </a:lnTo>
                  <a:lnTo>
                    <a:pt x="199429" y="14822"/>
                  </a:lnTo>
                  <a:lnTo>
                    <a:pt x="190499" y="16960"/>
                  </a:lnTo>
                  <a:lnTo>
                    <a:pt x="184546" y="17460"/>
                  </a:lnTo>
                  <a:lnTo>
                    <a:pt x="178593" y="20328"/>
                  </a:lnTo>
                  <a:lnTo>
                    <a:pt x="172639" y="23918"/>
                  </a:lnTo>
                  <a:lnTo>
                    <a:pt x="163710" y="26931"/>
                  </a:lnTo>
                  <a:lnTo>
                    <a:pt x="119061" y="68469"/>
                  </a:lnTo>
                  <a:lnTo>
                    <a:pt x="107155" y="83015"/>
                  </a:lnTo>
                  <a:lnTo>
                    <a:pt x="77390" y="126642"/>
                  </a:lnTo>
                  <a:lnTo>
                    <a:pt x="57546" y="162989"/>
                  </a:lnTo>
                  <a:lnTo>
                    <a:pt x="41303" y="202785"/>
                  </a:lnTo>
                  <a:lnTo>
                    <a:pt x="30684" y="220157"/>
                  </a:lnTo>
                  <a:lnTo>
                    <a:pt x="17795" y="263813"/>
                  </a:lnTo>
                  <a:lnTo>
                    <a:pt x="11997" y="274510"/>
                  </a:lnTo>
                  <a:lnTo>
                    <a:pt x="8206" y="299777"/>
                  </a:lnTo>
                  <a:lnTo>
                    <a:pt x="1914" y="312370"/>
                  </a:lnTo>
                  <a:lnTo>
                    <a:pt x="0" y="355533"/>
                  </a:lnTo>
                  <a:lnTo>
                    <a:pt x="7687" y="364731"/>
                  </a:lnTo>
                  <a:lnTo>
                    <a:pt x="11023" y="365501"/>
                  </a:lnTo>
                  <a:lnTo>
                    <a:pt x="13301" y="365707"/>
                  </a:lnTo>
                  <a:lnTo>
                    <a:pt x="18479" y="368581"/>
                  </a:lnTo>
                  <a:lnTo>
                    <a:pt x="24087" y="372173"/>
                  </a:lnTo>
                  <a:lnTo>
                    <a:pt x="32823" y="375188"/>
                  </a:lnTo>
                  <a:lnTo>
                    <a:pt x="41695" y="380932"/>
                  </a:lnTo>
                  <a:lnTo>
                    <a:pt x="50608" y="383075"/>
                  </a:lnTo>
                  <a:lnTo>
                    <a:pt x="91390" y="383961"/>
                  </a:lnTo>
                  <a:lnTo>
                    <a:pt x="134550" y="383977"/>
                  </a:lnTo>
                  <a:lnTo>
                    <a:pt x="175652" y="383977"/>
                  </a:lnTo>
                  <a:lnTo>
                    <a:pt x="214864" y="383977"/>
                  </a:lnTo>
                  <a:lnTo>
                    <a:pt x="225471" y="384969"/>
                  </a:lnTo>
                  <a:lnTo>
                    <a:pt x="243011" y="391045"/>
                  </a:lnTo>
                  <a:lnTo>
                    <a:pt x="269919" y="395389"/>
                  </a:lnTo>
                  <a:lnTo>
                    <a:pt x="287362" y="400563"/>
                  </a:lnTo>
                  <a:lnTo>
                    <a:pt x="317584" y="402754"/>
                  </a:lnTo>
                  <a:lnTo>
                    <a:pt x="330218" y="408889"/>
                  </a:lnTo>
                  <a:lnTo>
                    <a:pt x="355309" y="413247"/>
                  </a:lnTo>
                  <a:lnTo>
                    <a:pt x="362305" y="416830"/>
                  </a:lnTo>
                  <a:lnTo>
                    <a:pt x="377912" y="419318"/>
                  </a:lnTo>
                  <a:lnTo>
                    <a:pt x="404808" y="419686"/>
                  </a:lnTo>
                  <a:lnTo>
                    <a:pt x="406794" y="420681"/>
                  </a:lnTo>
                  <a:lnTo>
                    <a:pt x="408117" y="422337"/>
                  </a:lnTo>
                  <a:lnTo>
                    <a:pt x="409000" y="424433"/>
                  </a:lnTo>
                  <a:lnTo>
                    <a:pt x="410580" y="425831"/>
                  </a:lnTo>
                  <a:lnTo>
                    <a:pt x="418298" y="428257"/>
                  </a:lnTo>
                  <a:lnTo>
                    <a:pt x="428624" y="42862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30" name="SMARTInkShape-286"/>
            <p:cNvSpPr/>
            <p:nvPr>
              <p:custDataLst>
                <p:tags r:id="rId131"/>
              </p:custDataLst>
            </p:nvPr>
          </p:nvSpPr>
          <p:spPr>
            <a:xfrm>
              <a:off x="3152179" y="1125141"/>
              <a:ext cx="178218" cy="213062"/>
            </a:xfrm>
            <a:custGeom>
              <a:avLst/>
              <a:gdLst/>
              <a:ahLst/>
              <a:cxnLst/>
              <a:rect l="0" t="0" r="0" b="0"/>
              <a:pathLst>
                <a:path w="178218" h="213062">
                  <a:moveTo>
                    <a:pt x="8930" y="0"/>
                  </a:moveTo>
                  <a:lnTo>
                    <a:pt x="8930" y="0"/>
                  </a:lnTo>
                  <a:lnTo>
                    <a:pt x="8930" y="20990"/>
                  </a:lnTo>
                  <a:lnTo>
                    <a:pt x="6284" y="26857"/>
                  </a:lnTo>
                  <a:lnTo>
                    <a:pt x="1242" y="33968"/>
                  </a:lnTo>
                  <a:lnTo>
                    <a:pt x="246" y="42502"/>
                  </a:lnTo>
                  <a:lnTo>
                    <a:pt x="0" y="79953"/>
                  </a:lnTo>
                  <a:lnTo>
                    <a:pt x="7689" y="88019"/>
                  </a:lnTo>
                  <a:lnTo>
                    <a:pt x="13303" y="88918"/>
                  </a:lnTo>
                  <a:lnTo>
                    <a:pt x="26303" y="89287"/>
                  </a:lnTo>
                  <a:lnTo>
                    <a:pt x="34436" y="81607"/>
                  </a:lnTo>
                  <a:lnTo>
                    <a:pt x="42595" y="79620"/>
                  </a:lnTo>
                  <a:lnTo>
                    <a:pt x="48036" y="75735"/>
                  </a:lnTo>
                  <a:lnTo>
                    <a:pt x="51115" y="70702"/>
                  </a:lnTo>
                  <a:lnTo>
                    <a:pt x="53476" y="65157"/>
                  </a:lnTo>
                  <a:lnTo>
                    <a:pt x="68960" y="44629"/>
                  </a:lnTo>
                  <a:lnTo>
                    <a:pt x="69786" y="41659"/>
                  </a:lnTo>
                  <a:lnTo>
                    <a:pt x="71329" y="39679"/>
                  </a:lnTo>
                  <a:lnTo>
                    <a:pt x="77249" y="35900"/>
                  </a:lnTo>
                  <a:lnTo>
                    <a:pt x="88389" y="17970"/>
                  </a:lnTo>
                  <a:lnTo>
                    <a:pt x="88894" y="13609"/>
                  </a:lnTo>
                  <a:lnTo>
                    <a:pt x="90021" y="12049"/>
                  </a:lnTo>
                  <a:lnTo>
                    <a:pt x="91764" y="11009"/>
                  </a:lnTo>
                  <a:lnTo>
                    <a:pt x="93918" y="10316"/>
                  </a:lnTo>
                  <a:lnTo>
                    <a:pt x="95355" y="8861"/>
                  </a:lnTo>
                  <a:lnTo>
                    <a:pt x="97849" y="1363"/>
                  </a:lnTo>
                  <a:lnTo>
                    <a:pt x="100705" y="605"/>
                  </a:lnTo>
                  <a:lnTo>
                    <a:pt x="123665" y="0"/>
                  </a:lnTo>
                  <a:lnTo>
                    <a:pt x="138283" y="13302"/>
                  </a:lnTo>
                  <a:lnTo>
                    <a:pt x="140834" y="18480"/>
                  </a:lnTo>
                  <a:lnTo>
                    <a:pt x="141515" y="21249"/>
                  </a:lnTo>
                  <a:lnTo>
                    <a:pt x="147213" y="29888"/>
                  </a:lnTo>
                  <a:lnTo>
                    <a:pt x="157035" y="41696"/>
                  </a:lnTo>
                  <a:lnTo>
                    <a:pt x="159639" y="50608"/>
                  </a:lnTo>
                  <a:lnTo>
                    <a:pt x="160248" y="56557"/>
                  </a:lnTo>
                  <a:lnTo>
                    <a:pt x="163164" y="62509"/>
                  </a:lnTo>
                  <a:lnTo>
                    <a:pt x="166775" y="68461"/>
                  </a:lnTo>
                  <a:lnTo>
                    <a:pt x="169094" y="80367"/>
                  </a:lnTo>
                  <a:lnTo>
                    <a:pt x="169284" y="83343"/>
                  </a:lnTo>
                  <a:lnTo>
                    <a:pt x="172141" y="89296"/>
                  </a:lnTo>
                  <a:lnTo>
                    <a:pt x="175726" y="95250"/>
                  </a:lnTo>
                  <a:lnTo>
                    <a:pt x="177744" y="105171"/>
                  </a:lnTo>
                  <a:lnTo>
                    <a:pt x="178217" y="114873"/>
                  </a:lnTo>
                  <a:lnTo>
                    <a:pt x="175781" y="123153"/>
                  </a:lnTo>
                  <a:lnTo>
                    <a:pt x="172383" y="130141"/>
                  </a:lnTo>
                  <a:lnTo>
                    <a:pt x="168911" y="148755"/>
                  </a:lnTo>
                  <a:lnTo>
                    <a:pt x="162644" y="160720"/>
                  </a:lnTo>
                  <a:lnTo>
                    <a:pt x="162007" y="163701"/>
                  </a:lnTo>
                  <a:lnTo>
                    <a:pt x="153158" y="176828"/>
                  </a:lnTo>
                  <a:lnTo>
                    <a:pt x="138538" y="191850"/>
                  </a:lnTo>
                  <a:lnTo>
                    <a:pt x="133341" y="194407"/>
                  </a:lnTo>
                  <a:lnTo>
                    <a:pt x="89844" y="204815"/>
                  </a:lnTo>
                  <a:lnTo>
                    <a:pt x="77499" y="205270"/>
                  </a:lnTo>
                  <a:lnTo>
                    <a:pt x="71486" y="207978"/>
                  </a:lnTo>
                  <a:lnTo>
                    <a:pt x="65506" y="211497"/>
                  </a:lnTo>
                  <a:lnTo>
                    <a:pt x="59541" y="213061"/>
                  </a:lnTo>
                  <a:lnTo>
                    <a:pt x="56562" y="212486"/>
                  </a:lnTo>
                  <a:lnTo>
                    <a:pt x="44649" y="20538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31" name="SMARTInkShape-287"/>
            <p:cNvSpPr/>
            <p:nvPr>
              <p:custDataLst>
                <p:tags r:id="rId132"/>
              </p:custDataLst>
            </p:nvPr>
          </p:nvSpPr>
          <p:spPr>
            <a:xfrm>
              <a:off x="2955726" y="1151930"/>
              <a:ext cx="125017" cy="26790"/>
            </a:xfrm>
            <a:custGeom>
              <a:avLst/>
              <a:gdLst/>
              <a:ahLst/>
              <a:cxnLst/>
              <a:rect l="0" t="0" r="0" b="0"/>
              <a:pathLst>
                <a:path w="125017" h="26790">
                  <a:moveTo>
                    <a:pt x="0" y="26789"/>
                  </a:moveTo>
                  <a:lnTo>
                    <a:pt x="0" y="26789"/>
                  </a:lnTo>
                  <a:lnTo>
                    <a:pt x="8562" y="26789"/>
                  </a:lnTo>
                  <a:lnTo>
                    <a:pt x="15986" y="20652"/>
                  </a:lnTo>
                  <a:lnTo>
                    <a:pt x="24140" y="18687"/>
                  </a:lnTo>
                  <a:lnTo>
                    <a:pt x="68628" y="17865"/>
                  </a:lnTo>
                  <a:lnTo>
                    <a:pt x="95343" y="16868"/>
                  </a:lnTo>
                  <a:lnTo>
                    <a:pt x="110050" y="10730"/>
                  </a:lnTo>
                  <a:lnTo>
                    <a:pt x="12501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32" name="SMARTInkShape-288"/>
            <p:cNvSpPr/>
            <p:nvPr>
              <p:custDataLst>
                <p:tags r:id="rId133"/>
              </p:custDataLst>
            </p:nvPr>
          </p:nvSpPr>
          <p:spPr>
            <a:xfrm>
              <a:off x="3036094" y="1098351"/>
              <a:ext cx="26790" cy="151806"/>
            </a:xfrm>
            <a:custGeom>
              <a:avLst/>
              <a:gdLst/>
              <a:ahLst/>
              <a:cxnLst/>
              <a:rect l="0" t="0" r="0" b="0"/>
              <a:pathLst>
                <a:path w="26790" h="151806">
                  <a:moveTo>
                    <a:pt x="26789" y="0"/>
                  </a:moveTo>
                  <a:lnTo>
                    <a:pt x="26789" y="0"/>
                  </a:lnTo>
                  <a:lnTo>
                    <a:pt x="26789" y="44621"/>
                  </a:lnTo>
                  <a:lnTo>
                    <a:pt x="26789" y="47607"/>
                  </a:lnTo>
                  <a:lnTo>
                    <a:pt x="17112" y="92212"/>
                  </a:lnTo>
                  <a:lnTo>
                    <a:pt x="10203" y="109733"/>
                  </a:lnTo>
                  <a:lnTo>
                    <a:pt x="8939" y="141109"/>
                  </a:lnTo>
                  <a:lnTo>
                    <a:pt x="0" y="15180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33" name="SMARTInkShape-289"/>
            <p:cNvSpPr/>
            <p:nvPr>
              <p:custDataLst>
                <p:tags r:id="rId134"/>
              </p:custDataLst>
            </p:nvPr>
          </p:nvSpPr>
          <p:spPr>
            <a:xfrm>
              <a:off x="2848607" y="1116221"/>
              <a:ext cx="80331" cy="116034"/>
            </a:xfrm>
            <a:custGeom>
              <a:avLst/>
              <a:gdLst/>
              <a:ahLst/>
              <a:cxnLst/>
              <a:rect l="0" t="0" r="0" b="0"/>
              <a:pathLst>
                <a:path w="80331" h="116034">
                  <a:moveTo>
                    <a:pt x="17822" y="35709"/>
                  </a:moveTo>
                  <a:lnTo>
                    <a:pt x="17822" y="35709"/>
                  </a:lnTo>
                  <a:lnTo>
                    <a:pt x="30251" y="35709"/>
                  </a:lnTo>
                  <a:lnTo>
                    <a:pt x="35914" y="33063"/>
                  </a:lnTo>
                  <a:lnTo>
                    <a:pt x="41738" y="29572"/>
                  </a:lnTo>
                  <a:lnTo>
                    <a:pt x="53562" y="27331"/>
                  </a:lnTo>
                  <a:lnTo>
                    <a:pt x="56531" y="27147"/>
                  </a:lnTo>
                  <a:lnTo>
                    <a:pt x="62477" y="24297"/>
                  </a:lnTo>
                  <a:lnTo>
                    <a:pt x="70878" y="18227"/>
                  </a:lnTo>
                  <a:lnTo>
                    <a:pt x="71387" y="9297"/>
                  </a:lnTo>
                  <a:lnTo>
                    <a:pt x="63711" y="1264"/>
                  </a:lnTo>
                  <a:lnTo>
                    <a:pt x="58098" y="368"/>
                  </a:lnTo>
                  <a:lnTo>
                    <a:pt x="32669" y="0"/>
                  </a:lnTo>
                  <a:lnTo>
                    <a:pt x="30697" y="988"/>
                  </a:lnTo>
                  <a:lnTo>
                    <a:pt x="29382" y="2640"/>
                  </a:lnTo>
                  <a:lnTo>
                    <a:pt x="26929" y="7121"/>
                  </a:lnTo>
                  <a:lnTo>
                    <a:pt x="12616" y="23906"/>
                  </a:lnTo>
                  <a:lnTo>
                    <a:pt x="1349" y="55307"/>
                  </a:lnTo>
                  <a:lnTo>
                    <a:pt x="0" y="91863"/>
                  </a:lnTo>
                  <a:lnTo>
                    <a:pt x="979" y="93981"/>
                  </a:lnTo>
                  <a:lnTo>
                    <a:pt x="2625" y="95393"/>
                  </a:lnTo>
                  <a:lnTo>
                    <a:pt x="4714" y="96334"/>
                  </a:lnTo>
                  <a:lnTo>
                    <a:pt x="6107" y="97954"/>
                  </a:lnTo>
                  <a:lnTo>
                    <a:pt x="10988" y="107682"/>
                  </a:lnTo>
                  <a:lnTo>
                    <a:pt x="13267" y="110480"/>
                  </a:lnTo>
                  <a:lnTo>
                    <a:pt x="18444" y="113589"/>
                  </a:lnTo>
                  <a:lnTo>
                    <a:pt x="29852" y="115584"/>
                  </a:lnTo>
                  <a:lnTo>
                    <a:pt x="47599" y="116033"/>
                  </a:lnTo>
                  <a:lnTo>
                    <a:pt x="61261" y="111323"/>
                  </a:lnTo>
                  <a:lnTo>
                    <a:pt x="80330" y="9821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34" name="SMARTInkShape-290"/>
            <p:cNvSpPr/>
            <p:nvPr>
              <p:custDataLst>
                <p:tags r:id="rId135"/>
              </p:custDataLst>
            </p:nvPr>
          </p:nvSpPr>
          <p:spPr>
            <a:xfrm>
              <a:off x="2768203" y="1080492"/>
              <a:ext cx="17861" cy="8931"/>
            </a:xfrm>
            <a:custGeom>
              <a:avLst/>
              <a:gdLst/>
              <a:ahLst/>
              <a:cxnLst/>
              <a:rect l="0" t="0" r="0" b="0"/>
              <a:pathLst>
                <a:path w="17861" h="8931">
                  <a:moveTo>
                    <a:pt x="0" y="8930"/>
                  </a:moveTo>
                  <a:lnTo>
                    <a:pt x="0" y="8930"/>
                  </a:lnTo>
                  <a:lnTo>
                    <a:pt x="7688" y="1241"/>
                  </a:lnTo>
                  <a:lnTo>
                    <a:pt x="1786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35" name="SMARTInkShape-291"/>
            <p:cNvSpPr/>
            <p:nvPr>
              <p:custDataLst>
                <p:tags r:id="rId136"/>
              </p:custDataLst>
            </p:nvPr>
          </p:nvSpPr>
          <p:spPr>
            <a:xfrm>
              <a:off x="2741414" y="1187648"/>
              <a:ext cx="17825" cy="89298"/>
            </a:xfrm>
            <a:custGeom>
              <a:avLst/>
              <a:gdLst/>
              <a:ahLst/>
              <a:cxnLst/>
              <a:rect l="0" t="0" r="0" b="0"/>
              <a:pathLst>
                <a:path w="17825" h="89298">
                  <a:moveTo>
                    <a:pt x="0" y="0"/>
                  </a:moveTo>
                  <a:lnTo>
                    <a:pt x="0" y="0"/>
                  </a:lnTo>
                  <a:lnTo>
                    <a:pt x="4740" y="4741"/>
                  </a:lnTo>
                  <a:lnTo>
                    <a:pt x="7068" y="9714"/>
                  </a:lnTo>
                  <a:lnTo>
                    <a:pt x="7688" y="12429"/>
                  </a:lnTo>
                  <a:lnTo>
                    <a:pt x="15834" y="26858"/>
                  </a:lnTo>
                  <a:lnTo>
                    <a:pt x="17824" y="56556"/>
                  </a:lnTo>
                  <a:lnTo>
                    <a:pt x="15198" y="62509"/>
                  </a:lnTo>
                  <a:lnTo>
                    <a:pt x="11716" y="68461"/>
                  </a:lnTo>
                  <a:lnTo>
                    <a:pt x="9296" y="78604"/>
                  </a:lnTo>
                  <a:lnTo>
                    <a:pt x="8930" y="8929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36" name="SMARTInkShape-292"/>
            <p:cNvSpPr/>
            <p:nvPr>
              <p:custDataLst>
                <p:tags r:id="rId137"/>
              </p:custDataLst>
            </p:nvPr>
          </p:nvSpPr>
          <p:spPr>
            <a:xfrm>
              <a:off x="2593425" y="1143000"/>
              <a:ext cx="76553" cy="89298"/>
            </a:xfrm>
            <a:custGeom>
              <a:avLst/>
              <a:gdLst/>
              <a:ahLst/>
              <a:cxnLst/>
              <a:rect l="0" t="0" r="0" b="0"/>
              <a:pathLst>
                <a:path w="76553" h="89298">
                  <a:moveTo>
                    <a:pt x="76552" y="0"/>
                  </a:moveTo>
                  <a:lnTo>
                    <a:pt x="76552" y="0"/>
                  </a:lnTo>
                  <a:lnTo>
                    <a:pt x="55302" y="0"/>
                  </a:lnTo>
                  <a:lnTo>
                    <a:pt x="53455" y="992"/>
                  </a:lnTo>
                  <a:lnTo>
                    <a:pt x="52225" y="2646"/>
                  </a:lnTo>
                  <a:lnTo>
                    <a:pt x="51404" y="4740"/>
                  </a:lnTo>
                  <a:lnTo>
                    <a:pt x="49865" y="6137"/>
                  </a:lnTo>
                  <a:lnTo>
                    <a:pt x="40265" y="11024"/>
                  </a:lnTo>
                  <a:lnTo>
                    <a:pt x="11057" y="38732"/>
                  </a:lnTo>
                  <a:lnTo>
                    <a:pt x="7755" y="44664"/>
                  </a:lnTo>
                  <a:lnTo>
                    <a:pt x="5636" y="56558"/>
                  </a:lnTo>
                  <a:lnTo>
                    <a:pt x="5269" y="65485"/>
                  </a:lnTo>
                  <a:lnTo>
                    <a:pt x="2537" y="71438"/>
                  </a:lnTo>
                  <a:lnTo>
                    <a:pt x="419" y="74414"/>
                  </a:lnTo>
                  <a:lnTo>
                    <a:pt x="0" y="76399"/>
                  </a:lnTo>
                  <a:lnTo>
                    <a:pt x="712" y="77721"/>
                  </a:lnTo>
                  <a:lnTo>
                    <a:pt x="4244" y="79844"/>
                  </a:lnTo>
                  <a:lnTo>
                    <a:pt x="5038" y="88010"/>
                  </a:lnTo>
                  <a:lnTo>
                    <a:pt x="6055" y="88439"/>
                  </a:lnTo>
                  <a:lnTo>
                    <a:pt x="40833" y="8929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37" name="SMARTInkShape-293"/>
            <p:cNvSpPr/>
            <p:nvPr>
              <p:custDataLst>
                <p:tags r:id="rId138"/>
              </p:custDataLst>
            </p:nvPr>
          </p:nvSpPr>
          <p:spPr>
            <a:xfrm>
              <a:off x="2393159" y="1151930"/>
              <a:ext cx="116080" cy="98105"/>
            </a:xfrm>
            <a:custGeom>
              <a:avLst/>
              <a:gdLst/>
              <a:ahLst/>
              <a:cxnLst/>
              <a:rect l="0" t="0" r="0" b="0"/>
              <a:pathLst>
                <a:path w="116080" h="98105">
                  <a:moveTo>
                    <a:pt x="44645" y="0"/>
                  </a:moveTo>
                  <a:lnTo>
                    <a:pt x="44645" y="0"/>
                  </a:lnTo>
                  <a:lnTo>
                    <a:pt x="39905" y="0"/>
                  </a:lnTo>
                  <a:lnTo>
                    <a:pt x="34932" y="2646"/>
                  </a:lnTo>
                  <a:lnTo>
                    <a:pt x="14834" y="20990"/>
                  </a:lnTo>
                  <a:lnTo>
                    <a:pt x="11553" y="26857"/>
                  </a:lnTo>
                  <a:lnTo>
                    <a:pt x="9102" y="32772"/>
                  </a:lnTo>
                  <a:lnTo>
                    <a:pt x="3136" y="41681"/>
                  </a:lnTo>
                  <a:lnTo>
                    <a:pt x="410" y="51815"/>
                  </a:lnTo>
                  <a:lnTo>
                    <a:pt x="0" y="83376"/>
                  </a:lnTo>
                  <a:lnTo>
                    <a:pt x="992" y="85349"/>
                  </a:lnTo>
                  <a:lnTo>
                    <a:pt x="2645" y="86665"/>
                  </a:lnTo>
                  <a:lnTo>
                    <a:pt x="7127" y="89119"/>
                  </a:lnTo>
                  <a:lnTo>
                    <a:pt x="15229" y="95087"/>
                  </a:lnTo>
                  <a:lnTo>
                    <a:pt x="25068" y="97813"/>
                  </a:lnTo>
                  <a:lnTo>
                    <a:pt x="35758" y="98104"/>
                  </a:lnTo>
                  <a:lnTo>
                    <a:pt x="43341" y="95526"/>
                  </a:lnTo>
                  <a:lnTo>
                    <a:pt x="50019" y="92065"/>
                  </a:lnTo>
                  <a:lnTo>
                    <a:pt x="68407" y="88547"/>
                  </a:lnTo>
                  <a:lnTo>
                    <a:pt x="80355" y="82277"/>
                  </a:lnTo>
                  <a:lnTo>
                    <a:pt x="83334" y="81640"/>
                  </a:lnTo>
                  <a:lnTo>
                    <a:pt x="92269" y="76004"/>
                  </a:lnTo>
                  <a:lnTo>
                    <a:pt x="114319" y="55306"/>
                  </a:lnTo>
                  <a:lnTo>
                    <a:pt x="116074" y="20059"/>
                  </a:lnTo>
                  <a:lnTo>
                    <a:pt x="116079" y="14537"/>
                  </a:lnTo>
                  <a:lnTo>
                    <a:pt x="115088" y="12668"/>
                  </a:lnTo>
                  <a:lnTo>
                    <a:pt x="113435" y="11422"/>
                  </a:lnTo>
                  <a:lnTo>
                    <a:pt x="111341" y="10591"/>
                  </a:lnTo>
                  <a:lnTo>
                    <a:pt x="109946" y="9045"/>
                  </a:lnTo>
                  <a:lnTo>
                    <a:pt x="108395" y="4681"/>
                  </a:lnTo>
                  <a:lnTo>
                    <a:pt x="106988" y="3121"/>
                  </a:lnTo>
                  <a:lnTo>
                    <a:pt x="102781" y="1387"/>
                  </a:lnTo>
                  <a:lnTo>
                    <a:pt x="58286" y="1"/>
                  </a:lnTo>
                  <a:lnTo>
                    <a:pt x="53023" y="2646"/>
                  </a:lnTo>
                  <a:lnTo>
                    <a:pt x="44645" y="892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1242" name="SMARTInkShape-Group60"/>
          <p:cNvGrpSpPr/>
          <p:nvPr/>
        </p:nvGrpSpPr>
        <p:grpSpPr>
          <a:xfrm>
            <a:off x="4170164" y="535781"/>
            <a:ext cx="732235" cy="410767"/>
            <a:chOff x="4170164" y="535781"/>
            <a:chExt cx="732235" cy="410767"/>
          </a:xfrm>
        </p:grpSpPr>
        <p:sp>
          <p:nvSpPr>
            <p:cNvPr id="1239" name="SMARTInkShape-294"/>
            <p:cNvSpPr/>
            <p:nvPr>
              <p:custDataLst>
                <p:tags r:id="rId105"/>
              </p:custDataLst>
            </p:nvPr>
          </p:nvSpPr>
          <p:spPr>
            <a:xfrm>
              <a:off x="4170164" y="535781"/>
              <a:ext cx="151805" cy="410767"/>
            </a:xfrm>
            <a:custGeom>
              <a:avLst/>
              <a:gdLst/>
              <a:ahLst/>
              <a:cxnLst/>
              <a:rect l="0" t="0" r="0" b="0"/>
              <a:pathLst>
                <a:path w="151805" h="410767">
                  <a:moveTo>
                    <a:pt x="151804" y="0"/>
                  </a:moveTo>
                  <a:lnTo>
                    <a:pt x="151804" y="0"/>
                  </a:lnTo>
                  <a:lnTo>
                    <a:pt x="129681" y="22123"/>
                  </a:lnTo>
                  <a:lnTo>
                    <a:pt x="127090" y="27361"/>
                  </a:lnTo>
                  <a:lnTo>
                    <a:pt x="126398" y="30147"/>
                  </a:lnTo>
                  <a:lnTo>
                    <a:pt x="118130" y="44699"/>
                  </a:lnTo>
                  <a:lnTo>
                    <a:pt x="111749" y="61305"/>
                  </a:lnTo>
                  <a:lnTo>
                    <a:pt x="100693" y="79817"/>
                  </a:lnTo>
                  <a:lnTo>
                    <a:pt x="93973" y="96905"/>
                  </a:lnTo>
                  <a:lnTo>
                    <a:pt x="65462" y="139989"/>
                  </a:lnTo>
                  <a:lnTo>
                    <a:pt x="48615" y="166773"/>
                  </a:lnTo>
                  <a:lnTo>
                    <a:pt x="42786" y="185483"/>
                  </a:lnTo>
                  <a:lnTo>
                    <a:pt x="23703" y="220669"/>
                  </a:lnTo>
                  <a:lnTo>
                    <a:pt x="15983" y="247439"/>
                  </a:lnTo>
                  <a:lnTo>
                    <a:pt x="12064" y="255824"/>
                  </a:lnTo>
                  <a:lnTo>
                    <a:pt x="8019" y="297565"/>
                  </a:lnTo>
                  <a:lnTo>
                    <a:pt x="1252" y="315112"/>
                  </a:lnTo>
                  <a:lnTo>
                    <a:pt x="5392" y="333479"/>
                  </a:lnTo>
                  <a:lnTo>
                    <a:pt x="3030" y="344430"/>
                  </a:lnTo>
                  <a:lnTo>
                    <a:pt x="8497" y="366068"/>
                  </a:lnTo>
                  <a:lnTo>
                    <a:pt x="8929" y="406166"/>
                  </a:lnTo>
                  <a:lnTo>
                    <a:pt x="7937" y="407699"/>
                  </a:lnTo>
                  <a:lnTo>
                    <a:pt x="6284" y="408721"/>
                  </a:lnTo>
                  <a:lnTo>
                    <a:pt x="0" y="41076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40" name="SMARTInkShape-295"/>
            <p:cNvSpPr/>
            <p:nvPr>
              <p:custDataLst>
                <p:tags r:id="rId106"/>
              </p:custDataLst>
            </p:nvPr>
          </p:nvSpPr>
          <p:spPr>
            <a:xfrm>
              <a:off x="4357833" y="562570"/>
              <a:ext cx="204745" cy="303487"/>
            </a:xfrm>
            <a:custGeom>
              <a:avLst/>
              <a:gdLst/>
              <a:ahLst/>
              <a:cxnLst/>
              <a:rect l="0" t="0" r="0" b="0"/>
              <a:pathLst>
                <a:path w="204745" h="303487">
                  <a:moveTo>
                    <a:pt x="98081" y="0"/>
                  </a:moveTo>
                  <a:lnTo>
                    <a:pt x="98081" y="0"/>
                  </a:lnTo>
                  <a:lnTo>
                    <a:pt x="90393" y="7689"/>
                  </a:lnTo>
                  <a:lnTo>
                    <a:pt x="84778" y="8562"/>
                  </a:lnTo>
                  <a:lnTo>
                    <a:pt x="83260" y="9677"/>
                  </a:lnTo>
                  <a:lnTo>
                    <a:pt x="70685" y="27007"/>
                  </a:lnTo>
                  <a:lnTo>
                    <a:pt x="62182" y="38429"/>
                  </a:lnTo>
                  <a:lnTo>
                    <a:pt x="35569" y="80990"/>
                  </a:lnTo>
                  <a:lnTo>
                    <a:pt x="21681" y="110215"/>
                  </a:lnTo>
                  <a:lnTo>
                    <a:pt x="8232" y="151810"/>
                  </a:lnTo>
                  <a:lnTo>
                    <a:pt x="3577" y="163713"/>
                  </a:lnTo>
                  <a:lnTo>
                    <a:pt x="0" y="206596"/>
                  </a:lnTo>
                  <a:lnTo>
                    <a:pt x="8957" y="243331"/>
                  </a:lnTo>
                  <a:lnTo>
                    <a:pt x="13160" y="251353"/>
                  </a:lnTo>
                  <a:lnTo>
                    <a:pt x="47148" y="288316"/>
                  </a:lnTo>
                  <a:lnTo>
                    <a:pt x="55931" y="291852"/>
                  </a:lnTo>
                  <a:lnTo>
                    <a:pt x="65457" y="294415"/>
                  </a:lnTo>
                  <a:lnTo>
                    <a:pt x="77390" y="300444"/>
                  </a:lnTo>
                  <a:lnTo>
                    <a:pt x="114327" y="303486"/>
                  </a:lnTo>
                  <a:lnTo>
                    <a:pt x="158280" y="293931"/>
                  </a:lnTo>
                  <a:lnTo>
                    <a:pt x="182553" y="285607"/>
                  </a:lnTo>
                  <a:lnTo>
                    <a:pt x="184161" y="283670"/>
                  </a:lnTo>
                  <a:lnTo>
                    <a:pt x="186940" y="278873"/>
                  </a:lnTo>
                  <a:lnTo>
                    <a:pt x="203573" y="260689"/>
                  </a:lnTo>
                  <a:lnTo>
                    <a:pt x="204497" y="257083"/>
                  </a:lnTo>
                  <a:lnTo>
                    <a:pt x="204744" y="254733"/>
                  </a:lnTo>
                  <a:lnTo>
                    <a:pt x="203916" y="253166"/>
                  </a:lnTo>
                  <a:lnTo>
                    <a:pt x="202372" y="252121"/>
                  </a:lnTo>
                  <a:lnTo>
                    <a:pt x="200350" y="251425"/>
                  </a:lnTo>
                  <a:lnTo>
                    <a:pt x="199003" y="249968"/>
                  </a:lnTo>
                  <a:lnTo>
                    <a:pt x="197506" y="245704"/>
                  </a:lnTo>
                  <a:lnTo>
                    <a:pt x="196114" y="244170"/>
                  </a:lnTo>
                  <a:lnTo>
                    <a:pt x="174017" y="235234"/>
                  </a:lnTo>
                  <a:lnTo>
                    <a:pt x="133715" y="232351"/>
                  </a:lnTo>
                  <a:lnTo>
                    <a:pt x="105015" y="233188"/>
                  </a:lnTo>
                  <a:lnTo>
                    <a:pt x="87287" y="239245"/>
                  </a:lnTo>
                  <a:lnTo>
                    <a:pt x="53431" y="24110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41" name="SMARTInkShape-296"/>
            <p:cNvSpPr/>
            <p:nvPr>
              <p:custDataLst>
                <p:tags r:id="rId107"/>
              </p:custDataLst>
            </p:nvPr>
          </p:nvSpPr>
          <p:spPr>
            <a:xfrm>
              <a:off x="4625578" y="616148"/>
              <a:ext cx="276821" cy="267892"/>
            </a:xfrm>
            <a:custGeom>
              <a:avLst/>
              <a:gdLst/>
              <a:ahLst/>
              <a:cxnLst/>
              <a:rect l="0" t="0" r="0" b="0"/>
              <a:pathLst>
                <a:path w="276821" h="267892">
                  <a:moveTo>
                    <a:pt x="0" y="26790"/>
                  </a:moveTo>
                  <a:lnTo>
                    <a:pt x="0" y="26790"/>
                  </a:lnTo>
                  <a:lnTo>
                    <a:pt x="15231" y="12550"/>
                  </a:lnTo>
                  <a:lnTo>
                    <a:pt x="41656" y="1383"/>
                  </a:lnTo>
                  <a:lnTo>
                    <a:pt x="86263" y="7"/>
                  </a:lnTo>
                  <a:lnTo>
                    <a:pt x="127992" y="0"/>
                  </a:lnTo>
                  <a:lnTo>
                    <a:pt x="129976" y="993"/>
                  </a:lnTo>
                  <a:lnTo>
                    <a:pt x="131299" y="2646"/>
                  </a:lnTo>
                  <a:lnTo>
                    <a:pt x="132182" y="4741"/>
                  </a:lnTo>
                  <a:lnTo>
                    <a:pt x="133761" y="6137"/>
                  </a:lnTo>
                  <a:lnTo>
                    <a:pt x="141479" y="8562"/>
                  </a:lnTo>
                  <a:lnTo>
                    <a:pt x="150441" y="16586"/>
                  </a:lnTo>
                  <a:lnTo>
                    <a:pt x="151400" y="22223"/>
                  </a:lnTo>
                  <a:lnTo>
                    <a:pt x="151685" y="30177"/>
                  </a:lnTo>
                  <a:lnTo>
                    <a:pt x="152716" y="32024"/>
                  </a:lnTo>
                  <a:lnTo>
                    <a:pt x="154397" y="33256"/>
                  </a:lnTo>
                  <a:lnTo>
                    <a:pt x="156510" y="34077"/>
                  </a:lnTo>
                  <a:lnTo>
                    <a:pt x="157918" y="35617"/>
                  </a:lnTo>
                  <a:lnTo>
                    <a:pt x="159482" y="39973"/>
                  </a:lnTo>
                  <a:lnTo>
                    <a:pt x="158907" y="42524"/>
                  </a:lnTo>
                  <a:lnTo>
                    <a:pt x="153502" y="53747"/>
                  </a:lnTo>
                  <a:lnTo>
                    <a:pt x="151036" y="68484"/>
                  </a:lnTo>
                  <a:lnTo>
                    <a:pt x="145734" y="78390"/>
                  </a:lnTo>
                  <a:lnTo>
                    <a:pt x="142731" y="92460"/>
                  </a:lnTo>
                  <a:lnTo>
                    <a:pt x="135997" y="103353"/>
                  </a:lnTo>
                  <a:lnTo>
                    <a:pt x="113073" y="127960"/>
                  </a:lnTo>
                  <a:lnTo>
                    <a:pt x="109786" y="136577"/>
                  </a:lnTo>
                  <a:lnTo>
                    <a:pt x="108909" y="141653"/>
                  </a:lnTo>
                  <a:lnTo>
                    <a:pt x="106341" y="146029"/>
                  </a:lnTo>
                  <a:lnTo>
                    <a:pt x="93251" y="160182"/>
                  </a:lnTo>
                  <a:lnTo>
                    <a:pt x="79931" y="185613"/>
                  </a:lnTo>
                  <a:lnTo>
                    <a:pt x="75212" y="192628"/>
                  </a:lnTo>
                  <a:lnTo>
                    <a:pt x="72557" y="202155"/>
                  </a:lnTo>
                  <a:lnTo>
                    <a:pt x="71481" y="218521"/>
                  </a:lnTo>
                  <a:lnTo>
                    <a:pt x="72459" y="220095"/>
                  </a:lnTo>
                  <a:lnTo>
                    <a:pt x="74103" y="221144"/>
                  </a:lnTo>
                  <a:lnTo>
                    <a:pt x="76191" y="221844"/>
                  </a:lnTo>
                  <a:lnTo>
                    <a:pt x="89531" y="230126"/>
                  </a:lnTo>
                  <a:lnTo>
                    <a:pt x="122574" y="232052"/>
                  </a:lnTo>
                  <a:lnTo>
                    <a:pt x="162545" y="232162"/>
                  </a:lnTo>
                  <a:lnTo>
                    <a:pt x="202042" y="239860"/>
                  </a:lnTo>
                  <a:lnTo>
                    <a:pt x="232124" y="243584"/>
                  </a:lnTo>
                  <a:lnTo>
                    <a:pt x="260939" y="256312"/>
                  </a:lnTo>
                  <a:lnTo>
                    <a:pt x="276820" y="26789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1243" name="SMARTInkShape-297"/>
          <p:cNvSpPr/>
          <p:nvPr>
            <p:custDataLst>
              <p:tags r:id="rId1"/>
            </p:custDataLst>
          </p:nvPr>
        </p:nvSpPr>
        <p:spPr>
          <a:xfrm>
            <a:off x="6232921" y="1410891"/>
            <a:ext cx="8931" cy="1"/>
          </a:xfrm>
          <a:custGeom>
            <a:avLst/>
            <a:gdLst/>
            <a:ahLst/>
            <a:cxnLst/>
            <a:rect l="0" t="0" r="0" b="0"/>
            <a:pathLst>
              <a:path w="8931" h="1">
                <a:moveTo>
                  <a:pt x="0" y="0"/>
                </a:moveTo>
                <a:lnTo>
                  <a:pt x="0" y="0"/>
                </a:lnTo>
                <a:lnTo>
                  <a:pt x="893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1249" name="SMARTInkShape-Group62"/>
          <p:cNvGrpSpPr/>
          <p:nvPr/>
        </p:nvGrpSpPr>
        <p:grpSpPr>
          <a:xfrm>
            <a:off x="7581304" y="1071562"/>
            <a:ext cx="1089423" cy="223244"/>
            <a:chOff x="7581304" y="1071562"/>
            <a:chExt cx="1089423" cy="223244"/>
          </a:xfrm>
        </p:grpSpPr>
        <p:sp>
          <p:nvSpPr>
            <p:cNvPr id="1244" name="SMARTInkShape-298"/>
            <p:cNvSpPr/>
            <p:nvPr>
              <p:custDataLst>
                <p:tags r:id="rId100"/>
              </p:custDataLst>
            </p:nvPr>
          </p:nvSpPr>
          <p:spPr>
            <a:xfrm>
              <a:off x="7788051" y="1071562"/>
              <a:ext cx="158084" cy="196421"/>
            </a:xfrm>
            <a:custGeom>
              <a:avLst/>
              <a:gdLst/>
              <a:ahLst/>
              <a:cxnLst/>
              <a:rect l="0" t="0" r="0" b="0"/>
              <a:pathLst>
                <a:path w="158084" h="196421">
                  <a:moveTo>
                    <a:pt x="87933" y="0"/>
                  </a:moveTo>
                  <a:lnTo>
                    <a:pt x="87933" y="0"/>
                  </a:lnTo>
                  <a:lnTo>
                    <a:pt x="65009" y="23916"/>
                  </a:lnTo>
                  <a:lnTo>
                    <a:pt x="59261" y="35740"/>
                  </a:lnTo>
                  <a:lnTo>
                    <a:pt x="47006" y="50605"/>
                  </a:lnTo>
                  <a:lnTo>
                    <a:pt x="41373" y="62509"/>
                  </a:lnTo>
                  <a:lnTo>
                    <a:pt x="31001" y="79155"/>
                  </a:lnTo>
                  <a:lnTo>
                    <a:pt x="17881" y="117713"/>
                  </a:lnTo>
                  <a:lnTo>
                    <a:pt x="16511" y="160556"/>
                  </a:lnTo>
                  <a:lnTo>
                    <a:pt x="16506" y="163592"/>
                  </a:lnTo>
                  <a:lnTo>
                    <a:pt x="19146" y="169611"/>
                  </a:lnTo>
                  <a:lnTo>
                    <a:pt x="22634" y="175594"/>
                  </a:lnTo>
                  <a:lnTo>
                    <a:pt x="24185" y="181560"/>
                  </a:lnTo>
                  <a:lnTo>
                    <a:pt x="25590" y="183548"/>
                  </a:lnTo>
                  <a:lnTo>
                    <a:pt x="27520" y="184873"/>
                  </a:lnTo>
                  <a:lnTo>
                    <a:pt x="34975" y="186738"/>
                  </a:lnTo>
                  <a:lnTo>
                    <a:pt x="37745" y="187000"/>
                  </a:lnTo>
                  <a:lnTo>
                    <a:pt x="43468" y="189937"/>
                  </a:lnTo>
                  <a:lnTo>
                    <a:pt x="49319" y="193557"/>
                  </a:lnTo>
                  <a:lnTo>
                    <a:pt x="61159" y="195881"/>
                  </a:lnTo>
                  <a:lnTo>
                    <a:pt x="89669" y="196420"/>
                  </a:lnTo>
                  <a:lnTo>
                    <a:pt x="96311" y="193793"/>
                  </a:lnTo>
                  <a:lnTo>
                    <a:pt x="102571" y="190310"/>
                  </a:lnTo>
                  <a:lnTo>
                    <a:pt x="111673" y="187357"/>
                  </a:lnTo>
                  <a:lnTo>
                    <a:pt x="120653" y="181632"/>
                  </a:lnTo>
                  <a:lnTo>
                    <a:pt x="129597" y="178502"/>
                  </a:lnTo>
                  <a:lnTo>
                    <a:pt x="144487" y="166284"/>
                  </a:lnTo>
                  <a:lnTo>
                    <a:pt x="147796" y="160555"/>
                  </a:lnTo>
                  <a:lnTo>
                    <a:pt x="151085" y="145828"/>
                  </a:lnTo>
                  <a:lnTo>
                    <a:pt x="158083" y="135707"/>
                  </a:lnTo>
                  <a:lnTo>
                    <a:pt x="157521" y="134127"/>
                  </a:lnTo>
                  <a:lnTo>
                    <a:pt x="152980" y="127165"/>
                  </a:lnTo>
                  <a:lnTo>
                    <a:pt x="150202" y="118818"/>
                  </a:lnTo>
                  <a:lnTo>
                    <a:pt x="138111" y="104148"/>
                  </a:lnTo>
                  <a:lnTo>
                    <a:pt x="132393" y="100859"/>
                  </a:lnTo>
                  <a:lnTo>
                    <a:pt x="126545" y="98404"/>
                  </a:lnTo>
                  <a:lnTo>
                    <a:pt x="117674" y="92437"/>
                  </a:lnTo>
                  <a:lnTo>
                    <a:pt x="108762" y="90228"/>
                  </a:lnTo>
                  <a:lnTo>
                    <a:pt x="102813" y="89711"/>
                  </a:lnTo>
                  <a:lnTo>
                    <a:pt x="96862" y="86835"/>
                  </a:lnTo>
                  <a:lnTo>
                    <a:pt x="90909" y="83242"/>
                  </a:lnTo>
                  <a:lnTo>
                    <a:pt x="84957" y="81645"/>
                  </a:lnTo>
                  <a:lnTo>
                    <a:pt x="59409" y="88168"/>
                  </a:lnTo>
                  <a:lnTo>
                    <a:pt x="52766" y="91441"/>
                  </a:lnTo>
                  <a:lnTo>
                    <a:pt x="46507" y="95211"/>
                  </a:lnTo>
                  <a:lnTo>
                    <a:pt x="37404" y="98326"/>
                  </a:lnTo>
                  <a:lnTo>
                    <a:pt x="28423" y="104099"/>
                  </a:lnTo>
                  <a:lnTo>
                    <a:pt x="22458" y="105798"/>
                  </a:lnTo>
                  <a:lnTo>
                    <a:pt x="20471" y="107243"/>
                  </a:lnTo>
                  <a:lnTo>
                    <a:pt x="19146" y="109199"/>
                  </a:lnTo>
                  <a:lnTo>
                    <a:pt x="18263" y="111495"/>
                  </a:lnTo>
                  <a:lnTo>
                    <a:pt x="16681" y="113025"/>
                  </a:lnTo>
                  <a:lnTo>
                    <a:pt x="12278" y="114726"/>
                  </a:lnTo>
                  <a:lnTo>
                    <a:pt x="10708" y="116172"/>
                  </a:lnTo>
                  <a:lnTo>
                    <a:pt x="8962" y="120424"/>
                  </a:lnTo>
                  <a:lnTo>
                    <a:pt x="7505" y="121954"/>
                  </a:lnTo>
                  <a:lnTo>
                    <a:pt x="0" y="124613"/>
                  </a:lnTo>
                  <a:lnTo>
                    <a:pt x="7565" y="12501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45" name="SMARTInkShape-299"/>
            <p:cNvSpPr/>
            <p:nvPr>
              <p:custDataLst>
                <p:tags r:id="rId101"/>
              </p:custDataLst>
            </p:nvPr>
          </p:nvSpPr>
          <p:spPr>
            <a:xfrm>
              <a:off x="8367116" y="1169799"/>
              <a:ext cx="303611" cy="53569"/>
            </a:xfrm>
            <a:custGeom>
              <a:avLst/>
              <a:gdLst/>
              <a:ahLst/>
              <a:cxnLst/>
              <a:rect l="0" t="0" r="0" b="0"/>
              <a:pathLst>
                <a:path w="303611" h="53569">
                  <a:moveTo>
                    <a:pt x="0" y="8920"/>
                  </a:moveTo>
                  <a:lnTo>
                    <a:pt x="0" y="8920"/>
                  </a:lnTo>
                  <a:lnTo>
                    <a:pt x="4741" y="8920"/>
                  </a:lnTo>
                  <a:lnTo>
                    <a:pt x="9714" y="6274"/>
                  </a:lnTo>
                  <a:lnTo>
                    <a:pt x="12429" y="4179"/>
                  </a:lnTo>
                  <a:lnTo>
                    <a:pt x="20738" y="1852"/>
                  </a:lnTo>
                  <a:lnTo>
                    <a:pt x="64441" y="99"/>
                  </a:lnTo>
                  <a:lnTo>
                    <a:pt x="108567" y="0"/>
                  </a:lnTo>
                  <a:lnTo>
                    <a:pt x="153170" y="7679"/>
                  </a:lnTo>
                  <a:lnTo>
                    <a:pt x="196633" y="18470"/>
                  </a:lnTo>
                  <a:lnTo>
                    <a:pt x="241126" y="32814"/>
                  </a:lnTo>
                  <a:lnTo>
                    <a:pt x="285754" y="47626"/>
                  </a:lnTo>
                  <a:lnTo>
                    <a:pt x="303610" y="5356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46" name="SMARTInkShape-300"/>
            <p:cNvSpPr/>
            <p:nvPr>
              <p:custDataLst>
                <p:tags r:id="rId102"/>
              </p:custDataLst>
            </p:nvPr>
          </p:nvSpPr>
          <p:spPr>
            <a:xfrm>
              <a:off x="8295679" y="1089431"/>
              <a:ext cx="231759" cy="205375"/>
            </a:xfrm>
            <a:custGeom>
              <a:avLst/>
              <a:gdLst/>
              <a:ahLst/>
              <a:cxnLst/>
              <a:rect l="0" t="0" r="0" b="0"/>
              <a:pathLst>
                <a:path w="231759" h="205375">
                  <a:moveTo>
                    <a:pt x="0" y="8920"/>
                  </a:moveTo>
                  <a:lnTo>
                    <a:pt x="0" y="8920"/>
                  </a:lnTo>
                  <a:lnTo>
                    <a:pt x="31045" y="7928"/>
                  </a:lnTo>
                  <a:lnTo>
                    <a:pt x="65597" y="818"/>
                  </a:lnTo>
                  <a:lnTo>
                    <a:pt x="108374" y="23"/>
                  </a:lnTo>
                  <a:lnTo>
                    <a:pt x="118542" y="0"/>
                  </a:lnTo>
                  <a:lnTo>
                    <a:pt x="160947" y="11015"/>
                  </a:lnTo>
                  <a:lnTo>
                    <a:pt x="178657" y="15825"/>
                  </a:lnTo>
                  <a:lnTo>
                    <a:pt x="189536" y="17942"/>
                  </a:lnTo>
                  <a:lnTo>
                    <a:pt x="201239" y="24713"/>
                  </a:lnTo>
                  <a:lnTo>
                    <a:pt x="217135" y="38806"/>
                  </a:lnTo>
                  <a:lnTo>
                    <a:pt x="220528" y="44693"/>
                  </a:lnTo>
                  <a:lnTo>
                    <a:pt x="223029" y="50616"/>
                  </a:lnTo>
                  <a:lnTo>
                    <a:pt x="229022" y="59529"/>
                  </a:lnTo>
                  <a:lnTo>
                    <a:pt x="231239" y="68454"/>
                  </a:lnTo>
                  <a:lnTo>
                    <a:pt x="231758" y="74406"/>
                  </a:lnTo>
                  <a:lnTo>
                    <a:pt x="229342" y="80359"/>
                  </a:lnTo>
                  <a:lnTo>
                    <a:pt x="227309" y="83335"/>
                  </a:lnTo>
                  <a:lnTo>
                    <a:pt x="221132" y="105285"/>
                  </a:lnTo>
                  <a:lnTo>
                    <a:pt x="218859" y="108882"/>
                  </a:lnTo>
                  <a:lnTo>
                    <a:pt x="212266" y="131911"/>
                  </a:lnTo>
                  <a:lnTo>
                    <a:pt x="182539" y="174757"/>
                  </a:lnTo>
                  <a:lnTo>
                    <a:pt x="176726" y="187346"/>
                  </a:lnTo>
                  <a:lnTo>
                    <a:pt x="160734" y="20537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47" name="SMARTInkShape-301"/>
            <p:cNvSpPr/>
            <p:nvPr>
              <p:custDataLst>
                <p:tags r:id="rId103"/>
              </p:custDataLst>
            </p:nvPr>
          </p:nvSpPr>
          <p:spPr>
            <a:xfrm>
              <a:off x="8090299" y="1098351"/>
              <a:ext cx="107144" cy="142876"/>
            </a:xfrm>
            <a:custGeom>
              <a:avLst/>
              <a:gdLst/>
              <a:ahLst/>
              <a:cxnLst/>
              <a:rect l="0" t="0" r="0" b="0"/>
              <a:pathLst>
                <a:path w="107144" h="142876">
                  <a:moveTo>
                    <a:pt x="17856" y="35719"/>
                  </a:moveTo>
                  <a:lnTo>
                    <a:pt x="17856" y="35719"/>
                  </a:lnTo>
                  <a:lnTo>
                    <a:pt x="1347" y="52228"/>
                  </a:lnTo>
                  <a:lnTo>
                    <a:pt x="398" y="57919"/>
                  </a:lnTo>
                  <a:lnTo>
                    <a:pt x="0" y="99973"/>
                  </a:lnTo>
                  <a:lnTo>
                    <a:pt x="2645" y="106610"/>
                  </a:lnTo>
                  <a:lnTo>
                    <a:pt x="6135" y="112867"/>
                  </a:lnTo>
                  <a:lnTo>
                    <a:pt x="9092" y="121968"/>
                  </a:lnTo>
                  <a:lnTo>
                    <a:pt x="13300" y="127961"/>
                  </a:lnTo>
                  <a:lnTo>
                    <a:pt x="18477" y="131286"/>
                  </a:lnTo>
                  <a:lnTo>
                    <a:pt x="24086" y="133756"/>
                  </a:lnTo>
                  <a:lnTo>
                    <a:pt x="32821" y="139732"/>
                  </a:lnTo>
                  <a:lnTo>
                    <a:pt x="41694" y="141944"/>
                  </a:lnTo>
                  <a:lnTo>
                    <a:pt x="86318" y="142873"/>
                  </a:lnTo>
                  <a:lnTo>
                    <a:pt x="96460" y="142875"/>
                  </a:lnTo>
                  <a:lnTo>
                    <a:pt x="102442" y="138135"/>
                  </a:lnTo>
                  <a:lnTo>
                    <a:pt x="105059" y="133162"/>
                  </a:lnTo>
                  <a:lnTo>
                    <a:pt x="106969" y="116018"/>
                  </a:lnTo>
                  <a:lnTo>
                    <a:pt x="107143" y="95246"/>
                  </a:lnTo>
                  <a:lnTo>
                    <a:pt x="104504" y="89296"/>
                  </a:lnTo>
                  <a:lnTo>
                    <a:pt x="102410" y="86320"/>
                  </a:lnTo>
                  <a:lnTo>
                    <a:pt x="96129" y="64370"/>
                  </a:lnTo>
                  <a:lnTo>
                    <a:pt x="56546" y="20843"/>
                  </a:lnTo>
                  <a:lnTo>
                    <a:pt x="47621" y="12901"/>
                  </a:lnTo>
                  <a:lnTo>
                    <a:pt x="38692" y="10107"/>
                  </a:lnTo>
                  <a:lnTo>
                    <a:pt x="20833" y="8041"/>
                  </a:lnTo>
                  <a:lnTo>
                    <a:pt x="892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48" name="SMARTInkShape-302"/>
            <p:cNvSpPr/>
            <p:nvPr>
              <p:custDataLst>
                <p:tags r:id="rId104"/>
              </p:custDataLst>
            </p:nvPr>
          </p:nvSpPr>
          <p:spPr>
            <a:xfrm>
              <a:off x="7581304" y="1098351"/>
              <a:ext cx="98227" cy="187525"/>
            </a:xfrm>
            <a:custGeom>
              <a:avLst/>
              <a:gdLst/>
              <a:ahLst/>
              <a:cxnLst/>
              <a:rect l="0" t="0" r="0" b="0"/>
              <a:pathLst>
                <a:path w="98227" h="187525">
                  <a:moveTo>
                    <a:pt x="98226" y="0"/>
                  </a:moveTo>
                  <a:lnTo>
                    <a:pt x="98226" y="0"/>
                  </a:lnTo>
                  <a:lnTo>
                    <a:pt x="93487" y="4741"/>
                  </a:lnTo>
                  <a:lnTo>
                    <a:pt x="91159" y="9714"/>
                  </a:lnTo>
                  <a:lnTo>
                    <a:pt x="90539" y="12429"/>
                  </a:lnTo>
                  <a:lnTo>
                    <a:pt x="84925" y="20991"/>
                  </a:lnTo>
                  <a:lnTo>
                    <a:pt x="75131" y="32773"/>
                  </a:lnTo>
                  <a:lnTo>
                    <a:pt x="72532" y="41681"/>
                  </a:lnTo>
                  <a:lnTo>
                    <a:pt x="71923" y="47630"/>
                  </a:lnTo>
                  <a:lnTo>
                    <a:pt x="69007" y="53581"/>
                  </a:lnTo>
                  <a:lnTo>
                    <a:pt x="41630" y="96647"/>
                  </a:lnTo>
                  <a:lnTo>
                    <a:pt x="21826" y="127910"/>
                  </a:lnTo>
                  <a:lnTo>
                    <a:pt x="18042" y="138992"/>
                  </a:lnTo>
                  <a:lnTo>
                    <a:pt x="12070" y="148560"/>
                  </a:lnTo>
                  <a:lnTo>
                    <a:pt x="8868" y="157679"/>
                  </a:lnTo>
                  <a:lnTo>
                    <a:pt x="3069" y="166664"/>
                  </a:lnTo>
                  <a:lnTo>
                    <a:pt x="910" y="175611"/>
                  </a:lnTo>
                  <a:lnTo>
                    <a:pt x="0" y="18752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1250" name="SMARTInkShape-303"/>
          <p:cNvSpPr/>
          <p:nvPr>
            <p:custDataLst>
              <p:tags r:id="rId2"/>
            </p:custDataLst>
          </p:nvPr>
        </p:nvSpPr>
        <p:spPr>
          <a:xfrm>
            <a:off x="6590109" y="1151930"/>
            <a:ext cx="17860" cy="205384"/>
          </a:xfrm>
          <a:custGeom>
            <a:avLst/>
            <a:gdLst/>
            <a:ahLst/>
            <a:cxnLst/>
            <a:rect l="0" t="0" r="0" b="0"/>
            <a:pathLst>
              <a:path w="17860" h="205384">
                <a:moveTo>
                  <a:pt x="0" y="0"/>
                </a:moveTo>
                <a:lnTo>
                  <a:pt x="0" y="0"/>
                </a:lnTo>
                <a:lnTo>
                  <a:pt x="0" y="4740"/>
                </a:lnTo>
                <a:lnTo>
                  <a:pt x="2646" y="9713"/>
                </a:lnTo>
                <a:lnTo>
                  <a:pt x="6136" y="15231"/>
                </a:lnTo>
                <a:lnTo>
                  <a:pt x="8378" y="26857"/>
                </a:lnTo>
                <a:lnTo>
                  <a:pt x="8821" y="38709"/>
                </a:lnTo>
                <a:lnTo>
                  <a:pt x="11528" y="44654"/>
                </a:lnTo>
                <a:lnTo>
                  <a:pt x="15045" y="50604"/>
                </a:lnTo>
                <a:lnTo>
                  <a:pt x="17303" y="62508"/>
                </a:lnTo>
                <a:lnTo>
                  <a:pt x="17850" y="105575"/>
                </a:lnTo>
                <a:lnTo>
                  <a:pt x="17859" y="148914"/>
                </a:lnTo>
                <a:lnTo>
                  <a:pt x="16868" y="163626"/>
                </a:lnTo>
                <a:lnTo>
                  <a:pt x="10171" y="181167"/>
                </a:lnTo>
                <a:lnTo>
                  <a:pt x="8183" y="198541"/>
                </a:lnTo>
                <a:lnTo>
                  <a:pt x="6447" y="200822"/>
                </a:lnTo>
                <a:lnTo>
                  <a:pt x="0" y="20538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1257" name="SMARTInkShape-Group64"/>
          <p:cNvGrpSpPr/>
          <p:nvPr/>
        </p:nvGrpSpPr>
        <p:grpSpPr>
          <a:xfrm>
            <a:off x="5965031" y="1107281"/>
            <a:ext cx="1384102" cy="339319"/>
            <a:chOff x="5965031" y="1107281"/>
            <a:chExt cx="1384102" cy="339319"/>
          </a:xfrm>
        </p:grpSpPr>
        <p:sp>
          <p:nvSpPr>
            <p:cNvPr id="1251" name="SMARTInkShape-304"/>
            <p:cNvSpPr/>
            <p:nvPr>
              <p:custDataLst>
                <p:tags r:id="rId94"/>
              </p:custDataLst>
            </p:nvPr>
          </p:nvSpPr>
          <p:spPr>
            <a:xfrm>
              <a:off x="7161609" y="1187684"/>
              <a:ext cx="187524" cy="89262"/>
            </a:xfrm>
            <a:custGeom>
              <a:avLst/>
              <a:gdLst/>
              <a:ahLst/>
              <a:cxnLst/>
              <a:rect l="0" t="0" r="0" b="0"/>
              <a:pathLst>
                <a:path w="187524" h="89262">
                  <a:moveTo>
                    <a:pt x="0" y="53543"/>
                  </a:moveTo>
                  <a:lnTo>
                    <a:pt x="0" y="53543"/>
                  </a:lnTo>
                  <a:lnTo>
                    <a:pt x="4740" y="48802"/>
                  </a:lnTo>
                  <a:lnTo>
                    <a:pt x="9713" y="46475"/>
                  </a:lnTo>
                  <a:lnTo>
                    <a:pt x="25070" y="44722"/>
                  </a:lnTo>
                  <a:lnTo>
                    <a:pt x="33579" y="38497"/>
                  </a:lnTo>
                  <a:lnTo>
                    <a:pt x="41920" y="36517"/>
                  </a:lnTo>
                  <a:lnTo>
                    <a:pt x="51667" y="34938"/>
                  </a:lnTo>
                  <a:lnTo>
                    <a:pt x="79820" y="24674"/>
                  </a:lnTo>
                  <a:lnTo>
                    <a:pt x="86077" y="20868"/>
                  </a:lnTo>
                  <a:lnTo>
                    <a:pt x="95178" y="17734"/>
                  </a:lnTo>
                  <a:lnTo>
                    <a:pt x="105151" y="11954"/>
                  </a:lnTo>
                  <a:lnTo>
                    <a:pt x="119240" y="8809"/>
                  </a:lnTo>
                  <a:lnTo>
                    <a:pt x="133393" y="2005"/>
                  </a:lnTo>
                  <a:lnTo>
                    <a:pt x="150400" y="0"/>
                  </a:lnTo>
                  <a:lnTo>
                    <a:pt x="150868" y="980"/>
                  </a:lnTo>
                  <a:lnTo>
                    <a:pt x="151389" y="4715"/>
                  </a:lnTo>
                  <a:lnTo>
                    <a:pt x="152520" y="6108"/>
                  </a:lnTo>
                  <a:lnTo>
                    <a:pt x="156423" y="7656"/>
                  </a:lnTo>
                  <a:lnTo>
                    <a:pt x="157860" y="9061"/>
                  </a:lnTo>
                  <a:lnTo>
                    <a:pt x="160622" y="17424"/>
                  </a:lnTo>
                  <a:lnTo>
                    <a:pt x="160734" y="48843"/>
                  </a:lnTo>
                  <a:lnTo>
                    <a:pt x="163380" y="54100"/>
                  </a:lnTo>
                  <a:lnTo>
                    <a:pt x="166871" y="59743"/>
                  </a:lnTo>
                  <a:lnTo>
                    <a:pt x="169296" y="69671"/>
                  </a:lnTo>
                  <a:lnTo>
                    <a:pt x="169555" y="75629"/>
                  </a:lnTo>
                  <a:lnTo>
                    <a:pt x="172261" y="80888"/>
                  </a:lnTo>
                  <a:lnTo>
                    <a:pt x="177343" y="87607"/>
                  </a:lnTo>
                  <a:lnTo>
                    <a:pt x="180684" y="88526"/>
                  </a:lnTo>
                  <a:lnTo>
                    <a:pt x="187523" y="8926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52" name="SMARTInkShape-305"/>
            <p:cNvSpPr/>
            <p:nvPr>
              <p:custDataLst>
                <p:tags r:id="rId95"/>
              </p:custDataLst>
            </p:nvPr>
          </p:nvSpPr>
          <p:spPr>
            <a:xfrm>
              <a:off x="6732984" y="1134070"/>
              <a:ext cx="124983" cy="133534"/>
            </a:xfrm>
            <a:custGeom>
              <a:avLst/>
              <a:gdLst/>
              <a:ahLst/>
              <a:cxnLst/>
              <a:rect l="0" t="0" r="0" b="0"/>
              <a:pathLst>
                <a:path w="124983" h="133534">
                  <a:moveTo>
                    <a:pt x="53578" y="53578"/>
                  </a:moveTo>
                  <a:lnTo>
                    <a:pt x="53578" y="53578"/>
                  </a:lnTo>
                  <a:lnTo>
                    <a:pt x="48838" y="58319"/>
                  </a:lnTo>
                  <a:lnTo>
                    <a:pt x="43864" y="60646"/>
                  </a:lnTo>
                  <a:lnTo>
                    <a:pt x="41150" y="61267"/>
                  </a:lnTo>
                  <a:lnTo>
                    <a:pt x="39339" y="62673"/>
                  </a:lnTo>
                  <a:lnTo>
                    <a:pt x="28172" y="78726"/>
                  </a:lnTo>
                  <a:lnTo>
                    <a:pt x="27198" y="84622"/>
                  </a:lnTo>
                  <a:lnTo>
                    <a:pt x="29616" y="89865"/>
                  </a:lnTo>
                  <a:lnTo>
                    <a:pt x="34514" y="96575"/>
                  </a:lnTo>
                  <a:lnTo>
                    <a:pt x="36473" y="105030"/>
                  </a:lnTo>
                  <a:lnTo>
                    <a:pt x="41785" y="113361"/>
                  </a:lnTo>
                  <a:lnTo>
                    <a:pt x="43375" y="119175"/>
                  </a:lnTo>
                  <a:lnTo>
                    <a:pt x="44792" y="121122"/>
                  </a:lnTo>
                  <a:lnTo>
                    <a:pt x="46729" y="122420"/>
                  </a:lnTo>
                  <a:lnTo>
                    <a:pt x="51527" y="124854"/>
                  </a:lnTo>
                  <a:lnTo>
                    <a:pt x="59805" y="130811"/>
                  </a:lnTo>
                  <a:lnTo>
                    <a:pt x="68541" y="133017"/>
                  </a:lnTo>
                  <a:lnTo>
                    <a:pt x="74451" y="133533"/>
                  </a:lnTo>
                  <a:lnTo>
                    <a:pt x="80383" y="131116"/>
                  </a:lnTo>
                  <a:lnTo>
                    <a:pt x="86327" y="127727"/>
                  </a:lnTo>
                  <a:lnTo>
                    <a:pt x="96463" y="125373"/>
                  </a:lnTo>
                  <a:lnTo>
                    <a:pt x="105007" y="118949"/>
                  </a:lnTo>
                  <a:lnTo>
                    <a:pt x="110501" y="117359"/>
                  </a:lnTo>
                  <a:lnTo>
                    <a:pt x="112363" y="115942"/>
                  </a:lnTo>
                  <a:lnTo>
                    <a:pt x="114431" y="111723"/>
                  </a:lnTo>
                  <a:lnTo>
                    <a:pt x="116751" y="100929"/>
                  </a:lnTo>
                  <a:lnTo>
                    <a:pt x="123732" y="91025"/>
                  </a:lnTo>
                  <a:lnTo>
                    <a:pt x="124982" y="67478"/>
                  </a:lnTo>
                  <a:lnTo>
                    <a:pt x="122355" y="62071"/>
                  </a:lnTo>
                  <a:lnTo>
                    <a:pt x="118872" y="56361"/>
                  </a:lnTo>
                  <a:lnTo>
                    <a:pt x="115920" y="47568"/>
                  </a:lnTo>
                  <a:lnTo>
                    <a:pt x="110194" y="38678"/>
                  </a:lnTo>
                  <a:lnTo>
                    <a:pt x="107064" y="29761"/>
                  </a:lnTo>
                  <a:lnTo>
                    <a:pt x="94846" y="14882"/>
                  </a:lnTo>
                  <a:lnTo>
                    <a:pt x="89117" y="11575"/>
                  </a:lnTo>
                  <a:lnTo>
                    <a:pt x="77668" y="9714"/>
                  </a:lnTo>
                  <a:lnTo>
                    <a:pt x="68254" y="8286"/>
                  </a:lnTo>
                  <a:lnTo>
                    <a:pt x="54125" y="1931"/>
                  </a:lnTo>
                  <a:lnTo>
                    <a:pt x="9486" y="15"/>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53" name="SMARTInkShape-306"/>
            <p:cNvSpPr/>
            <p:nvPr>
              <p:custDataLst>
                <p:tags r:id="rId96"/>
              </p:custDataLst>
            </p:nvPr>
          </p:nvSpPr>
          <p:spPr>
            <a:xfrm>
              <a:off x="6893718" y="1143000"/>
              <a:ext cx="276821" cy="125015"/>
            </a:xfrm>
            <a:custGeom>
              <a:avLst/>
              <a:gdLst/>
              <a:ahLst/>
              <a:cxnLst/>
              <a:rect l="0" t="0" r="0" b="0"/>
              <a:pathLst>
                <a:path w="276821" h="125015">
                  <a:moveTo>
                    <a:pt x="0" y="35719"/>
                  </a:moveTo>
                  <a:lnTo>
                    <a:pt x="0" y="35719"/>
                  </a:lnTo>
                  <a:lnTo>
                    <a:pt x="13303" y="49021"/>
                  </a:lnTo>
                  <a:lnTo>
                    <a:pt x="15835" y="54199"/>
                  </a:lnTo>
                  <a:lnTo>
                    <a:pt x="16510" y="56968"/>
                  </a:lnTo>
                  <a:lnTo>
                    <a:pt x="25883" y="71278"/>
                  </a:lnTo>
                  <a:lnTo>
                    <a:pt x="26386" y="75666"/>
                  </a:lnTo>
                  <a:lnTo>
                    <a:pt x="29256" y="80923"/>
                  </a:lnTo>
                  <a:lnTo>
                    <a:pt x="32847" y="86568"/>
                  </a:lnTo>
                  <a:lnTo>
                    <a:pt x="35860" y="95323"/>
                  </a:lnTo>
                  <a:lnTo>
                    <a:pt x="41604" y="104201"/>
                  </a:lnTo>
                  <a:lnTo>
                    <a:pt x="43746" y="113116"/>
                  </a:lnTo>
                  <a:lnTo>
                    <a:pt x="44248" y="119065"/>
                  </a:lnTo>
                  <a:lnTo>
                    <a:pt x="45374" y="121049"/>
                  </a:lnTo>
                  <a:lnTo>
                    <a:pt x="47116" y="122371"/>
                  </a:lnTo>
                  <a:lnTo>
                    <a:pt x="52302" y="124493"/>
                  </a:lnTo>
                  <a:lnTo>
                    <a:pt x="70162" y="125014"/>
                  </a:lnTo>
                  <a:lnTo>
                    <a:pt x="75800" y="120275"/>
                  </a:lnTo>
                  <a:lnTo>
                    <a:pt x="78337" y="115302"/>
                  </a:lnTo>
                  <a:lnTo>
                    <a:pt x="79014" y="112587"/>
                  </a:lnTo>
                  <a:lnTo>
                    <a:pt x="84707" y="104025"/>
                  </a:lnTo>
                  <a:lnTo>
                    <a:pt x="94528" y="92243"/>
                  </a:lnTo>
                  <a:lnTo>
                    <a:pt x="100143" y="80361"/>
                  </a:lnTo>
                  <a:lnTo>
                    <a:pt x="104039" y="74411"/>
                  </a:lnTo>
                  <a:lnTo>
                    <a:pt x="107225" y="65484"/>
                  </a:lnTo>
                  <a:lnTo>
                    <a:pt x="113020" y="56554"/>
                  </a:lnTo>
                  <a:lnTo>
                    <a:pt x="116170" y="47625"/>
                  </a:lnTo>
                  <a:lnTo>
                    <a:pt x="121954" y="38695"/>
                  </a:lnTo>
                  <a:lnTo>
                    <a:pt x="125101" y="29766"/>
                  </a:lnTo>
                  <a:lnTo>
                    <a:pt x="142870" y="8936"/>
                  </a:lnTo>
                  <a:lnTo>
                    <a:pt x="142872" y="8934"/>
                  </a:lnTo>
                  <a:lnTo>
                    <a:pt x="150564" y="8930"/>
                  </a:lnTo>
                  <a:lnTo>
                    <a:pt x="150977" y="9922"/>
                  </a:lnTo>
                  <a:lnTo>
                    <a:pt x="151802" y="39950"/>
                  </a:lnTo>
                  <a:lnTo>
                    <a:pt x="144117" y="59613"/>
                  </a:lnTo>
                  <a:lnTo>
                    <a:pt x="144695" y="61570"/>
                  </a:lnTo>
                  <a:lnTo>
                    <a:pt x="149258" y="69065"/>
                  </a:lnTo>
                  <a:lnTo>
                    <a:pt x="151302" y="80487"/>
                  </a:lnTo>
                  <a:lnTo>
                    <a:pt x="151705" y="87556"/>
                  </a:lnTo>
                  <a:lnTo>
                    <a:pt x="159484" y="96832"/>
                  </a:lnTo>
                  <a:lnTo>
                    <a:pt x="162825" y="97607"/>
                  </a:lnTo>
                  <a:lnTo>
                    <a:pt x="168313" y="98104"/>
                  </a:lnTo>
                  <a:lnTo>
                    <a:pt x="177234" y="105904"/>
                  </a:lnTo>
                  <a:lnTo>
                    <a:pt x="178680" y="105329"/>
                  </a:lnTo>
                  <a:lnTo>
                    <a:pt x="185455" y="100772"/>
                  </a:lnTo>
                  <a:lnTo>
                    <a:pt x="193746" y="97989"/>
                  </a:lnTo>
                  <a:lnTo>
                    <a:pt x="214869" y="82406"/>
                  </a:lnTo>
                  <a:lnTo>
                    <a:pt x="217660" y="81726"/>
                  </a:lnTo>
                  <a:lnTo>
                    <a:pt x="226329" y="76029"/>
                  </a:lnTo>
                  <a:lnTo>
                    <a:pt x="229575" y="70833"/>
                  </a:lnTo>
                  <a:lnTo>
                    <a:pt x="232011" y="65215"/>
                  </a:lnTo>
                  <a:lnTo>
                    <a:pt x="247551" y="44633"/>
                  </a:lnTo>
                  <a:lnTo>
                    <a:pt x="249921" y="38688"/>
                  </a:lnTo>
                  <a:lnTo>
                    <a:pt x="255842" y="29763"/>
                  </a:lnTo>
                  <a:lnTo>
                    <a:pt x="257575" y="23812"/>
                  </a:lnTo>
                  <a:lnTo>
                    <a:pt x="259030" y="21827"/>
                  </a:lnTo>
                  <a:lnTo>
                    <a:pt x="260991" y="20505"/>
                  </a:lnTo>
                  <a:lnTo>
                    <a:pt x="263291" y="19623"/>
                  </a:lnTo>
                  <a:lnTo>
                    <a:pt x="264825" y="18043"/>
                  </a:lnTo>
                  <a:lnTo>
                    <a:pt x="268614" y="8868"/>
                  </a:lnTo>
                  <a:lnTo>
                    <a:pt x="27682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54" name="SMARTInkShape-307"/>
            <p:cNvSpPr/>
            <p:nvPr>
              <p:custDataLst>
                <p:tags r:id="rId97"/>
              </p:custDataLst>
            </p:nvPr>
          </p:nvSpPr>
          <p:spPr>
            <a:xfrm>
              <a:off x="5965031" y="1134070"/>
              <a:ext cx="410766" cy="17861"/>
            </a:xfrm>
            <a:custGeom>
              <a:avLst/>
              <a:gdLst/>
              <a:ahLst/>
              <a:cxnLst/>
              <a:rect l="0" t="0" r="0" b="0"/>
              <a:pathLst>
                <a:path w="410766" h="17861">
                  <a:moveTo>
                    <a:pt x="0" y="17860"/>
                  </a:moveTo>
                  <a:lnTo>
                    <a:pt x="0" y="17860"/>
                  </a:lnTo>
                  <a:lnTo>
                    <a:pt x="14258" y="11723"/>
                  </a:lnTo>
                  <a:lnTo>
                    <a:pt x="51070" y="6448"/>
                  </a:lnTo>
                  <a:lnTo>
                    <a:pt x="58417" y="2866"/>
                  </a:lnTo>
                  <a:lnTo>
                    <a:pt x="73862" y="566"/>
                  </a:lnTo>
                  <a:lnTo>
                    <a:pt x="114438" y="50"/>
                  </a:lnTo>
                  <a:lnTo>
                    <a:pt x="158727" y="5"/>
                  </a:lnTo>
                  <a:lnTo>
                    <a:pt x="197365" y="1"/>
                  </a:lnTo>
                  <a:lnTo>
                    <a:pt x="241222" y="0"/>
                  </a:lnTo>
                  <a:lnTo>
                    <a:pt x="283120" y="0"/>
                  </a:lnTo>
                  <a:lnTo>
                    <a:pt x="321306" y="993"/>
                  </a:lnTo>
                  <a:lnTo>
                    <a:pt x="365933" y="8378"/>
                  </a:lnTo>
                  <a:lnTo>
                    <a:pt x="377941" y="9677"/>
                  </a:lnTo>
                  <a:lnTo>
                    <a:pt x="410765" y="1786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55" name="SMARTInkShape-308"/>
            <p:cNvSpPr/>
            <p:nvPr>
              <p:custDataLst>
                <p:tags r:id="rId98"/>
              </p:custDataLst>
            </p:nvPr>
          </p:nvSpPr>
          <p:spPr>
            <a:xfrm>
              <a:off x="6509741" y="1125141"/>
              <a:ext cx="196455" cy="35719"/>
            </a:xfrm>
            <a:custGeom>
              <a:avLst/>
              <a:gdLst/>
              <a:ahLst/>
              <a:cxnLst/>
              <a:rect l="0" t="0" r="0" b="0"/>
              <a:pathLst>
                <a:path w="196455" h="35719">
                  <a:moveTo>
                    <a:pt x="0" y="35718"/>
                  </a:moveTo>
                  <a:lnTo>
                    <a:pt x="0" y="35718"/>
                  </a:lnTo>
                  <a:lnTo>
                    <a:pt x="0" y="19468"/>
                  </a:lnTo>
                  <a:lnTo>
                    <a:pt x="13562" y="4310"/>
                  </a:lnTo>
                  <a:lnTo>
                    <a:pt x="18595" y="1915"/>
                  </a:lnTo>
                  <a:lnTo>
                    <a:pt x="48830" y="74"/>
                  </a:lnTo>
                  <a:lnTo>
                    <a:pt x="89369" y="4"/>
                  </a:lnTo>
                  <a:lnTo>
                    <a:pt x="130974" y="0"/>
                  </a:lnTo>
                  <a:lnTo>
                    <a:pt x="172641" y="0"/>
                  </a:lnTo>
                  <a:lnTo>
                    <a:pt x="196454"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56" name="SMARTInkShape-309"/>
            <p:cNvSpPr/>
            <p:nvPr>
              <p:custDataLst>
                <p:tags r:id="rId99"/>
              </p:custDataLst>
            </p:nvPr>
          </p:nvSpPr>
          <p:spPr>
            <a:xfrm>
              <a:off x="5982889" y="1107281"/>
              <a:ext cx="178593" cy="339319"/>
            </a:xfrm>
            <a:custGeom>
              <a:avLst/>
              <a:gdLst/>
              <a:ahLst/>
              <a:cxnLst/>
              <a:rect l="0" t="0" r="0" b="0"/>
              <a:pathLst>
                <a:path w="178593" h="339319">
                  <a:moveTo>
                    <a:pt x="160736" y="0"/>
                  </a:moveTo>
                  <a:lnTo>
                    <a:pt x="160736" y="0"/>
                  </a:lnTo>
                  <a:lnTo>
                    <a:pt x="165476" y="4741"/>
                  </a:lnTo>
                  <a:lnTo>
                    <a:pt x="167803" y="9714"/>
                  </a:lnTo>
                  <a:lnTo>
                    <a:pt x="168424" y="12429"/>
                  </a:lnTo>
                  <a:lnTo>
                    <a:pt x="169830" y="14239"/>
                  </a:lnTo>
                  <a:lnTo>
                    <a:pt x="174038" y="16251"/>
                  </a:lnTo>
                  <a:lnTo>
                    <a:pt x="175557" y="17779"/>
                  </a:lnTo>
                  <a:lnTo>
                    <a:pt x="177245" y="22123"/>
                  </a:lnTo>
                  <a:lnTo>
                    <a:pt x="178560" y="63909"/>
                  </a:lnTo>
                  <a:lnTo>
                    <a:pt x="178592" y="103323"/>
                  </a:lnTo>
                  <a:lnTo>
                    <a:pt x="177602" y="127823"/>
                  </a:lnTo>
                  <a:lnTo>
                    <a:pt x="167572" y="169654"/>
                  </a:lnTo>
                  <a:lnTo>
                    <a:pt x="162762" y="187521"/>
                  </a:lnTo>
                  <a:lnTo>
                    <a:pt x="158268" y="230310"/>
                  </a:lnTo>
                  <a:lnTo>
                    <a:pt x="144929" y="273587"/>
                  </a:lnTo>
                  <a:lnTo>
                    <a:pt x="136410" y="292571"/>
                  </a:lnTo>
                  <a:lnTo>
                    <a:pt x="134049" y="299696"/>
                  </a:lnTo>
                  <a:lnTo>
                    <a:pt x="118565" y="321414"/>
                  </a:lnTo>
                  <a:lnTo>
                    <a:pt x="117739" y="324409"/>
                  </a:lnTo>
                  <a:lnTo>
                    <a:pt x="116196" y="326406"/>
                  </a:lnTo>
                  <a:lnTo>
                    <a:pt x="100952" y="336185"/>
                  </a:lnTo>
                  <a:lnTo>
                    <a:pt x="92201" y="338397"/>
                  </a:lnTo>
                  <a:lnTo>
                    <a:pt x="59532" y="339318"/>
                  </a:lnTo>
                  <a:lnTo>
                    <a:pt x="53579" y="336678"/>
                  </a:lnTo>
                  <a:lnTo>
                    <a:pt x="47625" y="333189"/>
                  </a:lnTo>
                  <a:lnTo>
                    <a:pt x="38697" y="330233"/>
                  </a:lnTo>
                  <a:lnTo>
                    <a:pt x="0" y="29468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1472" name="SMARTInkShape-Group65"/>
          <p:cNvGrpSpPr/>
          <p:nvPr/>
        </p:nvGrpSpPr>
        <p:grpSpPr>
          <a:xfrm>
            <a:off x="7429499" y="705445"/>
            <a:ext cx="1096922" cy="312540"/>
            <a:chOff x="7429499" y="705445"/>
            <a:chExt cx="1096922" cy="312540"/>
          </a:xfrm>
        </p:grpSpPr>
        <p:sp>
          <p:nvSpPr>
            <p:cNvPr id="1258" name="SMARTInkShape-310"/>
            <p:cNvSpPr/>
            <p:nvPr>
              <p:custDataLst>
                <p:tags r:id="rId89"/>
              </p:custDataLst>
            </p:nvPr>
          </p:nvSpPr>
          <p:spPr>
            <a:xfrm>
              <a:off x="7929562" y="723446"/>
              <a:ext cx="133946" cy="17719"/>
            </a:xfrm>
            <a:custGeom>
              <a:avLst/>
              <a:gdLst/>
              <a:ahLst/>
              <a:cxnLst/>
              <a:rect l="0" t="0" r="0" b="0"/>
              <a:pathLst>
                <a:path w="133946" h="17719">
                  <a:moveTo>
                    <a:pt x="0" y="17718"/>
                  </a:moveTo>
                  <a:lnTo>
                    <a:pt x="0" y="17718"/>
                  </a:lnTo>
                  <a:lnTo>
                    <a:pt x="12428" y="5289"/>
                  </a:lnTo>
                  <a:lnTo>
                    <a:pt x="20737" y="2272"/>
                  </a:lnTo>
                  <a:lnTo>
                    <a:pt x="52011" y="0"/>
                  </a:lnTo>
                  <a:lnTo>
                    <a:pt x="60489" y="2567"/>
                  </a:lnTo>
                  <a:lnTo>
                    <a:pt x="68555" y="6023"/>
                  </a:lnTo>
                  <a:lnTo>
                    <a:pt x="107337" y="11272"/>
                  </a:lnTo>
                  <a:lnTo>
                    <a:pt x="133945" y="1771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59" name="SMARTInkShape-311"/>
            <p:cNvSpPr/>
            <p:nvPr>
              <p:custDataLst>
                <p:tags r:id="rId90"/>
              </p:custDataLst>
            </p:nvPr>
          </p:nvSpPr>
          <p:spPr>
            <a:xfrm>
              <a:off x="8233294" y="705445"/>
              <a:ext cx="293127" cy="258548"/>
            </a:xfrm>
            <a:custGeom>
              <a:avLst/>
              <a:gdLst/>
              <a:ahLst/>
              <a:cxnLst/>
              <a:rect l="0" t="0" r="0" b="0"/>
              <a:pathLst>
                <a:path w="293127" h="258548">
                  <a:moveTo>
                    <a:pt x="89174" y="53578"/>
                  </a:moveTo>
                  <a:lnTo>
                    <a:pt x="89174" y="53578"/>
                  </a:lnTo>
                  <a:lnTo>
                    <a:pt x="69057" y="53578"/>
                  </a:lnTo>
                  <a:lnTo>
                    <a:pt x="66833" y="54571"/>
                  </a:lnTo>
                  <a:lnTo>
                    <a:pt x="65350" y="56224"/>
                  </a:lnTo>
                  <a:lnTo>
                    <a:pt x="64362" y="58319"/>
                  </a:lnTo>
                  <a:lnTo>
                    <a:pt x="62710" y="59715"/>
                  </a:lnTo>
                  <a:lnTo>
                    <a:pt x="52932" y="64602"/>
                  </a:lnTo>
                  <a:lnTo>
                    <a:pt x="23578" y="92393"/>
                  </a:lnTo>
                  <a:lnTo>
                    <a:pt x="12754" y="110340"/>
                  </a:lnTo>
                  <a:lnTo>
                    <a:pt x="8985" y="121219"/>
                  </a:lnTo>
                  <a:lnTo>
                    <a:pt x="3016" y="131718"/>
                  </a:lnTo>
                  <a:lnTo>
                    <a:pt x="0" y="163334"/>
                  </a:lnTo>
                  <a:lnTo>
                    <a:pt x="12317" y="193966"/>
                  </a:lnTo>
                  <a:lnTo>
                    <a:pt x="20620" y="202955"/>
                  </a:lnTo>
                  <a:lnTo>
                    <a:pt x="59577" y="226077"/>
                  </a:lnTo>
                  <a:lnTo>
                    <a:pt x="101091" y="246054"/>
                  </a:lnTo>
                  <a:lnTo>
                    <a:pt x="142754" y="256867"/>
                  </a:lnTo>
                  <a:lnTo>
                    <a:pt x="166565" y="258547"/>
                  </a:lnTo>
                  <a:lnTo>
                    <a:pt x="207024" y="251236"/>
                  </a:lnTo>
                  <a:lnTo>
                    <a:pt x="218613" y="247921"/>
                  </a:lnTo>
                  <a:lnTo>
                    <a:pt x="228062" y="244133"/>
                  </a:lnTo>
                  <a:lnTo>
                    <a:pt x="243546" y="241008"/>
                  </a:lnTo>
                  <a:lnTo>
                    <a:pt x="274637" y="223063"/>
                  </a:lnTo>
                  <a:lnTo>
                    <a:pt x="280743" y="217209"/>
                  </a:lnTo>
                  <a:lnTo>
                    <a:pt x="291336" y="193286"/>
                  </a:lnTo>
                  <a:lnTo>
                    <a:pt x="293126" y="185785"/>
                  </a:lnTo>
                  <a:lnTo>
                    <a:pt x="291276" y="176498"/>
                  </a:lnTo>
                  <a:lnTo>
                    <a:pt x="287301" y="160114"/>
                  </a:lnTo>
                  <a:lnTo>
                    <a:pt x="283478" y="142691"/>
                  </a:lnTo>
                  <a:lnTo>
                    <a:pt x="277726" y="130887"/>
                  </a:lnTo>
                  <a:lnTo>
                    <a:pt x="240691" y="89292"/>
                  </a:lnTo>
                  <a:lnTo>
                    <a:pt x="210184" y="60523"/>
                  </a:lnTo>
                  <a:lnTo>
                    <a:pt x="166397" y="32907"/>
                  </a:lnTo>
                  <a:lnTo>
                    <a:pt x="122815" y="12182"/>
                  </a:lnTo>
                  <a:lnTo>
                    <a:pt x="98104"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60" name="SMARTInkShape-312"/>
            <p:cNvSpPr/>
            <p:nvPr>
              <p:custDataLst>
                <p:tags r:id="rId91"/>
              </p:custDataLst>
            </p:nvPr>
          </p:nvSpPr>
          <p:spPr>
            <a:xfrm>
              <a:off x="7429499" y="723305"/>
              <a:ext cx="133947" cy="294680"/>
            </a:xfrm>
            <a:custGeom>
              <a:avLst/>
              <a:gdLst/>
              <a:ahLst/>
              <a:cxnLst/>
              <a:rect l="0" t="0" r="0" b="0"/>
              <a:pathLst>
                <a:path w="133947" h="294680">
                  <a:moveTo>
                    <a:pt x="133946" y="0"/>
                  </a:moveTo>
                  <a:lnTo>
                    <a:pt x="133946" y="0"/>
                  </a:lnTo>
                  <a:lnTo>
                    <a:pt x="133946" y="9481"/>
                  </a:lnTo>
                  <a:lnTo>
                    <a:pt x="131301" y="16781"/>
                  </a:lnTo>
                  <a:lnTo>
                    <a:pt x="126258" y="24812"/>
                  </a:lnTo>
                  <a:lnTo>
                    <a:pt x="124269" y="33527"/>
                  </a:lnTo>
                  <a:lnTo>
                    <a:pt x="98163" y="77967"/>
                  </a:lnTo>
                  <a:lnTo>
                    <a:pt x="71436" y="122539"/>
                  </a:lnTo>
                  <a:lnTo>
                    <a:pt x="44649" y="167186"/>
                  </a:lnTo>
                  <a:lnTo>
                    <a:pt x="23814" y="202783"/>
                  </a:lnTo>
                  <a:lnTo>
                    <a:pt x="8868" y="247122"/>
                  </a:lnTo>
                  <a:lnTo>
                    <a:pt x="1364" y="269504"/>
                  </a:lnTo>
                  <a:lnTo>
                    <a:pt x="0" y="29467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61" name="SMARTInkShape-313"/>
            <p:cNvSpPr/>
            <p:nvPr>
              <p:custDataLst>
                <p:tags r:id="rId92"/>
              </p:custDataLst>
            </p:nvPr>
          </p:nvSpPr>
          <p:spPr>
            <a:xfrm>
              <a:off x="7662085" y="705445"/>
              <a:ext cx="186954" cy="241079"/>
            </a:xfrm>
            <a:custGeom>
              <a:avLst/>
              <a:gdLst/>
              <a:ahLst/>
              <a:cxnLst/>
              <a:rect l="0" t="0" r="0" b="0"/>
              <a:pathLst>
                <a:path w="186954" h="241079">
                  <a:moveTo>
                    <a:pt x="133531" y="0"/>
                  </a:moveTo>
                  <a:lnTo>
                    <a:pt x="133531" y="0"/>
                  </a:lnTo>
                  <a:lnTo>
                    <a:pt x="128792" y="0"/>
                  </a:lnTo>
                  <a:lnTo>
                    <a:pt x="116362" y="4741"/>
                  </a:lnTo>
                  <a:lnTo>
                    <a:pt x="113156" y="7129"/>
                  </a:lnTo>
                  <a:lnTo>
                    <a:pt x="107651" y="14239"/>
                  </a:lnTo>
                  <a:lnTo>
                    <a:pt x="94564" y="22123"/>
                  </a:lnTo>
                  <a:lnTo>
                    <a:pt x="58929" y="57753"/>
                  </a:lnTo>
                  <a:lnTo>
                    <a:pt x="35469" y="98297"/>
                  </a:lnTo>
                  <a:lnTo>
                    <a:pt x="12492" y="137752"/>
                  </a:lnTo>
                  <a:lnTo>
                    <a:pt x="6656" y="158253"/>
                  </a:lnTo>
                  <a:lnTo>
                    <a:pt x="2729" y="166577"/>
                  </a:lnTo>
                  <a:lnTo>
                    <a:pt x="0" y="189114"/>
                  </a:lnTo>
                  <a:lnTo>
                    <a:pt x="2416" y="195837"/>
                  </a:lnTo>
                  <a:lnTo>
                    <a:pt x="29401" y="226208"/>
                  </a:lnTo>
                  <a:lnTo>
                    <a:pt x="35327" y="229522"/>
                  </a:lnTo>
                  <a:lnTo>
                    <a:pt x="68213" y="240171"/>
                  </a:lnTo>
                  <a:lnTo>
                    <a:pt x="112594" y="241078"/>
                  </a:lnTo>
                  <a:lnTo>
                    <a:pt x="128430" y="240102"/>
                  </a:lnTo>
                  <a:lnTo>
                    <a:pt x="159586" y="232723"/>
                  </a:lnTo>
                  <a:lnTo>
                    <a:pt x="162808" y="232540"/>
                  </a:lnTo>
                  <a:lnTo>
                    <a:pt x="169033" y="229690"/>
                  </a:lnTo>
                  <a:lnTo>
                    <a:pt x="185334" y="215931"/>
                  </a:lnTo>
                  <a:lnTo>
                    <a:pt x="186320" y="212386"/>
                  </a:lnTo>
                  <a:lnTo>
                    <a:pt x="186953" y="202026"/>
                  </a:lnTo>
                  <a:lnTo>
                    <a:pt x="184395" y="196284"/>
                  </a:lnTo>
                  <a:lnTo>
                    <a:pt x="182324" y="193364"/>
                  </a:lnTo>
                  <a:lnTo>
                    <a:pt x="169927" y="184514"/>
                  </a:lnTo>
                  <a:lnTo>
                    <a:pt x="127151" y="166319"/>
                  </a:lnTo>
                  <a:lnTo>
                    <a:pt x="90688" y="154402"/>
                  </a:lnTo>
                  <a:lnTo>
                    <a:pt x="71559" y="149929"/>
                  </a:lnTo>
                  <a:lnTo>
                    <a:pt x="52057" y="144268"/>
                  </a:lnTo>
                  <a:lnTo>
                    <a:pt x="10404" y="142886"/>
                  </a:lnTo>
                  <a:lnTo>
                    <a:pt x="993" y="150565"/>
                  </a:lnTo>
                  <a:lnTo>
                    <a:pt x="1516" y="150978"/>
                  </a:lnTo>
                  <a:lnTo>
                    <a:pt x="4744" y="151437"/>
                  </a:lnTo>
                  <a:lnTo>
                    <a:pt x="6001" y="152552"/>
                  </a:lnTo>
                  <a:lnTo>
                    <a:pt x="7399" y="156437"/>
                  </a:lnTo>
                  <a:lnTo>
                    <a:pt x="8764" y="157869"/>
                  </a:lnTo>
                  <a:lnTo>
                    <a:pt x="17445" y="16073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62" name="SMARTInkShape-314"/>
            <p:cNvSpPr/>
            <p:nvPr>
              <p:custDataLst>
                <p:tags r:id="rId93"/>
              </p:custDataLst>
            </p:nvPr>
          </p:nvSpPr>
          <p:spPr>
            <a:xfrm>
              <a:off x="7956366" y="741164"/>
              <a:ext cx="151790" cy="214281"/>
            </a:xfrm>
            <a:custGeom>
              <a:avLst/>
              <a:gdLst/>
              <a:ahLst/>
              <a:cxnLst/>
              <a:rect l="0" t="0" r="0" b="0"/>
              <a:pathLst>
                <a:path w="151790" h="214281">
                  <a:moveTo>
                    <a:pt x="80352" y="8930"/>
                  </a:moveTo>
                  <a:lnTo>
                    <a:pt x="80352" y="8930"/>
                  </a:lnTo>
                  <a:lnTo>
                    <a:pt x="85093" y="4189"/>
                  </a:lnTo>
                  <a:lnTo>
                    <a:pt x="90065" y="1862"/>
                  </a:lnTo>
                  <a:lnTo>
                    <a:pt x="107105" y="1"/>
                  </a:lnTo>
                  <a:lnTo>
                    <a:pt x="102389" y="0"/>
                  </a:lnTo>
                  <a:lnTo>
                    <a:pt x="100997" y="992"/>
                  </a:lnTo>
                  <a:lnTo>
                    <a:pt x="100069" y="2646"/>
                  </a:lnTo>
                  <a:lnTo>
                    <a:pt x="99449" y="4741"/>
                  </a:lnTo>
                  <a:lnTo>
                    <a:pt x="98044" y="6137"/>
                  </a:lnTo>
                  <a:lnTo>
                    <a:pt x="88661" y="11024"/>
                  </a:lnTo>
                  <a:lnTo>
                    <a:pt x="83054" y="14821"/>
                  </a:lnTo>
                  <a:lnTo>
                    <a:pt x="74317" y="17951"/>
                  </a:lnTo>
                  <a:lnTo>
                    <a:pt x="30577" y="50625"/>
                  </a:lnTo>
                  <a:lnTo>
                    <a:pt x="5970" y="74415"/>
                  </a:lnTo>
                  <a:lnTo>
                    <a:pt x="2645" y="80368"/>
                  </a:lnTo>
                  <a:lnTo>
                    <a:pt x="511" y="92274"/>
                  </a:lnTo>
                  <a:lnTo>
                    <a:pt x="0" y="119063"/>
                  </a:lnTo>
                  <a:lnTo>
                    <a:pt x="4729" y="132733"/>
                  </a:lnTo>
                  <a:lnTo>
                    <a:pt x="7116" y="136113"/>
                  </a:lnTo>
                  <a:lnTo>
                    <a:pt x="23901" y="150403"/>
                  </a:lnTo>
                  <a:lnTo>
                    <a:pt x="32759" y="163075"/>
                  </a:lnTo>
                  <a:lnTo>
                    <a:pt x="73518" y="187641"/>
                  </a:lnTo>
                  <a:lnTo>
                    <a:pt x="87257" y="193842"/>
                  </a:lnTo>
                  <a:lnTo>
                    <a:pt x="114031" y="198870"/>
                  </a:lnTo>
                  <a:lnTo>
                    <a:pt x="122835" y="204096"/>
                  </a:lnTo>
                  <a:lnTo>
                    <a:pt x="134429" y="205214"/>
                  </a:lnTo>
                  <a:lnTo>
                    <a:pt x="137239" y="205270"/>
                  </a:lnTo>
                  <a:lnTo>
                    <a:pt x="139113" y="206300"/>
                  </a:lnTo>
                  <a:lnTo>
                    <a:pt x="140362" y="207979"/>
                  </a:lnTo>
                  <a:lnTo>
                    <a:pt x="142367" y="213061"/>
                  </a:lnTo>
                  <a:lnTo>
                    <a:pt x="145287" y="213756"/>
                  </a:lnTo>
                  <a:lnTo>
                    <a:pt x="151410" y="214280"/>
                  </a:lnTo>
                  <a:lnTo>
                    <a:pt x="151789" y="1785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1479" name="SMARTInkShape-Group66"/>
          <p:cNvGrpSpPr/>
          <p:nvPr/>
        </p:nvGrpSpPr>
        <p:grpSpPr>
          <a:xfrm>
            <a:off x="5813281" y="678776"/>
            <a:ext cx="1312610" cy="437433"/>
            <a:chOff x="5813281" y="678776"/>
            <a:chExt cx="1312610" cy="437433"/>
          </a:xfrm>
        </p:grpSpPr>
        <p:sp>
          <p:nvSpPr>
            <p:cNvPr id="1473" name="SMARTInkShape-315"/>
            <p:cNvSpPr/>
            <p:nvPr>
              <p:custDataLst>
                <p:tags r:id="rId83"/>
              </p:custDataLst>
            </p:nvPr>
          </p:nvSpPr>
          <p:spPr>
            <a:xfrm>
              <a:off x="6920554" y="803672"/>
              <a:ext cx="205337" cy="125016"/>
            </a:xfrm>
            <a:custGeom>
              <a:avLst/>
              <a:gdLst/>
              <a:ahLst/>
              <a:cxnLst/>
              <a:rect l="0" t="0" r="0" b="0"/>
              <a:pathLst>
                <a:path w="205337" h="125016">
                  <a:moveTo>
                    <a:pt x="107109" y="0"/>
                  </a:moveTo>
                  <a:lnTo>
                    <a:pt x="107109" y="0"/>
                  </a:lnTo>
                  <a:lnTo>
                    <a:pt x="63661" y="0"/>
                  </a:lnTo>
                  <a:lnTo>
                    <a:pt x="51793" y="0"/>
                  </a:lnTo>
                  <a:lnTo>
                    <a:pt x="45152" y="2646"/>
                  </a:lnTo>
                  <a:lnTo>
                    <a:pt x="38893" y="6137"/>
                  </a:lnTo>
                  <a:lnTo>
                    <a:pt x="29792" y="9094"/>
                  </a:lnTo>
                  <a:lnTo>
                    <a:pt x="5908" y="29888"/>
                  </a:lnTo>
                  <a:lnTo>
                    <a:pt x="2601" y="35773"/>
                  </a:lnTo>
                  <a:lnTo>
                    <a:pt x="476" y="47636"/>
                  </a:lnTo>
                  <a:lnTo>
                    <a:pt x="0" y="65485"/>
                  </a:lnTo>
                  <a:lnTo>
                    <a:pt x="2620" y="71438"/>
                  </a:lnTo>
                  <a:lnTo>
                    <a:pt x="4708" y="74414"/>
                  </a:lnTo>
                  <a:lnTo>
                    <a:pt x="9673" y="77721"/>
                  </a:lnTo>
                  <a:lnTo>
                    <a:pt x="15187" y="80183"/>
                  </a:lnTo>
                  <a:lnTo>
                    <a:pt x="20946" y="84585"/>
                  </a:lnTo>
                  <a:lnTo>
                    <a:pt x="29458" y="87203"/>
                  </a:lnTo>
                  <a:lnTo>
                    <a:pt x="38863" y="89358"/>
                  </a:lnTo>
                  <a:lnTo>
                    <a:pt x="66371" y="103454"/>
                  </a:lnTo>
                  <a:lnTo>
                    <a:pt x="107376" y="107823"/>
                  </a:lnTo>
                  <a:lnTo>
                    <a:pt x="151703" y="116222"/>
                  </a:lnTo>
                  <a:lnTo>
                    <a:pt x="194339" y="124113"/>
                  </a:lnTo>
                  <a:lnTo>
                    <a:pt x="205336" y="12501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74" name="SMARTInkShape-316"/>
            <p:cNvSpPr/>
            <p:nvPr>
              <p:custDataLst>
                <p:tags r:id="rId84"/>
              </p:custDataLst>
            </p:nvPr>
          </p:nvSpPr>
          <p:spPr>
            <a:xfrm>
              <a:off x="6902648" y="741164"/>
              <a:ext cx="44649" cy="250032"/>
            </a:xfrm>
            <a:custGeom>
              <a:avLst/>
              <a:gdLst/>
              <a:ahLst/>
              <a:cxnLst/>
              <a:rect l="0" t="0" r="0" b="0"/>
              <a:pathLst>
                <a:path w="44649" h="250032">
                  <a:moveTo>
                    <a:pt x="44648" y="0"/>
                  </a:moveTo>
                  <a:lnTo>
                    <a:pt x="44648" y="0"/>
                  </a:lnTo>
                  <a:lnTo>
                    <a:pt x="39909" y="4741"/>
                  </a:lnTo>
                  <a:lnTo>
                    <a:pt x="37581" y="9714"/>
                  </a:lnTo>
                  <a:lnTo>
                    <a:pt x="34972" y="23916"/>
                  </a:lnTo>
                  <a:lnTo>
                    <a:pt x="28699" y="35739"/>
                  </a:lnTo>
                  <a:lnTo>
                    <a:pt x="22081" y="78787"/>
                  </a:lnTo>
                  <a:lnTo>
                    <a:pt x="17115" y="119144"/>
                  </a:lnTo>
                  <a:lnTo>
                    <a:pt x="9496" y="158093"/>
                  </a:lnTo>
                  <a:lnTo>
                    <a:pt x="7960" y="193538"/>
                  </a:lnTo>
                  <a:lnTo>
                    <a:pt x="829" y="219356"/>
                  </a:lnTo>
                  <a:lnTo>
                    <a:pt x="0" y="25003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75" name="SMARTInkShape-317"/>
            <p:cNvSpPr/>
            <p:nvPr>
              <p:custDataLst>
                <p:tags r:id="rId85"/>
              </p:custDataLst>
            </p:nvPr>
          </p:nvSpPr>
          <p:spPr>
            <a:xfrm>
              <a:off x="6670490" y="830461"/>
              <a:ext cx="125002" cy="115683"/>
            </a:xfrm>
            <a:custGeom>
              <a:avLst/>
              <a:gdLst/>
              <a:ahLst/>
              <a:cxnLst/>
              <a:rect l="0" t="0" r="0" b="0"/>
              <a:pathLst>
                <a:path w="125002" h="115683">
                  <a:moveTo>
                    <a:pt x="71423" y="0"/>
                  </a:moveTo>
                  <a:lnTo>
                    <a:pt x="71423" y="0"/>
                  </a:lnTo>
                  <a:lnTo>
                    <a:pt x="50433" y="0"/>
                  </a:lnTo>
                  <a:lnTo>
                    <a:pt x="44566" y="2646"/>
                  </a:lnTo>
                  <a:lnTo>
                    <a:pt x="38651" y="6137"/>
                  </a:lnTo>
                  <a:lnTo>
                    <a:pt x="29742" y="9094"/>
                  </a:lnTo>
                  <a:lnTo>
                    <a:pt x="5571" y="30170"/>
                  </a:lnTo>
                  <a:lnTo>
                    <a:pt x="2469" y="35898"/>
                  </a:lnTo>
                  <a:lnTo>
                    <a:pt x="313" y="50625"/>
                  </a:lnTo>
                  <a:lnTo>
                    <a:pt x="0" y="74415"/>
                  </a:lnTo>
                  <a:lnTo>
                    <a:pt x="2638" y="80368"/>
                  </a:lnTo>
                  <a:lnTo>
                    <a:pt x="12415" y="92273"/>
                  </a:lnTo>
                  <a:lnTo>
                    <a:pt x="18078" y="95581"/>
                  </a:lnTo>
                  <a:lnTo>
                    <a:pt x="23902" y="98043"/>
                  </a:lnTo>
                  <a:lnTo>
                    <a:pt x="29798" y="102444"/>
                  </a:lnTo>
                  <a:lnTo>
                    <a:pt x="38371" y="105062"/>
                  </a:lnTo>
                  <a:lnTo>
                    <a:pt x="47804" y="107218"/>
                  </a:lnTo>
                  <a:lnTo>
                    <a:pt x="59684" y="113017"/>
                  </a:lnTo>
                  <a:lnTo>
                    <a:pt x="86720" y="115682"/>
                  </a:lnTo>
                  <a:lnTo>
                    <a:pt x="95751" y="113260"/>
                  </a:lnTo>
                  <a:lnTo>
                    <a:pt x="125001" y="9822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76" name="SMARTInkShape-318"/>
            <p:cNvSpPr/>
            <p:nvPr>
              <p:custDataLst>
                <p:tags r:id="rId86"/>
              </p:custDataLst>
            </p:nvPr>
          </p:nvSpPr>
          <p:spPr>
            <a:xfrm>
              <a:off x="6491886" y="821531"/>
              <a:ext cx="121219" cy="116074"/>
            </a:xfrm>
            <a:custGeom>
              <a:avLst/>
              <a:gdLst/>
              <a:ahLst/>
              <a:cxnLst/>
              <a:rect l="0" t="0" r="0" b="0"/>
              <a:pathLst>
                <a:path w="121219" h="116074">
                  <a:moveTo>
                    <a:pt x="17855" y="8930"/>
                  </a:moveTo>
                  <a:lnTo>
                    <a:pt x="17855" y="8930"/>
                  </a:lnTo>
                  <a:lnTo>
                    <a:pt x="3617" y="24161"/>
                  </a:lnTo>
                  <a:lnTo>
                    <a:pt x="473" y="34001"/>
                  </a:lnTo>
                  <a:lnTo>
                    <a:pt x="0" y="65517"/>
                  </a:lnTo>
                  <a:lnTo>
                    <a:pt x="2644" y="71452"/>
                  </a:lnTo>
                  <a:lnTo>
                    <a:pt x="6134" y="77397"/>
                  </a:lnTo>
                  <a:lnTo>
                    <a:pt x="9091" y="86322"/>
                  </a:lnTo>
                  <a:lnTo>
                    <a:pt x="29885" y="110133"/>
                  </a:lnTo>
                  <a:lnTo>
                    <a:pt x="35770" y="113440"/>
                  </a:lnTo>
                  <a:lnTo>
                    <a:pt x="47632" y="115563"/>
                  </a:lnTo>
                  <a:lnTo>
                    <a:pt x="66722" y="116073"/>
                  </a:lnTo>
                  <a:lnTo>
                    <a:pt x="71985" y="113434"/>
                  </a:lnTo>
                  <a:lnTo>
                    <a:pt x="77633" y="109947"/>
                  </a:lnTo>
                  <a:lnTo>
                    <a:pt x="86389" y="106991"/>
                  </a:lnTo>
                  <a:lnTo>
                    <a:pt x="107706" y="91337"/>
                  </a:lnTo>
                  <a:lnTo>
                    <a:pt x="110498" y="90657"/>
                  </a:lnTo>
                  <a:lnTo>
                    <a:pt x="112359" y="89211"/>
                  </a:lnTo>
                  <a:lnTo>
                    <a:pt x="114428" y="84960"/>
                  </a:lnTo>
                  <a:lnTo>
                    <a:pt x="117046" y="56531"/>
                  </a:lnTo>
                  <a:lnTo>
                    <a:pt x="120810" y="50591"/>
                  </a:lnTo>
                  <a:lnTo>
                    <a:pt x="121218" y="47618"/>
                  </a:lnTo>
                  <a:lnTo>
                    <a:pt x="115263" y="28938"/>
                  </a:lnTo>
                  <a:lnTo>
                    <a:pt x="102787" y="13609"/>
                  </a:lnTo>
                  <a:lnTo>
                    <a:pt x="97606" y="11010"/>
                  </a:lnTo>
                  <a:lnTo>
                    <a:pt x="83258" y="8212"/>
                  </a:lnTo>
                  <a:lnTo>
                    <a:pt x="71418" y="1916"/>
                  </a:lnTo>
                  <a:lnTo>
                    <a:pt x="2678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77" name="SMARTInkShape-319"/>
            <p:cNvSpPr/>
            <p:nvPr>
              <p:custDataLst>
                <p:tags r:id="rId87"/>
              </p:custDataLst>
            </p:nvPr>
          </p:nvSpPr>
          <p:spPr>
            <a:xfrm>
              <a:off x="5813281" y="678776"/>
              <a:ext cx="168333" cy="437433"/>
            </a:xfrm>
            <a:custGeom>
              <a:avLst/>
              <a:gdLst/>
              <a:ahLst/>
              <a:cxnLst/>
              <a:rect l="0" t="0" r="0" b="0"/>
              <a:pathLst>
                <a:path w="168333" h="437433">
                  <a:moveTo>
                    <a:pt x="17805" y="115966"/>
                  </a:moveTo>
                  <a:lnTo>
                    <a:pt x="17805" y="115966"/>
                  </a:lnTo>
                  <a:lnTo>
                    <a:pt x="17805" y="132217"/>
                  </a:lnTo>
                  <a:lnTo>
                    <a:pt x="23941" y="140637"/>
                  </a:lnTo>
                  <a:lnTo>
                    <a:pt x="26899" y="148963"/>
                  </a:lnTo>
                  <a:lnTo>
                    <a:pt x="59500" y="193523"/>
                  </a:lnTo>
                  <a:lnTo>
                    <a:pt x="67421" y="209171"/>
                  </a:lnTo>
                  <a:lnTo>
                    <a:pt x="73247" y="229590"/>
                  </a:lnTo>
                  <a:lnTo>
                    <a:pt x="83657" y="248213"/>
                  </a:lnTo>
                  <a:lnTo>
                    <a:pt x="96044" y="288681"/>
                  </a:lnTo>
                  <a:lnTo>
                    <a:pt x="104623" y="312434"/>
                  </a:lnTo>
                  <a:lnTo>
                    <a:pt x="106992" y="323340"/>
                  </a:lnTo>
                  <a:lnTo>
                    <a:pt x="112911" y="336050"/>
                  </a:lnTo>
                  <a:lnTo>
                    <a:pt x="116100" y="350950"/>
                  </a:lnTo>
                  <a:lnTo>
                    <a:pt x="122917" y="365377"/>
                  </a:lnTo>
                  <a:lnTo>
                    <a:pt x="127428" y="390870"/>
                  </a:lnTo>
                  <a:lnTo>
                    <a:pt x="131018" y="397888"/>
                  </a:lnTo>
                  <a:lnTo>
                    <a:pt x="133511" y="413510"/>
                  </a:lnTo>
                  <a:lnTo>
                    <a:pt x="133890" y="437432"/>
                  </a:lnTo>
                  <a:lnTo>
                    <a:pt x="133890" y="425006"/>
                  </a:lnTo>
                  <a:lnTo>
                    <a:pt x="132899" y="423196"/>
                  </a:lnTo>
                  <a:lnTo>
                    <a:pt x="131245" y="421989"/>
                  </a:lnTo>
                  <a:lnTo>
                    <a:pt x="129150" y="421184"/>
                  </a:lnTo>
                  <a:lnTo>
                    <a:pt x="127754" y="419656"/>
                  </a:lnTo>
                  <a:lnTo>
                    <a:pt x="122867" y="410074"/>
                  </a:lnTo>
                  <a:lnTo>
                    <a:pt x="104002" y="385036"/>
                  </a:lnTo>
                  <a:lnTo>
                    <a:pt x="88686" y="350162"/>
                  </a:lnTo>
                  <a:lnTo>
                    <a:pt x="62438" y="305956"/>
                  </a:lnTo>
                  <a:lnTo>
                    <a:pt x="50544" y="287330"/>
                  </a:lnTo>
                  <a:lnTo>
                    <a:pt x="37813" y="246860"/>
                  </a:lnTo>
                  <a:lnTo>
                    <a:pt x="17756" y="207904"/>
                  </a:lnTo>
                  <a:lnTo>
                    <a:pt x="14796" y="204047"/>
                  </a:lnTo>
                  <a:lnTo>
                    <a:pt x="11506" y="194470"/>
                  </a:lnTo>
                  <a:lnTo>
                    <a:pt x="7009" y="177922"/>
                  </a:lnTo>
                  <a:lnTo>
                    <a:pt x="1340" y="159293"/>
                  </a:lnTo>
                  <a:lnTo>
                    <a:pt x="0" y="118444"/>
                  </a:lnTo>
                  <a:lnTo>
                    <a:pt x="961" y="110122"/>
                  </a:lnTo>
                  <a:lnTo>
                    <a:pt x="8049" y="84148"/>
                  </a:lnTo>
                  <a:lnTo>
                    <a:pt x="9623" y="73576"/>
                  </a:lnTo>
                  <a:lnTo>
                    <a:pt x="15931" y="59309"/>
                  </a:lnTo>
                  <a:lnTo>
                    <a:pt x="23093" y="48357"/>
                  </a:lnTo>
                  <a:lnTo>
                    <a:pt x="26647" y="38828"/>
                  </a:lnTo>
                  <a:lnTo>
                    <a:pt x="39021" y="23726"/>
                  </a:lnTo>
                  <a:lnTo>
                    <a:pt x="44762" y="20400"/>
                  </a:lnTo>
                  <a:lnTo>
                    <a:pt x="50622" y="17930"/>
                  </a:lnTo>
                  <a:lnTo>
                    <a:pt x="59499" y="11953"/>
                  </a:lnTo>
                  <a:lnTo>
                    <a:pt x="68414" y="8749"/>
                  </a:lnTo>
                  <a:lnTo>
                    <a:pt x="77338" y="2949"/>
                  </a:lnTo>
                  <a:lnTo>
                    <a:pt x="86266" y="789"/>
                  </a:lnTo>
                  <a:lnTo>
                    <a:pt x="101148" y="0"/>
                  </a:lnTo>
                  <a:lnTo>
                    <a:pt x="107101" y="2579"/>
                  </a:lnTo>
                  <a:lnTo>
                    <a:pt x="113055" y="6041"/>
                  </a:lnTo>
                  <a:lnTo>
                    <a:pt x="121985" y="8982"/>
                  </a:lnTo>
                  <a:lnTo>
                    <a:pt x="130914" y="14704"/>
                  </a:lnTo>
                  <a:lnTo>
                    <a:pt x="139844" y="17832"/>
                  </a:lnTo>
                  <a:lnTo>
                    <a:pt x="145797" y="22080"/>
                  </a:lnTo>
                  <a:lnTo>
                    <a:pt x="149104" y="27276"/>
                  </a:lnTo>
                  <a:lnTo>
                    <a:pt x="151566" y="32892"/>
                  </a:lnTo>
                  <a:lnTo>
                    <a:pt x="155968" y="38695"/>
                  </a:lnTo>
                  <a:lnTo>
                    <a:pt x="158586" y="47228"/>
                  </a:lnTo>
                  <a:lnTo>
                    <a:pt x="161396" y="67521"/>
                  </a:lnTo>
                  <a:lnTo>
                    <a:pt x="167693" y="80085"/>
                  </a:lnTo>
                  <a:lnTo>
                    <a:pt x="168332" y="83116"/>
                  </a:lnTo>
                  <a:lnTo>
                    <a:pt x="161809" y="108762"/>
                  </a:lnTo>
                  <a:lnTo>
                    <a:pt x="158536" y="115410"/>
                  </a:lnTo>
                  <a:lnTo>
                    <a:pt x="156274" y="118572"/>
                  </a:lnTo>
                  <a:lnTo>
                    <a:pt x="147407" y="144458"/>
                  </a:lnTo>
                  <a:lnTo>
                    <a:pt x="116015" y="186837"/>
                  </a:lnTo>
                  <a:lnTo>
                    <a:pt x="75351" y="229074"/>
                  </a:lnTo>
                  <a:lnTo>
                    <a:pt x="73146" y="235028"/>
                  </a:lnTo>
                  <a:lnTo>
                    <a:pt x="71566" y="237012"/>
                  </a:lnTo>
                  <a:lnTo>
                    <a:pt x="55178" y="248515"/>
                  </a:lnTo>
                  <a:lnTo>
                    <a:pt x="54259" y="251937"/>
                  </a:lnTo>
                  <a:lnTo>
                    <a:pt x="53669" y="257477"/>
                  </a:lnTo>
                  <a:lnTo>
                    <a:pt x="52629" y="257932"/>
                  </a:lnTo>
                  <a:lnTo>
                    <a:pt x="35664" y="25884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78" name="SMARTInkShape-320"/>
            <p:cNvSpPr/>
            <p:nvPr>
              <p:custDataLst>
                <p:tags r:id="rId88"/>
              </p:custDataLst>
            </p:nvPr>
          </p:nvSpPr>
          <p:spPr>
            <a:xfrm>
              <a:off x="6210326" y="696517"/>
              <a:ext cx="156542" cy="330364"/>
            </a:xfrm>
            <a:custGeom>
              <a:avLst/>
              <a:gdLst/>
              <a:ahLst/>
              <a:cxnLst/>
              <a:rect l="0" t="0" r="0" b="0"/>
              <a:pathLst>
                <a:path w="156542" h="330364">
                  <a:moveTo>
                    <a:pt x="13666" y="116085"/>
                  </a:moveTo>
                  <a:lnTo>
                    <a:pt x="13666" y="116085"/>
                  </a:lnTo>
                  <a:lnTo>
                    <a:pt x="8927" y="120825"/>
                  </a:lnTo>
                  <a:lnTo>
                    <a:pt x="6598" y="125798"/>
                  </a:lnTo>
                  <a:lnTo>
                    <a:pt x="4741" y="160783"/>
                  </a:lnTo>
                  <a:lnTo>
                    <a:pt x="4736" y="203802"/>
                  </a:lnTo>
                  <a:lnTo>
                    <a:pt x="13298" y="248331"/>
                  </a:lnTo>
                  <a:lnTo>
                    <a:pt x="13663" y="291637"/>
                  </a:lnTo>
                  <a:lnTo>
                    <a:pt x="13666" y="330363"/>
                  </a:lnTo>
                  <a:lnTo>
                    <a:pt x="5978" y="322706"/>
                  </a:lnTo>
                  <a:lnTo>
                    <a:pt x="5104" y="317094"/>
                  </a:lnTo>
                  <a:lnTo>
                    <a:pt x="3751" y="279024"/>
                  </a:lnTo>
                  <a:lnTo>
                    <a:pt x="0" y="269200"/>
                  </a:lnTo>
                  <a:lnTo>
                    <a:pt x="315" y="258219"/>
                  </a:lnTo>
                  <a:lnTo>
                    <a:pt x="4478" y="221985"/>
                  </a:lnTo>
                  <a:lnTo>
                    <a:pt x="4726" y="178427"/>
                  </a:lnTo>
                  <a:lnTo>
                    <a:pt x="5724" y="167605"/>
                  </a:lnTo>
                  <a:lnTo>
                    <a:pt x="11804" y="149927"/>
                  </a:lnTo>
                  <a:lnTo>
                    <a:pt x="16149" y="122988"/>
                  </a:lnTo>
                  <a:lnTo>
                    <a:pt x="21322" y="105542"/>
                  </a:lnTo>
                  <a:lnTo>
                    <a:pt x="23337" y="86405"/>
                  </a:lnTo>
                  <a:lnTo>
                    <a:pt x="29650" y="75320"/>
                  </a:lnTo>
                  <a:lnTo>
                    <a:pt x="45512" y="56633"/>
                  </a:lnTo>
                  <a:lnTo>
                    <a:pt x="51266" y="44663"/>
                  </a:lnTo>
                  <a:lnTo>
                    <a:pt x="79183" y="14882"/>
                  </a:lnTo>
                  <a:lnTo>
                    <a:pt x="85118" y="11574"/>
                  </a:lnTo>
                  <a:lnTo>
                    <a:pt x="91063" y="9112"/>
                  </a:lnTo>
                  <a:lnTo>
                    <a:pt x="99988" y="3140"/>
                  </a:lnTo>
                  <a:lnTo>
                    <a:pt x="108916" y="929"/>
                  </a:lnTo>
                  <a:lnTo>
                    <a:pt x="137395" y="0"/>
                  </a:lnTo>
                  <a:lnTo>
                    <a:pt x="137824" y="991"/>
                  </a:lnTo>
                  <a:lnTo>
                    <a:pt x="138300" y="4739"/>
                  </a:lnTo>
                  <a:lnTo>
                    <a:pt x="135865" y="9712"/>
                  </a:lnTo>
                  <a:lnTo>
                    <a:pt x="132469" y="15230"/>
                  </a:lnTo>
                  <a:lnTo>
                    <a:pt x="129565" y="23914"/>
                  </a:lnTo>
                  <a:lnTo>
                    <a:pt x="91372" y="65153"/>
                  </a:lnTo>
                  <a:lnTo>
                    <a:pt x="53426" y="104106"/>
                  </a:lnTo>
                  <a:lnTo>
                    <a:pt x="41387" y="132931"/>
                  </a:lnTo>
                  <a:lnTo>
                    <a:pt x="40491" y="154856"/>
                  </a:lnTo>
                  <a:lnTo>
                    <a:pt x="43117" y="160767"/>
                  </a:lnTo>
                  <a:lnTo>
                    <a:pt x="54696" y="175620"/>
                  </a:lnTo>
                  <a:lnTo>
                    <a:pt x="56706" y="181571"/>
                  </a:lnTo>
                  <a:lnTo>
                    <a:pt x="59226" y="183555"/>
                  </a:lnTo>
                  <a:lnTo>
                    <a:pt x="74884" y="189384"/>
                  </a:lnTo>
                  <a:lnTo>
                    <a:pt x="102929" y="211714"/>
                  </a:lnTo>
                  <a:lnTo>
                    <a:pt x="108901" y="214149"/>
                  </a:lnTo>
                  <a:lnTo>
                    <a:pt x="117841" y="220106"/>
                  </a:lnTo>
                  <a:lnTo>
                    <a:pt x="126774" y="223304"/>
                  </a:lnTo>
                  <a:lnTo>
                    <a:pt x="135705" y="229102"/>
                  </a:lnTo>
                  <a:lnTo>
                    <a:pt x="141658" y="230807"/>
                  </a:lnTo>
                  <a:lnTo>
                    <a:pt x="143643" y="232254"/>
                  </a:lnTo>
                  <a:lnTo>
                    <a:pt x="144966" y="234210"/>
                  </a:lnTo>
                  <a:lnTo>
                    <a:pt x="147089" y="239739"/>
                  </a:lnTo>
                  <a:lnTo>
                    <a:pt x="156160" y="249627"/>
                  </a:lnTo>
                  <a:lnTo>
                    <a:pt x="156541" y="26788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1485" name="SMARTInkShape-Group67"/>
          <p:cNvGrpSpPr/>
          <p:nvPr/>
        </p:nvGrpSpPr>
        <p:grpSpPr>
          <a:xfrm>
            <a:off x="8143874" y="214313"/>
            <a:ext cx="821531" cy="482204"/>
            <a:chOff x="8143874" y="214313"/>
            <a:chExt cx="821531" cy="482204"/>
          </a:xfrm>
        </p:grpSpPr>
        <p:sp>
          <p:nvSpPr>
            <p:cNvPr id="1480" name="SMARTInkShape-321"/>
            <p:cNvSpPr/>
            <p:nvPr>
              <p:custDataLst>
                <p:tags r:id="rId78"/>
              </p:custDataLst>
            </p:nvPr>
          </p:nvSpPr>
          <p:spPr>
            <a:xfrm>
              <a:off x="8545710" y="267891"/>
              <a:ext cx="214281" cy="169665"/>
            </a:xfrm>
            <a:custGeom>
              <a:avLst/>
              <a:gdLst/>
              <a:ahLst/>
              <a:cxnLst/>
              <a:rect l="0" t="0" r="0" b="0"/>
              <a:pathLst>
                <a:path w="214281" h="169665">
                  <a:moveTo>
                    <a:pt x="0" y="151804"/>
                  </a:moveTo>
                  <a:lnTo>
                    <a:pt x="0" y="151804"/>
                  </a:lnTo>
                  <a:lnTo>
                    <a:pt x="8927" y="151804"/>
                  </a:lnTo>
                  <a:lnTo>
                    <a:pt x="8930" y="138502"/>
                  </a:lnTo>
                  <a:lnTo>
                    <a:pt x="11576" y="133324"/>
                  </a:lnTo>
                  <a:lnTo>
                    <a:pt x="15067" y="127716"/>
                  </a:lnTo>
                  <a:lnTo>
                    <a:pt x="17308" y="116031"/>
                  </a:lnTo>
                  <a:lnTo>
                    <a:pt x="17492" y="113073"/>
                  </a:lnTo>
                  <a:lnTo>
                    <a:pt x="20343" y="107140"/>
                  </a:lnTo>
                  <a:lnTo>
                    <a:pt x="23924" y="101196"/>
                  </a:lnTo>
                  <a:lnTo>
                    <a:pt x="26933" y="92271"/>
                  </a:lnTo>
                  <a:lnTo>
                    <a:pt x="56592" y="50969"/>
                  </a:lnTo>
                  <a:lnTo>
                    <a:pt x="70235" y="41780"/>
                  </a:lnTo>
                  <a:lnTo>
                    <a:pt x="91907" y="31510"/>
                  </a:lnTo>
                  <a:lnTo>
                    <a:pt x="104108" y="21584"/>
                  </a:lnTo>
                  <a:lnTo>
                    <a:pt x="116072" y="15949"/>
                  </a:lnTo>
                  <a:lnTo>
                    <a:pt x="122032" y="12049"/>
                  </a:lnTo>
                  <a:lnTo>
                    <a:pt x="130967" y="9854"/>
                  </a:lnTo>
                  <a:lnTo>
                    <a:pt x="136922" y="9340"/>
                  </a:lnTo>
                  <a:lnTo>
                    <a:pt x="142875" y="6466"/>
                  </a:lnTo>
                  <a:lnTo>
                    <a:pt x="148829" y="2874"/>
                  </a:lnTo>
                  <a:lnTo>
                    <a:pt x="160212" y="112"/>
                  </a:lnTo>
                  <a:lnTo>
                    <a:pt x="174402" y="0"/>
                  </a:lnTo>
                  <a:lnTo>
                    <a:pt x="175800" y="992"/>
                  </a:lnTo>
                  <a:lnTo>
                    <a:pt x="176731" y="2645"/>
                  </a:lnTo>
                  <a:lnTo>
                    <a:pt x="177352" y="4740"/>
                  </a:lnTo>
                  <a:lnTo>
                    <a:pt x="185499" y="18091"/>
                  </a:lnTo>
                  <a:lnTo>
                    <a:pt x="188437" y="41681"/>
                  </a:lnTo>
                  <a:lnTo>
                    <a:pt x="194576" y="53579"/>
                  </a:lnTo>
                  <a:lnTo>
                    <a:pt x="197374" y="77390"/>
                  </a:lnTo>
                  <a:lnTo>
                    <a:pt x="202568" y="87312"/>
                  </a:lnTo>
                  <a:lnTo>
                    <a:pt x="206302" y="121793"/>
                  </a:lnTo>
                  <a:lnTo>
                    <a:pt x="213063" y="132149"/>
                  </a:lnTo>
                  <a:lnTo>
                    <a:pt x="214065" y="140719"/>
                  </a:lnTo>
                  <a:lnTo>
                    <a:pt x="214280" y="154889"/>
                  </a:lnTo>
                  <a:lnTo>
                    <a:pt x="213299" y="156837"/>
                  </a:lnTo>
                  <a:lnTo>
                    <a:pt x="211653" y="158136"/>
                  </a:lnTo>
                  <a:lnTo>
                    <a:pt x="209563" y="159002"/>
                  </a:lnTo>
                  <a:lnTo>
                    <a:pt x="208171" y="160572"/>
                  </a:lnTo>
                  <a:lnTo>
                    <a:pt x="205383" y="16966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81" name="SMARTInkShape-322"/>
            <p:cNvSpPr/>
            <p:nvPr>
              <p:custDataLst>
                <p:tags r:id="rId79"/>
              </p:custDataLst>
            </p:nvPr>
          </p:nvSpPr>
          <p:spPr>
            <a:xfrm>
              <a:off x="8876109" y="312539"/>
              <a:ext cx="71438" cy="383978"/>
            </a:xfrm>
            <a:custGeom>
              <a:avLst/>
              <a:gdLst/>
              <a:ahLst/>
              <a:cxnLst/>
              <a:rect l="0" t="0" r="0" b="0"/>
              <a:pathLst>
                <a:path w="71438" h="383978">
                  <a:moveTo>
                    <a:pt x="71437" y="0"/>
                  </a:moveTo>
                  <a:lnTo>
                    <a:pt x="71437" y="0"/>
                  </a:lnTo>
                  <a:lnTo>
                    <a:pt x="71437" y="38968"/>
                  </a:lnTo>
                  <a:lnTo>
                    <a:pt x="63059" y="80610"/>
                  </a:lnTo>
                  <a:lnTo>
                    <a:pt x="59910" y="118753"/>
                  </a:lnTo>
                  <a:lnTo>
                    <a:pt x="54134" y="162830"/>
                  </a:lnTo>
                  <a:lnTo>
                    <a:pt x="47516" y="205659"/>
                  </a:lnTo>
                  <a:lnTo>
                    <a:pt x="42569" y="243802"/>
                  </a:lnTo>
                  <a:lnTo>
                    <a:pt x="37072" y="284520"/>
                  </a:lnTo>
                  <a:lnTo>
                    <a:pt x="28857" y="321226"/>
                  </a:lnTo>
                  <a:lnTo>
                    <a:pt x="15034" y="357140"/>
                  </a:lnTo>
                  <a:lnTo>
                    <a:pt x="0" y="38397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82" name="SMARTInkShape-323"/>
            <p:cNvSpPr/>
            <p:nvPr>
              <p:custDataLst>
                <p:tags r:id="rId80"/>
              </p:custDataLst>
            </p:nvPr>
          </p:nvSpPr>
          <p:spPr>
            <a:xfrm>
              <a:off x="8858249" y="330398"/>
              <a:ext cx="107156" cy="35720"/>
            </a:xfrm>
            <a:custGeom>
              <a:avLst/>
              <a:gdLst/>
              <a:ahLst/>
              <a:cxnLst/>
              <a:rect l="0" t="0" r="0" b="0"/>
              <a:pathLst>
                <a:path w="107156" h="35720">
                  <a:moveTo>
                    <a:pt x="0" y="0"/>
                  </a:moveTo>
                  <a:lnTo>
                    <a:pt x="0" y="0"/>
                  </a:lnTo>
                  <a:lnTo>
                    <a:pt x="29812" y="0"/>
                  </a:lnTo>
                  <a:lnTo>
                    <a:pt x="35739" y="2646"/>
                  </a:lnTo>
                  <a:lnTo>
                    <a:pt x="41681" y="6137"/>
                  </a:lnTo>
                  <a:lnTo>
                    <a:pt x="53581" y="8378"/>
                  </a:lnTo>
                  <a:lnTo>
                    <a:pt x="56556" y="8562"/>
                  </a:lnTo>
                  <a:lnTo>
                    <a:pt x="58540" y="9677"/>
                  </a:lnTo>
                  <a:lnTo>
                    <a:pt x="59864" y="11413"/>
                  </a:lnTo>
                  <a:lnTo>
                    <a:pt x="60745" y="13562"/>
                  </a:lnTo>
                  <a:lnTo>
                    <a:pt x="62325" y="14994"/>
                  </a:lnTo>
                  <a:lnTo>
                    <a:pt x="66726" y="16586"/>
                  </a:lnTo>
                  <a:lnTo>
                    <a:pt x="74783" y="17482"/>
                  </a:lnTo>
                  <a:lnTo>
                    <a:pt x="76644" y="18600"/>
                  </a:lnTo>
                  <a:lnTo>
                    <a:pt x="77885" y="20338"/>
                  </a:lnTo>
                  <a:lnTo>
                    <a:pt x="78713" y="22488"/>
                  </a:lnTo>
                  <a:lnTo>
                    <a:pt x="80257" y="23922"/>
                  </a:lnTo>
                  <a:lnTo>
                    <a:pt x="84618" y="25515"/>
                  </a:lnTo>
                  <a:lnTo>
                    <a:pt x="86178" y="26932"/>
                  </a:lnTo>
                  <a:lnTo>
                    <a:pt x="87911" y="31152"/>
                  </a:lnTo>
                  <a:lnTo>
                    <a:pt x="89365" y="32675"/>
                  </a:lnTo>
                  <a:lnTo>
                    <a:pt x="96864" y="35318"/>
                  </a:lnTo>
                  <a:lnTo>
                    <a:pt x="107155" y="357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83" name="SMARTInkShape-324"/>
            <p:cNvSpPr/>
            <p:nvPr>
              <p:custDataLst>
                <p:tags r:id="rId81"/>
              </p:custDataLst>
            </p:nvPr>
          </p:nvSpPr>
          <p:spPr>
            <a:xfrm>
              <a:off x="8670726" y="330408"/>
              <a:ext cx="187524" cy="35710"/>
            </a:xfrm>
            <a:custGeom>
              <a:avLst/>
              <a:gdLst/>
              <a:ahLst/>
              <a:cxnLst/>
              <a:rect l="0" t="0" r="0" b="0"/>
              <a:pathLst>
                <a:path w="187524" h="35710">
                  <a:moveTo>
                    <a:pt x="0" y="17850"/>
                  </a:moveTo>
                  <a:lnTo>
                    <a:pt x="0" y="17850"/>
                  </a:lnTo>
                  <a:lnTo>
                    <a:pt x="0" y="9288"/>
                  </a:lnTo>
                  <a:lnTo>
                    <a:pt x="7689" y="8952"/>
                  </a:lnTo>
                  <a:lnTo>
                    <a:pt x="15814" y="2790"/>
                  </a:lnTo>
                  <a:lnTo>
                    <a:pt x="24088" y="820"/>
                  </a:lnTo>
                  <a:lnTo>
                    <a:pt x="61298" y="0"/>
                  </a:lnTo>
                  <a:lnTo>
                    <a:pt x="69578" y="2640"/>
                  </a:lnTo>
                  <a:lnTo>
                    <a:pt x="77556" y="6129"/>
                  </a:lnTo>
                  <a:lnTo>
                    <a:pt x="92212" y="9085"/>
                  </a:lnTo>
                  <a:lnTo>
                    <a:pt x="104271" y="14812"/>
                  </a:lnTo>
                  <a:lnTo>
                    <a:pt x="147733" y="26865"/>
                  </a:lnTo>
                  <a:lnTo>
                    <a:pt x="160519" y="33668"/>
                  </a:lnTo>
                  <a:lnTo>
                    <a:pt x="187523" y="3570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84" name="SMARTInkShape-325"/>
            <p:cNvSpPr/>
            <p:nvPr>
              <p:custDataLst>
                <p:tags r:id="rId82"/>
              </p:custDataLst>
            </p:nvPr>
          </p:nvSpPr>
          <p:spPr>
            <a:xfrm>
              <a:off x="8143874" y="214313"/>
              <a:ext cx="267855" cy="205383"/>
            </a:xfrm>
            <a:custGeom>
              <a:avLst/>
              <a:gdLst/>
              <a:ahLst/>
              <a:cxnLst/>
              <a:rect l="0" t="0" r="0" b="0"/>
              <a:pathLst>
                <a:path w="267855" h="205383">
                  <a:moveTo>
                    <a:pt x="0" y="107156"/>
                  </a:moveTo>
                  <a:lnTo>
                    <a:pt x="0" y="107156"/>
                  </a:lnTo>
                  <a:lnTo>
                    <a:pt x="0" y="148923"/>
                  </a:lnTo>
                  <a:lnTo>
                    <a:pt x="0" y="181938"/>
                  </a:lnTo>
                  <a:lnTo>
                    <a:pt x="992" y="183800"/>
                  </a:lnTo>
                  <a:lnTo>
                    <a:pt x="2647" y="185041"/>
                  </a:lnTo>
                  <a:lnTo>
                    <a:pt x="8930" y="187523"/>
                  </a:lnTo>
                  <a:lnTo>
                    <a:pt x="8930" y="182783"/>
                  </a:lnTo>
                  <a:lnTo>
                    <a:pt x="6284" y="177809"/>
                  </a:lnTo>
                  <a:lnTo>
                    <a:pt x="2792" y="172292"/>
                  </a:lnTo>
                  <a:lnTo>
                    <a:pt x="368" y="162452"/>
                  </a:lnTo>
                  <a:lnTo>
                    <a:pt x="6211" y="152952"/>
                  </a:lnTo>
                  <a:lnTo>
                    <a:pt x="11529" y="109167"/>
                  </a:lnTo>
                  <a:lnTo>
                    <a:pt x="15046" y="102096"/>
                  </a:lnTo>
                  <a:lnTo>
                    <a:pt x="17304" y="86827"/>
                  </a:lnTo>
                  <a:lnTo>
                    <a:pt x="18605" y="77285"/>
                  </a:lnTo>
                  <a:lnTo>
                    <a:pt x="28869" y="53746"/>
                  </a:lnTo>
                  <a:lnTo>
                    <a:pt x="32674" y="47699"/>
                  </a:lnTo>
                  <a:lnTo>
                    <a:pt x="35809" y="38717"/>
                  </a:lnTo>
                  <a:lnTo>
                    <a:pt x="56960" y="14515"/>
                  </a:lnTo>
                  <a:lnTo>
                    <a:pt x="62688" y="11412"/>
                  </a:lnTo>
                  <a:lnTo>
                    <a:pt x="65605" y="10584"/>
                  </a:lnTo>
                  <a:lnTo>
                    <a:pt x="67549" y="9040"/>
                  </a:lnTo>
                  <a:lnTo>
                    <a:pt x="71278" y="3119"/>
                  </a:lnTo>
                  <a:lnTo>
                    <a:pt x="75666" y="1386"/>
                  </a:lnTo>
                  <a:lnTo>
                    <a:pt x="118964" y="10"/>
                  </a:lnTo>
                  <a:lnTo>
                    <a:pt x="141654" y="0"/>
                  </a:lnTo>
                  <a:lnTo>
                    <a:pt x="149939" y="2646"/>
                  </a:lnTo>
                  <a:lnTo>
                    <a:pt x="156929" y="6137"/>
                  </a:lnTo>
                  <a:lnTo>
                    <a:pt x="172532" y="8561"/>
                  </a:lnTo>
                  <a:lnTo>
                    <a:pt x="174553" y="9676"/>
                  </a:lnTo>
                  <a:lnTo>
                    <a:pt x="175901" y="11412"/>
                  </a:lnTo>
                  <a:lnTo>
                    <a:pt x="176799" y="13561"/>
                  </a:lnTo>
                  <a:lnTo>
                    <a:pt x="178389" y="14993"/>
                  </a:lnTo>
                  <a:lnTo>
                    <a:pt x="182803" y="16585"/>
                  </a:lnTo>
                  <a:lnTo>
                    <a:pt x="184377" y="18002"/>
                  </a:lnTo>
                  <a:lnTo>
                    <a:pt x="188241" y="26879"/>
                  </a:lnTo>
                  <a:lnTo>
                    <a:pt x="193579" y="33650"/>
                  </a:lnTo>
                  <a:lnTo>
                    <a:pt x="196075" y="43004"/>
                  </a:lnTo>
                  <a:lnTo>
                    <a:pt x="189336" y="54145"/>
                  </a:lnTo>
                  <a:lnTo>
                    <a:pt x="187882" y="60855"/>
                  </a:lnTo>
                  <a:lnTo>
                    <a:pt x="181457" y="69310"/>
                  </a:lnTo>
                  <a:lnTo>
                    <a:pt x="179867" y="74791"/>
                  </a:lnTo>
                  <a:lnTo>
                    <a:pt x="178451" y="76650"/>
                  </a:lnTo>
                  <a:lnTo>
                    <a:pt x="174231" y="78715"/>
                  </a:lnTo>
                  <a:lnTo>
                    <a:pt x="163438" y="81033"/>
                  </a:lnTo>
                  <a:lnTo>
                    <a:pt x="154701" y="86407"/>
                  </a:lnTo>
                  <a:lnTo>
                    <a:pt x="145829" y="89432"/>
                  </a:lnTo>
                  <a:lnTo>
                    <a:pt x="136916" y="95180"/>
                  </a:lnTo>
                  <a:lnTo>
                    <a:pt x="127991" y="97323"/>
                  </a:lnTo>
                  <a:lnTo>
                    <a:pt x="98241" y="98226"/>
                  </a:lnTo>
                  <a:lnTo>
                    <a:pt x="102971" y="102966"/>
                  </a:lnTo>
                  <a:lnTo>
                    <a:pt x="110588" y="105294"/>
                  </a:lnTo>
                  <a:lnTo>
                    <a:pt x="126033" y="109250"/>
                  </a:lnTo>
                  <a:lnTo>
                    <a:pt x="140531" y="116706"/>
                  </a:lnTo>
                  <a:lnTo>
                    <a:pt x="144289" y="119476"/>
                  </a:lnTo>
                  <a:lnTo>
                    <a:pt x="153757" y="122553"/>
                  </a:lnTo>
                  <a:lnTo>
                    <a:pt x="170243" y="126931"/>
                  </a:lnTo>
                  <a:lnTo>
                    <a:pt x="187696" y="131867"/>
                  </a:lnTo>
                  <a:lnTo>
                    <a:pt x="205434" y="135975"/>
                  </a:lnTo>
                  <a:lnTo>
                    <a:pt x="220612" y="143476"/>
                  </a:lnTo>
                  <a:lnTo>
                    <a:pt x="224466" y="146252"/>
                  </a:lnTo>
                  <a:lnTo>
                    <a:pt x="234039" y="149337"/>
                  </a:lnTo>
                  <a:lnTo>
                    <a:pt x="243916" y="151700"/>
                  </a:lnTo>
                  <a:lnTo>
                    <a:pt x="256785" y="159348"/>
                  </a:lnTo>
                  <a:lnTo>
                    <a:pt x="266458" y="168301"/>
                  </a:lnTo>
                  <a:lnTo>
                    <a:pt x="267254" y="171704"/>
                  </a:lnTo>
                  <a:lnTo>
                    <a:pt x="267854" y="185878"/>
                  </a:lnTo>
                  <a:lnTo>
                    <a:pt x="266875" y="186427"/>
                  </a:lnTo>
                  <a:lnTo>
                    <a:pt x="263140" y="187036"/>
                  </a:lnTo>
                  <a:lnTo>
                    <a:pt x="251665" y="193564"/>
                  </a:lnTo>
                  <a:lnTo>
                    <a:pt x="237838" y="196589"/>
                  </a:lnTo>
                  <a:lnTo>
                    <a:pt x="226024" y="202336"/>
                  </a:lnTo>
                  <a:lnTo>
                    <a:pt x="181673" y="205303"/>
                  </a:lnTo>
                  <a:lnTo>
                    <a:pt x="138024" y="205380"/>
                  </a:lnTo>
                  <a:lnTo>
                    <a:pt x="116090" y="205382"/>
                  </a:lnTo>
                  <a:lnTo>
                    <a:pt x="120828" y="205382"/>
                  </a:lnTo>
                  <a:lnTo>
                    <a:pt x="122224" y="204390"/>
                  </a:lnTo>
                  <a:lnTo>
                    <a:pt x="123155" y="202736"/>
                  </a:lnTo>
                  <a:lnTo>
                    <a:pt x="125016" y="19645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1492" name="SMARTInkShape-Group68"/>
          <p:cNvGrpSpPr/>
          <p:nvPr/>
        </p:nvGrpSpPr>
        <p:grpSpPr>
          <a:xfrm>
            <a:off x="5991820" y="276820"/>
            <a:ext cx="1919883" cy="374634"/>
            <a:chOff x="5991820" y="276820"/>
            <a:chExt cx="1919883" cy="374634"/>
          </a:xfrm>
        </p:grpSpPr>
        <p:sp>
          <p:nvSpPr>
            <p:cNvPr id="1486" name="SMARTInkShape-326"/>
            <p:cNvSpPr/>
            <p:nvPr>
              <p:custDataLst>
                <p:tags r:id="rId72"/>
              </p:custDataLst>
            </p:nvPr>
          </p:nvSpPr>
          <p:spPr>
            <a:xfrm>
              <a:off x="7527726" y="285761"/>
              <a:ext cx="383977" cy="178584"/>
            </a:xfrm>
            <a:custGeom>
              <a:avLst/>
              <a:gdLst/>
              <a:ahLst/>
              <a:cxnLst/>
              <a:rect l="0" t="0" r="0" b="0"/>
              <a:pathLst>
                <a:path w="383977" h="178584">
                  <a:moveTo>
                    <a:pt x="0" y="89286"/>
                  </a:moveTo>
                  <a:lnTo>
                    <a:pt x="0" y="89286"/>
                  </a:lnTo>
                  <a:lnTo>
                    <a:pt x="4741" y="94026"/>
                  </a:lnTo>
                  <a:lnTo>
                    <a:pt x="7068" y="98999"/>
                  </a:lnTo>
                  <a:lnTo>
                    <a:pt x="7688" y="101715"/>
                  </a:lnTo>
                  <a:lnTo>
                    <a:pt x="15834" y="116144"/>
                  </a:lnTo>
                  <a:lnTo>
                    <a:pt x="17857" y="147191"/>
                  </a:lnTo>
                  <a:lnTo>
                    <a:pt x="17859" y="159078"/>
                  </a:lnTo>
                  <a:lnTo>
                    <a:pt x="16868" y="159626"/>
                  </a:lnTo>
                  <a:lnTo>
                    <a:pt x="13120" y="160236"/>
                  </a:lnTo>
                  <a:lnTo>
                    <a:pt x="11723" y="161391"/>
                  </a:lnTo>
                  <a:lnTo>
                    <a:pt x="8940" y="169620"/>
                  </a:lnTo>
                  <a:lnTo>
                    <a:pt x="50626" y="127957"/>
                  </a:lnTo>
                  <a:lnTo>
                    <a:pt x="65159" y="116070"/>
                  </a:lnTo>
                  <a:lnTo>
                    <a:pt x="74601" y="109127"/>
                  </a:lnTo>
                  <a:lnTo>
                    <a:pt x="113087" y="64554"/>
                  </a:lnTo>
                  <a:lnTo>
                    <a:pt x="140230" y="26943"/>
                  </a:lnTo>
                  <a:lnTo>
                    <a:pt x="141112" y="23911"/>
                  </a:lnTo>
                  <a:lnTo>
                    <a:pt x="142691" y="21890"/>
                  </a:lnTo>
                  <a:lnTo>
                    <a:pt x="168278" y="1353"/>
                  </a:lnTo>
                  <a:lnTo>
                    <a:pt x="177231" y="109"/>
                  </a:lnTo>
                  <a:lnTo>
                    <a:pt x="186163" y="0"/>
                  </a:lnTo>
                  <a:lnTo>
                    <a:pt x="195093" y="7678"/>
                  </a:lnTo>
                  <a:lnTo>
                    <a:pt x="196050" y="13292"/>
                  </a:lnTo>
                  <a:lnTo>
                    <a:pt x="196453" y="52725"/>
                  </a:lnTo>
                  <a:lnTo>
                    <a:pt x="193808" y="60800"/>
                  </a:lnTo>
                  <a:lnTo>
                    <a:pt x="190317" y="67696"/>
                  </a:lnTo>
                  <a:lnTo>
                    <a:pt x="186777" y="86243"/>
                  </a:lnTo>
                  <a:lnTo>
                    <a:pt x="180504" y="98202"/>
                  </a:lnTo>
                  <a:lnTo>
                    <a:pt x="178971" y="105379"/>
                  </a:lnTo>
                  <a:lnTo>
                    <a:pt x="170938" y="114679"/>
                  </a:lnTo>
                  <a:lnTo>
                    <a:pt x="169775" y="123641"/>
                  </a:lnTo>
                  <a:lnTo>
                    <a:pt x="170730" y="124095"/>
                  </a:lnTo>
                  <a:lnTo>
                    <a:pt x="190914" y="124994"/>
                  </a:lnTo>
                  <a:lnTo>
                    <a:pt x="196637" y="122354"/>
                  </a:lnTo>
                  <a:lnTo>
                    <a:pt x="199553" y="120261"/>
                  </a:lnTo>
                  <a:lnTo>
                    <a:pt x="224989" y="111702"/>
                  </a:lnTo>
                  <a:lnTo>
                    <a:pt x="247975" y="93173"/>
                  </a:lnTo>
                  <a:lnTo>
                    <a:pt x="266014" y="87408"/>
                  </a:lnTo>
                  <a:lnTo>
                    <a:pt x="269617" y="85057"/>
                  </a:lnTo>
                  <a:lnTo>
                    <a:pt x="283519" y="69011"/>
                  </a:lnTo>
                  <a:lnTo>
                    <a:pt x="305312" y="58614"/>
                  </a:lnTo>
                  <a:lnTo>
                    <a:pt x="336330" y="30731"/>
                  </a:lnTo>
                  <a:lnTo>
                    <a:pt x="348254" y="24913"/>
                  </a:lnTo>
                  <a:lnTo>
                    <a:pt x="365704" y="9323"/>
                  </a:lnTo>
                  <a:lnTo>
                    <a:pt x="370735" y="9038"/>
                  </a:lnTo>
                  <a:lnTo>
                    <a:pt x="372172" y="9991"/>
                  </a:lnTo>
                  <a:lnTo>
                    <a:pt x="373131" y="11618"/>
                  </a:lnTo>
                  <a:lnTo>
                    <a:pt x="374668" y="16618"/>
                  </a:lnTo>
                  <a:lnTo>
                    <a:pt x="377525" y="17301"/>
                  </a:lnTo>
                  <a:lnTo>
                    <a:pt x="379676" y="17484"/>
                  </a:lnTo>
                  <a:lnTo>
                    <a:pt x="381108" y="18597"/>
                  </a:lnTo>
                  <a:lnTo>
                    <a:pt x="382702" y="22481"/>
                  </a:lnTo>
                  <a:lnTo>
                    <a:pt x="383600" y="30245"/>
                  </a:lnTo>
                  <a:lnTo>
                    <a:pt x="382733" y="32066"/>
                  </a:lnTo>
                  <a:lnTo>
                    <a:pt x="381163" y="33280"/>
                  </a:lnTo>
                  <a:lnTo>
                    <a:pt x="379125" y="34089"/>
                  </a:lnTo>
                  <a:lnTo>
                    <a:pt x="377765" y="35621"/>
                  </a:lnTo>
                  <a:lnTo>
                    <a:pt x="376255" y="39969"/>
                  </a:lnTo>
                  <a:lnTo>
                    <a:pt x="374126" y="59595"/>
                  </a:lnTo>
                  <a:lnTo>
                    <a:pt x="368932" y="69464"/>
                  </a:lnTo>
                  <a:lnTo>
                    <a:pt x="365959" y="83523"/>
                  </a:lnTo>
                  <a:lnTo>
                    <a:pt x="359215" y="97665"/>
                  </a:lnTo>
                  <a:lnTo>
                    <a:pt x="357194" y="139885"/>
                  </a:lnTo>
                  <a:lnTo>
                    <a:pt x="357188" y="154770"/>
                  </a:lnTo>
                  <a:lnTo>
                    <a:pt x="359834" y="160723"/>
                  </a:lnTo>
                  <a:lnTo>
                    <a:pt x="370490" y="173871"/>
                  </a:lnTo>
                  <a:lnTo>
                    <a:pt x="375667" y="176489"/>
                  </a:lnTo>
                  <a:lnTo>
                    <a:pt x="383976" y="17858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87" name="SMARTInkShape-327"/>
            <p:cNvSpPr/>
            <p:nvPr>
              <p:custDataLst>
                <p:tags r:id="rId73"/>
              </p:custDataLst>
            </p:nvPr>
          </p:nvSpPr>
          <p:spPr>
            <a:xfrm>
              <a:off x="6179379" y="276820"/>
              <a:ext cx="213719" cy="275448"/>
            </a:xfrm>
            <a:custGeom>
              <a:avLst/>
              <a:gdLst/>
              <a:ahLst/>
              <a:cxnLst/>
              <a:rect l="0" t="0" r="0" b="0"/>
              <a:pathLst>
                <a:path w="213719" h="275448">
                  <a:moveTo>
                    <a:pt x="98191" y="0"/>
                  </a:moveTo>
                  <a:lnTo>
                    <a:pt x="98191" y="0"/>
                  </a:lnTo>
                  <a:lnTo>
                    <a:pt x="85763" y="0"/>
                  </a:lnTo>
                  <a:lnTo>
                    <a:pt x="83952" y="992"/>
                  </a:lnTo>
                  <a:lnTo>
                    <a:pt x="82746" y="2646"/>
                  </a:lnTo>
                  <a:lnTo>
                    <a:pt x="81941" y="4741"/>
                  </a:lnTo>
                  <a:lnTo>
                    <a:pt x="80414" y="6137"/>
                  </a:lnTo>
                  <a:lnTo>
                    <a:pt x="76067" y="7689"/>
                  </a:lnTo>
                  <a:lnTo>
                    <a:pt x="74513" y="9095"/>
                  </a:lnTo>
                  <a:lnTo>
                    <a:pt x="67072" y="21250"/>
                  </a:lnTo>
                  <a:lnTo>
                    <a:pt x="59095" y="29889"/>
                  </a:lnTo>
                  <a:lnTo>
                    <a:pt x="56010" y="38419"/>
                  </a:lnTo>
                  <a:lnTo>
                    <a:pt x="53647" y="47833"/>
                  </a:lnTo>
                  <a:lnTo>
                    <a:pt x="38161" y="78344"/>
                  </a:lnTo>
                  <a:lnTo>
                    <a:pt x="26186" y="107763"/>
                  </a:lnTo>
                  <a:lnTo>
                    <a:pt x="11491" y="140283"/>
                  </a:lnTo>
                  <a:lnTo>
                    <a:pt x="583" y="180621"/>
                  </a:lnTo>
                  <a:lnTo>
                    <a:pt x="0" y="215644"/>
                  </a:lnTo>
                  <a:lnTo>
                    <a:pt x="2626" y="222511"/>
                  </a:lnTo>
                  <a:lnTo>
                    <a:pt x="20957" y="248776"/>
                  </a:lnTo>
                  <a:lnTo>
                    <a:pt x="24873" y="252171"/>
                  </a:lnTo>
                  <a:lnTo>
                    <a:pt x="50740" y="264502"/>
                  </a:lnTo>
                  <a:lnTo>
                    <a:pt x="90597" y="275447"/>
                  </a:lnTo>
                  <a:lnTo>
                    <a:pt x="100107" y="273564"/>
                  </a:lnTo>
                  <a:lnTo>
                    <a:pt x="116618" y="269572"/>
                  </a:lnTo>
                  <a:lnTo>
                    <a:pt x="151819" y="265393"/>
                  </a:lnTo>
                  <a:lnTo>
                    <a:pt x="166998" y="258221"/>
                  </a:lnTo>
                  <a:lnTo>
                    <a:pt x="170849" y="255491"/>
                  </a:lnTo>
                  <a:lnTo>
                    <a:pt x="180424" y="252458"/>
                  </a:lnTo>
                  <a:lnTo>
                    <a:pt x="190302" y="250118"/>
                  </a:lnTo>
                  <a:lnTo>
                    <a:pt x="204726" y="240531"/>
                  </a:lnTo>
                  <a:lnTo>
                    <a:pt x="210034" y="234895"/>
                  </a:lnTo>
                  <a:lnTo>
                    <a:pt x="212391" y="229083"/>
                  </a:lnTo>
                  <a:lnTo>
                    <a:pt x="213718" y="220232"/>
                  </a:lnTo>
                  <a:lnTo>
                    <a:pt x="211383" y="214298"/>
                  </a:lnTo>
                  <a:lnTo>
                    <a:pt x="208030" y="208353"/>
                  </a:lnTo>
                  <a:lnTo>
                    <a:pt x="205150" y="199428"/>
                  </a:lnTo>
                  <a:lnTo>
                    <a:pt x="193023" y="184547"/>
                  </a:lnTo>
                  <a:lnTo>
                    <a:pt x="187302" y="181240"/>
                  </a:lnTo>
                  <a:lnTo>
                    <a:pt x="181453" y="178778"/>
                  </a:lnTo>
                  <a:lnTo>
                    <a:pt x="175545" y="174376"/>
                  </a:lnTo>
                  <a:lnTo>
                    <a:pt x="166967" y="171758"/>
                  </a:lnTo>
                  <a:lnTo>
                    <a:pt x="157531" y="169603"/>
                  </a:lnTo>
                  <a:lnTo>
                    <a:pt x="145649" y="163803"/>
                  </a:lnTo>
                  <a:lnTo>
                    <a:pt x="104263" y="160770"/>
                  </a:lnTo>
                  <a:lnTo>
                    <a:pt x="90509" y="160745"/>
                  </a:lnTo>
                  <a:lnTo>
                    <a:pt x="82209" y="163385"/>
                  </a:lnTo>
                  <a:lnTo>
                    <a:pt x="75213" y="166874"/>
                  </a:lnTo>
                  <a:lnTo>
                    <a:pt x="64346" y="169297"/>
                  </a:lnTo>
                  <a:lnTo>
                    <a:pt x="55712" y="175729"/>
                  </a:lnTo>
                  <a:lnTo>
                    <a:pt x="50208" y="177320"/>
                  </a:lnTo>
                  <a:lnTo>
                    <a:pt x="48343" y="178737"/>
                  </a:lnTo>
                  <a:lnTo>
                    <a:pt x="44613" y="18752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88" name="SMARTInkShape-328"/>
            <p:cNvSpPr/>
            <p:nvPr>
              <p:custDataLst>
                <p:tags r:id="rId74"/>
              </p:custDataLst>
            </p:nvPr>
          </p:nvSpPr>
          <p:spPr>
            <a:xfrm>
              <a:off x="7233046" y="348258"/>
              <a:ext cx="151806" cy="26790"/>
            </a:xfrm>
            <a:custGeom>
              <a:avLst/>
              <a:gdLst/>
              <a:ahLst/>
              <a:cxnLst/>
              <a:rect l="0" t="0" r="0" b="0"/>
              <a:pathLst>
                <a:path w="151806" h="26790">
                  <a:moveTo>
                    <a:pt x="0" y="26789"/>
                  </a:moveTo>
                  <a:lnTo>
                    <a:pt x="0" y="26789"/>
                  </a:lnTo>
                  <a:lnTo>
                    <a:pt x="15232" y="12550"/>
                  </a:lnTo>
                  <a:lnTo>
                    <a:pt x="20991" y="10539"/>
                  </a:lnTo>
                  <a:lnTo>
                    <a:pt x="38910" y="8255"/>
                  </a:lnTo>
                  <a:lnTo>
                    <a:pt x="56192" y="1283"/>
                  </a:lnTo>
                  <a:lnTo>
                    <a:pt x="82071" y="112"/>
                  </a:lnTo>
                  <a:lnTo>
                    <a:pt x="88731" y="2696"/>
                  </a:lnTo>
                  <a:lnTo>
                    <a:pt x="94999" y="6159"/>
                  </a:lnTo>
                  <a:lnTo>
                    <a:pt x="107107" y="8382"/>
                  </a:lnTo>
                  <a:lnTo>
                    <a:pt x="135679" y="8897"/>
                  </a:lnTo>
                  <a:lnTo>
                    <a:pt x="142323" y="6269"/>
                  </a:lnTo>
                  <a:lnTo>
                    <a:pt x="15180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89" name="SMARTInkShape-329"/>
            <p:cNvSpPr/>
            <p:nvPr>
              <p:custDataLst>
                <p:tags r:id="rId75"/>
              </p:custDataLst>
            </p:nvPr>
          </p:nvSpPr>
          <p:spPr>
            <a:xfrm>
              <a:off x="6822294" y="276823"/>
              <a:ext cx="219339" cy="196329"/>
            </a:xfrm>
            <a:custGeom>
              <a:avLst/>
              <a:gdLst/>
              <a:ahLst/>
              <a:cxnLst/>
              <a:rect l="0" t="0" r="0" b="0"/>
              <a:pathLst>
                <a:path w="219339" h="196329">
                  <a:moveTo>
                    <a:pt x="35705" y="53575"/>
                  </a:moveTo>
                  <a:lnTo>
                    <a:pt x="35705" y="53575"/>
                  </a:lnTo>
                  <a:lnTo>
                    <a:pt x="30966" y="58316"/>
                  </a:lnTo>
                  <a:lnTo>
                    <a:pt x="25992" y="60643"/>
                  </a:lnTo>
                  <a:lnTo>
                    <a:pt x="23277" y="61264"/>
                  </a:lnTo>
                  <a:lnTo>
                    <a:pt x="21467" y="62670"/>
                  </a:lnTo>
                  <a:lnTo>
                    <a:pt x="2463" y="89349"/>
                  </a:lnTo>
                  <a:lnTo>
                    <a:pt x="314" y="104184"/>
                  </a:lnTo>
                  <a:lnTo>
                    <a:pt x="0" y="135678"/>
                  </a:lnTo>
                  <a:lnTo>
                    <a:pt x="4730" y="150222"/>
                  </a:lnTo>
                  <a:lnTo>
                    <a:pt x="15219" y="165785"/>
                  </a:lnTo>
                  <a:lnTo>
                    <a:pt x="29799" y="181449"/>
                  </a:lnTo>
                  <a:lnTo>
                    <a:pt x="38372" y="184822"/>
                  </a:lnTo>
                  <a:lnTo>
                    <a:pt x="47804" y="187314"/>
                  </a:lnTo>
                  <a:lnTo>
                    <a:pt x="59685" y="193302"/>
                  </a:lnTo>
                  <a:lnTo>
                    <a:pt x="104289" y="196328"/>
                  </a:lnTo>
                  <a:lnTo>
                    <a:pt x="113482" y="193750"/>
                  </a:lnTo>
                  <a:lnTo>
                    <a:pt x="121867" y="190289"/>
                  </a:lnTo>
                  <a:lnTo>
                    <a:pt x="162044" y="179940"/>
                  </a:lnTo>
                  <a:lnTo>
                    <a:pt x="181414" y="171729"/>
                  </a:lnTo>
                  <a:lnTo>
                    <a:pt x="208225" y="148790"/>
                  </a:lnTo>
                  <a:lnTo>
                    <a:pt x="211599" y="142857"/>
                  </a:lnTo>
                  <a:lnTo>
                    <a:pt x="219338" y="112922"/>
                  </a:lnTo>
                  <a:lnTo>
                    <a:pt x="217201" y="105418"/>
                  </a:lnTo>
                  <a:lnTo>
                    <a:pt x="204967" y="89458"/>
                  </a:lnTo>
                  <a:lnTo>
                    <a:pt x="196320" y="77767"/>
                  </a:lnTo>
                  <a:lnTo>
                    <a:pt x="189442" y="68296"/>
                  </a:lnTo>
                  <a:lnTo>
                    <a:pt x="151556" y="44810"/>
                  </a:lnTo>
                  <a:lnTo>
                    <a:pt x="113407" y="26801"/>
                  </a:lnTo>
                  <a:lnTo>
                    <a:pt x="71974" y="11574"/>
                  </a:lnTo>
                  <a:lnTo>
                    <a:pt x="60755" y="9111"/>
                  </a:lnTo>
                  <a:lnTo>
                    <a:pt x="45468" y="2092"/>
                  </a:lnTo>
                  <a:lnTo>
                    <a:pt x="18002" y="0"/>
                  </a:lnTo>
                  <a:lnTo>
                    <a:pt x="17892" y="4739"/>
                  </a:lnTo>
                  <a:lnTo>
                    <a:pt x="18869" y="6135"/>
                  </a:lnTo>
                  <a:lnTo>
                    <a:pt x="20512" y="7066"/>
                  </a:lnTo>
                  <a:lnTo>
                    <a:pt x="35705" y="892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90" name="SMARTInkShape-330"/>
            <p:cNvSpPr/>
            <p:nvPr>
              <p:custDataLst>
                <p:tags r:id="rId76"/>
              </p:custDataLst>
            </p:nvPr>
          </p:nvSpPr>
          <p:spPr>
            <a:xfrm>
              <a:off x="6447234" y="276820"/>
              <a:ext cx="267467" cy="258551"/>
            </a:xfrm>
            <a:custGeom>
              <a:avLst/>
              <a:gdLst/>
              <a:ahLst/>
              <a:cxnLst/>
              <a:rect l="0" t="0" r="0" b="0"/>
              <a:pathLst>
                <a:path w="267467" h="258551">
                  <a:moveTo>
                    <a:pt x="0" y="26789"/>
                  </a:moveTo>
                  <a:lnTo>
                    <a:pt x="0" y="26789"/>
                  </a:lnTo>
                  <a:lnTo>
                    <a:pt x="7688" y="19101"/>
                  </a:lnTo>
                  <a:lnTo>
                    <a:pt x="8561" y="13487"/>
                  </a:lnTo>
                  <a:lnTo>
                    <a:pt x="9676" y="11968"/>
                  </a:lnTo>
                  <a:lnTo>
                    <a:pt x="13561" y="10280"/>
                  </a:lnTo>
                  <a:lnTo>
                    <a:pt x="38976" y="8017"/>
                  </a:lnTo>
                  <a:lnTo>
                    <a:pt x="55691" y="1878"/>
                  </a:lnTo>
                  <a:lnTo>
                    <a:pt x="98833" y="49"/>
                  </a:lnTo>
                  <a:lnTo>
                    <a:pt x="140797" y="2"/>
                  </a:lnTo>
                  <a:lnTo>
                    <a:pt x="177195" y="0"/>
                  </a:lnTo>
                  <a:lnTo>
                    <a:pt x="177661" y="992"/>
                  </a:lnTo>
                  <a:lnTo>
                    <a:pt x="178591" y="16586"/>
                  </a:lnTo>
                  <a:lnTo>
                    <a:pt x="157603" y="38817"/>
                  </a:lnTo>
                  <a:lnTo>
                    <a:pt x="151736" y="42057"/>
                  </a:lnTo>
                  <a:lnTo>
                    <a:pt x="119887" y="53642"/>
                  </a:lnTo>
                  <a:lnTo>
                    <a:pt x="100022" y="69793"/>
                  </a:lnTo>
                  <a:lnTo>
                    <a:pt x="99025" y="73352"/>
                  </a:lnTo>
                  <a:lnTo>
                    <a:pt x="98384" y="78982"/>
                  </a:lnTo>
                  <a:lnTo>
                    <a:pt x="103013" y="84697"/>
                  </a:lnTo>
                  <a:lnTo>
                    <a:pt x="110608" y="87253"/>
                  </a:lnTo>
                  <a:lnTo>
                    <a:pt x="126038" y="91337"/>
                  </a:lnTo>
                  <a:lnTo>
                    <a:pt x="143178" y="96186"/>
                  </a:lnTo>
                  <a:lnTo>
                    <a:pt x="181266" y="100694"/>
                  </a:lnTo>
                  <a:lnTo>
                    <a:pt x="220047" y="109235"/>
                  </a:lnTo>
                  <a:lnTo>
                    <a:pt x="228767" y="113041"/>
                  </a:lnTo>
                  <a:lnTo>
                    <a:pt x="243841" y="116176"/>
                  </a:lnTo>
                  <a:lnTo>
                    <a:pt x="256774" y="123656"/>
                  </a:lnTo>
                  <a:lnTo>
                    <a:pt x="266458" y="132585"/>
                  </a:lnTo>
                  <a:lnTo>
                    <a:pt x="267254" y="135987"/>
                  </a:lnTo>
                  <a:lnTo>
                    <a:pt x="267466" y="138283"/>
                  </a:lnTo>
                  <a:lnTo>
                    <a:pt x="265056" y="143480"/>
                  </a:lnTo>
                  <a:lnTo>
                    <a:pt x="263025" y="146255"/>
                  </a:lnTo>
                  <a:lnTo>
                    <a:pt x="258122" y="149338"/>
                  </a:lnTo>
                  <a:lnTo>
                    <a:pt x="242148" y="156058"/>
                  </a:lnTo>
                  <a:lnTo>
                    <a:pt x="199012" y="181604"/>
                  </a:lnTo>
                  <a:lnTo>
                    <a:pt x="155986" y="199433"/>
                  </a:lnTo>
                  <a:lnTo>
                    <a:pt x="127820" y="207245"/>
                  </a:lnTo>
                  <a:lnTo>
                    <a:pt x="87621" y="234048"/>
                  </a:lnTo>
                  <a:lnTo>
                    <a:pt x="85203" y="236400"/>
                  </a:lnTo>
                  <a:lnTo>
                    <a:pt x="82516" y="241658"/>
                  </a:lnTo>
                  <a:lnTo>
                    <a:pt x="80792" y="248377"/>
                  </a:lnTo>
                  <a:lnTo>
                    <a:pt x="88093" y="257575"/>
                  </a:lnTo>
                  <a:lnTo>
                    <a:pt x="91408" y="258345"/>
                  </a:lnTo>
                  <a:lnTo>
                    <a:pt x="93681" y="258550"/>
                  </a:lnTo>
                  <a:lnTo>
                    <a:pt x="98852" y="256133"/>
                  </a:lnTo>
                  <a:lnTo>
                    <a:pt x="107156" y="25003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91" name="SMARTInkShape-331"/>
            <p:cNvSpPr/>
            <p:nvPr>
              <p:custDataLst>
                <p:tags r:id="rId77"/>
              </p:custDataLst>
            </p:nvPr>
          </p:nvSpPr>
          <p:spPr>
            <a:xfrm>
              <a:off x="5991820" y="276820"/>
              <a:ext cx="98227" cy="374634"/>
            </a:xfrm>
            <a:custGeom>
              <a:avLst/>
              <a:gdLst/>
              <a:ahLst/>
              <a:cxnLst/>
              <a:rect l="0" t="0" r="0" b="0"/>
              <a:pathLst>
                <a:path w="98227" h="374634">
                  <a:moveTo>
                    <a:pt x="98226" y="0"/>
                  </a:moveTo>
                  <a:lnTo>
                    <a:pt x="98226" y="0"/>
                  </a:lnTo>
                  <a:lnTo>
                    <a:pt x="98226" y="30147"/>
                  </a:lnTo>
                  <a:lnTo>
                    <a:pt x="95581" y="35889"/>
                  </a:lnTo>
                  <a:lnTo>
                    <a:pt x="92090" y="41747"/>
                  </a:lnTo>
                  <a:lnTo>
                    <a:pt x="89848" y="53593"/>
                  </a:lnTo>
                  <a:lnTo>
                    <a:pt x="88377" y="74600"/>
                  </a:lnTo>
                  <a:lnTo>
                    <a:pt x="82243" y="91392"/>
                  </a:lnTo>
                  <a:lnTo>
                    <a:pt x="80209" y="101142"/>
                  </a:lnTo>
                  <a:lnTo>
                    <a:pt x="74478" y="113202"/>
                  </a:lnTo>
                  <a:lnTo>
                    <a:pt x="62422" y="157654"/>
                  </a:lnTo>
                  <a:lnTo>
                    <a:pt x="44753" y="202298"/>
                  </a:lnTo>
                  <a:lnTo>
                    <a:pt x="26898" y="246946"/>
                  </a:lnTo>
                  <a:lnTo>
                    <a:pt x="11996" y="288637"/>
                  </a:lnTo>
                  <a:lnTo>
                    <a:pt x="8206" y="309293"/>
                  </a:lnTo>
                  <a:lnTo>
                    <a:pt x="2873" y="319405"/>
                  </a:lnTo>
                  <a:lnTo>
                    <a:pt x="15" y="363423"/>
                  </a:lnTo>
                  <a:lnTo>
                    <a:pt x="0" y="374633"/>
                  </a:lnTo>
                  <a:lnTo>
                    <a:pt x="0" y="36611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1504" name="SMARTInkShape-Group69"/>
          <p:cNvGrpSpPr/>
          <p:nvPr/>
        </p:nvGrpSpPr>
        <p:grpSpPr>
          <a:xfrm>
            <a:off x="3929062" y="5679281"/>
            <a:ext cx="2116337" cy="821532"/>
            <a:chOff x="3929062" y="5679281"/>
            <a:chExt cx="2116337" cy="821532"/>
          </a:xfrm>
        </p:grpSpPr>
        <p:sp>
          <p:nvSpPr>
            <p:cNvPr id="1493" name="SMARTInkShape-332"/>
            <p:cNvSpPr/>
            <p:nvPr>
              <p:custDataLst>
                <p:tags r:id="rId61"/>
              </p:custDataLst>
            </p:nvPr>
          </p:nvSpPr>
          <p:spPr>
            <a:xfrm>
              <a:off x="4304109" y="6009679"/>
              <a:ext cx="178588" cy="293272"/>
            </a:xfrm>
            <a:custGeom>
              <a:avLst/>
              <a:gdLst/>
              <a:ahLst/>
              <a:cxnLst/>
              <a:rect l="0" t="0" r="0" b="0"/>
              <a:pathLst>
                <a:path w="178588" h="293272">
                  <a:moveTo>
                    <a:pt x="0" y="17860"/>
                  </a:moveTo>
                  <a:lnTo>
                    <a:pt x="0" y="17860"/>
                  </a:lnTo>
                  <a:lnTo>
                    <a:pt x="4740" y="22600"/>
                  </a:lnTo>
                  <a:lnTo>
                    <a:pt x="7067" y="27573"/>
                  </a:lnTo>
                  <a:lnTo>
                    <a:pt x="7688" y="30288"/>
                  </a:lnTo>
                  <a:lnTo>
                    <a:pt x="14821" y="42768"/>
                  </a:lnTo>
                  <a:lnTo>
                    <a:pt x="17952" y="56770"/>
                  </a:lnTo>
                  <a:lnTo>
                    <a:pt x="23730" y="68635"/>
                  </a:lnTo>
                  <a:lnTo>
                    <a:pt x="26875" y="83287"/>
                  </a:lnTo>
                  <a:lnTo>
                    <a:pt x="32657" y="95343"/>
                  </a:lnTo>
                  <a:lnTo>
                    <a:pt x="45253" y="136772"/>
                  </a:lnTo>
                  <a:lnTo>
                    <a:pt x="62561" y="178058"/>
                  </a:lnTo>
                  <a:lnTo>
                    <a:pt x="83347" y="220235"/>
                  </a:lnTo>
                  <a:lnTo>
                    <a:pt x="104180" y="260944"/>
                  </a:lnTo>
                  <a:lnTo>
                    <a:pt x="129234" y="289922"/>
                  </a:lnTo>
                  <a:lnTo>
                    <a:pt x="134498" y="292565"/>
                  </a:lnTo>
                  <a:lnTo>
                    <a:pt x="137290" y="293271"/>
                  </a:lnTo>
                  <a:lnTo>
                    <a:pt x="139152" y="292749"/>
                  </a:lnTo>
                  <a:lnTo>
                    <a:pt x="140393" y="291408"/>
                  </a:lnTo>
                  <a:lnTo>
                    <a:pt x="142764" y="287273"/>
                  </a:lnTo>
                  <a:lnTo>
                    <a:pt x="148685" y="279366"/>
                  </a:lnTo>
                  <a:lnTo>
                    <a:pt x="151873" y="270740"/>
                  </a:lnTo>
                  <a:lnTo>
                    <a:pt x="157668" y="260907"/>
                  </a:lnTo>
                  <a:lnTo>
                    <a:pt x="160818" y="246860"/>
                  </a:lnTo>
                  <a:lnTo>
                    <a:pt x="166602" y="234981"/>
                  </a:lnTo>
                  <a:lnTo>
                    <a:pt x="177233" y="190378"/>
                  </a:lnTo>
                  <a:lnTo>
                    <a:pt x="178474" y="147082"/>
                  </a:lnTo>
                  <a:lnTo>
                    <a:pt x="178587" y="104253"/>
                  </a:lnTo>
                  <a:lnTo>
                    <a:pt x="177602" y="59698"/>
                  </a:lnTo>
                  <a:lnTo>
                    <a:pt x="170906" y="42086"/>
                  </a:lnTo>
                  <a:lnTo>
                    <a:pt x="168917" y="29848"/>
                  </a:lnTo>
                  <a:lnTo>
                    <a:pt x="162645" y="17877"/>
                  </a:lnTo>
                  <a:lnTo>
                    <a:pt x="162008" y="14894"/>
                  </a:lnTo>
                  <a:lnTo>
                    <a:pt x="160592" y="12906"/>
                  </a:lnTo>
                  <a:lnTo>
                    <a:pt x="158655" y="11581"/>
                  </a:lnTo>
                  <a:lnTo>
                    <a:pt x="152205" y="9085"/>
                  </a:lnTo>
                  <a:lnTo>
                    <a:pt x="14287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94" name="SMARTInkShape-333"/>
            <p:cNvSpPr/>
            <p:nvPr>
              <p:custDataLst>
                <p:tags r:id="rId62"/>
              </p:custDataLst>
            </p:nvPr>
          </p:nvSpPr>
          <p:spPr>
            <a:xfrm>
              <a:off x="3929062" y="5679281"/>
              <a:ext cx="372770" cy="375048"/>
            </a:xfrm>
            <a:custGeom>
              <a:avLst/>
              <a:gdLst/>
              <a:ahLst/>
              <a:cxnLst/>
              <a:rect l="0" t="0" r="0" b="0"/>
              <a:pathLst>
                <a:path w="372770" h="375048">
                  <a:moveTo>
                    <a:pt x="80367" y="0"/>
                  </a:moveTo>
                  <a:lnTo>
                    <a:pt x="80367" y="0"/>
                  </a:lnTo>
                  <a:lnTo>
                    <a:pt x="123619" y="0"/>
                  </a:lnTo>
                  <a:lnTo>
                    <a:pt x="136301" y="992"/>
                  </a:lnTo>
                  <a:lnTo>
                    <a:pt x="176834" y="13302"/>
                  </a:lnTo>
                  <a:lnTo>
                    <a:pt x="212611" y="29619"/>
                  </a:lnTo>
                  <a:lnTo>
                    <a:pt x="256950" y="62756"/>
                  </a:lnTo>
                  <a:lnTo>
                    <a:pt x="297149" y="100894"/>
                  </a:lnTo>
                  <a:lnTo>
                    <a:pt x="332524" y="143227"/>
                  </a:lnTo>
                  <a:lnTo>
                    <a:pt x="358288" y="187570"/>
                  </a:lnTo>
                  <a:lnTo>
                    <a:pt x="372155" y="229532"/>
                  </a:lnTo>
                  <a:lnTo>
                    <a:pt x="372769" y="243897"/>
                  </a:lnTo>
                  <a:lnTo>
                    <a:pt x="365840" y="287797"/>
                  </a:lnTo>
                  <a:lnTo>
                    <a:pt x="361695" y="300219"/>
                  </a:lnTo>
                  <a:lnTo>
                    <a:pt x="349042" y="318370"/>
                  </a:lnTo>
                  <a:lnTo>
                    <a:pt x="326989" y="335151"/>
                  </a:lnTo>
                  <a:lnTo>
                    <a:pt x="290673" y="359251"/>
                  </a:lnTo>
                  <a:lnTo>
                    <a:pt x="249504" y="369954"/>
                  </a:lnTo>
                  <a:lnTo>
                    <a:pt x="205314" y="374376"/>
                  </a:lnTo>
                  <a:lnTo>
                    <a:pt x="160725" y="374959"/>
                  </a:lnTo>
                  <a:lnTo>
                    <a:pt x="116085" y="375036"/>
                  </a:lnTo>
                  <a:lnTo>
                    <a:pt x="74084" y="375045"/>
                  </a:lnTo>
                  <a:lnTo>
                    <a:pt x="29921" y="375047"/>
                  </a:lnTo>
                  <a:lnTo>
                    <a:pt x="16693" y="375047"/>
                  </a:lnTo>
                  <a:lnTo>
                    <a:pt x="9734" y="372401"/>
                  </a:lnTo>
                  <a:lnTo>
                    <a:pt x="0" y="36611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95" name="SMARTInkShape-334"/>
            <p:cNvSpPr/>
            <p:nvPr>
              <p:custDataLst>
                <p:tags r:id="rId63"/>
              </p:custDataLst>
            </p:nvPr>
          </p:nvSpPr>
          <p:spPr>
            <a:xfrm>
              <a:off x="4009429" y="5759648"/>
              <a:ext cx="35720" cy="714376"/>
            </a:xfrm>
            <a:custGeom>
              <a:avLst/>
              <a:gdLst/>
              <a:ahLst/>
              <a:cxnLst/>
              <a:rect l="0" t="0" r="0" b="0"/>
              <a:pathLst>
                <a:path w="35720" h="714376">
                  <a:moveTo>
                    <a:pt x="0" y="0"/>
                  </a:moveTo>
                  <a:lnTo>
                    <a:pt x="0" y="0"/>
                  </a:lnTo>
                  <a:lnTo>
                    <a:pt x="0" y="4740"/>
                  </a:lnTo>
                  <a:lnTo>
                    <a:pt x="2646" y="9713"/>
                  </a:lnTo>
                  <a:lnTo>
                    <a:pt x="6138" y="15232"/>
                  </a:lnTo>
                  <a:lnTo>
                    <a:pt x="8103" y="24909"/>
                  </a:lnTo>
                  <a:lnTo>
                    <a:pt x="9677" y="39902"/>
                  </a:lnTo>
                  <a:lnTo>
                    <a:pt x="16586" y="68620"/>
                  </a:lnTo>
                  <a:lnTo>
                    <a:pt x="17785" y="111134"/>
                  </a:lnTo>
                  <a:lnTo>
                    <a:pt x="20491" y="143660"/>
                  </a:lnTo>
                  <a:lnTo>
                    <a:pt x="25960" y="187627"/>
                  </a:lnTo>
                  <a:lnTo>
                    <a:pt x="26625" y="225909"/>
                  </a:lnTo>
                  <a:lnTo>
                    <a:pt x="26741" y="259752"/>
                  </a:lnTo>
                  <a:lnTo>
                    <a:pt x="29421" y="294914"/>
                  </a:lnTo>
                  <a:lnTo>
                    <a:pt x="33853" y="330468"/>
                  </a:lnTo>
                  <a:lnTo>
                    <a:pt x="35166" y="366138"/>
                  </a:lnTo>
                  <a:lnTo>
                    <a:pt x="35555" y="404489"/>
                  </a:lnTo>
                  <a:lnTo>
                    <a:pt x="35671" y="444624"/>
                  </a:lnTo>
                  <a:lnTo>
                    <a:pt x="35705" y="481653"/>
                  </a:lnTo>
                  <a:lnTo>
                    <a:pt x="35715" y="517758"/>
                  </a:lnTo>
                  <a:lnTo>
                    <a:pt x="35719" y="560774"/>
                  </a:lnTo>
                  <a:lnTo>
                    <a:pt x="29582" y="604071"/>
                  </a:lnTo>
                  <a:lnTo>
                    <a:pt x="27158" y="646713"/>
                  </a:lnTo>
                  <a:lnTo>
                    <a:pt x="25870" y="672274"/>
                  </a:lnTo>
                  <a:lnTo>
                    <a:pt x="17702" y="701255"/>
                  </a:lnTo>
                  <a:lnTo>
                    <a:pt x="8930" y="7143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96" name="SMARTInkShape-335"/>
            <p:cNvSpPr/>
            <p:nvPr>
              <p:custDataLst>
                <p:tags r:id="rId64"/>
              </p:custDataLst>
            </p:nvPr>
          </p:nvSpPr>
          <p:spPr>
            <a:xfrm>
              <a:off x="3955851" y="6393781"/>
              <a:ext cx="2089548" cy="107032"/>
            </a:xfrm>
            <a:custGeom>
              <a:avLst/>
              <a:gdLst/>
              <a:ahLst/>
              <a:cxnLst/>
              <a:rect l="0" t="0" r="0" b="0"/>
              <a:pathLst>
                <a:path w="2089548" h="107032">
                  <a:moveTo>
                    <a:pt x="2089547" y="107031"/>
                  </a:moveTo>
                  <a:lnTo>
                    <a:pt x="2089547" y="107031"/>
                  </a:lnTo>
                  <a:lnTo>
                    <a:pt x="2084807" y="102291"/>
                  </a:lnTo>
                  <a:lnTo>
                    <a:pt x="2081427" y="101886"/>
                  </a:lnTo>
                  <a:lnTo>
                    <a:pt x="2067187" y="104074"/>
                  </a:lnTo>
                  <a:lnTo>
                    <a:pt x="2050401" y="101304"/>
                  </a:lnTo>
                  <a:lnTo>
                    <a:pt x="2032859" y="103901"/>
                  </a:lnTo>
                  <a:lnTo>
                    <a:pt x="1988311" y="98386"/>
                  </a:lnTo>
                  <a:lnTo>
                    <a:pt x="1950698" y="91071"/>
                  </a:lnTo>
                  <a:lnTo>
                    <a:pt x="1911749" y="89546"/>
                  </a:lnTo>
                  <a:lnTo>
                    <a:pt x="1868263" y="89246"/>
                  </a:lnTo>
                  <a:lnTo>
                    <a:pt x="1833261" y="89194"/>
                  </a:lnTo>
                  <a:lnTo>
                    <a:pt x="1797753" y="89179"/>
                  </a:lnTo>
                  <a:lnTo>
                    <a:pt x="1760114" y="89173"/>
                  </a:lnTo>
                  <a:lnTo>
                    <a:pt x="1728819" y="89172"/>
                  </a:lnTo>
                  <a:lnTo>
                    <a:pt x="1697713" y="89172"/>
                  </a:lnTo>
                  <a:lnTo>
                    <a:pt x="1666360" y="89172"/>
                  </a:lnTo>
                  <a:lnTo>
                    <a:pt x="1632581" y="89172"/>
                  </a:lnTo>
                  <a:lnTo>
                    <a:pt x="1597725" y="86526"/>
                  </a:lnTo>
                  <a:lnTo>
                    <a:pt x="1561397" y="83035"/>
                  </a:lnTo>
                  <a:lnTo>
                    <a:pt x="1522100" y="81484"/>
                  </a:lnTo>
                  <a:lnTo>
                    <a:pt x="1481484" y="78148"/>
                  </a:lnTo>
                  <a:lnTo>
                    <a:pt x="1439289" y="73359"/>
                  </a:lnTo>
                  <a:lnTo>
                    <a:pt x="1416925" y="70693"/>
                  </a:lnTo>
                  <a:lnTo>
                    <a:pt x="1394078" y="67922"/>
                  </a:lnTo>
                  <a:lnTo>
                    <a:pt x="1370908" y="66076"/>
                  </a:lnTo>
                  <a:lnTo>
                    <a:pt x="1347526" y="64845"/>
                  </a:lnTo>
                  <a:lnTo>
                    <a:pt x="1323999" y="64024"/>
                  </a:lnTo>
                  <a:lnTo>
                    <a:pt x="1300377" y="62485"/>
                  </a:lnTo>
                  <a:lnTo>
                    <a:pt x="1276690" y="60467"/>
                  </a:lnTo>
                  <a:lnTo>
                    <a:pt x="1252964" y="58128"/>
                  </a:lnTo>
                  <a:lnTo>
                    <a:pt x="1229208" y="54586"/>
                  </a:lnTo>
                  <a:lnTo>
                    <a:pt x="1205433" y="50240"/>
                  </a:lnTo>
                  <a:lnTo>
                    <a:pt x="1181645" y="45359"/>
                  </a:lnTo>
                  <a:lnTo>
                    <a:pt x="1156857" y="42104"/>
                  </a:lnTo>
                  <a:lnTo>
                    <a:pt x="1131402" y="39934"/>
                  </a:lnTo>
                  <a:lnTo>
                    <a:pt x="1105503" y="38487"/>
                  </a:lnTo>
                  <a:lnTo>
                    <a:pt x="1078315" y="35538"/>
                  </a:lnTo>
                  <a:lnTo>
                    <a:pt x="1050267" y="31588"/>
                  </a:lnTo>
                  <a:lnTo>
                    <a:pt x="1021648" y="26970"/>
                  </a:lnTo>
                  <a:lnTo>
                    <a:pt x="993638" y="22899"/>
                  </a:lnTo>
                  <a:lnTo>
                    <a:pt x="966035" y="19193"/>
                  </a:lnTo>
                  <a:lnTo>
                    <a:pt x="938703" y="15730"/>
                  </a:lnTo>
                  <a:lnTo>
                    <a:pt x="909568" y="13422"/>
                  </a:lnTo>
                  <a:lnTo>
                    <a:pt x="879229" y="11883"/>
                  </a:lnTo>
                  <a:lnTo>
                    <a:pt x="848091" y="10856"/>
                  </a:lnTo>
                  <a:lnTo>
                    <a:pt x="817410" y="9180"/>
                  </a:lnTo>
                  <a:lnTo>
                    <a:pt x="787034" y="7071"/>
                  </a:lnTo>
                  <a:lnTo>
                    <a:pt x="756861" y="4671"/>
                  </a:lnTo>
                  <a:lnTo>
                    <a:pt x="725832" y="3073"/>
                  </a:lnTo>
                  <a:lnTo>
                    <a:pt x="694231" y="2007"/>
                  </a:lnTo>
                  <a:lnTo>
                    <a:pt x="662250" y="1295"/>
                  </a:lnTo>
                  <a:lnTo>
                    <a:pt x="629024" y="822"/>
                  </a:lnTo>
                  <a:lnTo>
                    <a:pt x="594966" y="507"/>
                  </a:lnTo>
                  <a:lnTo>
                    <a:pt x="560356" y="296"/>
                  </a:lnTo>
                  <a:lnTo>
                    <a:pt x="524383" y="155"/>
                  </a:lnTo>
                  <a:lnTo>
                    <a:pt x="487503" y="62"/>
                  </a:lnTo>
                  <a:lnTo>
                    <a:pt x="450018" y="0"/>
                  </a:lnTo>
                  <a:lnTo>
                    <a:pt x="411137" y="950"/>
                  </a:lnTo>
                  <a:lnTo>
                    <a:pt x="371326" y="2576"/>
                  </a:lnTo>
                  <a:lnTo>
                    <a:pt x="330894" y="4653"/>
                  </a:lnTo>
                  <a:lnTo>
                    <a:pt x="290050" y="6037"/>
                  </a:lnTo>
                  <a:lnTo>
                    <a:pt x="248929" y="6959"/>
                  </a:lnTo>
                  <a:lnTo>
                    <a:pt x="207625" y="7574"/>
                  </a:lnTo>
                  <a:lnTo>
                    <a:pt x="166198" y="9969"/>
                  </a:lnTo>
                  <a:lnTo>
                    <a:pt x="124689" y="13549"/>
                  </a:lnTo>
                  <a:lnTo>
                    <a:pt x="83126" y="17921"/>
                  </a:lnTo>
                  <a:lnTo>
                    <a:pt x="55418" y="20836"/>
                  </a:lnTo>
                  <a:lnTo>
                    <a:pt x="0" y="2666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97" name="SMARTInkShape-336"/>
            <p:cNvSpPr/>
            <p:nvPr>
              <p:custDataLst>
                <p:tags r:id="rId65"/>
              </p:custDataLst>
            </p:nvPr>
          </p:nvSpPr>
          <p:spPr>
            <a:xfrm>
              <a:off x="5723929" y="6036502"/>
              <a:ext cx="232170" cy="249996"/>
            </a:xfrm>
            <a:custGeom>
              <a:avLst/>
              <a:gdLst/>
              <a:ahLst/>
              <a:cxnLst/>
              <a:rect l="0" t="0" r="0" b="0"/>
              <a:pathLst>
                <a:path w="232170" h="249996">
                  <a:moveTo>
                    <a:pt x="223242" y="62474"/>
                  </a:moveTo>
                  <a:lnTo>
                    <a:pt x="223242" y="62474"/>
                  </a:lnTo>
                  <a:lnTo>
                    <a:pt x="227983" y="57734"/>
                  </a:lnTo>
                  <a:lnTo>
                    <a:pt x="230310" y="52760"/>
                  </a:lnTo>
                  <a:lnTo>
                    <a:pt x="232168" y="17272"/>
                  </a:lnTo>
                  <a:lnTo>
                    <a:pt x="232169" y="14479"/>
                  </a:lnTo>
                  <a:lnTo>
                    <a:pt x="231178" y="12619"/>
                  </a:lnTo>
                  <a:lnTo>
                    <a:pt x="229525" y="11378"/>
                  </a:lnTo>
                  <a:lnTo>
                    <a:pt x="224483" y="9385"/>
                  </a:lnTo>
                  <a:lnTo>
                    <a:pt x="216358" y="2856"/>
                  </a:lnTo>
                  <a:lnTo>
                    <a:pt x="207025" y="347"/>
                  </a:lnTo>
                  <a:lnTo>
                    <a:pt x="193098" y="0"/>
                  </a:lnTo>
                  <a:lnTo>
                    <a:pt x="191240" y="981"/>
                  </a:lnTo>
                  <a:lnTo>
                    <a:pt x="190000" y="2627"/>
                  </a:lnTo>
                  <a:lnTo>
                    <a:pt x="187634" y="7102"/>
                  </a:lnTo>
                  <a:lnTo>
                    <a:pt x="179980" y="16217"/>
                  </a:lnTo>
                  <a:lnTo>
                    <a:pt x="179005" y="22090"/>
                  </a:lnTo>
                  <a:lnTo>
                    <a:pt x="179593" y="66403"/>
                  </a:lnTo>
                  <a:lnTo>
                    <a:pt x="186697" y="101254"/>
                  </a:lnTo>
                  <a:lnTo>
                    <a:pt x="193588" y="142040"/>
                  </a:lnTo>
                  <a:lnTo>
                    <a:pt x="196077" y="167529"/>
                  </a:lnTo>
                  <a:lnTo>
                    <a:pt x="187337" y="201248"/>
                  </a:lnTo>
                  <a:lnTo>
                    <a:pt x="172125" y="223143"/>
                  </a:lnTo>
                  <a:lnTo>
                    <a:pt x="169766" y="229133"/>
                  </a:lnTo>
                  <a:lnTo>
                    <a:pt x="165410" y="235102"/>
                  </a:lnTo>
                  <a:lnTo>
                    <a:pt x="160166" y="238416"/>
                  </a:lnTo>
                  <a:lnTo>
                    <a:pt x="145777" y="241711"/>
                  </a:lnTo>
                  <a:lnTo>
                    <a:pt x="136900" y="247102"/>
                  </a:lnTo>
                  <a:lnTo>
                    <a:pt x="125012" y="249426"/>
                  </a:lnTo>
                  <a:lnTo>
                    <a:pt x="82230" y="249993"/>
                  </a:lnTo>
                  <a:lnTo>
                    <a:pt x="78633" y="249995"/>
                  </a:lnTo>
                  <a:lnTo>
                    <a:pt x="71989" y="247350"/>
                  </a:lnTo>
                  <a:lnTo>
                    <a:pt x="68829" y="245256"/>
                  </a:lnTo>
                  <a:lnTo>
                    <a:pt x="54900" y="242309"/>
                  </a:lnTo>
                  <a:lnTo>
                    <a:pt x="39544" y="240321"/>
                  </a:lnTo>
                  <a:lnTo>
                    <a:pt x="26957" y="234049"/>
                  </a:lnTo>
                  <a:lnTo>
                    <a:pt x="0" y="23213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98" name="SMARTInkShape-337"/>
            <p:cNvSpPr/>
            <p:nvPr>
              <p:custDataLst>
                <p:tags r:id="rId66"/>
              </p:custDataLst>
            </p:nvPr>
          </p:nvSpPr>
          <p:spPr>
            <a:xfrm>
              <a:off x="5500688" y="6072187"/>
              <a:ext cx="186246" cy="187525"/>
            </a:xfrm>
            <a:custGeom>
              <a:avLst/>
              <a:gdLst/>
              <a:ahLst/>
              <a:cxnLst/>
              <a:rect l="0" t="0" r="0" b="0"/>
              <a:pathLst>
                <a:path w="186246" h="187525">
                  <a:moveTo>
                    <a:pt x="0" y="0"/>
                  </a:moveTo>
                  <a:lnTo>
                    <a:pt x="0" y="0"/>
                  </a:lnTo>
                  <a:lnTo>
                    <a:pt x="0" y="4740"/>
                  </a:lnTo>
                  <a:lnTo>
                    <a:pt x="2645" y="9713"/>
                  </a:lnTo>
                  <a:lnTo>
                    <a:pt x="6137" y="15232"/>
                  </a:lnTo>
                  <a:lnTo>
                    <a:pt x="8377" y="26858"/>
                  </a:lnTo>
                  <a:lnTo>
                    <a:pt x="8928" y="69281"/>
                  </a:lnTo>
                  <a:lnTo>
                    <a:pt x="8929" y="91010"/>
                  </a:lnTo>
                  <a:lnTo>
                    <a:pt x="11574" y="97665"/>
                  </a:lnTo>
                  <a:lnTo>
                    <a:pt x="15065" y="103929"/>
                  </a:lnTo>
                  <a:lnTo>
                    <a:pt x="17614" y="115880"/>
                  </a:lnTo>
                  <a:lnTo>
                    <a:pt x="17857" y="124894"/>
                  </a:lnTo>
                  <a:lnTo>
                    <a:pt x="31162" y="111710"/>
                  </a:lnTo>
                  <a:lnTo>
                    <a:pt x="33692" y="106535"/>
                  </a:lnTo>
                  <a:lnTo>
                    <a:pt x="34368" y="103765"/>
                  </a:lnTo>
                  <a:lnTo>
                    <a:pt x="42609" y="89243"/>
                  </a:lnTo>
                  <a:lnTo>
                    <a:pt x="43288" y="86284"/>
                  </a:lnTo>
                  <a:lnTo>
                    <a:pt x="48986" y="77381"/>
                  </a:lnTo>
                  <a:lnTo>
                    <a:pt x="92275" y="32743"/>
                  </a:lnTo>
                  <a:lnTo>
                    <a:pt x="113109" y="12899"/>
                  </a:lnTo>
                  <a:lnTo>
                    <a:pt x="122039" y="10106"/>
                  </a:lnTo>
                  <a:lnTo>
                    <a:pt x="127991" y="9453"/>
                  </a:lnTo>
                  <a:lnTo>
                    <a:pt x="133944" y="6516"/>
                  </a:lnTo>
                  <a:lnTo>
                    <a:pt x="139898" y="2895"/>
                  </a:lnTo>
                  <a:lnTo>
                    <a:pt x="145851" y="1286"/>
                  </a:lnTo>
                  <a:lnTo>
                    <a:pt x="147834" y="1850"/>
                  </a:lnTo>
                  <a:lnTo>
                    <a:pt x="149158" y="3218"/>
                  </a:lnTo>
                  <a:lnTo>
                    <a:pt x="150040" y="5122"/>
                  </a:lnTo>
                  <a:lnTo>
                    <a:pt x="151620" y="6391"/>
                  </a:lnTo>
                  <a:lnTo>
                    <a:pt x="156022" y="7801"/>
                  </a:lnTo>
                  <a:lnTo>
                    <a:pt x="164078" y="8595"/>
                  </a:lnTo>
                  <a:lnTo>
                    <a:pt x="165941" y="9699"/>
                  </a:lnTo>
                  <a:lnTo>
                    <a:pt x="167180" y="11427"/>
                  </a:lnTo>
                  <a:lnTo>
                    <a:pt x="168008" y="13571"/>
                  </a:lnTo>
                  <a:lnTo>
                    <a:pt x="169552" y="15000"/>
                  </a:lnTo>
                  <a:lnTo>
                    <a:pt x="173914" y="16589"/>
                  </a:lnTo>
                  <a:lnTo>
                    <a:pt x="175473" y="18004"/>
                  </a:lnTo>
                  <a:lnTo>
                    <a:pt x="177207" y="22224"/>
                  </a:lnTo>
                  <a:lnTo>
                    <a:pt x="179311" y="33016"/>
                  </a:lnTo>
                  <a:lnTo>
                    <a:pt x="184649" y="42746"/>
                  </a:lnTo>
                  <a:lnTo>
                    <a:pt x="186245" y="52402"/>
                  </a:lnTo>
                  <a:lnTo>
                    <a:pt x="184309" y="60662"/>
                  </a:lnTo>
                  <a:lnTo>
                    <a:pt x="181134" y="68633"/>
                  </a:lnTo>
                  <a:lnTo>
                    <a:pt x="177667" y="113008"/>
                  </a:lnTo>
                  <a:lnTo>
                    <a:pt x="170914" y="135538"/>
                  </a:lnTo>
                  <a:lnTo>
                    <a:pt x="168918" y="154692"/>
                  </a:lnTo>
                  <a:lnTo>
                    <a:pt x="162007" y="172237"/>
                  </a:lnTo>
                  <a:lnTo>
                    <a:pt x="160733" y="18752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99" name="SMARTInkShape-338"/>
            <p:cNvSpPr/>
            <p:nvPr>
              <p:custDataLst>
                <p:tags r:id="rId67"/>
              </p:custDataLst>
            </p:nvPr>
          </p:nvSpPr>
          <p:spPr>
            <a:xfrm>
              <a:off x="5313199" y="6045398"/>
              <a:ext cx="107122" cy="241103"/>
            </a:xfrm>
            <a:custGeom>
              <a:avLst/>
              <a:gdLst/>
              <a:ahLst/>
              <a:cxnLst/>
              <a:rect l="0" t="0" r="0" b="0"/>
              <a:pathLst>
                <a:path w="107122" h="241103">
                  <a:moveTo>
                    <a:pt x="26754" y="0"/>
                  </a:moveTo>
                  <a:lnTo>
                    <a:pt x="26754" y="0"/>
                  </a:lnTo>
                  <a:lnTo>
                    <a:pt x="26754" y="4740"/>
                  </a:lnTo>
                  <a:lnTo>
                    <a:pt x="25762" y="6136"/>
                  </a:lnTo>
                  <a:lnTo>
                    <a:pt x="24108" y="7068"/>
                  </a:lnTo>
                  <a:lnTo>
                    <a:pt x="19066" y="8562"/>
                  </a:lnTo>
                  <a:lnTo>
                    <a:pt x="13451" y="13561"/>
                  </a:lnTo>
                  <a:lnTo>
                    <a:pt x="10919" y="18595"/>
                  </a:lnTo>
                  <a:lnTo>
                    <a:pt x="367" y="60938"/>
                  </a:lnTo>
                  <a:lnTo>
                    <a:pt x="0" y="90633"/>
                  </a:lnTo>
                  <a:lnTo>
                    <a:pt x="8528" y="135271"/>
                  </a:lnTo>
                  <a:lnTo>
                    <a:pt x="11378" y="142141"/>
                  </a:lnTo>
                  <a:lnTo>
                    <a:pt x="14959" y="148502"/>
                  </a:lnTo>
                  <a:lnTo>
                    <a:pt x="17257" y="160670"/>
                  </a:lnTo>
                  <a:lnTo>
                    <a:pt x="17447" y="163668"/>
                  </a:lnTo>
                  <a:lnTo>
                    <a:pt x="18565" y="165667"/>
                  </a:lnTo>
                  <a:lnTo>
                    <a:pt x="20302" y="167000"/>
                  </a:lnTo>
                  <a:lnTo>
                    <a:pt x="22452" y="167888"/>
                  </a:lnTo>
                  <a:lnTo>
                    <a:pt x="23886" y="169471"/>
                  </a:lnTo>
                  <a:lnTo>
                    <a:pt x="25906" y="174458"/>
                  </a:lnTo>
                  <a:lnTo>
                    <a:pt x="26187" y="173852"/>
                  </a:lnTo>
                  <a:lnTo>
                    <a:pt x="26376" y="172455"/>
                  </a:lnTo>
                  <a:lnTo>
                    <a:pt x="27495" y="171525"/>
                  </a:lnTo>
                  <a:lnTo>
                    <a:pt x="31382" y="170491"/>
                  </a:lnTo>
                  <a:lnTo>
                    <a:pt x="32817" y="169223"/>
                  </a:lnTo>
                  <a:lnTo>
                    <a:pt x="34409" y="165167"/>
                  </a:lnTo>
                  <a:lnTo>
                    <a:pt x="36600" y="139626"/>
                  </a:lnTo>
                  <a:lnTo>
                    <a:pt x="42736" y="122904"/>
                  </a:lnTo>
                  <a:lnTo>
                    <a:pt x="44581" y="78750"/>
                  </a:lnTo>
                  <a:lnTo>
                    <a:pt x="44610" y="59651"/>
                  </a:lnTo>
                  <a:lnTo>
                    <a:pt x="47257" y="53631"/>
                  </a:lnTo>
                  <a:lnTo>
                    <a:pt x="53434" y="44805"/>
                  </a:lnTo>
                  <a:lnTo>
                    <a:pt x="53521" y="39534"/>
                  </a:lnTo>
                  <a:lnTo>
                    <a:pt x="53533" y="41714"/>
                  </a:lnTo>
                  <a:lnTo>
                    <a:pt x="54529" y="42692"/>
                  </a:lnTo>
                  <a:lnTo>
                    <a:pt x="58280" y="43779"/>
                  </a:lnTo>
                  <a:lnTo>
                    <a:pt x="59678" y="45060"/>
                  </a:lnTo>
                  <a:lnTo>
                    <a:pt x="64566" y="54248"/>
                  </a:lnTo>
                  <a:lnTo>
                    <a:pt x="66845" y="57000"/>
                  </a:lnTo>
                  <a:lnTo>
                    <a:pt x="69377" y="65353"/>
                  </a:lnTo>
                  <a:lnTo>
                    <a:pt x="73449" y="81211"/>
                  </a:lnTo>
                  <a:lnTo>
                    <a:pt x="86796" y="116160"/>
                  </a:lnTo>
                  <a:lnTo>
                    <a:pt x="91178" y="133966"/>
                  </a:lnTo>
                  <a:lnTo>
                    <a:pt x="96113" y="151811"/>
                  </a:lnTo>
                  <a:lnTo>
                    <a:pt x="100221" y="169666"/>
                  </a:lnTo>
                  <a:lnTo>
                    <a:pt x="105077" y="187524"/>
                  </a:lnTo>
                  <a:lnTo>
                    <a:pt x="107069" y="231388"/>
                  </a:lnTo>
                  <a:lnTo>
                    <a:pt x="107121" y="24110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00" name="SMARTInkShape-339"/>
            <p:cNvSpPr/>
            <p:nvPr>
              <p:custDataLst>
                <p:tags r:id="rId68"/>
              </p:custDataLst>
            </p:nvPr>
          </p:nvSpPr>
          <p:spPr>
            <a:xfrm>
              <a:off x="4938117" y="6107906"/>
              <a:ext cx="276822" cy="98070"/>
            </a:xfrm>
            <a:custGeom>
              <a:avLst/>
              <a:gdLst/>
              <a:ahLst/>
              <a:cxnLst/>
              <a:rect l="0" t="0" r="0" b="0"/>
              <a:pathLst>
                <a:path w="276822" h="98070">
                  <a:moveTo>
                    <a:pt x="0" y="0"/>
                  </a:moveTo>
                  <a:lnTo>
                    <a:pt x="0" y="0"/>
                  </a:lnTo>
                  <a:lnTo>
                    <a:pt x="4740" y="0"/>
                  </a:lnTo>
                  <a:lnTo>
                    <a:pt x="46061" y="16250"/>
                  </a:lnTo>
                  <a:lnTo>
                    <a:pt x="72488" y="25663"/>
                  </a:lnTo>
                  <a:lnTo>
                    <a:pt x="91703" y="38141"/>
                  </a:lnTo>
                  <a:lnTo>
                    <a:pt x="127942" y="52197"/>
                  </a:lnTo>
                  <a:lnTo>
                    <a:pt x="169843" y="76617"/>
                  </a:lnTo>
                  <a:lnTo>
                    <a:pt x="214150" y="95535"/>
                  </a:lnTo>
                  <a:lnTo>
                    <a:pt x="248287" y="98069"/>
                  </a:lnTo>
                  <a:lnTo>
                    <a:pt x="256862" y="95511"/>
                  </a:lnTo>
                  <a:lnTo>
                    <a:pt x="276821" y="8036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01" name="SMARTInkShape-340"/>
            <p:cNvSpPr/>
            <p:nvPr>
              <p:custDataLst>
                <p:tags r:id="rId69"/>
              </p:custDataLst>
            </p:nvPr>
          </p:nvSpPr>
          <p:spPr>
            <a:xfrm>
              <a:off x="5009555" y="5938242"/>
              <a:ext cx="49770" cy="348259"/>
            </a:xfrm>
            <a:custGeom>
              <a:avLst/>
              <a:gdLst/>
              <a:ahLst/>
              <a:cxnLst/>
              <a:rect l="0" t="0" r="0" b="0"/>
              <a:pathLst>
                <a:path w="49770" h="348259">
                  <a:moveTo>
                    <a:pt x="0" y="0"/>
                  </a:moveTo>
                  <a:lnTo>
                    <a:pt x="0" y="0"/>
                  </a:lnTo>
                  <a:lnTo>
                    <a:pt x="14239" y="15231"/>
                  </a:lnTo>
                  <a:lnTo>
                    <a:pt x="19789" y="26858"/>
                  </a:lnTo>
                  <a:lnTo>
                    <a:pt x="22124" y="29811"/>
                  </a:lnTo>
                  <a:lnTo>
                    <a:pt x="24714" y="38385"/>
                  </a:lnTo>
                  <a:lnTo>
                    <a:pt x="28820" y="54369"/>
                  </a:lnTo>
                  <a:lnTo>
                    <a:pt x="33674" y="71672"/>
                  </a:lnTo>
                  <a:lnTo>
                    <a:pt x="41586" y="108364"/>
                  </a:lnTo>
                  <a:lnTo>
                    <a:pt x="44245" y="151963"/>
                  </a:lnTo>
                  <a:lnTo>
                    <a:pt x="47240" y="196473"/>
                  </a:lnTo>
                  <a:lnTo>
                    <a:pt x="49769" y="215314"/>
                  </a:lnTo>
                  <a:lnTo>
                    <a:pt x="45954" y="257101"/>
                  </a:lnTo>
                  <a:lnTo>
                    <a:pt x="44905" y="294312"/>
                  </a:lnTo>
                  <a:lnTo>
                    <a:pt x="44670" y="335795"/>
                  </a:lnTo>
                  <a:lnTo>
                    <a:pt x="44648" y="34825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02" name="SMARTInkShape-341"/>
            <p:cNvSpPr/>
            <p:nvPr>
              <p:custDataLst>
                <p:tags r:id="rId70"/>
              </p:custDataLst>
            </p:nvPr>
          </p:nvSpPr>
          <p:spPr>
            <a:xfrm>
              <a:off x="4759523" y="6125764"/>
              <a:ext cx="62509" cy="160737"/>
            </a:xfrm>
            <a:custGeom>
              <a:avLst/>
              <a:gdLst/>
              <a:ahLst/>
              <a:cxnLst/>
              <a:rect l="0" t="0" r="0" b="0"/>
              <a:pathLst>
                <a:path w="62509" h="160737">
                  <a:moveTo>
                    <a:pt x="0" y="0"/>
                  </a:moveTo>
                  <a:lnTo>
                    <a:pt x="0" y="0"/>
                  </a:lnTo>
                  <a:lnTo>
                    <a:pt x="18092" y="20737"/>
                  </a:lnTo>
                  <a:lnTo>
                    <a:pt x="31780" y="41868"/>
                  </a:lnTo>
                  <a:lnTo>
                    <a:pt x="43718" y="85228"/>
                  </a:lnTo>
                  <a:lnTo>
                    <a:pt x="44235" y="91789"/>
                  </a:lnTo>
                  <a:lnTo>
                    <a:pt x="47111" y="98012"/>
                  </a:lnTo>
                  <a:lnTo>
                    <a:pt x="49267" y="101061"/>
                  </a:lnTo>
                  <a:lnTo>
                    <a:pt x="52301" y="114831"/>
                  </a:lnTo>
                  <a:lnTo>
                    <a:pt x="54496" y="139652"/>
                  </a:lnTo>
                  <a:lnTo>
                    <a:pt x="60631" y="151758"/>
                  </a:lnTo>
                  <a:lnTo>
                    <a:pt x="62508" y="16073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03" name="SMARTInkShape-342"/>
            <p:cNvSpPr/>
            <p:nvPr>
              <p:custDataLst>
                <p:tags r:id="rId71"/>
              </p:custDataLst>
            </p:nvPr>
          </p:nvSpPr>
          <p:spPr>
            <a:xfrm>
              <a:off x="4581500" y="6027663"/>
              <a:ext cx="151235" cy="267722"/>
            </a:xfrm>
            <a:custGeom>
              <a:avLst/>
              <a:gdLst/>
              <a:ahLst/>
              <a:cxnLst/>
              <a:rect l="0" t="0" r="0" b="0"/>
              <a:pathLst>
                <a:path w="151235" h="267722">
                  <a:moveTo>
                    <a:pt x="17289" y="160610"/>
                  </a:moveTo>
                  <a:lnTo>
                    <a:pt x="17289" y="160610"/>
                  </a:lnTo>
                  <a:lnTo>
                    <a:pt x="22029" y="165350"/>
                  </a:lnTo>
                  <a:lnTo>
                    <a:pt x="24356" y="172969"/>
                  </a:lnTo>
                  <a:lnTo>
                    <a:pt x="28313" y="188415"/>
                  </a:lnTo>
                  <a:lnTo>
                    <a:pt x="42038" y="229980"/>
                  </a:lnTo>
                  <a:lnTo>
                    <a:pt x="44042" y="261778"/>
                  </a:lnTo>
                  <a:lnTo>
                    <a:pt x="45047" y="263773"/>
                  </a:lnTo>
                  <a:lnTo>
                    <a:pt x="46709" y="265105"/>
                  </a:lnTo>
                  <a:lnTo>
                    <a:pt x="48808" y="265991"/>
                  </a:lnTo>
                  <a:lnTo>
                    <a:pt x="49215" y="266583"/>
                  </a:lnTo>
                  <a:lnTo>
                    <a:pt x="48495" y="266978"/>
                  </a:lnTo>
                  <a:lnTo>
                    <a:pt x="44337" y="267721"/>
                  </a:lnTo>
                  <a:lnTo>
                    <a:pt x="39414" y="263012"/>
                  </a:lnTo>
                  <a:lnTo>
                    <a:pt x="37044" y="258046"/>
                  </a:lnTo>
                  <a:lnTo>
                    <a:pt x="36412" y="255332"/>
                  </a:lnTo>
                  <a:lnTo>
                    <a:pt x="29261" y="242858"/>
                  </a:lnTo>
                  <a:lnTo>
                    <a:pt x="16683" y="205021"/>
                  </a:lnTo>
                  <a:lnTo>
                    <a:pt x="12060" y="193246"/>
                  </a:lnTo>
                  <a:lnTo>
                    <a:pt x="7691" y="151487"/>
                  </a:lnTo>
                  <a:lnTo>
                    <a:pt x="0" y="107195"/>
                  </a:lnTo>
                  <a:lnTo>
                    <a:pt x="675" y="95199"/>
                  </a:lnTo>
                  <a:lnTo>
                    <a:pt x="10468" y="56105"/>
                  </a:lnTo>
                  <a:lnTo>
                    <a:pt x="14257" y="47687"/>
                  </a:lnTo>
                  <a:lnTo>
                    <a:pt x="17382" y="32784"/>
                  </a:lnTo>
                  <a:lnTo>
                    <a:pt x="24151" y="21643"/>
                  </a:lnTo>
                  <a:lnTo>
                    <a:pt x="29600" y="15172"/>
                  </a:lnTo>
                  <a:lnTo>
                    <a:pt x="35328" y="11635"/>
                  </a:lnTo>
                  <a:lnTo>
                    <a:pt x="41182" y="9071"/>
                  </a:lnTo>
                  <a:lnTo>
                    <a:pt x="50055" y="3041"/>
                  </a:lnTo>
                  <a:lnTo>
                    <a:pt x="58967" y="814"/>
                  </a:lnTo>
                  <a:lnTo>
                    <a:pt x="73844" y="0"/>
                  </a:lnTo>
                  <a:lnTo>
                    <a:pt x="87514" y="4654"/>
                  </a:lnTo>
                  <a:lnTo>
                    <a:pt x="106034" y="17972"/>
                  </a:lnTo>
                  <a:lnTo>
                    <a:pt x="112293" y="22801"/>
                  </a:lnTo>
                  <a:lnTo>
                    <a:pt x="124397" y="28548"/>
                  </a:lnTo>
                  <a:lnTo>
                    <a:pt x="130377" y="32462"/>
                  </a:lnTo>
                  <a:lnTo>
                    <a:pt x="139322" y="35660"/>
                  </a:lnTo>
                  <a:lnTo>
                    <a:pt x="151234" y="4452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1514" name="SMARTInkShape-Group70"/>
          <p:cNvGrpSpPr/>
          <p:nvPr/>
        </p:nvGrpSpPr>
        <p:grpSpPr>
          <a:xfrm>
            <a:off x="6081117" y="4143375"/>
            <a:ext cx="1927156" cy="1884165"/>
            <a:chOff x="6081117" y="4143375"/>
            <a:chExt cx="1927156" cy="1884165"/>
          </a:xfrm>
        </p:grpSpPr>
        <p:sp>
          <p:nvSpPr>
            <p:cNvPr id="1505" name="SMARTInkShape-343"/>
            <p:cNvSpPr/>
            <p:nvPr>
              <p:custDataLst>
                <p:tags r:id="rId52"/>
              </p:custDataLst>
            </p:nvPr>
          </p:nvSpPr>
          <p:spPr>
            <a:xfrm>
              <a:off x="6081117" y="4143375"/>
              <a:ext cx="651868" cy="857251"/>
            </a:xfrm>
            <a:custGeom>
              <a:avLst/>
              <a:gdLst/>
              <a:ahLst/>
              <a:cxnLst/>
              <a:rect l="0" t="0" r="0" b="0"/>
              <a:pathLst>
                <a:path w="651868" h="857251">
                  <a:moveTo>
                    <a:pt x="0" y="0"/>
                  </a:moveTo>
                  <a:lnTo>
                    <a:pt x="0" y="0"/>
                  </a:lnTo>
                  <a:lnTo>
                    <a:pt x="0" y="4740"/>
                  </a:lnTo>
                  <a:lnTo>
                    <a:pt x="992" y="6136"/>
                  </a:lnTo>
                  <a:lnTo>
                    <a:pt x="2645" y="7067"/>
                  </a:lnTo>
                  <a:lnTo>
                    <a:pt x="8561" y="8820"/>
                  </a:lnTo>
                  <a:lnTo>
                    <a:pt x="8897" y="16608"/>
                  </a:lnTo>
                  <a:lnTo>
                    <a:pt x="16615" y="25438"/>
                  </a:lnTo>
                  <a:lnTo>
                    <a:pt x="17750" y="34359"/>
                  </a:lnTo>
                  <a:lnTo>
                    <a:pt x="32679" y="51508"/>
                  </a:lnTo>
                  <a:lnTo>
                    <a:pt x="35810" y="59799"/>
                  </a:lnTo>
                  <a:lnTo>
                    <a:pt x="41588" y="68540"/>
                  </a:lnTo>
                  <a:lnTo>
                    <a:pt x="44734" y="77414"/>
                  </a:lnTo>
                  <a:lnTo>
                    <a:pt x="65604" y="101204"/>
                  </a:lnTo>
                  <a:lnTo>
                    <a:pt x="87450" y="118731"/>
                  </a:lnTo>
                  <a:lnTo>
                    <a:pt x="127062" y="162664"/>
                  </a:lnTo>
                  <a:lnTo>
                    <a:pt x="166807" y="207260"/>
                  </a:lnTo>
                  <a:lnTo>
                    <a:pt x="199115" y="240564"/>
                  </a:lnTo>
                  <a:lnTo>
                    <a:pt x="221385" y="261448"/>
                  </a:lnTo>
                  <a:lnTo>
                    <a:pt x="259892" y="303936"/>
                  </a:lnTo>
                  <a:lnTo>
                    <a:pt x="294863" y="342038"/>
                  </a:lnTo>
                  <a:lnTo>
                    <a:pt x="330434" y="382748"/>
                  </a:lnTo>
                  <a:lnTo>
                    <a:pt x="366125" y="426582"/>
                  </a:lnTo>
                  <a:lnTo>
                    <a:pt x="401837" y="470812"/>
                  </a:lnTo>
                  <a:lnTo>
                    <a:pt x="437554" y="513246"/>
                  </a:lnTo>
                  <a:lnTo>
                    <a:pt x="472281" y="553709"/>
                  </a:lnTo>
                  <a:lnTo>
                    <a:pt x="499278" y="596245"/>
                  </a:lnTo>
                  <a:lnTo>
                    <a:pt x="523720" y="633604"/>
                  </a:lnTo>
                  <a:lnTo>
                    <a:pt x="553620" y="675958"/>
                  </a:lnTo>
                  <a:lnTo>
                    <a:pt x="582411" y="714203"/>
                  </a:lnTo>
                  <a:lnTo>
                    <a:pt x="606986" y="758839"/>
                  </a:lnTo>
                  <a:lnTo>
                    <a:pt x="631356" y="802883"/>
                  </a:lnTo>
                  <a:lnTo>
                    <a:pt x="633821" y="809275"/>
                  </a:lnTo>
                  <a:lnTo>
                    <a:pt x="639795" y="818451"/>
                  </a:lnTo>
                  <a:lnTo>
                    <a:pt x="642998" y="827453"/>
                  </a:lnTo>
                  <a:lnTo>
                    <a:pt x="648799" y="836404"/>
                  </a:lnTo>
                  <a:lnTo>
                    <a:pt x="651463" y="846555"/>
                  </a:lnTo>
                  <a:lnTo>
                    <a:pt x="651867" y="85725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06" name="SMARTInkShape-344"/>
            <p:cNvSpPr/>
            <p:nvPr>
              <p:custDataLst>
                <p:tags r:id="rId53"/>
              </p:custDataLst>
            </p:nvPr>
          </p:nvSpPr>
          <p:spPr>
            <a:xfrm>
              <a:off x="6679516" y="5093810"/>
              <a:ext cx="392673" cy="424690"/>
            </a:xfrm>
            <a:custGeom>
              <a:avLst/>
              <a:gdLst/>
              <a:ahLst/>
              <a:cxnLst/>
              <a:rect l="0" t="0" r="0" b="0"/>
              <a:pathLst>
                <a:path w="392673" h="424690">
                  <a:moveTo>
                    <a:pt x="35608" y="174706"/>
                  </a:moveTo>
                  <a:lnTo>
                    <a:pt x="35608" y="174706"/>
                  </a:lnTo>
                  <a:lnTo>
                    <a:pt x="30869" y="179445"/>
                  </a:lnTo>
                  <a:lnTo>
                    <a:pt x="28541" y="187064"/>
                  </a:lnTo>
                  <a:lnTo>
                    <a:pt x="26514" y="196073"/>
                  </a:lnTo>
                  <a:lnTo>
                    <a:pt x="11281" y="226278"/>
                  </a:lnTo>
                  <a:lnTo>
                    <a:pt x="7923" y="252018"/>
                  </a:lnTo>
                  <a:lnTo>
                    <a:pt x="2712" y="261994"/>
                  </a:lnTo>
                  <a:lnTo>
                    <a:pt x="0" y="288658"/>
                  </a:lnTo>
                  <a:lnTo>
                    <a:pt x="8711" y="299595"/>
                  </a:lnTo>
                  <a:lnTo>
                    <a:pt x="22119" y="299718"/>
                  </a:lnTo>
                  <a:lnTo>
                    <a:pt x="27298" y="297075"/>
                  </a:lnTo>
                  <a:lnTo>
                    <a:pt x="32908" y="293583"/>
                  </a:lnTo>
                  <a:lnTo>
                    <a:pt x="41644" y="290626"/>
                  </a:lnTo>
                  <a:lnTo>
                    <a:pt x="74490" y="265905"/>
                  </a:lnTo>
                  <a:lnTo>
                    <a:pt x="91282" y="247988"/>
                  </a:lnTo>
                  <a:lnTo>
                    <a:pt x="101032" y="240018"/>
                  </a:lnTo>
                  <a:lnTo>
                    <a:pt x="136916" y="198600"/>
                  </a:lnTo>
                  <a:lnTo>
                    <a:pt x="151127" y="181593"/>
                  </a:lnTo>
                  <a:lnTo>
                    <a:pt x="172498" y="141844"/>
                  </a:lnTo>
                  <a:lnTo>
                    <a:pt x="183438" y="118128"/>
                  </a:lnTo>
                  <a:lnTo>
                    <a:pt x="194947" y="75266"/>
                  </a:lnTo>
                  <a:lnTo>
                    <a:pt x="205356" y="44667"/>
                  </a:lnTo>
                  <a:lnTo>
                    <a:pt x="212160" y="32015"/>
                  </a:lnTo>
                  <a:lnTo>
                    <a:pt x="214083" y="11005"/>
                  </a:lnTo>
                  <a:lnTo>
                    <a:pt x="215115" y="9017"/>
                  </a:lnTo>
                  <a:lnTo>
                    <a:pt x="216795" y="7692"/>
                  </a:lnTo>
                  <a:lnTo>
                    <a:pt x="221881" y="5564"/>
                  </a:lnTo>
                  <a:lnTo>
                    <a:pt x="227501" y="456"/>
                  </a:lnTo>
                  <a:lnTo>
                    <a:pt x="230013" y="0"/>
                  </a:lnTo>
                  <a:lnTo>
                    <a:pt x="232681" y="688"/>
                  </a:lnTo>
                  <a:lnTo>
                    <a:pt x="238290" y="3107"/>
                  </a:lnTo>
                  <a:lnTo>
                    <a:pt x="247026" y="5460"/>
                  </a:lnTo>
                  <a:lnTo>
                    <a:pt x="287735" y="31890"/>
                  </a:lnTo>
                  <a:lnTo>
                    <a:pt x="309866" y="48489"/>
                  </a:lnTo>
                  <a:lnTo>
                    <a:pt x="348715" y="91761"/>
                  </a:lnTo>
                  <a:lnTo>
                    <a:pt x="359314" y="100138"/>
                  </a:lnTo>
                  <a:lnTo>
                    <a:pt x="377424" y="127452"/>
                  </a:lnTo>
                  <a:lnTo>
                    <a:pt x="390684" y="172074"/>
                  </a:lnTo>
                  <a:lnTo>
                    <a:pt x="392672" y="195388"/>
                  </a:lnTo>
                  <a:lnTo>
                    <a:pt x="390095" y="201426"/>
                  </a:lnTo>
                  <a:lnTo>
                    <a:pt x="386635" y="207417"/>
                  </a:lnTo>
                  <a:lnTo>
                    <a:pt x="385096" y="213387"/>
                  </a:lnTo>
                  <a:lnTo>
                    <a:pt x="382703" y="215376"/>
                  </a:lnTo>
                  <a:lnTo>
                    <a:pt x="374750" y="217586"/>
                  </a:lnTo>
                  <a:lnTo>
                    <a:pt x="341917" y="219199"/>
                  </a:lnTo>
                  <a:lnTo>
                    <a:pt x="301711" y="206910"/>
                  </a:lnTo>
                  <a:lnTo>
                    <a:pt x="261261" y="199561"/>
                  </a:lnTo>
                  <a:lnTo>
                    <a:pt x="223266" y="186356"/>
                  </a:lnTo>
                  <a:lnTo>
                    <a:pt x="195540" y="176436"/>
                  </a:lnTo>
                  <a:lnTo>
                    <a:pt x="162146" y="174718"/>
                  </a:lnTo>
                  <a:lnTo>
                    <a:pt x="161639" y="175706"/>
                  </a:lnTo>
                  <a:lnTo>
                    <a:pt x="161075" y="179450"/>
                  </a:lnTo>
                  <a:lnTo>
                    <a:pt x="163470" y="184420"/>
                  </a:lnTo>
                  <a:lnTo>
                    <a:pt x="195180" y="225842"/>
                  </a:lnTo>
                  <a:lnTo>
                    <a:pt x="229244" y="265813"/>
                  </a:lnTo>
                  <a:lnTo>
                    <a:pt x="264818" y="310051"/>
                  </a:lnTo>
                  <a:lnTo>
                    <a:pt x="291925" y="350838"/>
                  </a:lnTo>
                  <a:lnTo>
                    <a:pt x="308113" y="387885"/>
                  </a:lnTo>
                  <a:lnTo>
                    <a:pt x="312177" y="415392"/>
                  </a:lnTo>
                  <a:lnTo>
                    <a:pt x="312379" y="422890"/>
                  </a:lnTo>
                  <a:lnTo>
                    <a:pt x="311404" y="423506"/>
                  </a:lnTo>
                  <a:lnTo>
                    <a:pt x="300063" y="424493"/>
                  </a:lnTo>
                  <a:lnTo>
                    <a:pt x="283748" y="424689"/>
                  </a:lnTo>
                  <a:lnTo>
                    <a:pt x="240523" y="409502"/>
                  </a:lnTo>
                  <a:lnTo>
                    <a:pt x="220899" y="399828"/>
                  </a:lnTo>
                  <a:lnTo>
                    <a:pt x="178365" y="374953"/>
                  </a:lnTo>
                  <a:lnTo>
                    <a:pt x="152259" y="365037"/>
                  </a:lnTo>
                  <a:lnTo>
                    <a:pt x="134002" y="360415"/>
                  </a:lnTo>
                  <a:lnTo>
                    <a:pt x="114796" y="354704"/>
                  </a:lnTo>
                  <a:lnTo>
                    <a:pt x="80314" y="353299"/>
                  </a:lnTo>
                  <a:lnTo>
                    <a:pt x="85015" y="358039"/>
                  </a:lnTo>
                  <a:lnTo>
                    <a:pt x="89979" y="360367"/>
                  </a:lnTo>
                  <a:lnTo>
                    <a:pt x="133835" y="36222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07" name="SMARTInkShape-345"/>
            <p:cNvSpPr/>
            <p:nvPr>
              <p:custDataLst>
                <p:tags r:id="rId54"/>
              </p:custDataLst>
            </p:nvPr>
          </p:nvSpPr>
          <p:spPr>
            <a:xfrm>
              <a:off x="7125901" y="5411391"/>
              <a:ext cx="71425" cy="133935"/>
            </a:xfrm>
            <a:custGeom>
              <a:avLst/>
              <a:gdLst/>
              <a:ahLst/>
              <a:cxnLst/>
              <a:rect l="0" t="0" r="0" b="0"/>
              <a:pathLst>
                <a:path w="71425" h="133935">
                  <a:moveTo>
                    <a:pt x="17848" y="0"/>
                  </a:moveTo>
                  <a:lnTo>
                    <a:pt x="17848" y="0"/>
                  </a:lnTo>
                  <a:lnTo>
                    <a:pt x="17848" y="12428"/>
                  </a:lnTo>
                  <a:lnTo>
                    <a:pt x="30277" y="42240"/>
                  </a:lnTo>
                  <a:lnTo>
                    <a:pt x="40772" y="59460"/>
                  </a:lnTo>
                  <a:lnTo>
                    <a:pt x="48869" y="86702"/>
                  </a:lnTo>
                  <a:lnTo>
                    <a:pt x="58776" y="104071"/>
                  </a:lnTo>
                  <a:lnTo>
                    <a:pt x="62387" y="117927"/>
                  </a:lnTo>
                  <a:lnTo>
                    <a:pt x="64408" y="120290"/>
                  </a:lnTo>
                  <a:lnTo>
                    <a:pt x="66748" y="121865"/>
                  </a:lnTo>
                  <a:lnTo>
                    <a:pt x="68307" y="123908"/>
                  </a:lnTo>
                  <a:lnTo>
                    <a:pt x="71424" y="133934"/>
                  </a:lnTo>
                  <a:lnTo>
                    <a:pt x="66686" y="129201"/>
                  </a:lnTo>
                  <a:lnTo>
                    <a:pt x="64359" y="124230"/>
                  </a:lnTo>
                  <a:lnTo>
                    <a:pt x="63738" y="121516"/>
                  </a:lnTo>
                  <a:lnTo>
                    <a:pt x="55592" y="107086"/>
                  </a:lnTo>
                  <a:lnTo>
                    <a:pt x="54917" y="104133"/>
                  </a:lnTo>
                  <a:lnTo>
                    <a:pt x="49227" y="95235"/>
                  </a:lnTo>
                  <a:lnTo>
                    <a:pt x="39407" y="83340"/>
                  </a:lnTo>
                  <a:lnTo>
                    <a:pt x="24748" y="45199"/>
                  </a:lnTo>
                  <a:lnTo>
                    <a:pt x="12621" y="29838"/>
                  </a:lnTo>
                  <a:lnTo>
                    <a:pt x="9407" y="19634"/>
                  </a:lnTo>
                  <a:lnTo>
                    <a:pt x="0" y="8939"/>
                  </a:lnTo>
                  <a:lnTo>
                    <a:pt x="4733" y="8931"/>
                  </a:lnTo>
                  <a:lnTo>
                    <a:pt x="9705" y="11576"/>
                  </a:lnTo>
                  <a:lnTo>
                    <a:pt x="15221" y="15067"/>
                  </a:lnTo>
                  <a:lnTo>
                    <a:pt x="26778" y="1785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08" name="SMARTInkShape-346"/>
            <p:cNvSpPr/>
            <p:nvPr>
              <p:custDataLst>
                <p:tags r:id="rId55"/>
              </p:custDataLst>
            </p:nvPr>
          </p:nvSpPr>
          <p:spPr>
            <a:xfrm>
              <a:off x="7143872" y="5411434"/>
              <a:ext cx="133805" cy="240900"/>
            </a:xfrm>
            <a:custGeom>
              <a:avLst/>
              <a:gdLst/>
              <a:ahLst/>
              <a:cxnLst/>
              <a:rect l="0" t="0" r="0" b="0"/>
              <a:pathLst>
                <a:path w="133805" h="240900">
                  <a:moveTo>
                    <a:pt x="107033" y="44605"/>
                  </a:moveTo>
                  <a:lnTo>
                    <a:pt x="107033" y="44605"/>
                  </a:lnTo>
                  <a:lnTo>
                    <a:pt x="98473" y="27481"/>
                  </a:lnTo>
                  <a:lnTo>
                    <a:pt x="93472" y="22223"/>
                  </a:lnTo>
                  <a:lnTo>
                    <a:pt x="88439" y="19775"/>
                  </a:lnTo>
                  <a:lnTo>
                    <a:pt x="85708" y="19123"/>
                  </a:lnTo>
                  <a:lnTo>
                    <a:pt x="83886" y="17694"/>
                  </a:lnTo>
                  <a:lnTo>
                    <a:pt x="75984" y="5502"/>
                  </a:lnTo>
                  <a:lnTo>
                    <a:pt x="70744" y="2420"/>
                  </a:lnTo>
                  <a:lnTo>
                    <a:pt x="59297" y="445"/>
                  </a:lnTo>
                  <a:lnTo>
                    <a:pt x="41540" y="0"/>
                  </a:lnTo>
                  <a:lnTo>
                    <a:pt x="35592" y="2621"/>
                  </a:lnTo>
                  <a:lnTo>
                    <a:pt x="29641" y="6102"/>
                  </a:lnTo>
                  <a:lnTo>
                    <a:pt x="20713" y="9053"/>
                  </a:lnTo>
                  <a:lnTo>
                    <a:pt x="14761" y="13260"/>
                  </a:lnTo>
                  <a:lnTo>
                    <a:pt x="11453" y="18437"/>
                  </a:lnTo>
                  <a:lnTo>
                    <a:pt x="8991" y="24045"/>
                  </a:lnTo>
                  <a:lnTo>
                    <a:pt x="3018" y="32781"/>
                  </a:lnTo>
                  <a:lnTo>
                    <a:pt x="808" y="42644"/>
                  </a:lnTo>
                  <a:lnTo>
                    <a:pt x="0" y="68943"/>
                  </a:lnTo>
                  <a:lnTo>
                    <a:pt x="7031" y="92334"/>
                  </a:lnTo>
                  <a:lnTo>
                    <a:pt x="26737" y="136553"/>
                  </a:lnTo>
                  <a:lnTo>
                    <a:pt x="33643" y="151947"/>
                  </a:lnTo>
                  <a:lnTo>
                    <a:pt x="61835" y="196246"/>
                  </a:lnTo>
                  <a:lnTo>
                    <a:pt x="69086" y="207251"/>
                  </a:lnTo>
                  <a:lnTo>
                    <a:pt x="103806" y="236984"/>
                  </a:lnTo>
                  <a:lnTo>
                    <a:pt x="114166" y="240521"/>
                  </a:lnTo>
                  <a:lnTo>
                    <a:pt x="120171" y="240899"/>
                  </a:lnTo>
                  <a:lnTo>
                    <a:pt x="125441" y="238342"/>
                  </a:lnTo>
                  <a:lnTo>
                    <a:pt x="128234" y="236270"/>
                  </a:lnTo>
                  <a:lnTo>
                    <a:pt x="131339" y="231324"/>
                  </a:lnTo>
                  <a:lnTo>
                    <a:pt x="133332" y="220063"/>
                  </a:lnTo>
                  <a:lnTo>
                    <a:pt x="133804" y="178312"/>
                  </a:lnTo>
                  <a:lnTo>
                    <a:pt x="132823" y="166538"/>
                  </a:lnTo>
                  <a:lnTo>
                    <a:pt x="118377" y="124965"/>
                  </a:lnTo>
                  <a:lnTo>
                    <a:pt x="114033" y="107111"/>
                  </a:lnTo>
                  <a:lnTo>
                    <a:pt x="105003" y="81107"/>
                  </a:lnTo>
                  <a:lnTo>
                    <a:pt x="101170" y="74719"/>
                  </a:lnTo>
                  <a:lnTo>
                    <a:pt x="98021" y="65544"/>
                  </a:lnTo>
                  <a:lnTo>
                    <a:pt x="92236" y="56541"/>
                  </a:lnTo>
                  <a:lnTo>
                    <a:pt x="89294" y="45128"/>
                  </a:lnTo>
                  <a:lnTo>
                    <a:pt x="89209" y="40020"/>
                  </a:lnTo>
                  <a:lnTo>
                    <a:pt x="90190" y="38570"/>
                  </a:lnTo>
                  <a:lnTo>
                    <a:pt x="91836" y="37606"/>
                  </a:lnTo>
                  <a:lnTo>
                    <a:pt x="96866" y="36056"/>
                  </a:lnTo>
                  <a:lnTo>
                    <a:pt x="115963" y="4460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09" name="SMARTInkShape-347"/>
            <p:cNvSpPr/>
            <p:nvPr>
              <p:custDataLst>
                <p:tags r:id="rId56"/>
              </p:custDataLst>
            </p:nvPr>
          </p:nvSpPr>
          <p:spPr>
            <a:xfrm>
              <a:off x="7353020" y="5438594"/>
              <a:ext cx="121129" cy="240674"/>
            </a:xfrm>
            <a:custGeom>
              <a:avLst/>
              <a:gdLst/>
              <a:ahLst/>
              <a:cxnLst/>
              <a:rect l="0" t="0" r="0" b="0"/>
              <a:pathLst>
                <a:path w="121129" h="240674">
                  <a:moveTo>
                    <a:pt x="121128" y="88883"/>
                  </a:moveTo>
                  <a:lnTo>
                    <a:pt x="121128" y="88883"/>
                  </a:lnTo>
                  <a:lnTo>
                    <a:pt x="116388" y="84142"/>
                  </a:lnTo>
                  <a:lnTo>
                    <a:pt x="114061" y="76524"/>
                  </a:lnTo>
                  <a:lnTo>
                    <a:pt x="112034" y="67514"/>
                  </a:lnTo>
                  <a:lnTo>
                    <a:pt x="96800" y="37309"/>
                  </a:lnTo>
                  <a:lnTo>
                    <a:pt x="94441" y="30243"/>
                  </a:lnTo>
                  <a:lnTo>
                    <a:pt x="88527" y="20686"/>
                  </a:lnTo>
                  <a:lnTo>
                    <a:pt x="85820" y="10314"/>
                  </a:lnTo>
                  <a:lnTo>
                    <a:pt x="76858" y="0"/>
                  </a:lnTo>
                  <a:lnTo>
                    <a:pt x="76513" y="12050"/>
                  </a:lnTo>
                  <a:lnTo>
                    <a:pt x="87505" y="56063"/>
                  </a:lnTo>
                  <a:lnTo>
                    <a:pt x="96385" y="99929"/>
                  </a:lnTo>
                  <a:lnTo>
                    <a:pt x="102665" y="141862"/>
                  </a:lnTo>
                  <a:lnTo>
                    <a:pt x="103233" y="184097"/>
                  </a:lnTo>
                  <a:lnTo>
                    <a:pt x="103266" y="207419"/>
                  </a:lnTo>
                  <a:lnTo>
                    <a:pt x="100622" y="213664"/>
                  </a:lnTo>
                  <a:lnTo>
                    <a:pt x="82277" y="234720"/>
                  </a:lnTo>
                  <a:lnTo>
                    <a:pt x="76411" y="238035"/>
                  </a:lnTo>
                  <a:lnTo>
                    <a:pt x="64559" y="240163"/>
                  </a:lnTo>
                  <a:lnTo>
                    <a:pt x="37785" y="240673"/>
                  </a:lnTo>
                  <a:lnTo>
                    <a:pt x="31831" y="238035"/>
                  </a:lnTo>
                  <a:lnTo>
                    <a:pt x="25878" y="234548"/>
                  </a:lnTo>
                  <a:lnTo>
                    <a:pt x="16948" y="231592"/>
                  </a:lnTo>
                  <a:lnTo>
                    <a:pt x="456" y="218205"/>
                  </a:lnTo>
                  <a:lnTo>
                    <a:pt x="0" y="216769"/>
                  </a:lnTo>
                  <a:lnTo>
                    <a:pt x="689" y="215812"/>
                  </a:lnTo>
                  <a:lnTo>
                    <a:pt x="2140" y="215174"/>
                  </a:lnTo>
                  <a:lnTo>
                    <a:pt x="3108" y="213757"/>
                  </a:lnTo>
                  <a:lnTo>
                    <a:pt x="5460" y="207021"/>
                  </a:lnTo>
                  <a:lnTo>
                    <a:pt x="13971" y="19603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10" name="SMARTInkShape-348"/>
            <p:cNvSpPr/>
            <p:nvPr>
              <p:custDataLst>
                <p:tags r:id="rId57"/>
              </p:custDataLst>
            </p:nvPr>
          </p:nvSpPr>
          <p:spPr>
            <a:xfrm>
              <a:off x="7545585" y="5563195"/>
              <a:ext cx="98196" cy="187524"/>
            </a:xfrm>
            <a:custGeom>
              <a:avLst/>
              <a:gdLst/>
              <a:ahLst/>
              <a:cxnLst/>
              <a:rect l="0" t="0" r="0" b="0"/>
              <a:pathLst>
                <a:path w="98196" h="187524">
                  <a:moveTo>
                    <a:pt x="89297" y="0"/>
                  </a:moveTo>
                  <a:lnTo>
                    <a:pt x="89297" y="0"/>
                  </a:lnTo>
                  <a:lnTo>
                    <a:pt x="96986" y="0"/>
                  </a:lnTo>
                  <a:lnTo>
                    <a:pt x="97399" y="992"/>
                  </a:lnTo>
                  <a:lnTo>
                    <a:pt x="98195" y="20991"/>
                  </a:lnTo>
                  <a:lnTo>
                    <a:pt x="95566" y="26858"/>
                  </a:lnTo>
                  <a:lnTo>
                    <a:pt x="92084" y="32772"/>
                  </a:lnTo>
                  <a:lnTo>
                    <a:pt x="82413" y="56741"/>
                  </a:lnTo>
                  <a:lnTo>
                    <a:pt x="59496" y="95663"/>
                  </a:lnTo>
                  <a:lnTo>
                    <a:pt x="35718" y="135823"/>
                  </a:lnTo>
                  <a:lnTo>
                    <a:pt x="20836" y="156829"/>
                  </a:lnTo>
                  <a:lnTo>
                    <a:pt x="1764" y="176794"/>
                  </a:lnTo>
                  <a:lnTo>
                    <a:pt x="784" y="180439"/>
                  </a:lnTo>
                  <a:lnTo>
                    <a:pt x="0" y="18752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11" name="SMARTInkShape-349"/>
            <p:cNvSpPr/>
            <p:nvPr>
              <p:custDataLst>
                <p:tags r:id="rId58"/>
              </p:custDataLst>
            </p:nvPr>
          </p:nvSpPr>
          <p:spPr>
            <a:xfrm>
              <a:off x="7518796" y="5616773"/>
              <a:ext cx="151806" cy="98228"/>
            </a:xfrm>
            <a:custGeom>
              <a:avLst/>
              <a:gdLst/>
              <a:ahLst/>
              <a:cxnLst/>
              <a:rect l="0" t="0" r="0" b="0"/>
              <a:pathLst>
                <a:path w="151806" h="98228">
                  <a:moveTo>
                    <a:pt x="0" y="0"/>
                  </a:moveTo>
                  <a:lnTo>
                    <a:pt x="0" y="0"/>
                  </a:lnTo>
                  <a:lnTo>
                    <a:pt x="4741" y="0"/>
                  </a:lnTo>
                  <a:lnTo>
                    <a:pt x="9713" y="2646"/>
                  </a:lnTo>
                  <a:lnTo>
                    <a:pt x="51723" y="35739"/>
                  </a:lnTo>
                  <a:lnTo>
                    <a:pt x="94983" y="68461"/>
                  </a:lnTo>
                  <a:lnTo>
                    <a:pt x="113086" y="85329"/>
                  </a:lnTo>
                  <a:lnTo>
                    <a:pt x="125012" y="91159"/>
                  </a:lnTo>
                  <a:lnTo>
                    <a:pt x="127990" y="93515"/>
                  </a:lnTo>
                  <a:lnTo>
                    <a:pt x="136590" y="96133"/>
                  </a:lnTo>
                  <a:lnTo>
                    <a:pt x="151805" y="9822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12" name="SMARTInkShape-350"/>
            <p:cNvSpPr/>
            <p:nvPr>
              <p:custDataLst>
                <p:tags r:id="rId59"/>
              </p:custDataLst>
            </p:nvPr>
          </p:nvSpPr>
          <p:spPr>
            <a:xfrm>
              <a:off x="7759898" y="5679281"/>
              <a:ext cx="62508" cy="151682"/>
            </a:xfrm>
            <a:custGeom>
              <a:avLst/>
              <a:gdLst/>
              <a:ahLst/>
              <a:cxnLst/>
              <a:rect l="0" t="0" r="0" b="0"/>
              <a:pathLst>
                <a:path w="62508" h="151682">
                  <a:moveTo>
                    <a:pt x="17859" y="0"/>
                  </a:moveTo>
                  <a:lnTo>
                    <a:pt x="17859" y="0"/>
                  </a:lnTo>
                  <a:lnTo>
                    <a:pt x="13120" y="0"/>
                  </a:lnTo>
                  <a:lnTo>
                    <a:pt x="11723" y="992"/>
                  </a:lnTo>
                  <a:lnTo>
                    <a:pt x="10792" y="2645"/>
                  </a:lnTo>
                  <a:lnTo>
                    <a:pt x="9298" y="12429"/>
                  </a:lnTo>
                  <a:lnTo>
                    <a:pt x="8010" y="31044"/>
                  </a:lnTo>
                  <a:lnTo>
                    <a:pt x="834" y="59460"/>
                  </a:lnTo>
                  <a:lnTo>
                    <a:pt x="22" y="104070"/>
                  </a:lnTo>
                  <a:lnTo>
                    <a:pt x="0" y="136511"/>
                  </a:lnTo>
                  <a:lnTo>
                    <a:pt x="992" y="138632"/>
                  </a:lnTo>
                  <a:lnTo>
                    <a:pt x="2646" y="140047"/>
                  </a:lnTo>
                  <a:lnTo>
                    <a:pt x="4740" y="140989"/>
                  </a:lnTo>
                  <a:lnTo>
                    <a:pt x="6136" y="142610"/>
                  </a:lnTo>
                  <a:lnTo>
                    <a:pt x="8562" y="150398"/>
                  </a:lnTo>
                  <a:lnTo>
                    <a:pt x="11413" y="151180"/>
                  </a:lnTo>
                  <a:lnTo>
                    <a:pt x="16585" y="151681"/>
                  </a:lnTo>
                  <a:lnTo>
                    <a:pt x="25435" y="144105"/>
                  </a:lnTo>
                  <a:lnTo>
                    <a:pt x="27514" y="135989"/>
                  </a:lnTo>
                  <a:lnTo>
                    <a:pt x="42220" y="116032"/>
                  </a:lnTo>
                  <a:lnTo>
                    <a:pt x="45321" y="101196"/>
                  </a:lnTo>
                  <a:lnTo>
                    <a:pt x="51653" y="89296"/>
                  </a:lnTo>
                  <a:lnTo>
                    <a:pt x="54317" y="74414"/>
                  </a:lnTo>
                  <a:lnTo>
                    <a:pt x="62131" y="63031"/>
                  </a:lnTo>
                  <a:lnTo>
                    <a:pt x="62507" y="37361"/>
                  </a:lnTo>
                  <a:lnTo>
                    <a:pt x="54820" y="28175"/>
                  </a:lnTo>
                  <a:lnTo>
                    <a:pt x="55398" y="26720"/>
                  </a:lnTo>
                  <a:lnTo>
                    <a:pt x="62507" y="1785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13" name="SMARTInkShape-351"/>
            <p:cNvSpPr/>
            <p:nvPr>
              <p:custDataLst>
                <p:tags r:id="rId60"/>
              </p:custDataLst>
            </p:nvPr>
          </p:nvSpPr>
          <p:spPr>
            <a:xfrm>
              <a:off x="7849195" y="5804296"/>
              <a:ext cx="159078" cy="223244"/>
            </a:xfrm>
            <a:custGeom>
              <a:avLst/>
              <a:gdLst/>
              <a:ahLst/>
              <a:cxnLst/>
              <a:rect l="0" t="0" r="0" b="0"/>
              <a:pathLst>
                <a:path w="159078" h="223244">
                  <a:moveTo>
                    <a:pt x="0" y="0"/>
                  </a:moveTo>
                  <a:lnTo>
                    <a:pt x="0" y="0"/>
                  </a:lnTo>
                  <a:lnTo>
                    <a:pt x="4740" y="4741"/>
                  </a:lnTo>
                  <a:lnTo>
                    <a:pt x="9713" y="7068"/>
                  </a:lnTo>
                  <a:lnTo>
                    <a:pt x="50776" y="8908"/>
                  </a:lnTo>
                  <a:lnTo>
                    <a:pt x="94588" y="8930"/>
                  </a:lnTo>
                  <a:lnTo>
                    <a:pt x="119188" y="9922"/>
                  </a:lnTo>
                  <a:lnTo>
                    <a:pt x="130123" y="16059"/>
                  </a:lnTo>
                  <a:lnTo>
                    <a:pt x="155139" y="39077"/>
                  </a:lnTo>
                  <a:lnTo>
                    <a:pt x="158247" y="47463"/>
                  </a:lnTo>
                  <a:lnTo>
                    <a:pt x="159077" y="52480"/>
                  </a:lnTo>
                  <a:lnTo>
                    <a:pt x="157352" y="63344"/>
                  </a:lnTo>
                  <a:lnTo>
                    <a:pt x="149646" y="100947"/>
                  </a:lnTo>
                  <a:lnTo>
                    <a:pt x="136638" y="142242"/>
                  </a:lnTo>
                  <a:lnTo>
                    <a:pt x="126915" y="162642"/>
                  </a:lnTo>
                  <a:lnTo>
                    <a:pt x="95614" y="206554"/>
                  </a:lnTo>
                  <a:lnTo>
                    <a:pt x="92105" y="213510"/>
                  </a:lnTo>
                  <a:lnTo>
                    <a:pt x="89296" y="22324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1518" name="SMARTInkShape-Group71"/>
          <p:cNvGrpSpPr/>
          <p:nvPr/>
        </p:nvGrpSpPr>
        <p:grpSpPr>
          <a:xfrm>
            <a:off x="4728807" y="628068"/>
            <a:ext cx="567585" cy="237769"/>
            <a:chOff x="4728807" y="628068"/>
            <a:chExt cx="567585" cy="237769"/>
          </a:xfrm>
        </p:grpSpPr>
        <p:sp>
          <p:nvSpPr>
            <p:cNvPr id="1515" name="SMARTInkShape-352"/>
            <p:cNvSpPr/>
            <p:nvPr>
              <p:custDataLst>
                <p:tags r:id="rId49"/>
              </p:custDataLst>
            </p:nvPr>
          </p:nvSpPr>
          <p:spPr>
            <a:xfrm>
              <a:off x="4812584" y="838522"/>
              <a:ext cx="116605" cy="9799"/>
            </a:xfrm>
            <a:custGeom>
              <a:avLst/>
              <a:gdLst/>
              <a:ahLst/>
              <a:cxnLst/>
              <a:rect l="0" t="0" r="0" b="0"/>
              <a:pathLst>
                <a:path w="116605" h="9799">
                  <a:moveTo>
                    <a:pt x="0" y="0"/>
                  </a:moveTo>
                  <a:lnTo>
                    <a:pt x="0" y="0"/>
                  </a:lnTo>
                  <a:lnTo>
                    <a:pt x="44016" y="6924"/>
                  </a:lnTo>
                  <a:lnTo>
                    <a:pt x="85825" y="9724"/>
                  </a:lnTo>
                  <a:lnTo>
                    <a:pt x="116604" y="979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16" name="SMARTInkShape-353"/>
            <p:cNvSpPr/>
            <p:nvPr>
              <p:custDataLst>
                <p:tags r:id="rId50"/>
              </p:custDataLst>
            </p:nvPr>
          </p:nvSpPr>
          <p:spPr>
            <a:xfrm>
              <a:off x="4728807" y="628068"/>
              <a:ext cx="110548" cy="78227"/>
            </a:xfrm>
            <a:custGeom>
              <a:avLst/>
              <a:gdLst/>
              <a:ahLst/>
              <a:cxnLst/>
              <a:rect l="0" t="0" r="0" b="0"/>
              <a:pathLst>
                <a:path w="110548" h="78227">
                  <a:moveTo>
                    <a:pt x="0" y="0"/>
                  </a:moveTo>
                  <a:lnTo>
                    <a:pt x="0" y="0"/>
                  </a:lnTo>
                  <a:lnTo>
                    <a:pt x="19192" y="4702"/>
                  </a:lnTo>
                  <a:lnTo>
                    <a:pt x="48626" y="8423"/>
                  </a:lnTo>
                  <a:lnTo>
                    <a:pt x="92441" y="25726"/>
                  </a:lnTo>
                  <a:lnTo>
                    <a:pt x="109273" y="40007"/>
                  </a:lnTo>
                  <a:lnTo>
                    <a:pt x="110279" y="43571"/>
                  </a:lnTo>
                  <a:lnTo>
                    <a:pt x="110547" y="45910"/>
                  </a:lnTo>
                  <a:lnTo>
                    <a:pt x="109734" y="47469"/>
                  </a:lnTo>
                  <a:lnTo>
                    <a:pt x="108199" y="48509"/>
                  </a:lnTo>
                  <a:lnTo>
                    <a:pt x="106184" y="49202"/>
                  </a:lnTo>
                  <a:lnTo>
                    <a:pt x="104841" y="50656"/>
                  </a:lnTo>
                  <a:lnTo>
                    <a:pt x="103348" y="54918"/>
                  </a:lnTo>
                  <a:lnTo>
                    <a:pt x="97393" y="60119"/>
                  </a:lnTo>
                  <a:lnTo>
                    <a:pt x="89123" y="64746"/>
                  </a:lnTo>
                  <a:lnTo>
                    <a:pt x="49762" y="77945"/>
                  </a:lnTo>
                  <a:lnTo>
                    <a:pt x="48867" y="7822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17" name="SMARTInkShape-354"/>
            <p:cNvSpPr/>
            <p:nvPr>
              <p:custDataLst>
                <p:tags r:id="rId51"/>
              </p:custDataLst>
            </p:nvPr>
          </p:nvSpPr>
          <p:spPr>
            <a:xfrm>
              <a:off x="4902398" y="634274"/>
              <a:ext cx="393994" cy="231563"/>
            </a:xfrm>
            <a:custGeom>
              <a:avLst/>
              <a:gdLst/>
              <a:ahLst/>
              <a:cxnLst/>
              <a:rect l="0" t="0" r="0" b="0"/>
              <a:pathLst>
                <a:path w="393994" h="231563">
                  <a:moveTo>
                    <a:pt x="0" y="17593"/>
                  </a:moveTo>
                  <a:lnTo>
                    <a:pt x="0" y="17593"/>
                  </a:lnTo>
                  <a:lnTo>
                    <a:pt x="4740" y="12853"/>
                  </a:lnTo>
                  <a:lnTo>
                    <a:pt x="12359" y="10525"/>
                  </a:lnTo>
                  <a:lnTo>
                    <a:pt x="27805" y="6569"/>
                  </a:lnTo>
                  <a:lnTo>
                    <a:pt x="44950" y="1759"/>
                  </a:lnTo>
                  <a:lnTo>
                    <a:pt x="81583" y="0"/>
                  </a:lnTo>
                  <a:lnTo>
                    <a:pt x="121779" y="749"/>
                  </a:lnTo>
                  <a:lnTo>
                    <a:pt x="164026" y="8830"/>
                  </a:lnTo>
                  <a:lnTo>
                    <a:pt x="207473" y="23822"/>
                  </a:lnTo>
                  <a:lnTo>
                    <a:pt x="243521" y="39681"/>
                  </a:lnTo>
                  <a:lnTo>
                    <a:pt x="257148" y="51658"/>
                  </a:lnTo>
                  <a:lnTo>
                    <a:pt x="258156" y="55223"/>
                  </a:lnTo>
                  <a:lnTo>
                    <a:pt x="258424" y="57562"/>
                  </a:lnTo>
                  <a:lnTo>
                    <a:pt x="257611" y="59122"/>
                  </a:lnTo>
                  <a:lnTo>
                    <a:pt x="256077" y="60162"/>
                  </a:lnTo>
                  <a:lnTo>
                    <a:pt x="237562" y="69097"/>
                  </a:lnTo>
                  <a:lnTo>
                    <a:pt x="225941" y="76400"/>
                  </a:lnTo>
                  <a:lnTo>
                    <a:pt x="186062" y="85913"/>
                  </a:lnTo>
                  <a:lnTo>
                    <a:pt x="147423" y="93360"/>
                  </a:lnTo>
                  <a:lnTo>
                    <a:pt x="109225" y="100000"/>
                  </a:lnTo>
                  <a:lnTo>
                    <a:pt x="81333" y="108931"/>
                  </a:lnTo>
                  <a:lnTo>
                    <a:pt x="78034" y="111227"/>
                  </a:lnTo>
                  <a:lnTo>
                    <a:pt x="74370" y="116424"/>
                  </a:lnTo>
                  <a:lnTo>
                    <a:pt x="73392" y="119199"/>
                  </a:lnTo>
                  <a:lnTo>
                    <a:pt x="73732" y="121049"/>
                  </a:lnTo>
                  <a:lnTo>
                    <a:pt x="74952" y="122283"/>
                  </a:lnTo>
                  <a:lnTo>
                    <a:pt x="76757" y="123105"/>
                  </a:lnTo>
                  <a:lnTo>
                    <a:pt x="95897" y="137690"/>
                  </a:lnTo>
                  <a:lnTo>
                    <a:pt x="138482" y="151155"/>
                  </a:lnTo>
                  <a:lnTo>
                    <a:pt x="179938" y="163000"/>
                  </a:lnTo>
                  <a:lnTo>
                    <a:pt x="209949" y="173500"/>
                  </a:lnTo>
                  <a:lnTo>
                    <a:pt x="243131" y="184781"/>
                  </a:lnTo>
                  <a:lnTo>
                    <a:pt x="275077" y="196409"/>
                  </a:lnTo>
                  <a:lnTo>
                    <a:pt x="306802" y="207200"/>
                  </a:lnTo>
                  <a:lnTo>
                    <a:pt x="340747" y="215303"/>
                  </a:lnTo>
                  <a:lnTo>
                    <a:pt x="373032" y="224857"/>
                  </a:lnTo>
                  <a:lnTo>
                    <a:pt x="393993" y="23156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1530" name="SMARTInkShape-Group72"/>
          <p:cNvGrpSpPr/>
          <p:nvPr/>
        </p:nvGrpSpPr>
        <p:grpSpPr>
          <a:xfrm>
            <a:off x="1321653" y="446507"/>
            <a:ext cx="2544902" cy="594133"/>
            <a:chOff x="1321653" y="446507"/>
            <a:chExt cx="2544902" cy="594133"/>
          </a:xfrm>
        </p:grpSpPr>
        <p:sp>
          <p:nvSpPr>
            <p:cNvPr id="1519" name="SMARTInkShape-355"/>
            <p:cNvSpPr/>
            <p:nvPr>
              <p:custDataLst>
                <p:tags r:id="rId38"/>
              </p:custDataLst>
            </p:nvPr>
          </p:nvSpPr>
          <p:spPr>
            <a:xfrm>
              <a:off x="2312789" y="741164"/>
              <a:ext cx="160735" cy="178555"/>
            </a:xfrm>
            <a:custGeom>
              <a:avLst/>
              <a:gdLst/>
              <a:ahLst/>
              <a:cxnLst/>
              <a:rect l="0" t="0" r="0" b="0"/>
              <a:pathLst>
                <a:path w="160735" h="178555">
                  <a:moveTo>
                    <a:pt x="0" y="0"/>
                  </a:moveTo>
                  <a:lnTo>
                    <a:pt x="0" y="0"/>
                  </a:lnTo>
                  <a:lnTo>
                    <a:pt x="0" y="41867"/>
                  </a:lnTo>
                  <a:lnTo>
                    <a:pt x="0" y="86444"/>
                  </a:lnTo>
                  <a:lnTo>
                    <a:pt x="0" y="128075"/>
                  </a:lnTo>
                  <a:lnTo>
                    <a:pt x="0" y="135636"/>
                  </a:lnTo>
                  <a:lnTo>
                    <a:pt x="2646" y="142303"/>
                  </a:lnTo>
                  <a:lnTo>
                    <a:pt x="4741" y="145470"/>
                  </a:lnTo>
                  <a:lnTo>
                    <a:pt x="9094" y="162827"/>
                  </a:lnTo>
                  <a:lnTo>
                    <a:pt x="11024" y="165106"/>
                  </a:lnTo>
                  <a:lnTo>
                    <a:pt x="26973" y="176332"/>
                  </a:lnTo>
                  <a:lnTo>
                    <a:pt x="44665" y="178395"/>
                  </a:lnTo>
                  <a:lnTo>
                    <a:pt x="61298" y="178554"/>
                  </a:lnTo>
                  <a:lnTo>
                    <a:pt x="69577" y="175931"/>
                  </a:lnTo>
                  <a:lnTo>
                    <a:pt x="86075" y="163360"/>
                  </a:lnTo>
                  <a:lnTo>
                    <a:pt x="118248" y="135921"/>
                  </a:lnTo>
                  <a:lnTo>
                    <a:pt x="142990" y="91322"/>
                  </a:lnTo>
                  <a:lnTo>
                    <a:pt x="145928" y="87670"/>
                  </a:lnTo>
                  <a:lnTo>
                    <a:pt x="149193" y="78321"/>
                  </a:lnTo>
                  <a:lnTo>
                    <a:pt x="151636" y="68544"/>
                  </a:lnTo>
                  <a:lnTo>
                    <a:pt x="158643" y="54182"/>
                  </a:lnTo>
                  <a:lnTo>
                    <a:pt x="160734" y="2678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20" name="SMARTInkShape-356"/>
            <p:cNvSpPr/>
            <p:nvPr>
              <p:custDataLst>
                <p:tags r:id="rId39"/>
              </p:custDataLst>
            </p:nvPr>
          </p:nvSpPr>
          <p:spPr>
            <a:xfrm>
              <a:off x="2018109" y="785812"/>
              <a:ext cx="151806" cy="159307"/>
            </a:xfrm>
            <a:custGeom>
              <a:avLst/>
              <a:gdLst/>
              <a:ahLst/>
              <a:cxnLst/>
              <a:rect l="0" t="0" r="0" b="0"/>
              <a:pathLst>
                <a:path w="151806" h="159307">
                  <a:moveTo>
                    <a:pt x="0" y="0"/>
                  </a:moveTo>
                  <a:lnTo>
                    <a:pt x="0" y="0"/>
                  </a:lnTo>
                  <a:lnTo>
                    <a:pt x="4741" y="0"/>
                  </a:lnTo>
                  <a:lnTo>
                    <a:pt x="17170" y="4741"/>
                  </a:lnTo>
                  <a:lnTo>
                    <a:pt x="35236" y="18092"/>
                  </a:lnTo>
                  <a:lnTo>
                    <a:pt x="41458" y="24908"/>
                  </a:lnTo>
                  <a:lnTo>
                    <a:pt x="77389" y="68390"/>
                  </a:lnTo>
                  <a:lnTo>
                    <a:pt x="85328" y="77370"/>
                  </a:lnTo>
                  <a:lnTo>
                    <a:pt x="98778" y="105294"/>
                  </a:lnTo>
                  <a:lnTo>
                    <a:pt x="119095" y="132624"/>
                  </a:lnTo>
                  <a:lnTo>
                    <a:pt x="124838" y="146987"/>
                  </a:lnTo>
                  <a:lnTo>
                    <a:pt x="126882" y="148593"/>
                  </a:lnTo>
                  <a:lnTo>
                    <a:pt x="131798" y="151370"/>
                  </a:lnTo>
                  <a:lnTo>
                    <a:pt x="141221" y="159306"/>
                  </a:lnTo>
                  <a:lnTo>
                    <a:pt x="142764" y="158790"/>
                  </a:lnTo>
                  <a:lnTo>
                    <a:pt x="151805" y="15180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21" name="SMARTInkShape-357"/>
            <p:cNvSpPr/>
            <p:nvPr>
              <p:custDataLst>
                <p:tags r:id="rId40"/>
              </p:custDataLst>
            </p:nvPr>
          </p:nvSpPr>
          <p:spPr>
            <a:xfrm>
              <a:off x="1823662" y="562570"/>
              <a:ext cx="353057" cy="330147"/>
            </a:xfrm>
            <a:custGeom>
              <a:avLst/>
              <a:gdLst/>
              <a:ahLst/>
              <a:cxnLst/>
              <a:rect l="0" t="0" r="0" b="0"/>
              <a:pathLst>
                <a:path w="353057" h="330147">
                  <a:moveTo>
                    <a:pt x="283744" y="35719"/>
                  </a:moveTo>
                  <a:lnTo>
                    <a:pt x="283744" y="35719"/>
                  </a:lnTo>
                  <a:lnTo>
                    <a:pt x="283744" y="28031"/>
                  </a:lnTo>
                  <a:lnTo>
                    <a:pt x="275182" y="18260"/>
                  </a:lnTo>
                  <a:lnTo>
                    <a:pt x="244927" y="17861"/>
                  </a:lnTo>
                  <a:lnTo>
                    <a:pt x="203140" y="35951"/>
                  </a:lnTo>
                  <a:lnTo>
                    <a:pt x="164991" y="56245"/>
                  </a:lnTo>
                  <a:lnTo>
                    <a:pt x="123651" y="77558"/>
                  </a:lnTo>
                  <a:lnTo>
                    <a:pt x="86004" y="104594"/>
                  </a:lnTo>
                  <a:lnTo>
                    <a:pt x="52187" y="136646"/>
                  </a:lnTo>
                  <a:lnTo>
                    <a:pt x="22975" y="178047"/>
                  </a:lnTo>
                  <a:lnTo>
                    <a:pt x="17625" y="184183"/>
                  </a:lnTo>
                  <a:lnTo>
                    <a:pt x="11680" y="198937"/>
                  </a:lnTo>
                  <a:lnTo>
                    <a:pt x="274" y="240536"/>
                  </a:lnTo>
                  <a:lnTo>
                    <a:pt x="0" y="252756"/>
                  </a:lnTo>
                  <a:lnTo>
                    <a:pt x="8170" y="288705"/>
                  </a:lnTo>
                  <a:lnTo>
                    <a:pt x="26944" y="313749"/>
                  </a:lnTo>
                  <a:lnTo>
                    <a:pt x="41188" y="323922"/>
                  </a:lnTo>
                  <a:lnTo>
                    <a:pt x="62717" y="328480"/>
                  </a:lnTo>
                  <a:lnTo>
                    <a:pt x="102796" y="330146"/>
                  </a:lnTo>
                  <a:lnTo>
                    <a:pt x="124958" y="327678"/>
                  </a:lnTo>
                  <a:lnTo>
                    <a:pt x="167915" y="315158"/>
                  </a:lnTo>
                  <a:lnTo>
                    <a:pt x="193531" y="305488"/>
                  </a:lnTo>
                  <a:lnTo>
                    <a:pt x="231417" y="279260"/>
                  </a:lnTo>
                  <a:lnTo>
                    <a:pt x="259003" y="254886"/>
                  </a:lnTo>
                  <a:lnTo>
                    <a:pt x="295569" y="211162"/>
                  </a:lnTo>
                  <a:lnTo>
                    <a:pt x="325405" y="169249"/>
                  </a:lnTo>
                  <a:lnTo>
                    <a:pt x="338399" y="132029"/>
                  </a:lnTo>
                  <a:lnTo>
                    <a:pt x="352630" y="89913"/>
                  </a:lnTo>
                  <a:lnTo>
                    <a:pt x="353056" y="77665"/>
                  </a:lnTo>
                  <a:lnTo>
                    <a:pt x="341835" y="37465"/>
                  </a:lnTo>
                  <a:lnTo>
                    <a:pt x="335271" y="18482"/>
                  </a:lnTo>
                  <a:lnTo>
                    <a:pt x="325011" y="6076"/>
                  </a:lnTo>
                  <a:lnTo>
                    <a:pt x="319283" y="2701"/>
                  </a:lnTo>
                  <a:lnTo>
                    <a:pt x="30160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22" name="SMARTInkShape-358"/>
            <p:cNvSpPr/>
            <p:nvPr>
              <p:custDataLst>
                <p:tags r:id="rId41"/>
              </p:custDataLst>
            </p:nvPr>
          </p:nvSpPr>
          <p:spPr>
            <a:xfrm>
              <a:off x="1321653" y="446507"/>
              <a:ext cx="455356" cy="594133"/>
            </a:xfrm>
            <a:custGeom>
              <a:avLst/>
              <a:gdLst/>
              <a:ahLst/>
              <a:cxnLst/>
              <a:rect l="0" t="0" r="0" b="0"/>
              <a:pathLst>
                <a:path w="455356" h="594133">
                  <a:moveTo>
                    <a:pt x="455355" y="35696"/>
                  </a:moveTo>
                  <a:lnTo>
                    <a:pt x="455355" y="35696"/>
                  </a:lnTo>
                  <a:lnTo>
                    <a:pt x="455355" y="30956"/>
                  </a:lnTo>
                  <a:lnTo>
                    <a:pt x="452709" y="25983"/>
                  </a:lnTo>
                  <a:lnTo>
                    <a:pt x="449218" y="20465"/>
                  </a:lnTo>
                  <a:lnTo>
                    <a:pt x="447666" y="14705"/>
                  </a:lnTo>
                  <a:lnTo>
                    <a:pt x="446260" y="12773"/>
                  </a:lnTo>
                  <a:lnTo>
                    <a:pt x="444331" y="11484"/>
                  </a:lnTo>
                  <a:lnTo>
                    <a:pt x="438846" y="9416"/>
                  </a:lnTo>
                  <a:lnTo>
                    <a:pt x="430633" y="2871"/>
                  </a:lnTo>
                  <a:lnTo>
                    <a:pt x="422343" y="835"/>
                  </a:lnTo>
                  <a:lnTo>
                    <a:pt x="380585" y="0"/>
                  </a:lnTo>
                  <a:lnTo>
                    <a:pt x="336602" y="2624"/>
                  </a:lnTo>
                  <a:lnTo>
                    <a:pt x="294269" y="15209"/>
                  </a:lnTo>
                  <a:lnTo>
                    <a:pt x="249926" y="29789"/>
                  </a:lnTo>
                  <a:lnTo>
                    <a:pt x="205317" y="51700"/>
                  </a:lnTo>
                  <a:lnTo>
                    <a:pt x="160674" y="75323"/>
                  </a:lnTo>
                  <a:lnTo>
                    <a:pt x="116027" y="104280"/>
                  </a:lnTo>
                  <a:lnTo>
                    <a:pt x="74877" y="135146"/>
                  </a:lnTo>
                  <a:lnTo>
                    <a:pt x="61391" y="150050"/>
                  </a:lnTo>
                  <a:lnTo>
                    <a:pt x="39741" y="184413"/>
                  </a:lnTo>
                  <a:lnTo>
                    <a:pt x="37473" y="194728"/>
                  </a:lnTo>
                  <a:lnTo>
                    <a:pt x="39111" y="203280"/>
                  </a:lnTo>
                  <a:lnTo>
                    <a:pt x="45612" y="213674"/>
                  </a:lnTo>
                  <a:lnTo>
                    <a:pt x="51989" y="219969"/>
                  </a:lnTo>
                  <a:lnTo>
                    <a:pt x="92142" y="241063"/>
                  </a:lnTo>
                  <a:lnTo>
                    <a:pt x="134269" y="255960"/>
                  </a:lnTo>
                  <a:lnTo>
                    <a:pt x="172326" y="267868"/>
                  </a:lnTo>
                  <a:lnTo>
                    <a:pt x="206130" y="274152"/>
                  </a:lnTo>
                  <a:lnTo>
                    <a:pt x="248367" y="281015"/>
                  </a:lnTo>
                  <a:lnTo>
                    <a:pt x="285374" y="291926"/>
                  </a:lnTo>
                  <a:lnTo>
                    <a:pt x="325557" y="306596"/>
                  </a:lnTo>
                  <a:lnTo>
                    <a:pt x="358182" y="332114"/>
                  </a:lnTo>
                  <a:lnTo>
                    <a:pt x="362558" y="338755"/>
                  </a:lnTo>
                  <a:lnTo>
                    <a:pt x="365494" y="345014"/>
                  </a:lnTo>
                  <a:lnTo>
                    <a:pt x="370107" y="351103"/>
                  </a:lnTo>
                  <a:lnTo>
                    <a:pt x="370742" y="354116"/>
                  </a:lnTo>
                  <a:lnTo>
                    <a:pt x="370172" y="357117"/>
                  </a:lnTo>
                  <a:lnTo>
                    <a:pt x="364631" y="366080"/>
                  </a:lnTo>
                  <a:lnTo>
                    <a:pt x="349003" y="387112"/>
                  </a:lnTo>
                  <a:lnTo>
                    <a:pt x="311410" y="409162"/>
                  </a:lnTo>
                  <a:lnTo>
                    <a:pt x="269421" y="431855"/>
                  </a:lnTo>
                  <a:lnTo>
                    <a:pt x="233686" y="448528"/>
                  </a:lnTo>
                  <a:lnTo>
                    <a:pt x="193112" y="461185"/>
                  </a:lnTo>
                  <a:lnTo>
                    <a:pt x="156506" y="477062"/>
                  </a:lnTo>
                  <a:lnTo>
                    <a:pt x="116967" y="500205"/>
                  </a:lnTo>
                  <a:lnTo>
                    <a:pt x="72494" y="523690"/>
                  </a:lnTo>
                  <a:lnTo>
                    <a:pt x="33042" y="549713"/>
                  </a:lnTo>
                  <a:lnTo>
                    <a:pt x="7705" y="565402"/>
                  </a:lnTo>
                  <a:lnTo>
                    <a:pt x="3392" y="571423"/>
                  </a:lnTo>
                  <a:lnTo>
                    <a:pt x="963" y="580391"/>
                  </a:lnTo>
                  <a:lnTo>
                    <a:pt x="0" y="593554"/>
                  </a:lnTo>
                  <a:lnTo>
                    <a:pt x="973" y="594132"/>
                  </a:lnTo>
                  <a:lnTo>
                    <a:pt x="2613" y="593526"/>
                  </a:lnTo>
                  <a:lnTo>
                    <a:pt x="8870" y="58933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23" name="SMARTInkShape-359"/>
            <p:cNvSpPr/>
            <p:nvPr>
              <p:custDataLst>
                <p:tags r:id="rId42"/>
              </p:custDataLst>
            </p:nvPr>
          </p:nvSpPr>
          <p:spPr>
            <a:xfrm>
              <a:off x="2571863" y="723305"/>
              <a:ext cx="142763" cy="178594"/>
            </a:xfrm>
            <a:custGeom>
              <a:avLst/>
              <a:gdLst/>
              <a:ahLst/>
              <a:cxnLst/>
              <a:rect l="0" t="0" r="0" b="0"/>
              <a:pathLst>
                <a:path w="142763" h="178594">
                  <a:moveTo>
                    <a:pt x="71325" y="0"/>
                  </a:moveTo>
                  <a:lnTo>
                    <a:pt x="71325" y="0"/>
                  </a:lnTo>
                  <a:lnTo>
                    <a:pt x="51207" y="12429"/>
                  </a:lnTo>
                  <a:lnTo>
                    <a:pt x="47500" y="18091"/>
                  </a:lnTo>
                  <a:lnTo>
                    <a:pt x="44861" y="23915"/>
                  </a:lnTo>
                  <a:lnTo>
                    <a:pt x="29167" y="44654"/>
                  </a:lnTo>
                  <a:lnTo>
                    <a:pt x="12534" y="83692"/>
                  </a:lnTo>
                  <a:lnTo>
                    <a:pt x="2776" y="127836"/>
                  </a:lnTo>
                  <a:lnTo>
                    <a:pt x="0" y="154659"/>
                  </a:lnTo>
                  <a:lnTo>
                    <a:pt x="954" y="156684"/>
                  </a:lnTo>
                  <a:lnTo>
                    <a:pt x="2582" y="158034"/>
                  </a:lnTo>
                  <a:lnTo>
                    <a:pt x="4661" y="158934"/>
                  </a:lnTo>
                  <a:lnTo>
                    <a:pt x="6046" y="160526"/>
                  </a:lnTo>
                  <a:lnTo>
                    <a:pt x="8452" y="168264"/>
                  </a:lnTo>
                  <a:lnTo>
                    <a:pt x="11300" y="169042"/>
                  </a:lnTo>
                  <a:lnTo>
                    <a:pt x="21213" y="169541"/>
                  </a:lnTo>
                  <a:lnTo>
                    <a:pt x="26894" y="166963"/>
                  </a:lnTo>
                  <a:lnTo>
                    <a:pt x="71338" y="124999"/>
                  </a:lnTo>
                  <a:lnTo>
                    <a:pt x="89185" y="104509"/>
                  </a:lnTo>
                  <a:lnTo>
                    <a:pt x="95468" y="91158"/>
                  </a:lnTo>
                  <a:lnTo>
                    <a:pt x="97930" y="84171"/>
                  </a:lnTo>
                  <a:lnTo>
                    <a:pt x="103902" y="74659"/>
                  </a:lnTo>
                  <a:lnTo>
                    <a:pt x="106112" y="65557"/>
                  </a:lnTo>
                  <a:lnTo>
                    <a:pt x="106629" y="59563"/>
                  </a:lnTo>
                  <a:lnTo>
                    <a:pt x="107760" y="57568"/>
                  </a:lnTo>
                  <a:lnTo>
                    <a:pt x="109505" y="56238"/>
                  </a:lnTo>
                  <a:lnTo>
                    <a:pt x="111661" y="55351"/>
                  </a:lnTo>
                  <a:lnTo>
                    <a:pt x="113099" y="53768"/>
                  </a:lnTo>
                  <a:lnTo>
                    <a:pt x="115971" y="44653"/>
                  </a:lnTo>
                  <a:lnTo>
                    <a:pt x="115972" y="44651"/>
                  </a:lnTo>
                  <a:lnTo>
                    <a:pt x="123661" y="52337"/>
                  </a:lnTo>
                  <a:lnTo>
                    <a:pt x="123083" y="53743"/>
                  </a:lnTo>
                  <a:lnTo>
                    <a:pt x="119794" y="57951"/>
                  </a:lnTo>
                  <a:lnTo>
                    <a:pt x="119513" y="60462"/>
                  </a:lnTo>
                  <a:lnTo>
                    <a:pt x="124299" y="77472"/>
                  </a:lnTo>
                  <a:lnTo>
                    <a:pt x="124898" y="119247"/>
                  </a:lnTo>
                  <a:lnTo>
                    <a:pt x="124903" y="154749"/>
                  </a:lnTo>
                  <a:lnTo>
                    <a:pt x="127548" y="160720"/>
                  </a:lnTo>
                  <a:lnTo>
                    <a:pt x="131039" y="166681"/>
                  </a:lnTo>
                  <a:lnTo>
                    <a:pt x="132591" y="172637"/>
                  </a:lnTo>
                  <a:lnTo>
                    <a:pt x="133997" y="174623"/>
                  </a:lnTo>
                  <a:lnTo>
                    <a:pt x="135926" y="175946"/>
                  </a:lnTo>
                  <a:lnTo>
                    <a:pt x="142762" y="17859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24" name="SMARTInkShape-360"/>
            <p:cNvSpPr/>
            <p:nvPr>
              <p:custDataLst>
                <p:tags r:id="rId43"/>
              </p:custDataLst>
            </p:nvPr>
          </p:nvSpPr>
          <p:spPr>
            <a:xfrm>
              <a:off x="2794992" y="732639"/>
              <a:ext cx="205384" cy="160331"/>
            </a:xfrm>
            <a:custGeom>
              <a:avLst/>
              <a:gdLst/>
              <a:ahLst/>
              <a:cxnLst/>
              <a:rect l="0" t="0" r="0" b="0"/>
              <a:pathLst>
                <a:path w="205384" h="160331">
                  <a:moveTo>
                    <a:pt x="0" y="160330"/>
                  </a:moveTo>
                  <a:lnTo>
                    <a:pt x="0" y="160330"/>
                  </a:lnTo>
                  <a:lnTo>
                    <a:pt x="4740" y="155589"/>
                  </a:lnTo>
                  <a:lnTo>
                    <a:pt x="9714" y="153262"/>
                  </a:lnTo>
                  <a:lnTo>
                    <a:pt x="12429" y="152641"/>
                  </a:lnTo>
                  <a:lnTo>
                    <a:pt x="20991" y="147027"/>
                  </a:lnTo>
                  <a:lnTo>
                    <a:pt x="65154" y="104101"/>
                  </a:lnTo>
                  <a:lnTo>
                    <a:pt x="109656" y="60477"/>
                  </a:lnTo>
                  <a:lnTo>
                    <a:pt x="136910" y="23811"/>
                  </a:lnTo>
                  <a:lnTo>
                    <a:pt x="142870" y="20280"/>
                  </a:lnTo>
                  <a:lnTo>
                    <a:pt x="145848" y="19338"/>
                  </a:lnTo>
                  <a:lnTo>
                    <a:pt x="147833" y="17718"/>
                  </a:lnTo>
                  <a:lnTo>
                    <a:pt x="151620" y="11690"/>
                  </a:lnTo>
                  <a:lnTo>
                    <a:pt x="156022" y="9932"/>
                  </a:lnTo>
                  <a:lnTo>
                    <a:pt x="157593" y="8470"/>
                  </a:lnTo>
                  <a:lnTo>
                    <a:pt x="160321" y="960"/>
                  </a:lnTo>
                  <a:lnTo>
                    <a:pt x="163197" y="202"/>
                  </a:lnTo>
                  <a:lnTo>
                    <a:pt x="165352" y="0"/>
                  </a:lnTo>
                  <a:lnTo>
                    <a:pt x="166790" y="857"/>
                  </a:lnTo>
                  <a:lnTo>
                    <a:pt x="167748" y="2421"/>
                  </a:lnTo>
                  <a:lnTo>
                    <a:pt x="169285" y="7319"/>
                  </a:lnTo>
                  <a:lnTo>
                    <a:pt x="177319" y="16108"/>
                  </a:lnTo>
                  <a:lnTo>
                    <a:pt x="178216" y="21796"/>
                  </a:lnTo>
                  <a:lnTo>
                    <a:pt x="178591" y="63849"/>
                  </a:lnTo>
                  <a:lnTo>
                    <a:pt x="178594" y="106741"/>
                  </a:lnTo>
                  <a:lnTo>
                    <a:pt x="183334" y="106749"/>
                  </a:lnTo>
                  <a:lnTo>
                    <a:pt x="188307" y="104104"/>
                  </a:lnTo>
                  <a:lnTo>
                    <a:pt x="205383" y="8889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25" name="SMARTInkShape-361"/>
            <p:cNvSpPr/>
            <p:nvPr>
              <p:custDataLst>
                <p:tags r:id="rId44"/>
              </p:custDataLst>
            </p:nvPr>
          </p:nvSpPr>
          <p:spPr>
            <a:xfrm>
              <a:off x="3143250" y="598289"/>
              <a:ext cx="79018" cy="312540"/>
            </a:xfrm>
            <a:custGeom>
              <a:avLst/>
              <a:gdLst/>
              <a:ahLst/>
              <a:cxnLst/>
              <a:rect l="0" t="0" r="0" b="0"/>
              <a:pathLst>
                <a:path w="79018" h="312540">
                  <a:moveTo>
                    <a:pt x="62508" y="0"/>
                  </a:moveTo>
                  <a:lnTo>
                    <a:pt x="62508" y="0"/>
                  </a:lnTo>
                  <a:lnTo>
                    <a:pt x="67248" y="4741"/>
                  </a:lnTo>
                  <a:lnTo>
                    <a:pt x="69575" y="9714"/>
                  </a:lnTo>
                  <a:lnTo>
                    <a:pt x="70196" y="12429"/>
                  </a:lnTo>
                  <a:lnTo>
                    <a:pt x="77329" y="24908"/>
                  </a:lnTo>
                  <a:lnTo>
                    <a:pt x="79017" y="34552"/>
                  </a:lnTo>
                  <a:lnTo>
                    <a:pt x="78474" y="37917"/>
                  </a:lnTo>
                  <a:lnTo>
                    <a:pt x="77121" y="40161"/>
                  </a:lnTo>
                  <a:lnTo>
                    <a:pt x="75226" y="41657"/>
                  </a:lnTo>
                  <a:lnTo>
                    <a:pt x="73121" y="48611"/>
                  </a:lnTo>
                  <a:lnTo>
                    <a:pt x="68939" y="80715"/>
                  </a:lnTo>
                  <a:lnTo>
                    <a:pt x="53359" y="123184"/>
                  </a:lnTo>
                  <a:lnTo>
                    <a:pt x="47229" y="142332"/>
                  </a:lnTo>
                  <a:lnTo>
                    <a:pt x="42767" y="160574"/>
                  </a:lnTo>
                  <a:lnTo>
                    <a:pt x="26624" y="203507"/>
                  </a:lnTo>
                  <a:lnTo>
                    <a:pt x="20456" y="222686"/>
                  </a:lnTo>
                  <a:lnTo>
                    <a:pt x="18021" y="233909"/>
                  </a:lnTo>
                  <a:lnTo>
                    <a:pt x="11019" y="249199"/>
                  </a:lnTo>
                  <a:lnTo>
                    <a:pt x="8019" y="281913"/>
                  </a:lnTo>
                  <a:lnTo>
                    <a:pt x="1878" y="294510"/>
                  </a:lnTo>
                  <a:lnTo>
                    <a:pt x="0" y="31253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26" name="SMARTInkShape-362"/>
            <p:cNvSpPr/>
            <p:nvPr>
              <p:custDataLst>
                <p:tags r:id="rId45"/>
              </p:custDataLst>
            </p:nvPr>
          </p:nvSpPr>
          <p:spPr>
            <a:xfrm>
              <a:off x="3089672" y="741164"/>
              <a:ext cx="160735" cy="35720"/>
            </a:xfrm>
            <a:custGeom>
              <a:avLst/>
              <a:gdLst/>
              <a:ahLst/>
              <a:cxnLst/>
              <a:rect l="0" t="0" r="0" b="0"/>
              <a:pathLst>
                <a:path w="160735" h="35720">
                  <a:moveTo>
                    <a:pt x="0" y="35719"/>
                  </a:moveTo>
                  <a:lnTo>
                    <a:pt x="0" y="35719"/>
                  </a:lnTo>
                  <a:lnTo>
                    <a:pt x="0" y="30978"/>
                  </a:lnTo>
                  <a:lnTo>
                    <a:pt x="992" y="29582"/>
                  </a:lnTo>
                  <a:lnTo>
                    <a:pt x="2646" y="28651"/>
                  </a:lnTo>
                  <a:lnTo>
                    <a:pt x="8562" y="26898"/>
                  </a:lnTo>
                  <a:lnTo>
                    <a:pt x="15986" y="20674"/>
                  </a:lnTo>
                  <a:lnTo>
                    <a:pt x="21326" y="19110"/>
                  </a:lnTo>
                  <a:lnTo>
                    <a:pt x="49802" y="16940"/>
                  </a:lnTo>
                  <a:lnTo>
                    <a:pt x="60286" y="11744"/>
                  </a:lnTo>
                  <a:lnTo>
                    <a:pt x="101135" y="9003"/>
                  </a:lnTo>
                  <a:lnTo>
                    <a:pt x="139984" y="7940"/>
                  </a:lnTo>
                  <a:lnTo>
                    <a:pt x="160734"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27" name="SMARTInkShape-363"/>
            <p:cNvSpPr/>
            <p:nvPr>
              <p:custDataLst>
                <p:tags r:id="rId46"/>
              </p:custDataLst>
            </p:nvPr>
          </p:nvSpPr>
          <p:spPr>
            <a:xfrm>
              <a:off x="3268265" y="642938"/>
              <a:ext cx="169513" cy="187107"/>
            </a:xfrm>
            <a:custGeom>
              <a:avLst/>
              <a:gdLst/>
              <a:ahLst/>
              <a:cxnLst/>
              <a:rect l="0" t="0" r="0" b="0"/>
              <a:pathLst>
                <a:path w="169513" h="187107">
                  <a:moveTo>
                    <a:pt x="80367" y="44648"/>
                  </a:moveTo>
                  <a:lnTo>
                    <a:pt x="80367" y="44648"/>
                  </a:lnTo>
                  <a:lnTo>
                    <a:pt x="57444" y="68564"/>
                  </a:lnTo>
                  <a:lnTo>
                    <a:pt x="54724" y="77421"/>
                  </a:lnTo>
                  <a:lnTo>
                    <a:pt x="54088" y="83357"/>
                  </a:lnTo>
                  <a:lnTo>
                    <a:pt x="51159" y="89302"/>
                  </a:lnTo>
                  <a:lnTo>
                    <a:pt x="47542" y="95252"/>
                  </a:lnTo>
                  <a:lnTo>
                    <a:pt x="45506" y="105172"/>
                  </a:lnTo>
                  <a:lnTo>
                    <a:pt x="44664" y="145357"/>
                  </a:lnTo>
                  <a:lnTo>
                    <a:pt x="45647" y="154892"/>
                  </a:lnTo>
                  <a:lnTo>
                    <a:pt x="51780" y="165838"/>
                  </a:lnTo>
                  <a:lnTo>
                    <a:pt x="57079" y="172263"/>
                  </a:lnTo>
                  <a:lnTo>
                    <a:pt x="62741" y="175780"/>
                  </a:lnTo>
                  <a:lnTo>
                    <a:pt x="68565" y="178335"/>
                  </a:lnTo>
                  <a:lnTo>
                    <a:pt x="77422" y="184360"/>
                  </a:lnTo>
                  <a:lnTo>
                    <a:pt x="86330" y="186586"/>
                  </a:lnTo>
                  <a:lnTo>
                    <a:pt x="92278" y="187106"/>
                  </a:lnTo>
                  <a:lnTo>
                    <a:pt x="98229" y="184692"/>
                  </a:lnTo>
                  <a:lnTo>
                    <a:pt x="104181" y="181304"/>
                  </a:lnTo>
                  <a:lnTo>
                    <a:pt x="113110" y="178404"/>
                  </a:lnTo>
                  <a:lnTo>
                    <a:pt x="123032" y="172694"/>
                  </a:lnTo>
                  <a:lnTo>
                    <a:pt x="136114" y="169569"/>
                  </a:lnTo>
                  <a:lnTo>
                    <a:pt x="138368" y="167616"/>
                  </a:lnTo>
                  <a:lnTo>
                    <a:pt x="165747" y="127803"/>
                  </a:lnTo>
                  <a:lnTo>
                    <a:pt x="169320" y="101108"/>
                  </a:lnTo>
                  <a:lnTo>
                    <a:pt x="169512" y="90908"/>
                  </a:lnTo>
                  <a:lnTo>
                    <a:pt x="166951" y="82406"/>
                  </a:lnTo>
                  <a:lnTo>
                    <a:pt x="163497" y="75320"/>
                  </a:lnTo>
                  <a:lnTo>
                    <a:pt x="156358" y="54910"/>
                  </a:lnTo>
                  <a:lnTo>
                    <a:pt x="148414" y="42948"/>
                  </a:lnTo>
                  <a:lnTo>
                    <a:pt x="108726" y="14915"/>
                  </a:lnTo>
                  <a:lnTo>
                    <a:pt x="86043" y="3975"/>
                  </a:lnTo>
                  <a:lnTo>
                    <a:pt x="45433" y="348"/>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28" name="SMARTInkShape-364"/>
            <p:cNvSpPr/>
            <p:nvPr>
              <p:custDataLst>
                <p:tags r:id="rId47"/>
              </p:custDataLst>
            </p:nvPr>
          </p:nvSpPr>
          <p:spPr>
            <a:xfrm>
              <a:off x="3616523" y="715616"/>
              <a:ext cx="232173" cy="25549"/>
            </a:xfrm>
            <a:custGeom>
              <a:avLst/>
              <a:gdLst/>
              <a:ahLst/>
              <a:cxnLst/>
              <a:rect l="0" t="0" r="0" b="0"/>
              <a:pathLst>
                <a:path w="232173" h="25549">
                  <a:moveTo>
                    <a:pt x="0" y="7689"/>
                  </a:moveTo>
                  <a:lnTo>
                    <a:pt x="0" y="7689"/>
                  </a:lnTo>
                  <a:lnTo>
                    <a:pt x="14258" y="6696"/>
                  </a:lnTo>
                  <a:lnTo>
                    <a:pt x="41982" y="0"/>
                  </a:lnTo>
                  <a:lnTo>
                    <a:pt x="85106" y="6556"/>
                  </a:lnTo>
                  <a:lnTo>
                    <a:pt x="129621" y="7589"/>
                  </a:lnTo>
                  <a:lnTo>
                    <a:pt x="139631" y="10290"/>
                  </a:lnTo>
                  <a:lnTo>
                    <a:pt x="148378" y="13806"/>
                  </a:lnTo>
                  <a:lnTo>
                    <a:pt x="187671" y="19100"/>
                  </a:lnTo>
                  <a:lnTo>
                    <a:pt x="205427" y="23637"/>
                  </a:lnTo>
                  <a:lnTo>
                    <a:pt x="232172" y="2554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29" name="SMARTInkShape-365"/>
            <p:cNvSpPr/>
            <p:nvPr>
              <p:custDataLst>
                <p:tags r:id="rId48"/>
              </p:custDataLst>
            </p:nvPr>
          </p:nvSpPr>
          <p:spPr>
            <a:xfrm>
              <a:off x="3616523" y="821531"/>
              <a:ext cx="250032" cy="17861"/>
            </a:xfrm>
            <a:custGeom>
              <a:avLst/>
              <a:gdLst/>
              <a:ahLst/>
              <a:cxnLst/>
              <a:rect l="0" t="0" r="0" b="0"/>
              <a:pathLst>
                <a:path w="250032" h="17861">
                  <a:moveTo>
                    <a:pt x="0" y="17860"/>
                  </a:moveTo>
                  <a:lnTo>
                    <a:pt x="0" y="17860"/>
                  </a:lnTo>
                  <a:lnTo>
                    <a:pt x="4741" y="17860"/>
                  </a:lnTo>
                  <a:lnTo>
                    <a:pt x="9714" y="15214"/>
                  </a:lnTo>
                  <a:lnTo>
                    <a:pt x="12429" y="13119"/>
                  </a:lnTo>
                  <a:lnTo>
                    <a:pt x="20738" y="10792"/>
                  </a:lnTo>
                  <a:lnTo>
                    <a:pt x="64440" y="9039"/>
                  </a:lnTo>
                  <a:lnTo>
                    <a:pt x="100343" y="6298"/>
                  </a:lnTo>
                  <a:lnTo>
                    <a:pt x="140741" y="369"/>
                  </a:lnTo>
                  <a:lnTo>
                    <a:pt x="180432" y="33"/>
                  </a:lnTo>
                  <a:lnTo>
                    <a:pt x="219904" y="3"/>
                  </a:lnTo>
                  <a:lnTo>
                    <a:pt x="250031"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1531" name="SMARTInkShape-366"/>
          <p:cNvSpPr/>
          <p:nvPr>
            <p:custDataLst>
              <p:tags r:id="rId3"/>
            </p:custDataLst>
          </p:nvPr>
        </p:nvSpPr>
        <p:spPr>
          <a:xfrm>
            <a:off x="4152304" y="4134445"/>
            <a:ext cx="2080618" cy="1393033"/>
          </a:xfrm>
          <a:custGeom>
            <a:avLst/>
            <a:gdLst/>
            <a:ahLst/>
            <a:cxnLst/>
            <a:rect l="0" t="0" r="0" b="0"/>
            <a:pathLst>
              <a:path w="2080618" h="1393033">
                <a:moveTo>
                  <a:pt x="2080617" y="0"/>
                </a:moveTo>
                <a:lnTo>
                  <a:pt x="2080617" y="0"/>
                </a:lnTo>
                <a:lnTo>
                  <a:pt x="2071798" y="8820"/>
                </a:lnTo>
                <a:lnTo>
                  <a:pt x="2071697" y="16609"/>
                </a:lnTo>
                <a:lnTo>
                  <a:pt x="2070702" y="17026"/>
                </a:lnTo>
                <a:lnTo>
                  <a:pt x="2066950" y="17489"/>
                </a:lnTo>
                <a:lnTo>
                  <a:pt x="2065553" y="18604"/>
                </a:lnTo>
                <a:lnTo>
                  <a:pt x="2062867" y="26412"/>
                </a:lnTo>
                <a:lnTo>
                  <a:pt x="2062791" y="31418"/>
                </a:lnTo>
                <a:lnTo>
                  <a:pt x="2061788" y="32852"/>
                </a:lnTo>
                <a:lnTo>
                  <a:pt x="2060126" y="33808"/>
                </a:lnTo>
                <a:lnTo>
                  <a:pt x="2058027" y="34445"/>
                </a:lnTo>
                <a:lnTo>
                  <a:pt x="2056627" y="35862"/>
                </a:lnTo>
                <a:lnTo>
                  <a:pt x="2054197" y="43295"/>
                </a:lnTo>
                <a:lnTo>
                  <a:pt x="2051346" y="44047"/>
                </a:lnTo>
                <a:lnTo>
                  <a:pt x="2049197" y="44248"/>
                </a:lnTo>
                <a:lnTo>
                  <a:pt x="2047764" y="45374"/>
                </a:lnTo>
                <a:lnTo>
                  <a:pt x="2044158" y="53720"/>
                </a:lnTo>
                <a:lnTo>
                  <a:pt x="2028393" y="70077"/>
                </a:lnTo>
                <a:lnTo>
                  <a:pt x="2027440" y="75775"/>
                </a:lnTo>
                <a:lnTo>
                  <a:pt x="2026315" y="77305"/>
                </a:lnTo>
                <a:lnTo>
                  <a:pt x="2022417" y="79007"/>
                </a:lnTo>
                <a:lnTo>
                  <a:pt x="2020981" y="80453"/>
                </a:lnTo>
                <a:lnTo>
                  <a:pt x="2019386" y="84704"/>
                </a:lnTo>
                <a:lnTo>
                  <a:pt x="2017969" y="86235"/>
                </a:lnTo>
                <a:lnTo>
                  <a:pt x="2013748" y="87936"/>
                </a:lnTo>
                <a:lnTo>
                  <a:pt x="2012225" y="89382"/>
                </a:lnTo>
                <a:lnTo>
                  <a:pt x="2001610" y="105512"/>
                </a:lnTo>
                <a:lnTo>
                  <a:pt x="1994382" y="113960"/>
                </a:lnTo>
                <a:lnTo>
                  <a:pt x="1992681" y="119441"/>
                </a:lnTo>
                <a:lnTo>
                  <a:pt x="1991236" y="121299"/>
                </a:lnTo>
                <a:lnTo>
                  <a:pt x="1979011" y="129266"/>
                </a:lnTo>
                <a:lnTo>
                  <a:pt x="1975928" y="134511"/>
                </a:lnTo>
                <a:lnTo>
                  <a:pt x="1973565" y="140150"/>
                </a:lnTo>
                <a:lnTo>
                  <a:pt x="1969209" y="145963"/>
                </a:lnTo>
                <a:lnTo>
                  <a:pt x="1963965" y="149209"/>
                </a:lnTo>
                <a:lnTo>
                  <a:pt x="1961176" y="150074"/>
                </a:lnTo>
                <a:lnTo>
                  <a:pt x="1959318" y="151643"/>
                </a:lnTo>
                <a:lnTo>
                  <a:pt x="1951350" y="164081"/>
                </a:lnTo>
                <a:lnTo>
                  <a:pt x="1946105" y="167183"/>
                </a:lnTo>
                <a:lnTo>
                  <a:pt x="1940467" y="169554"/>
                </a:lnTo>
                <a:lnTo>
                  <a:pt x="1934655" y="173915"/>
                </a:lnTo>
                <a:lnTo>
                  <a:pt x="1931410" y="179160"/>
                </a:lnTo>
                <a:lnTo>
                  <a:pt x="1930544" y="181948"/>
                </a:lnTo>
                <a:lnTo>
                  <a:pt x="1928976" y="183806"/>
                </a:lnTo>
                <a:lnTo>
                  <a:pt x="1907867" y="199807"/>
                </a:lnTo>
                <a:lnTo>
                  <a:pt x="1904621" y="205551"/>
                </a:lnTo>
                <a:lnTo>
                  <a:pt x="1902187" y="211411"/>
                </a:lnTo>
                <a:lnTo>
                  <a:pt x="1897796" y="217322"/>
                </a:lnTo>
                <a:lnTo>
                  <a:pt x="1892538" y="220611"/>
                </a:lnTo>
                <a:lnTo>
                  <a:pt x="1889746" y="221488"/>
                </a:lnTo>
                <a:lnTo>
                  <a:pt x="1887886" y="223065"/>
                </a:lnTo>
                <a:lnTo>
                  <a:pt x="1871881" y="244187"/>
                </a:lnTo>
                <a:lnTo>
                  <a:pt x="1866138" y="247434"/>
                </a:lnTo>
                <a:lnTo>
                  <a:pt x="1863217" y="248300"/>
                </a:lnTo>
                <a:lnTo>
                  <a:pt x="1861270" y="249869"/>
                </a:lnTo>
                <a:lnTo>
                  <a:pt x="1823309" y="293026"/>
                </a:lnTo>
                <a:lnTo>
                  <a:pt x="1790538" y="325799"/>
                </a:lnTo>
                <a:lnTo>
                  <a:pt x="1785336" y="328354"/>
                </a:lnTo>
                <a:lnTo>
                  <a:pt x="1782560" y="329036"/>
                </a:lnTo>
                <a:lnTo>
                  <a:pt x="1780709" y="330482"/>
                </a:lnTo>
                <a:lnTo>
                  <a:pt x="1778654" y="334735"/>
                </a:lnTo>
                <a:lnTo>
                  <a:pt x="1777112" y="336266"/>
                </a:lnTo>
                <a:lnTo>
                  <a:pt x="1768009" y="340052"/>
                </a:lnTo>
                <a:lnTo>
                  <a:pt x="1761223" y="345385"/>
                </a:lnTo>
                <a:lnTo>
                  <a:pt x="1755771" y="346981"/>
                </a:lnTo>
                <a:lnTo>
                  <a:pt x="1753920" y="348399"/>
                </a:lnTo>
                <a:lnTo>
                  <a:pt x="1751865" y="352619"/>
                </a:lnTo>
                <a:lnTo>
                  <a:pt x="1750323" y="354143"/>
                </a:lnTo>
                <a:lnTo>
                  <a:pt x="1745967" y="355834"/>
                </a:lnTo>
                <a:lnTo>
                  <a:pt x="1737934" y="356787"/>
                </a:lnTo>
                <a:lnTo>
                  <a:pt x="1736076" y="357913"/>
                </a:lnTo>
                <a:lnTo>
                  <a:pt x="1734836" y="359655"/>
                </a:lnTo>
                <a:lnTo>
                  <a:pt x="1734012" y="361809"/>
                </a:lnTo>
                <a:lnTo>
                  <a:pt x="1732470" y="363245"/>
                </a:lnTo>
                <a:lnTo>
                  <a:pt x="1724816" y="365739"/>
                </a:lnTo>
                <a:lnTo>
                  <a:pt x="1710164" y="366107"/>
                </a:lnTo>
                <a:lnTo>
                  <a:pt x="1704966" y="368758"/>
                </a:lnTo>
                <a:lnTo>
                  <a:pt x="1697128" y="374679"/>
                </a:lnTo>
                <a:lnTo>
                  <a:pt x="1688995" y="375015"/>
                </a:lnTo>
                <a:lnTo>
                  <a:pt x="1680135" y="382732"/>
                </a:lnTo>
                <a:lnTo>
                  <a:pt x="1671212" y="383867"/>
                </a:lnTo>
                <a:lnTo>
                  <a:pt x="1662282" y="383966"/>
                </a:lnTo>
                <a:lnTo>
                  <a:pt x="1653352" y="391664"/>
                </a:lnTo>
                <a:lnTo>
                  <a:pt x="1644423" y="392797"/>
                </a:lnTo>
                <a:lnTo>
                  <a:pt x="1635493" y="392896"/>
                </a:lnTo>
                <a:lnTo>
                  <a:pt x="1635040" y="393892"/>
                </a:lnTo>
                <a:lnTo>
                  <a:pt x="1634537" y="397644"/>
                </a:lnTo>
                <a:lnTo>
                  <a:pt x="1633410" y="399041"/>
                </a:lnTo>
                <a:lnTo>
                  <a:pt x="1626480" y="401468"/>
                </a:lnTo>
                <a:lnTo>
                  <a:pt x="1620841" y="401727"/>
                </a:lnTo>
                <a:lnTo>
                  <a:pt x="1619319" y="402756"/>
                </a:lnTo>
                <a:lnTo>
                  <a:pt x="1618304" y="404433"/>
                </a:lnTo>
                <a:lnTo>
                  <a:pt x="1617628" y="406544"/>
                </a:lnTo>
                <a:lnTo>
                  <a:pt x="1616185" y="407951"/>
                </a:lnTo>
                <a:lnTo>
                  <a:pt x="1607748" y="410656"/>
                </a:lnTo>
                <a:lnTo>
                  <a:pt x="1600295" y="416881"/>
                </a:lnTo>
                <a:lnTo>
                  <a:pt x="1591105" y="419325"/>
                </a:lnTo>
                <a:lnTo>
                  <a:pt x="1590565" y="420440"/>
                </a:lnTo>
                <a:lnTo>
                  <a:pt x="1589964" y="424326"/>
                </a:lnTo>
                <a:lnTo>
                  <a:pt x="1588813" y="425759"/>
                </a:lnTo>
                <a:lnTo>
                  <a:pt x="1580419" y="429366"/>
                </a:lnTo>
                <a:lnTo>
                  <a:pt x="1572979" y="436279"/>
                </a:lnTo>
                <a:lnTo>
                  <a:pt x="1564056" y="437443"/>
                </a:lnTo>
                <a:lnTo>
                  <a:pt x="1528337" y="471913"/>
                </a:lnTo>
                <a:lnTo>
                  <a:pt x="1520117" y="473997"/>
                </a:lnTo>
                <a:lnTo>
                  <a:pt x="1514668" y="477895"/>
                </a:lnTo>
                <a:lnTo>
                  <a:pt x="1511584" y="482934"/>
                </a:lnTo>
                <a:lnTo>
                  <a:pt x="1510762" y="485667"/>
                </a:lnTo>
                <a:lnTo>
                  <a:pt x="1509222" y="487489"/>
                </a:lnTo>
                <a:lnTo>
                  <a:pt x="1504865" y="489513"/>
                </a:lnTo>
                <a:lnTo>
                  <a:pt x="1503305" y="491045"/>
                </a:lnTo>
                <a:lnTo>
                  <a:pt x="1501574" y="495393"/>
                </a:lnTo>
                <a:lnTo>
                  <a:pt x="1500119" y="496950"/>
                </a:lnTo>
                <a:lnTo>
                  <a:pt x="1495858" y="498679"/>
                </a:lnTo>
                <a:lnTo>
                  <a:pt x="1494325" y="500132"/>
                </a:lnTo>
                <a:lnTo>
                  <a:pt x="1486922" y="512370"/>
                </a:lnTo>
                <a:lnTo>
                  <a:pt x="1481724" y="515455"/>
                </a:lnTo>
                <a:lnTo>
                  <a:pt x="1478949" y="516277"/>
                </a:lnTo>
                <a:lnTo>
                  <a:pt x="1477099" y="517818"/>
                </a:lnTo>
                <a:lnTo>
                  <a:pt x="1475044" y="522175"/>
                </a:lnTo>
                <a:lnTo>
                  <a:pt x="1473503" y="523734"/>
                </a:lnTo>
                <a:lnTo>
                  <a:pt x="1469146" y="525466"/>
                </a:lnTo>
                <a:lnTo>
                  <a:pt x="1467587" y="526920"/>
                </a:lnTo>
                <a:lnTo>
                  <a:pt x="1456902" y="543066"/>
                </a:lnTo>
                <a:lnTo>
                  <a:pt x="1451203" y="548964"/>
                </a:lnTo>
                <a:lnTo>
                  <a:pt x="1446005" y="551562"/>
                </a:lnTo>
                <a:lnTo>
                  <a:pt x="1443230" y="552255"/>
                </a:lnTo>
                <a:lnTo>
                  <a:pt x="1441381" y="553709"/>
                </a:lnTo>
                <a:lnTo>
                  <a:pt x="1430828" y="571677"/>
                </a:lnTo>
                <a:lnTo>
                  <a:pt x="1430135" y="574595"/>
                </a:lnTo>
                <a:lnTo>
                  <a:pt x="1428681" y="576540"/>
                </a:lnTo>
                <a:lnTo>
                  <a:pt x="1426721" y="577837"/>
                </a:lnTo>
                <a:lnTo>
                  <a:pt x="1421895" y="580270"/>
                </a:lnTo>
                <a:lnTo>
                  <a:pt x="1404087" y="595221"/>
                </a:lnTo>
                <a:lnTo>
                  <a:pt x="1395756" y="598372"/>
                </a:lnTo>
                <a:lnTo>
                  <a:pt x="1352983" y="638338"/>
                </a:lnTo>
                <a:lnTo>
                  <a:pt x="1347782" y="640893"/>
                </a:lnTo>
                <a:lnTo>
                  <a:pt x="1345006" y="641575"/>
                </a:lnTo>
                <a:lnTo>
                  <a:pt x="1343155" y="643021"/>
                </a:lnTo>
                <a:lnTo>
                  <a:pt x="1341099" y="647274"/>
                </a:lnTo>
                <a:lnTo>
                  <a:pt x="1339558" y="648805"/>
                </a:lnTo>
                <a:lnTo>
                  <a:pt x="1323246" y="659436"/>
                </a:lnTo>
                <a:lnTo>
                  <a:pt x="1314791" y="666665"/>
                </a:lnTo>
                <a:lnTo>
                  <a:pt x="1306459" y="669812"/>
                </a:lnTo>
                <a:lnTo>
                  <a:pt x="1270086" y="702383"/>
                </a:lnTo>
                <a:lnTo>
                  <a:pt x="1264638" y="704084"/>
                </a:lnTo>
                <a:lnTo>
                  <a:pt x="1262787" y="705531"/>
                </a:lnTo>
                <a:lnTo>
                  <a:pt x="1260731" y="709782"/>
                </a:lnTo>
                <a:lnTo>
                  <a:pt x="1259190" y="711313"/>
                </a:lnTo>
                <a:lnTo>
                  <a:pt x="1254834" y="713014"/>
                </a:lnTo>
                <a:lnTo>
                  <a:pt x="1246802" y="713972"/>
                </a:lnTo>
                <a:lnTo>
                  <a:pt x="1244943" y="715098"/>
                </a:lnTo>
                <a:lnTo>
                  <a:pt x="1243705" y="716842"/>
                </a:lnTo>
                <a:lnTo>
                  <a:pt x="1242879" y="718996"/>
                </a:lnTo>
                <a:lnTo>
                  <a:pt x="1241337" y="720432"/>
                </a:lnTo>
                <a:lnTo>
                  <a:pt x="1232229" y="724044"/>
                </a:lnTo>
                <a:lnTo>
                  <a:pt x="1215798" y="739811"/>
                </a:lnTo>
                <a:lnTo>
                  <a:pt x="1210100" y="740763"/>
                </a:lnTo>
                <a:lnTo>
                  <a:pt x="1208570" y="741889"/>
                </a:lnTo>
                <a:lnTo>
                  <a:pt x="1206868" y="745786"/>
                </a:lnTo>
                <a:lnTo>
                  <a:pt x="1205423" y="747222"/>
                </a:lnTo>
                <a:lnTo>
                  <a:pt x="1201172" y="748818"/>
                </a:lnTo>
                <a:lnTo>
                  <a:pt x="1199640" y="750235"/>
                </a:lnTo>
                <a:lnTo>
                  <a:pt x="1197939" y="754455"/>
                </a:lnTo>
                <a:lnTo>
                  <a:pt x="1196494" y="755979"/>
                </a:lnTo>
                <a:lnTo>
                  <a:pt x="1187564" y="759748"/>
                </a:lnTo>
                <a:lnTo>
                  <a:pt x="1180079" y="766678"/>
                </a:lnTo>
                <a:lnTo>
                  <a:pt x="1171150" y="767841"/>
                </a:lnTo>
                <a:lnTo>
                  <a:pt x="1170697" y="768870"/>
                </a:lnTo>
                <a:lnTo>
                  <a:pt x="1170193" y="772660"/>
                </a:lnTo>
                <a:lnTo>
                  <a:pt x="1169066" y="774068"/>
                </a:lnTo>
                <a:lnTo>
                  <a:pt x="1162136" y="776512"/>
                </a:lnTo>
                <a:lnTo>
                  <a:pt x="1156498" y="776773"/>
                </a:lnTo>
                <a:lnTo>
                  <a:pt x="1154975" y="777802"/>
                </a:lnTo>
                <a:lnTo>
                  <a:pt x="1153960" y="779480"/>
                </a:lnTo>
                <a:lnTo>
                  <a:pt x="1152332" y="784562"/>
                </a:lnTo>
                <a:lnTo>
                  <a:pt x="1149462" y="785256"/>
                </a:lnTo>
                <a:lnTo>
                  <a:pt x="1144276" y="785703"/>
                </a:lnTo>
                <a:lnTo>
                  <a:pt x="1143851" y="786732"/>
                </a:lnTo>
                <a:lnTo>
                  <a:pt x="1143379" y="790521"/>
                </a:lnTo>
                <a:lnTo>
                  <a:pt x="1142261" y="791928"/>
                </a:lnTo>
                <a:lnTo>
                  <a:pt x="1135345" y="794372"/>
                </a:lnTo>
                <a:lnTo>
                  <a:pt x="1129708" y="794632"/>
                </a:lnTo>
                <a:lnTo>
                  <a:pt x="1128185" y="795661"/>
                </a:lnTo>
                <a:lnTo>
                  <a:pt x="1127171" y="797339"/>
                </a:lnTo>
                <a:lnTo>
                  <a:pt x="1125259" y="803301"/>
                </a:lnTo>
                <a:lnTo>
                  <a:pt x="1120436" y="803562"/>
                </a:lnTo>
                <a:lnTo>
                  <a:pt x="1119028" y="804591"/>
                </a:lnTo>
                <a:lnTo>
                  <a:pt x="1117463" y="808380"/>
                </a:lnTo>
                <a:lnTo>
                  <a:pt x="1116054" y="809787"/>
                </a:lnTo>
                <a:lnTo>
                  <a:pt x="1107401" y="812569"/>
                </a:lnTo>
                <a:lnTo>
                  <a:pt x="1102576" y="812592"/>
                </a:lnTo>
                <a:lnTo>
                  <a:pt x="1101169" y="813587"/>
                </a:lnTo>
                <a:lnTo>
                  <a:pt x="1100230" y="815243"/>
                </a:lnTo>
                <a:lnTo>
                  <a:pt x="1098462" y="821163"/>
                </a:lnTo>
                <a:lnTo>
                  <a:pt x="1089793" y="821522"/>
                </a:lnTo>
                <a:lnTo>
                  <a:pt x="1080604" y="830352"/>
                </a:lnTo>
                <a:lnTo>
                  <a:pt x="1075785" y="830429"/>
                </a:lnTo>
                <a:lnTo>
                  <a:pt x="1074377" y="831432"/>
                </a:lnTo>
                <a:lnTo>
                  <a:pt x="1073439" y="833092"/>
                </a:lnTo>
                <a:lnTo>
                  <a:pt x="1072814" y="835192"/>
                </a:lnTo>
                <a:lnTo>
                  <a:pt x="1071405" y="836591"/>
                </a:lnTo>
                <a:lnTo>
                  <a:pt x="1063984" y="839022"/>
                </a:lnTo>
                <a:lnTo>
                  <a:pt x="1055063" y="839358"/>
                </a:lnTo>
                <a:lnTo>
                  <a:pt x="1054610" y="840360"/>
                </a:lnTo>
                <a:lnTo>
                  <a:pt x="1053823" y="847076"/>
                </a:lnTo>
                <a:lnTo>
                  <a:pt x="1051111" y="847768"/>
                </a:lnTo>
                <a:lnTo>
                  <a:pt x="1036322" y="848311"/>
                </a:lnTo>
                <a:lnTo>
                  <a:pt x="1019259" y="864906"/>
                </a:lnTo>
                <a:lnTo>
                  <a:pt x="1010408" y="866068"/>
                </a:lnTo>
                <a:lnTo>
                  <a:pt x="1009956" y="867097"/>
                </a:lnTo>
                <a:lnTo>
                  <a:pt x="1009457" y="870887"/>
                </a:lnTo>
                <a:lnTo>
                  <a:pt x="1008330" y="872296"/>
                </a:lnTo>
                <a:lnTo>
                  <a:pt x="1001401" y="874739"/>
                </a:lnTo>
                <a:lnTo>
                  <a:pt x="995763" y="875000"/>
                </a:lnTo>
                <a:lnTo>
                  <a:pt x="994241" y="876029"/>
                </a:lnTo>
                <a:lnTo>
                  <a:pt x="993226" y="877706"/>
                </a:lnTo>
                <a:lnTo>
                  <a:pt x="992549" y="879818"/>
                </a:lnTo>
                <a:lnTo>
                  <a:pt x="991106" y="881224"/>
                </a:lnTo>
                <a:lnTo>
                  <a:pt x="982181" y="884784"/>
                </a:lnTo>
                <a:lnTo>
                  <a:pt x="973740" y="892591"/>
                </a:lnTo>
                <a:lnTo>
                  <a:pt x="968715" y="892857"/>
                </a:lnTo>
                <a:lnTo>
                  <a:pt x="967279" y="893886"/>
                </a:lnTo>
                <a:lnTo>
                  <a:pt x="966322" y="895565"/>
                </a:lnTo>
                <a:lnTo>
                  <a:pt x="965683" y="897676"/>
                </a:lnTo>
                <a:lnTo>
                  <a:pt x="964266" y="899085"/>
                </a:lnTo>
                <a:lnTo>
                  <a:pt x="946397" y="906529"/>
                </a:lnTo>
                <a:lnTo>
                  <a:pt x="943470" y="908954"/>
                </a:lnTo>
                <a:lnTo>
                  <a:pt x="938389" y="918138"/>
                </a:lnTo>
                <a:lnTo>
                  <a:pt x="935315" y="919038"/>
                </a:lnTo>
                <a:lnTo>
                  <a:pt x="933105" y="919279"/>
                </a:lnTo>
                <a:lnTo>
                  <a:pt x="931633" y="920430"/>
                </a:lnTo>
                <a:lnTo>
                  <a:pt x="929998" y="924355"/>
                </a:lnTo>
                <a:lnTo>
                  <a:pt x="928568" y="925800"/>
                </a:lnTo>
                <a:lnTo>
                  <a:pt x="921115" y="928308"/>
                </a:lnTo>
                <a:lnTo>
                  <a:pt x="915420" y="928575"/>
                </a:lnTo>
                <a:lnTo>
                  <a:pt x="913889" y="929604"/>
                </a:lnTo>
                <a:lnTo>
                  <a:pt x="912869" y="931283"/>
                </a:lnTo>
                <a:lnTo>
                  <a:pt x="912189" y="933395"/>
                </a:lnTo>
                <a:lnTo>
                  <a:pt x="910744" y="934802"/>
                </a:lnTo>
                <a:lnTo>
                  <a:pt x="902301" y="937507"/>
                </a:lnTo>
                <a:lnTo>
                  <a:pt x="894246" y="945296"/>
                </a:lnTo>
                <a:lnTo>
                  <a:pt x="888607" y="946176"/>
                </a:lnTo>
                <a:lnTo>
                  <a:pt x="887085" y="947292"/>
                </a:lnTo>
                <a:lnTo>
                  <a:pt x="886069" y="949029"/>
                </a:lnTo>
                <a:lnTo>
                  <a:pt x="884441" y="954203"/>
                </a:lnTo>
                <a:lnTo>
                  <a:pt x="881573" y="954910"/>
                </a:lnTo>
                <a:lnTo>
                  <a:pt x="870748" y="955444"/>
                </a:lnTo>
                <a:lnTo>
                  <a:pt x="869225" y="956446"/>
                </a:lnTo>
                <a:lnTo>
                  <a:pt x="868210" y="958108"/>
                </a:lnTo>
                <a:lnTo>
                  <a:pt x="866582" y="963162"/>
                </a:lnTo>
                <a:lnTo>
                  <a:pt x="863712" y="963853"/>
                </a:lnTo>
                <a:lnTo>
                  <a:pt x="857363" y="964397"/>
                </a:lnTo>
                <a:lnTo>
                  <a:pt x="849572" y="972094"/>
                </a:lnTo>
                <a:lnTo>
                  <a:pt x="839792" y="973304"/>
                </a:lnTo>
                <a:lnTo>
                  <a:pt x="825755" y="973336"/>
                </a:lnTo>
                <a:lnTo>
                  <a:pt x="824347" y="974328"/>
                </a:lnTo>
                <a:lnTo>
                  <a:pt x="823409" y="975981"/>
                </a:lnTo>
                <a:lnTo>
                  <a:pt x="821642" y="981898"/>
                </a:lnTo>
                <a:lnTo>
                  <a:pt x="803782" y="982266"/>
                </a:lnTo>
                <a:lnTo>
                  <a:pt x="794853" y="991086"/>
                </a:lnTo>
                <a:lnTo>
                  <a:pt x="778157" y="991196"/>
                </a:lnTo>
                <a:lnTo>
                  <a:pt x="777732" y="992187"/>
                </a:lnTo>
                <a:lnTo>
                  <a:pt x="776995" y="998884"/>
                </a:lnTo>
                <a:lnTo>
                  <a:pt x="774287" y="999573"/>
                </a:lnTo>
                <a:lnTo>
                  <a:pt x="763323" y="1000116"/>
                </a:lnTo>
                <a:lnTo>
                  <a:pt x="761890" y="1001111"/>
                </a:lnTo>
                <a:lnTo>
                  <a:pt x="760934" y="1002767"/>
                </a:lnTo>
                <a:lnTo>
                  <a:pt x="759401" y="1007813"/>
                </a:lnTo>
                <a:lnTo>
                  <a:pt x="756546" y="1008503"/>
                </a:lnTo>
                <a:lnTo>
                  <a:pt x="741542" y="1009055"/>
                </a:lnTo>
                <a:lnTo>
                  <a:pt x="732612" y="1017617"/>
                </a:lnTo>
                <a:lnTo>
                  <a:pt x="723682" y="1017975"/>
                </a:lnTo>
                <a:lnTo>
                  <a:pt x="714754" y="1026547"/>
                </a:lnTo>
                <a:lnTo>
                  <a:pt x="709747" y="1026805"/>
                </a:lnTo>
                <a:lnTo>
                  <a:pt x="708313" y="1027834"/>
                </a:lnTo>
                <a:lnTo>
                  <a:pt x="707357" y="1029512"/>
                </a:lnTo>
                <a:lnTo>
                  <a:pt x="705824" y="1034593"/>
                </a:lnTo>
                <a:lnTo>
                  <a:pt x="702967" y="1035288"/>
                </a:lnTo>
                <a:lnTo>
                  <a:pt x="697789" y="1035734"/>
                </a:lnTo>
                <a:lnTo>
                  <a:pt x="697365" y="1036763"/>
                </a:lnTo>
                <a:lnTo>
                  <a:pt x="696893" y="1040552"/>
                </a:lnTo>
                <a:lnTo>
                  <a:pt x="695775" y="1041960"/>
                </a:lnTo>
                <a:lnTo>
                  <a:pt x="687965" y="1044664"/>
                </a:lnTo>
                <a:lnTo>
                  <a:pt x="680532" y="1050888"/>
                </a:lnTo>
                <a:lnTo>
                  <a:pt x="669769" y="1053694"/>
                </a:lnTo>
                <a:lnTo>
                  <a:pt x="662042" y="1061391"/>
                </a:lnTo>
                <a:lnTo>
                  <a:pt x="653218" y="1062523"/>
                </a:lnTo>
                <a:lnTo>
                  <a:pt x="652767" y="1063552"/>
                </a:lnTo>
                <a:lnTo>
                  <a:pt x="652267" y="1067341"/>
                </a:lnTo>
                <a:lnTo>
                  <a:pt x="651142" y="1068749"/>
                </a:lnTo>
                <a:lnTo>
                  <a:pt x="643050" y="1071530"/>
                </a:lnTo>
                <a:lnTo>
                  <a:pt x="642971" y="1076293"/>
                </a:lnTo>
                <a:lnTo>
                  <a:pt x="641969" y="1077693"/>
                </a:lnTo>
                <a:lnTo>
                  <a:pt x="634838" y="1080247"/>
                </a:lnTo>
                <a:lnTo>
                  <a:pt x="634377" y="1080383"/>
                </a:lnTo>
                <a:lnTo>
                  <a:pt x="629377" y="1080460"/>
                </a:lnTo>
                <a:lnTo>
                  <a:pt x="627944" y="1081463"/>
                </a:lnTo>
                <a:lnTo>
                  <a:pt x="626989" y="1083124"/>
                </a:lnTo>
                <a:lnTo>
                  <a:pt x="625089" y="1089390"/>
                </a:lnTo>
                <a:lnTo>
                  <a:pt x="608570" y="1089422"/>
                </a:lnTo>
                <a:lnTo>
                  <a:pt x="608119" y="1090414"/>
                </a:lnTo>
                <a:lnTo>
                  <a:pt x="607337" y="1097110"/>
                </a:lnTo>
                <a:lnTo>
                  <a:pt x="604626" y="1097800"/>
                </a:lnTo>
                <a:lnTo>
                  <a:pt x="593552" y="1098352"/>
                </a:lnTo>
                <a:lnTo>
                  <a:pt x="592155" y="1099344"/>
                </a:lnTo>
                <a:lnTo>
                  <a:pt x="591224" y="1100997"/>
                </a:lnTo>
                <a:lnTo>
                  <a:pt x="589729" y="1106040"/>
                </a:lnTo>
                <a:lnTo>
                  <a:pt x="586878" y="1106731"/>
                </a:lnTo>
                <a:lnTo>
                  <a:pt x="580542" y="1107272"/>
                </a:lnTo>
                <a:lnTo>
                  <a:pt x="580463" y="1112018"/>
                </a:lnTo>
                <a:lnTo>
                  <a:pt x="579461" y="1113416"/>
                </a:lnTo>
                <a:lnTo>
                  <a:pt x="571868" y="1116102"/>
                </a:lnTo>
                <a:lnTo>
                  <a:pt x="562949" y="1116208"/>
                </a:lnTo>
                <a:lnTo>
                  <a:pt x="562581" y="1124773"/>
                </a:lnTo>
                <a:lnTo>
                  <a:pt x="554010" y="1125130"/>
                </a:lnTo>
                <a:lnTo>
                  <a:pt x="553673" y="1132828"/>
                </a:lnTo>
                <a:lnTo>
                  <a:pt x="552670" y="1133242"/>
                </a:lnTo>
                <a:lnTo>
                  <a:pt x="544820" y="1134061"/>
                </a:lnTo>
                <a:lnTo>
                  <a:pt x="544744" y="1138807"/>
                </a:lnTo>
                <a:lnTo>
                  <a:pt x="543741" y="1140205"/>
                </a:lnTo>
                <a:lnTo>
                  <a:pt x="536151" y="1142891"/>
                </a:lnTo>
                <a:lnTo>
                  <a:pt x="535814" y="1142991"/>
                </a:lnTo>
                <a:lnTo>
                  <a:pt x="527221" y="1143000"/>
                </a:lnTo>
                <a:lnTo>
                  <a:pt x="526884" y="1150688"/>
                </a:lnTo>
                <a:lnTo>
                  <a:pt x="525881" y="1151102"/>
                </a:lnTo>
                <a:lnTo>
                  <a:pt x="517923" y="1151930"/>
                </a:lnTo>
                <a:lnTo>
                  <a:pt x="517923" y="1156670"/>
                </a:lnTo>
                <a:lnTo>
                  <a:pt x="516930" y="1158066"/>
                </a:lnTo>
                <a:lnTo>
                  <a:pt x="515277" y="1158997"/>
                </a:lnTo>
                <a:lnTo>
                  <a:pt x="508996" y="1160859"/>
                </a:lnTo>
                <a:lnTo>
                  <a:pt x="501305" y="1160860"/>
                </a:lnTo>
                <a:lnTo>
                  <a:pt x="500891" y="1161851"/>
                </a:lnTo>
                <a:lnTo>
                  <a:pt x="500064" y="1169786"/>
                </a:lnTo>
                <a:lnTo>
                  <a:pt x="500063" y="1169789"/>
                </a:lnTo>
                <a:lnTo>
                  <a:pt x="491134" y="1169789"/>
                </a:lnTo>
                <a:lnTo>
                  <a:pt x="482214" y="1178709"/>
                </a:lnTo>
                <a:lnTo>
                  <a:pt x="473643" y="1178719"/>
                </a:lnTo>
                <a:lnTo>
                  <a:pt x="473277" y="1187539"/>
                </a:lnTo>
                <a:lnTo>
                  <a:pt x="464712" y="1187647"/>
                </a:lnTo>
                <a:lnTo>
                  <a:pt x="464377" y="1195337"/>
                </a:lnTo>
                <a:lnTo>
                  <a:pt x="463374" y="1195750"/>
                </a:lnTo>
                <a:lnTo>
                  <a:pt x="450677" y="1196578"/>
                </a:lnTo>
                <a:lnTo>
                  <a:pt x="449280" y="1197569"/>
                </a:lnTo>
                <a:lnTo>
                  <a:pt x="448349" y="1199224"/>
                </a:lnTo>
                <a:lnTo>
                  <a:pt x="446854" y="1204266"/>
                </a:lnTo>
                <a:lnTo>
                  <a:pt x="444003" y="1204956"/>
                </a:lnTo>
                <a:lnTo>
                  <a:pt x="437932" y="1205476"/>
                </a:lnTo>
                <a:lnTo>
                  <a:pt x="437588" y="1213193"/>
                </a:lnTo>
                <a:lnTo>
                  <a:pt x="436586" y="1213608"/>
                </a:lnTo>
                <a:lnTo>
                  <a:pt x="432824" y="1214069"/>
                </a:lnTo>
                <a:lnTo>
                  <a:pt x="431424" y="1215184"/>
                </a:lnTo>
                <a:lnTo>
                  <a:pt x="428993" y="1222094"/>
                </a:lnTo>
                <a:lnTo>
                  <a:pt x="426143" y="1222800"/>
                </a:lnTo>
                <a:lnTo>
                  <a:pt x="419729" y="1223364"/>
                </a:lnTo>
                <a:lnTo>
                  <a:pt x="419706" y="1228107"/>
                </a:lnTo>
                <a:lnTo>
                  <a:pt x="418710" y="1229505"/>
                </a:lnTo>
                <a:lnTo>
                  <a:pt x="417055" y="1230435"/>
                </a:lnTo>
                <a:lnTo>
                  <a:pt x="412008" y="1231929"/>
                </a:lnTo>
                <a:lnTo>
                  <a:pt x="411318" y="1234780"/>
                </a:lnTo>
                <a:lnTo>
                  <a:pt x="411134" y="1236928"/>
                </a:lnTo>
                <a:lnTo>
                  <a:pt x="410019" y="1238362"/>
                </a:lnTo>
                <a:lnTo>
                  <a:pt x="402214" y="1241115"/>
                </a:lnTo>
                <a:lnTo>
                  <a:pt x="401870" y="1248905"/>
                </a:lnTo>
                <a:lnTo>
                  <a:pt x="400867" y="1249323"/>
                </a:lnTo>
                <a:lnTo>
                  <a:pt x="393276" y="1250124"/>
                </a:lnTo>
                <a:lnTo>
                  <a:pt x="393016" y="1254887"/>
                </a:lnTo>
                <a:lnTo>
                  <a:pt x="391987" y="1256287"/>
                </a:lnTo>
                <a:lnTo>
                  <a:pt x="384087" y="1259054"/>
                </a:lnTo>
                <a:lnTo>
                  <a:pt x="375418" y="1267647"/>
                </a:lnTo>
                <a:lnTo>
                  <a:pt x="370417" y="1267906"/>
                </a:lnTo>
                <a:lnTo>
                  <a:pt x="368984" y="1268935"/>
                </a:lnTo>
                <a:lnTo>
                  <a:pt x="368028" y="1270613"/>
                </a:lnTo>
                <a:lnTo>
                  <a:pt x="366128" y="1276913"/>
                </a:lnTo>
                <a:lnTo>
                  <a:pt x="361380" y="1276936"/>
                </a:lnTo>
                <a:lnTo>
                  <a:pt x="359983" y="1277930"/>
                </a:lnTo>
                <a:lnTo>
                  <a:pt x="359050" y="1279587"/>
                </a:lnTo>
                <a:lnTo>
                  <a:pt x="357556" y="1284633"/>
                </a:lnTo>
                <a:lnTo>
                  <a:pt x="354706" y="1285323"/>
                </a:lnTo>
                <a:lnTo>
                  <a:pt x="349532" y="1285766"/>
                </a:lnTo>
                <a:lnTo>
                  <a:pt x="349107" y="1286795"/>
                </a:lnTo>
                <a:lnTo>
                  <a:pt x="348370" y="1293554"/>
                </a:lnTo>
                <a:lnTo>
                  <a:pt x="345662" y="1294248"/>
                </a:lnTo>
                <a:lnTo>
                  <a:pt x="340580" y="1294695"/>
                </a:lnTo>
                <a:lnTo>
                  <a:pt x="339884" y="1297402"/>
                </a:lnTo>
                <a:lnTo>
                  <a:pt x="339699" y="1299513"/>
                </a:lnTo>
                <a:lnTo>
                  <a:pt x="338584" y="1300921"/>
                </a:lnTo>
                <a:lnTo>
                  <a:pt x="330776" y="1303625"/>
                </a:lnTo>
                <a:lnTo>
                  <a:pt x="322743" y="1303725"/>
                </a:lnTo>
                <a:lnTo>
                  <a:pt x="322318" y="1304720"/>
                </a:lnTo>
                <a:lnTo>
                  <a:pt x="321847" y="1308471"/>
                </a:lnTo>
                <a:lnTo>
                  <a:pt x="320728" y="1309869"/>
                </a:lnTo>
                <a:lnTo>
                  <a:pt x="312917" y="1312555"/>
                </a:lnTo>
                <a:lnTo>
                  <a:pt x="303722" y="1321484"/>
                </a:lnTo>
                <a:lnTo>
                  <a:pt x="298902" y="1321562"/>
                </a:lnTo>
                <a:lnTo>
                  <a:pt x="297495" y="1322565"/>
                </a:lnTo>
                <a:lnTo>
                  <a:pt x="296556" y="1324225"/>
                </a:lnTo>
                <a:lnTo>
                  <a:pt x="295051" y="1329279"/>
                </a:lnTo>
                <a:lnTo>
                  <a:pt x="292199" y="1329971"/>
                </a:lnTo>
                <a:lnTo>
                  <a:pt x="287024" y="1330414"/>
                </a:lnTo>
                <a:lnTo>
                  <a:pt x="286599" y="1331443"/>
                </a:lnTo>
                <a:lnTo>
                  <a:pt x="285862" y="1338202"/>
                </a:lnTo>
                <a:lnTo>
                  <a:pt x="283154" y="1338897"/>
                </a:lnTo>
                <a:lnTo>
                  <a:pt x="277191" y="1339421"/>
                </a:lnTo>
                <a:lnTo>
                  <a:pt x="276931" y="1344184"/>
                </a:lnTo>
                <a:lnTo>
                  <a:pt x="275902" y="1345584"/>
                </a:lnTo>
                <a:lnTo>
                  <a:pt x="268001" y="1348351"/>
                </a:lnTo>
                <a:lnTo>
                  <a:pt x="258994" y="1357280"/>
                </a:lnTo>
                <a:lnTo>
                  <a:pt x="250401" y="1357312"/>
                </a:lnTo>
                <a:lnTo>
                  <a:pt x="241135" y="1366210"/>
                </a:lnTo>
                <a:lnTo>
                  <a:pt x="224516" y="1366243"/>
                </a:lnTo>
                <a:lnTo>
                  <a:pt x="224091" y="1367234"/>
                </a:lnTo>
                <a:lnTo>
                  <a:pt x="223276" y="1374804"/>
                </a:lnTo>
                <a:lnTo>
                  <a:pt x="209605" y="1375172"/>
                </a:lnTo>
                <a:lnTo>
                  <a:pt x="208198" y="1376164"/>
                </a:lnTo>
                <a:lnTo>
                  <a:pt x="207259" y="1377817"/>
                </a:lnTo>
                <a:lnTo>
                  <a:pt x="205754" y="1382860"/>
                </a:lnTo>
                <a:lnTo>
                  <a:pt x="202902" y="1383550"/>
                </a:lnTo>
                <a:lnTo>
                  <a:pt x="178736" y="1384102"/>
                </a:lnTo>
                <a:lnTo>
                  <a:pt x="178636" y="1388842"/>
                </a:lnTo>
                <a:lnTo>
                  <a:pt x="177630" y="1390238"/>
                </a:lnTo>
                <a:lnTo>
                  <a:pt x="171532" y="1392481"/>
                </a:lnTo>
                <a:lnTo>
                  <a:pt x="169697" y="1393022"/>
                </a:lnTo>
                <a:lnTo>
                  <a:pt x="125386" y="1393032"/>
                </a:lnTo>
                <a:lnTo>
                  <a:pt x="99479" y="1393032"/>
                </a:lnTo>
                <a:lnTo>
                  <a:pt x="99062" y="1392038"/>
                </a:lnTo>
                <a:lnTo>
                  <a:pt x="98337" y="1385343"/>
                </a:lnTo>
                <a:lnTo>
                  <a:pt x="95630" y="1384653"/>
                </a:lnTo>
                <a:lnTo>
                  <a:pt x="57877" y="1384102"/>
                </a:lnTo>
                <a:lnTo>
                  <a:pt x="56444" y="1383110"/>
                </a:lnTo>
                <a:lnTo>
                  <a:pt x="55489" y="1381456"/>
                </a:lnTo>
                <a:lnTo>
                  <a:pt x="53690" y="1375540"/>
                </a:lnTo>
                <a:lnTo>
                  <a:pt x="45019" y="1375181"/>
                </a:lnTo>
                <a:lnTo>
                  <a:pt x="36993" y="1367484"/>
                </a:lnTo>
                <a:lnTo>
                  <a:pt x="27190" y="1366275"/>
                </a:lnTo>
                <a:lnTo>
                  <a:pt x="26908" y="1361511"/>
                </a:lnTo>
                <a:lnTo>
                  <a:pt x="25877" y="1360111"/>
                </a:lnTo>
                <a:lnTo>
                  <a:pt x="17970" y="1357345"/>
                </a:lnTo>
                <a:lnTo>
                  <a:pt x="17893" y="1357322"/>
                </a:lnTo>
                <a:lnTo>
                  <a:pt x="10174" y="1357313"/>
                </a:lnTo>
                <a:lnTo>
                  <a:pt x="9760" y="1356321"/>
                </a:lnTo>
                <a:lnTo>
                  <a:pt x="8931" y="1348392"/>
                </a:lnTo>
                <a:lnTo>
                  <a:pt x="3" y="1348383"/>
                </a:lnTo>
                <a:lnTo>
                  <a:pt x="0" y="1339453"/>
                </a:lnTo>
                <a:lnTo>
                  <a:pt x="0" y="134838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32" name="SMARTInkShape-367"/>
          <p:cNvSpPr/>
          <p:nvPr>
            <p:custDataLst>
              <p:tags r:id="rId4"/>
            </p:custDataLst>
          </p:nvPr>
        </p:nvSpPr>
        <p:spPr>
          <a:xfrm>
            <a:off x="6545463" y="3277195"/>
            <a:ext cx="196451" cy="98227"/>
          </a:xfrm>
          <a:custGeom>
            <a:avLst/>
            <a:gdLst/>
            <a:ahLst/>
            <a:cxnLst/>
            <a:rect l="0" t="0" r="0" b="0"/>
            <a:pathLst>
              <a:path w="196451" h="98227">
                <a:moveTo>
                  <a:pt x="196450" y="0"/>
                </a:moveTo>
                <a:lnTo>
                  <a:pt x="196450" y="0"/>
                </a:lnTo>
                <a:lnTo>
                  <a:pt x="187524" y="8927"/>
                </a:lnTo>
                <a:lnTo>
                  <a:pt x="169694" y="8930"/>
                </a:lnTo>
                <a:lnTo>
                  <a:pt x="160732" y="17859"/>
                </a:lnTo>
                <a:lnTo>
                  <a:pt x="142872" y="17859"/>
                </a:lnTo>
                <a:lnTo>
                  <a:pt x="142872" y="22600"/>
                </a:lnTo>
                <a:lnTo>
                  <a:pt x="141881" y="23997"/>
                </a:lnTo>
                <a:lnTo>
                  <a:pt x="140227" y="24927"/>
                </a:lnTo>
                <a:lnTo>
                  <a:pt x="133975" y="26780"/>
                </a:lnTo>
                <a:lnTo>
                  <a:pt x="125045" y="26789"/>
                </a:lnTo>
                <a:lnTo>
                  <a:pt x="116086" y="35716"/>
                </a:lnTo>
                <a:lnTo>
                  <a:pt x="102416" y="35719"/>
                </a:lnTo>
                <a:lnTo>
                  <a:pt x="101019" y="36711"/>
                </a:lnTo>
                <a:lnTo>
                  <a:pt x="100088" y="38365"/>
                </a:lnTo>
                <a:lnTo>
                  <a:pt x="98256" y="44539"/>
                </a:lnTo>
                <a:lnTo>
                  <a:pt x="89663" y="44646"/>
                </a:lnTo>
                <a:lnTo>
                  <a:pt x="80364" y="53578"/>
                </a:lnTo>
                <a:lnTo>
                  <a:pt x="72676" y="53578"/>
                </a:lnTo>
                <a:lnTo>
                  <a:pt x="72263" y="54571"/>
                </a:lnTo>
                <a:lnTo>
                  <a:pt x="71445" y="62398"/>
                </a:lnTo>
                <a:lnTo>
                  <a:pt x="62874" y="62505"/>
                </a:lnTo>
                <a:lnTo>
                  <a:pt x="62515" y="71070"/>
                </a:lnTo>
                <a:lnTo>
                  <a:pt x="48867" y="71437"/>
                </a:lnTo>
                <a:lnTo>
                  <a:pt x="47460" y="72429"/>
                </a:lnTo>
                <a:lnTo>
                  <a:pt x="46522" y="74083"/>
                </a:lnTo>
                <a:lnTo>
                  <a:pt x="44678" y="80258"/>
                </a:lnTo>
                <a:lnTo>
                  <a:pt x="35825" y="80367"/>
                </a:lnTo>
                <a:lnTo>
                  <a:pt x="35719" y="88929"/>
                </a:lnTo>
                <a:lnTo>
                  <a:pt x="17966" y="89297"/>
                </a:lnTo>
                <a:lnTo>
                  <a:pt x="17857" y="98194"/>
                </a:lnTo>
                <a:lnTo>
                  <a:pt x="0" y="98226"/>
                </a:lnTo>
                <a:lnTo>
                  <a:pt x="8927" y="9822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1556" name="SMARTInkShape-Group75"/>
          <p:cNvGrpSpPr/>
          <p:nvPr/>
        </p:nvGrpSpPr>
        <p:grpSpPr>
          <a:xfrm>
            <a:off x="6251182" y="3053953"/>
            <a:ext cx="669326" cy="1151930"/>
            <a:chOff x="6251182" y="3053953"/>
            <a:chExt cx="669326" cy="1151930"/>
          </a:xfrm>
        </p:grpSpPr>
        <p:sp>
          <p:nvSpPr>
            <p:cNvPr id="1533" name="SMARTInkShape-368"/>
            <p:cNvSpPr/>
            <p:nvPr>
              <p:custDataLst>
                <p:tags r:id="rId15"/>
              </p:custDataLst>
            </p:nvPr>
          </p:nvSpPr>
          <p:spPr>
            <a:xfrm>
              <a:off x="6251182" y="4080867"/>
              <a:ext cx="17458" cy="8928"/>
            </a:xfrm>
            <a:custGeom>
              <a:avLst/>
              <a:gdLst/>
              <a:ahLst/>
              <a:cxnLst/>
              <a:rect l="0" t="0" r="0" b="0"/>
              <a:pathLst>
                <a:path w="17458" h="8928">
                  <a:moveTo>
                    <a:pt x="17457" y="0"/>
                  </a:moveTo>
                  <a:lnTo>
                    <a:pt x="17457" y="0"/>
                  </a:lnTo>
                  <a:lnTo>
                    <a:pt x="12718" y="0"/>
                  </a:lnTo>
                  <a:lnTo>
                    <a:pt x="11321" y="992"/>
                  </a:lnTo>
                  <a:lnTo>
                    <a:pt x="10391" y="2646"/>
                  </a:lnTo>
                  <a:lnTo>
                    <a:pt x="9770" y="4740"/>
                  </a:lnTo>
                  <a:lnTo>
                    <a:pt x="8363" y="6137"/>
                  </a:lnTo>
                  <a:lnTo>
                    <a:pt x="0" y="8820"/>
                  </a:lnTo>
                  <a:lnTo>
                    <a:pt x="8171" y="8927"/>
                  </a:lnTo>
                  <a:lnTo>
                    <a:pt x="852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34" name="SMARTInkShape-369"/>
            <p:cNvSpPr/>
            <p:nvPr>
              <p:custDataLst>
                <p:tags r:id="rId16"/>
              </p:custDataLst>
            </p:nvPr>
          </p:nvSpPr>
          <p:spPr>
            <a:xfrm>
              <a:off x="6277570" y="4036218"/>
              <a:ext cx="17860" cy="26790"/>
            </a:xfrm>
            <a:custGeom>
              <a:avLst/>
              <a:gdLst/>
              <a:ahLst/>
              <a:cxnLst/>
              <a:rect l="0" t="0" r="0" b="0"/>
              <a:pathLst>
                <a:path w="17860" h="26790">
                  <a:moveTo>
                    <a:pt x="17859" y="0"/>
                  </a:moveTo>
                  <a:lnTo>
                    <a:pt x="17859" y="0"/>
                  </a:lnTo>
                  <a:lnTo>
                    <a:pt x="17859" y="8563"/>
                  </a:lnTo>
                  <a:lnTo>
                    <a:pt x="13119" y="8821"/>
                  </a:lnTo>
                  <a:lnTo>
                    <a:pt x="11722" y="9849"/>
                  </a:lnTo>
                  <a:lnTo>
                    <a:pt x="8184" y="18019"/>
                  </a:lnTo>
                  <a:lnTo>
                    <a:pt x="0" y="2678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35" name="SMARTInkShape-370"/>
            <p:cNvSpPr/>
            <p:nvPr>
              <p:custDataLst>
                <p:tags r:id="rId17"/>
              </p:custDataLst>
            </p:nvPr>
          </p:nvSpPr>
          <p:spPr>
            <a:xfrm>
              <a:off x="6340078" y="4009429"/>
              <a:ext cx="17860" cy="1"/>
            </a:xfrm>
            <a:custGeom>
              <a:avLst/>
              <a:gdLst/>
              <a:ahLst/>
              <a:cxnLst/>
              <a:rect l="0" t="0" r="0" b="0"/>
              <a:pathLst>
                <a:path w="17860" h="1">
                  <a:moveTo>
                    <a:pt x="17859" y="0"/>
                  </a:moveTo>
                  <a:lnTo>
                    <a:pt x="17859" y="0"/>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36" name="SMARTInkShape-371"/>
            <p:cNvSpPr/>
            <p:nvPr>
              <p:custDataLst>
                <p:tags r:id="rId18"/>
              </p:custDataLst>
            </p:nvPr>
          </p:nvSpPr>
          <p:spPr>
            <a:xfrm>
              <a:off x="6456164" y="4000500"/>
              <a:ext cx="26790" cy="22997"/>
            </a:xfrm>
            <a:custGeom>
              <a:avLst/>
              <a:gdLst/>
              <a:ahLst/>
              <a:cxnLst/>
              <a:rect l="0" t="0" r="0" b="0"/>
              <a:pathLst>
                <a:path w="26790" h="22997">
                  <a:moveTo>
                    <a:pt x="26789" y="0"/>
                  </a:moveTo>
                  <a:lnTo>
                    <a:pt x="26789" y="0"/>
                  </a:lnTo>
                  <a:lnTo>
                    <a:pt x="4201" y="22587"/>
                  </a:lnTo>
                  <a:lnTo>
                    <a:pt x="2800" y="22996"/>
                  </a:lnTo>
                  <a:lnTo>
                    <a:pt x="1868" y="22276"/>
                  </a:lnTo>
                  <a:lnTo>
                    <a:pt x="0" y="1785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37" name="SMARTInkShape-372"/>
            <p:cNvSpPr/>
            <p:nvPr>
              <p:custDataLst>
                <p:tags r:id="rId19"/>
              </p:custDataLst>
            </p:nvPr>
          </p:nvSpPr>
          <p:spPr>
            <a:xfrm>
              <a:off x="6439546" y="3902273"/>
              <a:ext cx="43408" cy="44649"/>
            </a:xfrm>
            <a:custGeom>
              <a:avLst/>
              <a:gdLst/>
              <a:ahLst/>
              <a:cxnLst/>
              <a:rect l="0" t="0" r="0" b="0"/>
              <a:pathLst>
                <a:path w="43408" h="44649">
                  <a:moveTo>
                    <a:pt x="7688" y="0"/>
                  </a:moveTo>
                  <a:lnTo>
                    <a:pt x="7688" y="0"/>
                  </a:lnTo>
                  <a:lnTo>
                    <a:pt x="2948" y="4741"/>
                  </a:lnTo>
                  <a:lnTo>
                    <a:pt x="621" y="9714"/>
                  </a:lnTo>
                  <a:lnTo>
                    <a:pt x="0" y="12429"/>
                  </a:lnTo>
                  <a:lnTo>
                    <a:pt x="578" y="14239"/>
                  </a:lnTo>
                  <a:lnTo>
                    <a:pt x="1957" y="15446"/>
                  </a:lnTo>
                  <a:lnTo>
                    <a:pt x="3867" y="16250"/>
                  </a:lnTo>
                  <a:lnTo>
                    <a:pt x="5141" y="17779"/>
                  </a:lnTo>
                  <a:lnTo>
                    <a:pt x="7588" y="26380"/>
                  </a:lnTo>
                  <a:lnTo>
                    <a:pt x="16247" y="35341"/>
                  </a:lnTo>
                  <a:lnTo>
                    <a:pt x="21247" y="35607"/>
                  </a:lnTo>
                  <a:lnTo>
                    <a:pt x="22681" y="36636"/>
                  </a:lnTo>
                  <a:lnTo>
                    <a:pt x="23637" y="38315"/>
                  </a:lnTo>
                  <a:lnTo>
                    <a:pt x="25171" y="43397"/>
                  </a:lnTo>
                  <a:lnTo>
                    <a:pt x="28026" y="44093"/>
                  </a:lnTo>
                  <a:lnTo>
                    <a:pt x="43407" y="4464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38" name="SMARTInkShape-373"/>
            <p:cNvSpPr/>
            <p:nvPr>
              <p:custDataLst>
                <p:tags r:id="rId20"/>
              </p:custDataLst>
            </p:nvPr>
          </p:nvSpPr>
          <p:spPr>
            <a:xfrm>
              <a:off x="6384726" y="3812976"/>
              <a:ext cx="8931" cy="8931"/>
            </a:xfrm>
            <a:custGeom>
              <a:avLst/>
              <a:gdLst/>
              <a:ahLst/>
              <a:cxnLst/>
              <a:rect l="0" t="0" r="0" b="0"/>
              <a:pathLst>
                <a:path w="8931" h="8931">
                  <a:moveTo>
                    <a:pt x="8930" y="0"/>
                  </a:moveTo>
                  <a:lnTo>
                    <a:pt x="8930" y="0"/>
                  </a:lnTo>
                  <a:lnTo>
                    <a:pt x="4190" y="0"/>
                  </a:lnTo>
                  <a:lnTo>
                    <a:pt x="2793" y="993"/>
                  </a:lnTo>
                  <a:lnTo>
                    <a:pt x="1862" y="2647"/>
                  </a:lnTo>
                  <a:lnTo>
                    <a:pt x="0" y="89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39" name="SMARTInkShape-374"/>
            <p:cNvSpPr/>
            <p:nvPr>
              <p:custDataLst>
                <p:tags r:id="rId21"/>
              </p:custDataLst>
            </p:nvPr>
          </p:nvSpPr>
          <p:spPr>
            <a:xfrm>
              <a:off x="6465093" y="3732609"/>
              <a:ext cx="35720" cy="8931"/>
            </a:xfrm>
            <a:custGeom>
              <a:avLst/>
              <a:gdLst/>
              <a:ahLst/>
              <a:cxnLst/>
              <a:rect l="0" t="0" r="0" b="0"/>
              <a:pathLst>
                <a:path w="35720" h="8931">
                  <a:moveTo>
                    <a:pt x="35719" y="8930"/>
                  </a:moveTo>
                  <a:lnTo>
                    <a:pt x="35719" y="8930"/>
                  </a:lnTo>
                  <a:lnTo>
                    <a:pt x="13855" y="8930"/>
                  </a:lnTo>
                  <a:lnTo>
                    <a:pt x="12214" y="7937"/>
                  </a:lnTo>
                  <a:lnTo>
                    <a:pt x="11118" y="6284"/>
                  </a:lnTo>
                  <a:lnTo>
                    <a:pt x="8941" y="33"/>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40" name="SMARTInkShape-375"/>
            <p:cNvSpPr/>
            <p:nvPr>
              <p:custDataLst>
                <p:tags r:id="rId22"/>
              </p:custDataLst>
            </p:nvPr>
          </p:nvSpPr>
          <p:spPr>
            <a:xfrm>
              <a:off x="6563320" y="3786187"/>
              <a:ext cx="26790" cy="17860"/>
            </a:xfrm>
            <a:custGeom>
              <a:avLst/>
              <a:gdLst/>
              <a:ahLst/>
              <a:cxnLst/>
              <a:rect l="0" t="0" r="0" b="0"/>
              <a:pathLst>
                <a:path w="26790" h="17860">
                  <a:moveTo>
                    <a:pt x="26789" y="17859"/>
                  </a:moveTo>
                  <a:lnTo>
                    <a:pt x="26789" y="17859"/>
                  </a:lnTo>
                  <a:lnTo>
                    <a:pt x="19101" y="10172"/>
                  </a:lnTo>
                  <a:lnTo>
                    <a:pt x="9049" y="8940"/>
                  </a:lnTo>
                  <a:lnTo>
                    <a:pt x="8964" y="4193"/>
                  </a:lnTo>
                  <a:lnTo>
                    <a:pt x="7961" y="2795"/>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41" name="SMARTInkShape-376"/>
            <p:cNvSpPr/>
            <p:nvPr>
              <p:custDataLst>
                <p:tags r:id="rId23"/>
              </p:custDataLst>
            </p:nvPr>
          </p:nvSpPr>
          <p:spPr>
            <a:xfrm>
              <a:off x="6643687" y="3866554"/>
              <a:ext cx="8930" cy="1"/>
            </a:xfrm>
            <a:custGeom>
              <a:avLst/>
              <a:gdLst/>
              <a:ahLst/>
              <a:cxnLst/>
              <a:rect l="0" t="0" r="0" b="0"/>
              <a:pathLst>
                <a:path w="8930" h="1">
                  <a:moveTo>
                    <a:pt x="0" y="0"/>
                  </a:moveTo>
                  <a:lnTo>
                    <a:pt x="0" y="0"/>
                  </a:lnTo>
                  <a:lnTo>
                    <a:pt x="892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42" name="SMARTInkShape-377"/>
            <p:cNvSpPr/>
            <p:nvPr>
              <p:custDataLst>
                <p:tags r:id="rId24"/>
              </p:custDataLst>
            </p:nvPr>
          </p:nvSpPr>
          <p:spPr>
            <a:xfrm>
              <a:off x="6857999" y="4196953"/>
              <a:ext cx="17861" cy="8930"/>
            </a:xfrm>
            <a:custGeom>
              <a:avLst/>
              <a:gdLst/>
              <a:ahLst/>
              <a:cxnLst/>
              <a:rect l="0" t="0" r="0" b="0"/>
              <a:pathLst>
                <a:path w="17861" h="8930">
                  <a:moveTo>
                    <a:pt x="0" y="0"/>
                  </a:moveTo>
                  <a:lnTo>
                    <a:pt x="0" y="0"/>
                  </a:lnTo>
                  <a:lnTo>
                    <a:pt x="0" y="7688"/>
                  </a:lnTo>
                  <a:lnTo>
                    <a:pt x="992" y="8102"/>
                  </a:lnTo>
                  <a:lnTo>
                    <a:pt x="17860" y="892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43" name="SMARTInkShape-378"/>
            <p:cNvSpPr/>
            <p:nvPr>
              <p:custDataLst>
                <p:tags r:id="rId25"/>
              </p:custDataLst>
            </p:nvPr>
          </p:nvSpPr>
          <p:spPr>
            <a:xfrm>
              <a:off x="6741946" y="4143375"/>
              <a:ext cx="17828" cy="17860"/>
            </a:xfrm>
            <a:custGeom>
              <a:avLst/>
              <a:gdLst/>
              <a:ahLst/>
              <a:cxnLst/>
              <a:rect l="0" t="0" r="0" b="0"/>
              <a:pathLst>
                <a:path w="17828" h="17860">
                  <a:moveTo>
                    <a:pt x="8897" y="0"/>
                  </a:moveTo>
                  <a:lnTo>
                    <a:pt x="8897" y="0"/>
                  </a:lnTo>
                  <a:lnTo>
                    <a:pt x="8897" y="4740"/>
                  </a:lnTo>
                  <a:lnTo>
                    <a:pt x="7906" y="6136"/>
                  </a:lnTo>
                  <a:lnTo>
                    <a:pt x="6252" y="7067"/>
                  </a:lnTo>
                  <a:lnTo>
                    <a:pt x="0" y="8920"/>
                  </a:lnTo>
                  <a:lnTo>
                    <a:pt x="4718" y="8927"/>
                  </a:lnTo>
                  <a:lnTo>
                    <a:pt x="6111" y="9920"/>
                  </a:lnTo>
                  <a:lnTo>
                    <a:pt x="7040" y="11574"/>
                  </a:lnTo>
                  <a:lnTo>
                    <a:pt x="8789" y="17492"/>
                  </a:lnTo>
                  <a:lnTo>
                    <a:pt x="17827" y="1785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44" name="SMARTInkShape-379"/>
            <p:cNvSpPr/>
            <p:nvPr>
              <p:custDataLst>
                <p:tags r:id="rId26"/>
              </p:custDataLst>
            </p:nvPr>
          </p:nvSpPr>
          <p:spPr>
            <a:xfrm>
              <a:off x="6750843" y="3902273"/>
              <a:ext cx="35720" cy="8931"/>
            </a:xfrm>
            <a:custGeom>
              <a:avLst/>
              <a:gdLst/>
              <a:ahLst/>
              <a:cxnLst/>
              <a:rect l="0" t="0" r="0" b="0"/>
              <a:pathLst>
                <a:path w="35720" h="8931">
                  <a:moveTo>
                    <a:pt x="35719" y="0"/>
                  </a:moveTo>
                  <a:lnTo>
                    <a:pt x="35719" y="0"/>
                  </a:lnTo>
                  <a:lnTo>
                    <a:pt x="30979" y="0"/>
                  </a:lnTo>
                  <a:lnTo>
                    <a:pt x="29583" y="993"/>
                  </a:lnTo>
                  <a:lnTo>
                    <a:pt x="28652" y="2646"/>
                  </a:lnTo>
                  <a:lnTo>
                    <a:pt x="28031" y="4741"/>
                  </a:lnTo>
                  <a:lnTo>
                    <a:pt x="26625" y="6137"/>
                  </a:lnTo>
                  <a:lnTo>
                    <a:pt x="22417" y="7689"/>
                  </a:lnTo>
                  <a:lnTo>
                    <a:pt x="0" y="89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45" name="SMARTInkShape-380"/>
            <p:cNvSpPr/>
            <p:nvPr>
              <p:custDataLst>
                <p:tags r:id="rId27"/>
              </p:custDataLst>
            </p:nvPr>
          </p:nvSpPr>
          <p:spPr>
            <a:xfrm>
              <a:off x="6920507" y="3893343"/>
              <a:ext cx="1" cy="8931"/>
            </a:xfrm>
            <a:custGeom>
              <a:avLst/>
              <a:gdLst/>
              <a:ahLst/>
              <a:cxnLst/>
              <a:rect l="0" t="0" r="0" b="0"/>
              <a:pathLst>
                <a:path w="1" h="8931">
                  <a:moveTo>
                    <a:pt x="0" y="0"/>
                  </a:moveTo>
                  <a:lnTo>
                    <a:pt x="0" y="0"/>
                  </a:lnTo>
                  <a:lnTo>
                    <a:pt x="0" y="89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46" name="SMARTInkShape-381"/>
            <p:cNvSpPr/>
            <p:nvPr>
              <p:custDataLst>
                <p:tags r:id="rId28"/>
              </p:custDataLst>
            </p:nvPr>
          </p:nvSpPr>
          <p:spPr>
            <a:xfrm>
              <a:off x="6849070" y="3857625"/>
              <a:ext cx="8930" cy="1"/>
            </a:xfrm>
            <a:custGeom>
              <a:avLst/>
              <a:gdLst/>
              <a:ahLst/>
              <a:cxnLst/>
              <a:rect l="0" t="0" r="0" b="0"/>
              <a:pathLst>
                <a:path w="8930" h="1">
                  <a:moveTo>
                    <a:pt x="0" y="0"/>
                  </a:moveTo>
                  <a:lnTo>
                    <a:pt x="0" y="0"/>
                  </a:lnTo>
                  <a:lnTo>
                    <a:pt x="892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47" name="SMARTInkShape-382"/>
            <p:cNvSpPr/>
            <p:nvPr>
              <p:custDataLst>
                <p:tags r:id="rId29"/>
              </p:custDataLst>
            </p:nvPr>
          </p:nvSpPr>
          <p:spPr>
            <a:xfrm>
              <a:off x="6732984" y="3795117"/>
              <a:ext cx="8563" cy="8930"/>
            </a:xfrm>
            <a:custGeom>
              <a:avLst/>
              <a:gdLst/>
              <a:ahLst/>
              <a:cxnLst/>
              <a:rect l="0" t="0" r="0" b="0"/>
              <a:pathLst>
                <a:path w="8563" h="8930">
                  <a:moveTo>
                    <a:pt x="0" y="0"/>
                  </a:moveTo>
                  <a:lnTo>
                    <a:pt x="0" y="0"/>
                  </a:lnTo>
                  <a:lnTo>
                    <a:pt x="4740" y="0"/>
                  </a:lnTo>
                  <a:lnTo>
                    <a:pt x="6136" y="992"/>
                  </a:lnTo>
                  <a:lnTo>
                    <a:pt x="7067" y="2646"/>
                  </a:lnTo>
                  <a:lnTo>
                    <a:pt x="8562" y="7688"/>
                  </a:lnTo>
                  <a:lnTo>
                    <a:pt x="7692" y="8102"/>
                  </a:lnTo>
                  <a:lnTo>
                    <a:pt x="0" y="892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48" name="SMARTInkShape-383"/>
            <p:cNvSpPr/>
            <p:nvPr>
              <p:custDataLst>
                <p:tags r:id="rId30"/>
              </p:custDataLst>
            </p:nvPr>
          </p:nvSpPr>
          <p:spPr>
            <a:xfrm>
              <a:off x="6750843" y="3679031"/>
              <a:ext cx="1" cy="17860"/>
            </a:xfrm>
            <a:custGeom>
              <a:avLst/>
              <a:gdLst/>
              <a:ahLst/>
              <a:cxnLst/>
              <a:rect l="0" t="0" r="0" b="0"/>
              <a:pathLst>
                <a:path w="1" h="17860">
                  <a:moveTo>
                    <a:pt x="0" y="0"/>
                  </a:moveTo>
                  <a:lnTo>
                    <a:pt x="0" y="0"/>
                  </a:lnTo>
                  <a:lnTo>
                    <a:pt x="0" y="1785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49" name="SMARTInkShape-384"/>
            <p:cNvSpPr/>
            <p:nvPr>
              <p:custDataLst>
                <p:tags r:id="rId31"/>
              </p:custDataLst>
            </p:nvPr>
          </p:nvSpPr>
          <p:spPr>
            <a:xfrm>
              <a:off x="6750843" y="3562945"/>
              <a:ext cx="8931" cy="17860"/>
            </a:xfrm>
            <a:custGeom>
              <a:avLst/>
              <a:gdLst/>
              <a:ahLst/>
              <a:cxnLst/>
              <a:rect l="0" t="0" r="0" b="0"/>
              <a:pathLst>
                <a:path w="8931" h="17860">
                  <a:moveTo>
                    <a:pt x="0" y="0"/>
                  </a:moveTo>
                  <a:lnTo>
                    <a:pt x="0" y="0"/>
                  </a:lnTo>
                  <a:lnTo>
                    <a:pt x="0" y="4741"/>
                  </a:lnTo>
                  <a:lnTo>
                    <a:pt x="992" y="6137"/>
                  </a:lnTo>
                  <a:lnTo>
                    <a:pt x="2646" y="7068"/>
                  </a:lnTo>
                  <a:lnTo>
                    <a:pt x="8562" y="8820"/>
                  </a:lnTo>
                  <a:lnTo>
                    <a:pt x="8930" y="1785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50" name="SMARTInkShape-385"/>
            <p:cNvSpPr/>
            <p:nvPr>
              <p:custDataLst>
                <p:tags r:id="rId32"/>
              </p:custDataLst>
            </p:nvPr>
          </p:nvSpPr>
          <p:spPr>
            <a:xfrm>
              <a:off x="6625827" y="3482578"/>
              <a:ext cx="26790" cy="8930"/>
            </a:xfrm>
            <a:custGeom>
              <a:avLst/>
              <a:gdLst/>
              <a:ahLst/>
              <a:cxnLst/>
              <a:rect l="0" t="0" r="0" b="0"/>
              <a:pathLst>
                <a:path w="26790" h="8930">
                  <a:moveTo>
                    <a:pt x="0" y="0"/>
                  </a:moveTo>
                  <a:lnTo>
                    <a:pt x="0" y="0"/>
                  </a:lnTo>
                  <a:lnTo>
                    <a:pt x="13662" y="0"/>
                  </a:lnTo>
                  <a:lnTo>
                    <a:pt x="15061" y="992"/>
                  </a:lnTo>
                  <a:lnTo>
                    <a:pt x="15994" y="2646"/>
                  </a:lnTo>
                  <a:lnTo>
                    <a:pt x="17492" y="7688"/>
                  </a:lnTo>
                  <a:lnTo>
                    <a:pt x="20343" y="8378"/>
                  </a:lnTo>
                  <a:lnTo>
                    <a:pt x="26789" y="892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51" name="SMARTInkShape-386"/>
            <p:cNvSpPr/>
            <p:nvPr>
              <p:custDataLst>
                <p:tags r:id="rId33"/>
              </p:custDataLst>
            </p:nvPr>
          </p:nvSpPr>
          <p:spPr>
            <a:xfrm>
              <a:off x="6509741" y="3411140"/>
              <a:ext cx="1" cy="8931"/>
            </a:xfrm>
            <a:custGeom>
              <a:avLst/>
              <a:gdLst/>
              <a:ahLst/>
              <a:cxnLst/>
              <a:rect l="0" t="0" r="0" b="0"/>
              <a:pathLst>
                <a:path w="1" h="8931">
                  <a:moveTo>
                    <a:pt x="0" y="0"/>
                  </a:moveTo>
                  <a:lnTo>
                    <a:pt x="0" y="0"/>
                  </a:lnTo>
                  <a:lnTo>
                    <a:pt x="0" y="89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52" name="SMARTInkShape-387"/>
            <p:cNvSpPr/>
            <p:nvPr>
              <p:custDataLst>
                <p:tags r:id="rId34"/>
              </p:custDataLst>
            </p:nvPr>
          </p:nvSpPr>
          <p:spPr>
            <a:xfrm>
              <a:off x="6500812" y="3053953"/>
              <a:ext cx="17860" cy="8931"/>
            </a:xfrm>
            <a:custGeom>
              <a:avLst/>
              <a:gdLst/>
              <a:ahLst/>
              <a:cxnLst/>
              <a:rect l="0" t="0" r="0" b="0"/>
              <a:pathLst>
                <a:path w="17860" h="8931">
                  <a:moveTo>
                    <a:pt x="17859" y="0"/>
                  </a:moveTo>
                  <a:lnTo>
                    <a:pt x="17859" y="0"/>
                  </a:lnTo>
                  <a:lnTo>
                    <a:pt x="13120" y="0"/>
                  </a:lnTo>
                  <a:lnTo>
                    <a:pt x="11723" y="992"/>
                  </a:lnTo>
                  <a:lnTo>
                    <a:pt x="10792" y="2646"/>
                  </a:lnTo>
                  <a:lnTo>
                    <a:pt x="10171" y="4740"/>
                  </a:lnTo>
                  <a:lnTo>
                    <a:pt x="9757" y="5145"/>
                  </a:lnTo>
                  <a:lnTo>
                    <a:pt x="9481" y="4422"/>
                  </a:lnTo>
                  <a:lnTo>
                    <a:pt x="8962" y="258"/>
                  </a:lnTo>
                  <a:lnTo>
                    <a:pt x="8930" y="8569"/>
                  </a:lnTo>
                  <a:lnTo>
                    <a:pt x="0" y="89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53" name="SMARTInkShape-388"/>
            <p:cNvSpPr/>
            <p:nvPr>
              <p:custDataLst>
                <p:tags r:id="rId35"/>
              </p:custDataLst>
            </p:nvPr>
          </p:nvSpPr>
          <p:spPr>
            <a:xfrm>
              <a:off x="6447234" y="3116461"/>
              <a:ext cx="1" cy="17860"/>
            </a:xfrm>
            <a:custGeom>
              <a:avLst/>
              <a:gdLst/>
              <a:ahLst/>
              <a:cxnLst/>
              <a:rect l="0" t="0" r="0" b="0"/>
              <a:pathLst>
                <a:path w="1" h="17860">
                  <a:moveTo>
                    <a:pt x="0" y="0"/>
                  </a:moveTo>
                  <a:lnTo>
                    <a:pt x="0" y="0"/>
                  </a:lnTo>
                  <a:lnTo>
                    <a:pt x="0" y="1785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54" name="SMARTInkShape-389"/>
            <p:cNvSpPr/>
            <p:nvPr>
              <p:custDataLst>
                <p:tags r:id="rId36"/>
              </p:custDataLst>
            </p:nvPr>
          </p:nvSpPr>
          <p:spPr>
            <a:xfrm>
              <a:off x="6442334" y="3223617"/>
              <a:ext cx="13831" cy="8931"/>
            </a:xfrm>
            <a:custGeom>
              <a:avLst/>
              <a:gdLst/>
              <a:ahLst/>
              <a:cxnLst/>
              <a:rect l="0" t="0" r="0" b="0"/>
              <a:pathLst>
                <a:path w="13831" h="8931">
                  <a:moveTo>
                    <a:pt x="13830" y="0"/>
                  </a:moveTo>
                  <a:lnTo>
                    <a:pt x="13830" y="0"/>
                  </a:lnTo>
                  <a:lnTo>
                    <a:pt x="6142" y="7688"/>
                  </a:lnTo>
                  <a:lnTo>
                    <a:pt x="0" y="8684"/>
                  </a:lnTo>
                  <a:lnTo>
                    <a:pt x="4900" y="89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55" name="SMARTInkShape-390"/>
            <p:cNvSpPr/>
            <p:nvPr>
              <p:custDataLst>
                <p:tags r:id="rId37"/>
              </p:custDataLst>
            </p:nvPr>
          </p:nvSpPr>
          <p:spPr>
            <a:xfrm>
              <a:off x="6518671" y="3250406"/>
              <a:ext cx="8931" cy="8931"/>
            </a:xfrm>
            <a:custGeom>
              <a:avLst/>
              <a:gdLst/>
              <a:ahLst/>
              <a:cxnLst/>
              <a:rect l="0" t="0" r="0" b="0"/>
              <a:pathLst>
                <a:path w="8931" h="8931">
                  <a:moveTo>
                    <a:pt x="0" y="8930"/>
                  </a:moveTo>
                  <a:lnTo>
                    <a:pt x="0" y="8930"/>
                  </a:lnTo>
                  <a:lnTo>
                    <a:pt x="0" y="368"/>
                  </a:lnTo>
                  <a:lnTo>
                    <a:pt x="893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1557" name="SMARTInkShape-391"/>
          <p:cNvSpPr/>
          <p:nvPr>
            <p:custDataLst>
              <p:tags r:id="rId5"/>
            </p:custDataLst>
          </p:nvPr>
        </p:nvSpPr>
        <p:spPr>
          <a:xfrm>
            <a:off x="6706195" y="3250406"/>
            <a:ext cx="723305" cy="44649"/>
          </a:xfrm>
          <a:custGeom>
            <a:avLst/>
            <a:gdLst/>
            <a:ahLst/>
            <a:cxnLst/>
            <a:rect l="0" t="0" r="0" b="0"/>
            <a:pathLst>
              <a:path w="723305" h="44649">
                <a:moveTo>
                  <a:pt x="723304" y="8930"/>
                </a:moveTo>
                <a:lnTo>
                  <a:pt x="723304" y="8930"/>
                </a:lnTo>
                <a:lnTo>
                  <a:pt x="723304" y="1242"/>
                </a:lnTo>
                <a:lnTo>
                  <a:pt x="722313" y="828"/>
                </a:lnTo>
                <a:lnTo>
                  <a:pt x="692144" y="0"/>
                </a:lnTo>
                <a:lnTo>
                  <a:pt x="690624" y="992"/>
                </a:lnTo>
                <a:lnTo>
                  <a:pt x="689611" y="2646"/>
                </a:lnTo>
                <a:lnTo>
                  <a:pt x="687986" y="7689"/>
                </a:lnTo>
                <a:lnTo>
                  <a:pt x="685117" y="8378"/>
                </a:lnTo>
                <a:lnTo>
                  <a:pt x="640844" y="8930"/>
                </a:lnTo>
                <a:lnTo>
                  <a:pt x="611786" y="8930"/>
                </a:lnTo>
                <a:lnTo>
                  <a:pt x="610265" y="9922"/>
                </a:lnTo>
                <a:lnTo>
                  <a:pt x="609249" y="11576"/>
                </a:lnTo>
                <a:lnTo>
                  <a:pt x="607620" y="16618"/>
                </a:lnTo>
                <a:lnTo>
                  <a:pt x="604750" y="17308"/>
                </a:lnTo>
                <a:lnTo>
                  <a:pt x="584996" y="17859"/>
                </a:lnTo>
                <a:lnTo>
                  <a:pt x="579813" y="20505"/>
                </a:lnTo>
                <a:lnTo>
                  <a:pt x="571644" y="26680"/>
                </a:lnTo>
                <a:lnTo>
                  <a:pt x="540450" y="26789"/>
                </a:lnTo>
                <a:lnTo>
                  <a:pt x="538894" y="27782"/>
                </a:lnTo>
                <a:lnTo>
                  <a:pt x="537856" y="29435"/>
                </a:lnTo>
                <a:lnTo>
                  <a:pt x="537165" y="31530"/>
                </a:lnTo>
                <a:lnTo>
                  <a:pt x="535711" y="32926"/>
                </a:lnTo>
                <a:lnTo>
                  <a:pt x="526971" y="35686"/>
                </a:lnTo>
                <a:lnTo>
                  <a:pt x="482604" y="35719"/>
                </a:lnTo>
                <a:lnTo>
                  <a:pt x="438908" y="35719"/>
                </a:lnTo>
                <a:lnTo>
                  <a:pt x="429985" y="43407"/>
                </a:lnTo>
                <a:lnTo>
                  <a:pt x="428540" y="42829"/>
                </a:lnTo>
                <a:lnTo>
                  <a:pt x="424288" y="39540"/>
                </a:lnTo>
                <a:lnTo>
                  <a:pt x="422757" y="39259"/>
                </a:lnTo>
                <a:lnTo>
                  <a:pt x="421737" y="40063"/>
                </a:lnTo>
                <a:lnTo>
                  <a:pt x="421055" y="41592"/>
                </a:lnTo>
                <a:lnTo>
                  <a:pt x="419610" y="42610"/>
                </a:lnTo>
                <a:lnTo>
                  <a:pt x="412835" y="44044"/>
                </a:lnTo>
                <a:lnTo>
                  <a:pt x="368696" y="44648"/>
                </a:lnTo>
                <a:lnTo>
                  <a:pt x="334965" y="44648"/>
                </a:lnTo>
                <a:lnTo>
                  <a:pt x="333443" y="43656"/>
                </a:lnTo>
                <a:lnTo>
                  <a:pt x="332428" y="42003"/>
                </a:lnTo>
                <a:lnTo>
                  <a:pt x="330517" y="36087"/>
                </a:lnTo>
                <a:lnTo>
                  <a:pt x="295956" y="35719"/>
                </a:lnTo>
                <a:lnTo>
                  <a:pt x="295530" y="34726"/>
                </a:lnTo>
                <a:lnTo>
                  <a:pt x="295058" y="30978"/>
                </a:lnTo>
                <a:lnTo>
                  <a:pt x="293940" y="30574"/>
                </a:lnTo>
                <a:lnTo>
                  <a:pt x="285016" y="34409"/>
                </a:lnTo>
                <a:lnTo>
                  <a:pt x="263272" y="35717"/>
                </a:lnTo>
                <a:lnTo>
                  <a:pt x="261835" y="34725"/>
                </a:lnTo>
                <a:lnTo>
                  <a:pt x="260877" y="33072"/>
                </a:lnTo>
                <a:lnTo>
                  <a:pt x="259340" y="28030"/>
                </a:lnTo>
                <a:lnTo>
                  <a:pt x="256483" y="27341"/>
                </a:lnTo>
                <a:lnTo>
                  <a:pt x="232281" y="26789"/>
                </a:lnTo>
                <a:lnTo>
                  <a:pt x="232204" y="22049"/>
                </a:lnTo>
                <a:lnTo>
                  <a:pt x="231201" y="20652"/>
                </a:lnTo>
                <a:lnTo>
                  <a:pt x="224071" y="18105"/>
                </a:lnTo>
                <a:lnTo>
                  <a:pt x="223274" y="17869"/>
                </a:lnTo>
                <a:lnTo>
                  <a:pt x="196830" y="17859"/>
                </a:lnTo>
                <a:lnTo>
                  <a:pt x="189398" y="23996"/>
                </a:lnTo>
                <a:lnTo>
                  <a:pt x="178606" y="26786"/>
                </a:lnTo>
                <a:lnTo>
                  <a:pt x="160739" y="26789"/>
                </a:lnTo>
                <a:lnTo>
                  <a:pt x="152173" y="18227"/>
                </a:lnTo>
                <a:lnTo>
                  <a:pt x="142908" y="17860"/>
                </a:lnTo>
                <a:lnTo>
                  <a:pt x="138145" y="22600"/>
                </a:lnTo>
                <a:lnTo>
                  <a:pt x="133166" y="24927"/>
                </a:lnTo>
                <a:lnTo>
                  <a:pt x="116199" y="26789"/>
                </a:lnTo>
                <a:lnTo>
                  <a:pt x="107266" y="26789"/>
                </a:lnTo>
                <a:lnTo>
                  <a:pt x="107188" y="22049"/>
                </a:lnTo>
                <a:lnTo>
                  <a:pt x="106185" y="20652"/>
                </a:lnTo>
                <a:lnTo>
                  <a:pt x="99056" y="18105"/>
                </a:lnTo>
                <a:lnTo>
                  <a:pt x="98236" y="17862"/>
                </a:lnTo>
                <a:lnTo>
                  <a:pt x="54829" y="17859"/>
                </a:lnTo>
                <a:lnTo>
                  <a:pt x="44651" y="26786"/>
                </a:lnTo>
                <a:lnTo>
                  <a:pt x="44648" y="19100"/>
                </a:lnTo>
                <a:lnTo>
                  <a:pt x="35751" y="26759"/>
                </a:lnTo>
                <a:lnTo>
                  <a:pt x="8932" y="26789"/>
                </a:lnTo>
                <a:lnTo>
                  <a:pt x="8930" y="31530"/>
                </a:lnTo>
                <a:lnTo>
                  <a:pt x="7938" y="32926"/>
                </a:lnTo>
                <a:lnTo>
                  <a:pt x="6284" y="33857"/>
                </a:lnTo>
                <a:lnTo>
                  <a:pt x="0" y="357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58" name="SMARTInkShape-392"/>
          <p:cNvSpPr/>
          <p:nvPr>
            <p:custDataLst>
              <p:tags r:id="rId6"/>
            </p:custDataLst>
          </p:nvPr>
        </p:nvSpPr>
        <p:spPr>
          <a:xfrm>
            <a:off x="7715249" y="3277195"/>
            <a:ext cx="160736" cy="258962"/>
          </a:xfrm>
          <a:custGeom>
            <a:avLst/>
            <a:gdLst/>
            <a:ahLst/>
            <a:cxnLst/>
            <a:rect l="0" t="0" r="0" b="0"/>
            <a:pathLst>
              <a:path w="160736" h="258962">
                <a:moveTo>
                  <a:pt x="160735" y="258961"/>
                </a:moveTo>
                <a:lnTo>
                  <a:pt x="160735" y="258961"/>
                </a:lnTo>
                <a:lnTo>
                  <a:pt x="152174" y="250399"/>
                </a:lnTo>
                <a:lnTo>
                  <a:pt x="144150" y="250064"/>
                </a:lnTo>
                <a:lnTo>
                  <a:pt x="143725" y="249061"/>
                </a:lnTo>
                <a:lnTo>
                  <a:pt x="142909" y="236730"/>
                </a:lnTo>
                <a:lnTo>
                  <a:pt x="141906" y="235210"/>
                </a:lnTo>
                <a:lnTo>
                  <a:pt x="140244" y="234198"/>
                </a:lnTo>
                <a:lnTo>
                  <a:pt x="135190" y="232572"/>
                </a:lnTo>
                <a:lnTo>
                  <a:pt x="134499" y="229704"/>
                </a:lnTo>
                <a:lnTo>
                  <a:pt x="134315" y="227550"/>
                </a:lnTo>
                <a:lnTo>
                  <a:pt x="133199" y="226114"/>
                </a:lnTo>
                <a:lnTo>
                  <a:pt x="129314" y="224519"/>
                </a:lnTo>
                <a:lnTo>
                  <a:pt x="127882" y="223101"/>
                </a:lnTo>
                <a:lnTo>
                  <a:pt x="124276" y="214223"/>
                </a:lnTo>
                <a:lnTo>
                  <a:pt x="110201" y="198523"/>
                </a:lnTo>
                <a:lnTo>
                  <a:pt x="108510" y="193074"/>
                </a:lnTo>
                <a:lnTo>
                  <a:pt x="107068" y="191224"/>
                </a:lnTo>
                <a:lnTo>
                  <a:pt x="102817" y="189168"/>
                </a:lnTo>
                <a:lnTo>
                  <a:pt x="101287" y="187628"/>
                </a:lnTo>
                <a:lnTo>
                  <a:pt x="90657" y="171316"/>
                </a:lnTo>
                <a:lnTo>
                  <a:pt x="83429" y="162862"/>
                </a:lnTo>
                <a:lnTo>
                  <a:pt x="80283" y="154530"/>
                </a:lnTo>
                <a:lnTo>
                  <a:pt x="74500" y="145777"/>
                </a:lnTo>
                <a:lnTo>
                  <a:pt x="72345" y="135908"/>
                </a:lnTo>
                <a:lnTo>
                  <a:pt x="70715" y="121849"/>
                </a:lnTo>
                <a:lnTo>
                  <a:pt x="63785" y="104547"/>
                </a:lnTo>
                <a:lnTo>
                  <a:pt x="61769" y="92346"/>
                </a:lnTo>
                <a:lnTo>
                  <a:pt x="55491" y="80381"/>
                </a:lnTo>
                <a:lnTo>
                  <a:pt x="54854" y="77401"/>
                </a:lnTo>
                <a:lnTo>
                  <a:pt x="33678" y="35719"/>
                </a:lnTo>
                <a:lnTo>
                  <a:pt x="29851" y="29766"/>
                </a:lnTo>
                <a:lnTo>
                  <a:pt x="28150" y="23812"/>
                </a:lnTo>
                <a:lnTo>
                  <a:pt x="26705" y="21828"/>
                </a:lnTo>
                <a:lnTo>
                  <a:pt x="24748" y="20506"/>
                </a:lnTo>
                <a:lnTo>
                  <a:pt x="22453" y="19624"/>
                </a:lnTo>
                <a:lnTo>
                  <a:pt x="20921" y="18043"/>
                </a:lnTo>
                <a:lnTo>
                  <a:pt x="19220" y="13642"/>
                </a:lnTo>
                <a:lnTo>
                  <a:pt x="17775" y="12071"/>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1562" name="SMARTInkShape-Group78"/>
          <p:cNvGrpSpPr/>
          <p:nvPr/>
        </p:nvGrpSpPr>
        <p:grpSpPr>
          <a:xfrm>
            <a:off x="7429499" y="3170039"/>
            <a:ext cx="53579" cy="116087"/>
            <a:chOff x="7429499" y="3170039"/>
            <a:chExt cx="53579" cy="116087"/>
          </a:xfrm>
        </p:grpSpPr>
        <p:sp>
          <p:nvSpPr>
            <p:cNvPr id="1559" name="SMARTInkShape-393"/>
            <p:cNvSpPr/>
            <p:nvPr>
              <p:custDataLst>
                <p:tags r:id="rId12"/>
              </p:custDataLst>
            </p:nvPr>
          </p:nvSpPr>
          <p:spPr>
            <a:xfrm>
              <a:off x="7429499" y="3286125"/>
              <a:ext cx="8931" cy="1"/>
            </a:xfrm>
            <a:custGeom>
              <a:avLst/>
              <a:gdLst/>
              <a:ahLst/>
              <a:cxnLst/>
              <a:rect l="0" t="0" r="0" b="0"/>
              <a:pathLst>
                <a:path w="8931" h="1">
                  <a:moveTo>
                    <a:pt x="8930" y="0"/>
                  </a:moveTo>
                  <a:lnTo>
                    <a:pt x="8930" y="0"/>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60" name="SMARTInkShape-394"/>
            <p:cNvSpPr/>
            <p:nvPr>
              <p:custDataLst>
                <p:tags r:id="rId13"/>
              </p:custDataLst>
            </p:nvPr>
          </p:nvSpPr>
          <p:spPr>
            <a:xfrm>
              <a:off x="7465218" y="3170039"/>
              <a:ext cx="5146" cy="62509"/>
            </a:xfrm>
            <a:custGeom>
              <a:avLst/>
              <a:gdLst/>
              <a:ahLst/>
              <a:cxnLst/>
              <a:rect l="0" t="0" r="0" b="0"/>
              <a:pathLst>
                <a:path w="5146" h="62509">
                  <a:moveTo>
                    <a:pt x="0" y="62508"/>
                  </a:moveTo>
                  <a:lnTo>
                    <a:pt x="0" y="62508"/>
                  </a:lnTo>
                  <a:lnTo>
                    <a:pt x="0" y="57767"/>
                  </a:lnTo>
                  <a:lnTo>
                    <a:pt x="992" y="56371"/>
                  </a:lnTo>
                  <a:lnTo>
                    <a:pt x="2646" y="55440"/>
                  </a:lnTo>
                  <a:lnTo>
                    <a:pt x="4741" y="54819"/>
                  </a:lnTo>
                  <a:lnTo>
                    <a:pt x="5145" y="54405"/>
                  </a:lnTo>
                  <a:lnTo>
                    <a:pt x="4422" y="54130"/>
                  </a:lnTo>
                  <a:lnTo>
                    <a:pt x="77" y="53588"/>
                  </a:lnTo>
                  <a:lnTo>
                    <a:pt x="0" y="8939"/>
                  </a:lnTo>
                  <a:lnTo>
                    <a:pt x="0" y="0"/>
                  </a:lnTo>
                  <a:lnTo>
                    <a:pt x="0" y="89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61" name="SMARTInkShape-395"/>
            <p:cNvSpPr/>
            <p:nvPr>
              <p:custDataLst>
                <p:tags r:id="rId14"/>
              </p:custDataLst>
            </p:nvPr>
          </p:nvSpPr>
          <p:spPr>
            <a:xfrm>
              <a:off x="7474148" y="3214687"/>
              <a:ext cx="8930" cy="1"/>
            </a:xfrm>
            <a:custGeom>
              <a:avLst/>
              <a:gdLst/>
              <a:ahLst/>
              <a:cxnLst/>
              <a:rect l="0" t="0" r="0" b="0"/>
              <a:pathLst>
                <a:path w="8930" h="1">
                  <a:moveTo>
                    <a:pt x="0" y="0"/>
                  </a:moveTo>
                  <a:lnTo>
                    <a:pt x="0" y="0"/>
                  </a:lnTo>
                  <a:lnTo>
                    <a:pt x="892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1565" name="SMARTInkShape-Group79"/>
          <p:cNvGrpSpPr/>
          <p:nvPr/>
        </p:nvGrpSpPr>
        <p:grpSpPr>
          <a:xfrm>
            <a:off x="7447359" y="3152179"/>
            <a:ext cx="133946" cy="62509"/>
            <a:chOff x="7447359" y="3152179"/>
            <a:chExt cx="133946" cy="62509"/>
          </a:xfrm>
        </p:grpSpPr>
        <p:sp>
          <p:nvSpPr>
            <p:cNvPr id="1563" name="SMARTInkShape-396"/>
            <p:cNvSpPr/>
            <p:nvPr>
              <p:custDataLst>
                <p:tags r:id="rId10"/>
              </p:custDataLst>
            </p:nvPr>
          </p:nvSpPr>
          <p:spPr>
            <a:xfrm>
              <a:off x="7447359" y="3205758"/>
              <a:ext cx="14075" cy="8930"/>
            </a:xfrm>
            <a:custGeom>
              <a:avLst/>
              <a:gdLst/>
              <a:ahLst/>
              <a:cxnLst/>
              <a:rect l="0" t="0" r="0" b="0"/>
              <a:pathLst>
                <a:path w="14075" h="8930">
                  <a:moveTo>
                    <a:pt x="8929" y="8929"/>
                  </a:moveTo>
                  <a:lnTo>
                    <a:pt x="8929" y="8929"/>
                  </a:lnTo>
                  <a:lnTo>
                    <a:pt x="13670" y="4189"/>
                  </a:lnTo>
                  <a:lnTo>
                    <a:pt x="14074" y="2792"/>
                  </a:lnTo>
                  <a:lnTo>
                    <a:pt x="13351" y="1861"/>
                  </a:lnTo>
                  <a:lnTo>
                    <a:pt x="9903" y="827"/>
                  </a:lnTo>
                  <a:lnTo>
                    <a:pt x="4368" y="245"/>
                  </a:lnTo>
                  <a:lnTo>
                    <a:pt x="6241" y="109"/>
                  </a:lnTo>
                  <a:lnTo>
                    <a:pt x="6144" y="72"/>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64" name="SMARTInkShape-397"/>
            <p:cNvSpPr/>
            <p:nvPr>
              <p:custDataLst>
                <p:tags r:id="rId11"/>
              </p:custDataLst>
            </p:nvPr>
          </p:nvSpPr>
          <p:spPr>
            <a:xfrm>
              <a:off x="7447359" y="3152179"/>
              <a:ext cx="133946" cy="53580"/>
            </a:xfrm>
            <a:custGeom>
              <a:avLst/>
              <a:gdLst/>
              <a:ahLst/>
              <a:cxnLst/>
              <a:rect l="0" t="0" r="0" b="0"/>
              <a:pathLst>
                <a:path w="133946" h="53580">
                  <a:moveTo>
                    <a:pt x="0" y="53579"/>
                  </a:moveTo>
                  <a:lnTo>
                    <a:pt x="0" y="53579"/>
                  </a:lnTo>
                  <a:lnTo>
                    <a:pt x="0" y="36087"/>
                  </a:lnTo>
                  <a:lnTo>
                    <a:pt x="8898" y="35720"/>
                  </a:lnTo>
                  <a:lnTo>
                    <a:pt x="8929" y="26790"/>
                  </a:lnTo>
                  <a:lnTo>
                    <a:pt x="17492" y="26790"/>
                  </a:lnTo>
                  <a:lnTo>
                    <a:pt x="17850" y="18228"/>
                  </a:lnTo>
                  <a:lnTo>
                    <a:pt x="26757" y="17860"/>
                  </a:lnTo>
                  <a:lnTo>
                    <a:pt x="26789" y="9298"/>
                  </a:lnTo>
                  <a:lnTo>
                    <a:pt x="31529" y="9039"/>
                  </a:lnTo>
                  <a:lnTo>
                    <a:pt x="32925" y="9995"/>
                  </a:lnTo>
                  <a:lnTo>
                    <a:pt x="33856" y="11624"/>
                  </a:lnTo>
                  <a:lnTo>
                    <a:pt x="35718" y="17860"/>
                  </a:lnTo>
                  <a:lnTo>
                    <a:pt x="62398" y="17860"/>
                  </a:lnTo>
                  <a:lnTo>
                    <a:pt x="71428" y="8940"/>
                  </a:lnTo>
                  <a:lnTo>
                    <a:pt x="106779" y="8930"/>
                  </a:lnTo>
                  <a:lnTo>
                    <a:pt x="107123" y="1242"/>
                  </a:lnTo>
                  <a:lnTo>
                    <a:pt x="108126" y="828"/>
                  </a:lnTo>
                  <a:lnTo>
                    <a:pt x="13394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1566" name="SMARTInkShape-398"/>
          <p:cNvSpPr/>
          <p:nvPr>
            <p:custDataLst>
              <p:tags r:id="rId7"/>
            </p:custDataLst>
          </p:nvPr>
        </p:nvSpPr>
        <p:spPr>
          <a:xfrm>
            <a:off x="7340202" y="3071812"/>
            <a:ext cx="419697" cy="187525"/>
          </a:xfrm>
          <a:custGeom>
            <a:avLst/>
            <a:gdLst/>
            <a:ahLst/>
            <a:cxnLst/>
            <a:rect l="0" t="0" r="0" b="0"/>
            <a:pathLst>
              <a:path w="419697" h="187525">
                <a:moveTo>
                  <a:pt x="419696" y="71438"/>
                </a:moveTo>
                <a:lnTo>
                  <a:pt x="419696" y="71438"/>
                </a:lnTo>
                <a:lnTo>
                  <a:pt x="410799" y="71438"/>
                </a:lnTo>
                <a:lnTo>
                  <a:pt x="410766" y="62617"/>
                </a:lnTo>
                <a:lnTo>
                  <a:pt x="401836" y="62508"/>
                </a:lnTo>
                <a:lnTo>
                  <a:pt x="401836" y="53946"/>
                </a:lnTo>
                <a:lnTo>
                  <a:pt x="367362" y="53578"/>
                </a:lnTo>
                <a:lnTo>
                  <a:pt x="366947" y="54571"/>
                </a:lnTo>
                <a:lnTo>
                  <a:pt x="366227" y="61267"/>
                </a:lnTo>
                <a:lnTo>
                  <a:pt x="363520" y="61956"/>
                </a:lnTo>
                <a:lnTo>
                  <a:pt x="358439" y="62399"/>
                </a:lnTo>
                <a:lnTo>
                  <a:pt x="358022" y="61443"/>
                </a:lnTo>
                <a:lnTo>
                  <a:pt x="357298" y="54810"/>
                </a:lnTo>
                <a:lnTo>
                  <a:pt x="354591" y="54126"/>
                </a:lnTo>
                <a:lnTo>
                  <a:pt x="339697" y="53578"/>
                </a:lnTo>
                <a:lnTo>
                  <a:pt x="339339" y="45017"/>
                </a:lnTo>
                <a:lnTo>
                  <a:pt x="330508" y="44652"/>
                </a:lnTo>
                <a:lnTo>
                  <a:pt x="330409" y="36961"/>
                </a:lnTo>
                <a:lnTo>
                  <a:pt x="329414" y="36547"/>
                </a:lnTo>
                <a:lnTo>
                  <a:pt x="321578" y="35729"/>
                </a:lnTo>
                <a:lnTo>
                  <a:pt x="303642" y="17892"/>
                </a:lnTo>
                <a:lnTo>
                  <a:pt x="303620" y="13129"/>
                </a:lnTo>
                <a:lnTo>
                  <a:pt x="302625" y="11729"/>
                </a:lnTo>
                <a:lnTo>
                  <a:pt x="300969" y="10796"/>
                </a:lnTo>
                <a:lnTo>
                  <a:pt x="294713" y="8940"/>
                </a:lnTo>
                <a:lnTo>
                  <a:pt x="285860" y="8930"/>
                </a:lnTo>
                <a:lnTo>
                  <a:pt x="285783" y="4189"/>
                </a:lnTo>
                <a:lnTo>
                  <a:pt x="284780" y="2793"/>
                </a:lnTo>
                <a:lnTo>
                  <a:pt x="277650" y="245"/>
                </a:lnTo>
                <a:lnTo>
                  <a:pt x="276853" y="10"/>
                </a:lnTo>
                <a:lnTo>
                  <a:pt x="232205" y="0"/>
                </a:lnTo>
                <a:lnTo>
                  <a:pt x="205761" y="0"/>
                </a:lnTo>
                <a:lnTo>
                  <a:pt x="205496" y="4741"/>
                </a:lnTo>
                <a:lnTo>
                  <a:pt x="204465" y="6137"/>
                </a:lnTo>
                <a:lnTo>
                  <a:pt x="196503" y="8916"/>
                </a:lnTo>
                <a:lnTo>
                  <a:pt x="196486" y="8920"/>
                </a:lnTo>
                <a:lnTo>
                  <a:pt x="164957" y="8930"/>
                </a:lnTo>
                <a:lnTo>
                  <a:pt x="163550" y="9922"/>
                </a:lnTo>
                <a:lnTo>
                  <a:pt x="162611" y="11576"/>
                </a:lnTo>
                <a:lnTo>
                  <a:pt x="160845" y="17492"/>
                </a:lnTo>
                <a:lnTo>
                  <a:pt x="151838" y="17859"/>
                </a:lnTo>
                <a:lnTo>
                  <a:pt x="142885" y="8940"/>
                </a:lnTo>
                <a:lnTo>
                  <a:pt x="133978" y="8930"/>
                </a:lnTo>
                <a:lnTo>
                  <a:pt x="125019" y="17857"/>
                </a:lnTo>
                <a:lnTo>
                  <a:pt x="98339" y="17860"/>
                </a:lnTo>
                <a:lnTo>
                  <a:pt x="98260" y="22600"/>
                </a:lnTo>
                <a:lnTo>
                  <a:pt x="97258" y="23997"/>
                </a:lnTo>
                <a:lnTo>
                  <a:pt x="90127" y="26544"/>
                </a:lnTo>
                <a:lnTo>
                  <a:pt x="89300" y="26789"/>
                </a:lnTo>
                <a:lnTo>
                  <a:pt x="71470" y="26789"/>
                </a:lnTo>
                <a:lnTo>
                  <a:pt x="71448" y="31530"/>
                </a:lnTo>
                <a:lnTo>
                  <a:pt x="70453" y="32926"/>
                </a:lnTo>
                <a:lnTo>
                  <a:pt x="68797" y="33857"/>
                </a:lnTo>
                <a:lnTo>
                  <a:pt x="62511" y="35719"/>
                </a:lnTo>
                <a:lnTo>
                  <a:pt x="53589" y="35719"/>
                </a:lnTo>
                <a:lnTo>
                  <a:pt x="53582" y="40459"/>
                </a:lnTo>
                <a:lnTo>
                  <a:pt x="52589" y="41856"/>
                </a:lnTo>
                <a:lnTo>
                  <a:pt x="50934" y="42787"/>
                </a:lnTo>
                <a:lnTo>
                  <a:pt x="44652" y="44648"/>
                </a:lnTo>
                <a:lnTo>
                  <a:pt x="35719" y="53578"/>
                </a:lnTo>
                <a:lnTo>
                  <a:pt x="28031" y="53578"/>
                </a:lnTo>
                <a:lnTo>
                  <a:pt x="27617" y="54571"/>
                </a:lnTo>
                <a:lnTo>
                  <a:pt x="26822" y="62140"/>
                </a:lnTo>
                <a:lnTo>
                  <a:pt x="17870" y="62508"/>
                </a:lnTo>
                <a:lnTo>
                  <a:pt x="8930" y="71438"/>
                </a:lnTo>
                <a:lnTo>
                  <a:pt x="8930" y="76178"/>
                </a:lnTo>
                <a:lnTo>
                  <a:pt x="7939" y="77575"/>
                </a:lnTo>
                <a:lnTo>
                  <a:pt x="6285" y="78506"/>
                </a:lnTo>
                <a:lnTo>
                  <a:pt x="3" y="80367"/>
                </a:lnTo>
                <a:lnTo>
                  <a:pt x="0" y="80367"/>
                </a:lnTo>
                <a:lnTo>
                  <a:pt x="0" y="124639"/>
                </a:lnTo>
                <a:lnTo>
                  <a:pt x="0" y="160735"/>
                </a:lnTo>
                <a:lnTo>
                  <a:pt x="8930" y="160735"/>
                </a:lnTo>
                <a:lnTo>
                  <a:pt x="8930" y="169632"/>
                </a:lnTo>
                <a:lnTo>
                  <a:pt x="53578" y="169664"/>
                </a:lnTo>
                <a:lnTo>
                  <a:pt x="53578" y="178594"/>
                </a:lnTo>
                <a:lnTo>
                  <a:pt x="45018" y="178594"/>
                </a:lnTo>
                <a:lnTo>
                  <a:pt x="44649" y="187524"/>
                </a:lnTo>
                <a:lnTo>
                  <a:pt x="35719" y="18752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67" name="SMARTInkShape-399"/>
          <p:cNvSpPr/>
          <p:nvPr>
            <p:custDataLst>
              <p:tags r:id="rId8"/>
            </p:custDataLst>
          </p:nvPr>
        </p:nvSpPr>
        <p:spPr>
          <a:xfrm>
            <a:off x="7679530" y="3125390"/>
            <a:ext cx="223244" cy="107158"/>
          </a:xfrm>
          <a:custGeom>
            <a:avLst/>
            <a:gdLst/>
            <a:ahLst/>
            <a:cxnLst/>
            <a:rect l="0" t="0" r="0" b="0"/>
            <a:pathLst>
              <a:path w="223244" h="107158">
                <a:moveTo>
                  <a:pt x="223243" y="107157"/>
                </a:moveTo>
                <a:lnTo>
                  <a:pt x="223243" y="107157"/>
                </a:lnTo>
                <a:lnTo>
                  <a:pt x="223243" y="98260"/>
                </a:lnTo>
                <a:lnTo>
                  <a:pt x="214422" y="89407"/>
                </a:lnTo>
                <a:lnTo>
                  <a:pt x="209605" y="89330"/>
                </a:lnTo>
                <a:lnTo>
                  <a:pt x="208199" y="88326"/>
                </a:lnTo>
                <a:lnTo>
                  <a:pt x="207260" y="86666"/>
                </a:lnTo>
                <a:lnTo>
                  <a:pt x="205493" y="80736"/>
                </a:lnTo>
                <a:lnTo>
                  <a:pt x="205416" y="75737"/>
                </a:lnTo>
                <a:lnTo>
                  <a:pt x="204413" y="74304"/>
                </a:lnTo>
                <a:lnTo>
                  <a:pt x="202752" y="73348"/>
                </a:lnTo>
                <a:lnTo>
                  <a:pt x="196823" y="71550"/>
                </a:lnTo>
                <a:lnTo>
                  <a:pt x="196563" y="66731"/>
                </a:lnTo>
                <a:lnTo>
                  <a:pt x="195534" y="65323"/>
                </a:lnTo>
                <a:lnTo>
                  <a:pt x="187634" y="62541"/>
                </a:lnTo>
                <a:lnTo>
                  <a:pt x="179845" y="62511"/>
                </a:lnTo>
                <a:lnTo>
                  <a:pt x="170065" y="53946"/>
                </a:lnTo>
                <a:lnTo>
                  <a:pt x="153081" y="53579"/>
                </a:lnTo>
                <a:lnTo>
                  <a:pt x="152656" y="52587"/>
                </a:lnTo>
                <a:lnTo>
                  <a:pt x="152183" y="48839"/>
                </a:lnTo>
                <a:lnTo>
                  <a:pt x="151065" y="47442"/>
                </a:lnTo>
                <a:lnTo>
                  <a:pt x="143253" y="44758"/>
                </a:lnTo>
                <a:lnTo>
                  <a:pt x="120395" y="44649"/>
                </a:lnTo>
                <a:lnTo>
                  <a:pt x="118958" y="43657"/>
                </a:lnTo>
                <a:lnTo>
                  <a:pt x="118001" y="42003"/>
                </a:lnTo>
                <a:lnTo>
                  <a:pt x="116199" y="36087"/>
                </a:lnTo>
                <a:lnTo>
                  <a:pt x="98370" y="35720"/>
                </a:lnTo>
                <a:lnTo>
                  <a:pt x="98240" y="28031"/>
                </a:lnTo>
                <a:lnTo>
                  <a:pt x="97243" y="27617"/>
                </a:lnTo>
                <a:lnTo>
                  <a:pt x="89407" y="26799"/>
                </a:lnTo>
                <a:lnTo>
                  <a:pt x="80739" y="18228"/>
                </a:lnTo>
                <a:lnTo>
                  <a:pt x="62880" y="17860"/>
                </a:lnTo>
                <a:lnTo>
                  <a:pt x="62618" y="13119"/>
                </a:lnTo>
                <a:lnTo>
                  <a:pt x="61590" y="11723"/>
                </a:lnTo>
                <a:lnTo>
                  <a:pt x="53689" y="8963"/>
                </a:lnTo>
                <a:lnTo>
                  <a:pt x="36994" y="8930"/>
                </a:lnTo>
                <a:lnTo>
                  <a:pt x="36569" y="7938"/>
                </a:lnTo>
                <a:lnTo>
                  <a:pt x="35831" y="1242"/>
                </a:lnTo>
                <a:lnTo>
                  <a:pt x="33123" y="552"/>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68" name="SMARTInkShape-400"/>
          <p:cNvSpPr/>
          <p:nvPr>
            <p:custDataLst>
              <p:tags r:id="rId9"/>
            </p:custDataLst>
          </p:nvPr>
        </p:nvSpPr>
        <p:spPr>
          <a:xfrm>
            <a:off x="7840265" y="2839640"/>
            <a:ext cx="17860" cy="1"/>
          </a:xfrm>
          <a:custGeom>
            <a:avLst/>
            <a:gdLst/>
            <a:ahLst/>
            <a:cxnLst/>
            <a:rect l="0" t="0" r="0" b="0"/>
            <a:pathLst>
              <a:path w="17860" h="1">
                <a:moveTo>
                  <a:pt x="0" y="0"/>
                </a:moveTo>
                <a:lnTo>
                  <a:pt x="0" y="0"/>
                </a:lnTo>
                <a:lnTo>
                  <a:pt x="1785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34281924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143000"/>
          </a:xfrm>
        </p:spPr>
        <p:txBody>
          <a:bodyPr>
            <a:normAutofit/>
          </a:bodyPr>
          <a:lstStyle/>
          <a:p>
            <a:r>
              <a:rPr lang="en-US" dirty="0" smtClean="0"/>
              <a:t>North American Geography</a:t>
            </a:r>
            <a:br>
              <a:rPr lang="en-US" dirty="0" smtClean="0"/>
            </a:br>
            <a:endParaRPr lang="en-US" dirty="0"/>
          </a:p>
        </p:txBody>
      </p:sp>
      <p:sp>
        <p:nvSpPr>
          <p:cNvPr id="3" name="Content Placeholder 2"/>
          <p:cNvSpPr>
            <a:spLocks noGrp="1"/>
          </p:cNvSpPr>
          <p:nvPr>
            <p:ph sz="quarter" idx="1"/>
          </p:nvPr>
        </p:nvSpPr>
        <p:spPr/>
        <p:txBody>
          <a:bodyPr/>
          <a:lstStyle/>
          <a:p>
            <a:r>
              <a:rPr lang="en-US" dirty="0"/>
              <a:t>New </a:t>
            </a:r>
            <a:r>
              <a:rPr lang="en-US" dirty="0" smtClean="0"/>
              <a:t>England= Rocky, small farms, cold, Lumber, ship building</a:t>
            </a:r>
          </a:p>
          <a:p>
            <a:r>
              <a:rPr lang="en-US" dirty="0" smtClean="0"/>
              <a:t>Middle Colonies= NY, NJ, Delaware, Penn. longer growing season, horses, farms, wheat fertile soil long growing seasons</a:t>
            </a:r>
          </a:p>
          <a:p>
            <a:r>
              <a:rPr lang="en-US" dirty="0" smtClean="0"/>
              <a:t>Southern Colonies=CASH CROPS + rich soil LONGEST  growing season &amp; inland rivers=known as the tide water system settlements went as far as the tide would take a ship. </a:t>
            </a:r>
            <a:endParaRPr lang="en-US" dirty="0"/>
          </a:p>
          <a:p>
            <a:endParaRPr lang="en-US" dirty="0"/>
          </a:p>
        </p:txBody>
      </p:sp>
    </p:spTree>
    <p:extLst>
      <p:ext uri="{BB962C8B-B14F-4D97-AF65-F5344CB8AC3E}">
        <p14:creationId xmlns:p14="http://schemas.microsoft.com/office/powerpoint/2010/main" val="15269042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did Europeans come to the New World?</a:t>
            </a:r>
            <a:endParaRPr lang="en-US" dirty="0"/>
          </a:p>
        </p:txBody>
      </p:sp>
      <p:sp>
        <p:nvSpPr>
          <p:cNvPr id="3" name="Content Placeholder 2"/>
          <p:cNvSpPr>
            <a:spLocks noGrp="1"/>
          </p:cNvSpPr>
          <p:nvPr>
            <p:ph sz="quarter" idx="1"/>
          </p:nvPr>
        </p:nvSpPr>
        <p:spPr/>
        <p:txBody>
          <a:bodyPr/>
          <a:lstStyle/>
          <a:p>
            <a:r>
              <a:rPr lang="en-US" dirty="0" smtClean="0"/>
              <a:t>Europe needed new resources, Reached the point of domestic saturation</a:t>
            </a:r>
          </a:p>
          <a:p>
            <a:r>
              <a:rPr lang="en-US" dirty="0" smtClean="0"/>
              <a:t>Scientific revolution</a:t>
            </a:r>
          </a:p>
          <a:p>
            <a:r>
              <a:rPr lang="en-US" dirty="0" smtClean="0"/>
              <a:t>Age of Enlightenment</a:t>
            </a:r>
          </a:p>
          <a:p>
            <a:r>
              <a:rPr lang="en-US" dirty="0" smtClean="0"/>
              <a:t>Astrolabe, compass, Trade winds</a:t>
            </a:r>
            <a:endParaRPr lang="en-US" dirty="0"/>
          </a:p>
        </p:txBody>
      </p:sp>
      <p:sp>
        <p:nvSpPr>
          <p:cNvPr id="144" name="SMARTInkShape-31"/>
          <p:cNvSpPr/>
          <p:nvPr>
            <p:custDataLst>
              <p:tags r:id="rId1"/>
            </p:custDataLst>
          </p:nvPr>
        </p:nvSpPr>
        <p:spPr>
          <a:xfrm>
            <a:off x="3768328" y="2500422"/>
            <a:ext cx="659156" cy="598180"/>
          </a:xfrm>
          <a:custGeom>
            <a:avLst/>
            <a:gdLst/>
            <a:ahLst/>
            <a:cxnLst/>
            <a:rect l="0" t="0" r="0" b="0"/>
            <a:pathLst>
              <a:path w="659156" h="598180">
                <a:moveTo>
                  <a:pt x="0" y="8820"/>
                </a:moveTo>
                <a:lnTo>
                  <a:pt x="0" y="8820"/>
                </a:lnTo>
                <a:lnTo>
                  <a:pt x="7688" y="1132"/>
                </a:lnTo>
                <a:lnTo>
                  <a:pt x="13302" y="258"/>
                </a:lnTo>
                <a:lnTo>
                  <a:pt x="25990" y="0"/>
                </a:lnTo>
                <a:lnTo>
                  <a:pt x="34041" y="2585"/>
                </a:lnTo>
                <a:lnTo>
                  <a:pt x="43902" y="7041"/>
                </a:lnTo>
                <a:lnTo>
                  <a:pt x="69783" y="17113"/>
                </a:lnTo>
                <a:lnTo>
                  <a:pt x="113051" y="49820"/>
                </a:lnTo>
                <a:lnTo>
                  <a:pt x="156968" y="78463"/>
                </a:lnTo>
                <a:lnTo>
                  <a:pt x="176269" y="94198"/>
                </a:lnTo>
                <a:lnTo>
                  <a:pt x="219670" y="114902"/>
                </a:lnTo>
                <a:lnTo>
                  <a:pt x="254375" y="134179"/>
                </a:lnTo>
                <a:lnTo>
                  <a:pt x="293774" y="150587"/>
                </a:lnTo>
                <a:lnTo>
                  <a:pt x="334064" y="167424"/>
                </a:lnTo>
                <a:lnTo>
                  <a:pt x="373713" y="185523"/>
                </a:lnTo>
                <a:lnTo>
                  <a:pt x="410503" y="198947"/>
                </a:lnTo>
                <a:lnTo>
                  <a:pt x="446432" y="217289"/>
                </a:lnTo>
                <a:lnTo>
                  <a:pt x="482193" y="231496"/>
                </a:lnTo>
                <a:lnTo>
                  <a:pt x="525858" y="246871"/>
                </a:lnTo>
                <a:lnTo>
                  <a:pt x="563811" y="266559"/>
                </a:lnTo>
                <a:lnTo>
                  <a:pt x="602960" y="287733"/>
                </a:lnTo>
                <a:lnTo>
                  <a:pt x="642096" y="309866"/>
                </a:lnTo>
                <a:lnTo>
                  <a:pt x="652485" y="318897"/>
                </a:lnTo>
                <a:lnTo>
                  <a:pt x="657103" y="326218"/>
                </a:lnTo>
                <a:lnTo>
                  <a:pt x="659155" y="332779"/>
                </a:lnTo>
                <a:lnTo>
                  <a:pt x="654774" y="341648"/>
                </a:lnTo>
                <a:lnTo>
                  <a:pt x="638507" y="357798"/>
                </a:lnTo>
                <a:lnTo>
                  <a:pt x="620128" y="375151"/>
                </a:lnTo>
                <a:lnTo>
                  <a:pt x="600460" y="395505"/>
                </a:lnTo>
                <a:lnTo>
                  <a:pt x="561055" y="430673"/>
                </a:lnTo>
                <a:lnTo>
                  <a:pt x="523011" y="467139"/>
                </a:lnTo>
                <a:lnTo>
                  <a:pt x="480065" y="509060"/>
                </a:lnTo>
                <a:lnTo>
                  <a:pt x="444831" y="545997"/>
                </a:lnTo>
                <a:lnTo>
                  <a:pt x="401836" y="59817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57" name="SMARTInkShape-Group10"/>
          <p:cNvGrpSpPr/>
          <p:nvPr/>
        </p:nvGrpSpPr>
        <p:grpSpPr>
          <a:xfrm>
            <a:off x="1134234" y="4000500"/>
            <a:ext cx="2410853" cy="500063"/>
            <a:chOff x="1134234" y="4000500"/>
            <a:chExt cx="2410853" cy="500063"/>
          </a:xfrm>
        </p:grpSpPr>
        <p:sp>
          <p:nvSpPr>
            <p:cNvPr id="145" name="SMARTInkShape-32"/>
            <p:cNvSpPr/>
            <p:nvPr>
              <p:custDataLst>
                <p:tags r:id="rId58"/>
              </p:custDataLst>
            </p:nvPr>
          </p:nvSpPr>
          <p:spPr>
            <a:xfrm>
              <a:off x="1134234" y="4000500"/>
              <a:ext cx="187361" cy="334924"/>
            </a:xfrm>
            <a:custGeom>
              <a:avLst/>
              <a:gdLst/>
              <a:ahLst/>
              <a:cxnLst/>
              <a:rect l="0" t="0" r="0" b="0"/>
              <a:pathLst>
                <a:path w="187361" h="334924">
                  <a:moveTo>
                    <a:pt x="8766" y="0"/>
                  </a:moveTo>
                  <a:lnTo>
                    <a:pt x="8766" y="0"/>
                  </a:lnTo>
                  <a:lnTo>
                    <a:pt x="7774" y="25900"/>
                  </a:lnTo>
                  <a:lnTo>
                    <a:pt x="664" y="67991"/>
                  </a:lnTo>
                  <a:lnTo>
                    <a:pt x="0" y="110408"/>
                  </a:lnTo>
                  <a:lnTo>
                    <a:pt x="2530" y="134908"/>
                  </a:lnTo>
                  <a:lnTo>
                    <a:pt x="14082" y="177728"/>
                  </a:lnTo>
                  <a:lnTo>
                    <a:pt x="21960" y="210829"/>
                  </a:lnTo>
                  <a:lnTo>
                    <a:pt x="42792" y="250748"/>
                  </a:lnTo>
                  <a:lnTo>
                    <a:pt x="65221" y="292463"/>
                  </a:lnTo>
                  <a:lnTo>
                    <a:pt x="73875" y="301301"/>
                  </a:lnTo>
                  <a:lnTo>
                    <a:pt x="104575" y="325688"/>
                  </a:lnTo>
                  <a:lnTo>
                    <a:pt x="108357" y="327258"/>
                  </a:lnTo>
                  <a:lnTo>
                    <a:pt x="110879" y="329297"/>
                  </a:lnTo>
                  <a:lnTo>
                    <a:pt x="113681" y="334208"/>
                  </a:lnTo>
                  <a:lnTo>
                    <a:pt x="115420" y="334923"/>
                  </a:lnTo>
                  <a:lnTo>
                    <a:pt x="117572" y="334407"/>
                  </a:lnTo>
                  <a:lnTo>
                    <a:pt x="124885" y="329934"/>
                  </a:lnTo>
                  <a:lnTo>
                    <a:pt x="137154" y="318039"/>
                  </a:lnTo>
                  <a:lnTo>
                    <a:pt x="140242" y="312337"/>
                  </a:lnTo>
                  <a:lnTo>
                    <a:pt x="151230" y="274208"/>
                  </a:lnTo>
                  <a:lnTo>
                    <a:pt x="151519" y="265021"/>
                  </a:lnTo>
                  <a:lnTo>
                    <a:pt x="152552" y="263001"/>
                  </a:lnTo>
                  <a:lnTo>
                    <a:pt x="154233" y="261654"/>
                  </a:lnTo>
                  <a:lnTo>
                    <a:pt x="159319" y="259493"/>
                  </a:lnTo>
                  <a:lnTo>
                    <a:pt x="160014" y="256551"/>
                  </a:lnTo>
                  <a:lnTo>
                    <a:pt x="160561" y="237715"/>
                  </a:lnTo>
                  <a:lnTo>
                    <a:pt x="163212" y="231990"/>
                  </a:lnTo>
                  <a:lnTo>
                    <a:pt x="166705" y="226138"/>
                  </a:lnTo>
                  <a:lnTo>
                    <a:pt x="168948" y="214296"/>
                  </a:lnTo>
                  <a:lnTo>
                    <a:pt x="169132" y="211325"/>
                  </a:lnTo>
                  <a:lnTo>
                    <a:pt x="171982" y="205378"/>
                  </a:lnTo>
                  <a:lnTo>
                    <a:pt x="174132" y="202404"/>
                  </a:lnTo>
                  <a:lnTo>
                    <a:pt x="177157" y="188735"/>
                  </a:lnTo>
                  <a:lnTo>
                    <a:pt x="179348" y="163955"/>
                  </a:lnTo>
                  <a:lnTo>
                    <a:pt x="185483" y="151853"/>
                  </a:lnTo>
                  <a:lnTo>
                    <a:pt x="187355" y="107271"/>
                  </a:lnTo>
                  <a:lnTo>
                    <a:pt x="187360" y="62623"/>
                  </a:lnTo>
                  <a:lnTo>
                    <a:pt x="187360" y="59608"/>
                  </a:lnTo>
                  <a:lnTo>
                    <a:pt x="184714" y="53612"/>
                  </a:lnTo>
                  <a:lnTo>
                    <a:pt x="181223" y="47640"/>
                  </a:lnTo>
                  <a:lnTo>
                    <a:pt x="179258" y="37707"/>
                  </a:lnTo>
                  <a:lnTo>
                    <a:pt x="178430" y="892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6" name="SMARTInkShape-33"/>
            <p:cNvSpPr/>
            <p:nvPr>
              <p:custDataLst>
                <p:tags r:id="rId59"/>
              </p:custDataLst>
            </p:nvPr>
          </p:nvSpPr>
          <p:spPr>
            <a:xfrm>
              <a:off x="1500187" y="4038254"/>
              <a:ext cx="160736" cy="265856"/>
            </a:xfrm>
            <a:custGeom>
              <a:avLst/>
              <a:gdLst/>
              <a:ahLst/>
              <a:cxnLst/>
              <a:rect l="0" t="0" r="0" b="0"/>
              <a:pathLst>
                <a:path w="160736" h="265856">
                  <a:moveTo>
                    <a:pt x="0" y="42613"/>
                  </a:moveTo>
                  <a:lnTo>
                    <a:pt x="0" y="42613"/>
                  </a:lnTo>
                  <a:lnTo>
                    <a:pt x="993" y="63008"/>
                  </a:lnTo>
                  <a:lnTo>
                    <a:pt x="5145" y="81178"/>
                  </a:lnTo>
                  <a:lnTo>
                    <a:pt x="874" y="120538"/>
                  </a:lnTo>
                  <a:lnTo>
                    <a:pt x="173" y="158217"/>
                  </a:lnTo>
                  <a:lnTo>
                    <a:pt x="1008" y="198968"/>
                  </a:lnTo>
                  <a:lnTo>
                    <a:pt x="11025" y="243580"/>
                  </a:lnTo>
                  <a:lnTo>
                    <a:pt x="17825" y="256857"/>
                  </a:lnTo>
                  <a:lnTo>
                    <a:pt x="18850" y="234561"/>
                  </a:lnTo>
                  <a:lnTo>
                    <a:pt x="22599" y="223504"/>
                  </a:lnTo>
                  <a:lnTo>
                    <a:pt x="22281" y="209329"/>
                  </a:lnTo>
                  <a:lnTo>
                    <a:pt x="18248" y="165508"/>
                  </a:lnTo>
                  <a:lnTo>
                    <a:pt x="20540" y="120932"/>
                  </a:lnTo>
                  <a:lnTo>
                    <a:pt x="28887" y="83358"/>
                  </a:lnTo>
                  <a:lnTo>
                    <a:pt x="40411" y="40408"/>
                  </a:lnTo>
                  <a:lnTo>
                    <a:pt x="55718" y="15940"/>
                  </a:lnTo>
                  <a:lnTo>
                    <a:pt x="77289" y="0"/>
                  </a:lnTo>
                  <a:lnTo>
                    <a:pt x="84291" y="1515"/>
                  </a:lnTo>
                  <a:lnTo>
                    <a:pt x="94018" y="6488"/>
                  </a:lnTo>
                  <a:lnTo>
                    <a:pt x="104955" y="15313"/>
                  </a:lnTo>
                  <a:lnTo>
                    <a:pt x="117529" y="36178"/>
                  </a:lnTo>
                  <a:lnTo>
                    <a:pt x="132047" y="77999"/>
                  </a:lnTo>
                  <a:lnTo>
                    <a:pt x="146208" y="118995"/>
                  </a:lnTo>
                  <a:lnTo>
                    <a:pt x="151068" y="159350"/>
                  </a:lnTo>
                  <a:lnTo>
                    <a:pt x="151659" y="199287"/>
                  </a:lnTo>
                  <a:lnTo>
                    <a:pt x="157913" y="237272"/>
                  </a:lnTo>
                  <a:lnTo>
                    <a:pt x="160735" y="26585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7" name="SMARTInkShape-34"/>
            <p:cNvSpPr/>
            <p:nvPr>
              <p:custDataLst>
                <p:tags r:id="rId60"/>
              </p:custDataLst>
            </p:nvPr>
          </p:nvSpPr>
          <p:spPr>
            <a:xfrm>
              <a:off x="1777176" y="4090424"/>
              <a:ext cx="196286" cy="181898"/>
            </a:xfrm>
            <a:custGeom>
              <a:avLst/>
              <a:gdLst/>
              <a:ahLst/>
              <a:cxnLst/>
              <a:rect l="0" t="0" r="0" b="0"/>
              <a:pathLst>
                <a:path w="196286" h="181898">
                  <a:moveTo>
                    <a:pt x="89128" y="26162"/>
                  </a:moveTo>
                  <a:lnTo>
                    <a:pt x="89128" y="26162"/>
                  </a:lnTo>
                  <a:lnTo>
                    <a:pt x="89128" y="21421"/>
                  </a:lnTo>
                  <a:lnTo>
                    <a:pt x="83837" y="16448"/>
                  </a:lnTo>
                  <a:lnTo>
                    <a:pt x="74870" y="11923"/>
                  </a:lnTo>
                  <a:lnTo>
                    <a:pt x="64271" y="9911"/>
                  </a:lnTo>
                  <a:lnTo>
                    <a:pt x="52945" y="11663"/>
                  </a:lnTo>
                  <a:lnTo>
                    <a:pt x="41297" y="16741"/>
                  </a:lnTo>
                  <a:lnTo>
                    <a:pt x="16451" y="37024"/>
                  </a:lnTo>
                  <a:lnTo>
                    <a:pt x="6299" y="56169"/>
                  </a:lnTo>
                  <a:lnTo>
                    <a:pt x="1748" y="71213"/>
                  </a:lnTo>
                  <a:lnTo>
                    <a:pt x="84" y="107757"/>
                  </a:lnTo>
                  <a:lnTo>
                    <a:pt x="0" y="116278"/>
                  </a:lnTo>
                  <a:lnTo>
                    <a:pt x="5198" y="131037"/>
                  </a:lnTo>
                  <a:lnTo>
                    <a:pt x="13989" y="147855"/>
                  </a:lnTo>
                  <a:lnTo>
                    <a:pt x="15223" y="151939"/>
                  </a:lnTo>
                  <a:lnTo>
                    <a:pt x="21886" y="159123"/>
                  </a:lnTo>
                  <a:lnTo>
                    <a:pt x="54868" y="180885"/>
                  </a:lnTo>
                  <a:lnTo>
                    <a:pt x="59343" y="181897"/>
                  </a:lnTo>
                  <a:lnTo>
                    <a:pt x="69607" y="180375"/>
                  </a:lnTo>
                  <a:lnTo>
                    <a:pt x="86541" y="173939"/>
                  </a:lnTo>
                  <a:lnTo>
                    <a:pt x="104127" y="156268"/>
                  </a:lnTo>
                  <a:lnTo>
                    <a:pt x="120718" y="118485"/>
                  </a:lnTo>
                  <a:lnTo>
                    <a:pt x="129467" y="95409"/>
                  </a:lnTo>
                  <a:lnTo>
                    <a:pt x="133398" y="55111"/>
                  </a:lnTo>
                  <a:lnTo>
                    <a:pt x="133744" y="13951"/>
                  </a:lnTo>
                  <a:lnTo>
                    <a:pt x="133776" y="0"/>
                  </a:lnTo>
                  <a:lnTo>
                    <a:pt x="133777" y="43137"/>
                  </a:lnTo>
                  <a:lnTo>
                    <a:pt x="133777" y="83812"/>
                  </a:lnTo>
                  <a:lnTo>
                    <a:pt x="136423" y="94118"/>
                  </a:lnTo>
                  <a:lnTo>
                    <a:pt x="140845" y="105497"/>
                  </a:lnTo>
                  <a:lnTo>
                    <a:pt x="143454" y="127413"/>
                  </a:lnTo>
                  <a:lnTo>
                    <a:pt x="155103" y="149579"/>
                  </a:lnTo>
                  <a:lnTo>
                    <a:pt x="163430" y="158074"/>
                  </a:lnTo>
                  <a:lnTo>
                    <a:pt x="172753" y="164165"/>
                  </a:lnTo>
                  <a:lnTo>
                    <a:pt x="196285" y="16903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8" name="SMARTInkShape-35"/>
            <p:cNvSpPr/>
            <p:nvPr>
              <p:custDataLst>
                <p:tags r:id="rId61"/>
              </p:custDataLst>
            </p:nvPr>
          </p:nvSpPr>
          <p:spPr>
            <a:xfrm>
              <a:off x="2125265" y="4098726"/>
              <a:ext cx="53580" cy="301422"/>
            </a:xfrm>
            <a:custGeom>
              <a:avLst/>
              <a:gdLst/>
              <a:ahLst/>
              <a:cxnLst/>
              <a:rect l="0" t="0" r="0" b="0"/>
              <a:pathLst>
                <a:path w="53580" h="301422">
                  <a:moveTo>
                    <a:pt x="0" y="0"/>
                  </a:moveTo>
                  <a:lnTo>
                    <a:pt x="0" y="0"/>
                  </a:lnTo>
                  <a:lnTo>
                    <a:pt x="2647" y="41475"/>
                  </a:lnTo>
                  <a:lnTo>
                    <a:pt x="7689" y="84481"/>
                  </a:lnTo>
                  <a:lnTo>
                    <a:pt x="14822" y="126049"/>
                  </a:lnTo>
                  <a:lnTo>
                    <a:pt x="16960" y="163797"/>
                  </a:lnTo>
                  <a:lnTo>
                    <a:pt x="20328" y="201578"/>
                  </a:lnTo>
                  <a:lnTo>
                    <a:pt x="26931" y="240784"/>
                  </a:lnTo>
                  <a:lnTo>
                    <a:pt x="40059" y="283887"/>
                  </a:lnTo>
                  <a:lnTo>
                    <a:pt x="44246" y="301421"/>
                  </a:lnTo>
                  <a:lnTo>
                    <a:pt x="45372" y="301159"/>
                  </a:lnTo>
                  <a:lnTo>
                    <a:pt x="53579" y="29468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9" name="SMARTInkShape-36"/>
            <p:cNvSpPr/>
            <p:nvPr>
              <p:custDataLst>
                <p:tags r:id="rId62"/>
              </p:custDataLst>
            </p:nvPr>
          </p:nvSpPr>
          <p:spPr>
            <a:xfrm>
              <a:off x="2259211" y="4214812"/>
              <a:ext cx="1" cy="116087"/>
            </a:xfrm>
            <a:custGeom>
              <a:avLst/>
              <a:gdLst/>
              <a:ahLst/>
              <a:cxnLst/>
              <a:rect l="0" t="0" r="0" b="0"/>
              <a:pathLst>
                <a:path w="1" h="116087">
                  <a:moveTo>
                    <a:pt x="0" y="0"/>
                  </a:moveTo>
                  <a:lnTo>
                    <a:pt x="0" y="0"/>
                  </a:lnTo>
                  <a:lnTo>
                    <a:pt x="0" y="38829"/>
                  </a:lnTo>
                  <a:lnTo>
                    <a:pt x="0" y="81533"/>
                  </a:lnTo>
                  <a:lnTo>
                    <a:pt x="0" y="11608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0" name="SMARTInkShape-37"/>
            <p:cNvSpPr/>
            <p:nvPr>
              <p:custDataLst>
                <p:tags r:id="rId63"/>
              </p:custDataLst>
            </p:nvPr>
          </p:nvSpPr>
          <p:spPr>
            <a:xfrm>
              <a:off x="2312789" y="4089796"/>
              <a:ext cx="17860" cy="17861"/>
            </a:xfrm>
            <a:custGeom>
              <a:avLst/>
              <a:gdLst/>
              <a:ahLst/>
              <a:cxnLst/>
              <a:rect l="0" t="0" r="0" b="0"/>
              <a:pathLst>
                <a:path w="17860" h="17861">
                  <a:moveTo>
                    <a:pt x="0" y="17860"/>
                  </a:moveTo>
                  <a:lnTo>
                    <a:pt x="0" y="17860"/>
                  </a:lnTo>
                  <a:lnTo>
                    <a:pt x="1785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1" name="SMARTInkShape-38"/>
            <p:cNvSpPr/>
            <p:nvPr>
              <p:custDataLst>
                <p:tags r:id="rId64"/>
              </p:custDataLst>
            </p:nvPr>
          </p:nvSpPr>
          <p:spPr>
            <a:xfrm>
              <a:off x="2380864" y="4193530"/>
              <a:ext cx="146239" cy="207503"/>
            </a:xfrm>
            <a:custGeom>
              <a:avLst/>
              <a:gdLst/>
              <a:ahLst/>
              <a:cxnLst/>
              <a:rect l="0" t="0" r="0" b="0"/>
              <a:pathLst>
                <a:path w="146239" h="207503">
                  <a:moveTo>
                    <a:pt x="30151" y="74860"/>
                  </a:moveTo>
                  <a:lnTo>
                    <a:pt x="30151" y="74860"/>
                  </a:lnTo>
                  <a:lnTo>
                    <a:pt x="44409" y="75853"/>
                  </a:lnTo>
                  <a:lnTo>
                    <a:pt x="55009" y="79601"/>
                  </a:lnTo>
                  <a:lnTo>
                    <a:pt x="66335" y="79282"/>
                  </a:lnTo>
                  <a:lnTo>
                    <a:pt x="72133" y="77808"/>
                  </a:lnTo>
                  <a:lnTo>
                    <a:pt x="81221" y="70879"/>
                  </a:lnTo>
                  <a:lnTo>
                    <a:pt x="95140" y="55002"/>
                  </a:lnTo>
                  <a:lnTo>
                    <a:pt x="98723" y="45860"/>
                  </a:lnTo>
                  <a:lnTo>
                    <a:pt x="99678" y="40644"/>
                  </a:lnTo>
                  <a:lnTo>
                    <a:pt x="98331" y="35182"/>
                  </a:lnTo>
                  <a:lnTo>
                    <a:pt x="84556" y="14804"/>
                  </a:lnTo>
                  <a:lnTo>
                    <a:pt x="77152" y="7489"/>
                  </a:lnTo>
                  <a:lnTo>
                    <a:pt x="67246" y="931"/>
                  </a:lnTo>
                  <a:lnTo>
                    <a:pt x="53583" y="0"/>
                  </a:lnTo>
                  <a:lnTo>
                    <a:pt x="38581" y="3886"/>
                  </a:lnTo>
                  <a:lnTo>
                    <a:pt x="25299" y="12228"/>
                  </a:lnTo>
                  <a:lnTo>
                    <a:pt x="15427" y="25196"/>
                  </a:lnTo>
                  <a:lnTo>
                    <a:pt x="1005" y="53034"/>
                  </a:lnTo>
                  <a:lnTo>
                    <a:pt x="0" y="68136"/>
                  </a:lnTo>
                  <a:lnTo>
                    <a:pt x="7438" y="106826"/>
                  </a:lnTo>
                  <a:lnTo>
                    <a:pt x="15594" y="131516"/>
                  </a:lnTo>
                  <a:lnTo>
                    <a:pt x="33776" y="156139"/>
                  </a:lnTo>
                  <a:lnTo>
                    <a:pt x="74567" y="191717"/>
                  </a:lnTo>
                  <a:lnTo>
                    <a:pt x="82303" y="196250"/>
                  </a:lnTo>
                  <a:lnTo>
                    <a:pt x="90041" y="198264"/>
                  </a:lnTo>
                  <a:lnTo>
                    <a:pt x="104562" y="200391"/>
                  </a:lnTo>
                  <a:lnTo>
                    <a:pt x="116581" y="205871"/>
                  </a:lnTo>
                  <a:lnTo>
                    <a:pt x="126773" y="207502"/>
                  </a:lnTo>
                  <a:lnTo>
                    <a:pt x="146238" y="19987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2" name="SMARTInkShape-39"/>
            <p:cNvSpPr/>
            <p:nvPr>
              <p:custDataLst>
                <p:tags r:id="rId65"/>
              </p:custDataLst>
            </p:nvPr>
          </p:nvSpPr>
          <p:spPr>
            <a:xfrm>
              <a:off x="2625328" y="4268390"/>
              <a:ext cx="178595" cy="142875"/>
            </a:xfrm>
            <a:custGeom>
              <a:avLst/>
              <a:gdLst/>
              <a:ahLst/>
              <a:cxnLst/>
              <a:rect l="0" t="0" r="0" b="0"/>
              <a:pathLst>
                <a:path w="178595" h="142875">
                  <a:moveTo>
                    <a:pt x="0" y="0"/>
                  </a:moveTo>
                  <a:lnTo>
                    <a:pt x="0" y="0"/>
                  </a:lnTo>
                  <a:lnTo>
                    <a:pt x="4740" y="9481"/>
                  </a:lnTo>
                  <a:lnTo>
                    <a:pt x="11023" y="50320"/>
                  </a:lnTo>
                  <a:lnTo>
                    <a:pt x="16509" y="76747"/>
                  </a:lnTo>
                  <a:lnTo>
                    <a:pt x="17741" y="95884"/>
                  </a:lnTo>
                  <a:lnTo>
                    <a:pt x="18773" y="96665"/>
                  </a:lnTo>
                  <a:lnTo>
                    <a:pt x="22564" y="97533"/>
                  </a:lnTo>
                  <a:lnTo>
                    <a:pt x="27557" y="95273"/>
                  </a:lnTo>
                  <a:lnTo>
                    <a:pt x="30278" y="93281"/>
                  </a:lnTo>
                  <a:lnTo>
                    <a:pt x="65677" y="50630"/>
                  </a:lnTo>
                  <a:lnTo>
                    <a:pt x="79818" y="33667"/>
                  </a:lnTo>
                  <a:lnTo>
                    <a:pt x="92165" y="16241"/>
                  </a:lnTo>
                  <a:lnTo>
                    <a:pt x="100824" y="12180"/>
                  </a:lnTo>
                  <a:lnTo>
                    <a:pt x="122881" y="9121"/>
                  </a:lnTo>
                  <a:lnTo>
                    <a:pt x="129124" y="18467"/>
                  </a:lnTo>
                  <a:lnTo>
                    <a:pt x="132517" y="33804"/>
                  </a:lnTo>
                  <a:lnTo>
                    <a:pt x="133890" y="77763"/>
                  </a:lnTo>
                  <a:lnTo>
                    <a:pt x="133934" y="91759"/>
                  </a:lnTo>
                  <a:lnTo>
                    <a:pt x="141633" y="117776"/>
                  </a:lnTo>
                  <a:lnTo>
                    <a:pt x="145024" y="121182"/>
                  </a:lnTo>
                  <a:lnTo>
                    <a:pt x="178594" y="14287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3" name="SMARTInkShape-40"/>
            <p:cNvSpPr/>
            <p:nvPr>
              <p:custDataLst>
                <p:tags r:id="rId66"/>
              </p:custDataLst>
            </p:nvPr>
          </p:nvSpPr>
          <p:spPr>
            <a:xfrm>
              <a:off x="2911248" y="4259461"/>
              <a:ext cx="160565" cy="165414"/>
            </a:xfrm>
            <a:custGeom>
              <a:avLst/>
              <a:gdLst/>
              <a:ahLst/>
              <a:cxnLst/>
              <a:rect l="0" t="0" r="0" b="0"/>
              <a:pathLst>
                <a:path w="160565" h="165414">
                  <a:moveTo>
                    <a:pt x="44478" y="0"/>
                  </a:moveTo>
                  <a:lnTo>
                    <a:pt x="44478" y="0"/>
                  </a:lnTo>
                  <a:lnTo>
                    <a:pt x="25075" y="992"/>
                  </a:lnTo>
                  <a:lnTo>
                    <a:pt x="16673" y="4740"/>
                  </a:lnTo>
                  <a:lnTo>
                    <a:pt x="9630" y="12359"/>
                  </a:lnTo>
                  <a:lnTo>
                    <a:pt x="6364" y="17169"/>
                  </a:lnTo>
                  <a:lnTo>
                    <a:pt x="1766" y="38160"/>
                  </a:lnTo>
                  <a:lnTo>
                    <a:pt x="0" y="74134"/>
                  </a:lnTo>
                  <a:lnTo>
                    <a:pt x="4621" y="94284"/>
                  </a:lnTo>
                  <a:lnTo>
                    <a:pt x="12274" y="108083"/>
                  </a:lnTo>
                  <a:lnTo>
                    <a:pt x="17928" y="112529"/>
                  </a:lnTo>
                  <a:lnTo>
                    <a:pt x="26690" y="115032"/>
                  </a:lnTo>
                  <a:lnTo>
                    <a:pt x="33799" y="115878"/>
                  </a:lnTo>
                  <a:lnTo>
                    <a:pt x="44511" y="111284"/>
                  </a:lnTo>
                  <a:lnTo>
                    <a:pt x="52100" y="101053"/>
                  </a:lnTo>
                  <a:lnTo>
                    <a:pt x="71033" y="66935"/>
                  </a:lnTo>
                  <a:lnTo>
                    <a:pt x="73095" y="65459"/>
                  </a:lnTo>
                  <a:lnTo>
                    <a:pt x="80074" y="62559"/>
                  </a:lnTo>
                  <a:lnTo>
                    <a:pt x="72498" y="95058"/>
                  </a:lnTo>
                  <a:lnTo>
                    <a:pt x="74460" y="104425"/>
                  </a:lnTo>
                  <a:lnTo>
                    <a:pt x="78497" y="115277"/>
                  </a:lnTo>
                  <a:lnTo>
                    <a:pt x="80965" y="130861"/>
                  </a:lnTo>
                  <a:lnTo>
                    <a:pt x="97337" y="155318"/>
                  </a:lnTo>
                  <a:lnTo>
                    <a:pt x="107989" y="163288"/>
                  </a:lnTo>
                  <a:lnTo>
                    <a:pt x="113608" y="165413"/>
                  </a:lnTo>
                  <a:lnTo>
                    <a:pt x="125143" y="165128"/>
                  </a:lnTo>
                  <a:lnTo>
                    <a:pt x="160564" y="15180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4" name="SMARTInkShape-41"/>
            <p:cNvSpPr/>
            <p:nvPr>
              <p:custDataLst>
                <p:tags r:id="rId67"/>
              </p:custDataLst>
            </p:nvPr>
          </p:nvSpPr>
          <p:spPr>
            <a:xfrm>
              <a:off x="3161477" y="4161234"/>
              <a:ext cx="124448" cy="285708"/>
            </a:xfrm>
            <a:custGeom>
              <a:avLst/>
              <a:gdLst/>
              <a:ahLst/>
              <a:cxnLst/>
              <a:rect l="0" t="0" r="0" b="0"/>
              <a:pathLst>
                <a:path w="124448" h="285708">
                  <a:moveTo>
                    <a:pt x="8562" y="0"/>
                  </a:moveTo>
                  <a:lnTo>
                    <a:pt x="8562" y="0"/>
                  </a:lnTo>
                  <a:lnTo>
                    <a:pt x="5916" y="40165"/>
                  </a:lnTo>
                  <a:lnTo>
                    <a:pt x="874" y="84222"/>
                  </a:lnTo>
                  <a:lnTo>
                    <a:pt x="0" y="124063"/>
                  </a:lnTo>
                  <a:lnTo>
                    <a:pt x="697" y="167713"/>
                  </a:lnTo>
                  <a:lnTo>
                    <a:pt x="7330" y="209315"/>
                  </a:lnTo>
                  <a:lnTo>
                    <a:pt x="10660" y="219699"/>
                  </a:lnTo>
                  <a:lnTo>
                    <a:pt x="16142" y="229708"/>
                  </a:lnTo>
                  <a:lnTo>
                    <a:pt x="17584" y="230529"/>
                  </a:lnTo>
                  <a:lnTo>
                    <a:pt x="21833" y="231442"/>
                  </a:lnTo>
                  <a:lnTo>
                    <a:pt x="39773" y="224899"/>
                  </a:lnTo>
                  <a:lnTo>
                    <a:pt x="56615" y="217891"/>
                  </a:lnTo>
                  <a:lnTo>
                    <a:pt x="86009" y="214784"/>
                  </a:lnTo>
                  <a:lnTo>
                    <a:pt x="103829" y="219193"/>
                  </a:lnTo>
                  <a:lnTo>
                    <a:pt x="113080" y="226734"/>
                  </a:lnTo>
                  <a:lnTo>
                    <a:pt x="119506" y="235708"/>
                  </a:lnTo>
                  <a:lnTo>
                    <a:pt x="123124" y="246338"/>
                  </a:lnTo>
                  <a:lnTo>
                    <a:pt x="124447" y="257103"/>
                  </a:lnTo>
                  <a:lnTo>
                    <a:pt x="116942" y="266486"/>
                  </a:lnTo>
                  <a:lnTo>
                    <a:pt x="107839" y="274742"/>
                  </a:lnTo>
                  <a:lnTo>
                    <a:pt x="98656" y="280196"/>
                  </a:lnTo>
                  <a:lnTo>
                    <a:pt x="70456" y="284653"/>
                  </a:lnTo>
                  <a:lnTo>
                    <a:pt x="32989" y="285707"/>
                  </a:lnTo>
                  <a:lnTo>
                    <a:pt x="30800" y="283738"/>
                  </a:lnTo>
                  <a:lnTo>
                    <a:pt x="28368" y="276258"/>
                  </a:lnTo>
                  <a:lnTo>
                    <a:pt x="28711" y="272476"/>
                  </a:lnTo>
                  <a:lnTo>
                    <a:pt x="35351" y="25896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5" name="SMARTInkShape-42"/>
            <p:cNvSpPr/>
            <p:nvPr>
              <p:custDataLst>
                <p:tags r:id="rId68"/>
              </p:custDataLst>
            </p:nvPr>
          </p:nvSpPr>
          <p:spPr>
            <a:xfrm>
              <a:off x="3332277" y="4241601"/>
              <a:ext cx="52075" cy="205384"/>
            </a:xfrm>
            <a:custGeom>
              <a:avLst/>
              <a:gdLst/>
              <a:ahLst/>
              <a:cxnLst/>
              <a:rect l="0" t="0" r="0" b="0"/>
              <a:pathLst>
                <a:path w="52075" h="205384">
                  <a:moveTo>
                    <a:pt x="52074" y="0"/>
                  </a:moveTo>
                  <a:lnTo>
                    <a:pt x="52074" y="0"/>
                  </a:lnTo>
                  <a:lnTo>
                    <a:pt x="39645" y="42027"/>
                  </a:lnTo>
                  <a:lnTo>
                    <a:pt x="31083" y="75402"/>
                  </a:lnTo>
                  <a:lnTo>
                    <a:pt x="14157" y="119257"/>
                  </a:lnTo>
                  <a:lnTo>
                    <a:pt x="1880" y="161066"/>
                  </a:lnTo>
                  <a:lnTo>
                    <a:pt x="0" y="174441"/>
                  </a:lnTo>
                  <a:lnTo>
                    <a:pt x="4456" y="187001"/>
                  </a:lnTo>
                  <a:lnTo>
                    <a:pt x="16355" y="20538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6" name="SMARTInkShape-43"/>
            <p:cNvSpPr/>
            <p:nvPr>
              <p:custDataLst>
                <p:tags r:id="rId69"/>
              </p:custDataLst>
            </p:nvPr>
          </p:nvSpPr>
          <p:spPr>
            <a:xfrm>
              <a:off x="3437929" y="4313560"/>
              <a:ext cx="107158" cy="187003"/>
            </a:xfrm>
            <a:custGeom>
              <a:avLst/>
              <a:gdLst/>
              <a:ahLst/>
              <a:cxnLst/>
              <a:rect l="0" t="0" r="0" b="0"/>
              <a:pathLst>
                <a:path w="107158" h="187003">
                  <a:moveTo>
                    <a:pt x="0" y="44127"/>
                  </a:moveTo>
                  <a:lnTo>
                    <a:pt x="0" y="44127"/>
                  </a:lnTo>
                  <a:lnTo>
                    <a:pt x="28498" y="43135"/>
                  </a:lnTo>
                  <a:lnTo>
                    <a:pt x="66366" y="28896"/>
                  </a:lnTo>
                  <a:lnTo>
                    <a:pt x="87464" y="20211"/>
                  </a:lnTo>
                  <a:lnTo>
                    <a:pt x="93443" y="14316"/>
                  </a:lnTo>
                  <a:lnTo>
                    <a:pt x="96101" y="8388"/>
                  </a:lnTo>
                  <a:lnTo>
                    <a:pt x="96810" y="5419"/>
                  </a:lnTo>
                  <a:lnTo>
                    <a:pt x="94306" y="3439"/>
                  </a:lnTo>
                  <a:lnTo>
                    <a:pt x="76560" y="652"/>
                  </a:lnTo>
                  <a:lnTo>
                    <a:pt x="60816" y="0"/>
                  </a:lnTo>
                  <a:lnTo>
                    <a:pt x="46542" y="5002"/>
                  </a:lnTo>
                  <a:lnTo>
                    <a:pt x="25951" y="19642"/>
                  </a:lnTo>
                  <a:lnTo>
                    <a:pt x="21456" y="31260"/>
                  </a:lnTo>
                  <a:lnTo>
                    <a:pt x="18334" y="70581"/>
                  </a:lnTo>
                  <a:lnTo>
                    <a:pt x="17922" y="107964"/>
                  </a:lnTo>
                  <a:lnTo>
                    <a:pt x="25825" y="125084"/>
                  </a:lnTo>
                  <a:lnTo>
                    <a:pt x="58001" y="168411"/>
                  </a:lnTo>
                  <a:lnTo>
                    <a:pt x="73404" y="178739"/>
                  </a:lnTo>
                  <a:lnTo>
                    <a:pt x="107157" y="18700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66" name="SMARTInkShape-Group11"/>
          <p:cNvGrpSpPr/>
          <p:nvPr/>
        </p:nvGrpSpPr>
        <p:grpSpPr>
          <a:xfrm>
            <a:off x="3929062" y="4190819"/>
            <a:ext cx="1080494" cy="443689"/>
            <a:chOff x="3929062" y="4190819"/>
            <a:chExt cx="1080494" cy="443689"/>
          </a:xfrm>
        </p:grpSpPr>
        <p:sp>
          <p:nvSpPr>
            <p:cNvPr id="158" name="SMARTInkShape-44"/>
            <p:cNvSpPr/>
            <p:nvPr>
              <p:custDataLst>
                <p:tags r:id="rId50"/>
              </p:custDataLst>
            </p:nvPr>
          </p:nvSpPr>
          <p:spPr>
            <a:xfrm>
              <a:off x="3929062" y="4190819"/>
              <a:ext cx="196454" cy="335742"/>
            </a:xfrm>
            <a:custGeom>
              <a:avLst/>
              <a:gdLst/>
              <a:ahLst/>
              <a:cxnLst/>
              <a:rect l="0" t="0" r="0" b="0"/>
              <a:pathLst>
                <a:path w="196454" h="335742">
                  <a:moveTo>
                    <a:pt x="0" y="95431"/>
                  </a:moveTo>
                  <a:lnTo>
                    <a:pt x="0" y="95431"/>
                  </a:lnTo>
                  <a:lnTo>
                    <a:pt x="7068" y="134285"/>
                  </a:lnTo>
                  <a:lnTo>
                    <a:pt x="13302" y="174654"/>
                  </a:lnTo>
                  <a:lnTo>
                    <a:pt x="17260" y="215004"/>
                  </a:lnTo>
                  <a:lnTo>
                    <a:pt x="23917" y="254015"/>
                  </a:lnTo>
                  <a:lnTo>
                    <a:pt x="32674" y="295402"/>
                  </a:lnTo>
                  <a:lnTo>
                    <a:pt x="35684" y="335741"/>
                  </a:lnTo>
                  <a:lnTo>
                    <a:pt x="23287" y="306864"/>
                  </a:lnTo>
                  <a:lnTo>
                    <a:pt x="15929" y="269138"/>
                  </a:lnTo>
                  <a:lnTo>
                    <a:pt x="10312" y="225434"/>
                  </a:lnTo>
                  <a:lnTo>
                    <a:pt x="9339" y="190395"/>
                  </a:lnTo>
                  <a:lnTo>
                    <a:pt x="11630" y="147893"/>
                  </a:lnTo>
                  <a:lnTo>
                    <a:pt x="16629" y="103589"/>
                  </a:lnTo>
                  <a:lnTo>
                    <a:pt x="24746" y="67460"/>
                  </a:lnTo>
                  <a:lnTo>
                    <a:pt x="38818" y="23838"/>
                  </a:lnTo>
                  <a:lnTo>
                    <a:pt x="47349" y="11356"/>
                  </a:lnTo>
                  <a:lnTo>
                    <a:pt x="57755" y="3494"/>
                  </a:lnTo>
                  <a:lnTo>
                    <a:pt x="68995" y="0"/>
                  </a:lnTo>
                  <a:lnTo>
                    <a:pt x="74770" y="1053"/>
                  </a:lnTo>
                  <a:lnTo>
                    <a:pt x="110164" y="21694"/>
                  </a:lnTo>
                  <a:lnTo>
                    <a:pt x="127009" y="36982"/>
                  </a:lnTo>
                  <a:lnTo>
                    <a:pt x="145331" y="65808"/>
                  </a:lnTo>
                  <a:lnTo>
                    <a:pt x="149886" y="88307"/>
                  </a:lnTo>
                  <a:lnTo>
                    <a:pt x="146496" y="113825"/>
                  </a:lnTo>
                  <a:lnTo>
                    <a:pt x="139208" y="130757"/>
                  </a:lnTo>
                  <a:lnTo>
                    <a:pt x="135469" y="133864"/>
                  </a:lnTo>
                  <a:lnTo>
                    <a:pt x="121719" y="138238"/>
                  </a:lnTo>
                  <a:lnTo>
                    <a:pt x="114290" y="139261"/>
                  </a:lnTo>
                  <a:lnTo>
                    <a:pt x="72587" y="131669"/>
                  </a:lnTo>
                  <a:lnTo>
                    <a:pt x="49380" y="131159"/>
                  </a:lnTo>
                  <a:lnTo>
                    <a:pt x="44106" y="133799"/>
                  </a:lnTo>
                  <a:lnTo>
                    <a:pt x="41310" y="135893"/>
                  </a:lnTo>
                  <a:lnTo>
                    <a:pt x="38204" y="143510"/>
                  </a:lnTo>
                  <a:lnTo>
                    <a:pt x="37376" y="148320"/>
                  </a:lnTo>
                  <a:lnTo>
                    <a:pt x="40951" y="169310"/>
                  </a:lnTo>
                  <a:lnTo>
                    <a:pt x="52039" y="190796"/>
                  </a:lnTo>
                  <a:lnTo>
                    <a:pt x="77972" y="230175"/>
                  </a:lnTo>
                  <a:lnTo>
                    <a:pt x="96173" y="251987"/>
                  </a:lnTo>
                  <a:lnTo>
                    <a:pt x="126374" y="271729"/>
                  </a:lnTo>
                  <a:lnTo>
                    <a:pt x="134851" y="275471"/>
                  </a:lnTo>
                  <a:lnTo>
                    <a:pt x="152207" y="276982"/>
                  </a:lnTo>
                  <a:lnTo>
                    <a:pt x="196453" y="26509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9" name="SMARTInkShape-45"/>
            <p:cNvSpPr/>
            <p:nvPr>
              <p:custDataLst>
                <p:tags r:id="rId51"/>
              </p:custDataLst>
            </p:nvPr>
          </p:nvSpPr>
          <p:spPr>
            <a:xfrm>
              <a:off x="4188023" y="4411264"/>
              <a:ext cx="44649" cy="98229"/>
            </a:xfrm>
            <a:custGeom>
              <a:avLst/>
              <a:gdLst/>
              <a:ahLst/>
              <a:cxnLst/>
              <a:rect l="0" t="0" r="0" b="0"/>
              <a:pathLst>
                <a:path w="44649" h="98229">
                  <a:moveTo>
                    <a:pt x="0" y="0"/>
                  </a:moveTo>
                  <a:lnTo>
                    <a:pt x="0" y="0"/>
                  </a:lnTo>
                  <a:lnTo>
                    <a:pt x="7067" y="31788"/>
                  </a:lnTo>
                  <a:lnTo>
                    <a:pt x="9094" y="48856"/>
                  </a:lnTo>
                  <a:lnTo>
                    <a:pt x="11024" y="53407"/>
                  </a:lnTo>
                  <a:lnTo>
                    <a:pt x="13302" y="56440"/>
                  </a:lnTo>
                  <a:lnTo>
                    <a:pt x="15834" y="65103"/>
                  </a:lnTo>
                  <a:lnTo>
                    <a:pt x="16509" y="70192"/>
                  </a:lnTo>
                  <a:lnTo>
                    <a:pt x="22551" y="81137"/>
                  </a:lnTo>
                  <a:lnTo>
                    <a:pt x="30859" y="90632"/>
                  </a:lnTo>
                  <a:lnTo>
                    <a:pt x="44648" y="9822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0" name="SMARTInkShape-46"/>
            <p:cNvSpPr/>
            <p:nvPr>
              <p:custDataLst>
                <p:tags r:id="rId52"/>
              </p:custDataLst>
            </p:nvPr>
          </p:nvSpPr>
          <p:spPr>
            <a:xfrm>
              <a:off x="4259461" y="4295179"/>
              <a:ext cx="17860" cy="1"/>
            </a:xfrm>
            <a:custGeom>
              <a:avLst/>
              <a:gdLst/>
              <a:ahLst/>
              <a:cxnLst/>
              <a:rect l="0" t="0" r="0" b="0"/>
              <a:pathLst>
                <a:path w="17860" h="1">
                  <a:moveTo>
                    <a:pt x="0" y="0"/>
                  </a:moveTo>
                  <a:lnTo>
                    <a:pt x="0" y="0"/>
                  </a:lnTo>
                  <a:lnTo>
                    <a:pt x="1785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1" name="SMARTInkShape-47"/>
            <p:cNvSpPr/>
            <p:nvPr>
              <p:custDataLst>
                <p:tags r:id="rId53"/>
              </p:custDataLst>
            </p:nvPr>
          </p:nvSpPr>
          <p:spPr>
            <a:xfrm>
              <a:off x="4268963" y="4321968"/>
              <a:ext cx="79742" cy="312540"/>
            </a:xfrm>
            <a:custGeom>
              <a:avLst/>
              <a:gdLst/>
              <a:ahLst/>
              <a:cxnLst/>
              <a:rect l="0" t="0" r="0" b="0"/>
              <a:pathLst>
                <a:path w="79742" h="312540">
                  <a:moveTo>
                    <a:pt x="70865" y="0"/>
                  </a:moveTo>
                  <a:lnTo>
                    <a:pt x="70865" y="0"/>
                  </a:lnTo>
                  <a:lnTo>
                    <a:pt x="66124" y="0"/>
                  </a:lnTo>
                  <a:lnTo>
                    <a:pt x="42368" y="14259"/>
                  </a:lnTo>
                  <a:lnTo>
                    <a:pt x="16241" y="37242"/>
                  </a:lnTo>
                  <a:lnTo>
                    <a:pt x="5953" y="56675"/>
                  </a:lnTo>
                  <a:lnTo>
                    <a:pt x="716" y="76643"/>
                  </a:lnTo>
                  <a:lnTo>
                    <a:pt x="0" y="87311"/>
                  </a:lnTo>
                  <a:lnTo>
                    <a:pt x="802" y="90950"/>
                  </a:lnTo>
                  <a:lnTo>
                    <a:pt x="2328" y="93375"/>
                  </a:lnTo>
                  <a:lnTo>
                    <a:pt x="11906" y="102010"/>
                  </a:lnTo>
                  <a:lnTo>
                    <a:pt x="14692" y="102733"/>
                  </a:lnTo>
                  <a:lnTo>
                    <a:pt x="17542" y="102223"/>
                  </a:lnTo>
                  <a:lnTo>
                    <a:pt x="23353" y="100003"/>
                  </a:lnTo>
                  <a:lnTo>
                    <a:pt x="29244" y="99016"/>
                  </a:lnTo>
                  <a:lnTo>
                    <a:pt x="42878" y="88980"/>
                  </a:lnTo>
                  <a:lnTo>
                    <a:pt x="48504" y="81549"/>
                  </a:lnTo>
                  <a:lnTo>
                    <a:pt x="52989" y="73948"/>
                  </a:lnTo>
                  <a:lnTo>
                    <a:pt x="77740" y="46801"/>
                  </a:lnTo>
                  <a:lnTo>
                    <a:pt x="78882" y="42961"/>
                  </a:lnTo>
                  <a:lnTo>
                    <a:pt x="79389" y="39929"/>
                  </a:lnTo>
                  <a:lnTo>
                    <a:pt x="79741" y="48572"/>
                  </a:lnTo>
                  <a:lnTo>
                    <a:pt x="75049" y="87478"/>
                  </a:lnTo>
                  <a:lnTo>
                    <a:pt x="58803" y="130287"/>
                  </a:lnTo>
                  <a:lnTo>
                    <a:pt x="45243" y="162848"/>
                  </a:lnTo>
                  <a:lnTo>
                    <a:pt x="33397" y="203915"/>
                  </a:lnTo>
                  <a:lnTo>
                    <a:pt x="27162" y="247879"/>
                  </a:lnTo>
                  <a:lnTo>
                    <a:pt x="26272" y="286838"/>
                  </a:lnTo>
                  <a:lnTo>
                    <a:pt x="30973" y="301837"/>
                  </a:lnTo>
                  <a:lnTo>
                    <a:pt x="33356" y="305405"/>
                  </a:lnTo>
                  <a:lnTo>
                    <a:pt x="38650" y="309368"/>
                  </a:lnTo>
                  <a:lnTo>
                    <a:pt x="70865" y="31253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2" name="SMARTInkShape-48"/>
            <p:cNvSpPr/>
            <p:nvPr>
              <p:custDataLst>
                <p:tags r:id="rId54"/>
              </p:custDataLst>
            </p:nvPr>
          </p:nvSpPr>
          <p:spPr>
            <a:xfrm>
              <a:off x="4429656" y="4313039"/>
              <a:ext cx="142345" cy="258962"/>
            </a:xfrm>
            <a:custGeom>
              <a:avLst/>
              <a:gdLst/>
              <a:ahLst/>
              <a:cxnLst/>
              <a:rect l="0" t="0" r="0" b="0"/>
              <a:pathLst>
                <a:path w="142345" h="258962">
                  <a:moveTo>
                    <a:pt x="53047" y="0"/>
                  </a:moveTo>
                  <a:lnTo>
                    <a:pt x="53047" y="0"/>
                  </a:lnTo>
                  <a:lnTo>
                    <a:pt x="24368" y="36367"/>
                  </a:lnTo>
                  <a:lnTo>
                    <a:pt x="3501" y="77583"/>
                  </a:lnTo>
                  <a:lnTo>
                    <a:pt x="0" y="107414"/>
                  </a:lnTo>
                  <a:lnTo>
                    <a:pt x="1807" y="111297"/>
                  </a:lnTo>
                  <a:lnTo>
                    <a:pt x="9107" y="118258"/>
                  </a:lnTo>
                  <a:lnTo>
                    <a:pt x="16320" y="122012"/>
                  </a:lnTo>
                  <a:lnTo>
                    <a:pt x="19632" y="123013"/>
                  </a:lnTo>
                  <a:lnTo>
                    <a:pt x="28605" y="121480"/>
                  </a:lnTo>
                  <a:lnTo>
                    <a:pt x="40199" y="118483"/>
                  </a:lnTo>
                  <a:lnTo>
                    <a:pt x="61476" y="115804"/>
                  </a:lnTo>
                  <a:lnTo>
                    <a:pt x="102524" y="100682"/>
                  </a:lnTo>
                  <a:lnTo>
                    <a:pt x="117721" y="98711"/>
                  </a:lnTo>
                  <a:lnTo>
                    <a:pt x="124125" y="101088"/>
                  </a:lnTo>
                  <a:lnTo>
                    <a:pt x="127221" y="103110"/>
                  </a:lnTo>
                  <a:lnTo>
                    <a:pt x="129285" y="106444"/>
                  </a:lnTo>
                  <a:lnTo>
                    <a:pt x="131579" y="115438"/>
                  </a:lnTo>
                  <a:lnTo>
                    <a:pt x="125565" y="156721"/>
                  </a:lnTo>
                  <a:lnTo>
                    <a:pt x="110491" y="198877"/>
                  </a:lnTo>
                  <a:lnTo>
                    <a:pt x="98348" y="240380"/>
                  </a:lnTo>
                  <a:lnTo>
                    <a:pt x="98130" y="243598"/>
                  </a:lnTo>
                  <a:lnTo>
                    <a:pt x="103180" y="252463"/>
                  </a:lnTo>
                  <a:lnTo>
                    <a:pt x="107305" y="257606"/>
                  </a:lnTo>
                  <a:lnTo>
                    <a:pt x="142344" y="25896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3" name="SMARTInkShape-49"/>
            <p:cNvSpPr/>
            <p:nvPr>
              <p:custDataLst>
                <p:tags r:id="rId55"/>
              </p:custDataLst>
            </p:nvPr>
          </p:nvSpPr>
          <p:spPr>
            <a:xfrm>
              <a:off x="4723804" y="4268390"/>
              <a:ext cx="44650" cy="232173"/>
            </a:xfrm>
            <a:custGeom>
              <a:avLst/>
              <a:gdLst/>
              <a:ahLst/>
              <a:cxnLst/>
              <a:rect l="0" t="0" r="0" b="0"/>
              <a:pathLst>
                <a:path w="44650" h="232173">
                  <a:moveTo>
                    <a:pt x="44649" y="0"/>
                  </a:moveTo>
                  <a:lnTo>
                    <a:pt x="44649" y="0"/>
                  </a:lnTo>
                  <a:lnTo>
                    <a:pt x="42003" y="29141"/>
                  </a:lnTo>
                  <a:lnTo>
                    <a:pt x="32220" y="72454"/>
                  </a:lnTo>
                  <a:lnTo>
                    <a:pt x="27504" y="114260"/>
                  </a:lnTo>
                  <a:lnTo>
                    <a:pt x="19755" y="158877"/>
                  </a:lnTo>
                  <a:lnTo>
                    <a:pt x="10011" y="201876"/>
                  </a:lnTo>
                  <a:lnTo>
                    <a:pt x="8258" y="221872"/>
                  </a:lnTo>
                  <a:lnTo>
                    <a:pt x="0" y="23217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4" name="SMARTInkShape-50"/>
            <p:cNvSpPr/>
            <p:nvPr>
              <p:custDataLst>
                <p:tags r:id="rId56"/>
              </p:custDataLst>
            </p:nvPr>
          </p:nvSpPr>
          <p:spPr>
            <a:xfrm>
              <a:off x="4705945" y="4366617"/>
              <a:ext cx="142876" cy="16601"/>
            </a:xfrm>
            <a:custGeom>
              <a:avLst/>
              <a:gdLst/>
              <a:ahLst/>
              <a:cxnLst/>
              <a:rect l="0" t="0" r="0" b="0"/>
              <a:pathLst>
                <a:path w="142876" h="16601">
                  <a:moveTo>
                    <a:pt x="0" y="0"/>
                  </a:moveTo>
                  <a:lnTo>
                    <a:pt x="0" y="0"/>
                  </a:lnTo>
                  <a:lnTo>
                    <a:pt x="20117" y="0"/>
                  </a:lnTo>
                  <a:lnTo>
                    <a:pt x="26470" y="2645"/>
                  </a:lnTo>
                  <a:lnTo>
                    <a:pt x="29553" y="4741"/>
                  </a:lnTo>
                  <a:lnTo>
                    <a:pt x="51688" y="11024"/>
                  </a:lnTo>
                  <a:lnTo>
                    <a:pt x="55295" y="13302"/>
                  </a:lnTo>
                  <a:lnTo>
                    <a:pt x="74592" y="16509"/>
                  </a:lnTo>
                  <a:lnTo>
                    <a:pt x="112924" y="16600"/>
                  </a:lnTo>
                  <a:lnTo>
                    <a:pt x="142875" y="892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5" name="SMARTInkShape-51"/>
            <p:cNvSpPr/>
            <p:nvPr>
              <p:custDataLst>
                <p:tags r:id="rId57"/>
              </p:custDataLst>
            </p:nvPr>
          </p:nvSpPr>
          <p:spPr>
            <a:xfrm>
              <a:off x="4786312" y="4314789"/>
              <a:ext cx="223244" cy="230423"/>
            </a:xfrm>
            <a:custGeom>
              <a:avLst/>
              <a:gdLst/>
              <a:ahLst/>
              <a:cxnLst/>
              <a:rect l="0" t="0" r="0" b="0"/>
              <a:pathLst>
                <a:path w="223244" h="230423">
                  <a:moveTo>
                    <a:pt x="223243" y="33968"/>
                  </a:moveTo>
                  <a:lnTo>
                    <a:pt x="223243" y="33968"/>
                  </a:lnTo>
                  <a:lnTo>
                    <a:pt x="210814" y="21540"/>
                  </a:lnTo>
                  <a:lnTo>
                    <a:pt x="168573" y="4157"/>
                  </a:lnTo>
                  <a:lnTo>
                    <a:pt x="147293" y="0"/>
                  </a:lnTo>
                  <a:lnTo>
                    <a:pt x="134586" y="1673"/>
                  </a:lnTo>
                  <a:lnTo>
                    <a:pt x="128419" y="3509"/>
                  </a:lnTo>
                  <a:lnTo>
                    <a:pt x="124308" y="7710"/>
                  </a:lnTo>
                  <a:lnTo>
                    <a:pt x="119740" y="20313"/>
                  </a:lnTo>
                  <a:lnTo>
                    <a:pt x="117169" y="34663"/>
                  </a:lnTo>
                  <a:lnTo>
                    <a:pt x="122438" y="69788"/>
                  </a:lnTo>
                  <a:lnTo>
                    <a:pt x="124506" y="109651"/>
                  </a:lnTo>
                  <a:lnTo>
                    <a:pt x="123956" y="150613"/>
                  </a:lnTo>
                  <a:lnTo>
                    <a:pt x="112579" y="190036"/>
                  </a:lnTo>
                  <a:lnTo>
                    <a:pt x="101628" y="200236"/>
                  </a:lnTo>
                  <a:lnTo>
                    <a:pt x="65606" y="214868"/>
                  </a:lnTo>
                  <a:lnTo>
                    <a:pt x="25335" y="227687"/>
                  </a:lnTo>
                  <a:lnTo>
                    <a:pt x="0" y="23042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70" name="SMARTInkShape-Group12"/>
          <p:cNvGrpSpPr/>
          <p:nvPr/>
        </p:nvGrpSpPr>
        <p:grpSpPr>
          <a:xfrm>
            <a:off x="1348383" y="4446984"/>
            <a:ext cx="375047" cy="508994"/>
            <a:chOff x="1348383" y="4446984"/>
            <a:chExt cx="375047" cy="508994"/>
          </a:xfrm>
        </p:grpSpPr>
        <p:sp>
          <p:nvSpPr>
            <p:cNvPr id="167" name="SMARTInkShape-52"/>
            <p:cNvSpPr/>
            <p:nvPr>
              <p:custDataLst>
                <p:tags r:id="rId47"/>
              </p:custDataLst>
            </p:nvPr>
          </p:nvSpPr>
          <p:spPr>
            <a:xfrm>
              <a:off x="1348383" y="4554139"/>
              <a:ext cx="26790" cy="330401"/>
            </a:xfrm>
            <a:custGeom>
              <a:avLst/>
              <a:gdLst/>
              <a:ahLst/>
              <a:cxnLst/>
              <a:rect l="0" t="0" r="0" b="0"/>
              <a:pathLst>
                <a:path w="26790" h="330401">
                  <a:moveTo>
                    <a:pt x="0" y="0"/>
                  </a:moveTo>
                  <a:lnTo>
                    <a:pt x="0" y="0"/>
                  </a:lnTo>
                  <a:lnTo>
                    <a:pt x="7688" y="0"/>
                  </a:lnTo>
                  <a:lnTo>
                    <a:pt x="8857" y="39559"/>
                  </a:lnTo>
                  <a:lnTo>
                    <a:pt x="8915" y="77490"/>
                  </a:lnTo>
                  <a:lnTo>
                    <a:pt x="8925" y="115235"/>
                  </a:lnTo>
                  <a:lnTo>
                    <a:pt x="8928" y="151554"/>
                  </a:lnTo>
                  <a:lnTo>
                    <a:pt x="8929" y="194641"/>
                  </a:lnTo>
                  <a:lnTo>
                    <a:pt x="15066" y="235967"/>
                  </a:lnTo>
                  <a:lnTo>
                    <a:pt x="17491" y="274700"/>
                  </a:lnTo>
                  <a:lnTo>
                    <a:pt x="25515" y="317785"/>
                  </a:lnTo>
                  <a:lnTo>
                    <a:pt x="26789" y="33040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8" name="SMARTInkShape-53"/>
            <p:cNvSpPr/>
            <p:nvPr>
              <p:custDataLst>
                <p:tags r:id="rId48"/>
              </p:custDataLst>
            </p:nvPr>
          </p:nvSpPr>
          <p:spPr>
            <a:xfrm>
              <a:off x="1348383" y="4446984"/>
              <a:ext cx="35720" cy="1"/>
            </a:xfrm>
            <a:custGeom>
              <a:avLst/>
              <a:gdLst/>
              <a:ahLst/>
              <a:cxnLst/>
              <a:rect l="0" t="0" r="0" b="0"/>
              <a:pathLst>
                <a:path w="35720" h="1">
                  <a:moveTo>
                    <a:pt x="0" y="0"/>
                  </a:moveTo>
                  <a:lnTo>
                    <a:pt x="0" y="0"/>
                  </a:lnTo>
                  <a:lnTo>
                    <a:pt x="3571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9" name="SMARTInkShape-54"/>
            <p:cNvSpPr/>
            <p:nvPr>
              <p:custDataLst>
                <p:tags r:id="rId49"/>
              </p:custDataLst>
            </p:nvPr>
          </p:nvSpPr>
          <p:spPr>
            <a:xfrm>
              <a:off x="1500187" y="4581165"/>
              <a:ext cx="223243" cy="374813"/>
            </a:xfrm>
            <a:custGeom>
              <a:avLst/>
              <a:gdLst/>
              <a:ahLst/>
              <a:cxnLst/>
              <a:rect l="0" t="0" r="0" b="0"/>
              <a:pathLst>
                <a:path w="223243" h="374813">
                  <a:moveTo>
                    <a:pt x="0" y="115849"/>
                  </a:moveTo>
                  <a:lnTo>
                    <a:pt x="0" y="115849"/>
                  </a:lnTo>
                  <a:lnTo>
                    <a:pt x="993" y="131101"/>
                  </a:lnTo>
                  <a:lnTo>
                    <a:pt x="11024" y="173522"/>
                  </a:lnTo>
                  <a:lnTo>
                    <a:pt x="19905" y="213652"/>
                  </a:lnTo>
                  <a:lnTo>
                    <a:pt x="24750" y="231811"/>
                  </a:lnTo>
                  <a:lnTo>
                    <a:pt x="26670" y="256431"/>
                  </a:lnTo>
                  <a:lnTo>
                    <a:pt x="26787" y="218546"/>
                  </a:lnTo>
                  <a:lnTo>
                    <a:pt x="27781" y="182304"/>
                  </a:lnTo>
                  <a:lnTo>
                    <a:pt x="34892" y="154553"/>
                  </a:lnTo>
                  <a:lnTo>
                    <a:pt x="40427" y="112729"/>
                  </a:lnTo>
                  <a:lnTo>
                    <a:pt x="49019" y="69687"/>
                  </a:lnTo>
                  <a:lnTo>
                    <a:pt x="65607" y="25179"/>
                  </a:lnTo>
                  <a:lnTo>
                    <a:pt x="74451" y="8838"/>
                  </a:lnTo>
                  <a:lnTo>
                    <a:pt x="80384" y="3797"/>
                  </a:lnTo>
                  <a:lnTo>
                    <a:pt x="87320" y="1556"/>
                  </a:lnTo>
                  <a:lnTo>
                    <a:pt x="108893" y="0"/>
                  </a:lnTo>
                  <a:lnTo>
                    <a:pt x="112283" y="1906"/>
                  </a:lnTo>
                  <a:lnTo>
                    <a:pt x="132624" y="24643"/>
                  </a:lnTo>
                  <a:lnTo>
                    <a:pt x="138319" y="35957"/>
                  </a:lnTo>
                  <a:lnTo>
                    <a:pt x="149405" y="80562"/>
                  </a:lnTo>
                  <a:lnTo>
                    <a:pt x="157929" y="118734"/>
                  </a:lnTo>
                  <a:lnTo>
                    <a:pt x="166739" y="152754"/>
                  </a:lnTo>
                  <a:lnTo>
                    <a:pt x="172664" y="182853"/>
                  </a:lnTo>
                  <a:lnTo>
                    <a:pt x="178604" y="213430"/>
                  </a:lnTo>
                  <a:lnTo>
                    <a:pt x="184881" y="253242"/>
                  </a:lnTo>
                  <a:lnTo>
                    <a:pt x="189387" y="286535"/>
                  </a:lnTo>
                  <a:lnTo>
                    <a:pt x="197006" y="321536"/>
                  </a:lnTo>
                  <a:lnTo>
                    <a:pt x="223242" y="37481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71" name="SMARTInkShape-55"/>
          <p:cNvSpPr/>
          <p:nvPr>
            <p:custDataLst>
              <p:tags r:id="rId2"/>
            </p:custDataLst>
          </p:nvPr>
        </p:nvSpPr>
        <p:spPr>
          <a:xfrm>
            <a:off x="366117" y="4000501"/>
            <a:ext cx="650349" cy="294679"/>
          </a:xfrm>
          <a:custGeom>
            <a:avLst/>
            <a:gdLst/>
            <a:ahLst/>
            <a:cxnLst/>
            <a:rect l="0" t="0" r="0" b="0"/>
            <a:pathLst>
              <a:path w="650349" h="294679">
                <a:moveTo>
                  <a:pt x="0" y="160733"/>
                </a:moveTo>
                <a:lnTo>
                  <a:pt x="0" y="160733"/>
                </a:lnTo>
                <a:lnTo>
                  <a:pt x="43681" y="160733"/>
                </a:lnTo>
                <a:lnTo>
                  <a:pt x="84557" y="160733"/>
                </a:lnTo>
                <a:lnTo>
                  <a:pt x="124600" y="160733"/>
                </a:lnTo>
                <a:lnTo>
                  <a:pt x="167766" y="160733"/>
                </a:lnTo>
                <a:lnTo>
                  <a:pt x="210508" y="160733"/>
                </a:lnTo>
                <a:lnTo>
                  <a:pt x="237329" y="158087"/>
                </a:lnTo>
                <a:lnTo>
                  <a:pt x="281781" y="149710"/>
                </a:lnTo>
                <a:lnTo>
                  <a:pt x="322747" y="143774"/>
                </a:lnTo>
                <a:lnTo>
                  <a:pt x="365160" y="136816"/>
                </a:lnTo>
                <a:lnTo>
                  <a:pt x="404861" y="127044"/>
                </a:lnTo>
                <a:lnTo>
                  <a:pt x="445891" y="119145"/>
                </a:lnTo>
                <a:lnTo>
                  <a:pt x="486851" y="116354"/>
                </a:lnTo>
                <a:lnTo>
                  <a:pt x="523066" y="113492"/>
                </a:lnTo>
                <a:lnTo>
                  <a:pt x="537075" y="110964"/>
                </a:lnTo>
                <a:lnTo>
                  <a:pt x="556119" y="113134"/>
                </a:lnTo>
                <a:lnTo>
                  <a:pt x="600745" y="107158"/>
                </a:lnTo>
                <a:lnTo>
                  <a:pt x="605940" y="107156"/>
                </a:lnTo>
                <a:lnTo>
                  <a:pt x="606366" y="106163"/>
                </a:lnTo>
                <a:lnTo>
                  <a:pt x="606840" y="102414"/>
                </a:lnTo>
                <a:lnTo>
                  <a:pt x="604982" y="100026"/>
                </a:lnTo>
                <a:lnTo>
                  <a:pt x="561877" y="71416"/>
                </a:lnTo>
                <a:lnTo>
                  <a:pt x="525584" y="56551"/>
                </a:lnTo>
                <a:lnTo>
                  <a:pt x="482036" y="41670"/>
                </a:lnTo>
                <a:lnTo>
                  <a:pt x="439322" y="29765"/>
                </a:lnTo>
                <a:lnTo>
                  <a:pt x="395313" y="20504"/>
                </a:lnTo>
                <a:lnTo>
                  <a:pt x="357663" y="13640"/>
                </a:lnTo>
                <a:lnTo>
                  <a:pt x="315248" y="2481"/>
                </a:lnTo>
                <a:lnTo>
                  <a:pt x="271391" y="63"/>
                </a:lnTo>
                <a:lnTo>
                  <a:pt x="267951" y="0"/>
                </a:lnTo>
                <a:lnTo>
                  <a:pt x="284680" y="7066"/>
                </a:lnTo>
                <a:lnTo>
                  <a:pt x="297009" y="11022"/>
                </a:lnTo>
                <a:lnTo>
                  <a:pt x="331881" y="23095"/>
                </a:lnTo>
                <a:lnTo>
                  <a:pt x="370502" y="31042"/>
                </a:lnTo>
                <a:lnTo>
                  <a:pt x="411343" y="42170"/>
                </a:lnTo>
                <a:lnTo>
                  <a:pt x="453506" y="50458"/>
                </a:lnTo>
                <a:lnTo>
                  <a:pt x="496054" y="62590"/>
                </a:lnTo>
                <a:lnTo>
                  <a:pt x="506702" y="68374"/>
                </a:lnTo>
                <a:lnTo>
                  <a:pt x="549603" y="78486"/>
                </a:lnTo>
                <a:lnTo>
                  <a:pt x="591590" y="94353"/>
                </a:lnTo>
                <a:lnTo>
                  <a:pt x="608982" y="98070"/>
                </a:lnTo>
                <a:lnTo>
                  <a:pt x="632243" y="110503"/>
                </a:lnTo>
                <a:lnTo>
                  <a:pt x="638185" y="116250"/>
                </a:lnTo>
                <a:lnTo>
                  <a:pt x="639769" y="119171"/>
                </a:lnTo>
                <a:lnTo>
                  <a:pt x="641818" y="121119"/>
                </a:lnTo>
                <a:lnTo>
                  <a:pt x="646739" y="123283"/>
                </a:lnTo>
                <a:lnTo>
                  <a:pt x="648449" y="125845"/>
                </a:lnTo>
                <a:lnTo>
                  <a:pt x="650348" y="133982"/>
                </a:lnTo>
                <a:lnTo>
                  <a:pt x="649862" y="137939"/>
                </a:lnTo>
                <a:lnTo>
                  <a:pt x="646677" y="144980"/>
                </a:lnTo>
                <a:lnTo>
                  <a:pt x="626097" y="168374"/>
                </a:lnTo>
                <a:lnTo>
                  <a:pt x="584476" y="194865"/>
                </a:lnTo>
                <a:lnTo>
                  <a:pt x="543762" y="219024"/>
                </a:lnTo>
                <a:lnTo>
                  <a:pt x="502827" y="253770"/>
                </a:lnTo>
                <a:lnTo>
                  <a:pt x="494346" y="258637"/>
                </a:lnTo>
                <a:lnTo>
                  <a:pt x="455414" y="29467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74" name="SMARTInkShape-Group14"/>
          <p:cNvGrpSpPr/>
          <p:nvPr/>
        </p:nvGrpSpPr>
        <p:grpSpPr>
          <a:xfrm>
            <a:off x="5170289" y="4357687"/>
            <a:ext cx="294681" cy="159663"/>
            <a:chOff x="5170289" y="4357687"/>
            <a:chExt cx="294681" cy="159663"/>
          </a:xfrm>
        </p:grpSpPr>
        <p:sp>
          <p:nvSpPr>
            <p:cNvPr id="172" name="SMARTInkShape-56"/>
            <p:cNvSpPr/>
            <p:nvPr>
              <p:custDataLst>
                <p:tags r:id="rId45"/>
              </p:custDataLst>
            </p:nvPr>
          </p:nvSpPr>
          <p:spPr>
            <a:xfrm>
              <a:off x="5170289" y="4357687"/>
              <a:ext cx="214314" cy="44650"/>
            </a:xfrm>
            <a:custGeom>
              <a:avLst/>
              <a:gdLst/>
              <a:ahLst/>
              <a:cxnLst/>
              <a:rect l="0" t="0" r="0" b="0"/>
              <a:pathLst>
                <a:path w="214314" h="44650">
                  <a:moveTo>
                    <a:pt x="0" y="44649"/>
                  </a:moveTo>
                  <a:lnTo>
                    <a:pt x="0" y="44649"/>
                  </a:lnTo>
                  <a:lnTo>
                    <a:pt x="9480" y="39908"/>
                  </a:lnTo>
                  <a:lnTo>
                    <a:pt x="49670" y="31346"/>
                  </a:lnTo>
                  <a:lnTo>
                    <a:pt x="92604" y="17676"/>
                  </a:lnTo>
                  <a:lnTo>
                    <a:pt x="132835" y="10658"/>
                  </a:lnTo>
                  <a:lnTo>
                    <a:pt x="175801" y="9157"/>
                  </a:lnTo>
                  <a:lnTo>
                    <a:pt x="189259" y="8039"/>
                  </a:lnTo>
                  <a:lnTo>
                    <a:pt x="21431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3" name="SMARTInkShape-57"/>
            <p:cNvSpPr/>
            <p:nvPr>
              <p:custDataLst>
                <p:tags r:id="rId46"/>
              </p:custDataLst>
            </p:nvPr>
          </p:nvSpPr>
          <p:spPr>
            <a:xfrm>
              <a:off x="5188148" y="4473773"/>
              <a:ext cx="276822" cy="43577"/>
            </a:xfrm>
            <a:custGeom>
              <a:avLst/>
              <a:gdLst/>
              <a:ahLst/>
              <a:cxnLst/>
              <a:rect l="0" t="0" r="0" b="0"/>
              <a:pathLst>
                <a:path w="276822" h="43577">
                  <a:moveTo>
                    <a:pt x="0" y="26789"/>
                  </a:moveTo>
                  <a:lnTo>
                    <a:pt x="0" y="26789"/>
                  </a:lnTo>
                  <a:lnTo>
                    <a:pt x="29142" y="29435"/>
                  </a:lnTo>
                  <a:lnTo>
                    <a:pt x="73732" y="41029"/>
                  </a:lnTo>
                  <a:lnTo>
                    <a:pt x="109600" y="43576"/>
                  </a:lnTo>
                  <a:lnTo>
                    <a:pt x="148942" y="41791"/>
                  </a:lnTo>
                  <a:lnTo>
                    <a:pt x="186676" y="34872"/>
                  </a:lnTo>
                  <a:lnTo>
                    <a:pt x="230241" y="23645"/>
                  </a:lnTo>
                  <a:lnTo>
                    <a:pt x="276821"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81" name="SMARTInkShape-Group15"/>
          <p:cNvGrpSpPr/>
          <p:nvPr/>
        </p:nvGrpSpPr>
        <p:grpSpPr>
          <a:xfrm>
            <a:off x="5706080" y="4259461"/>
            <a:ext cx="1134061" cy="401738"/>
            <a:chOff x="5706080" y="4259461"/>
            <a:chExt cx="1134061" cy="401738"/>
          </a:xfrm>
        </p:grpSpPr>
        <p:sp>
          <p:nvSpPr>
            <p:cNvPr id="175" name="SMARTInkShape-58"/>
            <p:cNvSpPr/>
            <p:nvPr>
              <p:custDataLst>
                <p:tags r:id="rId39"/>
              </p:custDataLst>
            </p:nvPr>
          </p:nvSpPr>
          <p:spPr>
            <a:xfrm>
              <a:off x="5706080" y="4277344"/>
              <a:ext cx="307782" cy="383855"/>
            </a:xfrm>
            <a:custGeom>
              <a:avLst/>
              <a:gdLst/>
              <a:ahLst/>
              <a:cxnLst/>
              <a:rect l="0" t="0" r="0" b="0"/>
              <a:pathLst>
                <a:path w="307782" h="383855">
                  <a:moveTo>
                    <a:pt x="35709" y="62484"/>
                  </a:moveTo>
                  <a:lnTo>
                    <a:pt x="35709" y="62484"/>
                  </a:lnTo>
                  <a:lnTo>
                    <a:pt x="35709" y="99771"/>
                  </a:lnTo>
                  <a:lnTo>
                    <a:pt x="33063" y="135990"/>
                  </a:lnTo>
                  <a:lnTo>
                    <a:pt x="27330" y="180613"/>
                  </a:lnTo>
                  <a:lnTo>
                    <a:pt x="26888" y="219432"/>
                  </a:lnTo>
                  <a:lnTo>
                    <a:pt x="20663" y="257197"/>
                  </a:lnTo>
                  <a:lnTo>
                    <a:pt x="13479" y="295799"/>
                  </a:lnTo>
                  <a:lnTo>
                    <a:pt x="8828" y="335745"/>
                  </a:lnTo>
                  <a:lnTo>
                    <a:pt x="392" y="380170"/>
                  </a:lnTo>
                  <a:lnTo>
                    <a:pt x="0" y="383854"/>
                  </a:lnTo>
                  <a:lnTo>
                    <a:pt x="982" y="357879"/>
                  </a:lnTo>
                  <a:lnTo>
                    <a:pt x="12419" y="320363"/>
                  </a:lnTo>
                  <a:lnTo>
                    <a:pt x="26848" y="283722"/>
                  </a:lnTo>
                  <a:lnTo>
                    <a:pt x="33084" y="258343"/>
                  </a:lnTo>
                  <a:lnTo>
                    <a:pt x="39931" y="218361"/>
                  </a:lnTo>
                  <a:lnTo>
                    <a:pt x="48964" y="176445"/>
                  </a:lnTo>
                  <a:lnTo>
                    <a:pt x="62675" y="138933"/>
                  </a:lnTo>
                  <a:lnTo>
                    <a:pt x="80373" y="99721"/>
                  </a:lnTo>
                  <a:lnTo>
                    <a:pt x="95572" y="58196"/>
                  </a:lnTo>
                  <a:lnTo>
                    <a:pt x="109171" y="15862"/>
                  </a:lnTo>
                  <a:lnTo>
                    <a:pt x="114712" y="3114"/>
                  </a:lnTo>
                  <a:lnTo>
                    <a:pt x="116159" y="2068"/>
                  </a:lnTo>
                  <a:lnTo>
                    <a:pt x="124886" y="0"/>
                  </a:lnTo>
                  <a:lnTo>
                    <a:pt x="125003" y="39010"/>
                  </a:lnTo>
                  <a:lnTo>
                    <a:pt x="124013" y="78206"/>
                  </a:lnTo>
                  <a:lnTo>
                    <a:pt x="117938" y="115639"/>
                  </a:lnTo>
                  <a:lnTo>
                    <a:pt x="116627" y="148017"/>
                  </a:lnTo>
                  <a:lnTo>
                    <a:pt x="116239" y="183739"/>
                  </a:lnTo>
                  <a:lnTo>
                    <a:pt x="120848" y="227216"/>
                  </a:lnTo>
                  <a:lnTo>
                    <a:pt x="129381" y="269916"/>
                  </a:lnTo>
                  <a:lnTo>
                    <a:pt x="141225" y="312144"/>
                  </a:lnTo>
                  <a:lnTo>
                    <a:pt x="159965" y="343242"/>
                  </a:lnTo>
                  <a:lnTo>
                    <a:pt x="176908" y="355728"/>
                  </a:lnTo>
                  <a:lnTo>
                    <a:pt x="182828" y="356739"/>
                  </a:lnTo>
                  <a:lnTo>
                    <a:pt x="190866" y="357038"/>
                  </a:lnTo>
                  <a:lnTo>
                    <a:pt x="196610" y="354462"/>
                  </a:lnTo>
                  <a:lnTo>
                    <a:pt x="202471" y="351002"/>
                  </a:lnTo>
                  <a:lnTo>
                    <a:pt x="208382" y="349464"/>
                  </a:lnTo>
                  <a:lnTo>
                    <a:pt x="233900" y="328224"/>
                  </a:lnTo>
                  <a:lnTo>
                    <a:pt x="252937" y="307534"/>
                  </a:lnTo>
                  <a:lnTo>
                    <a:pt x="269927" y="273166"/>
                  </a:lnTo>
                  <a:lnTo>
                    <a:pt x="290787" y="235198"/>
                  </a:lnTo>
                  <a:lnTo>
                    <a:pt x="300774" y="194680"/>
                  </a:lnTo>
                  <a:lnTo>
                    <a:pt x="307781" y="153199"/>
                  </a:lnTo>
                  <a:lnTo>
                    <a:pt x="307773" y="139844"/>
                  </a:lnTo>
                  <a:lnTo>
                    <a:pt x="304423" y="113704"/>
                  </a:lnTo>
                  <a:lnTo>
                    <a:pt x="303843" y="93314"/>
                  </a:lnTo>
                  <a:lnTo>
                    <a:pt x="285740" y="4462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6" name="SMARTInkShape-59"/>
            <p:cNvSpPr/>
            <p:nvPr>
              <p:custDataLst>
                <p:tags r:id="rId40"/>
              </p:custDataLst>
            </p:nvPr>
          </p:nvSpPr>
          <p:spPr>
            <a:xfrm>
              <a:off x="6086461" y="4384476"/>
              <a:ext cx="146461" cy="214314"/>
            </a:xfrm>
            <a:custGeom>
              <a:avLst/>
              <a:gdLst/>
              <a:ahLst/>
              <a:cxnLst/>
              <a:rect l="0" t="0" r="0" b="0"/>
              <a:pathLst>
                <a:path w="146461" h="214314">
                  <a:moveTo>
                    <a:pt x="75023" y="0"/>
                  </a:moveTo>
                  <a:lnTo>
                    <a:pt x="75023" y="0"/>
                  </a:lnTo>
                  <a:lnTo>
                    <a:pt x="53655" y="20376"/>
                  </a:lnTo>
                  <a:lnTo>
                    <a:pt x="31909" y="35426"/>
                  </a:lnTo>
                  <a:lnTo>
                    <a:pt x="6826" y="76537"/>
                  </a:lnTo>
                  <a:lnTo>
                    <a:pt x="726" y="87264"/>
                  </a:lnTo>
                  <a:lnTo>
                    <a:pt x="0" y="101292"/>
                  </a:lnTo>
                  <a:lnTo>
                    <a:pt x="11064" y="139004"/>
                  </a:lnTo>
                  <a:lnTo>
                    <a:pt x="12540" y="140295"/>
                  </a:lnTo>
                  <a:lnTo>
                    <a:pt x="16827" y="141728"/>
                  </a:lnTo>
                  <a:lnTo>
                    <a:pt x="18366" y="143102"/>
                  </a:lnTo>
                  <a:lnTo>
                    <a:pt x="20076" y="147276"/>
                  </a:lnTo>
                  <a:lnTo>
                    <a:pt x="21524" y="148785"/>
                  </a:lnTo>
                  <a:lnTo>
                    <a:pt x="25779" y="150463"/>
                  </a:lnTo>
                  <a:lnTo>
                    <a:pt x="33753" y="151407"/>
                  </a:lnTo>
                  <a:lnTo>
                    <a:pt x="76104" y="126912"/>
                  </a:lnTo>
                  <a:lnTo>
                    <a:pt x="88072" y="112961"/>
                  </a:lnTo>
                  <a:lnTo>
                    <a:pt x="113269" y="72018"/>
                  </a:lnTo>
                  <a:lnTo>
                    <a:pt x="123617" y="51656"/>
                  </a:lnTo>
                  <a:lnTo>
                    <a:pt x="128544" y="9988"/>
                  </a:lnTo>
                  <a:lnTo>
                    <a:pt x="128584" y="13984"/>
                  </a:lnTo>
                  <a:lnTo>
                    <a:pt x="116170" y="51858"/>
                  </a:lnTo>
                  <a:lnTo>
                    <a:pt x="111814" y="88958"/>
                  </a:lnTo>
                  <a:lnTo>
                    <a:pt x="110953" y="127595"/>
                  </a:lnTo>
                  <a:lnTo>
                    <a:pt x="115524" y="168410"/>
                  </a:lnTo>
                  <a:lnTo>
                    <a:pt x="124048" y="203015"/>
                  </a:lnTo>
                  <a:lnTo>
                    <a:pt x="126557" y="206781"/>
                  </a:lnTo>
                  <a:lnTo>
                    <a:pt x="131992" y="210966"/>
                  </a:lnTo>
                  <a:lnTo>
                    <a:pt x="146460" y="21431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7" name="SMARTInkShape-60"/>
            <p:cNvSpPr/>
            <p:nvPr>
              <p:custDataLst>
                <p:tags r:id="rId41"/>
              </p:custDataLst>
            </p:nvPr>
          </p:nvSpPr>
          <p:spPr>
            <a:xfrm>
              <a:off x="6375796" y="4259461"/>
              <a:ext cx="53470" cy="342039"/>
            </a:xfrm>
            <a:custGeom>
              <a:avLst/>
              <a:gdLst/>
              <a:ahLst/>
              <a:cxnLst/>
              <a:rect l="0" t="0" r="0" b="0"/>
              <a:pathLst>
                <a:path w="53470" h="342039">
                  <a:moveTo>
                    <a:pt x="44649" y="0"/>
                  </a:moveTo>
                  <a:lnTo>
                    <a:pt x="44649" y="0"/>
                  </a:lnTo>
                  <a:lnTo>
                    <a:pt x="49389" y="4740"/>
                  </a:lnTo>
                  <a:lnTo>
                    <a:pt x="51717" y="9713"/>
                  </a:lnTo>
                  <a:lnTo>
                    <a:pt x="53469" y="39293"/>
                  </a:lnTo>
                  <a:lnTo>
                    <a:pt x="46497" y="83483"/>
                  </a:lnTo>
                  <a:lnTo>
                    <a:pt x="43901" y="127043"/>
                  </a:lnTo>
                  <a:lnTo>
                    <a:pt x="36992" y="165190"/>
                  </a:lnTo>
                  <a:lnTo>
                    <a:pt x="29834" y="202478"/>
                  </a:lnTo>
                  <a:lnTo>
                    <a:pt x="27058" y="245546"/>
                  </a:lnTo>
                  <a:lnTo>
                    <a:pt x="26824" y="284412"/>
                  </a:lnTo>
                  <a:lnTo>
                    <a:pt x="19105" y="326324"/>
                  </a:lnTo>
                  <a:lnTo>
                    <a:pt x="15767" y="336195"/>
                  </a:lnTo>
                  <a:lnTo>
                    <a:pt x="13488" y="340215"/>
                  </a:lnTo>
                  <a:lnTo>
                    <a:pt x="10977" y="341903"/>
                  </a:lnTo>
                  <a:lnTo>
                    <a:pt x="8309" y="342038"/>
                  </a:lnTo>
                  <a:lnTo>
                    <a:pt x="5540" y="341134"/>
                  </a:lnTo>
                  <a:lnTo>
                    <a:pt x="3694" y="339540"/>
                  </a:lnTo>
                  <a:lnTo>
                    <a:pt x="0" y="33039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8" name="SMARTInkShape-61"/>
            <p:cNvSpPr/>
            <p:nvPr>
              <p:custDataLst>
                <p:tags r:id="rId42"/>
              </p:custDataLst>
            </p:nvPr>
          </p:nvSpPr>
          <p:spPr>
            <a:xfrm>
              <a:off x="6331148" y="4357687"/>
              <a:ext cx="160735" cy="75090"/>
            </a:xfrm>
            <a:custGeom>
              <a:avLst/>
              <a:gdLst/>
              <a:ahLst/>
              <a:cxnLst/>
              <a:rect l="0" t="0" r="0" b="0"/>
              <a:pathLst>
                <a:path w="160735" h="75090">
                  <a:moveTo>
                    <a:pt x="0" y="0"/>
                  </a:moveTo>
                  <a:lnTo>
                    <a:pt x="0" y="0"/>
                  </a:lnTo>
                  <a:lnTo>
                    <a:pt x="43680" y="24909"/>
                  </a:lnTo>
                  <a:lnTo>
                    <a:pt x="84233" y="51138"/>
                  </a:lnTo>
                  <a:lnTo>
                    <a:pt x="125524" y="70725"/>
                  </a:lnTo>
                  <a:lnTo>
                    <a:pt x="141117" y="75089"/>
                  </a:lnTo>
                  <a:lnTo>
                    <a:pt x="160734" y="7143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9" name="SMARTInkShape-62"/>
            <p:cNvSpPr/>
            <p:nvPr>
              <p:custDataLst>
                <p:tags r:id="rId43"/>
              </p:custDataLst>
            </p:nvPr>
          </p:nvSpPr>
          <p:spPr>
            <a:xfrm>
              <a:off x="6518671" y="4357687"/>
              <a:ext cx="115529" cy="168953"/>
            </a:xfrm>
            <a:custGeom>
              <a:avLst/>
              <a:gdLst/>
              <a:ahLst/>
              <a:cxnLst/>
              <a:rect l="0" t="0" r="0" b="0"/>
              <a:pathLst>
                <a:path w="115529" h="168953">
                  <a:moveTo>
                    <a:pt x="0" y="35719"/>
                  </a:moveTo>
                  <a:lnTo>
                    <a:pt x="0" y="35719"/>
                  </a:lnTo>
                  <a:lnTo>
                    <a:pt x="0" y="48148"/>
                  </a:lnTo>
                  <a:lnTo>
                    <a:pt x="9095" y="89860"/>
                  </a:lnTo>
                  <a:lnTo>
                    <a:pt x="24089" y="133918"/>
                  </a:lnTo>
                  <a:lnTo>
                    <a:pt x="29889" y="147493"/>
                  </a:lnTo>
                  <a:lnTo>
                    <a:pt x="38420" y="157495"/>
                  </a:lnTo>
                  <a:lnTo>
                    <a:pt x="48825" y="164256"/>
                  </a:lnTo>
                  <a:lnTo>
                    <a:pt x="72809" y="168952"/>
                  </a:lnTo>
                  <a:lnTo>
                    <a:pt x="87609" y="164713"/>
                  </a:lnTo>
                  <a:lnTo>
                    <a:pt x="96154" y="154565"/>
                  </a:lnTo>
                  <a:lnTo>
                    <a:pt x="111844" y="122403"/>
                  </a:lnTo>
                  <a:lnTo>
                    <a:pt x="115528" y="82840"/>
                  </a:lnTo>
                  <a:lnTo>
                    <a:pt x="114984" y="45137"/>
                  </a:lnTo>
                  <a:lnTo>
                    <a:pt x="10715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0" name="SMARTInkShape-63"/>
            <p:cNvSpPr/>
            <p:nvPr>
              <p:custDataLst>
                <p:tags r:id="rId44"/>
              </p:custDataLst>
            </p:nvPr>
          </p:nvSpPr>
          <p:spPr>
            <a:xfrm>
              <a:off x="6697265" y="4393406"/>
              <a:ext cx="142876" cy="214313"/>
            </a:xfrm>
            <a:custGeom>
              <a:avLst/>
              <a:gdLst/>
              <a:ahLst/>
              <a:cxnLst/>
              <a:rect l="0" t="0" r="0" b="0"/>
              <a:pathLst>
                <a:path w="142876" h="214313">
                  <a:moveTo>
                    <a:pt x="0" y="142875"/>
                  </a:moveTo>
                  <a:lnTo>
                    <a:pt x="0" y="142875"/>
                  </a:lnTo>
                  <a:lnTo>
                    <a:pt x="7130" y="134754"/>
                  </a:lnTo>
                  <a:lnTo>
                    <a:pt x="30053" y="91454"/>
                  </a:lnTo>
                  <a:lnTo>
                    <a:pt x="51358" y="51053"/>
                  </a:lnTo>
                  <a:lnTo>
                    <a:pt x="83600" y="14675"/>
                  </a:lnTo>
                  <a:lnTo>
                    <a:pt x="101437" y="3927"/>
                  </a:lnTo>
                  <a:lnTo>
                    <a:pt x="113289" y="1163"/>
                  </a:lnTo>
                  <a:lnTo>
                    <a:pt x="142875" y="0"/>
                  </a:lnTo>
                  <a:lnTo>
                    <a:pt x="138136" y="0"/>
                  </a:lnTo>
                  <a:lnTo>
                    <a:pt x="133161" y="2645"/>
                  </a:lnTo>
                  <a:lnTo>
                    <a:pt x="127644" y="6137"/>
                  </a:lnTo>
                  <a:lnTo>
                    <a:pt x="117804" y="8562"/>
                  </a:lnTo>
                  <a:lnTo>
                    <a:pt x="108549" y="16586"/>
                  </a:lnTo>
                  <a:lnTo>
                    <a:pt x="102828" y="17483"/>
                  </a:lnTo>
                  <a:lnTo>
                    <a:pt x="90943" y="17826"/>
                  </a:lnTo>
                  <a:lnTo>
                    <a:pt x="80778" y="26422"/>
                  </a:lnTo>
                  <a:lnTo>
                    <a:pt x="67076" y="26779"/>
                  </a:lnTo>
                  <a:lnTo>
                    <a:pt x="61892" y="29430"/>
                  </a:lnTo>
                  <a:lnTo>
                    <a:pt x="23780" y="65521"/>
                  </a:lnTo>
                  <a:lnTo>
                    <a:pt x="20492" y="76746"/>
                  </a:lnTo>
                  <a:lnTo>
                    <a:pt x="18013" y="117087"/>
                  </a:lnTo>
                  <a:lnTo>
                    <a:pt x="26963" y="147885"/>
                  </a:lnTo>
                  <a:lnTo>
                    <a:pt x="33695" y="160547"/>
                  </a:lnTo>
                  <a:lnTo>
                    <a:pt x="35320" y="172604"/>
                  </a:lnTo>
                  <a:lnTo>
                    <a:pt x="55801" y="202926"/>
                  </a:lnTo>
                  <a:lnTo>
                    <a:pt x="60021" y="206721"/>
                  </a:lnTo>
                  <a:lnTo>
                    <a:pt x="80367" y="21431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93" name="SMARTInkShape-Group16"/>
          <p:cNvGrpSpPr/>
          <p:nvPr/>
        </p:nvGrpSpPr>
        <p:grpSpPr>
          <a:xfrm>
            <a:off x="6465093" y="4375546"/>
            <a:ext cx="1321595" cy="848322"/>
            <a:chOff x="6465093" y="4375546"/>
            <a:chExt cx="1321595" cy="848322"/>
          </a:xfrm>
        </p:grpSpPr>
        <p:sp>
          <p:nvSpPr>
            <p:cNvPr id="182" name="SMARTInkShape-64"/>
            <p:cNvSpPr/>
            <p:nvPr>
              <p:custDataLst>
                <p:tags r:id="rId28"/>
              </p:custDataLst>
            </p:nvPr>
          </p:nvSpPr>
          <p:spPr>
            <a:xfrm>
              <a:off x="6760374" y="4393406"/>
              <a:ext cx="151204" cy="198621"/>
            </a:xfrm>
            <a:custGeom>
              <a:avLst/>
              <a:gdLst/>
              <a:ahLst/>
              <a:cxnLst/>
              <a:rect l="0" t="0" r="0" b="0"/>
              <a:pathLst>
                <a:path w="151204" h="198621">
                  <a:moveTo>
                    <a:pt x="26188" y="0"/>
                  </a:moveTo>
                  <a:lnTo>
                    <a:pt x="26188" y="0"/>
                  </a:lnTo>
                  <a:lnTo>
                    <a:pt x="46305" y="0"/>
                  </a:lnTo>
                  <a:lnTo>
                    <a:pt x="60481" y="4741"/>
                  </a:lnTo>
                  <a:lnTo>
                    <a:pt x="103257" y="41457"/>
                  </a:lnTo>
                  <a:lnTo>
                    <a:pt x="113679" y="51786"/>
                  </a:lnTo>
                  <a:lnTo>
                    <a:pt x="113289" y="52383"/>
                  </a:lnTo>
                  <a:lnTo>
                    <a:pt x="110210" y="53047"/>
                  </a:lnTo>
                  <a:lnTo>
                    <a:pt x="68205" y="52555"/>
                  </a:lnTo>
                  <a:lnTo>
                    <a:pt x="27026" y="45473"/>
                  </a:lnTo>
                  <a:lnTo>
                    <a:pt x="17301" y="45015"/>
                  </a:lnTo>
                  <a:lnTo>
                    <a:pt x="9670" y="47457"/>
                  </a:lnTo>
                  <a:lnTo>
                    <a:pt x="6246" y="49498"/>
                  </a:lnTo>
                  <a:lnTo>
                    <a:pt x="3964" y="51850"/>
                  </a:lnTo>
                  <a:lnTo>
                    <a:pt x="1427" y="57110"/>
                  </a:lnTo>
                  <a:lnTo>
                    <a:pt x="0" y="70389"/>
                  </a:lnTo>
                  <a:lnTo>
                    <a:pt x="2312" y="78578"/>
                  </a:lnTo>
                  <a:lnTo>
                    <a:pt x="5654" y="85525"/>
                  </a:lnTo>
                  <a:lnTo>
                    <a:pt x="8528" y="95015"/>
                  </a:lnTo>
                  <a:lnTo>
                    <a:pt x="38770" y="136223"/>
                  </a:lnTo>
                  <a:lnTo>
                    <a:pt x="81329" y="172347"/>
                  </a:lnTo>
                  <a:lnTo>
                    <a:pt x="109657" y="191655"/>
                  </a:lnTo>
                  <a:lnTo>
                    <a:pt x="125792" y="198620"/>
                  </a:lnTo>
                  <a:lnTo>
                    <a:pt x="151203" y="19645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3" name="SMARTInkShape-65"/>
            <p:cNvSpPr/>
            <p:nvPr>
              <p:custDataLst>
                <p:tags r:id="rId29"/>
              </p:custDataLst>
            </p:nvPr>
          </p:nvSpPr>
          <p:spPr>
            <a:xfrm>
              <a:off x="7001415" y="4429125"/>
              <a:ext cx="160195" cy="148328"/>
            </a:xfrm>
            <a:custGeom>
              <a:avLst/>
              <a:gdLst/>
              <a:ahLst/>
              <a:cxnLst/>
              <a:rect l="0" t="0" r="0" b="0"/>
              <a:pathLst>
                <a:path w="160195" h="148328">
                  <a:moveTo>
                    <a:pt x="35178" y="0"/>
                  </a:moveTo>
                  <a:lnTo>
                    <a:pt x="35178" y="0"/>
                  </a:lnTo>
                  <a:lnTo>
                    <a:pt x="25697" y="0"/>
                  </a:lnTo>
                  <a:lnTo>
                    <a:pt x="18398" y="2645"/>
                  </a:lnTo>
                  <a:lnTo>
                    <a:pt x="5626" y="12429"/>
                  </a:lnTo>
                  <a:lnTo>
                    <a:pt x="2200" y="18092"/>
                  </a:lnTo>
                  <a:lnTo>
                    <a:pt x="678" y="25900"/>
                  </a:lnTo>
                  <a:lnTo>
                    <a:pt x="0" y="39292"/>
                  </a:lnTo>
                  <a:lnTo>
                    <a:pt x="4991" y="55166"/>
                  </a:lnTo>
                  <a:lnTo>
                    <a:pt x="23817" y="90314"/>
                  </a:lnTo>
                  <a:lnTo>
                    <a:pt x="49194" y="111684"/>
                  </a:lnTo>
                  <a:lnTo>
                    <a:pt x="55629" y="114129"/>
                  </a:lnTo>
                  <a:lnTo>
                    <a:pt x="58735" y="113790"/>
                  </a:lnTo>
                  <a:lnTo>
                    <a:pt x="64830" y="110766"/>
                  </a:lnTo>
                  <a:lnTo>
                    <a:pt x="73841" y="98744"/>
                  </a:lnTo>
                  <a:lnTo>
                    <a:pt x="82793" y="82615"/>
                  </a:lnTo>
                  <a:lnTo>
                    <a:pt x="83789" y="76905"/>
                  </a:lnTo>
                  <a:lnTo>
                    <a:pt x="79832" y="53604"/>
                  </a:lnTo>
                  <a:lnTo>
                    <a:pt x="79826" y="96479"/>
                  </a:lnTo>
                  <a:lnTo>
                    <a:pt x="84567" y="119757"/>
                  </a:lnTo>
                  <a:lnTo>
                    <a:pt x="96996" y="139223"/>
                  </a:lnTo>
                  <a:lnTo>
                    <a:pt x="110277" y="146213"/>
                  </a:lnTo>
                  <a:lnTo>
                    <a:pt x="126103" y="148327"/>
                  </a:lnTo>
                  <a:lnTo>
                    <a:pt x="160194" y="1428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4" name="SMARTInkShape-66"/>
            <p:cNvSpPr/>
            <p:nvPr>
              <p:custDataLst>
                <p:tags r:id="rId30"/>
              </p:custDataLst>
            </p:nvPr>
          </p:nvSpPr>
          <p:spPr>
            <a:xfrm>
              <a:off x="7277695" y="4375546"/>
              <a:ext cx="35719" cy="250033"/>
            </a:xfrm>
            <a:custGeom>
              <a:avLst/>
              <a:gdLst/>
              <a:ahLst/>
              <a:cxnLst/>
              <a:rect l="0" t="0" r="0" b="0"/>
              <a:pathLst>
                <a:path w="35719" h="250033">
                  <a:moveTo>
                    <a:pt x="0" y="0"/>
                  </a:moveTo>
                  <a:lnTo>
                    <a:pt x="0" y="0"/>
                  </a:lnTo>
                  <a:lnTo>
                    <a:pt x="9481" y="14222"/>
                  </a:lnTo>
                  <a:lnTo>
                    <a:pt x="17195" y="57968"/>
                  </a:lnTo>
                  <a:lnTo>
                    <a:pt x="24600" y="97330"/>
                  </a:lnTo>
                  <a:lnTo>
                    <a:pt x="31097" y="133768"/>
                  </a:lnTo>
                  <a:lnTo>
                    <a:pt x="33664" y="162310"/>
                  </a:lnTo>
                  <a:lnTo>
                    <a:pt x="34806" y="195170"/>
                  </a:lnTo>
                  <a:lnTo>
                    <a:pt x="35718" y="25003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5" name="SMARTInkShape-67"/>
            <p:cNvSpPr/>
            <p:nvPr>
              <p:custDataLst>
                <p:tags r:id="rId31"/>
              </p:custDataLst>
            </p:nvPr>
          </p:nvSpPr>
          <p:spPr>
            <a:xfrm>
              <a:off x="6465093" y="4685136"/>
              <a:ext cx="238925" cy="375745"/>
            </a:xfrm>
            <a:custGeom>
              <a:avLst/>
              <a:gdLst/>
              <a:ahLst/>
              <a:cxnLst/>
              <a:rect l="0" t="0" r="0" b="0"/>
              <a:pathLst>
                <a:path w="238925" h="375745">
                  <a:moveTo>
                    <a:pt x="0" y="20809"/>
                  </a:moveTo>
                  <a:lnTo>
                    <a:pt x="0" y="20809"/>
                  </a:lnTo>
                  <a:lnTo>
                    <a:pt x="2646" y="38461"/>
                  </a:lnTo>
                  <a:lnTo>
                    <a:pt x="7689" y="74347"/>
                  </a:lnTo>
                  <a:lnTo>
                    <a:pt x="15814" y="110098"/>
                  </a:lnTo>
                  <a:lnTo>
                    <a:pt x="24328" y="148469"/>
                  </a:lnTo>
                  <a:lnTo>
                    <a:pt x="28706" y="177035"/>
                  </a:lnTo>
                  <a:lnTo>
                    <a:pt x="39074" y="209206"/>
                  </a:lnTo>
                  <a:lnTo>
                    <a:pt x="44817" y="237164"/>
                  </a:lnTo>
                  <a:lnTo>
                    <a:pt x="49685" y="269763"/>
                  </a:lnTo>
                  <a:lnTo>
                    <a:pt x="53417" y="310430"/>
                  </a:lnTo>
                  <a:lnTo>
                    <a:pt x="60418" y="351789"/>
                  </a:lnTo>
                  <a:lnTo>
                    <a:pt x="62385" y="375744"/>
                  </a:lnTo>
                  <a:lnTo>
                    <a:pt x="61434" y="375503"/>
                  </a:lnTo>
                  <a:lnTo>
                    <a:pt x="57731" y="372589"/>
                  </a:lnTo>
                  <a:lnTo>
                    <a:pt x="41514" y="329141"/>
                  </a:lnTo>
                  <a:lnTo>
                    <a:pt x="29735" y="293822"/>
                  </a:lnTo>
                  <a:lnTo>
                    <a:pt x="20827" y="249206"/>
                  </a:lnTo>
                  <a:lnTo>
                    <a:pt x="14879" y="215585"/>
                  </a:lnTo>
                  <a:lnTo>
                    <a:pt x="11574" y="180798"/>
                  </a:lnTo>
                  <a:lnTo>
                    <a:pt x="10106" y="145493"/>
                  </a:lnTo>
                  <a:lnTo>
                    <a:pt x="9452" y="109959"/>
                  </a:lnTo>
                  <a:lnTo>
                    <a:pt x="9085" y="70705"/>
                  </a:lnTo>
                  <a:lnTo>
                    <a:pt x="16091" y="26623"/>
                  </a:lnTo>
                  <a:lnTo>
                    <a:pt x="21373" y="14132"/>
                  </a:lnTo>
                  <a:lnTo>
                    <a:pt x="29675" y="5274"/>
                  </a:lnTo>
                  <a:lnTo>
                    <a:pt x="34665" y="1523"/>
                  </a:lnTo>
                  <a:lnTo>
                    <a:pt x="50795" y="0"/>
                  </a:lnTo>
                  <a:lnTo>
                    <a:pt x="71193" y="3623"/>
                  </a:lnTo>
                  <a:lnTo>
                    <a:pt x="111334" y="19473"/>
                  </a:lnTo>
                  <a:lnTo>
                    <a:pt x="125881" y="28152"/>
                  </a:lnTo>
                  <a:lnTo>
                    <a:pt x="163526" y="67903"/>
                  </a:lnTo>
                  <a:lnTo>
                    <a:pt x="193453" y="102871"/>
                  </a:lnTo>
                  <a:lnTo>
                    <a:pt x="211148" y="139214"/>
                  </a:lnTo>
                  <a:lnTo>
                    <a:pt x="226053" y="177049"/>
                  </a:lnTo>
                  <a:lnTo>
                    <a:pt x="237835" y="217954"/>
                  </a:lnTo>
                  <a:lnTo>
                    <a:pt x="238924" y="223676"/>
                  </a:lnTo>
                  <a:lnTo>
                    <a:pt x="233223" y="257182"/>
                  </a:lnTo>
                  <a:lnTo>
                    <a:pt x="231880" y="258758"/>
                  </a:lnTo>
                  <a:lnTo>
                    <a:pt x="227743" y="260508"/>
                  </a:lnTo>
                  <a:lnTo>
                    <a:pt x="211208" y="261788"/>
                  </a:lnTo>
                  <a:lnTo>
                    <a:pt x="168608" y="249471"/>
                  </a:lnTo>
                  <a:lnTo>
                    <a:pt x="125474" y="229150"/>
                  </a:lnTo>
                  <a:lnTo>
                    <a:pt x="109223" y="226451"/>
                  </a:lnTo>
                  <a:lnTo>
                    <a:pt x="108074" y="231598"/>
                  </a:lnTo>
                  <a:lnTo>
                    <a:pt x="108557" y="241494"/>
                  </a:lnTo>
                  <a:lnTo>
                    <a:pt x="114407" y="261814"/>
                  </a:lnTo>
                  <a:lnTo>
                    <a:pt x="143735" y="305127"/>
                  </a:lnTo>
                  <a:lnTo>
                    <a:pt x="181649" y="348147"/>
                  </a:lnTo>
                  <a:lnTo>
                    <a:pt x="201548" y="361325"/>
                  </a:lnTo>
                  <a:lnTo>
                    <a:pt x="232172" y="36906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6" name="SMARTInkShape-68"/>
            <p:cNvSpPr/>
            <p:nvPr>
              <p:custDataLst>
                <p:tags r:id="rId32"/>
              </p:custDataLst>
            </p:nvPr>
          </p:nvSpPr>
          <p:spPr>
            <a:xfrm>
              <a:off x="6813351" y="4929188"/>
              <a:ext cx="107157" cy="151805"/>
            </a:xfrm>
            <a:custGeom>
              <a:avLst/>
              <a:gdLst/>
              <a:ahLst/>
              <a:cxnLst/>
              <a:rect l="0" t="0" r="0" b="0"/>
              <a:pathLst>
                <a:path w="107157" h="151805">
                  <a:moveTo>
                    <a:pt x="0" y="0"/>
                  </a:moveTo>
                  <a:lnTo>
                    <a:pt x="0" y="0"/>
                  </a:lnTo>
                  <a:lnTo>
                    <a:pt x="4741" y="4739"/>
                  </a:lnTo>
                  <a:lnTo>
                    <a:pt x="20737" y="40164"/>
                  </a:lnTo>
                  <a:lnTo>
                    <a:pt x="44118" y="83697"/>
                  </a:lnTo>
                  <a:lnTo>
                    <a:pt x="61191" y="116744"/>
                  </a:lnTo>
                  <a:lnTo>
                    <a:pt x="77883" y="133588"/>
                  </a:lnTo>
                  <a:lnTo>
                    <a:pt x="107156" y="15180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7" name="SMARTInkShape-69"/>
            <p:cNvSpPr/>
            <p:nvPr>
              <p:custDataLst>
                <p:tags r:id="rId33"/>
              </p:custDataLst>
            </p:nvPr>
          </p:nvSpPr>
          <p:spPr>
            <a:xfrm>
              <a:off x="6893718" y="4813101"/>
              <a:ext cx="53579" cy="62509"/>
            </a:xfrm>
            <a:custGeom>
              <a:avLst/>
              <a:gdLst/>
              <a:ahLst/>
              <a:cxnLst/>
              <a:rect l="0" t="0" r="0" b="0"/>
              <a:pathLst>
                <a:path w="53579" h="62509">
                  <a:moveTo>
                    <a:pt x="0" y="0"/>
                  </a:moveTo>
                  <a:lnTo>
                    <a:pt x="0" y="0"/>
                  </a:lnTo>
                  <a:lnTo>
                    <a:pt x="4741" y="0"/>
                  </a:lnTo>
                  <a:lnTo>
                    <a:pt x="17170" y="9482"/>
                  </a:lnTo>
                  <a:lnTo>
                    <a:pt x="53578" y="6250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8" name="SMARTInkShape-70"/>
            <p:cNvSpPr/>
            <p:nvPr>
              <p:custDataLst>
                <p:tags r:id="rId34"/>
              </p:custDataLst>
            </p:nvPr>
          </p:nvSpPr>
          <p:spPr>
            <a:xfrm>
              <a:off x="6958892" y="4886148"/>
              <a:ext cx="211647" cy="337720"/>
            </a:xfrm>
            <a:custGeom>
              <a:avLst/>
              <a:gdLst/>
              <a:ahLst/>
              <a:cxnLst/>
              <a:rect l="0" t="0" r="0" b="0"/>
              <a:pathLst>
                <a:path w="211647" h="337720">
                  <a:moveTo>
                    <a:pt x="104490" y="16250"/>
                  </a:moveTo>
                  <a:lnTo>
                    <a:pt x="104490" y="16250"/>
                  </a:lnTo>
                  <a:lnTo>
                    <a:pt x="104490" y="11510"/>
                  </a:lnTo>
                  <a:lnTo>
                    <a:pt x="93907" y="6536"/>
                  </a:lnTo>
                  <a:lnTo>
                    <a:pt x="64255" y="0"/>
                  </a:lnTo>
                  <a:lnTo>
                    <a:pt x="45384" y="3608"/>
                  </a:lnTo>
                  <a:lnTo>
                    <a:pt x="22486" y="15700"/>
                  </a:lnTo>
                  <a:lnTo>
                    <a:pt x="6330" y="31851"/>
                  </a:lnTo>
                  <a:lnTo>
                    <a:pt x="1332" y="43359"/>
                  </a:lnTo>
                  <a:lnTo>
                    <a:pt x="0" y="49205"/>
                  </a:lnTo>
                  <a:lnTo>
                    <a:pt x="3811" y="63639"/>
                  </a:lnTo>
                  <a:lnTo>
                    <a:pt x="12119" y="77991"/>
                  </a:lnTo>
                  <a:lnTo>
                    <a:pt x="27952" y="91649"/>
                  </a:lnTo>
                  <a:lnTo>
                    <a:pt x="45211" y="100988"/>
                  </a:lnTo>
                  <a:lnTo>
                    <a:pt x="56978" y="103521"/>
                  </a:lnTo>
                  <a:lnTo>
                    <a:pt x="95542" y="97681"/>
                  </a:lnTo>
                  <a:lnTo>
                    <a:pt x="105805" y="91798"/>
                  </a:lnTo>
                  <a:lnTo>
                    <a:pt x="138313" y="62733"/>
                  </a:lnTo>
                  <a:lnTo>
                    <a:pt x="138945" y="63114"/>
                  </a:lnTo>
                  <a:lnTo>
                    <a:pt x="146235" y="97624"/>
                  </a:lnTo>
                  <a:lnTo>
                    <a:pt x="151211" y="136761"/>
                  </a:lnTo>
                  <a:lnTo>
                    <a:pt x="156715" y="168929"/>
                  </a:lnTo>
                  <a:lnTo>
                    <a:pt x="160536" y="205751"/>
                  </a:lnTo>
                  <a:lnTo>
                    <a:pt x="170463" y="244623"/>
                  </a:lnTo>
                  <a:lnTo>
                    <a:pt x="180985" y="282398"/>
                  </a:lnTo>
                  <a:lnTo>
                    <a:pt x="189089" y="316261"/>
                  </a:lnTo>
                  <a:lnTo>
                    <a:pt x="196991" y="325868"/>
                  </a:lnTo>
                  <a:lnTo>
                    <a:pt x="211646" y="3377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9" name="SMARTInkShape-71"/>
            <p:cNvSpPr/>
            <p:nvPr>
              <p:custDataLst>
                <p:tags r:id="rId35"/>
              </p:custDataLst>
            </p:nvPr>
          </p:nvSpPr>
          <p:spPr>
            <a:xfrm>
              <a:off x="7242085" y="4866679"/>
              <a:ext cx="142767" cy="248581"/>
            </a:xfrm>
            <a:custGeom>
              <a:avLst/>
              <a:gdLst/>
              <a:ahLst/>
              <a:cxnLst/>
              <a:rect l="0" t="0" r="0" b="0"/>
              <a:pathLst>
                <a:path w="142767" h="248581">
                  <a:moveTo>
                    <a:pt x="8820" y="0"/>
                  </a:moveTo>
                  <a:lnTo>
                    <a:pt x="8820" y="0"/>
                  </a:lnTo>
                  <a:lnTo>
                    <a:pt x="4081" y="42028"/>
                  </a:lnTo>
                  <a:lnTo>
                    <a:pt x="443" y="81884"/>
                  </a:lnTo>
                  <a:lnTo>
                    <a:pt x="0" y="106905"/>
                  </a:lnTo>
                  <a:lnTo>
                    <a:pt x="2585" y="114651"/>
                  </a:lnTo>
                  <a:lnTo>
                    <a:pt x="12330" y="127710"/>
                  </a:lnTo>
                  <a:lnTo>
                    <a:pt x="17987" y="131174"/>
                  </a:lnTo>
                  <a:lnTo>
                    <a:pt x="29704" y="133398"/>
                  </a:lnTo>
                  <a:lnTo>
                    <a:pt x="53846" y="126708"/>
                  </a:lnTo>
                  <a:lnTo>
                    <a:pt x="70228" y="118478"/>
                  </a:lnTo>
                  <a:lnTo>
                    <a:pt x="73572" y="117681"/>
                  </a:lnTo>
                  <a:lnTo>
                    <a:pt x="76793" y="119133"/>
                  </a:lnTo>
                  <a:lnTo>
                    <a:pt x="83017" y="126040"/>
                  </a:lnTo>
                  <a:lnTo>
                    <a:pt x="92100" y="141084"/>
                  </a:lnTo>
                  <a:lnTo>
                    <a:pt x="96335" y="158110"/>
                  </a:lnTo>
                  <a:lnTo>
                    <a:pt x="97961" y="198248"/>
                  </a:lnTo>
                  <a:lnTo>
                    <a:pt x="99079" y="224404"/>
                  </a:lnTo>
                  <a:lnTo>
                    <a:pt x="106494" y="242683"/>
                  </a:lnTo>
                  <a:lnTo>
                    <a:pt x="106678" y="245133"/>
                  </a:lnTo>
                  <a:lnTo>
                    <a:pt x="107793" y="246766"/>
                  </a:lnTo>
                  <a:lnTo>
                    <a:pt x="109529" y="247854"/>
                  </a:lnTo>
                  <a:lnTo>
                    <a:pt x="111679" y="248580"/>
                  </a:lnTo>
                  <a:lnTo>
                    <a:pt x="114102" y="248071"/>
                  </a:lnTo>
                  <a:lnTo>
                    <a:pt x="119443" y="244861"/>
                  </a:lnTo>
                  <a:lnTo>
                    <a:pt x="142766" y="22324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0" name="SMARTInkShape-72"/>
            <p:cNvSpPr/>
            <p:nvPr>
              <p:custDataLst>
                <p:tags r:id="rId36"/>
              </p:custDataLst>
            </p:nvPr>
          </p:nvSpPr>
          <p:spPr>
            <a:xfrm>
              <a:off x="7545585" y="4830961"/>
              <a:ext cx="17861" cy="267892"/>
            </a:xfrm>
            <a:custGeom>
              <a:avLst/>
              <a:gdLst/>
              <a:ahLst/>
              <a:cxnLst/>
              <a:rect l="0" t="0" r="0" b="0"/>
              <a:pathLst>
                <a:path w="17861" h="267892">
                  <a:moveTo>
                    <a:pt x="0" y="0"/>
                  </a:moveTo>
                  <a:lnTo>
                    <a:pt x="0" y="0"/>
                  </a:lnTo>
                  <a:lnTo>
                    <a:pt x="992" y="15250"/>
                  </a:lnTo>
                  <a:lnTo>
                    <a:pt x="5145" y="38584"/>
                  </a:lnTo>
                  <a:lnTo>
                    <a:pt x="874" y="78821"/>
                  </a:lnTo>
                  <a:lnTo>
                    <a:pt x="173" y="119896"/>
                  </a:lnTo>
                  <a:lnTo>
                    <a:pt x="2680" y="158143"/>
                  </a:lnTo>
                  <a:lnTo>
                    <a:pt x="7079" y="195685"/>
                  </a:lnTo>
                  <a:lnTo>
                    <a:pt x="8564" y="239185"/>
                  </a:lnTo>
                  <a:lnTo>
                    <a:pt x="17860" y="26789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1" name="SMARTInkShape-73"/>
            <p:cNvSpPr/>
            <p:nvPr>
              <p:custDataLst>
                <p:tags r:id="rId37"/>
              </p:custDataLst>
            </p:nvPr>
          </p:nvSpPr>
          <p:spPr>
            <a:xfrm>
              <a:off x="7447359" y="4955977"/>
              <a:ext cx="196454" cy="53579"/>
            </a:xfrm>
            <a:custGeom>
              <a:avLst/>
              <a:gdLst/>
              <a:ahLst/>
              <a:cxnLst/>
              <a:rect l="0" t="0" r="0" b="0"/>
              <a:pathLst>
                <a:path w="196454" h="53579">
                  <a:moveTo>
                    <a:pt x="0" y="0"/>
                  </a:moveTo>
                  <a:lnTo>
                    <a:pt x="0" y="0"/>
                  </a:lnTo>
                  <a:lnTo>
                    <a:pt x="43710" y="14239"/>
                  </a:lnTo>
                  <a:lnTo>
                    <a:pt x="86574" y="30146"/>
                  </a:lnTo>
                  <a:lnTo>
                    <a:pt x="126603" y="43262"/>
                  </a:lnTo>
                  <a:lnTo>
                    <a:pt x="170588" y="52215"/>
                  </a:lnTo>
                  <a:lnTo>
                    <a:pt x="196453" y="5357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2" name="SMARTInkShape-74"/>
            <p:cNvSpPr/>
            <p:nvPr>
              <p:custDataLst>
                <p:tags r:id="rId38"/>
              </p:custDataLst>
            </p:nvPr>
          </p:nvSpPr>
          <p:spPr>
            <a:xfrm>
              <a:off x="7581304" y="4907328"/>
              <a:ext cx="205384" cy="305659"/>
            </a:xfrm>
            <a:custGeom>
              <a:avLst/>
              <a:gdLst/>
              <a:ahLst/>
              <a:cxnLst/>
              <a:rect l="0" t="0" r="0" b="0"/>
              <a:pathLst>
                <a:path w="205384" h="305659">
                  <a:moveTo>
                    <a:pt x="205383" y="30789"/>
                  </a:moveTo>
                  <a:lnTo>
                    <a:pt x="205383" y="30789"/>
                  </a:lnTo>
                  <a:lnTo>
                    <a:pt x="175879" y="3931"/>
                  </a:lnTo>
                  <a:lnTo>
                    <a:pt x="170831" y="977"/>
                  </a:lnTo>
                  <a:lnTo>
                    <a:pt x="166473" y="0"/>
                  </a:lnTo>
                  <a:lnTo>
                    <a:pt x="162576" y="341"/>
                  </a:lnTo>
                  <a:lnTo>
                    <a:pt x="158986" y="1561"/>
                  </a:lnTo>
                  <a:lnTo>
                    <a:pt x="154996" y="18790"/>
                  </a:lnTo>
                  <a:lnTo>
                    <a:pt x="155396" y="59314"/>
                  </a:lnTo>
                  <a:lnTo>
                    <a:pt x="158362" y="89108"/>
                  </a:lnTo>
                  <a:lnTo>
                    <a:pt x="159680" y="122193"/>
                  </a:lnTo>
                  <a:lnTo>
                    <a:pt x="160266" y="154095"/>
                  </a:lnTo>
                  <a:lnTo>
                    <a:pt x="157950" y="197300"/>
                  </a:lnTo>
                  <a:lnTo>
                    <a:pt x="150980" y="227300"/>
                  </a:lnTo>
                  <a:lnTo>
                    <a:pt x="134996" y="255806"/>
                  </a:lnTo>
                  <a:lnTo>
                    <a:pt x="90398" y="290595"/>
                  </a:lnTo>
                  <a:lnTo>
                    <a:pt x="69118" y="301025"/>
                  </a:lnTo>
                  <a:lnTo>
                    <a:pt x="43962" y="305658"/>
                  </a:lnTo>
                  <a:lnTo>
                    <a:pt x="0" y="29868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17" name="SMARTInkShape-Group17"/>
          <p:cNvGrpSpPr/>
          <p:nvPr/>
        </p:nvGrpSpPr>
        <p:grpSpPr>
          <a:xfrm>
            <a:off x="6098976" y="2491383"/>
            <a:ext cx="2616399" cy="1732360"/>
            <a:chOff x="6098976" y="2491383"/>
            <a:chExt cx="2616399" cy="1732360"/>
          </a:xfrm>
        </p:grpSpPr>
        <p:sp>
          <p:nvSpPr>
            <p:cNvPr id="194" name="SMARTInkShape-75"/>
            <p:cNvSpPr/>
            <p:nvPr>
              <p:custDataLst>
                <p:tags r:id="rId5"/>
              </p:custDataLst>
            </p:nvPr>
          </p:nvSpPr>
          <p:spPr>
            <a:xfrm>
              <a:off x="6098976" y="2491383"/>
              <a:ext cx="214314" cy="455415"/>
            </a:xfrm>
            <a:custGeom>
              <a:avLst/>
              <a:gdLst/>
              <a:ahLst/>
              <a:cxnLst/>
              <a:rect l="0" t="0" r="0" b="0"/>
              <a:pathLst>
                <a:path w="214314" h="455415">
                  <a:moveTo>
                    <a:pt x="214313" y="0"/>
                  </a:moveTo>
                  <a:lnTo>
                    <a:pt x="214313" y="0"/>
                  </a:lnTo>
                  <a:lnTo>
                    <a:pt x="201884" y="34338"/>
                  </a:lnTo>
                  <a:lnTo>
                    <a:pt x="183842" y="71580"/>
                  </a:lnTo>
                  <a:lnTo>
                    <a:pt x="169124" y="109293"/>
                  </a:lnTo>
                  <a:lnTo>
                    <a:pt x="152126" y="152772"/>
                  </a:lnTo>
                  <a:lnTo>
                    <a:pt x="130828" y="196580"/>
                  </a:lnTo>
                  <a:lnTo>
                    <a:pt x="116646" y="234843"/>
                  </a:lnTo>
                  <a:lnTo>
                    <a:pt x="99550" y="275584"/>
                  </a:lnTo>
                  <a:lnTo>
                    <a:pt x="77064" y="319423"/>
                  </a:lnTo>
                  <a:lnTo>
                    <a:pt x="53514" y="363655"/>
                  </a:lnTo>
                  <a:lnTo>
                    <a:pt x="29753" y="401349"/>
                  </a:lnTo>
                  <a:lnTo>
                    <a:pt x="6475" y="445890"/>
                  </a:lnTo>
                  <a:lnTo>
                    <a:pt x="0" y="45541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5" name="SMARTInkShape-76"/>
            <p:cNvSpPr/>
            <p:nvPr>
              <p:custDataLst>
                <p:tags r:id="rId6"/>
              </p:custDataLst>
            </p:nvPr>
          </p:nvSpPr>
          <p:spPr>
            <a:xfrm>
              <a:off x="6331148" y="2527102"/>
              <a:ext cx="198339" cy="328278"/>
            </a:xfrm>
            <a:custGeom>
              <a:avLst/>
              <a:gdLst/>
              <a:ahLst/>
              <a:cxnLst/>
              <a:rect l="0" t="0" r="0" b="0"/>
              <a:pathLst>
                <a:path w="198339" h="328278">
                  <a:moveTo>
                    <a:pt x="151805" y="0"/>
                  </a:moveTo>
                  <a:lnTo>
                    <a:pt x="151805" y="0"/>
                  </a:lnTo>
                  <a:lnTo>
                    <a:pt x="129732" y="34432"/>
                  </a:lnTo>
                  <a:lnTo>
                    <a:pt x="102134" y="78348"/>
                  </a:lnTo>
                  <a:lnTo>
                    <a:pt x="83620" y="116039"/>
                  </a:lnTo>
                  <a:lnTo>
                    <a:pt x="65567" y="153885"/>
                  </a:lnTo>
                  <a:lnTo>
                    <a:pt x="52389" y="190234"/>
                  </a:lnTo>
                  <a:lnTo>
                    <a:pt x="46178" y="225798"/>
                  </a:lnTo>
                  <a:lnTo>
                    <a:pt x="46094" y="255639"/>
                  </a:lnTo>
                  <a:lnTo>
                    <a:pt x="51912" y="276938"/>
                  </a:lnTo>
                  <a:lnTo>
                    <a:pt x="68576" y="305265"/>
                  </a:lnTo>
                  <a:lnTo>
                    <a:pt x="88099" y="316321"/>
                  </a:lnTo>
                  <a:lnTo>
                    <a:pt x="124743" y="326588"/>
                  </a:lnTo>
                  <a:lnTo>
                    <a:pt x="157567" y="328277"/>
                  </a:lnTo>
                  <a:lnTo>
                    <a:pt x="177186" y="325156"/>
                  </a:lnTo>
                  <a:lnTo>
                    <a:pt x="184601" y="320950"/>
                  </a:lnTo>
                  <a:lnTo>
                    <a:pt x="195485" y="308339"/>
                  </a:lnTo>
                  <a:lnTo>
                    <a:pt x="198338" y="290167"/>
                  </a:lnTo>
                  <a:lnTo>
                    <a:pt x="195306" y="270846"/>
                  </a:lnTo>
                  <a:lnTo>
                    <a:pt x="179837" y="244919"/>
                  </a:lnTo>
                  <a:lnTo>
                    <a:pt x="157452" y="220468"/>
                  </a:lnTo>
                  <a:lnTo>
                    <a:pt x="113086" y="201233"/>
                  </a:lnTo>
                  <a:lnTo>
                    <a:pt x="86975" y="192026"/>
                  </a:lnTo>
                  <a:lnTo>
                    <a:pt x="46248" y="188412"/>
                  </a:lnTo>
                  <a:lnTo>
                    <a:pt x="36785" y="188116"/>
                  </a:lnTo>
                  <a:lnTo>
                    <a:pt x="20979" y="193078"/>
                  </a:lnTo>
                  <a:lnTo>
                    <a:pt x="0" y="20538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6" name="SMARTInkShape-77"/>
            <p:cNvSpPr/>
            <p:nvPr>
              <p:custDataLst>
                <p:tags r:id="rId7"/>
              </p:custDataLst>
            </p:nvPr>
          </p:nvSpPr>
          <p:spPr>
            <a:xfrm>
              <a:off x="6614502" y="2577361"/>
              <a:ext cx="177965" cy="297999"/>
            </a:xfrm>
            <a:custGeom>
              <a:avLst/>
              <a:gdLst/>
              <a:ahLst/>
              <a:cxnLst/>
              <a:rect l="0" t="0" r="0" b="0"/>
              <a:pathLst>
                <a:path w="177965" h="297999">
                  <a:moveTo>
                    <a:pt x="109552" y="21178"/>
                  </a:moveTo>
                  <a:lnTo>
                    <a:pt x="109552" y="21178"/>
                  </a:lnTo>
                  <a:lnTo>
                    <a:pt x="104813" y="11697"/>
                  </a:lnTo>
                  <a:lnTo>
                    <a:pt x="97194" y="4397"/>
                  </a:lnTo>
                  <a:lnTo>
                    <a:pt x="92382" y="1060"/>
                  </a:lnTo>
                  <a:lnTo>
                    <a:pt x="76456" y="0"/>
                  </a:lnTo>
                  <a:lnTo>
                    <a:pt x="58132" y="3828"/>
                  </a:lnTo>
                  <a:lnTo>
                    <a:pt x="36659" y="17140"/>
                  </a:lnTo>
                  <a:lnTo>
                    <a:pt x="10313" y="40502"/>
                  </a:lnTo>
                  <a:lnTo>
                    <a:pt x="0" y="64717"/>
                  </a:lnTo>
                  <a:lnTo>
                    <a:pt x="1662" y="83193"/>
                  </a:lnTo>
                  <a:lnTo>
                    <a:pt x="9015" y="99342"/>
                  </a:lnTo>
                  <a:lnTo>
                    <a:pt x="18898" y="109826"/>
                  </a:lnTo>
                  <a:lnTo>
                    <a:pt x="32550" y="115148"/>
                  </a:lnTo>
                  <a:lnTo>
                    <a:pt x="47548" y="116520"/>
                  </a:lnTo>
                  <a:lnTo>
                    <a:pt x="81282" y="109317"/>
                  </a:lnTo>
                  <a:lnTo>
                    <a:pt x="110106" y="101202"/>
                  </a:lnTo>
                  <a:lnTo>
                    <a:pt x="121705" y="96432"/>
                  </a:lnTo>
                  <a:lnTo>
                    <a:pt x="138398" y="92754"/>
                  </a:lnTo>
                  <a:lnTo>
                    <a:pt x="150070" y="85821"/>
                  </a:lnTo>
                  <a:lnTo>
                    <a:pt x="177940" y="67557"/>
                  </a:lnTo>
                  <a:lnTo>
                    <a:pt x="177964" y="68965"/>
                  </a:lnTo>
                  <a:lnTo>
                    <a:pt x="168293" y="90836"/>
                  </a:lnTo>
                  <a:lnTo>
                    <a:pt x="142763" y="127946"/>
                  </a:lnTo>
                  <a:lnTo>
                    <a:pt x="114349" y="168202"/>
                  </a:lnTo>
                  <a:lnTo>
                    <a:pt x="89113" y="205332"/>
                  </a:lnTo>
                  <a:lnTo>
                    <a:pt x="62594" y="243755"/>
                  </a:lnTo>
                  <a:lnTo>
                    <a:pt x="43538" y="274716"/>
                  </a:lnTo>
                  <a:lnTo>
                    <a:pt x="41730" y="279500"/>
                  </a:lnTo>
                  <a:lnTo>
                    <a:pt x="41517" y="283682"/>
                  </a:lnTo>
                  <a:lnTo>
                    <a:pt x="43926" y="290974"/>
                  </a:lnTo>
                  <a:lnTo>
                    <a:pt x="47942" y="293315"/>
                  </a:lnTo>
                  <a:lnTo>
                    <a:pt x="73833" y="29799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7" name="SMARTInkShape-78"/>
            <p:cNvSpPr/>
            <p:nvPr>
              <p:custDataLst>
                <p:tags r:id="rId8"/>
              </p:custDataLst>
            </p:nvPr>
          </p:nvSpPr>
          <p:spPr>
            <a:xfrm>
              <a:off x="6920507" y="2616398"/>
              <a:ext cx="194735" cy="383978"/>
            </a:xfrm>
            <a:custGeom>
              <a:avLst/>
              <a:gdLst/>
              <a:ahLst/>
              <a:cxnLst/>
              <a:rect l="0" t="0" r="0" b="0"/>
              <a:pathLst>
                <a:path w="194735" h="383978">
                  <a:moveTo>
                    <a:pt x="160734" y="17860"/>
                  </a:moveTo>
                  <a:lnTo>
                    <a:pt x="160734" y="17860"/>
                  </a:lnTo>
                  <a:lnTo>
                    <a:pt x="165475" y="13119"/>
                  </a:lnTo>
                  <a:lnTo>
                    <a:pt x="167802" y="8146"/>
                  </a:lnTo>
                  <a:lnTo>
                    <a:pt x="169655" y="42"/>
                  </a:lnTo>
                  <a:lnTo>
                    <a:pt x="148307" y="0"/>
                  </a:lnTo>
                  <a:lnTo>
                    <a:pt x="104609" y="16224"/>
                  </a:lnTo>
                  <a:lnTo>
                    <a:pt x="64095" y="37500"/>
                  </a:lnTo>
                  <a:lnTo>
                    <a:pt x="36254" y="57495"/>
                  </a:lnTo>
                  <a:lnTo>
                    <a:pt x="26696" y="68879"/>
                  </a:lnTo>
                  <a:lnTo>
                    <a:pt x="21787" y="80553"/>
                  </a:lnTo>
                  <a:lnTo>
                    <a:pt x="20479" y="86444"/>
                  </a:lnTo>
                  <a:lnTo>
                    <a:pt x="20598" y="90372"/>
                  </a:lnTo>
                  <a:lnTo>
                    <a:pt x="21670" y="92990"/>
                  </a:lnTo>
                  <a:lnTo>
                    <a:pt x="23376" y="94736"/>
                  </a:lnTo>
                  <a:lnTo>
                    <a:pt x="39999" y="101933"/>
                  </a:lnTo>
                  <a:lnTo>
                    <a:pt x="73257" y="105609"/>
                  </a:lnTo>
                  <a:lnTo>
                    <a:pt x="109790" y="101958"/>
                  </a:lnTo>
                  <a:lnTo>
                    <a:pt x="150561" y="84706"/>
                  </a:lnTo>
                  <a:lnTo>
                    <a:pt x="184879" y="64718"/>
                  </a:lnTo>
                  <a:lnTo>
                    <a:pt x="194734" y="62799"/>
                  </a:lnTo>
                  <a:lnTo>
                    <a:pt x="191203" y="76815"/>
                  </a:lnTo>
                  <a:lnTo>
                    <a:pt x="165935" y="115018"/>
                  </a:lnTo>
                  <a:lnTo>
                    <a:pt x="137950" y="158760"/>
                  </a:lnTo>
                  <a:lnTo>
                    <a:pt x="113313" y="202200"/>
                  </a:lnTo>
                  <a:lnTo>
                    <a:pt x="89338" y="240473"/>
                  </a:lnTo>
                  <a:lnTo>
                    <a:pt x="65493" y="276697"/>
                  </a:lnTo>
                  <a:lnTo>
                    <a:pt x="41674" y="312515"/>
                  </a:lnTo>
                  <a:lnTo>
                    <a:pt x="0" y="38397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8" name="SMARTInkShape-79"/>
            <p:cNvSpPr/>
            <p:nvPr>
              <p:custDataLst>
                <p:tags r:id="rId9"/>
              </p:custDataLst>
            </p:nvPr>
          </p:nvSpPr>
          <p:spPr>
            <a:xfrm>
              <a:off x="6313289" y="3080899"/>
              <a:ext cx="392907" cy="267734"/>
            </a:xfrm>
            <a:custGeom>
              <a:avLst/>
              <a:gdLst/>
              <a:ahLst/>
              <a:cxnLst/>
              <a:rect l="0" t="0" r="0" b="0"/>
              <a:pathLst>
                <a:path w="392907" h="267734">
                  <a:moveTo>
                    <a:pt x="0" y="44491"/>
                  </a:moveTo>
                  <a:lnTo>
                    <a:pt x="0" y="44491"/>
                  </a:lnTo>
                  <a:lnTo>
                    <a:pt x="9480" y="35011"/>
                  </a:lnTo>
                  <a:lnTo>
                    <a:pt x="49865" y="21158"/>
                  </a:lnTo>
                  <a:lnTo>
                    <a:pt x="92997" y="5860"/>
                  </a:lnTo>
                  <a:lnTo>
                    <a:pt x="131403" y="1626"/>
                  </a:lnTo>
                  <a:lnTo>
                    <a:pt x="166265" y="371"/>
                  </a:lnTo>
                  <a:lnTo>
                    <a:pt x="204926" y="0"/>
                  </a:lnTo>
                  <a:lnTo>
                    <a:pt x="238320" y="4630"/>
                  </a:lnTo>
                  <a:lnTo>
                    <a:pt x="244208" y="7995"/>
                  </a:lnTo>
                  <a:lnTo>
                    <a:pt x="247142" y="12223"/>
                  </a:lnTo>
                  <a:lnTo>
                    <a:pt x="248105" y="17026"/>
                  </a:lnTo>
                  <a:lnTo>
                    <a:pt x="246763" y="22212"/>
                  </a:lnTo>
                  <a:lnTo>
                    <a:pt x="239979" y="33267"/>
                  </a:lnTo>
                  <a:lnTo>
                    <a:pt x="199637" y="69509"/>
                  </a:lnTo>
                  <a:lnTo>
                    <a:pt x="160969" y="100813"/>
                  </a:lnTo>
                  <a:lnTo>
                    <a:pt x="118934" y="135522"/>
                  </a:lnTo>
                  <a:lnTo>
                    <a:pt x="95188" y="156583"/>
                  </a:lnTo>
                  <a:lnTo>
                    <a:pt x="87615" y="167401"/>
                  </a:lnTo>
                  <a:lnTo>
                    <a:pt x="82515" y="184648"/>
                  </a:lnTo>
                  <a:lnTo>
                    <a:pt x="83783" y="190515"/>
                  </a:lnTo>
                  <a:lnTo>
                    <a:pt x="97431" y="211543"/>
                  </a:lnTo>
                  <a:lnTo>
                    <a:pt x="100673" y="215390"/>
                  </a:lnTo>
                  <a:lnTo>
                    <a:pt x="142511" y="231785"/>
                  </a:lnTo>
                  <a:lnTo>
                    <a:pt x="174847" y="240877"/>
                  </a:lnTo>
                  <a:lnTo>
                    <a:pt x="210556" y="249854"/>
                  </a:lnTo>
                  <a:lnTo>
                    <a:pt x="252330" y="258618"/>
                  </a:lnTo>
                  <a:lnTo>
                    <a:pt x="291495" y="265639"/>
                  </a:lnTo>
                  <a:lnTo>
                    <a:pt x="332101" y="267113"/>
                  </a:lnTo>
                  <a:lnTo>
                    <a:pt x="392906" y="26773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9" name="SMARTInkShape-80"/>
            <p:cNvSpPr/>
            <p:nvPr>
              <p:custDataLst>
                <p:tags r:id="rId10"/>
              </p:custDataLst>
            </p:nvPr>
          </p:nvSpPr>
          <p:spPr>
            <a:xfrm>
              <a:off x="6983206" y="3214687"/>
              <a:ext cx="80177" cy="234791"/>
            </a:xfrm>
            <a:custGeom>
              <a:avLst/>
              <a:gdLst/>
              <a:ahLst/>
              <a:cxnLst/>
              <a:rect l="0" t="0" r="0" b="0"/>
              <a:pathLst>
                <a:path w="80177" h="234791">
                  <a:moveTo>
                    <a:pt x="80176" y="0"/>
                  </a:moveTo>
                  <a:lnTo>
                    <a:pt x="80176" y="0"/>
                  </a:lnTo>
                  <a:lnTo>
                    <a:pt x="70463" y="36209"/>
                  </a:lnTo>
                  <a:lnTo>
                    <a:pt x="55268" y="74295"/>
                  </a:lnTo>
                  <a:lnTo>
                    <a:pt x="33779" y="116463"/>
                  </a:lnTo>
                  <a:lnTo>
                    <a:pt x="14751" y="152871"/>
                  </a:lnTo>
                  <a:lnTo>
                    <a:pt x="3055" y="191960"/>
                  </a:lnTo>
                  <a:lnTo>
                    <a:pt x="0" y="233122"/>
                  </a:lnTo>
                  <a:lnTo>
                    <a:pt x="928" y="234790"/>
                  </a:lnTo>
                  <a:lnTo>
                    <a:pt x="8739" y="23217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0" name="SMARTInkShape-81"/>
            <p:cNvSpPr/>
            <p:nvPr>
              <p:custDataLst>
                <p:tags r:id="rId11"/>
              </p:custDataLst>
            </p:nvPr>
          </p:nvSpPr>
          <p:spPr>
            <a:xfrm>
              <a:off x="6938366" y="3214687"/>
              <a:ext cx="267892" cy="17861"/>
            </a:xfrm>
            <a:custGeom>
              <a:avLst/>
              <a:gdLst/>
              <a:ahLst/>
              <a:cxnLst/>
              <a:rect l="0" t="0" r="0" b="0"/>
              <a:pathLst>
                <a:path w="267892" h="17861">
                  <a:moveTo>
                    <a:pt x="0" y="0"/>
                  </a:moveTo>
                  <a:lnTo>
                    <a:pt x="0" y="0"/>
                  </a:lnTo>
                  <a:lnTo>
                    <a:pt x="35646" y="0"/>
                  </a:lnTo>
                  <a:lnTo>
                    <a:pt x="74173" y="0"/>
                  </a:lnTo>
                  <a:lnTo>
                    <a:pt x="107305" y="0"/>
                  </a:lnTo>
                  <a:lnTo>
                    <a:pt x="144684" y="993"/>
                  </a:lnTo>
                  <a:lnTo>
                    <a:pt x="184538" y="9714"/>
                  </a:lnTo>
                  <a:lnTo>
                    <a:pt x="267891" y="1786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1" name="SMARTInkShape-82"/>
            <p:cNvSpPr/>
            <p:nvPr>
              <p:custDataLst>
                <p:tags r:id="rId12"/>
              </p:custDataLst>
            </p:nvPr>
          </p:nvSpPr>
          <p:spPr>
            <a:xfrm>
              <a:off x="7170538" y="3259949"/>
              <a:ext cx="160736" cy="131522"/>
            </a:xfrm>
            <a:custGeom>
              <a:avLst/>
              <a:gdLst/>
              <a:ahLst/>
              <a:cxnLst/>
              <a:rect l="0" t="0" r="0" b="0"/>
              <a:pathLst>
                <a:path w="160736" h="131522">
                  <a:moveTo>
                    <a:pt x="0" y="61894"/>
                  </a:moveTo>
                  <a:lnTo>
                    <a:pt x="0" y="61894"/>
                  </a:lnTo>
                  <a:lnTo>
                    <a:pt x="11024" y="103810"/>
                  </a:lnTo>
                  <a:lnTo>
                    <a:pt x="14823" y="111281"/>
                  </a:lnTo>
                  <a:lnTo>
                    <a:pt x="17260" y="124162"/>
                  </a:lnTo>
                  <a:lnTo>
                    <a:pt x="17741" y="131521"/>
                  </a:lnTo>
                  <a:lnTo>
                    <a:pt x="18773" y="131132"/>
                  </a:lnTo>
                  <a:lnTo>
                    <a:pt x="22566" y="128055"/>
                  </a:lnTo>
                  <a:lnTo>
                    <a:pt x="51276" y="87436"/>
                  </a:lnTo>
                  <a:lnTo>
                    <a:pt x="80457" y="43871"/>
                  </a:lnTo>
                  <a:lnTo>
                    <a:pt x="99457" y="17764"/>
                  </a:lnTo>
                  <a:lnTo>
                    <a:pt x="114357" y="6375"/>
                  </a:lnTo>
                  <a:lnTo>
                    <a:pt x="126599" y="1457"/>
                  </a:lnTo>
                  <a:lnTo>
                    <a:pt x="141249" y="0"/>
                  </a:lnTo>
                  <a:lnTo>
                    <a:pt x="160735" y="831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2" name="SMARTInkShape-83"/>
            <p:cNvSpPr/>
            <p:nvPr>
              <p:custDataLst>
                <p:tags r:id="rId13"/>
              </p:custDataLst>
            </p:nvPr>
          </p:nvSpPr>
          <p:spPr>
            <a:xfrm>
              <a:off x="7376494" y="3298912"/>
              <a:ext cx="115514" cy="210456"/>
            </a:xfrm>
            <a:custGeom>
              <a:avLst/>
              <a:gdLst/>
              <a:ahLst/>
              <a:cxnLst/>
              <a:rect l="0" t="0" r="0" b="0"/>
              <a:pathLst>
                <a:path w="115514" h="210456">
                  <a:moveTo>
                    <a:pt x="115513" y="14002"/>
                  </a:moveTo>
                  <a:lnTo>
                    <a:pt x="115513" y="14002"/>
                  </a:lnTo>
                  <a:lnTo>
                    <a:pt x="110774" y="9261"/>
                  </a:lnTo>
                  <a:lnTo>
                    <a:pt x="105800" y="6934"/>
                  </a:lnTo>
                  <a:lnTo>
                    <a:pt x="74619" y="0"/>
                  </a:lnTo>
                  <a:lnTo>
                    <a:pt x="52465" y="4121"/>
                  </a:lnTo>
                  <a:lnTo>
                    <a:pt x="29344" y="14402"/>
                  </a:lnTo>
                  <a:lnTo>
                    <a:pt x="25325" y="17246"/>
                  </a:lnTo>
                  <a:lnTo>
                    <a:pt x="22646" y="21125"/>
                  </a:lnTo>
                  <a:lnTo>
                    <a:pt x="19669" y="30727"/>
                  </a:lnTo>
                  <a:lnTo>
                    <a:pt x="20992" y="41610"/>
                  </a:lnTo>
                  <a:lnTo>
                    <a:pt x="24887" y="52069"/>
                  </a:lnTo>
                  <a:lnTo>
                    <a:pt x="29924" y="60025"/>
                  </a:lnTo>
                  <a:lnTo>
                    <a:pt x="57754" y="74605"/>
                  </a:lnTo>
                  <a:lnTo>
                    <a:pt x="69257" y="76342"/>
                  </a:lnTo>
                  <a:lnTo>
                    <a:pt x="42274" y="78484"/>
                  </a:lnTo>
                  <a:lnTo>
                    <a:pt x="29715" y="85986"/>
                  </a:lnTo>
                  <a:lnTo>
                    <a:pt x="16229" y="101366"/>
                  </a:lnTo>
                  <a:lnTo>
                    <a:pt x="3776" y="129486"/>
                  </a:lnTo>
                  <a:lnTo>
                    <a:pt x="0" y="154801"/>
                  </a:lnTo>
                  <a:lnTo>
                    <a:pt x="4973" y="166207"/>
                  </a:lnTo>
                  <a:lnTo>
                    <a:pt x="35146" y="21045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3" name="SMARTInkShape-84"/>
            <p:cNvSpPr/>
            <p:nvPr>
              <p:custDataLst>
                <p:tags r:id="rId14"/>
              </p:custDataLst>
            </p:nvPr>
          </p:nvSpPr>
          <p:spPr>
            <a:xfrm>
              <a:off x="7554640" y="3402211"/>
              <a:ext cx="115962" cy="142876"/>
            </a:xfrm>
            <a:custGeom>
              <a:avLst/>
              <a:gdLst/>
              <a:ahLst/>
              <a:cxnLst/>
              <a:rect l="0" t="0" r="0" b="0"/>
              <a:pathLst>
                <a:path w="115962" h="142876">
                  <a:moveTo>
                    <a:pt x="62383" y="0"/>
                  </a:moveTo>
                  <a:lnTo>
                    <a:pt x="62383" y="0"/>
                  </a:lnTo>
                  <a:lnTo>
                    <a:pt x="53269" y="992"/>
                  </a:lnTo>
                  <a:lnTo>
                    <a:pt x="34878" y="7129"/>
                  </a:lnTo>
                  <a:lnTo>
                    <a:pt x="10773" y="25071"/>
                  </a:lnTo>
                  <a:lnTo>
                    <a:pt x="3057" y="39715"/>
                  </a:lnTo>
                  <a:lnTo>
                    <a:pt x="293" y="56297"/>
                  </a:lnTo>
                  <a:lnTo>
                    <a:pt x="0" y="70148"/>
                  </a:lnTo>
                  <a:lnTo>
                    <a:pt x="5222" y="81117"/>
                  </a:lnTo>
                  <a:lnTo>
                    <a:pt x="14027" y="95803"/>
                  </a:lnTo>
                  <a:lnTo>
                    <a:pt x="15263" y="99587"/>
                  </a:lnTo>
                  <a:lnTo>
                    <a:pt x="18071" y="102110"/>
                  </a:lnTo>
                  <a:lnTo>
                    <a:pt x="26483" y="104913"/>
                  </a:lnTo>
                  <a:lnTo>
                    <a:pt x="42375" y="106491"/>
                  </a:lnTo>
                  <a:lnTo>
                    <a:pt x="51176" y="104215"/>
                  </a:lnTo>
                  <a:lnTo>
                    <a:pt x="54911" y="102219"/>
                  </a:lnTo>
                  <a:lnTo>
                    <a:pt x="59062" y="89417"/>
                  </a:lnTo>
                  <a:lnTo>
                    <a:pt x="62091" y="48088"/>
                  </a:lnTo>
                  <a:lnTo>
                    <a:pt x="62189" y="43965"/>
                  </a:lnTo>
                  <a:lnTo>
                    <a:pt x="59652" y="36738"/>
                  </a:lnTo>
                  <a:lnTo>
                    <a:pt x="53561" y="26961"/>
                  </a:lnTo>
                  <a:lnTo>
                    <a:pt x="46399" y="55953"/>
                  </a:lnTo>
                  <a:lnTo>
                    <a:pt x="47725" y="83717"/>
                  </a:lnTo>
                  <a:lnTo>
                    <a:pt x="57062" y="119173"/>
                  </a:lnTo>
                  <a:lnTo>
                    <a:pt x="65310" y="130025"/>
                  </a:lnTo>
                  <a:lnTo>
                    <a:pt x="74597" y="137164"/>
                  </a:lnTo>
                  <a:lnTo>
                    <a:pt x="82033" y="140337"/>
                  </a:lnTo>
                  <a:lnTo>
                    <a:pt x="115961" y="1428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4" name="SMARTInkShape-85"/>
            <p:cNvSpPr/>
            <p:nvPr>
              <p:custDataLst>
                <p:tags r:id="rId15"/>
              </p:custDataLst>
            </p:nvPr>
          </p:nvSpPr>
          <p:spPr>
            <a:xfrm>
              <a:off x="7804546" y="3348632"/>
              <a:ext cx="62509" cy="205384"/>
            </a:xfrm>
            <a:custGeom>
              <a:avLst/>
              <a:gdLst/>
              <a:ahLst/>
              <a:cxnLst/>
              <a:rect l="0" t="0" r="0" b="0"/>
              <a:pathLst>
                <a:path w="62509" h="205384">
                  <a:moveTo>
                    <a:pt x="62508" y="0"/>
                  </a:moveTo>
                  <a:lnTo>
                    <a:pt x="62508" y="0"/>
                  </a:lnTo>
                  <a:lnTo>
                    <a:pt x="59863" y="29141"/>
                  </a:lnTo>
                  <a:lnTo>
                    <a:pt x="47278" y="70755"/>
                  </a:lnTo>
                  <a:lnTo>
                    <a:pt x="38296" y="97505"/>
                  </a:lnTo>
                  <a:lnTo>
                    <a:pt x="33837" y="115872"/>
                  </a:lnTo>
                  <a:lnTo>
                    <a:pt x="17694" y="157078"/>
                  </a:lnTo>
                  <a:lnTo>
                    <a:pt x="0" y="20538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5" name="SMARTInkShape-86"/>
            <p:cNvSpPr/>
            <p:nvPr>
              <p:custDataLst>
                <p:tags r:id="rId16"/>
              </p:custDataLst>
            </p:nvPr>
          </p:nvSpPr>
          <p:spPr>
            <a:xfrm>
              <a:off x="7759898" y="3429000"/>
              <a:ext cx="125016" cy="8930"/>
            </a:xfrm>
            <a:custGeom>
              <a:avLst/>
              <a:gdLst/>
              <a:ahLst/>
              <a:cxnLst/>
              <a:rect l="0" t="0" r="0" b="0"/>
              <a:pathLst>
                <a:path w="125016" h="8930">
                  <a:moveTo>
                    <a:pt x="0" y="0"/>
                  </a:moveTo>
                  <a:lnTo>
                    <a:pt x="0" y="0"/>
                  </a:lnTo>
                  <a:lnTo>
                    <a:pt x="41131" y="0"/>
                  </a:lnTo>
                  <a:lnTo>
                    <a:pt x="76733" y="2646"/>
                  </a:lnTo>
                  <a:lnTo>
                    <a:pt x="125015" y="892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6" name="SMARTInkShape-87"/>
            <p:cNvSpPr/>
            <p:nvPr>
              <p:custDataLst>
                <p:tags r:id="rId17"/>
              </p:custDataLst>
            </p:nvPr>
          </p:nvSpPr>
          <p:spPr>
            <a:xfrm>
              <a:off x="7947421" y="3473648"/>
              <a:ext cx="33858" cy="125017"/>
            </a:xfrm>
            <a:custGeom>
              <a:avLst/>
              <a:gdLst/>
              <a:ahLst/>
              <a:cxnLst/>
              <a:rect l="0" t="0" r="0" b="0"/>
              <a:pathLst>
                <a:path w="33858" h="125017">
                  <a:moveTo>
                    <a:pt x="26789" y="0"/>
                  </a:moveTo>
                  <a:lnTo>
                    <a:pt x="26789" y="0"/>
                  </a:lnTo>
                  <a:lnTo>
                    <a:pt x="33857" y="29141"/>
                  </a:lnTo>
                  <a:lnTo>
                    <a:pt x="32521" y="56921"/>
                  </a:lnTo>
                  <a:lnTo>
                    <a:pt x="27353" y="77884"/>
                  </a:lnTo>
                  <a:lnTo>
                    <a:pt x="0" y="12501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7" name="SMARTInkShape-88"/>
            <p:cNvSpPr/>
            <p:nvPr>
              <p:custDataLst>
                <p:tags r:id="rId18"/>
              </p:custDataLst>
            </p:nvPr>
          </p:nvSpPr>
          <p:spPr>
            <a:xfrm>
              <a:off x="8099226" y="3348632"/>
              <a:ext cx="17860" cy="8931"/>
            </a:xfrm>
            <a:custGeom>
              <a:avLst/>
              <a:gdLst/>
              <a:ahLst/>
              <a:cxnLst/>
              <a:rect l="0" t="0" r="0" b="0"/>
              <a:pathLst>
                <a:path w="17860" h="8931">
                  <a:moveTo>
                    <a:pt x="0" y="8930"/>
                  </a:moveTo>
                  <a:lnTo>
                    <a:pt x="0" y="8930"/>
                  </a:lnTo>
                  <a:lnTo>
                    <a:pt x="0" y="4190"/>
                  </a:lnTo>
                  <a:lnTo>
                    <a:pt x="992" y="2793"/>
                  </a:lnTo>
                  <a:lnTo>
                    <a:pt x="1785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8" name="SMARTInkShape-89"/>
            <p:cNvSpPr/>
            <p:nvPr>
              <p:custDataLst>
                <p:tags r:id="rId19"/>
              </p:custDataLst>
            </p:nvPr>
          </p:nvSpPr>
          <p:spPr>
            <a:xfrm>
              <a:off x="8090296" y="3375421"/>
              <a:ext cx="125017" cy="238944"/>
            </a:xfrm>
            <a:custGeom>
              <a:avLst/>
              <a:gdLst/>
              <a:ahLst/>
              <a:cxnLst/>
              <a:rect l="0" t="0" r="0" b="0"/>
              <a:pathLst>
                <a:path w="125017" h="238944">
                  <a:moveTo>
                    <a:pt x="125016" y="0"/>
                  </a:moveTo>
                  <a:lnTo>
                    <a:pt x="125016" y="0"/>
                  </a:lnTo>
                  <a:lnTo>
                    <a:pt x="115902" y="993"/>
                  </a:lnTo>
                  <a:lnTo>
                    <a:pt x="103106" y="4741"/>
                  </a:lnTo>
                  <a:lnTo>
                    <a:pt x="79167" y="21910"/>
                  </a:lnTo>
                  <a:lnTo>
                    <a:pt x="52533" y="54379"/>
                  </a:lnTo>
                  <a:lnTo>
                    <a:pt x="43853" y="71794"/>
                  </a:lnTo>
                  <a:lnTo>
                    <a:pt x="41980" y="86810"/>
                  </a:lnTo>
                  <a:lnTo>
                    <a:pt x="48862" y="122100"/>
                  </a:lnTo>
                  <a:lnTo>
                    <a:pt x="66905" y="160159"/>
                  </a:lnTo>
                  <a:lnTo>
                    <a:pt x="97527" y="203782"/>
                  </a:lnTo>
                  <a:lnTo>
                    <a:pt x="100737" y="207292"/>
                  </a:lnTo>
                  <a:lnTo>
                    <a:pt x="104303" y="216485"/>
                  </a:lnTo>
                  <a:lnTo>
                    <a:pt x="105254" y="221714"/>
                  </a:lnTo>
                  <a:lnTo>
                    <a:pt x="103905" y="226192"/>
                  </a:lnTo>
                  <a:lnTo>
                    <a:pt x="97112" y="233814"/>
                  </a:lnTo>
                  <a:lnTo>
                    <a:pt x="87478" y="237863"/>
                  </a:lnTo>
                  <a:lnTo>
                    <a:pt x="82132" y="238943"/>
                  </a:lnTo>
                  <a:lnTo>
                    <a:pt x="60385" y="235722"/>
                  </a:lnTo>
                  <a:lnTo>
                    <a:pt x="24202" y="217149"/>
                  </a:lnTo>
                  <a:lnTo>
                    <a:pt x="6397" y="202389"/>
                  </a:lnTo>
                  <a:lnTo>
                    <a:pt x="2843" y="196446"/>
                  </a:lnTo>
                  <a:lnTo>
                    <a:pt x="0" y="18752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9" name="SMARTInkShape-90"/>
            <p:cNvSpPr/>
            <p:nvPr>
              <p:custDataLst>
                <p:tags r:id="rId20"/>
              </p:custDataLst>
            </p:nvPr>
          </p:nvSpPr>
          <p:spPr>
            <a:xfrm>
              <a:off x="8286749" y="3482696"/>
              <a:ext cx="96578" cy="133828"/>
            </a:xfrm>
            <a:custGeom>
              <a:avLst/>
              <a:gdLst/>
              <a:ahLst/>
              <a:cxnLst/>
              <a:rect l="0" t="0" r="0" b="0"/>
              <a:pathLst>
                <a:path w="96578" h="133828">
                  <a:moveTo>
                    <a:pt x="0" y="17741"/>
                  </a:moveTo>
                  <a:lnTo>
                    <a:pt x="0" y="17741"/>
                  </a:lnTo>
                  <a:lnTo>
                    <a:pt x="34434" y="15096"/>
                  </a:lnTo>
                  <a:lnTo>
                    <a:pt x="78838" y="8647"/>
                  </a:lnTo>
                  <a:lnTo>
                    <a:pt x="82325" y="6718"/>
                  </a:lnTo>
                  <a:lnTo>
                    <a:pt x="84649" y="4439"/>
                  </a:lnTo>
                  <a:lnTo>
                    <a:pt x="89878" y="1907"/>
                  </a:lnTo>
                  <a:lnTo>
                    <a:pt x="96577" y="282"/>
                  </a:lnTo>
                  <a:lnTo>
                    <a:pt x="88258" y="0"/>
                  </a:lnTo>
                  <a:lnTo>
                    <a:pt x="73224" y="4657"/>
                  </a:lnTo>
                  <a:lnTo>
                    <a:pt x="35644" y="23823"/>
                  </a:lnTo>
                  <a:lnTo>
                    <a:pt x="28079" y="33343"/>
                  </a:lnTo>
                  <a:lnTo>
                    <a:pt x="13070" y="59925"/>
                  </a:lnTo>
                  <a:lnTo>
                    <a:pt x="9476" y="94219"/>
                  </a:lnTo>
                  <a:lnTo>
                    <a:pt x="14464" y="106632"/>
                  </a:lnTo>
                  <a:lnTo>
                    <a:pt x="35719" y="13382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0" name="SMARTInkShape-91"/>
            <p:cNvSpPr/>
            <p:nvPr>
              <p:custDataLst>
                <p:tags r:id="rId21"/>
              </p:custDataLst>
            </p:nvPr>
          </p:nvSpPr>
          <p:spPr>
            <a:xfrm>
              <a:off x="8502992" y="3518806"/>
              <a:ext cx="132016" cy="79812"/>
            </a:xfrm>
            <a:custGeom>
              <a:avLst/>
              <a:gdLst/>
              <a:ahLst/>
              <a:cxnLst/>
              <a:rect l="0" t="0" r="0" b="0"/>
              <a:pathLst>
                <a:path w="132016" h="79812">
                  <a:moveTo>
                    <a:pt x="123085" y="26280"/>
                  </a:moveTo>
                  <a:lnTo>
                    <a:pt x="123085" y="26280"/>
                  </a:lnTo>
                  <a:lnTo>
                    <a:pt x="110657" y="13851"/>
                  </a:lnTo>
                  <a:lnTo>
                    <a:pt x="92614" y="5289"/>
                  </a:lnTo>
                  <a:lnTo>
                    <a:pt x="53810" y="254"/>
                  </a:lnTo>
                  <a:lnTo>
                    <a:pt x="47136" y="0"/>
                  </a:lnTo>
                  <a:lnTo>
                    <a:pt x="34430" y="5009"/>
                  </a:lnTo>
                  <a:lnTo>
                    <a:pt x="18765" y="13693"/>
                  </a:lnTo>
                  <a:lnTo>
                    <a:pt x="14843" y="14912"/>
                  </a:lnTo>
                  <a:lnTo>
                    <a:pt x="7840" y="21558"/>
                  </a:lnTo>
                  <a:lnTo>
                    <a:pt x="2413" y="31127"/>
                  </a:lnTo>
                  <a:lnTo>
                    <a:pt x="0" y="41994"/>
                  </a:lnTo>
                  <a:lnTo>
                    <a:pt x="1573" y="50792"/>
                  </a:lnTo>
                  <a:lnTo>
                    <a:pt x="8037" y="61324"/>
                  </a:lnTo>
                  <a:lnTo>
                    <a:pt x="14407" y="67652"/>
                  </a:lnTo>
                  <a:lnTo>
                    <a:pt x="23851" y="73772"/>
                  </a:lnTo>
                  <a:lnTo>
                    <a:pt x="45066" y="78054"/>
                  </a:lnTo>
                  <a:lnTo>
                    <a:pt x="88815" y="79700"/>
                  </a:lnTo>
                  <a:lnTo>
                    <a:pt x="105104" y="79811"/>
                  </a:lnTo>
                  <a:lnTo>
                    <a:pt x="112778" y="77191"/>
                  </a:lnTo>
                  <a:lnTo>
                    <a:pt x="122907" y="71037"/>
                  </a:lnTo>
                  <a:lnTo>
                    <a:pt x="131643" y="70931"/>
                  </a:lnTo>
                  <a:lnTo>
                    <a:pt x="132015" y="6199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1" name="SMARTInkShape-92"/>
            <p:cNvSpPr/>
            <p:nvPr>
              <p:custDataLst>
                <p:tags r:id="rId22"/>
              </p:custDataLst>
            </p:nvPr>
          </p:nvSpPr>
          <p:spPr>
            <a:xfrm>
              <a:off x="8402835" y="3452150"/>
              <a:ext cx="312540" cy="244741"/>
            </a:xfrm>
            <a:custGeom>
              <a:avLst/>
              <a:gdLst/>
              <a:ahLst/>
              <a:cxnLst/>
              <a:rect l="0" t="0" r="0" b="0"/>
              <a:pathLst>
                <a:path w="312540" h="244741">
                  <a:moveTo>
                    <a:pt x="312539" y="66146"/>
                  </a:moveTo>
                  <a:lnTo>
                    <a:pt x="312539" y="66146"/>
                  </a:lnTo>
                  <a:lnTo>
                    <a:pt x="300180" y="46720"/>
                  </a:lnTo>
                  <a:lnTo>
                    <a:pt x="272402" y="19307"/>
                  </a:lnTo>
                  <a:lnTo>
                    <a:pt x="237584" y="4382"/>
                  </a:lnTo>
                  <a:lnTo>
                    <a:pt x="216717" y="0"/>
                  </a:lnTo>
                  <a:lnTo>
                    <a:pt x="197523" y="1361"/>
                  </a:lnTo>
                  <a:lnTo>
                    <a:pt x="181715" y="7917"/>
                  </a:lnTo>
                  <a:lnTo>
                    <a:pt x="174721" y="12445"/>
                  </a:lnTo>
                  <a:lnTo>
                    <a:pt x="171051" y="19431"/>
                  </a:lnTo>
                  <a:lnTo>
                    <a:pt x="169619" y="37778"/>
                  </a:lnTo>
                  <a:lnTo>
                    <a:pt x="179133" y="70419"/>
                  </a:lnTo>
                  <a:lnTo>
                    <a:pt x="203201" y="109398"/>
                  </a:lnTo>
                  <a:lnTo>
                    <a:pt x="220970" y="147506"/>
                  </a:lnTo>
                  <a:lnTo>
                    <a:pt x="245210" y="192058"/>
                  </a:lnTo>
                  <a:lnTo>
                    <a:pt x="249079" y="208022"/>
                  </a:lnTo>
                  <a:lnTo>
                    <a:pt x="249843" y="220731"/>
                  </a:lnTo>
                  <a:lnTo>
                    <a:pt x="247302" y="226793"/>
                  </a:lnTo>
                  <a:lnTo>
                    <a:pt x="245236" y="229799"/>
                  </a:lnTo>
                  <a:lnTo>
                    <a:pt x="232846" y="238770"/>
                  </a:lnTo>
                  <a:lnTo>
                    <a:pt x="216607" y="242971"/>
                  </a:lnTo>
                  <a:lnTo>
                    <a:pt x="173940" y="243398"/>
                  </a:lnTo>
                  <a:lnTo>
                    <a:pt x="129498" y="234958"/>
                  </a:lnTo>
                  <a:lnTo>
                    <a:pt x="87979" y="229274"/>
                  </a:lnTo>
                  <a:lnTo>
                    <a:pt x="59938" y="229929"/>
                  </a:lnTo>
                  <a:lnTo>
                    <a:pt x="0" y="24474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2" name="SMARTInkShape-93"/>
            <p:cNvSpPr/>
            <p:nvPr>
              <p:custDataLst>
                <p:tags r:id="rId23"/>
              </p:custDataLst>
            </p:nvPr>
          </p:nvSpPr>
          <p:spPr>
            <a:xfrm>
              <a:off x="7717362" y="3733096"/>
              <a:ext cx="245838" cy="306475"/>
            </a:xfrm>
            <a:custGeom>
              <a:avLst/>
              <a:gdLst/>
              <a:ahLst/>
              <a:cxnLst/>
              <a:rect l="0" t="0" r="0" b="0"/>
              <a:pathLst>
                <a:path w="245838" h="306475">
                  <a:moveTo>
                    <a:pt x="194340" y="88810"/>
                  </a:moveTo>
                  <a:lnTo>
                    <a:pt x="194340" y="88810"/>
                  </a:lnTo>
                  <a:lnTo>
                    <a:pt x="210591" y="59257"/>
                  </a:lnTo>
                  <a:lnTo>
                    <a:pt x="212059" y="41204"/>
                  </a:lnTo>
                  <a:lnTo>
                    <a:pt x="211114" y="39213"/>
                  </a:lnTo>
                  <a:lnTo>
                    <a:pt x="209491" y="37886"/>
                  </a:lnTo>
                  <a:lnTo>
                    <a:pt x="204499" y="35756"/>
                  </a:lnTo>
                  <a:lnTo>
                    <a:pt x="203817" y="32819"/>
                  </a:lnTo>
                  <a:lnTo>
                    <a:pt x="203280" y="26415"/>
                  </a:lnTo>
                  <a:lnTo>
                    <a:pt x="198533" y="21595"/>
                  </a:lnTo>
                  <a:lnTo>
                    <a:pt x="190912" y="19249"/>
                  </a:lnTo>
                  <a:lnTo>
                    <a:pt x="175466" y="15283"/>
                  </a:lnTo>
                  <a:lnTo>
                    <a:pt x="133606" y="1976"/>
                  </a:lnTo>
                  <a:lnTo>
                    <a:pt x="98890" y="0"/>
                  </a:lnTo>
                  <a:lnTo>
                    <a:pt x="54806" y="6738"/>
                  </a:lnTo>
                  <a:lnTo>
                    <a:pt x="12439" y="17300"/>
                  </a:lnTo>
                  <a:lnTo>
                    <a:pt x="5017" y="21640"/>
                  </a:lnTo>
                  <a:lnTo>
                    <a:pt x="2640" y="26170"/>
                  </a:lnTo>
                  <a:lnTo>
                    <a:pt x="0" y="39142"/>
                  </a:lnTo>
                  <a:lnTo>
                    <a:pt x="1472" y="52183"/>
                  </a:lnTo>
                  <a:lnTo>
                    <a:pt x="3254" y="58439"/>
                  </a:lnTo>
                  <a:lnTo>
                    <a:pt x="15817" y="70682"/>
                  </a:lnTo>
                  <a:lnTo>
                    <a:pt x="51480" y="89969"/>
                  </a:lnTo>
                  <a:lnTo>
                    <a:pt x="73518" y="95437"/>
                  </a:lnTo>
                  <a:lnTo>
                    <a:pt x="111017" y="97285"/>
                  </a:lnTo>
                  <a:lnTo>
                    <a:pt x="155416" y="97680"/>
                  </a:lnTo>
                  <a:lnTo>
                    <a:pt x="193707" y="97728"/>
                  </a:lnTo>
                  <a:lnTo>
                    <a:pt x="229425" y="97738"/>
                  </a:lnTo>
                  <a:lnTo>
                    <a:pt x="233605" y="99723"/>
                  </a:lnTo>
                  <a:lnTo>
                    <a:pt x="240896" y="107220"/>
                  </a:lnTo>
                  <a:lnTo>
                    <a:pt x="244798" y="122459"/>
                  </a:lnTo>
                  <a:lnTo>
                    <a:pt x="245837" y="132079"/>
                  </a:lnTo>
                  <a:lnTo>
                    <a:pt x="235234" y="174050"/>
                  </a:lnTo>
                  <a:lnTo>
                    <a:pt x="232359" y="189863"/>
                  </a:lnTo>
                  <a:lnTo>
                    <a:pt x="206513" y="229411"/>
                  </a:lnTo>
                  <a:lnTo>
                    <a:pt x="182523" y="259789"/>
                  </a:lnTo>
                  <a:lnTo>
                    <a:pt x="149122" y="286331"/>
                  </a:lnTo>
                  <a:lnTo>
                    <a:pt x="109708" y="305456"/>
                  </a:lnTo>
                  <a:lnTo>
                    <a:pt x="91573" y="306474"/>
                  </a:lnTo>
                  <a:lnTo>
                    <a:pt x="52333" y="299044"/>
                  </a:lnTo>
                  <a:lnTo>
                    <a:pt x="39283" y="291057"/>
                  </a:lnTo>
                  <a:lnTo>
                    <a:pt x="34415" y="286149"/>
                  </a:lnTo>
                  <a:lnTo>
                    <a:pt x="24676" y="25847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3" name="SMARTInkShape-94"/>
            <p:cNvSpPr/>
            <p:nvPr>
              <p:custDataLst>
                <p:tags r:id="rId24"/>
              </p:custDataLst>
            </p:nvPr>
          </p:nvSpPr>
          <p:spPr>
            <a:xfrm>
              <a:off x="8009929" y="3885084"/>
              <a:ext cx="93245" cy="128778"/>
            </a:xfrm>
            <a:custGeom>
              <a:avLst/>
              <a:gdLst/>
              <a:ahLst/>
              <a:cxnLst/>
              <a:rect l="0" t="0" r="0" b="0"/>
              <a:pathLst>
                <a:path w="93245" h="128778">
                  <a:moveTo>
                    <a:pt x="17859" y="8259"/>
                  </a:moveTo>
                  <a:lnTo>
                    <a:pt x="17859" y="8259"/>
                  </a:lnTo>
                  <a:lnTo>
                    <a:pt x="16868" y="23510"/>
                  </a:lnTo>
                  <a:lnTo>
                    <a:pt x="6836" y="65931"/>
                  </a:lnTo>
                  <a:lnTo>
                    <a:pt x="4031" y="80525"/>
                  </a:lnTo>
                  <a:lnTo>
                    <a:pt x="6092" y="93625"/>
                  </a:lnTo>
                  <a:lnTo>
                    <a:pt x="17570" y="112156"/>
                  </a:lnTo>
                  <a:lnTo>
                    <a:pt x="25338" y="118928"/>
                  </a:lnTo>
                  <a:lnTo>
                    <a:pt x="38408" y="128016"/>
                  </a:lnTo>
                  <a:lnTo>
                    <a:pt x="42473" y="128777"/>
                  </a:lnTo>
                  <a:lnTo>
                    <a:pt x="52280" y="126977"/>
                  </a:lnTo>
                  <a:lnTo>
                    <a:pt x="64218" y="120385"/>
                  </a:lnTo>
                  <a:lnTo>
                    <a:pt x="86247" y="82286"/>
                  </a:lnTo>
                  <a:lnTo>
                    <a:pt x="92241" y="67950"/>
                  </a:lnTo>
                  <a:lnTo>
                    <a:pt x="93244" y="61944"/>
                  </a:lnTo>
                  <a:lnTo>
                    <a:pt x="91713" y="52624"/>
                  </a:lnTo>
                  <a:lnTo>
                    <a:pt x="77080" y="19880"/>
                  </a:lnTo>
                  <a:lnTo>
                    <a:pt x="66008" y="10779"/>
                  </a:lnTo>
                  <a:lnTo>
                    <a:pt x="48332" y="2722"/>
                  </a:lnTo>
                  <a:lnTo>
                    <a:pt x="23988" y="0"/>
                  </a:lnTo>
                  <a:lnTo>
                    <a:pt x="12977" y="2274"/>
                  </a:lnTo>
                  <a:lnTo>
                    <a:pt x="0" y="825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4" name="SMARTInkShape-95"/>
            <p:cNvSpPr/>
            <p:nvPr>
              <p:custDataLst>
                <p:tags r:id="rId25"/>
              </p:custDataLst>
            </p:nvPr>
          </p:nvSpPr>
          <p:spPr>
            <a:xfrm>
              <a:off x="8197603" y="3902273"/>
              <a:ext cx="151655" cy="160249"/>
            </a:xfrm>
            <a:custGeom>
              <a:avLst/>
              <a:gdLst/>
              <a:ahLst/>
              <a:cxnLst/>
              <a:rect l="0" t="0" r="0" b="0"/>
              <a:pathLst>
                <a:path w="151655" h="160249">
                  <a:moveTo>
                    <a:pt x="26638" y="0"/>
                  </a:moveTo>
                  <a:lnTo>
                    <a:pt x="26638" y="0"/>
                  </a:lnTo>
                  <a:lnTo>
                    <a:pt x="14210" y="34339"/>
                  </a:lnTo>
                  <a:lnTo>
                    <a:pt x="3715" y="76310"/>
                  </a:lnTo>
                  <a:lnTo>
                    <a:pt x="0" y="115317"/>
                  </a:lnTo>
                  <a:lnTo>
                    <a:pt x="9375" y="136364"/>
                  </a:lnTo>
                  <a:lnTo>
                    <a:pt x="14138" y="141511"/>
                  </a:lnTo>
                  <a:lnTo>
                    <a:pt x="37095" y="155190"/>
                  </a:lnTo>
                  <a:lnTo>
                    <a:pt x="56526" y="159092"/>
                  </a:lnTo>
                  <a:lnTo>
                    <a:pt x="76394" y="160248"/>
                  </a:lnTo>
                  <a:lnTo>
                    <a:pt x="86125" y="157873"/>
                  </a:lnTo>
                  <a:lnTo>
                    <a:pt x="105196" y="148263"/>
                  </a:lnTo>
                  <a:lnTo>
                    <a:pt x="135110" y="115543"/>
                  </a:lnTo>
                  <a:lnTo>
                    <a:pt x="147357" y="89410"/>
                  </a:lnTo>
                  <a:lnTo>
                    <a:pt x="151654" y="5357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5" name="SMARTInkShape-96"/>
            <p:cNvSpPr/>
            <p:nvPr>
              <p:custDataLst>
                <p:tags r:id="rId26"/>
              </p:custDataLst>
            </p:nvPr>
          </p:nvSpPr>
          <p:spPr>
            <a:xfrm>
              <a:off x="8447484" y="3911203"/>
              <a:ext cx="79816" cy="312540"/>
            </a:xfrm>
            <a:custGeom>
              <a:avLst/>
              <a:gdLst/>
              <a:ahLst/>
              <a:cxnLst/>
              <a:rect l="0" t="0" r="0" b="0"/>
              <a:pathLst>
                <a:path w="79816" h="312540">
                  <a:moveTo>
                    <a:pt x="71437" y="0"/>
                  </a:moveTo>
                  <a:lnTo>
                    <a:pt x="71437" y="0"/>
                  </a:lnTo>
                  <a:lnTo>
                    <a:pt x="76178" y="4741"/>
                  </a:lnTo>
                  <a:lnTo>
                    <a:pt x="79815" y="49009"/>
                  </a:lnTo>
                  <a:lnTo>
                    <a:pt x="77558" y="80667"/>
                  </a:lnTo>
                  <a:lnTo>
                    <a:pt x="70605" y="119813"/>
                  </a:lnTo>
                  <a:lnTo>
                    <a:pt x="60573" y="164001"/>
                  </a:lnTo>
                  <a:lnTo>
                    <a:pt x="45479" y="201839"/>
                  </a:lnTo>
                  <a:lnTo>
                    <a:pt x="33870" y="240603"/>
                  </a:lnTo>
                  <a:lnTo>
                    <a:pt x="20066" y="282896"/>
                  </a:lnTo>
                  <a:lnTo>
                    <a:pt x="0" y="31253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6" name="SMARTInkShape-97"/>
            <p:cNvSpPr/>
            <p:nvPr>
              <p:custDataLst>
                <p:tags r:id="rId27"/>
              </p:custDataLst>
            </p:nvPr>
          </p:nvSpPr>
          <p:spPr>
            <a:xfrm>
              <a:off x="8420695" y="3982640"/>
              <a:ext cx="250032" cy="107157"/>
            </a:xfrm>
            <a:custGeom>
              <a:avLst/>
              <a:gdLst/>
              <a:ahLst/>
              <a:cxnLst/>
              <a:rect l="0" t="0" r="0" b="0"/>
              <a:pathLst>
                <a:path w="250032" h="107157">
                  <a:moveTo>
                    <a:pt x="0" y="0"/>
                  </a:moveTo>
                  <a:lnTo>
                    <a:pt x="0" y="0"/>
                  </a:lnTo>
                  <a:lnTo>
                    <a:pt x="34433" y="2646"/>
                  </a:lnTo>
                  <a:lnTo>
                    <a:pt x="59951" y="9114"/>
                  </a:lnTo>
                  <a:lnTo>
                    <a:pt x="99232" y="26513"/>
                  </a:lnTo>
                  <a:lnTo>
                    <a:pt x="143203" y="43988"/>
                  </a:lnTo>
                  <a:lnTo>
                    <a:pt x="187566" y="71743"/>
                  </a:lnTo>
                  <a:lnTo>
                    <a:pt x="250031" y="10715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218" name="SMARTInkShape-98"/>
          <p:cNvSpPr/>
          <p:nvPr>
            <p:custDataLst>
              <p:tags r:id="rId3"/>
            </p:custDataLst>
          </p:nvPr>
        </p:nvSpPr>
        <p:spPr>
          <a:xfrm>
            <a:off x="1607344" y="3504222"/>
            <a:ext cx="89297" cy="31935"/>
          </a:xfrm>
          <a:custGeom>
            <a:avLst/>
            <a:gdLst/>
            <a:ahLst/>
            <a:cxnLst/>
            <a:rect l="0" t="0" r="0" b="0"/>
            <a:pathLst>
              <a:path w="89297" h="31935">
                <a:moveTo>
                  <a:pt x="89296" y="31934"/>
                </a:moveTo>
                <a:lnTo>
                  <a:pt x="89296" y="31934"/>
                </a:lnTo>
                <a:lnTo>
                  <a:pt x="79816" y="27193"/>
                </a:lnTo>
                <a:lnTo>
                  <a:pt x="76030" y="26789"/>
                </a:lnTo>
                <a:lnTo>
                  <a:pt x="32376" y="31928"/>
                </a:lnTo>
                <a:lnTo>
                  <a:pt x="26626" y="29285"/>
                </a:lnTo>
                <a:lnTo>
                  <a:pt x="23704" y="27192"/>
                </a:lnTo>
                <a:lnTo>
                  <a:pt x="20457" y="22219"/>
                </a:lnTo>
                <a:lnTo>
                  <a:pt x="18372" y="15684"/>
                </a:lnTo>
                <a:lnTo>
                  <a:pt x="17209" y="15147"/>
                </a:lnTo>
                <a:lnTo>
                  <a:pt x="9311" y="14117"/>
                </a:lnTo>
                <a:lnTo>
                  <a:pt x="33" y="5177"/>
                </a:lnTo>
                <a:lnTo>
                  <a:pt x="5151" y="5152"/>
                </a:lnTo>
                <a:lnTo>
                  <a:pt x="874" y="5146"/>
                </a:lnTo>
                <a:lnTo>
                  <a:pt x="4999" y="5145"/>
                </a:lnTo>
                <a:lnTo>
                  <a:pt x="6309" y="4153"/>
                </a:lnTo>
                <a:lnTo>
                  <a:pt x="7765" y="404"/>
                </a:lnTo>
                <a:lnTo>
                  <a:pt x="7161" y="0"/>
                </a:lnTo>
                <a:lnTo>
                  <a:pt x="0" y="514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9" name="SMARTInkShape-99"/>
          <p:cNvSpPr/>
          <p:nvPr>
            <p:custDataLst>
              <p:tags r:id="rId4"/>
            </p:custDataLst>
          </p:nvPr>
        </p:nvSpPr>
        <p:spPr>
          <a:xfrm>
            <a:off x="4545211" y="6027539"/>
            <a:ext cx="178594" cy="17860"/>
          </a:xfrm>
          <a:custGeom>
            <a:avLst/>
            <a:gdLst/>
            <a:ahLst/>
            <a:cxnLst/>
            <a:rect l="0" t="0" r="0" b="0"/>
            <a:pathLst>
              <a:path w="178594" h="17860">
                <a:moveTo>
                  <a:pt x="178593" y="17859"/>
                </a:moveTo>
                <a:lnTo>
                  <a:pt x="178593" y="17859"/>
                </a:lnTo>
                <a:lnTo>
                  <a:pt x="158750" y="15875"/>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1045859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Tide Water System</a:t>
            </a:r>
            <a:endParaRPr lang="en-US" dirty="0"/>
          </a:p>
        </p:txBody>
      </p:sp>
      <p:sp>
        <p:nvSpPr>
          <p:cNvPr id="3" name="Content Placeholder 2"/>
          <p:cNvSpPr>
            <a:spLocks noGrp="1"/>
          </p:cNvSpPr>
          <p:nvPr>
            <p:ph sz="quarter" idx="1"/>
          </p:nvPr>
        </p:nvSpPr>
        <p:spPr/>
        <p:txBody>
          <a:bodyPr/>
          <a:lstStyle/>
          <a:p>
            <a:endParaRPr lang="en-US" dirty="0"/>
          </a:p>
        </p:txBody>
      </p:sp>
      <mc:AlternateContent xmlns:mc="http://schemas.openxmlformats.org/markup-compatibility/2006">
        <mc:Choice xmlns:p14="http://schemas.microsoft.com/office/powerpoint/2010/main" Requires="p14">
          <p:contentPart p14:bwMode="auto" r:id="rId2">
            <p14:nvContentPartPr>
              <p14:cNvPr id="5" name="Ink 4"/>
              <p14:cNvContentPartPr/>
              <p14:nvPr/>
            </p14:nvContentPartPr>
            <p14:xfrm>
              <a:off x="1515291" y="2390606"/>
              <a:ext cx="360" cy="360"/>
            </p14:xfrm>
          </p:contentPart>
        </mc:Choice>
        <mc:Fallback>
          <p:pic>
            <p:nvPicPr>
              <p:cNvPr id="5" name="Ink 4"/>
              <p:cNvPicPr/>
              <p:nvPr/>
            </p:nvPicPr>
            <p:blipFill>
              <a:blip r:embed="rId3"/>
              <a:stretch>
                <a:fillRect/>
              </a:stretch>
            </p:blipFill>
            <p:spPr>
              <a:xfrm>
                <a:off x="1503411" y="2378726"/>
                <a:ext cx="24120" cy="24120"/>
              </a:xfrm>
              <a:prstGeom prst="rect">
                <a:avLst/>
              </a:prstGeom>
            </p:spPr>
          </p:pic>
        </mc:Fallback>
      </mc:AlternateContent>
    </p:spTree>
    <p:extLst>
      <p:ext uri="{BB962C8B-B14F-4D97-AF65-F5344CB8AC3E}">
        <p14:creationId xmlns:p14="http://schemas.microsoft.com/office/powerpoint/2010/main" val="30129031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Royal Colonial settlements</a:t>
            </a:r>
          </a:p>
        </p:txBody>
      </p:sp>
      <p:sp>
        <p:nvSpPr>
          <p:cNvPr id="3" name="Content Placeholder 2"/>
          <p:cNvSpPr>
            <a:spLocks noGrp="1"/>
          </p:cNvSpPr>
          <p:nvPr>
            <p:ph sz="quarter" idx="1"/>
          </p:nvPr>
        </p:nvSpPr>
        <p:spPr/>
        <p:txBody>
          <a:bodyPr/>
          <a:lstStyle/>
          <a:p>
            <a:r>
              <a:rPr lang="en-US" dirty="0"/>
              <a:t>1584 Sir Walter Raleigh  lands on Roanoke Island </a:t>
            </a:r>
            <a:r>
              <a:rPr lang="en-US" dirty="0" smtClean="0"/>
              <a:t>–Virginia--and </a:t>
            </a:r>
            <a:r>
              <a:rPr lang="en-US" dirty="0"/>
              <a:t>names the surrounding area Virginia, in honor of Queen Elizabeth I of England.</a:t>
            </a:r>
          </a:p>
          <a:p>
            <a:endParaRPr lang="en-US" dirty="0"/>
          </a:p>
        </p:txBody>
      </p:sp>
    </p:spTree>
    <p:extLst>
      <p:ext uri="{BB962C8B-B14F-4D97-AF65-F5344CB8AC3E}">
        <p14:creationId xmlns:p14="http://schemas.microsoft.com/office/powerpoint/2010/main" val="26597561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Tide </a:t>
            </a:r>
            <a:r>
              <a:rPr lang="en-US" dirty="0"/>
              <a:t>water </a:t>
            </a:r>
            <a:r>
              <a:rPr lang="en-US" dirty="0" smtClean="0"/>
              <a:t>system-Southern region</a:t>
            </a:r>
            <a:endParaRPr lang="en-US" dirty="0"/>
          </a:p>
        </p:txBody>
      </p:sp>
      <p:sp>
        <p:nvSpPr>
          <p:cNvPr id="3" name="Content Placeholder 2"/>
          <p:cNvSpPr>
            <a:spLocks noGrp="1"/>
          </p:cNvSpPr>
          <p:nvPr>
            <p:ph sz="quarter" idx="1"/>
          </p:nvPr>
        </p:nvSpPr>
        <p:spPr/>
        <p:txBody>
          <a:bodyPr/>
          <a:lstStyle/>
          <a:p>
            <a:r>
              <a:rPr lang="en-US" dirty="0" smtClean="0"/>
              <a:t>Tide </a:t>
            </a:r>
            <a:r>
              <a:rPr lang="en-US" dirty="0"/>
              <a:t>water </a:t>
            </a:r>
            <a:r>
              <a:rPr lang="en-US" dirty="0" smtClean="0"/>
              <a:t>system-southern rivers were deep &amp; went from the ocean far up into the interior of America &amp; this allowed for by ocean going sailing ships could go as far as the tide went up the river.</a:t>
            </a:r>
          </a:p>
          <a:p>
            <a:r>
              <a:rPr lang="en-US" dirty="0" smtClean="0"/>
              <a:t>Southern colonies were more isolated and thus the plantations were isolated and self sufficient. </a:t>
            </a:r>
          </a:p>
          <a:p>
            <a:endParaRPr lang="en-US" dirty="0" smtClean="0"/>
          </a:p>
          <a:p>
            <a:r>
              <a:rPr lang="en-US" dirty="0" smtClean="0"/>
              <a:t>FARM-Plantation based economy</a:t>
            </a:r>
            <a:endParaRPr lang="en-US" dirty="0"/>
          </a:p>
        </p:txBody>
      </p:sp>
    </p:spTree>
    <p:extLst>
      <p:ext uri="{BB962C8B-B14F-4D97-AF65-F5344CB8AC3E}">
        <p14:creationId xmlns:p14="http://schemas.microsoft.com/office/powerpoint/2010/main" val="35450279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Triangular Trade</a:t>
            </a:r>
            <a:endParaRPr lang="en-US" dirty="0"/>
          </a:p>
        </p:txBody>
      </p:sp>
      <p:sp>
        <p:nvSpPr>
          <p:cNvPr id="3" name="Content Placeholder 2"/>
          <p:cNvSpPr>
            <a:spLocks noGrp="1"/>
          </p:cNvSpPr>
          <p:nvPr>
            <p:ph sz="quarter" idx="1"/>
          </p:nvPr>
        </p:nvSpPr>
        <p:spPr/>
        <p:txBody>
          <a:bodyPr/>
          <a:lstStyle/>
          <a:p>
            <a:r>
              <a:rPr lang="en-US" dirty="0" smtClean="0"/>
              <a:t>Africa, Caribbean &amp; </a:t>
            </a:r>
            <a:r>
              <a:rPr lang="en-US" dirty="0" smtClean="0"/>
              <a:t>13 Colonie</a:t>
            </a:r>
            <a:r>
              <a:rPr lang="en-US" dirty="0" smtClean="0"/>
              <a:t>s </a:t>
            </a:r>
          </a:p>
          <a:p>
            <a:r>
              <a:rPr lang="en-US" dirty="0" smtClean="0"/>
              <a:t>New </a:t>
            </a:r>
            <a:r>
              <a:rPr lang="en-US" dirty="0" smtClean="0"/>
              <a:t>England shipping went to Africa for slaves, then to the Caribbean sugar </a:t>
            </a:r>
            <a:r>
              <a:rPr lang="en-US" dirty="0" smtClean="0"/>
              <a:t>Islands dropped off the slaves and or brought them to the colonies, </a:t>
            </a:r>
            <a:r>
              <a:rPr lang="en-US" dirty="0" smtClean="0"/>
              <a:t>&amp; </a:t>
            </a:r>
            <a:r>
              <a:rPr lang="en-US" dirty="0" smtClean="0"/>
              <a:t>also brought </a:t>
            </a:r>
            <a:r>
              <a:rPr lang="en-US" dirty="0" smtClean="0"/>
              <a:t>back </a:t>
            </a:r>
            <a:r>
              <a:rPr lang="en-US" dirty="0" smtClean="0"/>
              <a:t>molasses, sugar </a:t>
            </a:r>
            <a:r>
              <a:rPr lang="en-US" dirty="0" smtClean="0"/>
              <a:t>and in New England made </a:t>
            </a:r>
            <a:r>
              <a:rPr lang="en-US" dirty="0" smtClean="0"/>
              <a:t>into Rum-Rum, salted Cod  from New England was shipped to Europe and throughout North &amp; South America. Tea was also shipped and was part of the British East India Company’s trade network.</a:t>
            </a:r>
            <a:endParaRPr lang="en-US" dirty="0"/>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1593771" y="4624406"/>
              <a:ext cx="360" cy="13320"/>
            </p14:xfrm>
          </p:contentPart>
        </mc:Choice>
        <mc:Fallback>
          <p:pic>
            <p:nvPicPr>
              <p:cNvPr id="4" name="Ink 3"/>
              <p:cNvPicPr/>
              <p:nvPr/>
            </p:nvPicPr>
            <p:blipFill>
              <a:blip r:embed="rId3"/>
              <a:stretch>
                <a:fillRect/>
              </a:stretch>
            </p:blipFill>
            <p:spPr>
              <a:xfrm>
                <a:off x="1581891" y="4612526"/>
                <a:ext cx="24120" cy="37080"/>
              </a:xfrm>
              <a:prstGeom prst="rect">
                <a:avLst/>
              </a:prstGeom>
            </p:spPr>
          </p:pic>
        </mc:Fallback>
      </mc:AlternateContent>
    </p:spTree>
    <p:extLst>
      <p:ext uri="{BB962C8B-B14F-4D97-AF65-F5344CB8AC3E}">
        <p14:creationId xmlns:p14="http://schemas.microsoft.com/office/powerpoint/2010/main" val="5292684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Triangular Trade</a:t>
            </a:r>
            <a:endParaRPr lang="en-US" dirty="0"/>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340491" y="1527175"/>
            <a:ext cx="6426506" cy="4572000"/>
          </a:xfrm>
        </p:spPr>
      </p:pic>
    </p:spTree>
    <p:extLst>
      <p:ext uri="{BB962C8B-B14F-4D97-AF65-F5344CB8AC3E}">
        <p14:creationId xmlns:p14="http://schemas.microsoft.com/office/powerpoint/2010/main" val="19003667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Middle Passage</a:t>
            </a:r>
            <a:endParaRPr lang="en-US" dirty="0"/>
          </a:p>
        </p:txBody>
      </p:sp>
      <p:sp>
        <p:nvSpPr>
          <p:cNvPr id="3" name="Content Placeholder 2"/>
          <p:cNvSpPr>
            <a:spLocks noGrp="1"/>
          </p:cNvSpPr>
          <p:nvPr>
            <p:ph sz="quarter" idx="1"/>
          </p:nvPr>
        </p:nvSpPr>
        <p:spPr/>
        <p:txBody>
          <a:bodyPr/>
          <a:lstStyle/>
          <a:p>
            <a:r>
              <a:rPr lang="en-US" dirty="0" smtClean="0"/>
              <a:t>Slave voyage from Africa to America</a:t>
            </a:r>
          </a:p>
          <a:p>
            <a:r>
              <a:rPr lang="en-US" dirty="0" smtClean="0"/>
              <a:t>Slave rebellions== Nat Turner --Turner’s rebellion</a:t>
            </a:r>
          </a:p>
          <a:p>
            <a:endParaRPr lang="en-US" dirty="0"/>
          </a:p>
          <a:p>
            <a:r>
              <a:rPr lang="en-US" dirty="0" smtClean="0"/>
              <a:t>African foods, language and especially music influenced American culture. </a:t>
            </a:r>
            <a:endParaRPr lang="en-US" dirty="0"/>
          </a:p>
        </p:txBody>
      </p:sp>
    </p:spTree>
    <p:extLst>
      <p:ext uri="{BB962C8B-B14F-4D97-AF65-F5344CB8AC3E}">
        <p14:creationId xmlns:p14="http://schemas.microsoft.com/office/powerpoint/2010/main" val="5564501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Middle Passage</a:t>
            </a:r>
            <a:endParaRPr lang="en-US" dirty="0"/>
          </a:p>
        </p:txBody>
      </p:sp>
      <p:pic>
        <p:nvPicPr>
          <p:cNvPr id="4" name="Content Placeholder 3"/>
          <p:cNvPicPr>
            <a:picLocks noGrp="1" noChangeAspect="1"/>
          </p:cNvPicPr>
          <p:nvPr>
            <p:ph sz="quarter" idx="1"/>
          </p:nvPr>
        </p:nvPicPr>
        <p:blipFill>
          <a:blip r:embed="rId5" cstate="print">
            <a:extLst>
              <a:ext uri="{28A0092B-C50C-407E-A947-70E740481C1C}">
                <a14:useLocalDpi xmlns:a14="http://schemas.microsoft.com/office/drawing/2010/main" val="0"/>
              </a:ext>
            </a:extLst>
          </a:blip>
          <a:stretch>
            <a:fillRect/>
          </a:stretch>
        </p:blipFill>
        <p:spPr>
          <a:xfrm>
            <a:off x="1295400" y="1676400"/>
            <a:ext cx="6493102" cy="4191000"/>
          </a:xfrm>
        </p:spPr>
      </p:pic>
      <p:grpSp>
        <p:nvGrpSpPr>
          <p:cNvPr id="14" name="SMARTInkShape-Group20"/>
          <p:cNvGrpSpPr/>
          <p:nvPr/>
        </p:nvGrpSpPr>
        <p:grpSpPr>
          <a:xfrm>
            <a:off x="5687970" y="2400300"/>
            <a:ext cx="24174" cy="34291"/>
            <a:chOff x="5687970" y="2400300"/>
            <a:chExt cx="24174" cy="34291"/>
          </a:xfrm>
        </p:grpSpPr>
        <p:sp>
          <p:nvSpPr>
            <p:cNvPr id="12" name="SMARTInkShape-100"/>
            <p:cNvSpPr/>
            <p:nvPr>
              <p:custDataLst>
                <p:tags r:id="rId2"/>
              </p:custDataLst>
            </p:nvPr>
          </p:nvSpPr>
          <p:spPr>
            <a:xfrm>
              <a:off x="5703570" y="2426017"/>
              <a:ext cx="8574" cy="1"/>
            </a:xfrm>
            <a:custGeom>
              <a:avLst/>
              <a:gdLst/>
              <a:ahLst/>
              <a:cxnLst/>
              <a:rect l="0" t="0" r="0" b="0"/>
              <a:pathLst>
                <a:path w="8574" h="1">
                  <a:moveTo>
                    <a:pt x="0" y="0"/>
                  </a:moveTo>
                  <a:lnTo>
                    <a:pt x="0" y="0"/>
                  </a:lnTo>
                  <a:lnTo>
                    <a:pt x="857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SMARTInkShape-101"/>
            <p:cNvSpPr/>
            <p:nvPr>
              <p:custDataLst>
                <p:tags r:id="rId3"/>
              </p:custDataLst>
            </p:nvPr>
          </p:nvSpPr>
          <p:spPr>
            <a:xfrm>
              <a:off x="5687970" y="2400300"/>
              <a:ext cx="15601" cy="34291"/>
            </a:xfrm>
            <a:custGeom>
              <a:avLst/>
              <a:gdLst/>
              <a:ahLst/>
              <a:cxnLst/>
              <a:rect l="0" t="0" r="0" b="0"/>
              <a:pathLst>
                <a:path w="15601" h="34291">
                  <a:moveTo>
                    <a:pt x="15600" y="25717"/>
                  </a:moveTo>
                  <a:lnTo>
                    <a:pt x="15600" y="25717"/>
                  </a:lnTo>
                  <a:lnTo>
                    <a:pt x="11050" y="30269"/>
                  </a:lnTo>
                  <a:lnTo>
                    <a:pt x="6276" y="32502"/>
                  </a:lnTo>
                  <a:lnTo>
                    <a:pt x="0" y="33937"/>
                  </a:lnTo>
                  <a:lnTo>
                    <a:pt x="13353" y="26878"/>
                  </a:lnTo>
                  <a:lnTo>
                    <a:pt x="13150" y="27443"/>
                  </a:lnTo>
                  <a:lnTo>
                    <a:pt x="7031" y="34286"/>
                  </a:lnTo>
                  <a:lnTo>
                    <a:pt x="7030" y="34287"/>
                  </a:lnTo>
                  <a:lnTo>
                    <a:pt x="7028" y="34290"/>
                  </a:lnTo>
                  <a:lnTo>
                    <a:pt x="7028" y="29739"/>
                  </a:lnTo>
                  <a:lnTo>
                    <a:pt x="7980" y="28398"/>
                  </a:lnTo>
                  <a:lnTo>
                    <a:pt x="9567" y="27505"/>
                  </a:lnTo>
                  <a:lnTo>
                    <a:pt x="15495" y="25749"/>
                  </a:lnTo>
                  <a:lnTo>
                    <a:pt x="15569" y="21176"/>
                  </a:lnTo>
                  <a:lnTo>
                    <a:pt x="14626" y="19832"/>
                  </a:lnTo>
                  <a:lnTo>
                    <a:pt x="13046" y="18936"/>
                  </a:lnTo>
                  <a:lnTo>
                    <a:pt x="11040" y="18339"/>
                  </a:lnTo>
                  <a:lnTo>
                    <a:pt x="10655" y="17941"/>
                  </a:lnTo>
                  <a:lnTo>
                    <a:pt x="11351" y="17676"/>
                  </a:lnTo>
                  <a:lnTo>
                    <a:pt x="12767" y="17499"/>
                  </a:lnTo>
                  <a:lnTo>
                    <a:pt x="13711" y="16428"/>
                  </a:lnTo>
                  <a:lnTo>
                    <a:pt x="15578" y="8680"/>
                  </a:lnTo>
                  <a:lnTo>
                    <a:pt x="1560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5" name="SMARTInkShape-102"/>
          <p:cNvSpPr/>
          <p:nvPr>
            <p:custDataLst>
              <p:tags r:id="rId1"/>
            </p:custDataLst>
          </p:nvPr>
        </p:nvSpPr>
        <p:spPr>
          <a:xfrm>
            <a:off x="6415088" y="2751772"/>
            <a:ext cx="17145" cy="25719"/>
          </a:xfrm>
          <a:custGeom>
            <a:avLst/>
            <a:gdLst/>
            <a:ahLst/>
            <a:cxnLst/>
            <a:rect l="0" t="0" r="0" b="0"/>
            <a:pathLst>
              <a:path w="17145" h="25719">
                <a:moveTo>
                  <a:pt x="8571" y="25718"/>
                </a:moveTo>
                <a:lnTo>
                  <a:pt x="8571" y="25718"/>
                </a:lnTo>
                <a:lnTo>
                  <a:pt x="16791" y="17499"/>
                </a:lnTo>
                <a:lnTo>
                  <a:pt x="1535" y="17155"/>
                </a:lnTo>
                <a:lnTo>
                  <a:pt x="13123" y="17145"/>
                </a:lnTo>
                <a:lnTo>
                  <a:pt x="14463" y="16193"/>
                </a:lnTo>
                <a:lnTo>
                  <a:pt x="15357" y="14605"/>
                </a:lnTo>
                <a:lnTo>
                  <a:pt x="17144" y="8573"/>
                </a:lnTo>
                <a:lnTo>
                  <a:pt x="8602" y="32"/>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6144343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Racking on Slave ship Middle Passage</a:t>
            </a:r>
            <a:endParaRPr lang="en-US" dirty="0"/>
          </a:p>
        </p:txBody>
      </p:sp>
      <p:pic>
        <p:nvPicPr>
          <p:cNvPr id="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505744" y="1527175"/>
            <a:ext cx="6096000" cy="4572000"/>
          </a:xfrm>
        </p:spPr>
      </p:pic>
      <p:sp>
        <p:nvSpPr>
          <p:cNvPr id="6" name="SMARTInkShape-103"/>
          <p:cNvSpPr/>
          <p:nvPr>
            <p:custDataLst>
              <p:tags r:id="rId1"/>
            </p:custDataLst>
          </p:nvPr>
        </p:nvSpPr>
        <p:spPr>
          <a:xfrm>
            <a:off x="3157538" y="3574733"/>
            <a:ext cx="8573" cy="1"/>
          </a:xfrm>
          <a:custGeom>
            <a:avLst/>
            <a:gdLst/>
            <a:ahLst/>
            <a:cxnLst/>
            <a:rect l="0" t="0" r="0" b="0"/>
            <a:pathLst>
              <a:path w="8573" h="1">
                <a:moveTo>
                  <a:pt x="0" y="0"/>
                </a:moveTo>
                <a:lnTo>
                  <a:pt x="0" y="0"/>
                </a:lnTo>
                <a:lnTo>
                  <a:pt x="8572"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2906475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Diaspora</a:t>
            </a:r>
            <a:endParaRPr lang="en-US" dirty="0"/>
          </a:p>
        </p:txBody>
      </p:sp>
      <p:sp>
        <p:nvSpPr>
          <p:cNvPr id="3" name="Content Placeholder 2"/>
          <p:cNvSpPr>
            <a:spLocks noGrp="1"/>
          </p:cNvSpPr>
          <p:nvPr>
            <p:ph sz="quarter" idx="1"/>
          </p:nvPr>
        </p:nvSpPr>
        <p:spPr/>
        <p:txBody>
          <a:bodyPr>
            <a:normAutofit/>
          </a:bodyPr>
          <a:lstStyle/>
          <a:p>
            <a:r>
              <a:rPr lang="en-US" dirty="0" smtClean="0"/>
              <a:t>The </a:t>
            </a:r>
            <a:r>
              <a:rPr lang="en-US" dirty="0" smtClean="0"/>
              <a:t>purposeful dispersion by FORCE by Govt. of  a group of people from </a:t>
            </a:r>
            <a:r>
              <a:rPr lang="en-US" dirty="0"/>
              <a:t>their original homeland</a:t>
            </a:r>
            <a:r>
              <a:rPr lang="en-US" dirty="0" smtClean="0"/>
              <a:t>.</a:t>
            </a:r>
          </a:p>
          <a:p>
            <a:r>
              <a:rPr lang="en-US" dirty="0" smtClean="0"/>
              <a:t>Romans remove the Jews from Palestine</a:t>
            </a:r>
          </a:p>
          <a:p>
            <a:endParaRPr lang="en-US" dirty="0" smtClean="0"/>
          </a:p>
          <a:p>
            <a:r>
              <a:rPr lang="en-US" dirty="0" smtClean="0"/>
              <a:t>Africans-slavery</a:t>
            </a:r>
            <a:endParaRPr lang="en-US" dirty="0" smtClean="0"/>
          </a:p>
          <a:p>
            <a:endParaRPr lang="en-US" dirty="0" smtClean="0"/>
          </a:p>
          <a:p>
            <a:r>
              <a:rPr lang="en-US" dirty="0" smtClean="0"/>
              <a:t>Armenians-Turkish Genocide &amp; pushed out of Crimea Region </a:t>
            </a:r>
            <a:r>
              <a:rPr lang="en-US" dirty="0" smtClean="0"/>
              <a:t>region</a:t>
            </a:r>
            <a:r>
              <a:rPr lang="en-US" dirty="0" smtClean="0"/>
              <a:t> </a:t>
            </a:r>
            <a:r>
              <a:rPr lang="en-US" dirty="0" smtClean="0"/>
              <a:t>of  </a:t>
            </a:r>
          </a:p>
          <a:p>
            <a:r>
              <a:rPr lang="en-US" dirty="0" smtClean="0"/>
              <a:t>US </a:t>
            </a:r>
            <a:r>
              <a:rPr lang="en-US" dirty="0" smtClean="0"/>
              <a:t>Govt</a:t>
            </a:r>
            <a:r>
              <a:rPr lang="en-US" dirty="0" smtClean="0"/>
              <a:t> removes native Americans to reservations </a:t>
            </a:r>
            <a:endParaRPr lang="en-US" dirty="0" smtClean="0"/>
          </a:p>
          <a:p>
            <a:endParaRPr lang="en-US" dirty="0"/>
          </a:p>
          <a:p>
            <a:endParaRPr lang="en-US" dirty="0"/>
          </a:p>
        </p:txBody>
      </p:sp>
      <mc:AlternateContent xmlns:mc="http://schemas.openxmlformats.org/markup-compatibility/2006">
        <mc:Choice xmlns:p14="http://schemas.microsoft.com/office/powerpoint/2010/main" Requires="p14">
          <p:contentPart p14:bwMode="auto" r:id="rId13">
            <p14:nvContentPartPr>
              <p14:cNvPr id="4" name="Ink 3"/>
              <p14:cNvContentPartPr/>
              <p14:nvPr/>
            </p14:nvContentPartPr>
            <p14:xfrm>
              <a:off x="4363200" y="5640840"/>
              <a:ext cx="163440" cy="17280"/>
            </p14:xfrm>
          </p:contentPart>
        </mc:Choice>
        <mc:Fallback>
          <p:pic>
            <p:nvPicPr>
              <p:cNvPr id="4" name="Ink 3"/>
              <p:cNvPicPr/>
              <p:nvPr/>
            </p:nvPicPr>
            <p:blipFill>
              <a:blip r:embed="rId14"/>
              <a:stretch>
                <a:fillRect/>
              </a:stretch>
            </p:blipFill>
            <p:spPr>
              <a:xfrm>
                <a:off x="4353840" y="5631480"/>
                <a:ext cx="182160" cy="36000"/>
              </a:xfrm>
              <a:prstGeom prst="rect">
                <a:avLst/>
              </a:prstGeom>
            </p:spPr>
          </p:pic>
        </mc:Fallback>
      </mc:AlternateContent>
      <p:grpSp>
        <p:nvGrpSpPr>
          <p:cNvPr id="40" name="SMARTInkShape-Group23"/>
          <p:cNvGrpSpPr/>
          <p:nvPr/>
        </p:nvGrpSpPr>
        <p:grpSpPr>
          <a:xfrm>
            <a:off x="748675" y="351472"/>
            <a:ext cx="2048819" cy="479514"/>
            <a:chOff x="748675" y="351472"/>
            <a:chExt cx="2048819" cy="479514"/>
          </a:xfrm>
        </p:grpSpPr>
        <p:sp>
          <p:nvSpPr>
            <p:cNvPr id="29" name="SMARTInkShape-104"/>
            <p:cNvSpPr/>
            <p:nvPr>
              <p:custDataLst>
                <p:tags r:id="rId1"/>
              </p:custDataLst>
            </p:nvPr>
          </p:nvSpPr>
          <p:spPr>
            <a:xfrm>
              <a:off x="1263015" y="462915"/>
              <a:ext cx="25365" cy="260680"/>
            </a:xfrm>
            <a:custGeom>
              <a:avLst/>
              <a:gdLst/>
              <a:ahLst/>
              <a:cxnLst/>
              <a:rect l="0" t="0" r="0" b="0"/>
              <a:pathLst>
                <a:path w="25365" h="260680">
                  <a:moveTo>
                    <a:pt x="0" y="0"/>
                  </a:moveTo>
                  <a:lnTo>
                    <a:pt x="0" y="0"/>
                  </a:lnTo>
                  <a:lnTo>
                    <a:pt x="5892" y="13688"/>
                  </a:lnTo>
                  <a:lnTo>
                    <a:pt x="14229" y="52762"/>
                  </a:lnTo>
                  <a:lnTo>
                    <a:pt x="16569" y="91067"/>
                  </a:lnTo>
                  <a:lnTo>
                    <a:pt x="16975" y="127630"/>
                  </a:lnTo>
                  <a:lnTo>
                    <a:pt x="17095" y="162594"/>
                  </a:lnTo>
                  <a:lnTo>
                    <a:pt x="21686" y="203991"/>
                  </a:lnTo>
                  <a:lnTo>
                    <a:pt x="25364" y="245090"/>
                  </a:lnTo>
                  <a:lnTo>
                    <a:pt x="23021" y="254344"/>
                  </a:lnTo>
                  <a:lnTo>
                    <a:pt x="21062" y="258145"/>
                  </a:lnTo>
                  <a:lnTo>
                    <a:pt x="18804" y="260679"/>
                  </a:lnTo>
                  <a:lnTo>
                    <a:pt x="8573" y="2571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SMARTInkShape-105"/>
            <p:cNvSpPr/>
            <p:nvPr>
              <p:custDataLst>
                <p:tags r:id="rId2"/>
              </p:custDataLst>
            </p:nvPr>
          </p:nvSpPr>
          <p:spPr>
            <a:xfrm>
              <a:off x="842963" y="565785"/>
              <a:ext cx="282893" cy="32517"/>
            </a:xfrm>
            <a:custGeom>
              <a:avLst/>
              <a:gdLst/>
              <a:ahLst/>
              <a:cxnLst/>
              <a:rect l="0" t="0" r="0" b="0"/>
              <a:pathLst>
                <a:path w="282893" h="32517">
                  <a:moveTo>
                    <a:pt x="0" y="0"/>
                  </a:moveTo>
                  <a:lnTo>
                    <a:pt x="0" y="0"/>
                  </a:lnTo>
                  <a:lnTo>
                    <a:pt x="39464" y="0"/>
                  </a:lnTo>
                  <a:lnTo>
                    <a:pt x="82079" y="6785"/>
                  </a:lnTo>
                  <a:lnTo>
                    <a:pt x="122568" y="15181"/>
                  </a:lnTo>
                  <a:lnTo>
                    <a:pt x="157707" y="22172"/>
                  </a:lnTo>
                  <a:lnTo>
                    <a:pt x="200508" y="25251"/>
                  </a:lnTo>
                  <a:lnTo>
                    <a:pt x="237930" y="32441"/>
                  </a:lnTo>
                  <a:lnTo>
                    <a:pt x="251479" y="32516"/>
                  </a:lnTo>
                  <a:lnTo>
                    <a:pt x="282892" y="2571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SMARTInkShape-106"/>
            <p:cNvSpPr/>
            <p:nvPr>
              <p:custDataLst>
                <p:tags r:id="rId3"/>
              </p:custDataLst>
            </p:nvPr>
          </p:nvSpPr>
          <p:spPr>
            <a:xfrm>
              <a:off x="748675" y="391404"/>
              <a:ext cx="315843" cy="439582"/>
            </a:xfrm>
            <a:custGeom>
              <a:avLst/>
              <a:gdLst/>
              <a:ahLst/>
              <a:cxnLst/>
              <a:rect l="0" t="0" r="0" b="0"/>
              <a:pathLst>
                <a:path w="315843" h="439582">
                  <a:moveTo>
                    <a:pt x="68570" y="140091"/>
                  </a:moveTo>
                  <a:lnTo>
                    <a:pt x="68570" y="140091"/>
                  </a:lnTo>
                  <a:lnTo>
                    <a:pt x="67618" y="168382"/>
                  </a:lnTo>
                  <a:lnTo>
                    <a:pt x="62679" y="181070"/>
                  </a:lnTo>
                  <a:lnTo>
                    <a:pt x="55800" y="218124"/>
                  </a:lnTo>
                  <a:lnTo>
                    <a:pt x="49461" y="255977"/>
                  </a:lnTo>
                  <a:lnTo>
                    <a:pt x="44158" y="293580"/>
                  </a:lnTo>
                  <a:lnTo>
                    <a:pt x="33700" y="330366"/>
                  </a:lnTo>
                  <a:lnTo>
                    <a:pt x="23870" y="366698"/>
                  </a:lnTo>
                  <a:lnTo>
                    <a:pt x="10941" y="405413"/>
                  </a:lnTo>
                  <a:lnTo>
                    <a:pt x="8667" y="416127"/>
                  </a:lnTo>
                  <a:lnTo>
                    <a:pt x="107" y="439581"/>
                  </a:lnTo>
                  <a:lnTo>
                    <a:pt x="0" y="428149"/>
                  </a:lnTo>
                  <a:lnTo>
                    <a:pt x="2535" y="422739"/>
                  </a:lnTo>
                  <a:lnTo>
                    <a:pt x="4544" y="419963"/>
                  </a:lnTo>
                  <a:lnTo>
                    <a:pt x="14219" y="378648"/>
                  </a:lnTo>
                  <a:lnTo>
                    <a:pt x="21302" y="337065"/>
                  </a:lnTo>
                  <a:lnTo>
                    <a:pt x="31913" y="307941"/>
                  </a:lnTo>
                  <a:lnTo>
                    <a:pt x="40812" y="267252"/>
                  </a:lnTo>
                  <a:lnTo>
                    <a:pt x="51587" y="232590"/>
                  </a:lnTo>
                  <a:lnTo>
                    <a:pt x="65734" y="193794"/>
                  </a:lnTo>
                  <a:lnTo>
                    <a:pt x="84554" y="151667"/>
                  </a:lnTo>
                  <a:lnTo>
                    <a:pt x="102535" y="112254"/>
                  </a:lnTo>
                  <a:lnTo>
                    <a:pt x="134515" y="70133"/>
                  </a:lnTo>
                  <a:lnTo>
                    <a:pt x="165194" y="30828"/>
                  </a:lnTo>
                  <a:lnTo>
                    <a:pt x="174379" y="22950"/>
                  </a:lnTo>
                  <a:lnTo>
                    <a:pt x="191077" y="1393"/>
                  </a:lnTo>
                  <a:lnTo>
                    <a:pt x="195009" y="0"/>
                  </a:lnTo>
                  <a:lnTo>
                    <a:pt x="215936" y="2357"/>
                  </a:lnTo>
                  <a:lnTo>
                    <a:pt x="219202" y="4453"/>
                  </a:lnTo>
                  <a:lnTo>
                    <a:pt x="238749" y="31295"/>
                  </a:lnTo>
                  <a:lnTo>
                    <a:pt x="256622" y="71859"/>
                  </a:lnTo>
                  <a:lnTo>
                    <a:pt x="268488" y="110421"/>
                  </a:lnTo>
                  <a:lnTo>
                    <a:pt x="276083" y="152470"/>
                  </a:lnTo>
                  <a:lnTo>
                    <a:pt x="281540" y="195136"/>
                  </a:lnTo>
                  <a:lnTo>
                    <a:pt x="289491" y="235522"/>
                  </a:lnTo>
                  <a:lnTo>
                    <a:pt x="295618" y="273453"/>
                  </a:lnTo>
                  <a:lnTo>
                    <a:pt x="305048" y="312696"/>
                  </a:lnTo>
                  <a:lnTo>
                    <a:pt x="308500" y="347867"/>
                  </a:lnTo>
                  <a:lnTo>
                    <a:pt x="315842" y="384599"/>
                  </a:lnTo>
                  <a:lnTo>
                    <a:pt x="314042" y="394176"/>
                  </a:lnTo>
                  <a:lnTo>
                    <a:pt x="309675" y="403535"/>
                  </a:lnTo>
                  <a:lnTo>
                    <a:pt x="308364" y="403350"/>
                  </a:lnTo>
                  <a:lnTo>
                    <a:pt x="300028" y="39726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SMARTInkShape-107"/>
            <p:cNvSpPr/>
            <p:nvPr>
              <p:custDataLst>
                <p:tags r:id="rId4"/>
              </p:custDataLst>
            </p:nvPr>
          </p:nvSpPr>
          <p:spPr>
            <a:xfrm>
              <a:off x="1280160" y="402907"/>
              <a:ext cx="205741" cy="25719"/>
            </a:xfrm>
            <a:custGeom>
              <a:avLst/>
              <a:gdLst/>
              <a:ahLst/>
              <a:cxnLst/>
              <a:rect l="0" t="0" r="0" b="0"/>
              <a:pathLst>
                <a:path w="205741" h="25719">
                  <a:moveTo>
                    <a:pt x="0" y="0"/>
                  </a:moveTo>
                  <a:lnTo>
                    <a:pt x="0" y="0"/>
                  </a:lnTo>
                  <a:lnTo>
                    <a:pt x="40075" y="0"/>
                  </a:lnTo>
                  <a:lnTo>
                    <a:pt x="75398" y="0"/>
                  </a:lnTo>
                  <a:lnTo>
                    <a:pt x="117244" y="6786"/>
                  </a:lnTo>
                  <a:lnTo>
                    <a:pt x="158307" y="15201"/>
                  </a:lnTo>
                  <a:lnTo>
                    <a:pt x="172636" y="19109"/>
                  </a:lnTo>
                  <a:lnTo>
                    <a:pt x="189994" y="24413"/>
                  </a:lnTo>
                  <a:lnTo>
                    <a:pt x="205740" y="2571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SMARTInkShape-108"/>
            <p:cNvSpPr/>
            <p:nvPr>
              <p:custDataLst>
                <p:tags r:id="rId5"/>
              </p:custDataLst>
            </p:nvPr>
          </p:nvSpPr>
          <p:spPr>
            <a:xfrm>
              <a:off x="1314450" y="505778"/>
              <a:ext cx="154306" cy="1"/>
            </a:xfrm>
            <a:custGeom>
              <a:avLst/>
              <a:gdLst/>
              <a:ahLst/>
              <a:cxnLst/>
              <a:rect l="0" t="0" r="0" b="0"/>
              <a:pathLst>
                <a:path w="154306" h="1">
                  <a:moveTo>
                    <a:pt x="0" y="0"/>
                  </a:moveTo>
                  <a:lnTo>
                    <a:pt x="0" y="0"/>
                  </a:lnTo>
                  <a:lnTo>
                    <a:pt x="37276" y="0"/>
                  </a:lnTo>
                  <a:lnTo>
                    <a:pt x="76593" y="0"/>
                  </a:lnTo>
                  <a:lnTo>
                    <a:pt x="117237" y="0"/>
                  </a:lnTo>
                  <a:lnTo>
                    <a:pt x="15430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SMARTInkShape-109"/>
            <p:cNvSpPr/>
            <p:nvPr>
              <p:custDataLst>
                <p:tags r:id="rId6"/>
              </p:custDataLst>
            </p:nvPr>
          </p:nvSpPr>
          <p:spPr>
            <a:xfrm>
              <a:off x="1580198" y="432937"/>
              <a:ext cx="188596" cy="182957"/>
            </a:xfrm>
            <a:custGeom>
              <a:avLst/>
              <a:gdLst/>
              <a:ahLst/>
              <a:cxnLst/>
              <a:rect l="0" t="0" r="0" b="0"/>
              <a:pathLst>
                <a:path w="188596" h="182957">
                  <a:moveTo>
                    <a:pt x="0" y="158565"/>
                  </a:moveTo>
                  <a:lnTo>
                    <a:pt x="0" y="158565"/>
                  </a:lnTo>
                  <a:lnTo>
                    <a:pt x="9102" y="163116"/>
                  </a:lnTo>
                  <a:lnTo>
                    <a:pt x="11782" y="165409"/>
                  </a:lnTo>
                  <a:lnTo>
                    <a:pt x="16508" y="172235"/>
                  </a:lnTo>
                  <a:lnTo>
                    <a:pt x="20989" y="174166"/>
                  </a:lnTo>
                  <a:lnTo>
                    <a:pt x="22565" y="175633"/>
                  </a:lnTo>
                  <a:lnTo>
                    <a:pt x="25302" y="182956"/>
                  </a:lnTo>
                  <a:lnTo>
                    <a:pt x="30145" y="174788"/>
                  </a:lnTo>
                  <a:lnTo>
                    <a:pt x="33062" y="164854"/>
                  </a:lnTo>
                  <a:lnTo>
                    <a:pt x="34182" y="126152"/>
                  </a:lnTo>
                  <a:lnTo>
                    <a:pt x="41112" y="90356"/>
                  </a:lnTo>
                  <a:lnTo>
                    <a:pt x="54438" y="51723"/>
                  </a:lnTo>
                  <a:lnTo>
                    <a:pt x="67459" y="33352"/>
                  </a:lnTo>
                  <a:lnTo>
                    <a:pt x="87933" y="15843"/>
                  </a:lnTo>
                  <a:lnTo>
                    <a:pt x="101311" y="9408"/>
                  </a:lnTo>
                  <a:lnTo>
                    <a:pt x="137131" y="0"/>
                  </a:lnTo>
                  <a:lnTo>
                    <a:pt x="173101" y="4713"/>
                  </a:lnTo>
                  <a:lnTo>
                    <a:pt x="188595" y="1283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SMARTInkShape-110"/>
            <p:cNvSpPr/>
            <p:nvPr>
              <p:custDataLst>
                <p:tags r:id="rId7"/>
              </p:custDataLst>
            </p:nvPr>
          </p:nvSpPr>
          <p:spPr>
            <a:xfrm>
              <a:off x="1914525" y="497205"/>
              <a:ext cx="25252" cy="145734"/>
            </a:xfrm>
            <a:custGeom>
              <a:avLst/>
              <a:gdLst/>
              <a:ahLst/>
              <a:cxnLst/>
              <a:rect l="0" t="0" r="0" b="0"/>
              <a:pathLst>
                <a:path w="25252" h="145734">
                  <a:moveTo>
                    <a:pt x="0" y="0"/>
                  </a:moveTo>
                  <a:lnTo>
                    <a:pt x="0" y="0"/>
                  </a:lnTo>
                  <a:lnTo>
                    <a:pt x="4551" y="0"/>
                  </a:lnTo>
                  <a:lnTo>
                    <a:pt x="5892" y="1905"/>
                  </a:lnTo>
                  <a:lnTo>
                    <a:pt x="17741" y="41521"/>
                  </a:lnTo>
                  <a:lnTo>
                    <a:pt x="23354" y="59610"/>
                  </a:lnTo>
                  <a:lnTo>
                    <a:pt x="25251" y="82789"/>
                  </a:lnTo>
                  <a:lnTo>
                    <a:pt x="18782" y="111603"/>
                  </a:lnTo>
                  <a:lnTo>
                    <a:pt x="8573" y="14573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SMARTInkShape-111"/>
            <p:cNvSpPr/>
            <p:nvPr>
              <p:custDataLst>
                <p:tags r:id="rId8"/>
              </p:custDataLst>
            </p:nvPr>
          </p:nvSpPr>
          <p:spPr>
            <a:xfrm>
              <a:off x="1983105" y="351472"/>
              <a:ext cx="1" cy="34291"/>
            </a:xfrm>
            <a:custGeom>
              <a:avLst/>
              <a:gdLst/>
              <a:ahLst/>
              <a:cxnLst/>
              <a:rect l="0" t="0" r="0" b="0"/>
              <a:pathLst>
                <a:path w="1" h="34291">
                  <a:moveTo>
                    <a:pt x="0" y="34290"/>
                  </a:moveTo>
                  <a:lnTo>
                    <a:pt x="0" y="34290"/>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SMARTInkShape-112"/>
            <p:cNvSpPr/>
            <p:nvPr>
              <p:custDataLst>
                <p:tags r:id="rId9"/>
              </p:custDataLst>
            </p:nvPr>
          </p:nvSpPr>
          <p:spPr>
            <a:xfrm>
              <a:off x="2105228" y="433053"/>
              <a:ext cx="126481" cy="141305"/>
            </a:xfrm>
            <a:custGeom>
              <a:avLst/>
              <a:gdLst/>
              <a:ahLst/>
              <a:cxnLst/>
              <a:rect l="0" t="0" r="0" b="0"/>
              <a:pathLst>
                <a:path w="126481" h="141305">
                  <a:moveTo>
                    <a:pt x="126480" y="12717"/>
                  </a:moveTo>
                  <a:lnTo>
                    <a:pt x="126480" y="12717"/>
                  </a:lnTo>
                  <a:lnTo>
                    <a:pt x="107167" y="785"/>
                  </a:lnTo>
                  <a:lnTo>
                    <a:pt x="103127" y="0"/>
                  </a:lnTo>
                  <a:lnTo>
                    <a:pt x="68359" y="7961"/>
                  </a:lnTo>
                  <a:lnTo>
                    <a:pt x="45865" y="20410"/>
                  </a:lnTo>
                  <a:lnTo>
                    <a:pt x="31686" y="36163"/>
                  </a:lnTo>
                  <a:lnTo>
                    <a:pt x="8563" y="77799"/>
                  </a:lnTo>
                  <a:lnTo>
                    <a:pt x="2635" y="91172"/>
                  </a:lnTo>
                  <a:lnTo>
                    <a:pt x="0" y="103466"/>
                  </a:lnTo>
                  <a:lnTo>
                    <a:pt x="1369" y="115280"/>
                  </a:lnTo>
                  <a:lnTo>
                    <a:pt x="5152" y="125928"/>
                  </a:lnTo>
                  <a:lnTo>
                    <a:pt x="10009" y="133835"/>
                  </a:lnTo>
                  <a:lnTo>
                    <a:pt x="14543" y="136325"/>
                  </a:lnTo>
                  <a:lnTo>
                    <a:pt x="57900" y="14130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SMARTInkShape-113"/>
            <p:cNvSpPr/>
            <p:nvPr>
              <p:custDataLst>
                <p:tags r:id="rId10"/>
              </p:custDataLst>
            </p:nvPr>
          </p:nvSpPr>
          <p:spPr>
            <a:xfrm>
              <a:off x="2353347" y="421901"/>
              <a:ext cx="135537" cy="126445"/>
            </a:xfrm>
            <a:custGeom>
              <a:avLst/>
              <a:gdLst/>
              <a:ahLst/>
              <a:cxnLst/>
              <a:rect l="0" t="0" r="0" b="0"/>
              <a:pathLst>
                <a:path w="135537" h="126445">
                  <a:moveTo>
                    <a:pt x="66956" y="15296"/>
                  </a:moveTo>
                  <a:lnTo>
                    <a:pt x="66956" y="15296"/>
                  </a:lnTo>
                  <a:lnTo>
                    <a:pt x="48329" y="28984"/>
                  </a:lnTo>
                  <a:lnTo>
                    <a:pt x="20096" y="64324"/>
                  </a:lnTo>
                  <a:lnTo>
                    <a:pt x="2030" y="104120"/>
                  </a:lnTo>
                  <a:lnTo>
                    <a:pt x="0" y="115416"/>
                  </a:lnTo>
                  <a:lnTo>
                    <a:pt x="411" y="119190"/>
                  </a:lnTo>
                  <a:lnTo>
                    <a:pt x="1637" y="121706"/>
                  </a:lnTo>
                  <a:lnTo>
                    <a:pt x="3408" y="123384"/>
                  </a:lnTo>
                  <a:lnTo>
                    <a:pt x="10455" y="125248"/>
                  </a:lnTo>
                  <a:lnTo>
                    <a:pt x="30501" y="126444"/>
                  </a:lnTo>
                  <a:lnTo>
                    <a:pt x="47158" y="122101"/>
                  </a:lnTo>
                  <a:lnTo>
                    <a:pt x="59608" y="114781"/>
                  </a:lnTo>
                  <a:lnTo>
                    <a:pt x="88926" y="77814"/>
                  </a:lnTo>
                  <a:lnTo>
                    <a:pt x="95135" y="64037"/>
                  </a:lnTo>
                  <a:lnTo>
                    <a:pt x="95990" y="50929"/>
                  </a:lnTo>
                  <a:lnTo>
                    <a:pt x="92803" y="10763"/>
                  </a:lnTo>
                  <a:lnTo>
                    <a:pt x="92690" y="0"/>
                  </a:lnTo>
                  <a:lnTo>
                    <a:pt x="92675" y="10246"/>
                  </a:lnTo>
                  <a:lnTo>
                    <a:pt x="90134" y="15592"/>
                  </a:lnTo>
                  <a:lnTo>
                    <a:pt x="88123" y="18351"/>
                  </a:lnTo>
                  <a:lnTo>
                    <a:pt x="88429" y="29036"/>
                  </a:lnTo>
                  <a:lnTo>
                    <a:pt x="93460" y="71185"/>
                  </a:lnTo>
                  <a:lnTo>
                    <a:pt x="99468" y="80645"/>
                  </a:lnTo>
                  <a:lnTo>
                    <a:pt x="112818" y="95257"/>
                  </a:lnTo>
                  <a:lnTo>
                    <a:pt x="118454" y="98460"/>
                  </a:lnTo>
                  <a:lnTo>
                    <a:pt x="135536" y="10102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SMARTInkShape-114"/>
            <p:cNvSpPr/>
            <p:nvPr>
              <p:custDataLst>
                <p:tags r:id="rId11"/>
              </p:custDataLst>
            </p:nvPr>
          </p:nvSpPr>
          <p:spPr>
            <a:xfrm>
              <a:off x="2583180" y="403558"/>
              <a:ext cx="214314" cy="153655"/>
            </a:xfrm>
            <a:custGeom>
              <a:avLst/>
              <a:gdLst/>
              <a:ahLst/>
              <a:cxnLst/>
              <a:rect l="0" t="0" r="0" b="0"/>
              <a:pathLst>
                <a:path w="214314" h="153655">
                  <a:moveTo>
                    <a:pt x="0" y="153654"/>
                  </a:moveTo>
                  <a:lnTo>
                    <a:pt x="0" y="153654"/>
                  </a:lnTo>
                  <a:lnTo>
                    <a:pt x="0" y="149104"/>
                  </a:lnTo>
                  <a:lnTo>
                    <a:pt x="2540" y="144329"/>
                  </a:lnTo>
                  <a:lnTo>
                    <a:pt x="32569" y="104517"/>
                  </a:lnTo>
                  <a:lnTo>
                    <a:pt x="65814" y="64827"/>
                  </a:lnTo>
                  <a:lnTo>
                    <a:pt x="103043" y="25053"/>
                  </a:lnTo>
                  <a:lnTo>
                    <a:pt x="125765" y="6755"/>
                  </a:lnTo>
                  <a:lnTo>
                    <a:pt x="138335" y="1544"/>
                  </a:lnTo>
                  <a:lnTo>
                    <a:pt x="157193" y="0"/>
                  </a:lnTo>
                  <a:lnTo>
                    <a:pt x="162898" y="1688"/>
                  </a:lnTo>
                  <a:lnTo>
                    <a:pt x="186681" y="23270"/>
                  </a:lnTo>
                  <a:lnTo>
                    <a:pt x="206879" y="56109"/>
                  </a:lnTo>
                  <a:lnTo>
                    <a:pt x="212110" y="72894"/>
                  </a:lnTo>
                  <a:lnTo>
                    <a:pt x="213878" y="105740"/>
                  </a:lnTo>
                  <a:lnTo>
                    <a:pt x="214313" y="15365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7421741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Slave no Run collar</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26</a:t>
            </a:fld>
            <a:endParaRPr lang="en-US" dirty="0"/>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371600" y="1676400"/>
            <a:ext cx="6172200" cy="4953000"/>
          </a:xfrm>
        </p:spPr>
      </p:pic>
    </p:spTree>
    <p:extLst>
      <p:ext uri="{BB962C8B-B14F-4D97-AF65-F5344CB8AC3E}">
        <p14:creationId xmlns:p14="http://schemas.microsoft.com/office/powerpoint/2010/main" val="29289588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England needs to purge itself of trouble makers</a:t>
            </a:r>
            <a:endParaRPr lang="en-US" dirty="0"/>
          </a:p>
        </p:txBody>
      </p:sp>
      <p:sp>
        <p:nvSpPr>
          <p:cNvPr id="3" name="Content Placeholder 2"/>
          <p:cNvSpPr>
            <a:spLocks noGrp="1"/>
          </p:cNvSpPr>
          <p:nvPr>
            <p:ph sz="quarter" idx="1"/>
          </p:nvPr>
        </p:nvSpPr>
        <p:spPr/>
        <p:txBody>
          <a:bodyPr>
            <a:normAutofit/>
          </a:bodyPr>
          <a:lstStyle/>
          <a:p>
            <a:r>
              <a:rPr lang="en-US" dirty="0"/>
              <a:t>King James I in 1606 </a:t>
            </a:r>
            <a:r>
              <a:rPr lang="en-US" dirty="0" smtClean="0"/>
              <a:t>gave territory to religious zealots known as Puritans to the Plymouth </a:t>
            </a:r>
            <a:r>
              <a:rPr lang="en-US" dirty="0"/>
              <a:t>Company</a:t>
            </a:r>
            <a:r>
              <a:rPr lang="en-US" dirty="0" smtClean="0"/>
              <a:t>. They were heading to Virginia but were blown off course and ended up in Cape Cod!!</a:t>
            </a:r>
          </a:p>
          <a:p>
            <a:endParaRPr lang="en-US" dirty="0"/>
          </a:p>
          <a:p>
            <a:r>
              <a:rPr lang="en-US" dirty="0" smtClean="0"/>
              <a:t>May Flower Compact:</a:t>
            </a:r>
            <a:r>
              <a:rPr lang="en-US" dirty="0"/>
              <a:t> </a:t>
            </a:r>
            <a:r>
              <a:rPr lang="en-US" dirty="0" smtClean="0"/>
              <a:t>The beginning of self government, representative democracy signed on board the </a:t>
            </a:r>
            <a:r>
              <a:rPr lang="en-US" i="1" dirty="0" smtClean="0"/>
              <a:t>Mayflower</a:t>
            </a:r>
            <a:r>
              <a:rPr lang="en-US" dirty="0" smtClean="0"/>
              <a:t> in Provincetown </a:t>
            </a:r>
            <a:r>
              <a:rPr lang="en-US" dirty="0"/>
              <a:t>Harbor near Cape Cod, Massachusetts</a:t>
            </a:r>
          </a:p>
        </p:txBody>
      </p:sp>
    </p:spTree>
    <p:extLst>
      <p:ext uri="{BB962C8B-B14F-4D97-AF65-F5344CB8AC3E}">
        <p14:creationId xmlns:p14="http://schemas.microsoft.com/office/powerpoint/2010/main" val="41878629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Mayflower Compact</a:t>
            </a:r>
          </a:p>
        </p:txBody>
      </p:sp>
      <p:sp>
        <p:nvSpPr>
          <p:cNvPr id="3" name="Content Placeholder 2"/>
          <p:cNvSpPr>
            <a:spLocks noGrp="1"/>
          </p:cNvSpPr>
          <p:nvPr>
            <p:ph sz="quarter" idx="1"/>
          </p:nvPr>
        </p:nvSpPr>
        <p:spPr/>
        <p:txBody>
          <a:bodyPr>
            <a:normAutofit fontScale="32500" lnSpcReduction="20000"/>
          </a:bodyPr>
          <a:lstStyle/>
          <a:p>
            <a:r>
              <a:rPr lang="en-US" sz="8600" dirty="0" smtClean="0"/>
              <a:t>The </a:t>
            </a:r>
            <a:r>
              <a:rPr lang="en-US" sz="8600" dirty="0"/>
              <a:t>Mayflower Compact was drawn up with fair and equal laws, for the general good of the settlement and with the will of the </a:t>
            </a:r>
            <a:r>
              <a:rPr lang="en-US" sz="8600" dirty="0" smtClean="0"/>
              <a:t>majority</a:t>
            </a:r>
          </a:p>
          <a:p>
            <a:r>
              <a:rPr lang="en-US" sz="8600" dirty="0" smtClean="0"/>
              <a:t>All </a:t>
            </a:r>
            <a:r>
              <a:rPr lang="en-US" sz="8600" dirty="0"/>
              <a:t>41 of the adult male members on the Mayflower signed the Compact. Being the first written laws for the new land, the Compact determined authority within the settlement and was the observed as such until 1691. This established that the colony (mostly persecuted Separatists), was to be free of English law. It was devised to set up a government from within themselves and was written by those to be governed. </a:t>
            </a:r>
          </a:p>
          <a:p>
            <a:endParaRPr lang="en-US" dirty="0"/>
          </a:p>
          <a:p>
            <a:endParaRPr lang="en-US" dirty="0"/>
          </a:p>
        </p:txBody>
      </p:sp>
    </p:spTree>
    <p:extLst>
      <p:ext uri="{BB962C8B-B14F-4D97-AF65-F5344CB8AC3E}">
        <p14:creationId xmlns:p14="http://schemas.microsoft.com/office/powerpoint/2010/main" val="26920496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First  English settlements</a:t>
            </a:r>
            <a:br>
              <a:rPr lang="en-US" dirty="0"/>
            </a:br>
            <a:r>
              <a:rPr lang="en-US" dirty="0"/>
              <a:t>in Virginia</a:t>
            </a:r>
          </a:p>
        </p:txBody>
      </p:sp>
      <p:sp>
        <p:nvSpPr>
          <p:cNvPr id="3" name="Content Placeholder 2"/>
          <p:cNvSpPr>
            <a:spLocks noGrp="1"/>
          </p:cNvSpPr>
          <p:nvPr>
            <p:ph sz="quarter" idx="1"/>
          </p:nvPr>
        </p:nvSpPr>
        <p:spPr/>
        <p:txBody>
          <a:bodyPr/>
          <a:lstStyle/>
          <a:p>
            <a:r>
              <a:rPr lang="en-US" b="1" dirty="0"/>
              <a:t>1587</a:t>
            </a:r>
            <a:r>
              <a:rPr lang="en-US" dirty="0"/>
              <a:t> – Lost Colony of Roanoke</a:t>
            </a:r>
          </a:p>
          <a:p>
            <a:r>
              <a:rPr lang="en-US" b="1" dirty="0" smtClean="0"/>
              <a:t>1587</a:t>
            </a:r>
            <a:r>
              <a:rPr lang="en-US" dirty="0" smtClean="0"/>
              <a:t> </a:t>
            </a:r>
            <a:r>
              <a:rPr lang="en-US" dirty="0"/>
              <a:t>- The first English child, Virginia Dare  is born in Roanoke, August 18th.</a:t>
            </a:r>
          </a:p>
          <a:p>
            <a:r>
              <a:rPr lang="en-US" b="1" dirty="0"/>
              <a:t>1606</a:t>
            </a:r>
            <a:r>
              <a:rPr lang="en-US" dirty="0"/>
              <a:t> - The London Company sponsors a colonizing expedition to Virginia==Jamestown</a:t>
            </a:r>
          </a:p>
          <a:p>
            <a:endParaRPr lang="en-US" dirty="0"/>
          </a:p>
        </p:txBody>
      </p:sp>
      <p:grpSp>
        <p:nvGrpSpPr>
          <p:cNvPr id="582" name="SMARTInkShape-Group35"/>
          <p:cNvGrpSpPr/>
          <p:nvPr/>
        </p:nvGrpSpPr>
        <p:grpSpPr>
          <a:xfrm>
            <a:off x="1205508" y="3964782"/>
            <a:ext cx="1428751" cy="437555"/>
            <a:chOff x="1205508" y="3964782"/>
            <a:chExt cx="1428751" cy="437555"/>
          </a:xfrm>
        </p:grpSpPr>
        <p:sp>
          <p:nvSpPr>
            <p:cNvPr id="574" name="SMARTInkShape-200"/>
            <p:cNvSpPr/>
            <p:nvPr>
              <p:custDataLst>
                <p:tags r:id="rId77"/>
              </p:custDataLst>
            </p:nvPr>
          </p:nvSpPr>
          <p:spPr>
            <a:xfrm>
              <a:off x="2277070" y="3991604"/>
              <a:ext cx="357189" cy="107123"/>
            </a:xfrm>
            <a:custGeom>
              <a:avLst/>
              <a:gdLst/>
              <a:ahLst/>
              <a:cxnLst/>
              <a:rect l="0" t="0" r="0" b="0"/>
              <a:pathLst>
                <a:path w="357189" h="107123">
                  <a:moveTo>
                    <a:pt x="0" y="26755"/>
                  </a:moveTo>
                  <a:lnTo>
                    <a:pt x="0" y="26755"/>
                  </a:lnTo>
                  <a:lnTo>
                    <a:pt x="4741" y="17275"/>
                  </a:lnTo>
                  <a:lnTo>
                    <a:pt x="7129" y="14481"/>
                  </a:lnTo>
                  <a:lnTo>
                    <a:pt x="24671" y="2904"/>
                  </a:lnTo>
                  <a:lnTo>
                    <a:pt x="32997" y="837"/>
                  </a:lnTo>
                  <a:lnTo>
                    <a:pt x="61305" y="0"/>
                  </a:lnTo>
                  <a:lnTo>
                    <a:pt x="102299" y="9063"/>
                  </a:lnTo>
                  <a:lnTo>
                    <a:pt x="146026" y="23062"/>
                  </a:lnTo>
                  <a:lnTo>
                    <a:pt x="170598" y="27645"/>
                  </a:lnTo>
                  <a:lnTo>
                    <a:pt x="214435" y="46728"/>
                  </a:lnTo>
                  <a:lnTo>
                    <a:pt x="251910" y="62360"/>
                  </a:lnTo>
                  <a:lnTo>
                    <a:pt x="294061" y="80323"/>
                  </a:lnTo>
                  <a:lnTo>
                    <a:pt x="336315" y="101169"/>
                  </a:lnTo>
                  <a:lnTo>
                    <a:pt x="357188" y="10712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5" name="SMARTInkShape-201"/>
            <p:cNvSpPr/>
            <p:nvPr>
              <p:custDataLst>
                <p:tags r:id="rId78"/>
              </p:custDataLst>
            </p:nvPr>
          </p:nvSpPr>
          <p:spPr>
            <a:xfrm>
              <a:off x="2419945" y="4045148"/>
              <a:ext cx="17860" cy="312540"/>
            </a:xfrm>
            <a:custGeom>
              <a:avLst/>
              <a:gdLst/>
              <a:ahLst/>
              <a:cxnLst/>
              <a:rect l="0" t="0" r="0" b="0"/>
              <a:pathLst>
                <a:path w="17860" h="312540">
                  <a:moveTo>
                    <a:pt x="0" y="0"/>
                  </a:moveTo>
                  <a:lnTo>
                    <a:pt x="0" y="0"/>
                  </a:lnTo>
                  <a:lnTo>
                    <a:pt x="4741" y="4741"/>
                  </a:lnTo>
                  <a:lnTo>
                    <a:pt x="7068" y="9714"/>
                  </a:lnTo>
                  <a:lnTo>
                    <a:pt x="9849" y="32773"/>
                  </a:lnTo>
                  <a:lnTo>
                    <a:pt x="15983" y="44654"/>
                  </a:lnTo>
                  <a:lnTo>
                    <a:pt x="17811" y="86884"/>
                  </a:lnTo>
                  <a:lnTo>
                    <a:pt x="17858" y="128246"/>
                  </a:lnTo>
                  <a:lnTo>
                    <a:pt x="17859" y="169679"/>
                  </a:lnTo>
                  <a:lnTo>
                    <a:pt x="17859" y="211337"/>
                  </a:lnTo>
                  <a:lnTo>
                    <a:pt x="17859" y="251894"/>
                  </a:lnTo>
                  <a:lnTo>
                    <a:pt x="17859" y="294625"/>
                  </a:lnTo>
                  <a:lnTo>
                    <a:pt x="17859" y="31253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6" name="SMARTInkShape-202"/>
            <p:cNvSpPr/>
            <p:nvPr>
              <p:custDataLst>
                <p:tags r:id="rId79"/>
              </p:custDataLst>
            </p:nvPr>
          </p:nvSpPr>
          <p:spPr>
            <a:xfrm>
              <a:off x="2062758" y="4205995"/>
              <a:ext cx="205383" cy="159227"/>
            </a:xfrm>
            <a:custGeom>
              <a:avLst/>
              <a:gdLst/>
              <a:ahLst/>
              <a:cxnLst/>
              <a:rect l="0" t="0" r="0" b="0"/>
              <a:pathLst>
                <a:path w="205383" h="159227">
                  <a:moveTo>
                    <a:pt x="0" y="17747"/>
                  </a:moveTo>
                  <a:lnTo>
                    <a:pt x="0" y="17747"/>
                  </a:lnTo>
                  <a:lnTo>
                    <a:pt x="4740" y="22487"/>
                  </a:lnTo>
                  <a:lnTo>
                    <a:pt x="7068" y="27460"/>
                  </a:lnTo>
                  <a:lnTo>
                    <a:pt x="11412" y="51673"/>
                  </a:lnTo>
                  <a:lnTo>
                    <a:pt x="14994" y="58622"/>
                  </a:lnTo>
                  <a:lnTo>
                    <a:pt x="17293" y="71168"/>
                  </a:lnTo>
                  <a:lnTo>
                    <a:pt x="17856" y="96459"/>
                  </a:lnTo>
                  <a:lnTo>
                    <a:pt x="25547" y="105657"/>
                  </a:lnTo>
                  <a:lnTo>
                    <a:pt x="26788" y="115963"/>
                  </a:lnTo>
                  <a:lnTo>
                    <a:pt x="26789" y="111230"/>
                  </a:lnTo>
                  <a:lnTo>
                    <a:pt x="27781" y="109834"/>
                  </a:lnTo>
                  <a:lnTo>
                    <a:pt x="29435" y="108904"/>
                  </a:lnTo>
                  <a:lnTo>
                    <a:pt x="31529" y="108284"/>
                  </a:lnTo>
                  <a:lnTo>
                    <a:pt x="32926" y="106879"/>
                  </a:lnTo>
                  <a:lnTo>
                    <a:pt x="37813" y="97494"/>
                  </a:lnTo>
                  <a:lnTo>
                    <a:pt x="41610" y="91885"/>
                  </a:lnTo>
                  <a:lnTo>
                    <a:pt x="43298" y="86085"/>
                  </a:lnTo>
                  <a:lnTo>
                    <a:pt x="44740" y="84142"/>
                  </a:lnTo>
                  <a:lnTo>
                    <a:pt x="46694" y="82846"/>
                  </a:lnTo>
                  <a:lnTo>
                    <a:pt x="48988" y="81982"/>
                  </a:lnTo>
                  <a:lnTo>
                    <a:pt x="50518" y="80414"/>
                  </a:lnTo>
                  <a:lnTo>
                    <a:pt x="55619" y="70769"/>
                  </a:lnTo>
                  <a:lnTo>
                    <a:pt x="85580" y="38336"/>
                  </a:lnTo>
                  <a:lnTo>
                    <a:pt x="87645" y="32520"/>
                  </a:lnTo>
                  <a:lnTo>
                    <a:pt x="89188" y="30572"/>
                  </a:lnTo>
                  <a:lnTo>
                    <a:pt x="101580" y="22449"/>
                  </a:lnTo>
                  <a:lnTo>
                    <a:pt x="104678" y="17191"/>
                  </a:lnTo>
                  <a:lnTo>
                    <a:pt x="105504" y="14400"/>
                  </a:lnTo>
                  <a:lnTo>
                    <a:pt x="107047" y="12539"/>
                  </a:lnTo>
                  <a:lnTo>
                    <a:pt x="111407" y="10471"/>
                  </a:lnTo>
                  <a:lnTo>
                    <a:pt x="119440" y="9307"/>
                  </a:lnTo>
                  <a:lnTo>
                    <a:pt x="121298" y="8152"/>
                  </a:lnTo>
                  <a:lnTo>
                    <a:pt x="122537" y="6389"/>
                  </a:lnTo>
                  <a:lnTo>
                    <a:pt x="123363" y="4222"/>
                  </a:lnTo>
                  <a:lnTo>
                    <a:pt x="124906" y="2777"/>
                  </a:lnTo>
                  <a:lnTo>
                    <a:pt x="132559" y="268"/>
                  </a:lnTo>
                  <a:lnTo>
                    <a:pt x="138275" y="0"/>
                  </a:lnTo>
                  <a:lnTo>
                    <a:pt x="139808" y="955"/>
                  </a:lnTo>
                  <a:lnTo>
                    <a:pt x="140830" y="2583"/>
                  </a:lnTo>
                  <a:lnTo>
                    <a:pt x="141512" y="4661"/>
                  </a:lnTo>
                  <a:lnTo>
                    <a:pt x="142958" y="6047"/>
                  </a:lnTo>
                  <a:lnTo>
                    <a:pt x="150443" y="8453"/>
                  </a:lnTo>
                  <a:lnTo>
                    <a:pt x="151200" y="11301"/>
                  </a:lnTo>
                  <a:lnTo>
                    <a:pt x="151401" y="13450"/>
                  </a:lnTo>
                  <a:lnTo>
                    <a:pt x="154271" y="18482"/>
                  </a:lnTo>
                  <a:lnTo>
                    <a:pt x="166619" y="33486"/>
                  </a:lnTo>
                  <a:lnTo>
                    <a:pt x="168762" y="41813"/>
                  </a:lnTo>
                  <a:lnTo>
                    <a:pt x="170633" y="74492"/>
                  </a:lnTo>
                  <a:lnTo>
                    <a:pt x="177349" y="91794"/>
                  </a:lnTo>
                  <a:lnTo>
                    <a:pt x="178589" y="133832"/>
                  </a:lnTo>
                  <a:lnTo>
                    <a:pt x="178591" y="136809"/>
                  </a:lnTo>
                  <a:lnTo>
                    <a:pt x="181238" y="142762"/>
                  </a:lnTo>
                  <a:lnTo>
                    <a:pt x="195103" y="159226"/>
                  </a:lnTo>
                  <a:lnTo>
                    <a:pt x="196545" y="158699"/>
                  </a:lnTo>
                  <a:lnTo>
                    <a:pt x="205382" y="15169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7" name="SMARTInkShape-203"/>
            <p:cNvSpPr/>
            <p:nvPr>
              <p:custDataLst>
                <p:tags r:id="rId80"/>
              </p:custDataLst>
            </p:nvPr>
          </p:nvSpPr>
          <p:spPr>
            <a:xfrm>
              <a:off x="1973461" y="4054078"/>
              <a:ext cx="8930" cy="44649"/>
            </a:xfrm>
            <a:custGeom>
              <a:avLst/>
              <a:gdLst/>
              <a:ahLst/>
              <a:cxnLst/>
              <a:rect l="0" t="0" r="0" b="0"/>
              <a:pathLst>
                <a:path w="8930" h="44649">
                  <a:moveTo>
                    <a:pt x="8929" y="44648"/>
                  </a:moveTo>
                  <a:lnTo>
                    <a:pt x="8929" y="44648"/>
                  </a:lnTo>
                  <a:lnTo>
                    <a:pt x="8929" y="13628"/>
                  </a:lnTo>
                  <a:lnTo>
                    <a:pt x="7937" y="12062"/>
                  </a:lnTo>
                  <a:lnTo>
                    <a:pt x="6284" y="11018"/>
                  </a:lnTo>
                  <a:lnTo>
                    <a:pt x="368" y="9052"/>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8" name="SMARTInkShape-204"/>
            <p:cNvSpPr/>
            <p:nvPr>
              <p:custDataLst>
                <p:tags r:id="rId81"/>
              </p:custDataLst>
            </p:nvPr>
          </p:nvSpPr>
          <p:spPr>
            <a:xfrm>
              <a:off x="1955601" y="4196953"/>
              <a:ext cx="71439" cy="205384"/>
            </a:xfrm>
            <a:custGeom>
              <a:avLst/>
              <a:gdLst/>
              <a:ahLst/>
              <a:cxnLst/>
              <a:rect l="0" t="0" r="0" b="0"/>
              <a:pathLst>
                <a:path w="71439" h="205384">
                  <a:moveTo>
                    <a:pt x="0" y="0"/>
                  </a:moveTo>
                  <a:lnTo>
                    <a:pt x="0" y="0"/>
                  </a:lnTo>
                  <a:lnTo>
                    <a:pt x="0" y="7688"/>
                  </a:lnTo>
                  <a:lnTo>
                    <a:pt x="7689" y="28938"/>
                  </a:lnTo>
                  <a:lnTo>
                    <a:pt x="9850" y="50553"/>
                  </a:lnTo>
                  <a:lnTo>
                    <a:pt x="15984" y="62498"/>
                  </a:lnTo>
                  <a:lnTo>
                    <a:pt x="26932" y="104344"/>
                  </a:lnTo>
                  <a:lnTo>
                    <a:pt x="36336" y="122990"/>
                  </a:lnTo>
                  <a:lnTo>
                    <a:pt x="40954" y="130069"/>
                  </a:lnTo>
                  <a:lnTo>
                    <a:pt x="51454" y="154886"/>
                  </a:lnTo>
                  <a:lnTo>
                    <a:pt x="58792" y="165837"/>
                  </a:lnTo>
                  <a:lnTo>
                    <a:pt x="61407" y="175365"/>
                  </a:lnTo>
                  <a:lnTo>
                    <a:pt x="62019" y="181458"/>
                  </a:lnTo>
                  <a:lnTo>
                    <a:pt x="64937" y="187474"/>
                  </a:lnTo>
                  <a:lnTo>
                    <a:pt x="71058" y="195928"/>
                  </a:lnTo>
                  <a:lnTo>
                    <a:pt x="71438" y="20538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9" name="SMARTInkShape-205"/>
            <p:cNvSpPr/>
            <p:nvPr>
              <p:custDataLst>
                <p:tags r:id="rId82"/>
              </p:custDataLst>
            </p:nvPr>
          </p:nvSpPr>
          <p:spPr>
            <a:xfrm>
              <a:off x="1714511" y="4161234"/>
              <a:ext cx="160721" cy="204100"/>
            </a:xfrm>
            <a:custGeom>
              <a:avLst/>
              <a:gdLst/>
              <a:ahLst/>
              <a:cxnLst/>
              <a:rect l="0" t="0" r="0" b="0"/>
              <a:pathLst>
                <a:path w="160721" h="204100">
                  <a:moveTo>
                    <a:pt x="62497" y="17859"/>
                  </a:moveTo>
                  <a:lnTo>
                    <a:pt x="62497" y="17859"/>
                  </a:lnTo>
                  <a:lnTo>
                    <a:pt x="57756" y="17859"/>
                  </a:lnTo>
                  <a:lnTo>
                    <a:pt x="52783" y="20505"/>
                  </a:lnTo>
                  <a:lnTo>
                    <a:pt x="47265" y="23996"/>
                  </a:lnTo>
                  <a:lnTo>
                    <a:pt x="37425" y="26422"/>
                  </a:lnTo>
                  <a:lnTo>
                    <a:pt x="14471" y="48036"/>
                  </a:lnTo>
                  <a:lnTo>
                    <a:pt x="11386" y="53761"/>
                  </a:lnTo>
                  <a:lnTo>
                    <a:pt x="9023" y="59612"/>
                  </a:lnTo>
                  <a:lnTo>
                    <a:pt x="3107" y="68485"/>
                  </a:lnTo>
                  <a:lnTo>
                    <a:pt x="913" y="77398"/>
                  </a:lnTo>
                  <a:lnTo>
                    <a:pt x="0" y="117821"/>
                  </a:lnTo>
                  <a:lnTo>
                    <a:pt x="2639" y="124464"/>
                  </a:lnTo>
                  <a:lnTo>
                    <a:pt x="6128" y="130723"/>
                  </a:lnTo>
                  <a:lnTo>
                    <a:pt x="13292" y="150560"/>
                  </a:lnTo>
                  <a:lnTo>
                    <a:pt x="26962" y="169109"/>
                  </a:lnTo>
                  <a:lnTo>
                    <a:pt x="32813" y="174378"/>
                  </a:lnTo>
                  <a:lnTo>
                    <a:pt x="44654" y="180407"/>
                  </a:lnTo>
                  <a:lnTo>
                    <a:pt x="59522" y="192723"/>
                  </a:lnTo>
                  <a:lnTo>
                    <a:pt x="68450" y="195348"/>
                  </a:lnTo>
                  <a:lnTo>
                    <a:pt x="74403" y="195962"/>
                  </a:lnTo>
                  <a:lnTo>
                    <a:pt x="80356" y="198881"/>
                  </a:lnTo>
                  <a:lnTo>
                    <a:pt x="86309" y="202493"/>
                  </a:lnTo>
                  <a:lnTo>
                    <a:pt x="92262" y="204099"/>
                  </a:lnTo>
                  <a:lnTo>
                    <a:pt x="95239" y="203535"/>
                  </a:lnTo>
                  <a:lnTo>
                    <a:pt x="107145" y="198146"/>
                  </a:lnTo>
                  <a:lnTo>
                    <a:pt x="119051" y="196788"/>
                  </a:lnTo>
                  <a:lnTo>
                    <a:pt x="121036" y="195685"/>
                  </a:lnTo>
                  <a:lnTo>
                    <a:pt x="122359" y="193956"/>
                  </a:lnTo>
                  <a:lnTo>
                    <a:pt x="124821" y="189390"/>
                  </a:lnTo>
                  <a:lnTo>
                    <a:pt x="129222" y="184054"/>
                  </a:lnTo>
                  <a:lnTo>
                    <a:pt x="134486" y="181021"/>
                  </a:lnTo>
                  <a:lnTo>
                    <a:pt x="137278" y="180211"/>
                  </a:lnTo>
                  <a:lnTo>
                    <a:pt x="139140" y="178680"/>
                  </a:lnTo>
                  <a:lnTo>
                    <a:pt x="149714" y="160565"/>
                  </a:lnTo>
                  <a:lnTo>
                    <a:pt x="150407" y="157645"/>
                  </a:lnTo>
                  <a:lnTo>
                    <a:pt x="157657" y="144837"/>
                  </a:lnTo>
                  <a:lnTo>
                    <a:pt x="160700" y="101276"/>
                  </a:lnTo>
                  <a:lnTo>
                    <a:pt x="160720" y="81590"/>
                  </a:lnTo>
                  <a:lnTo>
                    <a:pt x="159729" y="78205"/>
                  </a:lnTo>
                  <a:lnTo>
                    <a:pt x="158076" y="75949"/>
                  </a:lnTo>
                  <a:lnTo>
                    <a:pt x="155982" y="74445"/>
                  </a:lnTo>
                  <a:lnTo>
                    <a:pt x="154586" y="72451"/>
                  </a:lnTo>
                  <a:lnTo>
                    <a:pt x="144214" y="47577"/>
                  </a:lnTo>
                  <a:lnTo>
                    <a:pt x="136994" y="38098"/>
                  </a:lnTo>
                  <a:lnTo>
                    <a:pt x="135294" y="32477"/>
                  </a:lnTo>
                  <a:lnTo>
                    <a:pt x="133848" y="30580"/>
                  </a:lnTo>
                  <a:lnTo>
                    <a:pt x="118783" y="20985"/>
                  </a:lnTo>
                  <a:lnTo>
                    <a:pt x="110042" y="17793"/>
                  </a:lnTo>
                  <a:lnTo>
                    <a:pt x="101168" y="11997"/>
                  </a:lnTo>
                  <a:lnTo>
                    <a:pt x="92255" y="9839"/>
                  </a:lnTo>
                  <a:lnTo>
                    <a:pt x="76138" y="8965"/>
                  </a:lnTo>
                  <a:lnTo>
                    <a:pt x="70874" y="6300"/>
                  </a:lnTo>
                  <a:lnTo>
                    <a:pt x="6249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0" name="SMARTInkShape-206"/>
            <p:cNvSpPr/>
            <p:nvPr>
              <p:custDataLst>
                <p:tags r:id="rId83"/>
              </p:custDataLst>
            </p:nvPr>
          </p:nvSpPr>
          <p:spPr>
            <a:xfrm>
              <a:off x="1312664" y="3991570"/>
              <a:ext cx="267842" cy="392872"/>
            </a:xfrm>
            <a:custGeom>
              <a:avLst/>
              <a:gdLst/>
              <a:ahLst/>
              <a:cxnLst/>
              <a:rect l="0" t="0" r="0" b="0"/>
              <a:pathLst>
                <a:path w="267842" h="392872">
                  <a:moveTo>
                    <a:pt x="187523" y="0"/>
                  </a:moveTo>
                  <a:lnTo>
                    <a:pt x="187523" y="0"/>
                  </a:lnTo>
                  <a:lnTo>
                    <a:pt x="192264" y="0"/>
                  </a:lnTo>
                  <a:lnTo>
                    <a:pt x="197237" y="2646"/>
                  </a:lnTo>
                  <a:lnTo>
                    <a:pt x="226628" y="30176"/>
                  </a:lnTo>
                  <a:lnTo>
                    <a:pt x="229708" y="35901"/>
                  </a:lnTo>
                  <a:lnTo>
                    <a:pt x="232069" y="41753"/>
                  </a:lnTo>
                  <a:lnTo>
                    <a:pt x="237984" y="50626"/>
                  </a:lnTo>
                  <a:lnTo>
                    <a:pt x="241170" y="59538"/>
                  </a:lnTo>
                  <a:lnTo>
                    <a:pt x="246965" y="68463"/>
                  </a:lnTo>
                  <a:lnTo>
                    <a:pt x="257600" y="99962"/>
                  </a:lnTo>
                  <a:lnTo>
                    <a:pt x="259684" y="119002"/>
                  </a:lnTo>
                  <a:lnTo>
                    <a:pt x="265976" y="135992"/>
                  </a:lnTo>
                  <a:lnTo>
                    <a:pt x="267841" y="179199"/>
                  </a:lnTo>
                  <a:lnTo>
                    <a:pt x="266876" y="190769"/>
                  </a:lnTo>
                  <a:lnTo>
                    <a:pt x="254588" y="230447"/>
                  </a:lnTo>
                  <a:lnTo>
                    <a:pt x="247985" y="256480"/>
                  </a:lnTo>
                  <a:lnTo>
                    <a:pt x="224925" y="283670"/>
                  </a:lnTo>
                  <a:lnTo>
                    <a:pt x="185473" y="323509"/>
                  </a:lnTo>
                  <a:lnTo>
                    <a:pt x="163306" y="340944"/>
                  </a:lnTo>
                  <a:lnTo>
                    <a:pt x="120268" y="360045"/>
                  </a:lnTo>
                  <a:lnTo>
                    <a:pt x="95488" y="371055"/>
                  </a:lnTo>
                  <a:lnTo>
                    <a:pt x="52375" y="382580"/>
                  </a:lnTo>
                  <a:lnTo>
                    <a:pt x="45437" y="386002"/>
                  </a:lnTo>
                  <a:lnTo>
                    <a:pt x="42197" y="388303"/>
                  </a:lnTo>
                  <a:lnTo>
                    <a:pt x="20911" y="392502"/>
                  </a:lnTo>
                  <a:lnTo>
                    <a:pt x="5698" y="392871"/>
                  </a:lnTo>
                  <a:lnTo>
                    <a:pt x="3799" y="391891"/>
                  </a:lnTo>
                  <a:lnTo>
                    <a:pt x="2533" y="390245"/>
                  </a:lnTo>
                  <a:lnTo>
                    <a:pt x="1126" y="385771"/>
                  </a:lnTo>
                  <a:lnTo>
                    <a:pt x="0" y="37504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1" name="SMARTInkShape-207"/>
            <p:cNvSpPr/>
            <p:nvPr>
              <p:custDataLst>
                <p:tags r:id="rId84"/>
              </p:custDataLst>
            </p:nvPr>
          </p:nvSpPr>
          <p:spPr>
            <a:xfrm>
              <a:off x="1205508" y="3964782"/>
              <a:ext cx="562561" cy="53578"/>
            </a:xfrm>
            <a:custGeom>
              <a:avLst/>
              <a:gdLst/>
              <a:ahLst/>
              <a:cxnLst/>
              <a:rect l="0" t="0" r="0" b="0"/>
              <a:pathLst>
                <a:path w="562561" h="53578">
                  <a:moveTo>
                    <a:pt x="0" y="53577"/>
                  </a:moveTo>
                  <a:lnTo>
                    <a:pt x="0" y="53577"/>
                  </a:lnTo>
                  <a:lnTo>
                    <a:pt x="43113" y="53577"/>
                  </a:lnTo>
                  <a:lnTo>
                    <a:pt x="86725" y="53577"/>
                  </a:lnTo>
                  <a:lnTo>
                    <a:pt x="118921" y="52585"/>
                  </a:lnTo>
                  <a:lnTo>
                    <a:pt x="126606" y="48837"/>
                  </a:lnTo>
                  <a:lnTo>
                    <a:pt x="130045" y="48432"/>
                  </a:lnTo>
                  <a:lnTo>
                    <a:pt x="140617" y="50620"/>
                  </a:lnTo>
                  <a:lnTo>
                    <a:pt x="182494" y="44842"/>
                  </a:lnTo>
                  <a:lnTo>
                    <a:pt x="226078" y="44653"/>
                  </a:lnTo>
                  <a:lnTo>
                    <a:pt x="238193" y="43657"/>
                  </a:lnTo>
                  <a:lnTo>
                    <a:pt x="265315" y="36959"/>
                  </a:lnTo>
                  <a:lnTo>
                    <a:pt x="300472" y="34798"/>
                  </a:lnTo>
                  <a:lnTo>
                    <a:pt x="327793" y="28039"/>
                  </a:lnTo>
                  <a:lnTo>
                    <a:pt x="362978" y="25869"/>
                  </a:lnTo>
                  <a:lnTo>
                    <a:pt x="390300" y="19109"/>
                  </a:lnTo>
                  <a:lnTo>
                    <a:pt x="433654" y="16888"/>
                  </a:lnTo>
                  <a:lnTo>
                    <a:pt x="444226" y="11728"/>
                  </a:lnTo>
                  <a:lnTo>
                    <a:pt x="488081" y="8950"/>
                  </a:lnTo>
                  <a:lnTo>
                    <a:pt x="531069" y="8929"/>
                  </a:lnTo>
                  <a:lnTo>
                    <a:pt x="536333" y="6283"/>
                  </a:lnTo>
                  <a:lnTo>
                    <a:pt x="543056" y="1241"/>
                  </a:lnTo>
                  <a:lnTo>
                    <a:pt x="553519" y="9"/>
                  </a:lnTo>
                  <a:lnTo>
                    <a:pt x="561318" y="0"/>
                  </a:lnTo>
                  <a:lnTo>
                    <a:pt x="561735" y="992"/>
                  </a:lnTo>
                  <a:lnTo>
                    <a:pt x="562560" y="8819"/>
                  </a:lnTo>
                  <a:lnTo>
                    <a:pt x="553640" y="892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590" name="SMARTInkShape-Group36"/>
          <p:cNvGrpSpPr/>
          <p:nvPr/>
        </p:nvGrpSpPr>
        <p:grpSpPr>
          <a:xfrm>
            <a:off x="2884335" y="4018360"/>
            <a:ext cx="1366197" cy="508992"/>
            <a:chOff x="2884335" y="4018360"/>
            <a:chExt cx="1366197" cy="508992"/>
          </a:xfrm>
        </p:grpSpPr>
        <p:sp>
          <p:nvSpPr>
            <p:cNvPr id="583" name="SMARTInkShape-208"/>
            <p:cNvSpPr/>
            <p:nvPr>
              <p:custDataLst>
                <p:tags r:id="rId70"/>
              </p:custDataLst>
            </p:nvPr>
          </p:nvSpPr>
          <p:spPr>
            <a:xfrm>
              <a:off x="3991580" y="4214922"/>
              <a:ext cx="258952" cy="312430"/>
            </a:xfrm>
            <a:custGeom>
              <a:avLst/>
              <a:gdLst/>
              <a:ahLst/>
              <a:cxnLst/>
              <a:rect l="0" t="0" r="0" b="0"/>
              <a:pathLst>
                <a:path w="258952" h="312430">
                  <a:moveTo>
                    <a:pt x="133935" y="35609"/>
                  </a:moveTo>
                  <a:lnTo>
                    <a:pt x="133935" y="35609"/>
                  </a:lnTo>
                  <a:lnTo>
                    <a:pt x="133935" y="30868"/>
                  </a:lnTo>
                  <a:lnTo>
                    <a:pt x="131290" y="25896"/>
                  </a:lnTo>
                  <a:lnTo>
                    <a:pt x="129195" y="23180"/>
                  </a:lnTo>
                  <a:lnTo>
                    <a:pt x="124222" y="20163"/>
                  </a:lnTo>
                  <a:lnTo>
                    <a:pt x="118704" y="17830"/>
                  </a:lnTo>
                  <a:lnTo>
                    <a:pt x="108864" y="10203"/>
                  </a:lnTo>
                  <a:lnTo>
                    <a:pt x="99609" y="8941"/>
                  </a:lnTo>
                  <a:lnTo>
                    <a:pt x="91363" y="2707"/>
                  </a:lnTo>
                  <a:lnTo>
                    <a:pt x="83067" y="725"/>
                  </a:lnTo>
                  <a:lnTo>
                    <a:pt x="68416" y="0"/>
                  </a:lnTo>
                  <a:lnTo>
                    <a:pt x="66443" y="956"/>
                  </a:lnTo>
                  <a:lnTo>
                    <a:pt x="65128" y="2585"/>
                  </a:lnTo>
                  <a:lnTo>
                    <a:pt x="64252" y="4663"/>
                  </a:lnTo>
                  <a:lnTo>
                    <a:pt x="62675" y="6049"/>
                  </a:lnTo>
                  <a:lnTo>
                    <a:pt x="53015" y="10919"/>
                  </a:lnTo>
                  <a:lnTo>
                    <a:pt x="32355" y="30060"/>
                  </a:lnTo>
                  <a:lnTo>
                    <a:pt x="29258" y="35789"/>
                  </a:lnTo>
                  <a:lnTo>
                    <a:pt x="26888" y="41642"/>
                  </a:lnTo>
                  <a:lnTo>
                    <a:pt x="20968" y="50515"/>
                  </a:lnTo>
                  <a:lnTo>
                    <a:pt x="17781" y="59428"/>
                  </a:lnTo>
                  <a:lnTo>
                    <a:pt x="11986" y="68353"/>
                  </a:lnTo>
                  <a:lnTo>
                    <a:pt x="9828" y="77282"/>
                  </a:lnTo>
                  <a:lnTo>
                    <a:pt x="9323" y="83234"/>
                  </a:lnTo>
                  <a:lnTo>
                    <a:pt x="6453" y="89187"/>
                  </a:lnTo>
                  <a:lnTo>
                    <a:pt x="2863" y="95140"/>
                  </a:lnTo>
                  <a:lnTo>
                    <a:pt x="557" y="107046"/>
                  </a:lnTo>
                  <a:lnTo>
                    <a:pt x="0" y="129124"/>
                  </a:lnTo>
                  <a:lnTo>
                    <a:pt x="2641" y="134388"/>
                  </a:lnTo>
                  <a:lnTo>
                    <a:pt x="43440" y="177274"/>
                  </a:lnTo>
                  <a:lnTo>
                    <a:pt x="82278" y="203693"/>
                  </a:lnTo>
                  <a:lnTo>
                    <a:pt x="125258" y="229600"/>
                  </a:lnTo>
                  <a:lnTo>
                    <a:pt x="168695" y="253750"/>
                  </a:lnTo>
                  <a:lnTo>
                    <a:pt x="198312" y="274233"/>
                  </a:lnTo>
                  <a:lnTo>
                    <a:pt x="221140" y="287552"/>
                  </a:lnTo>
                  <a:lnTo>
                    <a:pt x="258951" y="31242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4" name="SMARTInkShape-209"/>
            <p:cNvSpPr/>
            <p:nvPr>
              <p:custDataLst>
                <p:tags r:id="rId71"/>
              </p:custDataLst>
            </p:nvPr>
          </p:nvSpPr>
          <p:spPr>
            <a:xfrm>
              <a:off x="3973711" y="4125515"/>
              <a:ext cx="62508" cy="348259"/>
            </a:xfrm>
            <a:custGeom>
              <a:avLst/>
              <a:gdLst/>
              <a:ahLst/>
              <a:cxnLst/>
              <a:rect l="0" t="0" r="0" b="0"/>
              <a:pathLst>
                <a:path w="62508" h="348259">
                  <a:moveTo>
                    <a:pt x="0" y="0"/>
                  </a:moveTo>
                  <a:lnTo>
                    <a:pt x="0" y="0"/>
                  </a:lnTo>
                  <a:lnTo>
                    <a:pt x="7067" y="16782"/>
                  </a:lnTo>
                  <a:lnTo>
                    <a:pt x="8897" y="60035"/>
                  </a:lnTo>
                  <a:lnTo>
                    <a:pt x="8920" y="72800"/>
                  </a:lnTo>
                  <a:lnTo>
                    <a:pt x="6279" y="79650"/>
                  </a:lnTo>
                  <a:lnTo>
                    <a:pt x="4186" y="82866"/>
                  </a:lnTo>
                  <a:lnTo>
                    <a:pt x="1240" y="96873"/>
                  </a:lnTo>
                  <a:lnTo>
                    <a:pt x="8174" y="137017"/>
                  </a:lnTo>
                  <a:lnTo>
                    <a:pt x="11531" y="181246"/>
                  </a:lnTo>
                  <a:lnTo>
                    <a:pt x="17304" y="222691"/>
                  </a:lnTo>
                  <a:lnTo>
                    <a:pt x="18604" y="234904"/>
                  </a:lnTo>
                  <a:lnTo>
                    <a:pt x="33291" y="276807"/>
                  </a:lnTo>
                  <a:lnTo>
                    <a:pt x="37645" y="294676"/>
                  </a:lnTo>
                  <a:lnTo>
                    <a:pt x="45218" y="309892"/>
                  </a:lnTo>
                  <a:lnTo>
                    <a:pt x="48005" y="313751"/>
                  </a:lnTo>
                  <a:lnTo>
                    <a:pt x="51101" y="323330"/>
                  </a:lnTo>
                  <a:lnTo>
                    <a:pt x="53469" y="333210"/>
                  </a:lnTo>
                  <a:lnTo>
                    <a:pt x="62507" y="34825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5" name="SMARTInkShape-210"/>
            <p:cNvSpPr/>
            <p:nvPr>
              <p:custDataLst>
                <p:tags r:id="rId72"/>
              </p:custDataLst>
            </p:nvPr>
          </p:nvSpPr>
          <p:spPr>
            <a:xfrm>
              <a:off x="3679434" y="4224993"/>
              <a:ext cx="142473" cy="150141"/>
            </a:xfrm>
            <a:custGeom>
              <a:avLst/>
              <a:gdLst/>
              <a:ahLst/>
              <a:cxnLst/>
              <a:rect l="0" t="0" r="0" b="0"/>
              <a:pathLst>
                <a:path w="142473" h="150141">
                  <a:moveTo>
                    <a:pt x="62105" y="16608"/>
                  </a:moveTo>
                  <a:lnTo>
                    <a:pt x="62105" y="16608"/>
                  </a:lnTo>
                  <a:lnTo>
                    <a:pt x="54417" y="8920"/>
                  </a:lnTo>
                  <a:lnTo>
                    <a:pt x="48803" y="8047"/>
                  </a:lnTo>
                  <a:lnTo>
                    <a:pt x="40856" y="7788"/>
                  </a:lnTo>
                  <a:lnTo>
                    <a:pt x="35132" y="5081"/>
                  </a:lnTo>
                  <a:lnTo>
                    <a:pt x="28113" y="0"/>
                  </a:lnTo>
                  <a:lnTo>
                    <a:pt x="26546" y="575"/>
                  </a:lnTo>
                  <a:lnTo>
                    <a:pt x="18850" y="6547"/>
                  </a:lnTo>
                  <a:lnTo>
                    <a:pt x="13129" y="7344"/>
                  </a:lnTo>
                  <a:lnTo>
                    <a:pt x="11595" y="8447"/>
                  </a:lnTo>
                  <a:lnTo>
                    <a:pt x="10572" y="10176"/>
                  </a:lnTo>
                  <a:lnTo>
                    <a:pt x="9890" y="12320"/>
                  </a:lnTo>
                  <a:lnTo>
                    <a:pt x="1639" y="25757"/>
                  </a:lnTo>
                  <a:lnTo>
                    <a:pt x="0" y="37488"/>
                  </a:lnTo>
                  <a:lnTo>
                    <a:pt x="2422" y="43417"/>
                  </a:lnTo>
                  <a:lnTo>
                    <a:pt x="5814" y="49359"/>
                  </a:lnTo>
                  <a:lnTo>
                    <a:pt x="8715" y="58283"/>
                  </a:lnTo>
                  <a:lnTo>
                    <a:pt x="41293" y="102684"/>
                  </a:lnTo>
                  <a:lnTo>
                    <a:pt x="60123" y="120767"/>
                  </a:lnTo>
                  <a:lnTo>
                    <a:pt x="88343" y="138977"/>
                  </a:lnTo>
                  <a:lnTo>
                    <a:pt x="94602" y="141440"/>
                  </a:lnTo>
                  <a:lnTo>
                    <a:pt x="103704" y="147412"/>
                  </a:lnTo>
                  <a:lnTo>
                    <a:pt x="112685" y="149623"/>
                  </a:lnTo>
                  <a:lnTo>
                    <a:pt x="118650" y="150140"/>
                  </a:lnTo>
                  <a:lnTo>
                    <a:pt x="124608" y="147724"/>
                  </a:lnTo>
                  <a:lnTo>
                    <a:pt x="142472" y="1326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6" name="SMARTInkShape-211"/>
            <p:cNvSpPr/>
            <p:nvPr>
              <p:custDataLst>
                <p:tags r:id="rId73"/>
              </p:custDataLst>
            </p:nvPr>
          </p:nvSpPr>
          <p:spPr>
            <a:xfrm>
              <a:off x="3438301" y="4134445"/>
              <a:ext cx="151398" cy="195090"/>
            </a:xfrm>
            <a:custGeom>
              <a:avLst/>
              <a:gdLst/>
              <a:ahLst/>
              <a:cxnLst/>
              <a:rect l="0" t="0" r="0" b="0"/>
              <a:pathLst>
                <a:path w="151398" h="195090">
                  <a:moveTo>
                    <a:pt x="35347" y="71437"/>
                  </a:moveTo>
                  <a:lnTo>
                    <a:pt x="35347" y="71437"/>
                  </a:lnTo>
                  <a:lnTo>
                    <a:pt x="14356" y="71437"/>
                  </a:lnTo>
                  <a:lnTo>
                    <a:pt x="12424" y="72430"/>
                  </a:lnTo>
                  <a:lnTo>
                    <a:pt x="11135" y="74083"/>
                  </a:lnTo>
                  <a:lnTo>
                    <a:pt x="9067" y="79126"/>
                  </a:lnTo>
                  <a:lnTo>
                    <a:pt x="8709" y="84740"/>
                  </a:lnTo>
                  <a:lnTo>
                    <a:pt x="7667" y="86259"/>
                  </a:lnTo>
                  <a:lnTo>
                    <a:pt x="5980" y="87271"/>
                  </a:lnTo>
                  <a:lnTo>
                    <a:pt x="3863" y="87946"/>
                  </a:lnTo>
                  <a:lnTo>
                    <a:pt x="2451" y="89389"/>
                  </a:lnTo>
                  <a:lnTo>
                    <a:pt x="883" y="93638"/>
                  </a:lnTo>
                  <a:lnTo>
                    <a:pt x="0" y="101608"/>
                  </a:lnTo>
                  <a:lnTo>
                    <a:pt x="2440" y="107336"/>
                  </a:lnTo>
                  <a:lnTo>
                    <a:pt x="5839" y="113190"/>
                  </a:lnTo>
                  <a:lnTo>
                    <a:pt x="8745" y="122063"/>
                  </a:lnTo>
                  <a:lnTo>
                    <a:pt x="47264" y="163711"/>
                  </a:lnTo>
                  <a:lnTo>
                    <a:pt x="65299" y="174625"/>
                  </a:lnTo>
                  <a:lnTo>
                    <a:pt x="76192" y="178410"/>
                  </a:lnTo>
                  <a:lnTo>
                    <a:pt x="85704" y="184382"/>
                  </a:lnTo>
                  <a:lnTo>
                    <a:pt x="94806" y="187585"/>
                  </a:lnTo>
                  <a:lnTo>
                    <a:pt x="103787" y="193384"/>
                  </a:lnTo>
                  <a:lnTo>
                    <a:pt x="109752" y="195089"/>
                  </a:lnTo>
                  <a:lnTo>
                    <a:pt x="112731" y="194552"/>
                  </a:lnTo>
                  <a:lnTo>
                    <a:pt x="124643" y="189206"/>
                  </a:lnTo>
                  <a:lnTo>
                    <a:pt x="136551" y="187856"/>
                  </a:lnTo>
                  <a:lnTo>
                    <a:pt x="138535" y="186752"/>
                  </a:lnTo>
                  <a:lnTo>
                    <a:pt x="139858" y="185025"/>
                  </a:lnTo>
                  <a:lnTo>
                    <a:pt x="142320" y="180460"/>
                  </a:lnTo>
                  <a:lnTo>
                    <a:pt x="150037" y="171282"/>
                  </a:lnTo>
                  <a:lnTo>
                    <a:pt x="151020" y="165403"/>
                  </a:lnTo>
                  <a:lnTo>
                    <a:pt x="151397" y="141027"/>
                  </a:lnTo>
                  <a:lnTo>
                    <a:pt x="148771" y="134447"/>
                  </a:lnTo>
                  <a:lnTo>
                    <a:pt x="137192" y="112992"/>
                  </a:lnTo>
                  <a:lnTo>
                    <a:pt x="133653" y="102050"/>
                  </a:lnTo>
                  <a:lnTo>
                    <a:pt x="118437" y="78273"/>
                  </a:lnTo>
                  <a:lnTo>
                    <a:pt x="109686" y="71479"/>
                  </a:lnTo>
                  <a:lnTo>
                    <a:pt x="85946" y="41964"/>
                  </a:lnTo>
                  <a:lnTo>
                    <a:pt x="72278" y="32829"/>
                  </a:lnTo>
                  <a:lnTo>
                    <a:pt x="46149" y="19258"/>
                  </a:lnTo>
                  <a:lnTo>
                    <a:pt x="40091" y="13533"/>
                  </a:lnTo>
                  <a:lnTo>
                    <a:pt x="37456" y="8330"/>
                  </a:lnTo>
                  <a:lnTo>
                    <a:pt x="3534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7" name="SMARTInkShape-212"/>
            <p:cNvSpPr/>
            <p:nvPr>
              <p:custDataLst>
                <p:tags r:id="rId74"/>
              </p:custDataLst>
            </p:nvPr>
          </p:nvSpPr>
          <p:spPr>
            <a:xfrm>
              <a:off x="3170039" y="4216054"/>
              <a:ext cx="169665" cy="25548"/>
            </a:xfrm>
            <a:custGeom>
              <a:avLst/>
              <a:gdLst/>
              <a:ahLst/>
              <a:cxnLst/>
              <a:rect l="0" t="0" r="0" b="0"/>
              <a:pathLst>
                <a:path w="169665" h="25548">
                  <a:moveTo>
                    <a:pt x="0" y="7688"/>
                  </a:moveTo>
                  <a:lnTo>
                    <a:pt x="0" y="7688"/>
                  </a:lnTo>
                  <a:lnTo>
                    <a:pt x="12429" y="7688"/>
                  </a:lnTo>
                  <a:lnTo>
                    <a:pt x="18091" y="5042"/>
                  </a:lnTo>
                  <a:lnTo>
                    <a:pt x="20991" y="2947"/>
                  </a:lnTo>
                  <a:lnTo>
                    <a:pt x="34552" y="0"/>
                  </a:lnTo>
                  <a:lnTo>
                    <a:pt x="42807" y="1956"/>
                  </a:lnTo>
                  <a:lnTo>
                    <a:pt x="50775" y="5140"/>
                  </a:lnTo>
                  <a:lnTo>
                    <a:pt x="84088" y="8614"/>
                  </a:lnTo>
                  <a:lnTo>
                    <a:pt x="95581" y="13805"/>
                  </a:lnTo>
                  <a:lnTo>
                    <a:pt x="139800" y="24646"/>
                  </a:lnTo>
                  <a:lnTo>
                    <a:pt x="169664" y="2554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8" name="SMARTInkShape-213"/>
            <p:cNvSpPr/>
            <p:nvPr>
              <p:custDataLst>
                <p:tags r:id="rId75"/>
              </p:custDataLst>
            </p:nvPr>
          </p:nvSpPr>
          <p:spPr>
            <a:xfrm>
              <a:off x="3259336" y="4080867"/>
              <a:ext cx="17860" cy="348259"/>
            </a:xfrm>
            <a:custGeom>
              <a:avLst/>
              <a:gdLst/>
              <a:ahLst/>
              <a:cxnLst/>
              <a:rect l="0" t="0" r="0" b="0"/>
              <a:pathLst>
                <a:path w="17860" h="348259">
                  <a:moveTo>
                    <a:pt x="8929" y="0"/>
                  </a:moveTo>
                  <a:lnTo>
                    <a:pt x="8929" y="0"/>
                  </a:lnTo>
                  <a:lnTo>
                    <a:pt x="8929" y="44620"/>
                  </a:lnTo>
                  <a:lnTo>
                    <a:pt x="8929" y="86843"/>
                  </a:lnTo>
                  <a:lnTo>
                    <a:pt x="8929" y="128023"/>
                  </a:lnTo>
                  <a:lnTo>
                    <a:pt x="11576" y="154457"/>
                  </a:lnTo>
                  <a:lnTo>
                    <a:pt x="17307" y="195902"/>
                  </a:lnTo>
                  <a:lnTo>
                    <a:pt x="17827" y="238093"/>
                  </a:lnTo>
                  <a:lnTo>
                    <a:pt x="17857" y="278803"/>
                  </a:lnTo>
                  <a:lnTo>
                    <a:pt x="17859" y="314119"/>
                  </a:lnTo>
                  <a:lnTo>
                    <a:pt x="15213" y="320848"/>
                  </a:lnTo>
                  <a:lnTo>
                    <a:pt x="11722" y="327146"/>
                  </a:lnTo>
                  <a:lnTo>
                    <a:pt x="10171" y="333253"/>
                  </a:lnTo>
                  <a:lnTo>
                    <a:pt x="8765" y="335277"/>
                  </a:lnTo>
                  <a:lnTo>
                    <a:pt x="6836" y="336628"/>
                  </a:lnTo>
                  <a:lnTo>
                    <a:pt x="4557" y="337528"/>
                  </a:lnTo>
                  <a:lnTo>
                    <a:pt x="3038" y="339120"/>
                  </a:lnTo>
                  <a:lnTo>
                    <a:pt x="0" y="34825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9" name="SMARTInkShape-214"/>
            <p:cNvSpPr/>
            <p:nvPr>
              <p:custDataLst>
                <p:tags r:id="rId76"/>
              </p:custDataLst>
            </p:nvPr>
          </p:nvSpPr>
          <p:spPr>
            <a:xfrm>
              <a:off x="2884335" y="4018360"/>
              <a:ext cx="187320" cy="303590"/>
            </a:xfrm>
            <a:custGeom>
              <a:avLst/>
              <a:gdLst/>
              <a:ahLst/>
              <a:cxnLst/>
              <a:rect l="0" t="0" r="0" b="0"/>
              <a:pathLst>
                <a:path w="187320" h="303590">
                  <a:moveTo>
                    <a:pt x="142829" y="26788"/>
                  </a:moveTo>
                  <a:lnTo>
                    <a:pt x="142829" y="26788"/>
                  </a:lnTo>
                  <a:lnTo>
                    <a:pt x="130400" y="14359"/>
                  </a:lnTo>
                  <a:lnTo>
                    <a:pt x="122092" y="11342"/>
                  </a:lnTo>
                  <a:lnTo>
                    <a:pt x="112777" y="9010"/>
                  </a:lnTo>
                  <a:lnTo>
                    <a:pt x="100962" y="3110"/>
                  </a:lnTo>
                  <a:lnTo>
                    <a:pt x="56588" y="23"/>
                  </a:lnTo>
                  <a:lnTo>
                    <a:pt x="32699" y="0"/>
                  </a:lnTo>
                  <a:lnTo>
                    <a:pt x="26744" y="2645"/>
                  </a:lnTo>
                  <a:lnTo>
                    <a:pt x="13596" y="13301"/>
                  </a:lnTo>
                  <a:lnTo>
                    <a:pt x="10977" y="18479"/>
                  </a:lnTo>
                  <a:lnTo>
                    <a:pt x="9297" y="29887"/>
                  </a:lnTo>
                  <a:lnTo>
                    <a:pt x="11713" y="35772"/>
                  </a:lnTo>
                  <a:lnTo>
                    <a:pt x="13746" y="38730"/>
                  </a:lnTo>
                  <a:lnTo>
                    <a:pt x="18995" y="56745"/>
                  </a:lnTo>
                  <a:lnTo>
                    <a:pt x="52075" y="95663"/>
                  </a:lnTo>
                  <a:lnTo>
                    <a:pt x="87172" y="136945"/>
                  </a:lnTo>
                  <a:lnTo>
                    <a:pt x="116391" y="166690"/>
                  </a:lnTo>
                  <a:lnTo>
                    <a:pt x="143267" y="200875"/>
                  </a:lnTo>
                  <a:lnTo>
                    <a:pt x="153938" y="210324"/>
                  </a:lnTo>
                  <a:lnTo>
                    <a:pt x="181377" y="251320"/>
                  </a:lnTo>
                  <a:lnTo>
                    <a:pt x="184766" y="260856"/>
                  </a:lnTo>
                  <a:lnTo>
                    <a:pt x="187319" y="283574"/>
                  </a:lnTo>
                  <a:lnTo>
                    <a:pt x="182690" y="289845"/>
                  </a:lnTo>
                  <a:lnTo>
                    <a:pt x="175034" y="297987"/>
                  </a:lnTo>
                  <a:lnTo>
                    <a:pt x="169379" y="301110"/>
                  </a:lnTo>
                  <a:lnTo>
                    <a:pt x="157972" y="302868"/>
                  </a:lnTo>
                  <a:lnTo>
                    <a:pt x="115417" y="303589"/>
                  </a:lnTo>
                  <a:lnTo>
                    <a:pt x="86192" y="302614"/>
                  </a:lnTo>
                  <a:lnTo>
                    <a:pt x="51665" y="295230"/>
                  </a:lnTo>
                  <a:lnTo>
                    <a:pt x="8938" y="294683"/>
                  </a:lnTo>
                  <a:lnTo>
                    <a:pt x="110" y="294679"/>
                  </a:lnTo>
                  <a:lnTo>
                    <a:pt x="0" y="289938"/>
                  </a:lnTo>
                  <a:lnTo>
                    <a:pt x="977" y="288542"/>
                  </a:lnTo>
                  <a:lnTo>
                    <a:pt x="2621" y="287612"/>
                  </a:lnTo>
                  <a:lnTo>
                    <a:pt x="4708" y="286991"/>
                  </a:lnTo>
                  <a:lnTo>
                    <a:pt x="17813" y="2768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599" name="SMARTInkShape-Group37"/>
          <p:cNvGrpSpPr/>
          <p:nvPr/>
        </p:nvGrpSpPr>
        <p:grpSpPr>
          <a:xfrm>
            <a:off x="4518458" y="4232684"/>
            <a:ext cx="1874820" cy="705434"/>
            <a:chOff x="4518458" y="4232684"/>
            <a:chExt cx="1874820" cy="705434"/>
          </a:xfrm>
        </p:grpSpPr>
        <p:sp>
          <p:nvSpPr>
            <p:cNvPr id="591" name="SMARTInkShape-215"/>
            <p:cNvSpPr/>
            <p:nvPr>
              <p:custDataLst>
                <p:tags r:id="rId62"/>
              </p:custDataLst>
            </p:nvPr>
          </p:nvSpPr>
          <p:spPr>
            <a:xfrm>
              <a:off x="4518458" y="4232684"/>
              <a:ext cx="133910" cy="321456"/>
            </a:xfrm>
            <a:custGeom>
              <a:avLst/>
              <a:gdLst/>
              <a:ahLst/>
              <a:cxnLst/>
              <a:rect l="0" t="0" r="0" b="0"/>
              <a:pathLst>
                <a:path w="133910" h="321456">
                  <a:moveTo>
                    <a:pt x="124979" y="17847"/>
                  </a:moveTo>
                  <a:lnTo>
                    <a:pt x="124979" y="17847"/>
                  </a:lnTo>
                  <a:lnTo>
                    <a:pt x="109748" y="3608"/>
                  </a:lnTo>
                  <a:lnTo>
                    <a:pt x="101064" y="1060"/>
                  </a:lnTo>
                  <a:lnTo>
                    <a:pt x="76112" y="0"/>
                  </a:lnTo>
                  <a:lnTo>
                    <a:pt x="70849" y="2639"/>
                  </a:lnTo>
                  <a:lnTo>
                    <a:pt x="65203" y="6127"/>
                  </a:lnTo>
                  <a:lnTo>
                    <a:pt x="56446" y="9083"/>
                  </a:lnTo>
                  <a:lnTo>
                    <a:pt x="14846" y="47623"/>
                  </a:lnTo>
                  <a:lnTo>
                    <a:pt x="11540" y="53570"/>
                  </a:lnTo>
                  <a:lnTo>
                    <a:pt x="894" y="92610"/>
                  </a:lnTo>
                  <a:lnTo>
                    <a:pt x="0" y="135159"/>
                  </a:lnTo>
                  <a:lnTo>
                    <a:pt x="15197" y="179011"/>
                  </a:lnTo>
                  <a:lnTo>
                    <a:pt x="35703" y="223080"/>
                  </a:lnTo>
                  <a:lnTo>
                    <a:pt x="47264" y="241045"/>
                  </a:lnTo>
                  <a:lnTo>
                    <a:pt x="81699" y="282758"/>
                  </a:lnTo>
                  <a:lnTo>
                    <a:pt x="113143" y="309201"/>
                  </a:lnTo>
                  <a:lnTo>
                    <a:pt x="133909" y="32145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2" name="SMARTInkShape-216"/>
            <p:cNvSpPr/>
            <p:nvPr>
              <p:custDataLst>
                <p:tags r:id="rId63"/>
              </p:custDataLst>
            </p:nvPr>
          </p:nvSpPr>
          <p:spPr>
            <a:xfrm>
              <a:off x="4786312" y="4286250"/>
              <a:ext cx="89295" cy="266484"/>
            </a:xfrm>
            <a:custGeom>
              <a:avLst/>
              <a:gdLst/>
              <a:ahLst/>
              <a:cxnLst/>
              <a:rect l="0" t="0" r="0" b="0"/>
              <a:pathLst>
                <a:path w="89295" h="266484">
                  <a:moveTo>
                    <a:pt x="26789" y="71437"/>
                  </a:moveTo>
                  <a:lnTo>
                    <a:pt x="26789" y="71437"/>
                  </a:lnTo>
                  <a:lnTo>
                    <a:pt x="22049" y="71437"/>
                  </a:lnTo>
                  <a:lnTo>
                    <a:pt x="20653" y="72430"/>
                  </a:lnTo>
                  <a:lnTo>
                    <a:pt x="19722" y="74083"/>
                  </a:lnTo>
                  <a:lnTo>
                    <a:pt x="19101" y="76178"/>
                  </a:lnTo>
                  <a:lnTo>
                    <a:pt x="17695" y="77574"/>
                  </a:lnTo>
                  <a:lnTo>
                    <a:pt x="13487" y="79125"/>
                  </a:lnTo>
                  <a:lnTo>
                    <a:pt x="11968" y="80532"/>
                  </a:lnTo>
                  <a:lnTo>
                    <a:pt x="906" y="98124"/>
                  </a:lnTo>
                  <a:lnTo>
                    <a:pt x="120" y="115252"/>
                  </a:lnTo>
                  <a:lnTo>
                    <a:pt x="8565" y="159054"/>
                  </a:lnTo>
                  <a:lnTo>
                    <a:pt x="13563" y="176002"/>
                  </a:lnTo>
                  <a:lnTo>
                    <a:pt x="23148" y="193368"/>
                  </a:lnTo>
                  <a:lnTo>
                    <a:pt x="26702" y="208217"/>
                  </a:lnTo>
                  <a:lnTo>
                    <a:pt x="51848" y="252604"/>
                  </a:lnTo>
                  <a:lnTo>
                    <a:pt x="53417" y="254723"/>
                  </a:lnTo>
                  <a:lnTo>
                    <a:pt x="55455" y="256135"/>
                  </a:lnTo>
                  <a:lnTo>
                    <a:pt x="60365" y="258697"/>
                  </a:lnTo>
                  <a:lnTo>
                    <a:pt x="69784" y="266483"/>
                  </a:lnTo>
                  <a:lnTo>
                    <a:pt x="71328" y="265960"/>
                  </a:lnTo>
                  <a:lnTo>
                    <a:pt x="84697" y="254552"/>
                  </a:lnTo>
                  <a:lnTo>
                    <a:pt x="87253" y="249394"/>
                  </a:lnTo>
                  <a:lnTo>
                    <a:pt x="89118" y="229470"/>
                  </a:lnTo>
                  <a:lnTo>
                    <a:pt x="89294" y="185896"/>
                  </a:lnTo>
                  <a:lnTo>
                    <a:pt x="88305" y="154696"/>
                  </a:lnTo>
                  <a:lnTo>
                    <a:pt x="74475" y="110237"/>
                  </a:lnTo>
                  <a:lnTo>
                    <a:pt x="71345" y="95391"/>
                  </a:lnTo>
                  <a:lnTo>
                    <a:pt x="64575" y="84267"/>
                  </a:lnTo>
                  <a:lnTo>
                    <a:pt x="39664" y="48476"/>
                  </a:lnTo>
                  <a:lnTo>
                    <a:pt x="33852" y="35887"/>
                  </a:lnTo>
                  <a:lnTo>
                    <a:pt x="31498" y="32854"/>
                  </a:lnTo>
                  <a:lnTo>
                    <a:pt x="26236" y="29485"/>
                  </a:lnTo>
                  <a:lnTo>
                    <a:pt x="20591" y="26994"/>
                  </a:lnTo>
                  <a:lnTo>
                    <a:pt x="5921" y="14518"/>
                  </a:lnTo>
                  <a:lnTo>
                    <a:pt x="2632" y="8767"/>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3" name="SMARTInkShape-217"/>
            <p:cNvSpPr/>
            <p:nvPr>
              <p:custDataLst>
                <p:tags r:id="rId64"/>
              </p:custDataLst>
            </p:nvPr>
          </p:nvSpPr>
          <p:spPr>
            <a:xfrm>
              <a:off x="5009555" y="4402336"/>
              <a:ext cx="241102" cy="160735"/>
            </a:xfrm>
            <a:custGeom>
              <a:avLst/>
              <a:gdLst/>
              <a:ahLst/>
              <a:cxnLst/>
              <a:rect l="0" t="0" r="0" b="0"/>
              <a:pathLst>
                <a:path w="241102" h="160735">
                  <a:moveTo>
                    <a:pt x="0" y="0"/>
                  </a:moveTo>
                  <a:lnTo>
                    <a:pt x="0" y="0"/>
                  </a:lnTo>
                  <a:lnTo>
                    <a:pt x="0" y="44117"/>
                  </a:lnTo>
                  <a:lnTo>
                    <a:pt x="0" y="86318"/>
                  </a:lnTo>
                  <a:lnTo>
                    <a:pt x="0" y="129976"/>
                  </a:lnTo>
                  <a:lnTo>
                    <a:pt x="0" y="142461"/>
                  </a:lnTo>
                  <a:lnTo>
                    <a:pt x="13302" y="142864"/>
                  </a:lnTo>
                  <a:lnTo>
                    <a:pt x="14821" y="141875"/>
                  </a:lnTo>
                  <a:lnTo>
                    <a:pt x="15833" y="140224"/>
                  </a:lnTo>
                  <a:lnTo>
                    <a:pt x="16508" y="138131"/>
                  </a:lnTo>
                  <a:lnTo>
                    <a:pt x="22199" y="130445"/>
                  </a:lnTo>
                  <a:lnTo>
                    <a:pt x="27395" y="127428"/>
                  </a:lnTo>
                  <a:lnTo>
                    <a:pt x="30170" y="126624"/>
                  </a:lnTo>
                  <a:lnTo>
                    <a:pt x="32018" y="124103"/>
                  </a:lnTo>
                  <a:lnTo>
                    <a:pt x="37633" y="108446"/>
                  </a:lnTo>
                  <a:lnTo>
                    <a:pt x="51100" y="89410"/>
                  </a:lnTo>
                  <a:lnTo>
                    <a:pt x="53468" y="83393"/>
                  </a:lnTo>
                  <a:lnTo>
                    <a:pt x="67720" y="64496"/>
                  </a:lnTo>
                  <a:lnTo>
                    <a:pt x="71327" y="51411"/>
                  </a:lnTo>
                  <a:lnTo>
                    <a:pt x="73348" y="49157"/>
                  </a:lnTo>
                  <a:lnTo>
                    <a:pt x="75688" y="47654"/>
                  </a:lnTo>
                  <a:lnTo>
                    <a:pt x="95106" y="20202"/>
                  </a:lnTo>
                  <a:lnTo>
                    <a:pt x="96840" y="14601"/>
                  </a:lnTo>
                  <a:lnTo>
                    <a:pt x="98293" y="12710"/>
                  </a:lnTo>
                  <a:lnTo>
                    <a:pt x="105793" y="9428"/>
                  </a:lnTo>
                  <a:lnTo>
                    <a:pt x="106550" y="6505"/>
                  </a:lnTo>
                  <a:lnTo>
                    <a:pt x="107153" y="34"/>
                  </a:lnTo>
                  <a:lnTo>
                    <a:pt x="107156" y="43548"/>
                  </a:lnTo>
                  <a:lnTo>
                    <a:pt x="107156" y="55347"/>
                  </a:lnTo>
                  <a:lnTo>
                    <a:pt x="104510" y="61970"/>
                  </a:lnTo>
                  <a:lnTo>
                    <a:pt x="101019" y="68222"/>
                  </a:lnTo>
                  <a:lnTo>
                    <a:pt x="98777" y="80319"/>
                  </a:lnTo>
                  <a:lnTo>
                    <a:pt x="98226" y="105902"/>
                  </a:lnTo>
                  <a:lnTo>
                    <a:pt x="99218" y="106319"/>
                  </a:lnTo>
                  <a:lnTo>
                    <a:pt x="111528" y="107123"/>
                  </a:lnTo>
                  <a:lnTo>
                    <a:pt x="113047" y="106142"/>
                  </a:lnTo>
                  <a:lnTo>
                    <a:pt x="114060" y="104495"/>
                  </a:lnTo>
                  <a:lnTo>
                    <a:pt x="114735" y="102406"/>
                  </a:lnTo>
                  <a:lnTo>
                    <a:pt x="116177" y="101012"/>
                  </a:lnTo>
                  <a:lnTo>
                    <a:pt x="125101" y="97479"/>
                  </a:lnTo>
                  <a:lnTo>
                    <a:pt x="149679" y="74550"/>
                  </a:lnTo>
                  <a:lnTo>
                    <a:pt x="158010" y="71367"/>
                  </a:lnTo>
                  <a:lnTo>
                    <a:pt x="166762" y="65574"/>
                  </a:lnTo>
                  <a:lnTo>
                    <a:pt x="172673" y="63870"/>
                  </a:lnTo>
                  <a:lnTo>
                    <a:pt x="174646" y="62424"/>
                  </a:lnTo>
                  <a:lnTo>
                    <a:pt x="175961" y="60468"/>
                  </a:lnTo>
                  <a:lnTo>
                    <a:pt x="176840" y="58171"/>
                  </a:lnTo>
                  <a:lnTo>
                    <a:pt x="178416" y="56640"/>
                  </a:lnTo>
                  <a:lnTo>
                    <a:pt x="188075" y="51537"/>
                  </a:lnTo>
                  <a:lnTo>
                    <a:pt x="193722" y="47710"/>
                  </a:lnTo>
                  <a:lnTo>
                    <a:pt x="202479" y="45555"/>
                  </a:lnTo>
                  <a:lnTo>
                    <a:pt x="221847" y="44659"/>
                  </a:lnTo>
                  <a:lnTo>
                    <a:pt x="236507" y="57951"/>
                  </a:lnTo>
                  <a:lnTo>
                    <a:pt x="239059" y="63128"/>
                  </a:lnTo>
                  <a:lnTo>
                    <a:pt x="240981" y="75691"/>
                  </a:lnTo>
                  <a:lnTo>
                    <a:pt x="241098" y="105976"/>
                  </a:lnTo>
                  <a:lnTo>
                    <a:pt x="238455" y="114238"/>
                  </a:lnTo>
                  <a:lnTo>
                    <a:pt x="234963" y="121219"/>
                  </a:lnTo>
                  <a:lnTo>
                    <a:pt x="232539" y="136814"/>
                  </a:lnTo>
                  <a:lnTo>
                    <a:pt x="232174" y="159337"/>
                  </a:lnTo>
                  <a:lnTo>
                    <a:pt x="233166" y="159803"/>
                  </a:lnTo>
                  <a:lnTo>
                    <a:pt x="241101" y="16073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4" name="SMARTInkShape-218"/>
            <p:cNvSpPr/>
            <p:nvPr>
              <p:custDataLst>
                <p:tags r:id="rId65"/>
              </p:custDataLst>
            </p:nvPr>
          </p:nvSpPr>
          <p:spPr>
            <a:xfrm>
              <a:off x="5348883" y="4277367"/>
              <a:ext cx="231754" cy="374878"/>
            </a:xfrm>
            <a:custGeom>
              <a:avLst/>
              <a:gdLst/>
              <a:ahLst/>
              <a:cxnLst/>
              <a:rect l="0" t="0" r="0" b="0"/>
              <a:pathLst>
                <a:path w="231754" h="374878">
                  <a:moveTo>
                    <a:pt x="0" y="249984"/>
                  </a:moveTo>
                  <a:lnTo>
                    <a:pt x="0" y="249984"/>
                  </a:lnTo>
                  <a:lnTo>
                    <a:pt x="4739" y="254725"/>
                  </a:lnTo>
                  <a:lnTo>
                    <a:pt x="7067" y="259698"/>
                  </a:lnTo>
                  <a:lnTo>
                    <a:pt x="9915" y="292486"/>
                  </a:lnTo>
                  <a:lnTo>
                    <a:pt x="15064" y="300832"/>
                  </a:lnTo>
                  <a:lnTo>
                    <a:pt x="26881" y="335484"/>
                  </a:lnTo>
                  <a:lnTo>
                    <a:pt x="33678" y="348049"/>
                  </a:lnTo>
                  <a:lnTo>
                    <a:pt x="34359" y="351079"/>
                  </a:lnTo>
                  <a:lnTo>
                    <a:pt x="43288" y="364297"/>
                  </a:lnTo>
                  <a:lnTo>
                    <a:pt x="53458" y="374877"/>
                  </a:lnTo>
                  <a:lnTo>
                    <a:pt x="53542" y="370223"/>
                  </a:lnTo>
                  <a:lnTo>
                    <a:pt x="56208" y="365270"/>
                  </a:lnTo>
                  <a:lnTo>
                    <a:pt x="59708" y="359762"/>
                  </a:lnTo>
                  <a:lnTo>
                    <a:pt x="61955" y="348140"/>
                  </a:lnTo>
                  <a:lnTo>
                    <a:pt x="62486" y="308172"/>
                  </a:lnTo>
                  <a:lnTo>
                    <a:pt x="62506" y="265664"/>
                  </a:lnTo>
                  <a:lnTo>
                    <a:pt x="61514" y="247244"/>
                  </a:lnTo>
                  <a:lnTo>
                    <a:pt x="54406" y="205173"/>
                  </a:lnTo>
                  <a:lnTo>
                    <a:pt x="54643" y="160751"/>
                  </a:lnTo>
                  <a:lnTo>
                    <a:pt x="61686" y="121267"/>
                  </a:lnTo>
                  <a:lnTo>
                    <a:pt x="63427" y="78195"/>
                  </a:lnTo>
                  <a:lnTo>
                    <a:pt x="75807" y="37441"/>
                  </a:lnTo>
                  <a:lnTo>
                    <a:pt x="89481" y="18437"/>
                  </a:lnTo>
                  <a:lnTo>
                    <a:pt x="101239" y="6030"/>
                  </a:lnTo>
                  <a:lnTo>
                    <a:pt x="107173" y="2654"/>
                  </a:lnTo>
                  <a:lnTo>
                    <a:pt x="119064" y="487"/>
                  </a:lnTo>
                  <a:lnTo>
                    <a:pt x="141661" y="0"/>
                  </a:lnTo>
                  <a:lnTo>
                    <a:pt x="149942" y="2620"/>
                  </a:lnTo>
                  <a:lnTo>
                    <a:pt x="172577" y="16180"/>
                  </a:lnTo>
                  <a:lnTo>
                    <a:pt x="189568" y="33879"/>
                  </a:lnTo>
                  <a:lnTo>
                    <a:pt x="199347" y="41821"/>
                  </a:lnTo>
                  <a:lnTo>
                    <a:pt x="216885" y="64091"/>
                  </a:lnTo>
                  <a:lnTo>
                    <a:pt x="220416" y="73438"/>
                  </a:lnTo>
                  <a:lnTo>
                    <a:pt x="222978" y="83215"/>
                  </a:lnTo>
                  <a:lnTo>
                    <a:pt x="230061" y="97576"/>
                  </a:lnTo>
                  <a:lnTo>
                    <a:pt x="231753" y="109966"/>
                  </a:lnTo>
                  <a:lnTo>
                    <a:pt x="229340" y="115985"/>
                  </a:lnTo>
                  <a:lnTo>
                    <a:pt x="225952" y="121968"/>
                  </a:lnTo>
                  <a:lnTo>
                    <a:pt x="223052" y="130915"/>
                  </a:lnTo>
                  <a:lnTo>
                    <a:pt x="218859" y="136872"/>
                  </a:lnTo>
                  <a:lnTo>
                    <a:pt x="213686" y="140182"/>
                  </a:lnTo>
                  <a:lnTo>
                    <a:pt x="210918" y="141063"/>
                  </a:lnTo>
                  <a:lnTo>
                    <a:pt x="209072" y="142644"/>
                  </a:lnTo>
                  <a:lnTo>
                    <a:pt x="193097" y="163773"/>
                  </a:lnTo>
                  <a:lnTo>
                    <a:pt x="187355" y="167019"/>
                  </a:lnTo>
                  <a:lnTo>
                    <a:pt x="181495" y="169455"/>
                  </a:lnTo>
                  <a:lnTo>
                    <a:pt x="172618" y="175412"/>
                  </a:lnTo>
                  <a:lnTo>
                    <a:pt x="163703" y="177618"/>
                  </a:lnTo>
                  <a:lnTo>
                    <a:pt x="119062" y="178546"/>
                  </a:lnTo>
                  <a:lnTo>
                    <a:pt x="113109" y="178546"/>
                  </a:lnTo>
                  <a:lnTo>
                    <a:pt x="107156" y="175901"/>
                  </a:lnTo>
                  <a:lnTo>
                    <a:pt x="101203" y="172410"/>
                  </a:lnTo>
                  <a:lnTo>
                    <a:pt x="89297" y="170169"/>
                  </a:lnTo>
                  <a:lnTo>
                    <a:pt x="77390" y="169726"/>
                  </a:lnTo>
                  <a:lnTo>
                    <a:pt x="71437" y="167020"/>
                  </a:lnTo>
                  <a:lnTo>
                    <a:pt x="53991" y="152158"/>
                  </a:lnTo>
                  <a:lnTo>
                    <a:pt x="53700" y="147136"/>
                  </a:lnTo>
                  <a:lnTo>
                    <a:pt x="54652" y="145701"/>
                  </a:lnTo>
                  <a:lnTo>
                    <a:pt x="56279" y="144743"/>
                  </a:lnTo>
                  <a:lnTo>
                    <a:pt x="63308" y="143395"/>
                  </a:lnTo>
                  <a:lnTo>
                    <a:pt x="71437" y="14282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5" name="SMARTInkShape-219"/>
            <p:cNvSpPr/>
            <p:nvPr>
              <p:custDataLst>
                <p:tags r:id="rId66"/>
              </p:custDataLst>
            </p:nvPr>
          </p:nvSpPr>
          <p:spPr>
            <a:xfrm>
              <a:off x="5563195" y="4420195"/>
              <a:ext cx="196451" cy="250032"/>
            </a:xfrm>
            <a:custGeom>
              <a:avLst/>
              <a:gdLst/>
              <a:ahLst/>
              <a:cxnLst/>
              <a:rect l="0" t="0" r="0" b="0"/>
              <a:pathLst>
                <a:path w="196451" h="250032">
                  <a:moveTo>
                    <a:pt x="0" y="178594"/>
                  </a:moveTo>
                  <a:lnTo>
                    <a:pt x="0" y="178594"/>
                  </a:lnTo>
                  <a:lnTo>
                    <a:pt x="4740" y="183334"/>
                  </a:lnTo>
                  <a:lnTo>
                    <a:pt x="7068" y="188307"/>
                  </a:lnTo>
                  <a:lnTo>
                    <a:pt x="8930" y="196449"/>
                  </a:lnTo>
                  <a:lnTo>
                    <a:pt x="8930" y="196452"/>
                  </a:lnTo>
                  <a:lnTo>
                    <a:pt x="16618" y="196453"/>
                  </a:lnTo>
                  <a:lnTo>
                    <a:pt x="17031" y="195461"/>
                  </a:lnTo>
                  <a:lnTo>
                    <a:pt x="17491" y="191713"/>
                  </a:lnTo>
                  <a:lnTo>
                    <a:pt x="20342" y="186740"/>
                  </a:lnTo>
                  <a:lnTo>
                    <a:pt x="32077" y="172537"/>
                  </a:lnTo>
                  <a:lnTo>
                    <a:pt x="37645" y="160715"/>
                  </a:lnTo>
                  <a:lnTo>
                    <a:pt x="41536" y="154773"/>
                  </a:lnTo>
                  <a:lnTo>
                    <a:pt x="44718" y="145849"/>
                  </a:lnTo>
                  <a:lnTo>
                    <a:pt x="67548" y="112926"/>
                  </a:lnTo>
                  <a:lnTo>
                    <a:pt x="69709" y="105421"/>
                  </a:lnTo>
                  <a:lnTo>
                    <a:pt x="75962" y="98779"/>
                  </a:lnTo>
                  <a:lnTo>
                    <a:pt x="83370" y="92519"/>
                  </a:lnTo>
                  <a:lnTo>
                    <a:pt x="119089" y="50602"/>
                  </a:lnTo>
                  <a:lnTo>
                    <a:pt x="148828" y="21828"/>
                  </a:lnTo>
                  <a:lnTo>
                    <a:pt x="160734" y="15997"/>
                  </a:lnTo>
                  <a:lnTo>
                    <a:pt x="163711" y="13641"/>
                  </a:lnTo>
                  <a:lnTo>
                    <a:pt x="167018" y="8378"/>
                  </a:lnTo>
                  <a:lnTo>
                    <a:pt x="167901" y="5585"/>
                  </a:lnTo>
                  <a:lnTo>
                    <a:pt x="169480" y="3723"/>
                  </a:lnTo>
                  <a:lnTo>
                    <a:pt x="177198" y="490"/>
                  </a:lnTo>
                  <a:lnTo>
                    <a:pt x="187522" y="0"/>
                  </a:lnTo>
                  <a:lnTo>
                    <a:pt x="187523" y="42450"/>
                  </a:lnTo>
                  <a:lnTo>
                    <a:pt x="187523" y="86234"/>
                  </a:lnTo>
                  <a:lnTo>
                    <a:pt x="188516" y="119316"/>
                  </a:lnTo>
                  <a:lnTo>
                    <a:pt x="195903" y="158103"/>
                  </a:lnTo>
                  <a:lnTo>
                    <a:pt x="196431" y="198683"/>
                  </a:lnTo>
                  <a:lnTo>
                    <a:pt x="196450" y="216799"/>
                  </a:lnTo>
                  <a:lnTo>
                    <a:pt x="187523" y="25003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6" name="SMARTInkShape-220"/>
            <p:cNvSpPr/>
            <p:nvPr>
              <p:custDataLst>
                <p:tags r:id="rId67"/>
              </p:custDataLst>
            </p:nvPr>
          </p:nvSpPr>
          <p:spPr>
            <a:xfrm>
              <a:off x="5661421" y="4527351"/>
              <a:ext cx="142876" cy="22739"/>
            </a:xfrm>
            <a:custGeom>
              <a:avLst/>
              <a:gdLst/>
              <a:ahLst/>
              <a:cxnLst/>
              <a:rect l="0" t="0" r="0" b="0"/>
              <a:pathLst>
                <a:path w="142876" h="22739">
                  <a:moveTo>
                    <a:pt x="0" y="0"/>
                  </a:moveTo>
                  <a:lnTo>
                    <a:pt x="0" y="0"/>
                  </a:lnTo>
                  <a:lnTo>
                    <a:pt x="42808" y="0"/>
                  </a:lnTo>
                  <a:lnTo>
                    <a:pt x="46398" y="0"/>
                  </a:lnTo>
                  <a:lnTo>
                    <a:pt x="53032" y="2647"/>
                  </a:lnTo>
                  <a:lnTo>
                    <a:pt x="59290" y="6137"/>
                  </a:lnTo>
                  <a:lnTo>
                    <a:pt x="94417" y="17952"/>
                  </a:lnTo>
                  <a:lnTo>
                    <a:pt x="100833" y="22200"/>
                  </a:lnTo>
                  <a:lnTo>
                    <a:pt x="104925" y="22738"/>
                  </a:lnTo>
                  <a:lnTo>
                    <a:pt x="126719" y="18698"/>
                  </a:lnTo>
                  <a:lnTo>
                    <a:pt x="133379" y="15587"/>
                  </a:lnTo>
                  <a:lnTo>
                    <a:pt x="142875" y="89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7" name="SMARTInkShape-221"/>
            <p:cNvSpPr/>
            <p:nvPr>
              <p:custDataLst>
                <p:tags r:id="rId68"/>
              </p:custDataLst>
            </p:nvPr>
          </p:nvSpPr>
          <p:spPr>
            <a:xfrm>
              <a:off x="5840101" y="4464854"/>
              <a:ext cx="178494" cy="205363"/>
            </a:xfrm>
            <a:custGeom>
              <a:avLst/>
              <a:gdLst/>
              <a:ahLst/>
              <a:cxnLst/>
              <a:rect l="0" t="0" r="0" b="0"/>
              <a:pathLst>
                <a:path w="178494" h="205363">
                  <a:moveTo>
                    <a:pt x="8844" y="160724"/>
                  </a:moveTo>
                  <a:lnTo>
                    <a:pt x="8844" y="160724"/>
                  </a:lnTo>
                  <a:lnTo>
                    <a:pt x="4104" y="165464"/>
                  </a:lnTo>
                  <a:lnTo>
                    <a:pt x="3699" y="166860"/>
                  </a:lnTo>
                  <a:lnTo>
                    <a:pt x="4422" y="167792"/>
                  </a:lnTo>
                  <a:lnTo>
                    <a:pt x="5896" y="168412"/>
                  </a:lnTo>
                  <a:lnTo>
                    <a:pt x="5886" y="169818"/>
                  </a:lnTo>
                  <a:lnTo>
                    <a:pt x="1389" y="179204"/>
                  </a:lnTo>
                  <a:lnTo>
                    <a:pt x="0" y="194715"/>
                  </a:lnTo>
                  <a:lnTo>
                    <a:pt x="8478" y="204960"/>
                  </a:lnTo>
                  <a:lnTo>
                    <a:pt x="22137" y="205362"/>
                  </a:lnTo>
                  <a:lnTo>
                    <a:pt x="27320" y="202722"/>
                  </a:lnTo>
                  <a:lnTo>
                    <a:pt x="30091" y="200629"/>
                  </a:lnTo>
                  <a:lnTo>
                    <a:pt x="33170" y="195657"/>
                  </a:lnTo>
                  <a:lnTo>
                    <a:pt x="35531" y="190141"/>
                  </a:lnTo>
                  <a:lnTo>
                    <a:pt x="51015" y="169634"/>
                  </a:lnTo>
                  <a:lnTo>
                    <a:pt x="57744" y="153003"/>
                  </a:lnTo>
                  <a:lnTo>
                    <a:pt x="76386" y="121097"/>
                  </a:lnTo>
                  <a:lnTo>
                    <a:pt x="80119" y="104886"/>
                  </a:lnTo>
                  <a:lnTo>
                    <a:pt x="107119" y="60467"/>
                  </a:lnTo>
                  <a:lnTo>
                    <a:pt x="113369" y="46681"/>
                  </a:lnTo>
                  <a:lnTo>
                    <a:pt x="115823" y="39594"/>
                  </a:lnTo>
                  <a:lnTo>
                    <a:pt x="131378" y="17902"/>
                  </a:lnTo>
                  <a:lnTo>
                    <a:pt x="132205" y="14908"/>
                  </a:lnTo>
                  <a:lnTo>
                    <a:pt x="133748" y="12911"/>
                  </a:lnTo>
                  <a:lnTo>
                    <a:pt x="139669" y="9110"/>
                  </a:lnTo>
                  <a:lnTo>
                    <a:pt x="141403" y="4705"/>
                  </a:lnTo>
                  <a:lnTo>
                    <a:pt x="142858" y="3133"/>
                  </a:lnTo>
                  <a:lnTo>
                    <a:pt x="151315" y="112"/>
                  </a:lnTo>
                  <a:lnTo>
                    <a:pt x="159373" y="0"/>
                  </a:lnTo>
                  <a:lnTo>
                    <a:pt x="159798" y="989"/>
                  </a:lnTo>
                  <a:lnTo>
                    <a:pt x="160270" y="4732"/>
                  </a:lnTo>
                  <a:lnTo>
                    <a:pt x="163125" y="9704"/>
                  </a:lnTo>
                  <a:lnTo>
                    <a:pt x="175465" y="24660"/>
                  </a:lnTo>
                  <a:lnTo>
                    <a:pt x="177155" y="30136"/>
                  </a:lnTo>
                  <a:lnTo>
                    <a:pt x="178493" y="73914"/>
                  </a:lnTo>
                  <a:lnTo>
                    <a:pt x="177509" y="83446"/>
                  </a:lnTo>
                  <a:lnTo>
                    <a:pt x="170819" y="100816"/>
                  </a:lnTo>
                  <a:lnTo>
                    <a:pt x="168831" y="119161"/>
                  </a:lnTo>
                  <a:lnTo>
                    <a:pt x="161922" y="136535"/>
                  </a:lnTo>
                  <a:lnTo>
                    <a:pt x="159730" y="157725"/>
                  </a:lnTo>
                  <a:lnTo>
                    <a:pt x="153595" y="169649"/>
                  </a:lnTo>
                  <a:lnTo>
                    <a:pt x="152090" y="181559"/>
                  </a:lnTo>
                  <a:lnTo>
                    <a:pt x="152958" y="183543"/>
                  </a:lnTo>
                  <a:lnTo>
                    <a:pt x="154529" y="184867"/>
                  </a:lnTo>
                  <a:lnTo>
                    <a:pt x="160649" y="18751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8" name="SMARTInkShape-222"/>
            <p:cNvSpPr/>
            <p:nvPr>
              <p:custDataLst>
                <p:tags r:id="rId69"/>
              </p:custDataLst>
            </p:nvPr>
          </p:nvSpPr>
          <p:spPr>
            <a:xfrm>
              <a:off x="4947047" y="4482822"/>
              <a:ext cx="1446231" cy="455296"/>
            </a:xfrm>
            <a:custGeom>
              <a:avLst/>
              <a:gdLst/>
              <a:ahLst/>
              <a:cxnLst/>
              <a:rect l="0" t="0" r="0" b="0"/>
              <a:pathLst>
                <a:path w="1446231" h="455296">
                  <a:moveTo>
                    <a:pt x="1196578" y="8810"/>
                  </a:moveTo>
                  <a:lnTo>
                    <a:pt x="1196578" y="8810"/>
                  </a:lnTo>
                  <a:lnTo>
                    <a:pt x="1196578" y="13550"/>
                  </a:lnTo>
                  <a:lnTo>
                    <a:pt x="1195586" y="14947"/>
                  </a:lnTo>
                  <a:lnTo>
                    <a:pt x="1193932" y="15878"/>
                  </a:lnTo>
                  <a:lnTo>
                    <a:pt x="1191838" y="16499"/>
                  </a:lnTo>
                  <a:lnTo>
                    <a:pt x="1190441" y="17905"/>
                  </a:lnTo>
                  <a:lnTo>
                    <a:pt x="1185554" y="27290"/>
                  </a:lnTo>
                  <a:lnTo>
                    <a:pt x="1181756" y="32899"/>
                  </a:lnTo>
                  <a:lnTo>
                    <a:pt x="1179119" y="42801"/>
                  </a:lnTo>
                  <a:lnTo>
                    <a:pt x="1172660" y="51317"/>
                  </a:lnTo>
                  <a:lnTo>
                    <a:pt x="1170640" y="59659"/>
                  </a:lnTo>
                  <a:lnTo>
                    <a:pt x="1169901" y="74327"/>
                  </a:lnTo>
                  <a:lnTo>
                    <a:pt x="1181202" y="118449"/>
                  </a:lnTo>
                  <a:lnTo>
                    <a:pt x="1189728" y="142190"/>
                  </a:lnTo>
                  <a:lnTo>
                    <a:pt x="1193533" y="148458"/>
                  </a:lnTo>
                  <a:lnTo>
                    <a:pt x="1196668" y="157564"/>
                  </a:lnTo>
                  <a:lnTo>
                    <a:pt x="1212793" y="176708"/>
                  </a:lnTo>
                  <a:lnTo>
                    <a:pt x="1216352" y="177689"/>
                  </a:lnTo>
                  <a:lnTo>
                    <a:pt x="1218690" y="177951"/>
                  </a:lnTo>
                  <a:lnTo>
                    <a:pt x="1223934" y="180888"/>
                  </a:lnTo>
                  <a:lnTo>
                    <a:pt x="1229572" y="184507"/>
                  </a:lnTo>
                  <a:lnTo>
                    <a:pt x="1235385" y="186117"/>
                  </a:lnTo>
                  <a:lnTo>
                    <a:pt x="1237332" y="185554"/>
                  </a:lnTo>
                  <a:lnTo>
                    <a:pt x="1238630" y="184187"/>
                  </a:lnTo>
                  <a:lnTo>
                    <a:pt x="1239496" y="182284"/>
                  </a:lnTo>
                  <a:lnTo>
                    <a:pt x="1241065" y="181013"/>
                  </a:lnTo>
                  <a:lnTo>
                    <a:pt x="1250712" y="176330"/>
                  </a:lnTo>
                  <a:lnTo>
                    <a:pt x="1256356" y="172560"/>
                  </a:lnTo>
                  <a:lnTo>
                    <a:pt x="1265112" y="169446"/>
                  </a:lnTo>
                  <a:lnTo>
                    <a:pt x="1288853" y="148589"/>
                  </a:lnTo>
                  <a:lnTo>
                    <a:pt x="1292161" y="142702"/>
                  </a:lnTo>
                  <a:lnTo>
                    <a:pt x="1299023" y="126099"/>
                  </a:lnTo>
                  <a:lnTo>
                    <a:pt x="1315750" y="104427"/>
                  </a:lnTo>
                  <a:lnTo>
                    <a:pt x="1326576" y="92227"/>
                  </a:lnTo>
                  <a:lnTo>
                    <a:pt x="1332389" y="80263"/>
                  </a:lnTo>
                  <a:lnTo>
                    <a:pt x="1342797" y="63604"/>
                  </a:lnTo>
                  <a:lnTo>
                    <a:pt x="1350293" y="45082"/>
                  </a:lnTo>
                  <a:lnTo>
                    <a:pt x="1352632" y="41921"/>
                  </a:lnTo>
                  <a:lnTo>
                    <a:pt x="1357878" y="38409"/>
                  </a:lnTo>
                  <a:lnTo>
                    <a:pt x="1363517" y="35856"/>
                  </a:lnTo>
                  <a:lnTo>
                    <a:pt x="1369330" y="31414"/>
                  </a:lnTo>
                  <a:lnTo>
                    <a:pt x="1372575" y="26132"/>
                  </a:lnTo>
                  <a:lnTo>
                    <a:pt x="1373440" y="23335"/>
                  </a:lnTo>
                  <a:lnTo>
                    <a:pt x="1375009" y="21471"/>
                  </a:lnTo>
                  <a:lnTo>
                    <a:pt x="1379399" y="19398"/>
                  </a:lnTo>
                  <a:lnTo>
                    <a:pt x="1380966" y="17853"/>
                  </a:lnTo>
                  <a:lnTo>
                    <a:pt x="1382708" y="13491"/>
                  </a:lnTo>
                  <a:lnTo>
                    <a:pt x="1384165" y="11931"/>
                  </a:lnTo>
                  <a:lnTo>
                    <a:pt x="1388429" y="10197"/>
                  </a:lnTo>
                  <a:lnTo>
                    <a:pt x="1389963" y="8743"/>
                  </a:lnTo>
                  <a:lnTo>
                    <a:pt x="1392626" y="1244"/>
                  </a:lnTo>
                  <a:lnTo>
                    <a:pt x="1395496" y="486"/>
                  </a:lnTo>
                  <a:lnTo>
                    <a:pt x="1400683" y="0"/>
                  </a:lnTo>
                  <a:lnTo>
                    <a:pt x="1406323" y="4656"/>
                  </a:lnTo>
                  <a:lnTo>
                    <a:pt x="1408861" y="9610"/>
                  </a:lnTo>
                  <a:lnTo>
                    <a:pt x="1409537" y="12320"/>
                  </a:lnTo>
                  <a:lnTo>
                    <a:pt x="1410979" y="14127"/>
                  </a:lnTo>
                  <a:lnTo>
                    <a:pt x="1415230" y="16134"/>
                  </a:lnTo>
                  <a:lnTo>
                    <a:pt x="1420425" y="22318"/>
                  </a:lnTo>
                  <a:lnTo>
                    <a:pt x="1425050" y="30689"/>
                  </a:lnTo>
                  <a:lnTo>
                    <a:pt x="1436294" y="68789"/>
                  </a:lnTo>
                  <a:lnTo>
                    <a:pt x="1438397" y="91251"/>
                  </a:lnTo>
                  <a:lnTo>
                    <a:pt x="1444693" y="108916"/>
                  </a:lnTo>
                  <a:lnTo>
                    <a:pt x="1446230" y="131221"/>
                  </a:lnTo>
                  <a:lnTo>
                    <a:pt x="1437492" y="172543"/>
                  </a:lnTo>
                  <a:lnTo>
                    <a:pt x="1426702" y="214195"/>
                  </a:lnTo>
                  <a:lnTo>
                    <a:pt x="1419214" y="229407"/>
                  </a:lnTo>
                  <a:lnTo>
                    <a:pt x="1394992" y="270994"/>
                  </a:lnTo>
                  <a:lnTo>
                    <a:pt x="1364146" y="309789"/>
                  </a:lnTo>
                  <a:lnTo>
                    <a:pt x="1354396" y="318195"/>
                  </a:lnTo>
                  <a:lnTo>
                    <a:pt x="1326637" y="350368"/>
                  </a:lnTo>
                  <a:lnTo>
                    <a:pt x="1283175" y="381778"/>
                  </a:lnTo>
                  <a:lnTo>
                    <a:pt x="1239878" y="398466"/>
                  </a:lnTo>
                  <a:lnTo>
                    <a:pt x="1195723" y="407946"/>
                  </a:lnTo>
                  <a:lnTo>
                    <a:pt x="1153525" y="414853"/>
                  </a:lnTo>
                  <a:lnTo>
                    <a:pt x="1116132" y="418177"/>
                  </a:lnTo>
                  <a:lnTo>
                    <a:pt x="1073633" y="419161"/>
                  </a:lnTo>
                  <a:lnTo>
                    <a:pt x="1029621" y="419454"/>
                  </a:lnTo>
                  <a:lnTo>
                    <a:pt x="985160" y="414800"/>
                  </a:lnTo>
                  <a:lnTo>
                    <a:pt x="952794" y="412492"/>
                  </a:lnTo>
                  <a:lnTo>
                    <a:pt x="918566" y="411466"/>
                  </a:lnTo>
                  <a:lnTo>
                    <a:pt x="883509" y="411011"/>
                  </a:lnTo>
                  <a:lnTo>
                    <a:pt x="848084" y="410808"/>
                  </a:lnTo>
                  <a:lnTo>
                    <a:pt x="811504" y="410718"/>
                  </a:lnTo>
                  <a:lnTo>
                    <a:pt x="772094" y="410679"/>
                  </a:lnTo>
                  <a:lnTo>
                    <a:pt x="731429" y="410661"/>
                  </a:lnTo>
                  <a:lnTo>
                    <a:pt x="690204" y="410653"/>
                  </a:lnTo>
                  <a:lnTo>
                    <a:pt x="648731" y="410649"/>
                  </a:lnTo>
                  <a:lnTo>
                    <a:pt x="607148" y="410647"/>
                  </a:lnTo>
                  <a:lnTo>
                    <a:pt x="564523" y="411639"/>
                  </a:lnTo>
                  <a:lnTo>
                    <a:pt x="542043" y="413292"/>
                  </a:lnTo>
                  <a:lnTo>
                    <a:pt x="519121" y="415386"/>
                  </a:lnTo>
                  <a:lnTo>
                    <a:pt x="495900" y="416783"/>
                  </a:lnTo>
                  <a:lnTo>
                    <a:pt x="472483" y="417714"/>
                  </a:lnTo>
                  <a:lnTo>
                    <a:pt x="448934" y="418335"/>
                  </a:lnTo>
                  <a:lnTo>
                    <a:pt x="425296" y="418748"/>
                  </a:lnTo>
                  <a:lnTo>
                    <a:pt x="401601" y="419026"/>
                  </a:lnTo>
                  <a:lnTo>
                    <a:pt x="377867" y="419209"/>
                  </a:lnTo>
                  <a:lnTo>
                    <a:pt x="354107" y="420323"/>
                  </a:lnTo>
                  <a:lnTo>
                    <a:pt x="330329" y="422059"/>
                  </a:lnTo>
                  <a:lnTo>
                    <a:pt x="306539" y="424208"/>
                  </a:lnTo>
                  <a:lnTo>
                    <a:pt x="280758" y="426632"/>
                  </a:lnTo>
                  <a:lnTo>
                    <a:pt x="253648" y="429241"/>
                  </a:lnTo>
                  <a:lnTo>
                    <a:pt x="225653" y="431974"/>
                  </a:lnTo>
                  <a:lnTo>
                    <a:pt x="198061" y="434785"/>
                  </a:lnTo>
                  <a:lnTo>
                    <a:pt x="170736" y="437654"/>
                  </a:lnTo>
                  <a:lnTo>
                    <a:pt x="143590" y="440558"/>
                  </a:lnTo>
                  <a:lnTo>
                    <a:pt x="115570" y="443485"/>
                  </a:lnTo>
                  <a:lnTo>
                    <a:pt x="86968" y="446429"/>
                  </a:lnTo>
                  <a:lnTo>
                    <a:pt x="57979" y="449384"/>
                  </a:lnTo>
                  <a:lnTo>
                    <a:pt x="0" y="45529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604" name="SMARTInkShape-Group38"/>
          <p:cNvGrpSpPr/>
          <p:nvPr/>
        </p:nvGrpSpPr>
        <p:grpSpPr>
          <a:xfrm>
            <a:off x="1428766" y="4679157"/>
            <a:ext cx="1125125" cy="694995"/>
            <a:chOff x="1428766" y="4679157"/>
            <a:chExt cx="1125125" cy="694995"/>
          </a:xfrm>
        </p:grpSpPr>
        <p:sp>
          <p:nvSpPr>
            <p:cNvPr id="600" name="SMARTInkShape-223"/>
            <p:cNvSpPr/>
            <p:nvPr>
              <p:custDataLst>
                <p:tags r:id="rId58"/>
              </p:custDataLst>
            </p:nvPr>
          </p:nvSpPr>
          <p:spPr>
            <a:xfrm>
              <a:off x="1428766" y="4679157"/>
              <a:ext cx="437539" cy="544711"/>
            </a:xfrm>
            <a:custGeom>
              <a:avLst/>
              <a:gdLst/>
              <a:ahLst/>
              <a:cxnLst/>
              <a:rect l="0" t="0" r="0" b="0"/>
              <a:pathLst>
                <a:path w="437539" h="544711">
                  <a:moveTo>
                    <a:pt x="375031" y="17857"/>
                  </a:moveTo>
                  <a:lnTo>
                    <a:pt x="375031" y="17857"/>
                  </a:lnTo>
                  <a:lnTo>
                    <a:pt x="370290" y="17857"/>
                  </a:lnTo>
                  <a:lnTo>
                    <a:pt x="368894" y="16866"/>
                  </a:lnTo>
                  <a:lnTo>
                    <a:pt x="367963" y="15213"/>
                  </a:lnTo>
                  <a:lnTo>
                    <a:pt x="366469" y="10170"/>
                  </a:lnTo>
                  <a:lnTo>
                    <a:pt x="363619" y="9480"/>
                  </a:lnTo>
                  <a:lnTo>
                    <a:pt x="349595" y="8939"/>
                  </a:lnTo>
                  <a:lnTo>
                    <a:pt x="341380" y="2794"/>
                  </a:lnTo>
                  <a:lnTo>
                    <a:pt x="333090" y="827"/>
                  </a:lnTo>
                  <a:lnTo>
                    <a:pt x="291430" y="1"/>
                  </a:lnTo>
                  <a:lnTo>
                    <a:pt x="274186" y="0"/>
                  </a:lnTo>
                  <a:lnTo>
                    <a:pt x="229678" y="11411"/>
                  </a:lnTo>
                  <a:lnTo>
                    <a:pt x="216208" y="18594"/>
                  </a:lnTo>
                  <a:lnTo>
                    <a:pt x="198028" y="29909"/>
                  </a:lnTo>
                  <a:lnTo>
                    <a:pt x="162758" y="45205"/>
                  </a:lnTo>
                  <a:lnTo>
                    <a:pt x="118536" y="71451"/>
                  </a:lnTo>
                  <a:lnTo>
                    <a:pt x="91359" y="91943"/>
                  </a:lnTo>
                  <a:lnTo>
                    <a:pt x="83259" y="101387"/>
                  </a:lnTo>
                  <a:lnTo>
                    <a:pt x="64536" y="118180"/>
                  </a:lnTo>
                  <a:lnTo>
                    <a:pt x="25073" y="162351"/>
                  </a:lnTo>
                  <a:lnTo>
                    <a:pt x="15245" y="176978"/>
                  </a:lnTo>
                  <a:lnTo>
                    <a:pt x="3147" y="217368"/>
                  </a:lnTo>
                  <a:lnTo>
                    <a:pt x="169" y="258964"/>
                  </a:lnTo>
                  <a:lnTo>
                    <a:pt x="0" y="301747"/>
                  </a:lnTo>
                  <a:lnTo>
                    <a:pt x="978" y="333129"/>
                  </a:lnTo>
                  <a:lnTo>
                    <a:pt x="15215" y="375209"/>
                  </a:lnTo>
                  <a:lnTo>
                    <a:pt x="24196" y="401279"/>
                  </a:lnTo>
                  <a:lnTo>
                    <a:pt x="25055" y="407417"/>
                  </a:lnTo>
                  <a:lnTo>
                    <a:pt x="31301" y="419529"/>
                  </a:lnTo>
                  <a:lnTo>
                    <a:pt x="59343" y="459210"/>
                  </a:lnTo>
                  <a:lnTo>
                    <a:pt x="74375" y="483523"/>
                  </a:lnTo>
                  <a:lnTo>
                    <a:pt x="113840" y="523600"/>
                  </a:lnTo>
                  <a:lnTo>
                    <a:pt x="128087" y="531731"/>
                  </a:lnTo>
                  <a:lnTo>
                    <a:pt x="165769" y="543777"/>
                  </a:lnTo>
                  <a:lnTo>
                    <a:pt x="207092" y="544699"/>
                  </a:lnTo>
                  <a:lnTo>
                    <a:pt x="235100" y="544710"/>
                  </a:lnTo>
                  <a:lnTo>
                    <a:pt x="241071" y="542064"/>
                  </a:lnTo>
                  <a:lnTo>
                    <a:pt x="247032" y="538573"/>
                  </a:lnTo>
                  <a:lnTo>
                    <a:pt x="255966" y="535615"/>
                  </a:lnTo>
                  <a:lnTo>
                    <a:pt x="261921" y="531408"/>
                  </a:lnTo>
                  <a:lnTo>
                    <a:pt x="265228" y="526231"/>
                  </a:lnTo>
                  <a:lnTo>
                    <a:pt x="267691" y="520622"/>
                  </a:lnTo>
                  <a:lnTo>
                    <a:pt x="283252" y="500045"/>
                  </a:lnTo>
                  <a:lnTo>
                    <a:pt x="285623" y="494101"/>
                  </a:lnTo>
                  <a:lnTo>
                    <a:pt x="291544" y="484185"/>
                  </a:lnTo>
                  <a:lnTo>
                    <a:pt x="299727" y="443568"/>
                  </a:lnTo>
                  <a:lnTo>
                    <a:pt x="294834" y="399581"/>
                  </a:lnTo>
                  <a:lnTo>
                    <a:pt x="293722" y="387056"/>
                  </a:lnTo>
                  <a:lnTo>
                    <a:pt x="283643" y="357802"/>
                  </a:lnTo>
                  <a:lnTo>
                    <a:pt x="262832" y="325296"/>
                  </a:lnTo>
                  <a:lnTo>
                    <a:pt x="260673" y="318869"/>
                  </a:lnTo>
                  <a:lnTo>
                    <a:pt x="254421" y="312706"/>
                  </a:lnTo>
                  <a:lnTo>
                    <a:pt x="246020" y="307653"/>
                  </a:lnTo>
                  <a:lnTo>
                    <a:pt x="232542" y="301761"/>
                  </a:lnTo>
                  <a:lnTo>
                    <a:pt x="226374" y="297827"/>
                  </a:lnTo>
                  <a:lnTo>
                    <a:pt x="217324" y="294619"/>
                  </a:lnTo>
                  <a:lnTo>
                    <a:pt x="198426" y="280522"/>
                  </a:lnTo>
                  <a:lnTo>
                    <a:pt x="173452" y="277145"/>
                  </a:lnTo>
                  <a:lnTo>
                    <a:pt x="129603" y="276820"/>
                  </a:lnTo>
                  <a:lnTo>
                    <a:pt x="125403" y="276820"/>
                  </a:lnTo>
                  <a:lnTo>
                    <a:pt x="125119" y="281559"/>
                  </a:lnTo>
                  <a:lnTo>
                    <a:pt x="126072" y="282957"/>
                  </a:lnTo>
                  <a:lnTo>
                    <a:pt x="127699" y="283887"/>
                  </a:lnTo>
                  <a:lnTo>
                    <a:pt x="129776" y="284507"/>
                  </a:lnTo>
                  <a:lnTo>
                    <a:pt x="131160" y="285915"/>
                  </a:lnTo>
                  <a:lnTo>
                    <a:pt x="132698" y="290121"/>
                  </a:lnTo>
                  <a:lnTo>
                    <a:pt x="134101" y="291642"/>
                  </a:lnTo>
                  <a:lnTo>
                    <a:pt x="151973" y="301568"/>
                  </a:lnTo>
                  <a:lnTo>
                    <a:pt x="166696" y="304332"/>
                  </a:lnTo>
                  <a:lnTo>
                    <a:pt x="178582" y="310623"/>
                  </a:lnTo>
                  <a:lnTo>
                    <a:pt x="221646" y="325807"/>
                  </a:lnTo>
                  <a:lnTo>
                    <a:pt x="260562" y="337966"/>
                  </a:lnTo>
                  <a:lnTo>
                    <a:pt x="279696" y="340051"/>
                  </a:lnTo>
                  <a:lnTo>
                    <a:pt x="296705" y="346341"/>
                  </a:lnTo>
                  <a:lnTo>
                    <a:pt x="323706" y="348997"/>
                  </a:lnTo>
                  <a:lnTo>
                    <a:pt x="341801" y="355912"/>
                  </a:lnTo>
                  <a:lnTo>
                    <a:pt x="360235" y="357927"/>
                  </a:lnTo>
                  <a:lnTo>
                    <a:pt x="377627" y="364842"/>
                  </a:lnTo>
                  <a:lnTo>
                    <a:pt x="395833" y="366004"/>
                  </a:lnTo>
                  <a:lnTo>
                    <a:pt x="397829" y="367034"/>
                  </a:lnTo>
                  <a:lnTo>
                    <a:pt x="399159" y="368713"/>
                  </a:lnTo>
                  <a:lnTo>
                    <a:pt x="400046" y="370824"/>
                  </a:lnTo>
                  <a:lnTo>
                    <a:pt x="401629" y="372231"/>
                  </a:lnTo>
                  <a:lnTo>
                    <a:pt x="406035" y="373795"/>
                  </a:lnTo>
                  <a:lnTo>
                    <a:pt x="427222" y="375036"/>
                  </a:lnTo>
                  <a:lnTo>
                    <a:pt x="427684" y="374047"/>
                  </a:lnTo>
                  <a:lnTo>
                    <a:pt x="428198" y="370302"/>
                  </a:lnTo>
                  <a:lnTo>
                    <a:pt x="429327" y="368907"/>
                  </a:lnTo>
                  <a:lnTo>
                    <a:pt x="433228" y="367357"/>
                  </a:lnTo>
                  <a:lnTo>
                    <a:pt x="434665" y="365951"/>
                  </a:lnTo>
                  <a:lnTo>
                    <a:pt x="437538" y="35718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01" name="SMARTInkShape-224"/>
            <p:cNvSpPr/>
            <p:nvPr>
              <p:custDataLst>
                <p:tags r:id="rId59"/>
              </p:custDataLst>
            </p:nvPr>
          </p:nvSpPr>
          <p:spPr>
            <a:xfrm>
              <a:off x="1955612" y="4973836"/>
              <a:ext cx="142853" cy="214277"/>
            </a:xfrm>
            <a:custGeom>
              <a:avLst/>
              <a:gdLst/>
              <a:ahLst/>
              <a:cxnLst/>
              <a:rect l="0" t="0" r="0" b="0"/>
              <a:pathLst>
                <a:path w="142853" h="214277">
                  <a:moveTo>
                    <a:pt x="80357" y="0"/>
                  </a:moveTo>
                  <a:lnTo>
                    <a:pt x="80357" y="0"/>
                  </a:lnTo>
                  <a:lnTo>
                    <a:pt x="75616" y="0"/>
                  </a:lnTo>
                  <a:lnTo>
                    <a:pt x="70643" y="2645"/>
                  </a:lnTo>
                  <a:lnTo>
                    <a:pt x="55686" y="14821"/>
                  </a:lnTo>
                  <a:lnTo>
                    <a:pt x="47360" y="17951"/>
                  </a:lnTo>
                  <a:lnTo>
                    <a:pt x="23792" y="38815"/>
                  </a:lnTo>
                  <a:lnTo>
                    <a:pt x="12886" y="56761"/>
                  </a:lnTo>
                  <a:lnTo>
                    <a:pt x="9102" y="67640"/>
                  </a:lnTo>
                  <a:lnTo>
                    <a:pt x="3130" y="78139"/>
                  </a:lnTo>
                  <a:lnTo>
                    <a:pt x="71" y="118994"/>
                  </a:lnTo>
                  <a:lnTo>
                    <a:pt x="0" y="136520"/>
                  </a:lnTo>
                  <a:lnTo>
                    <a:pt x="4733" y="150473"/>
                  </a:lnTo>
                  <a:lnTo>
                    <a:pt x="15436" y="169097"/>
                  </a:lnTo>
                  <a:lnTo>
                    <a:pt x="17769" y="175365"/>
                  </a:lnTo>
                  <a:lnTo>
                    <a:pt x="38798" y="199419"/>
                  </a:lnTo>
                  <a:lnTo>
                    <a:pt x="44688" y="202732"/>
                  </a:lnTo>
                  <a:lnTo>
                    <a:pt x="50613" y="205197"/>
                  </a:lnTo>
                  <a:lnTo>
                    <a:pt x="59528" y="211170"/>
                  </a:lnTo>
                  <a:lnTo>
                    <a:pt x="68452" y="213381"/>
                  </a:lnTo>
                  <a:lnTo>
                    <a:pt x="92263" y="214276"/>
                  </a:lnTo>
                  <a:lnTo>
                    <a:pt x="98216" y="211651"/>
                  </a:lnTo>
                  <a:lnTo>
                    <a:pt x="104169" y="208168"/>
                  </a:lnTo>
                  <a:lnTo>
                    <a:pt x="113099" y="205215"/>
                  </a:lnTo>
                  <a:lnTo>
                    <a:pt x="119052" y="201009"/>
                  </a:lnTo>
                  <a:lnTo>
                    <a:pt x="122359" y="195831"/>
                  </a:lnTo>
                  <a:lnTo>
                    <a:pt x="124821" y="190224"/>
                  </a:lnTo>
                  <a:lnTo>
                    <a:pt x="139141" y="171625"/>
                  </a:lnTo>
                  <a:lnTo>
                    <a:pt x="142374" y="145326"/>
                  </a:lnTo>
                  <a:lnTo>
                    <a:pt x="142852" y="108510"/>
                  </a:lnTo>
                  <a:lnTo>
                    <a:pt x="140213" y="100152"/>
                  </a:lnTo>
                  <a:lnTo>
                    <a:pt x="136725" y="93129"/>
                  </a:lnTo>
                  <a:lnTo>
                    <a:pt x="129562" y="72763"/>
                  </a:lnTo>
                  <a:lnTo>
                    <a:pt x="115892" y="54145"/>
                  </a:lnTo>
                  <a:lnTo>
                    <a:pt x="111033" y="47876"/>
                  </a:lnTo>
                  <a:lnTo>
                    <a:pt x="108873" y="41783"/>
                  </a:lnTo>
                  <a:lnTo>
                    <a:pt x="107305" y="39761"/>
                  </a:lnTo>
                  <a:lnTo>
                    <a:pt x="92016" y="29937"/>
                  </a:lnTo>
                  <a:lnTo>
                    <a:pt x="86200" y="28189"/>
                  </a:lnTo>
                  <a:lnTo>
                    <a:pt x="84252" y="26729"/>
                  </a:lnTo>
                  <a:lnTo>
                    <a:pt x="82954" y="24765"/>
                  </a:lnTo>
                  <a:lnTo>
                    <a:pt x="82088" y="22463"/>
                  </a:lnTo>
                  <a:lnTo>
                    <a:pt x="80519" y="20929"/>
                  </a:lnTo>
                  <a:lnTo>
                    <a:pt x="76129" y="19223"/>
                  </a:lnTo>
                  <a:lnTo>
                    <a:pt x="74562" y="17776"/>
                  </a:lnTo>
                  <a:lnTo>
                    <a:pt x="71840" y="10291"/>
                  </a:lnTo>
                  <a:lnTo>
                    <a:pt x="7142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02" name="SMARTInkShape-225"/>
            <p:cNvSpPr/>
            <p:nvPr>
              <p:custDataLst>
                <p:tags r:id="rId60"/>
              </p:custDataLst>
            </p:nvPr>
          </p:nvSpPr>
          <p:spPr>
            <a:xfrm>
              <a:off x="2223492" y="4893469"/>
              <a:ext cx="26790" cy="383449"/>
            </a:xfrm>
            <a:custGeom>
              <a:avLst/>
              <a:gdLst/>
              <a:ahLst/>
              <a:cxnLst/>
              <a:rect l="0" t="0" r="0" b="0"/>
              <a:pathLst>
                <a:path w="26790" h="383449">
                  <a:moveTo>
                    <a:pt x="0" y="0"/>
                  </a:moveTo>
                  <a:lnTo>
                    <a:pt x="0" y="0"/>
                  </a:lnTo>
                  <a:lnTo>
                    <a:pt x="0" y="42622"/>
                  </a:lnTo>
                  <a:lnTo>
                    <a:pt x="0" y="83242"/>
                  </a:lnTo>
                  <a:lnTo>
                    <a:pt x="0" y="127129"/>
                  </a:lnTo>
                  <a:lnTo>
                    <a:pt x="0" y="165892"/>
                  </a:lnTo>
                  <a:lnTo>
                    <a:pt x="0" y="203645"/>
                  </a:lnTo>
                  <a:lnTo>
                    <a:pt x="0" y="242244"/>
                  </a:lnTo>
                  <a:lnTo>
                    <a:pt x="0" y="282350"/>
                  </a:lnTo>
                  <a:lnTo>
                    <a:pt x="0" y="324419"/>
                  </a:lnTo>
                  <a:lnTo>
                    <a:pt x="0" y="359640"/>
                  </a:lnTo>
                  <a:lnTo>
                    <a:pt x="2646" y="365884"/>
                  </a:lnTo>
                  <a:lnTo>
                    <a:pt x="6137" y="371967"/>
                  </a:lnTo>
                  <a:lnTo>
                    <a:pt x="7689" y="377977"/>
                  </a:lnTo>
                  <a:lnTo>
                    <a:pt x="9094" y="379977"/>
                  </a:lnTo>
                  <a:lnTo>
                    <a:pt x="11024" y="381310"/>
                  </a:lnTo>
                  <a:lnTo>
                    <a:pt x="16509" y="383448"/>
                  </a:lnTo>
                  <a:lnTo>
                    <a:pt x="26789" y="37504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03" name="SMARTInkShape-226"/>
            <p:cNvSpPr/>
            <p:nvPr>
              <p:custDataLst>
                <p:tags r:id="rId61"/>
              </p:custDataLst>
            </p:nvPr>
          </p:nvSpPr>
          <p:spPr>
            <a:xfrm>
              <a:off x="2361348" y="4777382"/>
              <a:ext cx="192543" cy="596770"/>
            </a:xfrm>
            <a:custGeom>
              <a:avLst/>
              <a:gdLst/>
              <a:ahLst/>
              <a:cxnLst/>
              <a:rect l="0" t="0" r="0" b="0"/>
              <a:pathLst>
                <a:path w="192543" h="596770">
                  <a:moveTo>
                    <a:pt x="103246" y="0"/>
                  </a:moveTo>
                  <a:lnTo>
                    <a:pt x="103246" y="0"/>
                  </a:lnTo>
                  <a:lnTo>
                    <a:pt x="107986" y="4740"/>
                  </a:lnTo>
                  <a:lnTo>
                    <a:pt x="110314" y="9714"/>
                  </a:lnTo>
                  <a:lnTo>
                    <a:pt x="110934" y="12430"/>
                  </a:lnTo>
                  <a:lnTo>
                    <a:pt x="119080" y="26858"/>
                  </a:lnTo>
                  <a:lnTo>
                    <a:pt x="128758" y="68985"/>
                  </a:lnTo>
                  <a:lnTo>
                    <a:pt x="137611" y="111915"/>
                  </a:lnTo>
                  <a:lnTo>
                    <a:pt x="145854" y="152432"/>
                  </a:lnTo>
                  <a:lnTo>
                    <a:pt x="148618" y="196536"/>
                  </a:lnTo>
                  <a:lnTo>
                    <a:pt x="155547" y="236372"/>
                  </a:lnTo>
                  <a:lnTo>
                    <a:pt x="163723" y="277373"/>
                  </a:lnTo>
                  <a:lnTo>
                    <a:pt x="165575" y="320734"/>
                  </a:lnTo>
                  <a:lnTo>
                    <a:pt x="166722" y="357276"/>
                  </a:lnTo>
                  <a:lnTo>
                    <a:pt x="174130" y="401668"/>
                  </a:lnTo>
                  <a:lnTo>
                    <a:pt x="175430" y="413667"/>
                  </a:lnTo>
                  <a:lnTo>
                    <a:pt x="183046" y="445696"/>
                  </a:lnTo>
                  <a:lnTo>
                    <a:pt x="183501" y="458235"/>
                  </a:lnTo>
                  <a:lnTo>
                    <a:pt x="184531" y="460272"/>
                  </a:lnTo>
                  <a:lnTo>
                    <a:pt x="186209" y="461630"/>
                  </a:lnTo>
                  <a:lnTo>
                    <a:pt x="188320" y="462534"/>
                  </a:lnTo>
                  <a:lnTo>
                    <a:pt x="189728" y="464129"/>
                  </a:lnTo>
                  <a:lnTo>
                    <a:pt x="192533" y="473237"/>
                  </a:lnTo>
                  <a:lnTo>
                    <a:pt x="192542" y="460842"/>
                  </a:lnTo>
                  <a:lnTo>
                    <a:pt x="191550" y="459033"/>
                  </a:lnTo>
                  <a:lnTo>
                    <a:pt x="189896" y="457827"/>
                  </a:lnTo>
                  <a:lnTo>
                    <a:pt x="187802" y="457023"/>
                  </a:lnTo>
                  <a:lnTo>
                    <a:pt x="186406" y="455494"/>
                  </a:lnTo>
                  <a:lnTo>
                    <a:pt x="184854" y="451150"/>
                  </a:lnTo>
                  <a:lnTo>
                    <a:pt x="182866" y="434141"/>
                  </a:lnTo>
                  <a:lnTo>
                    <a:pt x="176557" y="423425"/>
                  </a:lnTo>
                  <a:lnTo>
                    <a:pt x="171216" y="417054"/>
                  </a:lnTo>
                  <a:lnTo>
                    <a:pt x="168181" y="408269"/>
                  </a:lnTo>
                  <a:lnTo>
                    <a:pt x="165840" y="398741"/>
                  </a:lnTo>
                  <a:lnTo>
                    <a:pt x="156253" y="384543"/>
                  </a:lnTo>
                  <a:lnTo>
                    <a:pt x="118125" y="345285"/>
                  </a:lnTo>
                  <a:lnTo>
                    <a:pt x="112174" y="341976"/>
                  </a:lnTo>
                  <a:lnTo>
                    <a:pt x="73848" y="330813"/>
                  </a:lnTo>
                  <a:lnTo>
                    <a:pt x="47965" y="330435"/>
                  </a:lnTo>
                  <a:lnTo>
                    <a:pt x="41304" y="333061"/>
                  </a:lnTo>
                  <a:lnTo>
                    <a:pt x="38139" y="335151"/>
                  </a:lnTo>
                  <a:lnTo>
                    <a:pt x="24203" y="338091"/>
                  </a:lnTo>
                  <a:lnTo>
                    <a:pt x="12246" y="338962"/>
                  </a:lnTo>
                  <a:lnTo>
                    <a:pt x="9837" y="340077"/>
                  </a:lnTo>
                  <a:lnTo>
                    <a:pt x="8231" y="341812"/>
                  </a:lnTo>
                  <a:lnTo>
                    <a:pt x="6447" y="346385"/>
                  </a:lnTo>
                  <a:lnTo>
                    <a:pt x="4450" y="354538"/>
                  </a:lnTo>
                  <a:lnTo>
                    <a:pt x="467" y="360309"/>
                  </a:lnTo>
                  <a:lnTo>
                    <a:pt x="0" y="364230"/>
                  </a:lnTo>
                  <a:lnTo>
                    <a:pt x="7284" y="395006"/>
                  </a:lnTo>
                  <a:lnTo>
                    <a:pt x="21810" y="433504"/>
                  </a:lnTo>
                  <a:lnTo>
                    <a:pt x="46936" y="475503"/>
                  </a:lnTo>
                  <a:lnTo>
                    <a:pt x="79716" y="518040"/>
                  </a:lnTo>
                  <a:lnTo>
                    <a:pt x="114054" y="559757"/>
                  </a:lnTo>
                  <a:lnTo>
                    <a:pt x="123924" y="568265"/>
                  </a:lnTo>
                  <a:lnTo>
                    <a:pt x="135059" y="582227"/>
                  </a:lnTo>
                  <a:lnTo>
                    <a:pt x="153766" y="594870"/>
                  </a:lnTo>
                  <a:lnTo>
                    <a:pt x="159764" y="596769"/>
                  </a:lnTo>
                  <a:lnTo>
                    <a:pt x="162753" y="596284"/>
                  </a:lnTo>
                  <a:lnTo>
                    <a:pt x="168719" y="593099"/>
                  </a:lnTo>
                  <a:lnTo>
                    <a:pt x="177657" y="585727"/>
                  </a:lnTo>
                  <a:lnTo>
                    <a:pt x="180966" y="577493"/>
                  </a:lnTo>
                  <a:lnTo>
                    <a:pt x="183429" y="568210"/>
                  </a:lnTo>
                  <a:lnTo>
                    <a:pt x="189401" y="555422"/>
                  </a:lnTo>
                  <a:lnTo>
                    <a:pt x="192267" y="515495"/>
                  </a:lnTo>
                  <a:lnTo>
                    <a:pt x="192519" y="473139"/>
                  </a:lnTo>
                  <a:lnTo>
                    <a:pt x="191543" y="453280"/>
                  </a:lnTo>
                  <a:lnTo>
                    <a:pt x="178302" y="415801"/>
                  </a:lnTo>
                  <a:lnTo>
                    <a:pt x="170419" y="379275"/>
                  </a:lnTo>
                  <a:lnTo>
                    <a:pt x="156824" y="35718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605" name="SMARTInkShape-227"/>
          <p:cNvSpPr/>
          <p:nvPr>
            <p:custDataLst>
              <p:tags r:id="rId1"/>
            </p:custDataLst>
          </p:nvPr>
        </p:nvSpPr>
        <p:spPr>
          <a:xfrm>
            <a:off x="1000125" y="4929188"/>
            <a:ext cx="1741290" cy="258961"/>
          </a:xfrm>
          <a:custGeom>
            <a:avLst/>
            <a:gdLst/>
            <a:ahLst/>
            <a:cxnLst/>
            <a:rect l="0" t="0" r="0" b="0"/>
            <a:pathLst>
              <a:path w="1741290" h="258961">
                <a:moveTo>
                  <a:pt x="1741289" y="0"/>
                </a:moveTo>
                <a:lnTo>
                  <a:pt x="1741289" y="0"/>
                </a:lnTo>
                <a:lnTo>
                  <a:pt x="1702657" y="0"/>
                </a:lnTo>
                <a:lnTo>
                  <a:pt x="1696669" y="2645"/>
                </a:lnTo>
                <a:lnTo>
                  <a:pt x="1690700" y="6137"/>
                </a:lnTo>
                <a:lnTo>
                  <a:pt x="1678783" y="8377"/>
                </a:lnTo>
                <a:lnTo>
                  <a:pt x="1675806" y="8561"/>
                </a:lnTo>
                <a:lnTo>
                  <a:pt x="1669852" y="11412"/>
                </a:lnTo>
                <a:lnTo>
                  <a:pt x="1666875" y="13560"/>
                </a:lnTo>
                <a:lnTo>
                  <a:pt x="1623836" y="25435"/>
                </a:lnTo>
                <a:lnTo>
                  <a:pt x="1580117" y="35803"/>
                </a:lnTo>
                <a:lnTo>
                  <a:pt x="1541090" y="44733"/>
                </a:lnTo>
                <a:lnTo>
                  <a:pt x="1497066" y="53663"/>
                </a:lnTo>
                <a:lnTo>
                  <a:pt x="1455128" y="61146"/>
                </a:lnTo>
                <a:lnTo>
                  <a:pt x="1415258" y="69396"/>
                </a:lnTo>
                <a:lnTo>
                  <a:pt x="1376034" y="71034"/>
                </a:lnTo>
                <a:lnTo>
                  <a:pt x="1339624" y="72349"/>
                </a:lnTo>
                <a:lnTo>
                  <a:pt x="1301122" y="78489"/>
                </a:lnTo>
                <a:lnTo>
                  <a:pt x="1260334" y="79996"/>
                </a:lnTo>
                <a:lnTo>
                  <a:pt x="1217477" y="86430"/>
                </a:lnTo>
                <a:lnTo>
                  <a:pt x="1176673" y="88729"/>
                </a:lnTo>
                <a:lnTo>
                  <a:pt x="1142394" y="91774"/>
                </a:lnTo>
                <a:lnTo>
                  <a:pt x="1099995" y="96952"/>
                </a:lnTo>
                <a:lnTo>
                  <a:pt x="1055828" y="104111"/>
                </a:lnTo>
                <a:lnTo>
                  <a:pt x="1020708" y="107245"/>
                </a:lnTo>
                <a:lnTo>
                  <a:pt x="986160" y="113025"/>
                </a:lnTo>
                <a:lnTo>
                  <a:pt x="944670" y="118126"/>
                </a:lnTo>
                <a:lnTo>
                  <a:pt x="910272" y="122974"/>
                </a:lnTo>
                <a:lnTo>
                  <a:pt x="874944" y="124411"/>
                </a:lnTo>
                <a:lnTo>
                  <a:pt x="839342" y="127482"/>
                </a:lnTo>
                <a:lnTo>
                  <a:pt x="803657" y="134675"/>
                </a:lnTo>
                <a:lnTo>
                  <a:pt x="767949" y="140445"/>
                </a:lnTo>
                <a:lnTo>
                  <a:pt x="729587" y="144800"/>
                </a:lnTo>
                <a:lnTo>
                  <a:pt x="689447" y="149729"/>
                </a:lnTo>
                <a:lnTo>
                  <a:pt x="652419" y="153835"/>
                </a:lnTo>
                <a:lnTo>
                  <a:pt x="616312" y="158689"/>
                </a:lnTo>
                <a:lnTo>
                  <a:pt x="577832" y="162774"/>
                </a:lnTo>
                <a:lnTo>
                  <a:pt x="537657" y="170268"/>
                </a:lnTo>
                <a:lnTo>
                  <a:pt x="497972" y="178772"/>
                </a:lnTo>
                <a:lnTo>
                  <a:pt x="457441" y="184930"/>
                </a:lnTo>
                <a:lnTo>
                  <a:pt x="417650" y="189400"/>
                </a:lnTo>
                <a:lnTo>
                  <a:pt x="374441" y="194363"/>
                </a:lnTo>
                <a:lnTo>
                  <a:pt x="330219" y="198479"/>
                </a:lnTo>
                <a:lnTo>
                  <a:pt x="285697" y="205983"/>
                </a:lnTo>
                <a:lnTo>
                  <a:pt x="254968" y="211602"/>
                </a:lnTo>
                <a:lnTo>
                  <a:pt x="221468" y="217408"/>
                </a:lnTo>
                <a:lnTo>
                  <a:pt x="189381" y="223294"/>
                </a:lnTo>
                <a:lnTo>
                  <a:pt x="157591" y="229218"/>
                </a:lnTo>
                <a:lnTo>
                  <a:pt x="123619" y="235158"/>
                </a:lnTo>
                <a:lnTo>
                  <a:pt x="91322" y="238459"/>
                </a:lnTo>
                <a:lnTo>
                  <a:pt x="60431" y="241911"/>
                </a:lnTo>
                <a:lnTo>
                  <a:pt x="20110" y="253027"/>
                </a:lnTo>
                <a:lnTo>
                  <a:pt x="0" y="25896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615" name="SMARTInkShape-Group40"/>
          <p:cNvGrpSpPr/>
          <p:nvPr/>
        </p:nvGrpSpPr>
        <p:grpSpPr>
          <a:xfrm>
            <a:off x="3196828" y="4723804"/>
            <a:ext cx="928688" cy="1134072"/>
            <a:chOff x="3196828" y="4723804"/>
            <a:chExt cx="928688" cy="1134072"/>
          </a:xfrm>
        </p:grpSpPr>
        <p:sp>
          <p:nvSpPr>
            <p:cNvPr id="606" name="SMARTInkShape-228"/>
            <p:cNvSpPr/>
            <p:nvPr>
              <p:custDataLst>
                <p:tags r:id="rId49"/>
              </p:custDataLst>
            </p:nvPr>
          </p:nvSpPr>
          <p:spPr>
            <a:xfrm>
              <a:off x="3232556" y="4741664"/>
              <a:ext cx="71425" cy="562571"/>
            </a:xfrm>
            <a:custGeom>
              <a:avLst/>
              <a:gdLst/>
              <a:ahLst/>
              <a:cxnLst/>
              <a:rect l="0" t="0" r="0" b="0"/>
              <a:pathLst>
                <a:path w="71425" h="562571">
                  <a:moveTo>
                    <a:pt x="62498" y="0"/>
                  </a:moveTo>
                  <a:lnTo>
                    <a:pt x="62498" y="0"/>
                  </a:lnTo>
                  <a:lnTo>
                    <a:pt x="67239" y="4740"/>
                  </a:lnTo>
                  <a:lnTo>
                    <a:pt x="69566" y="9713"/>
                  </a:lnTo>
                  <a:lnTo>
                    <a:pt x="71424" y="53076"/>
                  </a:lnTo>
                  <a:lnTo>
                    <a:pt x="70436" y="75523"/>
                  </a:lnTo>
                  <a:lnTo>
                    <a:pt x="60405" y="116151"/>
                  </a:lnTo>
                  <a:lnTo>
                    <a:pt x="56607" y="129014"/>
                  </a:lnTo>
                  <a:lnTo>
                    <a:pt x="47699" y="171815"/>
                  </a:lnTo>
                  <a:lnTo>
                    <a:pt x="38771" y="214424"/>
                  </a:lnTo>
                  <a:lnTo>
                    <a:pt x="29841" y="258892"/>
                  </a:lnTo>
                  <a:lnTo>
                    <a:pt x="22442" y="296042"/>
                  </a:lnTo>
                  <a:lnTo>
                    <a:pt x="15809" y="339507"/>
                  </a:lnTo>
                  <a:lnTo>
                    <a:pt x="9827" y="377863"/>
                  </a:lnTo>
                  <a:lnTo>
                    <a:pt x="9040" y="420066"/>
                  </a:lnTo>
                  <a:lnTo>
                    <a:pt x="6290" y="457324"/>
                  </a:lnTo>
                  <a:lnTo>
                    <a:pt x="544" y="499447"/>
                  </a:lnTo>
                  <a:lnTo>
                    <a:pt x="12" y="541528"/>
                  </a:lnTo>
                  <a:lnTo>
                    <a:pt x="0" y="551894"/>
                  </a:lnTo>
                  <a:lnTo>
                    <a:pt x="989" y="555453"/>
                  </a:lnTo>
                  <a:lnTo>
                    <a:pt x="2641" y="557825"/>
                  </a:lnTo>
                  <a:lnTo>
                    <a:pt x="8920" y="56257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07" name="SMARTInkShape-229"/>
            <p:cNvSpPr/>
            <p:nvPr>
              <p:custDataLst>
                <p:tags r:id="rId50"/>
              </p:custDataLst>
            </p:nvPr>
          </p:nvSpPr>
          <p:spPr>
            <a:xfrm>
              <a:off x="3492754" y="4723804"/>
              <a:ext cx="168369" cy="482168"/>
            </a:xfrm>
            <a:custGeom>
              <a:avLst/>
              <a:gdLst/>
              <a:ahLst/>
              <a:cxnLst/>
              <a:rect l="0" t="0" r="0" b="0"/>
              <a:pathLst>
                <a:path w="168369" h="482168">
                  <a:moveTo>
                    <a:pt x="123769" y="0"/>
                  </a:moveTo>
                  <a:lnTo>
                    <a:pt x="123769" y="0"/>
                  </a:lnTo>
                  <a:lnTo>
                    <a:pt x="119029" y="4740"/>
                  </a:lnTo>
                  <a:lnTo>
                    <a:pt x="114056" y="7068"/>
                  </a:lnTo>
                  <a:lnTo>
                    <a:pt x="111340" y="7689"/>
                  </a:lnTo>
                  <a:lnTo>
                    <a:pt x="102778" y="13303"/>
                  </a:lnTo>
                  <a:lnTo>
                    <a:pt x="90997" y="23097"/>
                  </a:lnTo>
                  <a:lnTo>
                    <a:pt x="79115" y="28706"/>
                  </a:lnTo>
                  <a:lnTo>
                    <a:pt x="67213" y="39074"/>
                  </a:lnTo>
                  <a:lnTo>
                    <a:pt x="43402" y="80615"/>
                  </a:lnTo>
                  <a:lnTo>
                    <a:pt x="22566" y="122054"/>
                  </a:lnTo>
                  <a:lnTo>
                    <a:pt x="11652" y="146847"/>
                  </a:lnTo>
                  <a:lnTo>
                    <a:pt x="8206" y="188047"/>
                  </a:lnTo>
                  <a:lnTo>
                    <a:pt x="684" y="225173"/>
                  </a:lnTo>
                  <a:lnTo>
                    <a:pt x="0" y="262008"/>
                  </a:lnTo>
                  <a:lnTo>
                    <a:pt x="6475" y="299271"/>
                  </a:lnTo>
                  <a:lnTo>
                    <a:pt x="17238" y="339933"/>
                  </a:lnTo>
                  <a:lnTo>
                    <a:pt x="34527" y="383246"/>
                  </a:lnTo>
                  <a:lnTo>
                    <a:pt x="55312" y="425606"/>
                  </a:lnTo>
                  <a:lnTo>
                    <a:pt x="63909" y="434890"/>
                  </a:lnTo>
                  <a:lnTo>
                    <a:pt x="73352" y="443315"/>
                  </a:lnTo>
                  <a:lnTo>
                    <a:pt x="90659" y="465924"/>
                  </a:lnTo>
                  <a:lnTo>
                    <a:pt x="96817" y="470006"/>
                  </a:lnTo>
                  <a:lnTo>
                    <a:pt x="102861" y="472814"/>
                  </a:lnTo>
                  <a:lnTo>
                    <a:pt x="111841" y="478981"/>
                  </a:lnTo>
                  <a:lnTo>
                    <a:pt x="122002" y="481779"/>
                  </a:lnTo>
                  <a:lnTo>
                    <a:pt x="136043" y="482167"/>
                  </a:lnTo>
                  <a:lnTo>
                    <a:pt x="137905" y="481186"/>
                  </a:lnTo>
                  <a:lnTo>
                    <a:pt x="139146" y="479542"/>
                  </a:lnTo>
                  <a:lnTo>
                    <a:pt x="141518" y="475067"/>
                  </a:lnTo>
                  <a:lnTo>
                    <a:pt x="155771" y="458287"/>
                  </a:lnTo>
                  <a:lnTo>
                    <a:pt x="158386" y="449432"/>
                  </a:lnTo>
                  <a:lnTo>
                    <a:pt x="160154" y="439529"/>
                  </a:lnTo>
                  <a:lnTo>
                    <a:pt x="166491" y="418910"/>
                  </a:lnTo>
                  <a:lnTo>
                    <a:pt x="168368" y="374476"/>
                  </a:lnTo>
                  <a:lnTo>
                    <a:pt x="167418" y="345206"/>
                  </a:lnTo>
                  <a:lnTo>
                    <a:pt x="157393" y="306251"/>
                  </a:lnTo>
                  <a:lnTo>
                    <a:pt x="153596" y="297838"/>
                  </a:lnTo>
                  <a:lnTo>
                    <a:pt x="150466" y="282938"/>
                  </a:lnTo>
                  <a:lnTo>
                    <a:pt x="135165" y="252078"/>
                  </a:lnTo>
                  <a:lnTo>
                    <a:pt x="132803" y="244988"/>
                  </a:lnTo>
                  <a:lnTo>
                    <a:pt x="128446" y="238530"/>
                  </a:lnTo>
                  <a:lnTo>
                    <a:pt x="123202" y="234998"/>
                  </a:lnTo>
                  <a:lnTo>
                    <a:pt x="120414" y="234056"/>
                  </a:lnTo>
                  <a:lnTo>
                    <a:pt x="118556" y="232436"/>
                  </a:lnTo>
                  <a:lnTo>
                    <a:pt x="107296" y="215970"/>
                  </a:lnTo>
                  <a:lnTo>
                    <a:pt x="103880" y="215050"/>
                  </a:lnTo>
                  <a:lnTo>
                    <a:pt x="97100" y="214326"/>
                  </a:lnTo>
                  <a:lnTo>
                    <a:pt x="92275" y="219057"/>
                  </a:lnTo>
                  <a:lnTo>
                    <a:pt x="89928" y="224028"/>
                  </a:lnTo>
                  <a:lnTo>
                    <a:pt x="88050" y="25896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08" name="SMARTInkShape-230"/>
            <p:cNvSpPr/>
            <p:nvPr>
              <p:custDataLst>
                <p:tags r:id="rId51"/>
              </p:custDataLst>
            </p:nvPr>
          </p:nvSpPr>
          <p:spPr>
            <a:xfrm>
              <a:off x="3825771" y="4768453"/>
              <a:ext cx="31843" cy="339329"/>
            </a:xfrm>
            <a:custGeom>
              <a:avLst/>
              <a:gdLst/>
              <a:ahLst/>
              <a:cxnLst/>
              <a:rect l="0" t="0" r="0" b="0"/>
              <a:pathLst>
                <a:path w="31843" h="339329">
                  <a:moveTo>
                    <a:pt x="13994" y="0"/>
                  </a:moveTo>
                  <a:lnTo>
                    <a:pt x="13994" y="0"/>
                  </a:lnTo>
                  <a:lnTo>
                    <a:pt x="30244" y="0"/>
                  </a:lnTo>
                  <a:lnTo>
                    <a:pt x="30781" y="992"/>
                  </a:lnTo>
                  <a:lnTo>
                    <a:pt x="31842" y="42241"/>
                  </a:lnTo>
                  <a:lnTo>
                    <a:pt x="30859" y="65597"/>
                  </a:lnTo>
                  <a:lnTo>
                    <a:pt x="20830" y="109809"/>
                  </a:lnTo>
                  <a:lnTo>
                    <a:pt x="13902" y="151161"/>
                  </a:lnTo>
                  <a:lnTo>
                    <a:pt x="5971" y="190182"/>
                  </a:lnTo>
                  <a:lnTo>
                    <a:pt x="4341" y="208265"/>
                  </a:lnTo>
                  <a:lnTo>
                    <a:pt x="0" y="226191"/>
                  </a:lnTo>
                  <a:lnTo>
                    <a:pt x="4809" y="269102"/>
                  </a:lnTo>
                  <a:lnTo>
                    <a:pt x="5062" y="312355"/>
                  </a:lnTo>
                  <a:lnTo>
                    <a:pt x="5065" y="334613"/>
                  </a:lnTo>
                  <a:lnTo>
                    <a:pt x="6057" y="336184"/>
                  </a:lnTo>
                  <a:lnTo>
                    <a:pt x="7711" y="337232"/>
                  </a:lnTo>
                  <a:lnTo>
                    <a:pt x="14159" y="339051"/>
                  </a:lnTo>
                  <a:lnTo>
                    <a:pt x="22924" y="33932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09" name="SMARTInkShape-231"/>
            <p:cNvSpPr/>
            <p:nvPr>
              <p:custDataLst>
                <p:tags r:id="rId52"/>
              </p:custDataLst>
            </p:nvPr>
          </p:nvSpPr>
          <p:spPr>
            <a:xfrm>
              <a:off x="4009449" y="4777751"/>
              <a:ext cx="116067" cy="633641"/>
            </a:xfrm>
            <a:custGeom>
              <a:avLst/>
              <a:gdLst/>
              <a:ahLst/>
              <a:cxnLst/>
              <a:rect l="0" t="0" r="0" b="0"/>
              <a:pathLst>
                <a:path w="116067" h="633641">
                  <a:moveTo>
                    <a:pt x="80347" y="8561"/>
                  </a:moveTo>
                  <a:lnTo>
                    <a:pt x="80347" y="8561"/>
                  </a:lnTo>
                  <a:lnTo>
                    <a:pt x="75607" y="3821"/>
                  </a:lnTo>
                  <a:lnTo>
                    <a:pt x="70634" y="1494"/>
                  </a:lnTo>
                  <a:lnTo>
                    <a:pt x="64097" y="0"/>
                  </a:lnTo>
                  <a:lnTo>
                    <a:pt x="63561" y="869"/>
                  </a:lnTo>
                  <a:lnTo>
                    <a:pt x="62965" y="4481"/>
                  </a:lnTo>
                  <a:lnTo>
                    <a:pt x="61814" y="5842"/>
                  </a:lnTo>
                  <a:lnTo>
                    <a:pt x="50101" y="12943"/>
                  </a:lnTo>
                  <a:lnTo>
                    <a:pt x="29718" y="33448"/>
                  </a:lnTo>
                  <a:lnTo>
                    <a:pt x="21801" y="47465"/>
                  </a:lnTo>
                  <a:lnTo>
                    <a:pt x="18021" y="58343"/>
                  </a:lnTo>
                  <a:lnTo>
                    <a:pt x="5565" y="78678"/>
                  </a:lnTo>
                  <a:lnTo>
                    <a:pt x="1084" y="100169"/>
                  </a:lnTo>
                  <a:lnTo>
                    <a:pt x="0" y="141892"/>
                  </a:lnTo>
                  <a:lnTo>
                    <a:pt x="975" y="163445"/>
                  </a:lnTo>
                  <a:lnTo>
                    <a:pt x="7669" y="176083"/>
                  </a:lnTo>
                  <a:lnTo>
                    <a:pt x="14802" y="184932"/>
                  </a:lnTo>
                  <a:lnTo>
                    <a:pt x="16490" y="190466"/>
                  </a:lnTo>
                  <a:lnTo>
                    <a:pt x="17932" y="192338"/>
                  </a:lnTo>
                  <a:lnTo>
                    <a:pt x="36304" y="203088"/>
                  </a:lnTo>
                  <a:lnTo>
                    <a:pt x="39079" y="203730"/>
                  </a:lnTo>
                  <a:lnTo>
                    <a:pt x="41921" y="203166"/>
                  </a:lnTo>
                  <a:lnTo>
                    <a:pt x="53398" y="196837"/>
                  </a:lnTo>
                  <a:lnTo>
                    <a:pt x="57787" y="196419"/>
                  </a:lnTo>
                  <a:lnTo>
                    <a:pt x="63045" y="193588"/>
                  </a:lnTo>
                  <a:lnTo>
                    <a:pt x="83357" y="175102"/>
                  </a:lnTo>
                  <a:lnTo>
                    <a:pt x="86646" y="169231"/>
                  </a:lnTo>
                  <a:lnTo>
                    <a:pt x="89100" y="163314"/>
                  </a:lnTo>
                  <a:lnTo>
                    <a:pt x="95068" y="154404"/>
                  </a:lnTo>
                  <a:lnTo>
                    <a:pt x="98269" y="145480"/>
                  </a:lnTo>
                  <a:lnTo>
                    <a:pt x="104068" y="136553"/>
                  </a:lnTo>
                  <a:lnTo>
                    <a:pt x="106227" y="127624"/>
                  </a:lnTo>
                  <a:lnTo>
                    <a:pt x="107017" y="112741"/>
                  </a:lnTo>
                  <a:lnTo>
                    <a:pt x="109729" y="106788"/>
                  </a:lnTo>
                  <a:lnTo>
                    <a:pt x="113250" y="100835"/>
                  </a:lnTo>
                  <a:lnTo>
                    <a:pt x="115510" y="88928"/>
                  </a:lnTo>
                  <a:lnTo>
                    <a:pt x="116066" y="44660"/>
                  </a:lnTo>
                  <a:lnTo>
                    <a:pt x="107246" y="44283"/>
                  </a:lnTo>
                  <a:lnTo>
                    <a:pt x="107169" y="49021"/>
                  </a:lnTo>
                  <a:lnTo>
                    <a:pt x="104505" y="53994"/>
                  </a:lnTo>
                  <a:lnTo>
                    <a:pt x="101006" y="59512"/>
                  </a:lnTo>
                  <a:lnTo>
                    <a:pt x="98044" y="68195"/>
                  </a:lnTo>
                  <a:lnTo>
                    <a:pt x="92316" y="77053"/>
                  </a:lnTo>
                  <a:lnTo>
                    <a:pt x="90178" y="86952"/>
                  </a:lnTo>
                  <a:lnTo>
                    <a:pt x="88364" y="112907"/>
                  </a:lnTo>
                  <a:lnTo>
                    <a:pt x="84572" y="123067"/>
                  </a:lnTo>
                  <a:lnTo>
                    <a:pt x="84871" y="134197"/>
                  </a:lnTo>
                  <a:lnTo>
                    <a:pt x="88697" y="170553"/>
                  </a:lnTo>
                  <a:lnTo>
                    <a:pt x="89201" y="209369"/>
                  </a:lnTo>
                  <a:lnTo>
                    <a:pt x="96335" y="250236"/>
                  </a:lnTo>
                  <a:lnTo>
                    <a:pt x="102578" y="285495"/>
                  </a:lnTo>
                  <a:lnTo>
                    <a:pt x="106236" y="327259"/>
                  </a:lnTo>
                  <a:lnTo>
                    <a:pt x="109605" y="365201"/>
                  </a:lnTo>
                  <a:lnTo>
                    <a:pt x="114790" y="406100"/>
                  </a:lnTo>
                  <a:lnTo>
                    <a:pt x="115688" y="440653"/>
                  </a:lnTo>
                  <a:lnTo>
                    <a:pt x="115991" y="481748"/>
                  </a:lnTo>
                  <a:lnTo>
                    <a:pt x="116052" y="524408"/>
                  </a:lnTo>
                  <a:lnTo>
                    <a:pt x="116064" y="566532"/>
                  </a:lnTo>
                  <a:lnTo>
                    <a:pt x="108998" y="608106"/>
                  </a:lnTo>
                  <a:lnTo>
                    <a:pt x="107137" y="63364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0" name="SMARTInkShape-232"/>
            <p:cNvSpPr/>
            <p:nvPr>
              <p:custDataLst>
                <p:tags r:id="rId53"/>
              </p:custDataLst>
            </p:nvPr>
          </p:nvSpPr>
          <p:spPr>
            <a:xfrm>
              <a:off x="3196828" y="5473898"/>
              <a:ext cx="383977" cy="44650"/>
            </a:xfrm>
            <a:custGeom>
              <a:avLst/>
              <a:gdLst/>
              <a:ahLst/>
              <a:cxnLst/>
              <a:rect l="0" t="0" r="0" b="0"/>
              <a:pathLst>
                <a:path w="383977" h="44650">
                  <a:moveTo>
                    <a:pt x="0" y="17860"/>
                  </a:moveTo>
                  <a:lnTo>
                    <a:pt x="0" y="17860"/>
                  </a:lnTo>
                  <a:lnTo>
                    <a:pt x="4740" y="17860"/>
                  </a:lnTo>
                  <a:lnTo>
                    <a:pt x="9714" y="20505"/>
                  </a:lnTo>
                  <a:lnTo>
                    <a:pt x="15231" y="23996"/>
                  </a:lnTo>
                  <a:lnTo>
                    <a:pt x="26858" y="26239"/>
                  </a:lnTo>
                  <a:lnTo>
                    <a:pt x="29811" y="26421"/>
                  </a:lnTo>
                  <a:lnTo>
                    <a:pt x="35739" y="29272"/>
                  </a:lnTo>
                  <a:lnTo>
                    <a:pt x="41681" y="32854"/>
                  </a:lnTo>
                  <a:lnTo>
                    <a:pt x="53580" y="35152"/>
                  </a:lnTo>
                  <a:lnTo>
                    <a:pt x="75590" y="36637"/>
                  </a:lnTo>
                  <a:lnTo>
                    <a:pt x="104099" y="43815"/>
                  </a:lnTo>
                  <a:lnTo>
                    <a:pt x="145762" y="44627"/>
                  </a:lnTo>
                  <a:lnTo>
                    <a:pt x="189564" y="44649"/>
                  </a:lnTo>
                  <a:lnTo>
                    <a:pt x="199344" y="43657"/>
                  </a:lnTo>
                  <a:lnTo>
                    <a:pt x="216886" y="36961"/>
                  </a:lnTo>
                  <a:lnTo>
                    <a:pt x="258405" y="35734"/>
                  </a:lnTo>
                  <a:lnTo>
                    <a:pt x="279764" y="35719"/>
                  </a:lnTo>
                  <a:lnTo>
                    <a:pt x="321305" y="26953"/>
                  </a:lnTo>
                  <a:lnTo>
                    <a:pt x="324336" y="26898"/>
                  </a:lnTo>
                  <a:lnTo>
                    <a:pt x="330350" y="24191"/>
                  </a:lnTo>
                  <a:lnTo>
                    <a:pt x="336330" y="20674"/>
                  </a:lnTo>
                  <a:lnTo>
                    <a:pt x="348253" y="18416"/>
                  </a:lnTo>
                  <a:lnTo>
                    <a:pt x="351231" y="18230"/>
                  </a:lnTo>
                  <a:lnTo>
                    <a:pt x="357186" y="15378"/>
                  </a:lnTo>
                  <a:lnTo>
                    <a:pt x="363140" y="11796"/>
                  </a:lnTo>
                  <a:lnTo>
                    <a:pt x="369094" y="10203"/>
                  </a:lnTo>
                  <a:lnTo>
                    <a:pt x="371078" y="8787"/>
                  </a:lnTo>
                  <a:lnTo>
                    <a:pt x="372401" y="6850"/>
                  </a:lnTo>
                  <a:lnTo>
                    <a:pt x="373283" y="4566"/>
                  </a:lnTo>
                  <a:lnTo>
                    <a:pt x="374863" y="3044"/>
                  </a:lnTo>
                  <a:lnTo>
                    <a:pt x="38397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1" name="SMARTInkShape-233"/>
            <p:cNvSpPr/>
            <p:nvPr>
              <p:custDataLst>
                <p:tags r:id="rId54"/>
              </p:custDataLst>
            </p:nvPr>
          </p:nvSpPr>
          <p:spPr>
            <a:xfrm>
              <a:off x="3286648" y="5482828"/>
              <a:ext cx="213635" cy="276817"/>
            </a:xfrm>
            <a:custGeom>
              <a:avLst/>
              <a:gdLst/>
              <a:ahLst/>
              <a:cxnLst/>
              <a:rect l="0" t="0" r="0" b="0"/>
              <a:pathLst>
                <a:path w="213635" h="276817">
                  <a:moveTo>
                    <a:pt x="124492" y="0"/>
                  </a:moveTo>
                  <a:lnTo>
                    <a:pt x="124492" y="0"/>
                  </a:lnTo>
                  <a:lnTo>
                    <a:pt x="166995" y="42502"/>
                  </a:lnTo>
                  <a:lnTo>
                    <a:pt x="187049" y="65202"/>
                  </a:lnTo>
                  <a:lnTo>
                    <a:pt x="211145" y="105132"/>
                  </a:lnTo>
                  <a:lnTo>
                    <a:pt x="213634" y="132615"/>
                  </a:lnTo>
                  <a:lnTo>
                    <a:pt x="211075" y="140961"/>
                  </a:lnTo>
                  <a:lnTo>
                    <a:pt x="207622" y="147977"/>
                  </a:lnTo>
                  <a:lnTo>
                    <a:pt x="204686" y="157506"/>
                  </a:lnTo>
                  <a:lnTo>
                    <a:pt x="179973" y="190677"/>
                  </a:lnTo>
                  <a:lnTo>
                    <a:pt x="136477" y="221185"/>
                  </a:lnTo>
                  <a:lnTo>
                    <a:pt x="109228" y="242828"/>
                  </a:lnTo>
                  <a:lnTo>
                    <a:pt x="69037" y="259465"/>
                  </a:lnTo>
                  <a:lnTo>
                    <a:pt x="41561" y="275086"/>
                  </a:lnTo>
                  <a:lnTo>
                    <a:pt x="1242" y="276816"/>
                  </a:lnTo>
                  <a:lnTo>
                    <a:pt x="653" y="275826"/>
                  </a:lnTo>
                  <a:lnTo>
                    <a:pt x="0" y="272078"/>
                  </a:lnTo>
                  <a:lnTo>
                    <a:pt x="818" y="270682"/>
                  </a:lnTo>
                  <a:lnTo>
                    <a:pt x="2356" y="269751"/>
                  </a:lnTo>
                  <a:lnTo>
                    <a:pt x="4372" y="269131"/>
                  </a:lnTo>
                  <a:lnTo>
                    <a:pt x="17336" y="25896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2" name="SMARTInkShape-234"/>
            <p:cNvSpPr/>
            <p:nvPr>
              <p:custDataLst>
                <p:tags r:id="rId55"/>
              </p:custDataLst>
            </p:nvPr>
          </p:nvSpPr>
          <p:spPr>
            <a:xfrm>
              <a:off x="3598665" y="5581054"/>
              <a:ext cx="89286" cy="223208"/>
            </a:xfrm>
            <a:custGeom>
              <a:avLst/>
              <a:gdLst/>
              <a:ahLst/>
              <a:cxnLst/>
              <a:rect l="0" t="0" r="0" b="0"/>
              <a:pathLst>
                <a:path w="89286" h="223208">
                  <a:moveTo>
                    <a:pt x="26788" y="62508"/>
                  </a:moveTo>
                  <a:lnTo>
                    <a:pt x="26788" y="62508"/>
                  </a:lnTo>
                  <a:lnTo>
                    <a:pt x="22047" y="67248"/>
                  </a:lnTo>
                  <a:lnTo>
                    <a:pt x="19720" y="72221"/>
                  </a:lnTo>
                  <a:lnTo>
                    <a:pt x="19100" y="74937"/>
                  </a:lnTo>
                  <a:lnTo>
                    <a:pt x="17694" y="76748"/>
                  </a:lnTo>
                  <a:lnTo>
                    <a:pt x="13486" y="78758"/>
                  </a:lnTo>
                  <a:lnTo>
                    <a:pt x="11967" y="80286"/>
                  </a:lnTo>
                  <a:lnTo>
                    <a:pt x="3059" y="96497"/>
                  </a:lnTo>
                  <a:lnTo>
                    <a:pt x="79" y="137860"/>
                  </a:lnTo>
                  <a:lnTo>
                    <a:pt x="2" y="179843"/>
                  </a:lnTo>
                  <a:lnTo>
                    <a:pt x="0" y="189989"/>
                  </a:lnTo>
                  <a:lnTo>
                    <a:pt x="2645" y="196226"/>
                  </a:lnTo>
                  <a:lnTo>
                    <a:pt x="16508" y="212913"/>
                  </a:lnTo>
                  <a:lnTo>
                    <a:pt x="17458" y="218638"/>
                  </a:lnTo>
                  <a:lnTo>
                    <a:pt x="18584" y="220173"/>
                  </a:lnTo>
                  <a:lnTo>
                    <a:pt x="22480" y="221879"/>
                  </a:lnTo>
                  <a:lnTo>
                    <a:pt x="26929" y="222973"/>
                  </a:lnTo>
                  <a:lnTo>
                    <a:pt x="34364" y="223207"/>
                  </a:lnTo>
                  <a:lnTo>
                    <a:pt x="56673" y="202251"/>
                  </a:lnTo>
                  <a:lnTo>
                    <a:pt x="59914" y="196384"/>
                  </a:lnTo>
                  <a:lnTo>
                    <a:pt x="62346" y="190471"/>
                  </a:lnTo>
                  <a:lnTo>
                    <a:pt x="76645" y="166502"/>
                  </a:lnTo>
                  <a:lnTo>
                    <a:pt x="80256" y="155608"/>
                  </a:lnTo>
                  <a:lnTo>
                    <a:pt x="86176" y="145105"/>
                  </a:lnTo>
                  <a:lnTo>
                    <a:pt x="89260" y="104292"/>
                  </a:lnTo>
                  <a:lnTo>
                    <a:pt x="89285" y="90543"/>
                  </a:lnTo>
                  <a:lnTo>
                    <a:pt x="86645" y="82245"/>
                  </a:lnTo>
                  <a:lnTo>
                    <a:pt x="83156" y="75248"/>
                  </a:lnTo>
                  <a:lnTo>
                    <a:pt x="80201" y="65732"/>
                  </a:lnTo>
                  <a:lnTo>
                    <a:pt x="74474" y="56629"/>
                  </a:lnTo>
                  <a:lnTo>
                    <a:pt x="72337" y="47646"/>
                  </a:lnTo>
                  <a:lnTo>
                    <a:pt x="71836" y="41682"/>
                  </a:lnTo>
                  <a:lnTo>
                    <a:pt x="68968" y="35724"/>
                  </a:lnTo>
                  <a:lnTo>
                    <a:pt x="65379" y="29767"/>
                  </a:lnTo>
                  <a:lnTo>
                    <a:pt x="63074" y="17860"/>
                  </a:lnTo>
                  <a:lnTo>
                    <a:pt x="6250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3" name="SMARTInkShape-235"/>
            <p:cNvSpPr/>
            <p:nvPr>
              <p:custDataLst>
                <p:tags r:id="rId56"/>
              </p:custDataLst>
            </p:nvPr>
          </p:nvSpPr>
          <p:spPr>
            <a:xfrm>
              <a:off x="3777628" y="5509617"/>
              <a:ext cx="97480" cy="312540"/>
            </a:xfrm>
            <a:custGeom>
              <a:avLst/>
              <a:gdLst/>
              <a:ahLst/>
              <a:cxnLst/>
              <a:rect l="0" t="0" r="0" b="0"/>
              <a:pathLst>
                <a:path w="97480" h="312540">
                  <a:moveTo>
                    <a:pt x="17489" y="0"/>
                  </a:moveTo>
                  <a:lnTo>
                    <a:pt x="17489" y="0"/>
                  </a:lnTo>
                  <a:lnTo>
                    <a:pt x="17489" y="23939"/>
                  </a:lnTo>
                  <a:lnTo>
                    <a:pt x="9801" y="46656"/>
                  </a:lnTo>
                  <a:lnTo>
                    <a:pt x="5962" y="89491"/>
                  </a:lnTo>
                  <a:lnTo>
                    <a:pt x="1506" y="107214"/>
                  </a:lnTo>
                  <a:lnTo>
                    <a:pt x="0" y="130980"/>
                  </a:lnTo>
                  <a:lnTo>
                    <a:pt x="7753" y="172641"/>
                  </a:lnTo>
                  <a:lnTo>
                    <a:pt x="9481" y="202222"/>
                  </a:lnTo>
                  <a:lnTo>
                    <a:pt x="16656" y="228265"/>
                  </a:lnTo>
                  <a:lnTo>
                    <a:pt x="17380" y="243955"/>
                  </a:lnTo>
                  <a:lnTo>
                    <a:pt x="18408" y="245981"/>
                  </a:lnTo>
                  <a:lnTo>
                    <a:pt x="20086" y="247330"/>
                  </a:lnTo>
                  <a:lnTo>
                    <a:pt x="22197" y="248231"/>
                  </a:lnTo>
                  <a:lnTo>
                    <a:pt x="23604" y="249823"/>
                  </a:lnTo>
                  <a:lnTo>
                    <a:pt x="26417" y="258953"/>
                  </a:lnTo>
                  <a:lnTo>
                    <a:pt x="26418" y="258961"/>
                  </a:lnTo>
                  <a:lnTo>
                    <a:pt x="26418" y="251273"/>
                  </a:lnTo>
                  <a:lnTo>
                    <a:pt x="32556" y="243148"/>
                  </a:lnTo>
                  <a:lnTo>
                    <a:pt x="34107" y="237711"/>
                  </a:lnTo>
                  <a:lnTo>
                    <a:pt x="35513" y="235865"/>
                  </a:lnTo>
                  <a:lnTo>
                    <a:pt x="39721" y="233813"/>
                  </a:lnTo>
                  <a:lnTo>
                    <a:pt x="41240" y="232274"/>
                  </a:lnTo>
                  <a:lnTo>
                    <a:pt x="42928" y="227917"/>
                  </a:lnTo>
                  <a:lnTo>
                    <a:pt x="44370" y="226359"/>
                  </a:lnTo>
                  <a:lnTo>
                    <a:pt x="48619" y="224627"/>
                  </a:lnTo>
                  <a:lnTo>
                    <a:pt x="50148" y="223173"/>
                  </a:lnTo>
                  <a:lnTo>
                    <a:pt x="51848" y="218912"/>
                  </a:lnTo>
                  <a:lnTo>
                    <a:pt x="53294" y="217379"/>
                  </a:lnTo>
                  <a:lnTo>
                    <a:pt x="57545" y="215675"/>
                  </a:lnTo>
                  <a:lnTo>
                    <a:pt x="59076" y="214229"/>
                  </a:lnTo>
                  <a:lnTo>
                    <a:pt x="60777" y="209976"/>
                  </a:lnTo>
                  <a:lnTo>
                    <a:pt x="62223" y="208444"/>
                  </a:lnTo>
                  <a:lnTo>
                    <a:pt x="69707" y="205786"/>
                  </a:lnTo>
                  <a:lnTo>
                    <a:pt x="84618" y="205385"/>
                  </a:lnTo>
                  <a:lnTo>
                    <a:pt x="86054" y="206377"/>
                  </a:lnTo>
                  <a:lnTo>
                    <a:pt x="87011" y="208030"/>
                  </a:lnTo>
                  <a:lnTo>
                    <a:pt x="88548" y="213071"/>
                  </a:lnTo>
                  <a:lnTo>
                    <a:pt x="94989" y="221196"/>
                  </a:lnTo>
                  <a:lnTo>
                    <a:pt x="97006" y="229470"/>
                  </a:lnTo>
                  <a:lnTo>
                    <a:pt x="97479" y="235271"/>
                  </a:lnTo>
                  <a:lnTo>
                    <a:pt x="95043" y="241156"/>
                  </a:lnTo>
                  <a:lnTo>
                    <a:pt x="91645" y="247079"/>
                  </a:lnTo>
                  <a:lnTo>
                    <a:pt x="89463" y="258965"/>
                  </a:lnTo>
                  <a:lnTo>
                    <a:pt x="89284" y="261940"/>
                  </a:lnTo>
                  <a:lnTo>
                    <a:pt x="86440" y="267891"/>
                  </a:lnTo>
                  <a:lnTo>
                    <a:pt x="82860" y="273844"/>
                  </a:lnTo>
                  <a:lnTo>
                    <a:pt x="80374" y="283986"/>
                  </a:lnTo>
                  <a:lnTo>
                    <a:pt x="79997" y="311153"/>
                  </a:lnTo>
                  <a:lnTo>
                    <a:pt x="80990" y="311614"/>
                  </a:lnTo>
                  <a:lnTo>
                    <a:pt x="88926" y="31253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4" name="SMARTInkShape-236"/>
            <p:cNvSpPr/>
            <p:nvPr>
              <p:custDataLst>
                <p:tags r:id="rId57"/>
              </p:custDataLst>
            </p:nvPr>
          </p:nvSpPr>
          <p:spPr>
            <a:xfrm>
              <a:off x="3955851" y="5679281"/>
              <a:ext cx="133837" cy="178595"/>
            </a:xfrm>
            <a:custGeom>
              <a:avLst/>
              <a:gdLst/>
              <a:ahLst/>
              <a:cxnLst/>
              <a:rect l="0" t="0" r="0" b="0"/>
              <a:pathLst>
                <a:path w="133837" h="178595">
                  <a:moveTo>
                    <a:pt x="0" y="0"/>
                  </a:moveTo>
                  <a:lnTo>
                    <a:pt x="0" y="0"/>
                  </a:lnTo>
                  <a:lnTo>
                    <a:pt x="0" y="20118"/>
                  </a:lnTo>
                  <a:lnTo>
                    <a:pt x="2646" y="26470"/>
                  </a:lnTo>
                  <a:lnTo>
                    <a:pt x="6137" y="32600"/>
                  </a:lnTo>
                  <a:lnTo>
                    <a:pt x="8378" y="44620"/>
                  </a:lnTo>
                  <a:lnTo>
                    <a:pt x="8926" y="87435"/>
                  </a:lnTo>
                  <a:lnTo>
                    <a:pt x="8930" y="125014"/>
                  </a:lnTo>
                  <a:lnTo>
                    <a:pt x="22232" y="111713"/>
                  </a:lnTo>
                  <a:lnTo>
                    <a:pt x="24764" y="106535"/>
                  </a:lnTo>
                  <a:lnTo>
                    <a:pt x="25439" y="103766"/>
                  </a:lnTo>
                  <a:lnTo>
                    <a:pt x="31130" y="95127"/>
                  </a:lnTo>
                  <a:lnTo>
                    <a:pt x="50461" y="73585"/>
                  </a:lnTo>
                  <a:lnTo>
                    <a:pt x="52193" y="68093"/>
                  </a:lnTo>
                  <a:lnTo>
                    <a:pt x="53647" y="66231"/>
                  </a:lnTo>
                  <a:lnTo>
                    <a:pt x="57908" y="64163"/>
                  </a:lnTo>
                  <a:lnTo>
                    <a:pt x="59442" y="62619"/>
                  </a:lnTo>
                  <a:lnTo>
                    <a:pt x="69396" y="44481"/>
                  </a:lnTo>
                  <a:lnTo>
                    <a:pt x="70077" y="41561"/>
                  </a:lnTo>
                  <a:lnTo>
                    <a:pt x="71523" y="39613"/>
                  </a:lnTo>
                  <a:lnTo>
                    <a:pt x="73479" y="38315"/>
                  </a:lnTo>
                  <a:lnTo>
                    <a:pt x="75775" y="37450"/>
                  </a:lnTo>
                  <a:lnTo>
                    <a:pt x="77306" y="35881"/>
                  </a:lnTo>
                  <a:lnTo>
                    <a:pt x="79007" y="31491"/>
                  </a:lnTo>
                  <a:lnTo>
                    <a:pt x="80452" y="29924"/>
                  </a:lnTo>
                  <a:lnTo>
                    <a:pt x="84705" y="28183"/>
                  </a:lnTo>
                  <a:lnTo>
                    <a:pt x="86235" y="26726"/>
                  </a:lnTo>
                  <a:lnTo>
                    <a:pt x="87936" y="22461"/>
                  </a:lnTo>
                  <a:lnTo>
                    <a:pt x="89382" y="20928"/>
                  </a:lnTo>
                  <a:lnTo>
                    <a:pt x="93634" y="19223"/>
                  </a:lnTo>
                  <a:lnTo>
                    <a:pt x="95165" y="17776"/>
                  </a:lnTo>
                  <a:lnTo>
                    <a:pt x="96866" y="13523"/>
                  </a:lnTo>
                  <a:lnTo>
                    <a:pt x="98312" y="11992"/>
                  </a:lnTo>
                  <a:lnTo>
                    <a:pt x="107241" y="8206"/>
                  </a:lnTo>
                  <a:lnTo>
                    <a:pt x="115683" y="380"/>
                  </a:lnTo>
                  <a:lnTo>
                    <a:pt x="129756" y="0"/>
                  </a:lnTo>
                  <a:lnTo>
                    <a:pt x="131153" y="992"/>
                  </a:lnTo>
                  <a:lnTo>
                    <a:pt x="132083" y="2645"/>
                  </a:lnTo>
                  <a:lnTo>
                    <a:pt x="133836" y="16250"/>
                  </a:lnTo>
                  <a:lnTo>
                    <a:pt x="127788" y="24670"/>
                  </a:lnTo>
                  <a:lnTo>
                    <a:pt x="125837" y="32997"/>
                  </a:lnTo>
                  <a:lnTo>
                    <a:pt x="125026" y="65487"/>
                  </a:lnTo>
                  <a:lnTo>
                    <a:pt x="122375" y="71438"/>
                  </a:lnTo>
                  <a:lnTo>
                    <a:pt x="118881" y="77391"/>
                  </a:lnTo>
                  <a:lnTo>
                    <a:pt x="116639" y="89297"/>
                  </a:lnTo>
                  <a:lnTo>
                    <a:pt x="116091" y="132083"/>
                  </a:lnTo>
                  <a:lnTo>
                    <a:pt x="116086" y="176110"/>
                  </a:lnTo>
                  <a:lnTo>
                    <a:pt x="116086" y="176938"/>
                  </a:lnTo>
                  <a:lnTo>
                    <a:pt x="117079" y="177490"/>
                  </a:lnTo>
                  <a:lnTo>
                    <a:pt x="125016" y="1785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623" name="SMARTInkShape-Group41"/>
          <p:cNvGrpSpPr/>
          <p:nvPr/>
        </p:nvGrpSpPr>
        <p:grpSpPr>
          <a:xfrm>
            <a:off x="4375547" y="5466333"/>
            <a:ext cx="1241227" cy="516557"/>
            <a:chOff x="4375547" y="5466333"/>
            <a:chExt cx="1241227" cy="516557"/>
          </a:xfrm>
        </p:grpSpPr>
        <p:sp>
          <p:nvSpPr>
            <p:cNvPr id="616" name="SMARTInkShape-237"/>
            <p:cNvSpPr/>
            <p:nvPr>
              <p:custDataLst>
                <p:tags r:id="rId42"/>
              </p:custDataLst>
            </p:nvPr>
          </p:nvSpPr>
          <p:spPr>
            <a:xfrm>
              <a:off x="4375547" y="5466333"/>
              <a:ext cx="249650" cy="425872"/>
            </a:xfrm>
            <a:custGeom>
              <a:avLst/>
              <a:gdLst/>
              <a:ahLst/>
              <a:cxnLst/>
              <a:rect l="0" t="0" r="0" b="0"/>
              <a:pathLst>
                <a:path w="249650" h="425872">
                  <a:moveTo>
                    <a:pt x="26789" y="34355"/>
                  </a:moveTo>
                  <a:lnTo>
                    <a:pt x="26789" y="34355"/>
                  </a:lnTo>
                  <a:lnTo>
                    <a:pt x="31529" y="34355"/>
                  </a:lnTo>
                  <a:lnTo>
                    <a:pt x="36502" y="37000"/>
                  </a:lnTo>
                  <a:lnTo>
                    <a:pt x="39218" y="39094"/>
                  </a:lnTo>
                  <a:lnTo>
                    <a:pt x="42235" y="44067"/>
                  </a:lnTo>
                  <a:lnTo>
                    <a:pt x="44568" y="49586"/>
                  </a:lnTo>
                  <a:lnTo>
                    <a:pt x="52195" y="59425"/>
                  </a:lnTo>
                  <a:lnTo>
                    <a:pt x="53168" y="65374"/>
                  </a:lnTo>
                  <a:lnTo>
                    <a:pt x="54489" y="82411"/>
                  </a:lnTo>
                  <a:lnTo>
                    <a:pt x="60630" y="99005"/>
                  </a:lnTo>
                  <a:lnTo>
                    <a:pt x="62398" y="143400"/>
                  </a:lnTo>
                  <a:lnTo>
                    <a:pt x="62497" y="182826"/>
                  </a:lnTo>
                  <a:lnTo>
                    <a:pt x="62507" y="226558"/>
                  </a:lnTo>
                  <a:lnTo>
                    <a:pt x="54405" y="269429"/>
                  </a:lnTo>
                  <a:lnTo>
                    <a:pt x="53626" y="311170"/>
                  </a:lnTo>
                  <a:lnTo>
                    <a:pt x="52592" y="339947"/>
                  </a:lnTo>
                  <a:lnTo>
                    <a:pt x="46511" y="357685"/>
                  </a:lnTo>
                  <a:lnTo>
                    <a:pt x="42166" y="384637"/>
                  </a:lnTo>
                  <a:lnTo>
                    <a:pt x="36567" y="399379"/>
                  </a:lnTo>
                  <a:lnTo>
                    <a:pt x="36096" y="404285"/>
                  </a:lnTo>
                  <a:lnTo>
                    <a:pt x="33241" y="409773"/>
                  </a:lnTo>
                  <a:lnTo>
                    <a:pt x="28063" y="416640"/>
                  </a:lnTo>
                  <a:lnTo>
                    <a:pt x="27166" y="422571"/>
                  </a:lnTo>
                  <a:lnTo>
                    <a:pt x="26048" y="424134"/>
                  </a:lnTo>
                  <a:lnTo>
                    <a:pt x="24311" y="425176"/>
                  </a:lnTo>
                  <a:lnTo>
                    <a:pt x="22160" y="425871"/>
                  </a:lnTo>
                  <a:lnTo>
                    <a:pt x="20726" y="425341"/>
                  </a:lnTo>
                  <a:lnTo>
                    <a:pt x="19770" y="423997"/>
                  </a:lnTo>
                  <a:lnTo>
                    <a:pt x="19132" y="422108"/>
                  </a:lnTo>
                  <a:lnTo>
                    <a:pt x="17715" y="420850"/>
                  </a:lnTo>
                  <a:lnTo>
                    <a:pt x="13496" y="419449"/>
                  </a:lnTo>
                  <a:lnTo>
                    <a:pt x="11974" y="417092"/>
                  </a:lnTo>
                  <a:lnTo>
                    <a:pt x="6885" y="401696"/>
                  </a:lnTo>
                  <a:lnTo>
                    <a:pt x="4590" y="398312"/>
                  </a:lnTo>
                  <a:lnTo>
                    <a:pt x="1359" y="384067"/>
                  </a:lnTo>
                  <a:lnTo>
                    <a:pt x="53" y="343637"/>
                  </a:lnTo>
                  <a:lnTo>
                    <a:pt x="4" y="302743"/>
                  </a:lnTo>
                  <a:lnTo>
                    <a:pt x="0" y="263924"/>
                  </a:lnTo>
                  <a:lnTo>
                    <a:pt x="992" y="248502"/>
                  </a:lnTo>
                  <a:lnTo>
                    <a:pt x="8102" y="204082"/>
                  </a:lnTo>
                  <a:lnTo>
                    <a:pt x="9676" y="184083"/>
                  </a:lnTo>
                  <a:lnTo>
                    <a:pt x="19939" y="141563"/>
                  </a:lnTo>
                  <a:lnTo>
                    <a:pt x="33255" y="105796"/>
                  </a:lnTo>
                  <a:lnTo>
                    <a:pt x="35616" y="94879"/>
                  </a:lnTo>
                  <a:lnTo>
                    <a:pt x="53746" y="63238"/>
                  </a:lnTo>
                  <a:lnTo>
                    <a:pt x="83346" y="22852"/>
                  </a:lnTo>
                  <a:lnTo>
                    <a:pt x="91943" y="19321"/>
                  </a:lnTo>
                  <a:lnTo>
                    <a:pt x="101387" y="16759"/>
                  </a:lnTo>
                  <a:lnTo>
                    <a:pt x="115534" y="9676"/>
                  </a:lnTo>
                  <a:lnTo>
                    <a:pt x="144577" y="0"/>
                  </a:lnTo>
                  <a:lnTo>
                    <a:pt x="185909" y="7234"/>
                  </a:lnTo>
                  <a:lnTo>
                    <a:pt x="194413" y="10063"/>
                  </a:lnTo>
                  <a:lnTo>
                    <a:pt x="201499" y="13636"/>
                  </a:lnTo>
                  <a:lnTo>
                    <a:pt x="211067" y="16640"/>
                  </a:lnTo>
                  <a:lnTo>
                    <a:pt x="220185" y="22381"/>
                  </a:lnTo>
                  <a:lnTo>
                    <a:pt x="229172" y="25516"/>
                  </a:lnTo>
                  <a:lnTo>
                    <a:pt x="239334" y="32995"/>
                  </a:lnTo>
                  <a:lnTo>
                    <a:pt x="240316" y="36395"/>
                  </a:lnTo>
                  <a:lnTo>
                    <a:pt x="240577" y="38691"/>
                  </a:lnTo>
                  <a:lnTo>
                    <a:pt x="241744" y="40222"/>
                  </a:lnTo>
                  <a:lnTo>
                    <a:pt x="249649" y="43164"/>
                  </a:lnTo>
                  <a:lnTo>
                    <a:pt x="245177" y="43249"/>
                  </a:lnTo>
                  <a:lnTo>
                    <a:pt x="243819" y="44253"/>
                  </a:lnTo>
                  <a:lnTo>
                    <a:pt x="242309" y="48014"/>
                  </a:lnTo>
                  <a:lnTo>
                    <a:pt x="240914" y="49414"/>
                  </a:lnTo>
                  <a:lnTo>
                    <a:pt x="236719" y="50969"/>
                  </a:lnTo>
                  <a:lnTo>
                    <a:pt x="208335" y="53183"/>
                  </a:lnTo>
                  <a:lnTo>
                    <a:pt x="196448" y="59277"/>
                  </a:lnTo>
                  <a:lnTo>
                    <a:pt x="162596" y="63741"/>
                  </a:lnTo>
                  <a:lnTo>
                    <a:pt x="154616" y="67259"/>
                  </a:lnTo>
                  <a:lnTo>
                    <a:pt x="139960" y="70231"/>
                  </a:lnTo>
                  <a:lnTo>
                    <a:pt x="109195" y="85471"/>
                  </a:lnTo>
                  <a:lnTo>
                    <a:pt x="102110" y="87830"/>
                  </a:lnTo>
                  <a:lnTo>
                    <a:pt x="77426" y="108881"/>
                  </a:lnTo>
                  <a:lnTo>
                    <a:pt x="53579" y="135232"/>
                  </a:lnTo>
                  <a:lnTo>
                    <a:pt x="47294" y="148580"/>
                  </a:lnTo>
                  <a:lnTo>
                    <a:pt x="44803" y="171168"/>
                  </a:lnTo>
                  <a:lnTo>
                    <a:pt x="44694" y="184914"/>
                  </a:lnTo>
                  <a:lnTo>
                    <a:pt x="47314" y="193212"/>
                  </a:lnTo>
                  <a:lnTo>
                    <a:pt x="50794" y="201200"/>
                  </a:lnTo>
                  <a:lnTo>
                    <a:pt x="53745" y="215861"/>
                  </a:lnTo>
                  <a:lnTo>
                    <a:pt x="77472" y="259851"/>
                  </a:lnTo>
                  <a:lnTo>
                    <a:pt x="107157" y="301629"/>
                  </a:lnTo>
                  <a:lnTo>
                    <a:pt x="136922" y="332000"/>
                  </a:lnTo>
                  <a:lnTo>
                    <a:pt x="142874" y="335313"/>
                  </a:lnTo>
                  <a:lnTo>
                    <a:pt x="148828" y="337778"/>
                  </a:lnTo>
                  <a:lnTo>
                    <a:pt x="158970" y="345497"/>
                  </a:lnTo>
                  <a:lnTo>
                    <a:pt x="164952" y="346480"/>
                  </a:lnTo>
                  <a:lnTo>
                    <a:pt x="187112" y="346893"/>
                  </a:lnTo>
                  <a:lnTo>
                    <a:pt x="194571" y="340756"/>
                  </a:lnTo>
                  <a:lnTo>
                    <a:pt x="202730" y="337798"/>
                  </a:lnTo>
                  <a:lnTo>
                    <a:pt x="214312" y="32903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7" name="SMARTInkShape-238"/>
            <p:cNvSpPr/>
            <p:nvPr>
              <p:custDataLst>
                <p:tags r:id="rId43"/>
              </p:custDataLst>
            </p:nvPr>
          </p:nvSpPr>
          <p:spPr>
            <a:xfrm>
              <a:off x="4679536" y="5598914"/>
              <a:ext cx="88917" cy="258958"/>
            </a:xfrm>
            <a:custGeom>
              <a:avLst/>
              <a:gdLst/>
              <a:ahLst/>
              <a:cxnLst/>
              <a:rect l="0" t="0" r="0" b="0"/>
              <a:pathLst>
                <a:path w="88917" h="258958">
                  <a:moveTo>
                    <a:pt x="53198" y="89297"/>
                  </a:moveTo>
                  <a:lnTo>
                    <a:pt x="53198" y="89297"/>
                  </a:lnTo>
                  <a:lnTo>
                    <a:pt x="48458" y="89297"/>
                  </a:lnTo>
                  <a:lnTo>
                    <a:pt x="47062" y="90289"/>
                  </a:lnTo>
                  <a:lnTo>
                    <a:pt x="46131" y="91942"/>
                  </a:lnTo>
                  <a:lnTo>
                    <a:pt x="45510" y="94037"/>
                  </a:lnTo>
                  <a:lnTo>
                    <a:pt x="44104" y="95433"/>
                  </a:lnTo>
                  <a:lnTo>
                    <a:pt x="34718" y="100320"/>
                  </a:lnTo>
                  <a:lnTo>
                    <a:pt x="23310" y="110546"/>
                  </a:lnTo>
                  <a:lnTo>
                    <a:pt x="14466" y="123925"/>
                  </a:lnTo>
                  <a:lnTo>
                    <a:pt x="10303" y="135716"/>
                  </a:lnTo>
                  <a:lnTo>
                    <a:pt x="6135" y="154292"/>
                  </a:lnTo>
                  <a:lnTo>
                    <a:pt x="1550" y="167755"/>
                  </a:lnTo>
                  <a:lnTo>
                    <a:pt x="0" y="181192"/>
                  </a:lnTo>
                  <a:lnTo>
                    <a:pt x="9303" y="220014"/>
                  </a:lnTo>
                  <a:lnTo>
                    <a:pt x="15570" y="232122"/>
                  </a:lnTo>
                  <a:lnTo>
                    <a:pt x="16207" y="235116"/>
                  </a:lnTo>
                  <a:lnTo>
                    <a:pt x="17623" y="237111"/>
                  </a:lnTo>
                  <a:lnTo>
                    <a:pt x="19560" y="238441"/>
                  </a:lnTo>
                  <a:lnTo>
                    <a:pt x="21843" y="239327"/>
                  </a:lnTo>
                  <a:lnTo>
                    <a:pt x="23365" y="240911"/>
                  </a:lnTo>
                  <a:lnTo>
                    <a:pt x="28454" y="250581"/>
                  </a:lnTo>
                  <a:lnTo>
                    <a:pt x="30749" y="253375"/>
                  </a:lnTo>
                  <a:lnTo>
                    <a:pt x="35944" y="256477"/>
                  </a:lnTo>
                  <a:lnTo>
                    <a:pt x="44164" y="258634"/>
                  </a:lnTo>
                  <a:lnTo>
                    <a:pt x="66379" y="258957"/>
                  </a:lnTo>
                  <a:lnTo>
                    <a:pt x="71624" y="256313"/>
                  </a:lnTo>
                  <a:lnTo>
                    <a:pt x="74411" y="254219"/>
                  </a:lnTo>
                  <a:lnTo>
                    <a:pt x="77509" y="249246"/>
                  </a:lnTo>
                  <a:lnTo>
                    <a:pt x="79877" y="243729"/>
                  </a:lnTo>
                  <a:lnTo>
                    <a:pt x="85798" y="235045"/>
                  </a:lnTo>
                  <a:lnTo>
                    <a:pt x="87993" y="225196"/>
                  </a:lnTo>
                  <a:lnTo>
                    <a:pt x="88881" y="181414"/>
                  </a:lnTo>
                  <a:lnTo>
                    <a:pt x="88916" y="141007"/>
                  </a:lnTo>
                  <a:lnTo>
                    <a:pt x="87925" y="130138"/>
                  </a:lnTo>
                  <a:lnTo>
                    <a:pt x="80539" y="91894"/>
                  </a:lnTo>
                  <a:lnTo>
                    <a:pt x="79240" y="83505"/>
                  </a:lnTo>
                  <a:lnTo>
                    <a:pt x="72331" y="60925"/>
                  </a:lnTo>
                  <a:lnTo>
                    <a:pt x="70317" y="41763"/>
                  </a:lnTo>
                  <a:lnTo>
                    <a:pt x="63402" y="24217"/>
                  </a:lnTo>
                  <a:lnTo>
                    <a:pt x="62128"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8" name="SMARTInkShape-239"/>
            <p:cNvSpPr/>
            <p:nvPr>
              <p:custDataLst>
                <p:tags r:id="rId44"/>
              </p:custDataLst>
            </p:nvPr>
          </p:nvSpPr>
          <p:spPr>
            <a:xfrm>
              <a:off x="4920258" y="5500688"/>
              <a:ext cx="17860" cy="419695"/>
            </a:xfrm>
            <a:custGeom>
              <a:avLst/>
              <a:gdLst/>
              <a:ahLst/>
              <a:cxnLst/>
              <a:rect l="0" t="0" r="0" b="0"/>
              <a:pathLst>
                <a:path w="17860" h="419695">
                  <a:moveTo>
                    <a:pt x="0" y="0"/>
                  </a:moveTo>
                  <a:lnTo>
                    <a:pt x="0" y="0"/>
                  </a:lnTo>
                  <a:lnTo>
                    <a:pt x="7067" y="16780"/>
                  </a:lnTo>
                  <a:lnTo>
                    <a:pt x="14001" y="47766"/>
                  </a:lnTo>
                  <a:lnTo>
                    <a:pt x="9793" y="65110"/>
                  </a:lnTo>
                  <a:lnTo>
                    <a:pt x="17340" y="107373"/>
                  </a:lnTo>
                  <a:lnTo>
                    <a:pt x="16637" y="120150"/>
                  </a:lnTo>
                  <a:lnTo>
                    <a:pt x="10140" y="156528"/>
                  </a:lnTo>
                  <a:lnTo>
                    <a:pt x="16724" y="198110"/>
                  </a:lnTo>
                  <a:lnTo>
                    <a:pt x="17759" y="242487"/>
                  </a:lnTo>
                  <a:lnTo>
                    <a:pt x="17850" y="282372"/>
                  </a:lnTo>
                  <a:lnTo>
                    <a:pt x="17859" y="326145"/>
                  </a:lnTo>
                  <a:lnTo>
                    <a:pt x="9480" y="367929"/>
                  </a:lnTo>
                  <a:lnTo>
                    <a:pt x="8934" y="410710"/>
                  </a:lnTo>
                  <a:lnTo>
                    <a:pt x="8930" y="4196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9" name="SMARTInkShape-240"/>
            <p:cNvSpPr/>
            <p:nvPr>
              <p:custDataLst>
                <p:tags r:id="rId45"/>
              </p:custDataLst>
            </p:nvPr>
          </p:nvSpPr>
          <p:spPr>
            <a:xfrm>
              <a:off x="5098852" y="5482828"/>
              <a:ext cx="26788" cy="365695"/>
            </a:xfrm>
            <a:custGeom>
              <a:avLst/>
              <a:gdLst/>
              <a:ahLst/>
              <a:cxnLst/>
              <a:rect l="0" t="0" r="0" b="0"/>
              <a:pathLst>
                <a:path w="26788" h="365695">
                  <a:moveTo>
                    <a:pt x="0" y="0"/>
                  </a:moveTo>
                  <a:lnTo>
                    <a:pt x="0" y="0"/>
                  </a:lnTo>
                  <a:lnTo>
                    <a:pt x="4739" y="4740"/>
                  </a:lnTo>
                  <a:lnTo>
                    <a:pt x="5144" y="7130"/>
                  </a:lnTo>
                  <a:lnTo>
                    <a:pt x="4421" y="9713"/>
                  </a:lnTo>
                  <a:lnTo>
                    <a:pt x="2947" y="12428"/>
                  </a:lnTo>
                  <a:lnTo>
                    <a:pt x="873" y="25731"/>
                  </a:lnTo>
                  <a:lnTo>
                    <a:pt x="1573" y="29060"/>
                  </a:lnTo>
                  <a:lnTo>
                    <a:pt x="3033" y="31280"/>
                  </a:lnTo>
                  <a:lnTo>
                    <a:pt x="4999" y="32759"/>
                  </a:lnTo>
                  <a:lnTo>
                    <a:pt x="7182" y="37049"/>
                  </a:lnTo>
                  <a:lnTo>
                    <a:pt x="11529" y="80634"/>
                  </a:lnTo>
                  <a:lnTo>
                    <a:pt x="15983" y="100952"/>
                  </a:lnTo>
                  <a:lnTo>
                    <a:pt x="17693" y="142330"/>
                  </a:lnTo>
                  <a:lnTo>
                    <a:pt x="18828" y="178705"/>
                  </a:lnTo>
                  <a:lnTo>
                    <a:pt x="26236" y="223074"/>
                  </a:lnTo>
                  <a:lnTo>
                    <a:pt x="26756" y="264904"/>
                  </a:lnTo>
                  <a:lnTo>
                    <a:pt x="26787" y="305593"/>
                  </a:lnTo>
                  <a:lnTo>
                    <a:pt x="26787" y="313752"/>
                  </a:lnTo>
                  <a:lnTo>
                    <a:pt x="24143" y="320684"/>
                  </a:lnTo>
                  <a:lnTo>
                    <a:pt x="22048" y="323923"/>
                  </a:lnTo>
                  <a:lnTo>
                    <a:pt x="19100" y="337961"/>
                  </a:lnTo>
                  <a:lnTo>
                    <a:pt x="17891" y="361293"/>
                  </a:lnTo>
                  <a:lnTo>
                    <a:pt x="16888" y="362900"/>
                  </a:lnTo>
                  <a:lnTo>
                    <a:pt x="15227" y="363973"/>
                  </a:lnTo>
                  <a:lnTo>
                    <a:pt x="10174" y="365694"/>
                  </a:lnTo>
                  <a:lnTo>
                    <a:pt x="9758" y="364843"/>
                  </a:lnTo>
                  <a:lnTo>
                    <a:pt x="8929" y="35718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0" name="SMARTInkShape-241"/>
            <p:cNvSpPr/>
            <p:nvPr>
              <p:custDataLst>
                <p:tags r:id="rId46"/>
              </p:custDataLst>
            </p:nvPr>
          </p:nvSpPr>
          <p:spPr>
            <a:xfrm>
              <a:off x="5116711" y="5473931"/>
              <a:ext cx="205384" cy="53547"/>
            </a:xfrm>
            <a:custGeom>
              <a:avLst/>
              <a:gdLst/>
              <a:ahLst/>
              <a:cxnLst/>
              <a:rect l="0" t="0" r="0" b="0"/>
              <a:pathLst>
                <a:path w="205384" h="53547">
                  <a:moveTo>
                    <a:pt x="0" y="8897"/>
                  </a:moveTo>
                  <a:lnTo>
                    <a:pt x="0" y="8897"/>
                  </a:lnTo>
                  <a:lnTo>
                    <a:pt x="14258" y="7905"/>
                  </a:lnTo>
                  <a:lnTo>
                    <a:pt x="41694" y="795"/>
                  </a:lnTo>
                  <a:lnTo>
                    <a:pt x="78749" y="0"/>
                  </a:lnTo>
                  <a:lnTo>
                    <a:pt x="87254" y="2627"/>
                  </a:lnTo>
                  <a:lnTo>
                    <a:pt x="95334" y="6111"/>
                  </a:lnTo>
                  <a:lnTo>
                    <a:pt x="134124" y="15802"/>
                  </a:lnTo>
                  <a:lnTo>
                    <a:pt x="144939" y="17919"/>
                  </a:lnTo>
                  <a:lnTo>
                    <a:pt x="186904" y="37602"/>
                  </a:lnTo>
                  <a:lnTo>
                    <a:pt x="193201" y="41498"/>
                  </a:lnTo>
                  <a:lnTo>
                    <a:pt x="199307" y="43230"/>
                  </a:lnTo>
                  <a:lnTo>
                    <a:pt x="201332" y="44684"/>
                  </a:lnTo>
                  <a:lnTo>
                    <a:pt x="202682" y="46646"/>
                  </a:lnTo>
                  <a:lnTo>
                    <a:pt x="205383" y="5354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1" name="SMARTInkShape-242"/>
            <p:cNvSpPr/>
            <p:nvPr>
              <p:custDataLst>
                <p:tags r:id="rId47"/>
              </p:custDataLst>
            </p:nvPr>
          </p:nvSpPr>
          <p:spPr>
            <a:xfrm>
              <a:off x="5098852" y="5643562"/>
              <a:ext cx="196454" cy="62506"/>
            </a:xfrm>
            <a:custGeom>
              <a:avLst/>
              <a:gdLst/>
              <a:ahLst/>
              <a:cxnLst/>
              <a:rect l="0" t="0" r="0" b="0"/>
              <a:pathLst>
                <a:path w="196454" h="62506">
                  <a:moveTo>
                    <a:pt x="0" y="0"/>
                  </a:moveTo>
                  <a:lnTo>
                    <a:pt x="0" y="0"/>
                  </a:lnTo>
                  <a:lnTo>
                    <a:pt x="4739" y="4740"/>
                  </a:lnTo>
                  <a:lnTo>
                    <a:pt x="9713" y="7068"/>
                  </a:lnTo>
                  <a:lnTo>
                    <a:pt x="25730" y="13302"/>
                  </a:lnTo>
                  <a:lnTo>
                    <a:pt x="29059" y="15813"/>
                  </a:lnTo>
                  <a:lnTo>
                    <a:pt x="34737" y="23096"/>
                  </a:lnTo>
                  <a:lnTo>
                    <a:pt x="53694" y="33641"/>
                  </a:lnTo>
                  <a:lnTo>
                    <a:pt x="85497" y="44731"/>
                  </a:lnTo>
                  <a:lnTo>
                    <a:pt x="95998" y="50517"/>
                  </a:lnTo>
                  <a:lnTo>
                    <a:pt x="110244" y="53664"/>
                  </a:lnTo>
                  <a:lnTo>
                    <a:pt x="124448" y="60467"/>
                  </a:lnTo>
                  <a:lnTo>
                    <a:pt x="166858" y="62501"/>
                  </a:lnTo>
                  <a:lnTo>
                    <a:pt x="172716" y="62505"/>
                  </a:lnTo>
                  <a:lnTo>
                    <a:pt x="178627" y="59862"/>
                  </a:lnTo>
                  <a:lnTo>
                    <a:pt x="196453" y="4464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2" name="SMARTInkShape-243"/>
            <p:cNvSpPr/>
            <p:nvPr>
              <p:custDataLst>
                <p:tags r:id="rId48"/>
              </p:custDataLst>
            </p:nvPr>
          </p:nvSpPr>
          <p:spPr>
            <a:xfrm>
              <a:off x="5420433" y="5598914"/>
              <a:ext cx="196341" cy="383976"/>
            </a:xfrm>
            <a:custGeom>
              <a:avLst/>
              <a:gdLst/>
              <a:ahLst/>
              <a:cxnLst/>
              <a:rect l="0" t="0" r="0" b="0"/>
              <a:pathLst>
                <a:path w="196341" h="383976">
                  <a:moveTo>
                    <a:pt x="124903" y="8929"/>
                  </a:moveTo>
                  <a:lnTo>
                    <a:pt x="124903" y="8929"/>
                  </a:lnTo>
                  <a:lnTo>
                    <a:pt x="151682" y="8929"/>
                  </a:lnTo>
                  <a:lnTo>
                    <a:pt x="144003" y="8929"/>
                  </a:lnTo>
                  <a:lnTo>
                    <a:pt x="135878" y="2793"/>
                  </a:lnTo>
                  <a:lnTo>
                    <a:pt x="127604" y="828"/>
                  </a:lnTo>
                  <a:lnTo>
                    <a:pt x="86572" y="9"/>
                  </a:lnTo>
                  <a:lnTo>
                    <a:pt x="44703" y="0"/>
                  </a:lnTo>
                  <a:lnTo>
                    <a:pt x="32662" y="0"/>
                  </a:lnTo>
                  <a:lnTo>
                    <a:pt x="26691" y="2645"/>
                  </a:lnTo>
                  <a:lnTo>
                    <a:pt x="20729" y="6136"/>
                  </a:lnTo>
                  <a:lnTo>
                    <a:pt x="10581" y="8561"/>
                  </a:lnTo>
                  <a:lnTo>
                    <a:pt x="9994" y="9676"/>
                  </a:lnTo>
                  <a:lnTo>
                    <a:pt x="9340" y="13561"/>
                  </a:lnTo>
                  <a:lnTo>
                    <a:pt x="8174" y="14994"/>
                  </a:lnTo>
                  <a:lnTo>
                    <a:pt x="4232" y="16585"/>
                  </a:lnTo>
                  <a:lnTo>
                    <a:pt x="2782" y="18002"/>
                  </a:lnTo>
                  <a:lnTo>
                    <a:pt x="1174" y="22222"/>
                  </a:lnTo>
                  <a:lnTo>
                    <a:pt x="0" y="38816"/>
                  </a:lnTo>
                  <a:lnTo>
                    <a:pt x="2584" y="44702"/>
                  </a:lnTo>
                  <a:lnTo>
                    <a:pt x="35660" y="89182"/>
                  </a:lnTo>
                  <a:lnTo>
                    <a:pt x="40591" y="95199"/>
                  </a:lnTo>
                  <a:lnTo>
                    <a:pt x="46402" y="107146"/>
                  </a:lnTo>
                  <a:lnTo>
                    <a:pt x="65481" y="127991"/>
                  </a:lnTo>
                  <a:lnTo>
                    <a:pt x="71373" y="131299"/>
                  </a:lnTo>
                  <a:lnTo>
                    <a:pt x="74334" y="132182"/>
                  </a:lnTo>
                  <a:lnTo>
                    <a:pt x="76307" y="133761"/>
                  </a:lnTo>
                  <a:lnTo>
                    <a:pt x="80235" y="142820"/>
                  </a:lnTo>
                  <a:lnTo>
                    <a:pt x="80241" y="142839"/>
                  </a:lnTo>
                  <a:lnTo>
                    <a:pt x="80253" y="135183"/>
                  </a:lnTo>
                  <a:lnTo>
                    <a:pt x="75513" y="129572"/>
                  </a:lnTo>
                  <a:lnTo>
                    <a:pt x="70540" y="127040"/>
                  </a:lnTo>
                  <a:lnTo>
                    <a:pt x="67825" y="126366"/>
                  </a:lnTo>
                  <a:lnTo>
                    <a:pt x="66015" y="124923"/>
                  </a:lnTo>
                  <a:lnTo>
                    <a:pt x="64003" y="120675"/>
                  </a:lnTo>
                  <a:lnTo>
                    <a:pt x="62475" y="119145"/>
                  </a:lnTo>
                  <a:lnTo>
                    <a:pt x="44366" y="109195"/>
                  </a:lnTo>
                  <a:lnTo>
                    <a:pt x="19142" y="107166"/>
                  </a:lnTo>
                  <a:lnTo>
                    <a:pt x="10181" y="107156"/>
                  </a:lnTo>
                  <a:lnTo>
                    <a:pt x="9727" y="108150"/>
                  </a:lnTo>
                  <a:lnTo>
                    <a:pt x="8937" y="119585"/>
                  </a:lnTo>
                  <a:lnTo>
                    <a:pt x="19847" y="160987"/>
                  </a:lnTo>
                  <a:lnTo>
                    <a:pt x="25625" y="172752"/>
                  </a:lnTo>
                  <a:lnTo>
                    <a:pt x="46393" y="207161"/>
                  </a:lnTo>
                  <a:lnTo>
                    <a:pt x="64894" y="247619"/>
                  </a:lnTo>
                  <a:lnTo>
                    <a:pt x="78349" y="269822"/>
                  </a:lnTo>
                  <a:lnTo>
                    <a:pt x="95878" y="311801"/>
                  </a:lnTo>
                  <a:lnTo>
                    <a:pt x="127502" y="355307"/>
                  </a:lnTo>
                  <a:lnTo>
                    <a:pt x="141437" y="367654"/>
                  </a:lnTo>
                  <a:lnTo>
                    <a:pt x="152426" y="371761"/>
                  </a:lnTo>
                  <a:lnTo>
                    <a:pt x="162932" y="374578"/>
                  </a:lnTo>
                  <a:lnTo>
                    <a:pt x="175417" y="380750"/>
                  </a:lnTo>
                  <a:lnTo>
                    <a:pt x="196340" y="3839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633" name="SMARTInkShape-Group42"/>
          <p:cNvGrpSpPr/>
          <p:nvPr/>
        </p:nvGrpSpPr>
        <p:grpSpPr>
          <a:xfrm>
            <a:off x="5840014" y="5411758"/>
            <a:ext cx="1482329" cy="499541"/>
            <a:chOff x="5840014" y="5411758"/>
            <a:chExt cx="1482329" cy="499541"/>
          </a:xfrm>
        </p:grpSpPr>
        <p:sp>
          <p:nvSpPr>
            <p:cNvPr id="624" name="SMARTInkShape-244"/>
            <p:cNvSpPr/>
            <p:nvPr>
              <p:custDataLst>
                <p:tags r:id="rId33"/>
              </p:custDataLst>
            </p:nvPr>
          </p:nvSpPr>
          <p:spPr>
            <a:xfrm>
              <a:off x="5902523" y="5473898"/>
              <a:ext cx="44640" cy="339329"/>
            </a:xfrm>
            <a:custGeom>
              <a:avLst/>
              <a:gdLst/>
              <a:ahLst/>
              <a:cxnLst/>
              <a:rect l="0" t="0" r="0" b="0"/>
              <a:pathLst>
                <a:path w="44640" h="339329">
                  <a:moveTo>
                    <a:pt x="35719" y="0"/>
                  </a:moveTo>
                  <a:lnTo>
                    <a:pt x="35719" y="0"/>
                  </a:lnTo>
                  <a:lnTo>
                    <a:pt x="43407" y="7688"/>
                  </a:lnTo>
                  <a:lnTo>
                    <a:pt x="44539" y="16510"/>
                  </a:lnTo>
                  <a:lnTo>
                    <a:pt x="44639" y="37857"/>
                  </a:lnTo>
                  <a:lnTo>
                    <a:pt x="41998" y="44276"/>
                  </a:lnTo>
                  <a:lnTo>
                    <a:pt x="39905" y="47376"/>
                  </a:lnTo>
                  <a:lnTo>
                    <a:pt x="36958" y="61223"/>
                  </a:lnTo>
                  <a:lnTo>
                    <a:pt x="35751" y="104593"/>
                  </a:lnTo>
                  <a:lnTo>
                    <a:pt x="35720" y="145876"/>
                  </a:lnTo>
                  <a:lnTo>
                    <a:pt x="34727" y="181572"/>
                  </a:lnTo>
                  <a:lnTo>
                    <a:pt x="27617" y="217289"/>
                  </a:lnTo>
                  <a:lnTo>
                    <a:pt x="26838" y="258961"/>
                  </a:lnTo>
                  <a:lnTo>
                    <a:pt x="25819" y="269874"/>
                  </a:lnTo>
                  <a:lnTo>
                    <a:pt x="19725" y="287612"/>
                  </a:lnTo>
                  <a:lnTo>
                    <a:pt x="17114" y="308632"/>
                  </a:lnTo>
                  <a:lnTo>
                    <a:pt x="8195" y="321285"/>
                  </a:lnTo>
                  <a:lnTo>
                    <a:pt x="3642" y="327340"/>
                  </a:lnTo>
                  <a:lnTo>
                    <a:pt x="0" y="33932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5" name="SMARTInkShape-245"/>
            <p:cNvSpPr/>
            <p:nvPr>
              <p:custDataLst>
                <p:tags r:id="rId34"/>
              </p:custDataLst>
            </p:nvPr>
          </p:nvSpPr>
          <p:spPr>
            <a:xfrm>
              <a:off x="5840014" y="5411758"/>
              <a:ext cx="276823" cy="106790"/>
            </a:xfrm>
            <a:custGeom>
              <a:avLst/>
              <a:gdLst/>
              <a:ahLst/>
              <a:cxnLst/>
              <a:rect l="0" t="0" r="0" b="0"/>
              <a:pathLst>
                <a:path w="276823" h="106790">
                  <a:moveTo>
                    <a:pt x="0" y="8562"/>
                  </a:moveTo>
                  <a:lnTo>
                    <a:pt x="0" y="8562"/>
                  </a:lnTo>
                  <a:lnTo>
                    <a:pt x="12430" y="8562"/>
                  </a:lnTo>
                  <a:lnTo>
                    <a:pt x="18093" y="5916"/>
                  </a:lnTo>
                  <a:lnTo>
                    <a:pt x="20991" y="3822"/>
                  </a:lnTo>
                  <a:lnTo>
                    <a:pt x="34553" y="874"/>
                  </a:lnTo>
                  <a:lnTo>
                    <a:pt x="51138" y="0"/>
                  </a:lnTo>
                  <a:lnTo>
                    <a:pt x="60102" y="2442"/>
                  </a:lnTo>
                  <a:lnTo>
                    <a:pt x="67392" y="5842"/>
                  </a:lnTo>
                  <a:lnTo>
                    <a:pt x="111447" y="17585"/>
                  </a:lnTo>
                  <a:lnTo>
                    <a:pt x="134226" y="25347"/>
                  </a:lnTo>
                  <a:lnTo>
                    <a:pt x="178437" y="52712"/>
                  </a:lnTo>
                  <a:lnTo>
                    <a:pt x="220258" y="74018"/>
                  </a:lnTo>
                  <a:lnTo>
                    <a:pt x="262019" y="102819"/>
                  </a:lnTo>
                  <a:lnTo>
                    <a:pt x="276822" y="10678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6" name="SMARTInkShape-246"/>
            <p:cNvSpPr/>
            <p:nvPr>
              <p:custDataLst>
                <p:tags r:id="rId35"/>
              </p:custDataLst>
            </p:nvPr>
          </p:nvSpPr>
          <p:spPr>
            <a:xfrm>
              <a:off x="6072188" y="5536406"/>
              <a:ext cx="98107" cy="178190"/>
            </a:xfrm>
            <a:custGeom>
              <a:avLst/>
              <a:gdLst/>
              <a:ahLst/>
              <a:cxnLst/>
              <a:rect l="0" t="0" r="0" b="0"/>
              <a:pathLst>
                <a:path w="98107" h="178190">
                  <a:moveTo>
                    <a:pt x="35718" y="44648"/>
                  </a:moveTo>
                  <a:lnTo>
                    <a:pt x="35718" y="44648"/>
                  </a:lnTo>
                  <a:lnTo>
                    <a:pt x="30978" y="49388"/>
                  </a:lnTo>
                  <a:lnTo>
                    <a:pt x="26004" y="51716"/>
                  </a:lnTo>
                  <a:lnTo>
                    <a:pt x="23290" y="52337"/>
                  </a:lnTo>
                  <a:lnTo>
                    <a:pt x="14726" y="57951"/>
                  </a:lnTo>
                  <a:lnTo>
                    <a:pt x="11506" y="63128"/>
                  </a:lnTo>
                  <a:lnTo>
                    <a:pt x="10647" y="65898"/>
                  </a:lnTo>
                  <a:lnTo>
                    <a:pt x="9082" y="67745"/>
                  </a:lnTo>
                  <a:lnTo>
                    <a:pt x="4698" y="69796"/>
                  </a:lnTo>
                  <a:lnTo>
                    <a:pt x="3131" y="71335"/>
                  </a:lnTo>
                  <a:lnTo>
                    <a:pt x="1393" y="75692"/>
                  </a:lnTo>
                  <a:lnTo>
                    <a:pt x="1" y="119065"/>
                  </a:lnTo>
                  <a:lnTo>
                    <a:pt x="0" y="127993"/>
                  </a:lnTo>
                  <a:lnTo>
                    <a:pt x="2645" y="133945"/>
                  </a:lnTo>
                  <a:lnTo>
                    <a:pt x="6137" y="139899"/>
                  </a:lnTo>
                  <a:lnTo>
                    <a:pt x="9095" y="148828"/>
                  </a:lnTo>
                  <a:lnTo>
                    <a:pt x="13301" y="154781"/>
                  </a:lnTo>
                  <a:lnTo>
                    <a:pt x="18479" y="158089"/>
                  </a:lnTo>
                  <a:lnTo>
                    <a:pt x="21249" y="158972"/>
                  </a:lnTo>
                  <a:lnTo>
                    <a:pt x="23095" y="160551"/>
                  </a:lnTo>
                  <a:lnTo>
                    <a:pt x="25147" y="164953"/>
                  </a:lnTo>
                  <a:lnTo>
                    <a:pt x="26686" y="166522"/>
                  </a:lnTo>
                  <a:lnTo>
                    <a:pt x="44538" y="177684"/>
                  </a:lnTo>
                  <a:lnTo>
                    <a:pt x="48899" y="178189"/>
                  </a:lnTo>
                  <a:lnTo>
                    <a:pt x="54144" y="175768"/>
                  </a:lnTo>
                  <a:lnTo>
                    <a:pt x="60855" y="170869"/>
                  </a:lnTo>
                  <a:lnTo>
                    <a:pt x="66758" y="170021"/>
                  </a:lnTo>
                  <a:lnTo>
                    <a:pt x="68317" y="168910"/>
                  </a:lnTo>
                  <a:lnTo>
                    <a:pt x="69357" y="167176"/>
                  </a:lnTo>
                  <a:lnTo>
                    <a:pt x="70051" y="165029"/>
                  </a:lnTo>
                  <a:lnTo>
                    <a:pt x="77299" y="153461"/>
                  </a:lnTo>
                  <a:lnTo>
                    <a:pt x="80450" y="139618"/>
                  </a:lnTo>
                  <a:lnTo>
                    <a:pt x="87255" y="125548"/>
                  </a:lnTo>
                  <a:lnTo>
                    <a:pt x="97957" y="83595"/>
                  </a:lnTo>
                  <a:lnTo>
                    <a:pt x="98106" y="77502"/>
                  </a:lnTo>
                  <a:lnTo>
                    <a:pt x="88546" y="38942"/>
                  </a:lnTo>
                  <a:lnTo>
                    <a:pt x="83230" y="28847"/>
                  </a:lnTo>
                  <a:lnTo>
                    <a:pt x="8036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7" name="SMARTInkShape-247"/>
            <p:cNvSpPr/>
            <p:nvPr>
              <p:custDataLst>
                <p:tags r:id="rId36"/>
              </p:custDataLst>
            </p:nvPr>
          </p:nvSpPr>
          <p:spPr>
            <a:xfrm>
              <a:off x="6286500" y="5491758"/>
              <a:ext cx="169655" cy="241102"/>
            </a:xfrm>
            <a:custGeom>
              <a:avLst/>
              <a:gdLst/>
              <a:ahLst/>
              <a:cxnLst/>
              <a:rect l="0" t="0" r="0" b="0"/>
              <a:pathLst>
                <a:path w="169655" h="241102">
                  <a:moveTo>
                    <a:pt x="62507" y="0"/>
                  </a:moveTo>
                  <a:lnTo>
                    <a:pt x="62507" y="0"/>
                  </a:lnTo>
                  <a:lnTo>
                    <a:pt x="62507" y="43372"/>
                  </a:lnTo>
                  <a:lnTo>
                    <a:pt x="53413" y="76313"/>
                  </a:lnTo>
                  <a:lnTo>
                    <a:pt x="47686" y="86993"/>
                  </a:lnTo>
                  <a:lnTo>
                    <a:pt x="37078" y="131110"/>
                  </a:lnTo>
                  <a:lnTo>
                    <a:pt x="33677" y="140292"/>
                  </a:lnTo>
                  <a:lnTo>
                    <a:pt x="21560" y="163554"/>
                  </a:lnTo>
                  <a:lnTo>
                    <a:pt x="9499" y="206676"/>
                  </a:lnTo>
                  <a:lnTo>
                    <a:pt x="8939" y="227482"/>
                  </a:lnTo>
                  <a:lnTo>
                    <a:pt x="7944" y="229045"/>
                  </a:lnTo>
                  <a:lnTo>
                    <a:pt x="6288" y="230087"/>
                  </a:lnTo>
                  <a:lnTo>
                    <a:pt x="4192" y="230781"/>
                  </a:lnTo>
                  <a:lnTo>
                    <a:pt x="2795" y="232237"/>
                  </a:lnTo>
                  <a:lnTo>
                    <a:pt x="1" y="241094"/>
                  </a:lnTo>
                  <a:lnTo>
                    <a:pt x="0" y="241101"/>
                  </a:lnTo>
                  <a:lnTo>
                    <a:pt x="4740" y="241101"/>
                  </a:lnTo>
                  <a:lnTo>
                    <a:pt x="6136" y="240109"/>
                  </a:lnTo>
                  <a:lnTo>
                    <a:pt x="7067" y="238455"/>
                  </a:lnTo>
                  <a:lnTo>
                    <a:pt x="7688" y="236361"/>
                  </a:lnTo>
                  <a:lnTo>
                    <a:pt x="9094" y="234964"/>
                  </a:lnTo>
                  <a:lnTo>
                    <a:pt x="13302" y="233413"/>
                  </a:lnTo>
                  <a:lnTo>
                    <a:pt x="14821" y="232006"/>
                  </a:lnTo>
                  <a:lnTo>
                    <a:pt x="22200" y="219852"/>
                  </a:lnTo>
                  <a:lnTo>
                    <a:pt x="40759" y="199405"/>
                  </a:lnTo>
                  <a:lnTo>
                    <a:pt x="46526" y="187519"/>
                  </a:lnTo>
                  <a:lnTo>
                    <a:pt x="89115" y="143059"/>
                  </a:lnTo>
                  <a:lnTo>
                    <a:pt x="93515" y="138656"/>
                  </a:lnTo>
                  <a:lnTo>
                    <a:pt x="98777" y="136038"/>
                  </a:lnTo>
                  <a:lnTo>
                    <a:pt x="101571" y="135340"/>
                  </a:lnTo>
                  <a:lnTo>
                    <a:pt x="116134" y="127061"/>
                  </a:lnTo>
                  <a:lnTo>
                    <a:pt x="145852" y="125051"/>
                  </a:lnTo>
                  <a:lnTo>
                    <a:pt x="151804" y="127677"/>
                  </a:lnTo>
                  <a:lnTo>
                    <a:pt x="154781" y="129767"/>
                  </a:lnTo>
                  <a:lnTo>
                    <a:pt x="158088" y="134734"/>
                  </a:lnTo>
                  <a:lnTo>
                    <a:pt x="160550" y="140250"/>
                  </a:lnTo>
                  <a:lnTo>
                    <a:pt x="166523" y="148931"/>
                  </a:lnTo>
                  <a:lnTo>
                    <a:pt x="168733" y="157787"/>
                  </a:lnTo>
                  <a:lnTo>
                    <a:pt x="169654" y="190499"/>
                  </a:lnTo>
                  <a:lnTo>
                    <a:pt x="167013" y="196453"/>
                  </a:lnTo>
                  <a:lnTo>
                    <a:pt x="147540" y="218530"/>
                  </a:lnTo>
                  <a:lnTo>
                    <a:pt x="142303" y="221148"/>
                  </a:lnTo>
                  <a:lnTo>
                    <a:pt x="139517" y="221846"/>
                  </a:lnTo>
                  <a:lnTo>
                    <a:pt x="124965" y="230125"/>
                  </a:lnTo>
                  <a:lnTo>
                    <a:pt x="108916" y="232051"/>
                  </a:lnTo>
                  <a:lnTo>
                    <a:pt x="97673" y="225088"/>
                  </a:lnTo>
                  <a:lnTo>
                    <a:pt x="53414" y="223242"/>
                  </a:lnTo>
                  <a:lnTo>
                    <a:pt x="50491" y="223242"/>
                  </a:lnTo>
                  <a:lnTo>
                    <a:pt x="48544" y="222250"/>
                  </a:lnTo>
                  <a:lnTo>
                    <a:pt x="47246" y="220596"/>
                  </a:lnTo>
                  <a:lnTo>
                    <a:pt x="46380" y="218502"/>
                  </a:lnTo>
                  <a:lnTo>
                    <a:pt x="44811" y="217105"/>
                  </a:lnTo>
                  <a:lnTo>
                    <a:pt x="40421" y="215554"/>
                  </a:lnTo>
                  <a:lnTo>
                    <a:pt x="32371" y="214680"/>
                  </a:lnTo>
                  <a:lnTo>
                    <a:pt x="30510" y="213565"/>
                  </a:lnTo>
                  <a:lnTo>
                    <a:pt x="29271" y="211829"/>
                  </a:lnTo>
                  <a:lnTo>
                    <a:pt x="28443" y="209680"/>
                  </a:lnTo>
                  <a:lnTo>
                    <a:pt x="26899" y="208248"/>
                  </a:lnTo>
                  <a:lnTo>
                    <a:pt x="17859" y="20538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8" name="SMARTInkShape-248"/>
            <p:cNvSpPr/>
            <p:nvPr>
              <p:custDataLst>
                <p:tags r:id="rId37"/>
              </p:custDataLst>
            </p:nvPr>
          </p:nvSpPr>
          <p:spPr>
            <a:xfrm>
              <a:off x="6572249" y="5554374"/>
              <a:ext cx="214314" cy="267769"/>
            </a:xfrm>
            <a:custGeom>
              <a:avLst/>
              <a:gdLst/>
              <a:ahLst/>
              <a:cxnLst/>
              <a:rect l="0" t="0" r="0" b="0"/>
              <a:pathLst>
                <a:path w="214314" h="267769">
                  <a:moveTo>
                    <a:pt x="0" y="107047"/>
                  </a:moveTo>
                  <a:lnTo>
                    <a:pt x="0" y="107047"/>
                  </a:lnTo>
                  <a:lnTo>
                    <a:pt x="4741" y="111788"/>
                  </a:lnTo>
                  <a:lnTo>
                    <a:pt x="7068" y="116761"/>
                  </a:lnTo>
                  <a:lnTo>
                    <a:pt x="7689" y="119476"/>
                  </a:lnTo>
                  <a:lnTo>
                    <a:pt x="9095" y="121287"/>
                  </a:lnTo>
                  <a:lnTo>
                    <a:pt x="13303" y="123298"/>
                  </a:lnTo>
                  <a:lnTo>
                    <a:pt x="13830" y="123834"/>
                  </a:lnTo>
                  <a:lnTo>
                    <a:pt x="13188" y="124191"/>
                  </a:lnTo>
                  <a:lnTo>
                    <a:pt x="11768" y="124431"/>
                  </a:lnTo>
                  <a:lnTo>
                    <a:pt x="11815" y="125581"/>
                  </a:lnTo>
                  <a:lnTo>
                    <a:pt x="16868" y="132554"/>
                  </a:lnTo>
                  <a:lnTo>
                    <a:pt x="16206" y="132982"/>
                  </a:lnTo>
                  <a:lnTo>
                    <a:pt x="8939" y="133837"/>
                  </a:lnTo>
                  <a:lnTo>
                    <a:pt x="13674" y="133837"/>
                  </a:lnTo>
                  <a:lnTo>
                    <a:pt x="15069" y="134829"/>
                  </a:lnTo>
                  <a:lnTo>
                    <a:pt x="16000" y="136482"/>
                  </a:lnTo>
                  <a:lnTo>
                    <a:pt x="17752" y="142398"/>
                  </a:lnTo>
                  <a:lnTo>
                    <a:pt x="25539" y="142734"/>
                  </a:lnTo>
                  <a:lnTo>
                    <a:pt x="33672" y="136623"/>
                  </a:lnTo>
                  <a:lnTo>
                    <a:pt x="41948" y="133670"/>
                  </a:lnTo>
                  <a:lnTo>
                    <a:pt x="50684" y="127944"/>
                  </a:lnTo>
                  <a:lnTo>
                    <a:pt x="59556" y="124815"/>
                  </a:lnTo>
                  <a:lnTo>
                    <a:pt x="87314" y="102007"/>
                  </a:lnTo>
                  <a:lnTo>
                    <a:pt x="105295" y="96240"/>
                  </a:lnTo>
                  <a:lnTo>
                    <a:pt x="142861" y="65031"/>
                  </a:lnTo>
                  <a:lnTo>
                    <a:pt x="148822" y="62577"/>
                  </a:lnTo>
                  <a:lnTo>
                    <a:pt x="193313" y="20890"/>
                  </a:lnTo>
                  <a:lnTo>
                    <a:pt x="205264" y="8941"/>
                  </a:lnTo>
                  <a:lnTo>
                    <a:pt x="210089" y="8857"/>
                  </a:lnTo>
                  <a:lnTo>
                    <a:pt x="211497" y="7853"/>
                  </a:lnTo>
                  <a:lnTo>
                    <a:pt x="212435" y="6191"/>
                  </a:lnTo>
                  <a:lnTo>
                    <a:pt x="214281" y="0"/>
                  </a:lnTo>
                  <a:lnTo>
                    <a:pt x="214313" y="20885"/>
                  </a:lnTo>
                  <a:lnTo>
                    <a:pt x="203290" y="62638"/>
                  </a:lnTo>
                  <a:lnTo>
                    <a:pt x="198479" y="80329"/>
                  </a:lnTo>
                  <a:lnTo>
                    <a:pt x="194408" y="98138"/>
                  </a:lnTo>
                  <a:lnTo>
                    <a:pt x="190584" y="111026"/>
                  </a:lnTo>
                  <a:lnTo>
                    <a:pt x="186800" y="153845"/>
                  </a:lnTo>
                  <a:lnTo>
                    <a:pt x="179445" y="190319"/>
                  </a:lnTo>
                  <a:lnTo>
                    <a:pt x="177854" y="208229"/>
                  </a:lnTo>
                  <a:lnTo>
                    <a:pt x="170232" y="240208"/>
                  </a:lnTo>
                  <a:lnTo>
                    <a:pt x="170043" y="243447"/>
                  </a:lnTo>
                  <a:lnTo>
                    <a:pt x="167187" y="249690"/>
                  </a:lnTo>
                  <a:lnTo>
                    <a:pt x="163603" y="255773"/>
                  </a:lnTo>
                  <a:lnTo>
                    <a:pt x="161112" y="266004"/>
                  </a:lnTo>
                  <a:lnTo>
                    <a:pt x="159994" y="266597"/>
                  </a:lnTo>
                  <a:lnTo>
                    <a:pt x="147177" y="267768"/>
                  </a:lnTo>
                  <a:lnTo>
                    <a:pt x="145743" y="266780"/>
                  </a:lnTo>
                  <a:lnTo>
                    <a:pt x="144787" y="265130"/>
                  </a:lnTo>
                  <a:lnTo>
                    <a:pt x="143442" y="258067"/>
                  </a:lnTo>
                  <a:lnTo>
                    <a:pt x="143253" y="255353"/>
                  </a:lnTo>
                  <a:lnTo>
                    <a:pt x="142135" y="253542"/>
                  </a:lnTo>
                  <a:lnTo>
                    <a:pt x="140398" y="252336"/>
                  </a:lnTo>
                  <a:lnTo>
                    <a:pt x="133946" y="24992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9" name="SMARTInkShape-249"/>
            <p:cNvSpPr/>
            <p:nvPr>
              <p:custDataLst>
                <p:tags r:id="rId38"/>
              </p:custDataLst>
            </p:nvPr>
          </p:nvSpPr>
          <p:spPr>
            <a:xfrm>
              <a:off x="6643687" y="5643562"/>
              <a:ext cx="142876" cy="80368"/>
            </a:xfrm>
            <a:custGeom>
              <a:avLst/>
              <a:gdLst/>
              <a:ahLst/>
              <a:cxnLst/>
              <a:rect l="0" t="0" r="0" b="0"/>
              <a:pathLst>
                <a:path w="142876" h="80368">
                  <a:moveTo>
                    <a:pt x="0" y="0"/>
                  </a:moveTo>
                  <a:lnTo>
                    <a:pt x="0" y="0"/>
                  </a:lnTo>
                  <a:lnTo>
                    <a:pt x="4741" y="4740"/>
                  </a:lnTo>
                  <a:lnTo>
                    <a:pt x="9714" y="7068"/>
                  </a:lnTo>
                  <a:lnTo>
                    <a:pt x="23916" y="9676"/>
                  </a:lnTo>
                  <a:lnTo>
                    <a:pt x="35739" y="15950"/>
                  </a:lnTo>
                  <a:lnTo>
                    <a:pt x="38709" y="16586"/>
                  </a:lnTo>
                  <a:lnTo>
                    <a:pt x="51597" y="23746"/>
                  </a:lnTo>
                  <a:lnTo>
                    <a:pt x="65669" y="26879"/>
                  </a:lnTo>
                  <a:lnTo>
                    <a:pt x="76564" y="33651"/>
                  </a:lnTo>
                  <a:lnTo>
                    <a:pt x="104158" y="58563"/>
                  </a:lnTo>
                  <a:lnTo>
                    <a:pt x="116082" y="64374"/>
                  </a:lnTo>
                  <a:lnTo>
                    <a:pt x="122038" y="68298"/>
                  </a:lnTo>
                  <a:lnTo>
                    <a:pt x="130968" y="71500"/>
                  </a:lnTo>
                  <a:lnTo>
                    <a:pt x="142875" y="8036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0" name="SMARTInkShape-250"/>
            <p:cNvSpPr/>
            <p:nvPr>
              <p:custDataLst>
                <p:tags r:id="rId39"/>
              </p:custDataLst>
            </p:nvPr>
          </p:nvSpPr>
          <p:spPr>
            <a:xfrm>
              <a:off x="6841392" y="5625703"/>
              <a:ext cx="123764" cy="178485"/>
            </a:xfrm>
            <a:custGeom>
              <a:avLst/>
              <a:gdLst/>
              <a:ahLst/>
              <a:cxnLst/>
              <a:rect l="0" t="0" r="0" b="0"/>
              <a:pathLst>
                <a:path w="123764" h="178485">
                  <a:moveTo>
                    <a:pt x="96974" y="0"/>
                  </a:moveTo>
                  <a:lnTo>
                    <a:pt x="96974" y="0"/>
                  </a:lnTo>
                  <a:lnTo>
                    <a:pt x="92235" y="0"/>
                  </a:lnTo>
                  <a:lnTo>
                    <a:pt x="90838" y="992"/>
                  </a:lnTo>
                  <a:lnTo>
                    <a:pt x="89907" y="2645"/>
                  </a:lnTo>
                  <a:lnTo>
                    <a:pt x="89287" y="4740"/>
                  </a:lnTo>
                  <a:lnTo>
                    <a:pt x="83673" y="12428"/>
                  </a:lnTo>
                  <a:lnTo>
                    <a:pt x="78496" y="15445"/>
                  </a:lnTo>
                  <a:lnTo>
                    <a:pt x="72888" y="17778"/>
                  </a:lnTo>
                  <a:lnTo>
                    <a:pt x="40417" y="47658"/>
                  </a:lnTo>
                  <a:lnTo>
                    <a:pt x="29506" y="65675"/>
                  </a:lnTo>
                  <a:lnTo>
                    <a:pt x="27301" y="73176"/>
                  </a:lnTo>
                  <a:lnTo>
                    <a:pt x="25721" y="75573"/>
                  </a:lnTo>
                  <a:lnTo>
                    <a:pt x="23675" y="77171"/>
                  </a:lnTo>
                  <a:lnTo>
                    <a:pt x="21319" y="78237"/>
                  </a:lnTo>
                  <a:lnTo>
                    <a:pt x="19748" y="79939"/>
                  </a:lnTo>
                  <a:lnTo>
                    <a:pt x="14583" y="89800"/>
                  </a:lnTo>
                  <a:lnTo>
                    <a:pt x="10747" y="95475"/>
                  </a:lnTo>
                  <a:lnTo>
                    <a:pt x="8588" y="104245"/>
                  </a:lnTo>
                  <a:lnTo>
                    <a:pt x="7798" y="114331"/>
                  </a:lnTo>
                  <a:lnTo>
                    <a:pt x="1564" y="122868"/>
                  </a:lnTo>
                  <a:lnTo>
                    <a:pt x="0" y="128360"/>
                  </a:lnTo>
                  <a:lnTo>
                    <a:pt x="576" y="130223"/>
                  </a:lnTo>
                  <a:lnTo>
                    <a:pt x="1951" y="131462"/>
                  </a:lnTo>
                  <a:lnTo>
                    <a:pt x="3859" y="132290"/>
                  </a:lnTo>
                  <a:lnTo>
                    <a:pt x="5133" y="133834"/>
                  </a:lnTo>
                  <a:lnTo>
                    <a:pt x="6547" y="138196"/>
                  </a:lnTo>
                  <a:lnTo>
                    <a:pt x="7343" y="146228"/>
                  </a:lnTo>
                  <a:lnTo>
                    <a:pt x="8446" y="148088"/>
                  </a:lnTo>
                  <a:lnTo>
                    <a:pt x="10174" y="149326"/>
                  </a:lnTo>
                  <a:lnTo>
                    <a:pt x="12318" y="150151"/>
                  </a:lnTo>
                  <a:lnTo>
                    <a:pt x="13748" y="151695"/>
                  </a:lnTo>
                  <a:lnTo>
                    <a:pt x="15337" y="156055"/>
                  </a:lnTo>
                  <a:lnTo>
                    <a:pt x="16752" y="157614"/>
                  </a:lnTo>
                  <a:lnTo>
                    <a:pt x="20971" y="159348"/>
                  </a:lnTo>
                  <a:lnTo>
                    <a:pt x="22493" y="160803"/>
                  </a:lnTo>
                  <a:lnTo>
                    <a:pt x="24185" y="165064"/>
                  </a:lnTo>
                  <a:lnTo>
                    <a:pt x="25628" y="166598"/>
                  </a:lnTo>
                  <a:lnTo>
                    <a:pt x="29877" y="168301"/>
                  </a:lnTo>
                  <a:lnTo>
                    <a:pt x="50597" y="169629"/>
                  </a:lnTo>
                  <a:lnTo>
                    <a:pt x="59863" y="177349"/>
                  </a:lnTo>
                  <a:lnTo>
                    <a:pt x="65584" y="178225"/>
                  </a:lnTo>
                  <a:lnTo>
                    <a:pt x="73563" y="178484"/>
                  </a:lnTo>
                  <a:lnTo>
                    <a:pt x="75414" y="177529"/>
                  </a:lnTo>
                  <a:lnTo>
                    <a:pt x="76647" y="175898"/>
                  </a:lnTo>
                  <a:lnTo>
                    <a:pt x="77470" y="173822"/>
                  </a:lnTo>
                  <a:lnTo>
                    <a:pt x="79010" y="172436"/>
                  </a:lnTo>
                  <a:lnTo>
                    <a:pt x="86660" y="170030"/>
                  </a:lnTo>
                  <a:lnTo>
                    <a:pt x="104544" y="169666"/>
                  </a:lnTo>
                  <a:lnTo>
                    <a:pt x="113473" y="161976"/>
                  </a:lnTo>
                  <a:lnTo>
                    <a:pt x="123763" y="16073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1" name="SMARTInkShape-251"/>
            <p:cNvSpPr/>
            <p:nvPr>
              <p:custDataLst>
                <p:tags r:id="rId40"/>
              </p:custDataLst>
            </p:nvPr>
          </p:nvSpPr>
          <p:spPr>
            <a:xfrm>
              <a:off x="7027665" y="5688211"/>
              <a:ext cx="89296" cy="169665"/>
            </a:xfrm>
            <a:custGeom>
              <a:avLst/>
              <a:gdLst/>
              <a:ahLst/>
              <a:cxnLst/>
              <a:rect l="0" t="0" r="0" b="0"/>
              <a:pathLst>
                <a:path w="89296" h="169665">
                  <a:moveTo>
                    <a:pt x="89295" y="0"/>
                  </a:moveTo>
                  <a:lnTo>
                    <a:pt x="89295" y="0"/>
                  </a:lnTo>
                  <a:lnTo>
                    <a:pt x="59407" y="0"/>
                  </a:lnTo>
                  <a:lnTo>
                    <a:pt x="57465" y="992"/>
                  </a:lnTo>
                  <a:lnTo>
                    <a:pt x="56169" y="2645"/>
                  </a:lnTo>
                  <a:lnTo>
                    <a:pt x="55303" y="4740"/>
                  </a:lnTo>
                  <a:lnTo>
                    <a:pt x="52744" y="6136"/>
                  </a:lnTo>
                  <a:lnTo>
                    <a:pt x="41644" y="9094"/>
                  </a:lnTo>
                  <a:lnTo>
                    <a:pt x="39669" y="11023"/>
                  </a:lnTo>
                  <a:lnTo>
                    <a:pt x="38351" y="13302"/>
                  </a:lnTo>
                  <a:lnTo>
                    <a:pt x="36481" y="14821"/>
                  </a:lnTo>
                  <a:lnTo>
                    <a:pt x="26350" y="19905"/>
                  </a:lnTo>
                  <a:lnTo>
                    <a:pt x="1756" y="42919"/>
                  </a:lnTo>
                  <a:lnTo>
                    <a:pt x="780" y="46526"/>
                  </a:lnTo>
                  <a:lnTo>
                    <a:pt x="3" y="88093"/>
                  </a:lnTo>
                  <a:lnTo>
                    <a:pt x="0" y="95224"/>
                  </a:lnTo>
                  <a:lnTo>
                    <a:pt x="11023" y="124580"/>
                  </a:lnTo>
                  <a:lnTo>
                    <a:pt x="14821" y="130775"/>
                  </a:lnTo>
                  <a:lnTo>
                    <a:pt x="17951" y="139841"/>
                  </a:lnTo>
                  <a:lnTo>
                    <a:pt x="33252" y="160731"/>
                  </a:lnTo>
                  <a:lnTo>
                    <a:pt x="35717" y="16966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2" name="SMARTInkShape-252"/>
            <p:cNvSpPr/>
            <p:nvPr>
              <p:custDataLst>
                <p:tags r:id="rId41"/>
              </p:custDataLst>
            </p:nvPr>
          </p:nvSpPr>
          <p:spPr>
            <a:xfrm>
              <a:off x="7224126" y="5670351"/>
              <a:ext cx="98217" cy="240948"/>
            </a:xfrm>
            <a:custGeom>
              <a:avLst/>
              <a:gdLst/>
              <a:ahLst/>
              <a:cxnLst/>
              <a:rect l="0" t="0" r="0" b="0"/>
              <a:pathLst>
                <a:path w="98217" h="240948">
                  <a:moveTo>
                    <a:pt x="26779" y="62508"/>
                  </a:moveTo>
                  <a:lnTo>
                    <a:pt x="26779" y="62508"/>
                  </a:lnTo>
                  <a:lnTo>
                    <a:pt x="22040" y="62508"/>
                  </a:lnTo>
                  <a:lnTo>
                    <a:pt x="17066" y="65154"/>
                  </a:lnTo>
                  <a:lnTo>
                    <a:pt x="10530" y="70196"/>
                  </a:lnTo>
                  <a:lnTo>
                    <a:pt x="9636" y="73531"/>
                  </a:lnTo>
                  <a:lnTo>
                    <a:pt x="9061" y="83758"/>
                  </a:lnTo>
                  <a:lnTo>
                    <a:pt x="8022" y="85603"/>
                  </a:lnTo>
                  <a:lnTo>
                    <a:pt x="6337" y="86836"/>
                  </a:lnTo>
                  <a:lnTo>
                    <a:pt x="4222" y="87656"/>
                  </a:lnTo>
                  <a:lnTo>
                    <a:pt x="2811" y="90187"/>
                  </a:lnTo>
                  <a:lnTo>
                    <a:pt x="238" y="113527"/>
                  </a:lnTo>
                  <a:lnTo>
                    <a:pt x="0" y="150202"/>
                  </a:lnTo>
                  <a:lnTo>
                    <a:pt x="2641" y="158700"/>
                  </a:lnTo>
                  <a:lnTo>
                    <a:pt x="6130" y="166776"/>
                  </a:lnTo>
                  <a:lnTo>
                    <a:pt x="9085" y="181486"/>
                  </a:lnTo>
                  <a:lnTo>
                    <a:pt x="15825" y="195849"/>
                  </a:lnTo>
                  <a:lnTo>
                    <a:pt x="18575" y="211256"/>
                  </a:lnTo>
                  <a:lnTo>
                    <a:pt x="30244" y="226208"/>
                  </a:lnTo>
                  <a:lnTo>
                    <a:pt x="41760" y="237131"/>
                  </a:lnTo>
                  <a:lnTo>
                    <a:pt x="51817" y="240578"/>
                  </a:lnTo>
                  <a:lnTo>
                    <a:pt x="57790" y="240947"/>
                  </a:lnTo>
                  <a:lnTo>
                    <a:pt x="59360" y="240006"/>
                  </a:lnTo>
                  <a:lnTo>
                    <a:pt x="60406" y="238387"/>
                  </a:lnTo>
                  <a:lnTo>
                    <a:pt x="61103" y="236315"/>
                  </a:lnTo>
                  <a:lnTo>
                    <a:pt x="62560" y="234935"/>
                  </a:lnTo>
                  <a:lnTo>
                    <a:pt x="72029" y="230072"/>
                  </a:lnTo>
                  <a:lnTo>
                    <a:pt x="83453" y="219851"/>
                  </a:lnTo>
                  <a:lnTo>
                    <a:pt x="86695" y="211482"/>
                  </a:lnTo>
                  <a:lnTo>
                    <a:pt x="89128" y="202141"/>
                  </a:lnTo>
                  <a:lnTo>
                    <a:pt x="96128" y="188059"/>
                  </a:lnTo>
                  <a:lnTo>
                    <a:pt x="98181" y="144465"/>
                  </a:lnTo>
                  <a:lnTo>
                    <a:pt x="98216" y="100819"/>
                  </a:lnTo>
                  <a:lnTo>
                    <a:pt x="97226" y="92433"/>
                  </a:lnTo>
                  <a:lnTo>
                    <a:pt x="87194" y="53413"/>
                  </a:lnTo>
                  <a:lnTo>
                    <a:pt x="71244" y="20491"/>
                  </a:lnTo>
                  <a:lnTo>
                    <a:pt x="66386" y="13077"/>
                  </a:lnTo>
                  <a:lnTo>
                    <a:pt x="62498"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655" name="SMARTInkShape-Group43"/>
          <p:cNvGrpSpPr/>
          <p:nvPr/>
        </p:nvGrpSpPr>
        <p:grpSpPr>
          <a:xfrm>
            <a:off x="6670476" y="3598806"/>
            <a:ext cx="1741290" cy="1517906"/>
            <a:chOff x="6670476" y="3598806"/>
            <a:chExt cx="1741290" cy="1517906"/>
          </a:xfrm>
        </p:grpSpPr>
        <p:sp>
          <p:nvSpPr>
            <p:cNvPr id="634" name="SMARTInkShape-253"/>
            <p:cNvSpPr/>
            <p:nvPr>
              <p:custDataLst>
                <p:tags r:id="rId12"/>
              </p:custDataLst>
            </p:nvPr>
          </p:nvSpPr>
          <p:spPr>
            <a:xfrm>
              <a:off x="7250905" y="3946954"/>
              <a:ext cx="80369" cy="160703"/>
            </a:xfrm>
            <a:custGeom>
              <a:avLst/>
              <a:gdLst/>
              <a:ahLst/>
              <a:cxnLst/>
              <a:rect l="0" t="0" r="0" b="0"/>
              <a:pathLst>
                <a:path w="80369" h="160703">
                  <a:moveTo>
                    <a:pt x="0" y="8897"/>
                  </a:moveTo>
                  <a:lnTo>
                    <a:pt x="0" y="8897"/>
                  </a:lnTo>
                  <a:lnTo>
                    <a:pt x="4741" y="13638"/>
                  </a:lnTo>
                  <a:lnTo>
                    <a:pt x="9714" y="15965"/>
                  </a:lnTo>
                  <a:lnTo>
                    <a:pt x="44128" y="17824"/>
                  </a:lnTo>
                  <a:lnTo>
                    <a:pt x="53545" y="8930"/>
                  </a:lnTo>
                  <a:lnTo>
                    <a:pt x="53569" y="4166"/>
                  </a:lnTo>
                  <a:lnTo>
                    <a:pt x="52580" y="2767"/>
                  </a:lnTo>
                  <a:lnTo>
                    <a:pt x="50928" y="1834"/>
                  </a:lnTo>
                  <a:lnTo>
                    <a:pt x="44484" y="214"/>
                  </a:lnTo>
                  <a:lnTo>
                    <a:pt x="32330" y="0"/>
                  </a:lnTo>
                  <a:lnTo>
                    <a:pt x="30483" y="981"/>
                  </a:lnTo>
                  <a:lnTo>
                    <a:pt x="29251" y="2628"/>
                  </a:lnTo>
                  <a:lnTo>
                    <a:pt x="28431" y="4718"/>
                  </a:lnTo>
                  <a:lnTo>
                    <a:pt x="26892" y="6111"/>
                  </a:lnTo>
                  <a:lnTo>
                    <a:pt x="17292" y="10993"/>
                  </a:lnTo>
                  <a:lnTo>
                    <a:pt x="5842" y="21218"/>
                  </a:lnTo>
                  <a:lnTo>
                    <a:pt x="2597" y="26941"/>
                  </a:lnTo>
                  <a:lnTo>
                    <a:pt x="514" y="38699"/>
                  </a:lnTo>
                  <a:lnTo>
                    <a:pt x="5" y="82944"/>
                  </a:lnTo>
                  <a:lnTo>
                    <a:pt x="2648" y="89102"/>
                  </a:lnTo>
                  <a:lnTo>
                    <a:pt x="14240" y="110263"/>
                  </a:lnTo>
                  <a:lnTo>
                    <a:pt x="17781" y="121173"/>
                  </a:lnTo>
                  <a:lnTo>
                    <a:pt x="41748" y="148774"/>
                  </a:lnTo>
                  <a:lnTo>
                    <a:pt x="50625" y="156727"/>
                  </a:lnTo>
                  <a:lnTo>
                    <a:pt x="56566" y="158935"/>
                  </a:lnTo>
                  <a:lnTo>
                    <a:pt x="80368" y="16070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5" name="SMARTInkShape-254"/>
            <p:cNvSpPr/>
            <p:nvPr>
              <p:custDataLst>
                <p:tags r:id="rId13"/>
              </p:custDataLst>
            </p:nvPr>
          </p:nvSpPr>
          <p:spPr>
            <a:xfrm>
              <a:off x="7366991" y="3964781"/>
              <a:ext cx="178595" cy="151806"/>
            </a:xfrm>
            <a:custGeom>
              <a:avLst/>
              <a:gdLst/>
              <a:ahLst/>
              <a:cxnLst/>
              <a:rect l="0" t="0" r="0" b="0"/>
              <a:pathLst>
                <a:path w="178595" h="151806">
                  <a:moveTo>
                    <a:pt x="0" y="107156"/>
                  </a:moveTo>
                  <a:lnTo>
                    <a:pt x="0" y="107156"/>
                  </a:lnTo>
                  <a:lnTo>
                    <a:pt x="7689" y="99468"/>
                  </a:lnTo>
                  <a:lnTo>
                    <a:pt x="9677" y="91343"/>
                  </a:lnTo>
                  <a:lnTo>
                    <a:pt x="42058" y="53528"/>
                  </a:lnTo>
                  <a:lnTo>
                    <a:pt x="42921" y="50568"/>
                  </a:lnTo>
                  <a:lnTo>
                    <a:pt x="44489" y="48595"/>
                  </a:lnTo>
                  <a:lnTo>
                    <a:pt x="80924" y="19939"/>
                  </a:lnTo>
                  <a:lnTo>
                    <a:pt x="83715" y="19246"/>
                  </a:lnTo>
                  <a:lnTo>
                    <a:pt x="85577" y="17791"/>
                  </a:lnTo>
                  <a:lnTo>
                    <a:pt x="88808" y="10293"/>
                  </a:lnTo>
                  <a:lnTo>
                    <a:pt x="91726" y="9535"/>
                  </a:lnTo>
                  <a:lnTo>
                    <a:pt x="93892" y="9333"/>
                  </a:lnTo>
                  <a:lnTo>
                    <a:pt x="95338" y="8207"/>
                  </a:lnTo>
                  <a:lnTo>
                    <a:pt x="98205" y="75"/>
                  </a:lnTo>
                  <a:lnTo>
                    <a:pt x="98227" y="0"/>
                  </a:lnTo>
                  <a:lnTo>
                    <a:pt x="98227" y="4741"/>
                  </a:lnTo>
                  <a:lnTo>
                    <a:pt x="97236" y="6137"/>
                  </a:lnTo>
                  <a:lnTo>
                    <a:pt x="95582" y="7068"/>
                  </a:lnTo>
                  <a:lnTo>
                    <a:pt x="93488" y="7689"/>
                  </a:lnTo>
                  <a:lnTo>
                    <a:pt x="92091" y="9095"/>
                  </a:lnTo>
                  <a:lnTo>
                    <a:pt x="90539" y="13302"/>
                  </a:lnTo>
                  <a:lnTo>
                    <a:pt x="89133" y="14821"/>
                  </a:lnTo>
                  <a:lnTo>
                    <a:pt x="84925" y="16509"/>
                  </a:lnTo>
                  <a:lnTo>
                    <a:pt x="83406" y="17951"/>
                  </a:lnTo>
                  <a:lnTo>
                    <a:pt x="80768" y="25429"/>
                  </a:lnTo>
                  <a:lnTo>
                    <a:pt x="80371" y="56590"/>
                  </a:lnTo>
                  <a:lnTo>
                    <a:pt x="83016" y="62524"/>
                  </a:lnTo>
                  <a:lnTo>
                    <a:pt x="86506" y="68468"/>
                  </a:lnTo>
                  <a:lnTo>
                    <a:pt x="89462" y="77393"/>
                  </a:lnTo>
                  <a:lnTo>
                    <a:pt x="95190" y="86321"/>
                  </a:lnTo>
                  <a:lnTo>
                    <a:pt x="98320" y="95250"/>
                  </a:lnTo>
                  <a:lnTo>
                    <a:pt x="102568" y="101203"/>
                  </a:lnTo>
                  <a:lnTo>
                    <a:pt x="107764" y="104511"/>
                  </a:lnTo>
                  <a:lnTo>
                    <a:pt x="113380" y="106973"/>
                  </a:lnTo>
                  <a:lnTo>
                    <a:pt x="119184" y="111374"/>
                  </a:lnTo>
                  <a:lnTo>
                    <a:pt x="122425" y="116638"/>
                  </a:lnTo>
                  <a:lnTo>
                    <a:pt x="124856" y="122285"/>
                  </a:lnTo>
                  <a:lnTo>
                    <a:pt x="129244" y="128101"/>
                  </a:lnTo>
                  <a:lnTo>
                    <a:pt x="134502" y="131348"/>
                  </a:lnTo>
                  <a:lnTo>
                    <a:pt x="137294" y="132213"/>
                  </a:lnTo>
                  <a:lnTo>
                    <a:pt x="139155" y="133783"/>
                  </a:lnTo>
                  <a:lnTo>
                    <a:pt x="141222" y="138173"/>
                  </a:lnTo>
                  <a:lnTo>
                    <a:pt x="142765" y="139740"/>
                  </a:lnTo>
                  <a:lnTo>
                    <a:pt x="160625" y="150896"/>
                  </a:lnTo>
                  <a:lnTo>
                    <a:pt x="178594" y="15180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6" name="SMARTInkShape-255"/>
            <p:cNvSpPr/>
            <p:nvPr>
              <p:custDataLst>
                <p:tags r:id="rId14"/>
              </p:custDataLst>
            </p:nvPr>
          </p:nvSpPr>
          <p:spPr>
            <a:xfrm>
              <a:off x="7545585" y="3991580"/>
              <a:ext cx="116087" cy="267866"/>
            </a:xfrm>
            <a:custGeom>
              <a:avLst/>
              <a:gdLst/>
              <a:ahLst/>
              <a:cxnLst/>
              <a:rect l="0" t="0" r="0" b="0"/>
              <a:pathLst>
                <a:path w="116087" h="267866">
                  <a:moveTo>
                    <a:pt x="116086" y="53568"/>
                  </a:moveTo>
                  <a:lnTo>
                    <a:pt x="116086" y="53568"/>
                  </a:lnTo>
                  <a:lnTo>
                    <a:pt x="116086" y="41139"/>
                  </a:lnTo>
                  <a:lnTo>
                    <a:pt x="115095" y="39329"/>
                  </a:lnTo>
                  <a:lnTo>
                    <a:pt x="113441" y="38122"/>
                  </a:lnTo>
                  <a:lnTo>
                    <a:pt x="111347" y="37318"/>
                  </a:lnTo>
                  <a:lnTo>
                    <a:pt x="109950" y="35790"/>
                  </a:lnTo>
                  <a:lnTo>
                    <a:pt x="106410" y="26708"/>
                  </a:lnTo>
                  <a:lnTo>
                    <a:pt x="80401" y="23"/>
                  </a:lnTo>
                  <a:lnTo>
                    <a:pt x="75637" y="0"/>
                  </a:lnTo>
                  <a:lnTo>
                    <a:pt x="74237" y="989"/>
                  </a:lnTo>
                  <a:lnTo>
                    <a:pt x="73304" y="2641"/>
                  </a:lnTo>
                  <a:lnTo>
                    <a:pt x="71547" y="16241"/>
                  </a:lnTo>
                  <a:lnTo>
                    <a:pt x="71438" y="51815"/>
                  </a:lnTo>
                  <a:lnTo>
                    <a:pt x="70446" y="52399"/>
                  </a:lnTo>
                  <a:lnTo>
                    <a:pt x="66698" y="53048"/>
                  </a:lnTo>
                  <a:lnTo>
                    <a:pt x="65302" y="54214"/>
                  </a:lnTo>
                  <a:lnTo>
                    <a:pt x="63750" y="58155"/>
                  </a:lnTo>
                  <a:lnTo>
                    <a:pt x="62877" y="65951"/>
                  </a:lnTo>
                  <a:lnTo>
                    <a:pt x="61762" y="67777"/>
                  </a:lnTo>
                  <a:lnTo>
                    <a:pt x="60026" y="68993"/>
                  </a:lnTo>
                  <a:lnTo>
                    <a:pt x="57876" y="69805"/>
                  </a:lnTo>
                  <a:lnTo>
                    <a:pt x="56444" y="71338"/>
                  </a:lnTo>
                  <a:lnTo>
                    <a:pt x="54853" y="75687"/>
                  </a:lnTo>
                  <a:lnTo>
                    <a:pt x="53436" y="77244"/>
                  </a:lnTo>
                  <a:lnTo>
                    <a:pt x="44560" y="81076"/>
                  </a:lnTo>
                  <a:lnTo>
                    <a:pt x="28150" y="96863"/>
                  </a:lnTo>
                  <a:lnTo>
                    <a:pt x="27193" y="102556"/>
                  </a:lnTo>
                  <a:lnTo>
                    <a:pt x="26909" y="110527"/>
                  </a:lnTo>
                  <a:lnTo>
                    <a:pt x="29488" y="116255"/>
                  </a:lnTo>
                  <a:lnTo>
                    <a:pt x="41035" y="131975"/>
                  </a:lnTo>
                  <a:lnTo>
                    <a:pt x="45563" y="147025"/>
                  </a:lnTo>
                  <a:lnTo>
                    <a:pt x="74160" y="188772"/>
                  </a:lnTo>
                  <a:lnTo>
                    <a:pt x="94243" y="225465"/>
                  </a:lnTo>
                  <a:lnTo>
                    <a:pt x="96457" y="233485"/>
                  </a:lnTo>
                  <a:lnTo>
                    <a:pt x="98040" y="236020"/>
                  </a:lnTo>
                  <a:lnTo>
                    <a:pt x="100087" y="237711"/>
                  </a:lnTo>
                  <a:lnTo>
                    <a:pt x="102444" y="238838"/>
                  </a:lnTo>
                  <a:lnTo>
                    <a:pt x="104015" y="240581"/>
                  </a:lnTo>
                  <a:lnTo>
                    <a:pt x="105760" y="245164"/>
                  </a:lnTo>
                  <a:lnTo>
                    <a:pt x="106743" y="253323"/>
                  </a:lnTo>
                  <a:lnTo>
                    <a:pt x="105889" y="255199"/>
                  </a:lnTo>
                  <a:lnTo>
                    <a:pt x="104327" y="256449"/>
                  </a:lnTo>
                  <a:lnTo>
                    <a:pt x="102294" y="257284"/>
                  </a:lnTo>
                  <a:lnTo>
                    <a:pt x="100938" y="258831"/>
                  </a:lnTo>
                  <a:lnTo>
                    <a:pt x="99433" y="263197"/>
                  </a:lnTo>
                  <a:lnTo>
                    <a:pt x="98038" y="264758"/>
                  </a:lnTo>
                  <a:lnTo>
                    <a:pt x="93843" y="266493"/>
                  </a:lnTo>
                  <a:lnTo>
                    <a:pt x="51468" y="267865"/>
                  </a:lnTo>
                  <a:lnTo>
                    <a:pt x="40734" y="266881"/>
                  </a:lnTo>
                  <a:lnTo>
                    <a:pt x="0" y="25895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7" name="SMARTInkShape-256"/>
            <p:cNvSpPr/>
            <p:nvPr>
              <p:custDataLst>
                <p:tags r:id="rId15"/>
              </p:custDataLst>
            </p:nvPr>
          </p:nvSpPr>
          <p:spPr>
            <a:xfrm>
              <a:off x="6817247" y="4214822"/>
              <a:ext cx="201488" cy="205374"/>
            </a:xfrm>
            <a:custGeom>
              <a:avLst/>
              <a:gdLst/>
              <a:ahLst/>
              <a:cxnLst/>
              <a:rect l="0" t="0" r="0" b="0"/>
              <a:pathLst>
                <a:path w="201488" h="205374">
                  <a:moveTo>
                    <a:pt x="201487" y="8920"/>
                  </a:moveTo>
                  <a:lnTo>
                    <a:pt x="201487" y="8920"/>
                  </a:lnTo>
                  <a:lnTo>
                    <a:pt x="196747" y="8920"/>
                  </a:lnTo>
                  <a:lnTo>
                    <a:pt x="191773" y="6274"/>
                  </a:lnTo>
                  <a:lnTo>
                    <a:pt x="186256" y="2783"/>
                  </a:lnTo>
                  <a:lnTo>
                    <a:pt x="174629" y="542"/>
                  </a:lnTo>
                  <a:lnTo>
                    <a:pt x="132502" y="0"/>
                  </a:lnTo>
                  <a:lnTo>
                    <a:pt x="123533" y="2640"/>
                  </a:lnTo>
                  <a:lnTo>
                    <a:pt x="100209" y="12420"/>
                  </a:lnTo>
                  <a:lnTo>
                    <a:pt x="74068" y="18762"/>
                  </a:lnTo>
                  <a:lnTo>
                    <a:pt x="33581" y="47360"/>
                  </a:lnTo>
                  <a:lnTo>
                    <a:pt x="11403" y="73141"/>
                  </a:lnTo>
                  <a:lnTo>
                    <a:pt x="7865" y="79796"/>
                  </a:lnTo>
                  <a:lnTo>
                    <a:pt x="0" y="110285"/>
                  </a:lnTo>
                  <a:lnTo>
                    <a:pt x="7298" y="136416"/>
                  </a:lnTo>
                  <a:lnTo>
                    <a:pt x="23092" y="167226"/>
                  </a:lnTo>
                  <a:lnTo>
                    <a:pt x="44931" y="190354"/>
                  </a:lnTo>
                  <a:lnTo>
                    <a:pt x="56170" y="198037"/>
                  </a:lnTo>
                  <a:lnTo>
                    <a:pt x="94330" y="20537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8" name="SMARTInkShape-257"/>
            <p:cNvSpPr/>
            <p:nvPr>
              <p:custDataLst>
                <p:tags r:id="rId16"/>
              </p:custDataLst>
            </p:nvPr>
          </p:nvSpPr>
          <p:spPr>
            <a:xfrm>
              <a:off x="7072357" y="4330898"/>
              <a:ext cx="133856" cy="141590"/>
            </a:xfrm>
            <a:custGeom>
              <a:avLst/>
              <a:gdLst/>
              <a:ahLst/>
              <a:cxnLst/>
              <a:rect l="0" t="0" r="0" b="0"/>
              <a:pathLst>
                <a:path w="133856" h="141590">
                  <a:moveTo>
                    <a:pt x="71392" y="8930"/>
                  </a:moveTo>
                  <a:lnTo>
                    <a:pt x="71392" y="8930"/>
                  </a:lnTo>
                  <a:lnTo>
                    <a:pt x="36841" y="8930"/>
                  </a:lnTo>
                  <a:lnTo>
                    <a:pt x="33475" y="9922"/>
                  </a:lnTo>
                  <a:lnTo>
                    <a:pt x="31232" y="11575"/>
                  </a:lnTo>
                  <a:lnTo>
                    <a:pt x="29736" y="13671"/>
                  </a:lnTo>
                  <a:lnTo>
                    <a:pt x="27746" y="15067"/>
                  </a:lnTo>
                  <a:lnTo>
                    <a:pt x="20206" y="18024"/>
                  </a:lnTo>
                  <a:lnTo>
                    <a:pt x="5831" y="30180"/>
                  </a:lnTo>
                  <a:lnTo>
                    <a:pt x="2566" y="35903"/>
                  </a:lnTo>
                  <a:lnTo>
                    <a:pt x="471" y="47661"/>
                  </a:lnTo>
                  <a:lnTo>
                    <a:pt x="0" y="65488"/>
                  </a:lnTo>
                  <a:lnTo>
                    <a:pt x="13259" y="97888"/>
                  </a:lnTo>
                  <a:lnTo>
                    <a:pt x="15769" y="100977"/>
                  </a:lnTo>
                  <a:lnTo>
                    <a:pt x="58667" y="130032"/>
                  </a:lnTo>
                  <a:lnTo>
                    <a:pt x="68174" y="132786"/>
                  </a:lnTo>
                  <a:lnTo>
                    <a:pt x="78266" y="134594"/>
                  </a:lnTo>
                  <a:lnTo>
                    <a:pt x="99908" y="141589"/>
                  </a:lnTo>
                  <a:lnTo>
                    <a:pt x="103301" y="141026"/>
                  </a:lnTo>
                  <a:lnTo>
                    <a:pt x="124922" y="131801"/>
                  </a:lnTo>
                  <a:lnTo>
                    <a:pt x="127915" y="129539"/>
                  </a:lnTo>
                  <a:lnTo>
                    <a:pt x="131240" y="124380"/>
                  </a:lnTo>
                  <a:lnTo>
                    <a:pt x="133374" y="112984"/>
                  </a:lnTo>
                  <a:lnTo>
                    <a:pt x="133855" y="87551"/>
                  </a:lnTo>
                  <a:lnTo>
                    <a:pt x="131234" y="80914"/>
                  </a:lnTo>
                  <a:lnTo>
                    <a:pt x="129147" y="77755"/>
                  </a:lnTo>
                  <a:lnTo>
                    <a:pt x="122875" y="55488"/>
                  </a:lnTo>
                  <a:lnTo>
                    <a:pt x="86266" y="14893"/>
                  </a:lnTo>
                  <a:lnTo>
                    <a:pt x="80318" y="11580"/>
                  </a:lnTo>
                  <a:lnTo>
                    <a:pt x="74367" y="9116"/>
                  </a:lnTo>
                  <a:lnTo>
                    <a:pt x="65439" y="3142"/>
                  </a:lnTo>
                  <a:lnTo>
                    <a:pt x="5353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9" name="SMARTInkShape-258"/>
            <p:cNvSpPr/>
            <p:nvPr>
              <p:custDataLst>
                <p:tags r:id="rId17"/>
              </p:custDataLst>
            </p:nvPr>
          </p:nvSpPr>
          <p:spPr>
            <a:xfrm>
              <a:off x="7242098" y="4411264"/>
              <a:ext cx="115955" cy="142876"/>
            </a:xfrm>
            <a:custGeom>
              <a:avLst/>
              <a:gdLst/>
              <a:ahLst/>
              <a:cxnLst/>
              <a:rect l="0" t="0" r="0" b="0"/>
              <a:pathLst>
                <a:path w="115955" h="142876">
                  <a:moveTo>
                    <a:pt x="80245" y="0"/>
                  </a:moveTo>
                  <a:lnTo>
                    <a:pt x="80245" y="0"/>
                  </a:lnTo>
                  <a:lnTo>
                    <a:pt x="59254" y="0"/>
                  </a:lnTo>
                  <a:lnTo>
                    <a:pt x="53388" y="2647"/>
                  </a:lnTo>
                  <a:lnTo>
                    <a:pt x="47472" y="6138"/>
                  </a:lnTo>
                  <a:lnTo>
                    <a:pt x="38564" y="9096"/>
                  </a:lnTo>
                  <a:lnTo>
                    <a:pt x="17737" y="24328"/>
                  </a:lnTo>
                  <a:lnTo>
                    <a:pt x="14761" y="25149"/>
                  </a:lnTo>
                  <a:lnTo>
                    <a:pt x="12776" y="26688"/>
                  </a:lnTo>
                  <a:lnTo>
                    <a:pt x="3019" y="41926"/>
                  </a:lnTo>
                  <a:lnTo>
                    <a:pt x="292" y="51848"/>
                  </a:lnTo>
                  <a:lnTo>
                    <a:pt x="0" y="57807"/>
                  </a:lnTo>
                  <a:lnTo>
                    <a:pt x="952" y="59374"/>
                  </a:lnTo>
                  <a:lnTo>
                    <a:pt x="2579" y="60420"/>
                  </a:lnTo>
                  <a:lnTo>
                    <a:pt x="4655" y="61116"/>
                  </a:lnTo>
                  <a:lnTo>
                    <a:pt x="19670" y="73478"/>
                  </a:lnTo>
                  <a:lnTo>
                    <a:pt x="22002" y="75775"/>
                  </a:lnTo>
                  <a:lnTo>
                    <a:pt x="27240" y="78327"/>
                  </a:lnTo>
                  <a:lnTo>
                    <a:pt x="47537" y="80249"/>
                  </a:lnTo>
                  <a:lnTo>
                    <a:pt x="56443" y="80333"/>
                  </a:lnTo>
                  <a:lnTo>
                    <a:pt x="62390" y="77707"/>
                  </a:lnTo>
                  <a:lnTo>
                    <a:pt x="65365" y="75618"/>
                  </a:lnTo>
                  <a:lnTo>
                    <a:pt x="87314" y="69343"/>
                  </a:lnTo>
                  <a:lnTo>
                    <a:pt x="115844" y="44769"/>
                  </a:lnTo>
                  <a:lnTo>
                    <a:pt x="115954" y="44661"/>
                  </a:lnTo>
                  <a:lnTo>
                    <a:pt x="75209" y="86398"/>
                  </a:lnTo>
                  <a:lnTo>
                    <a:pt x="72469" y="95274"/>
                  </a:lnTo>
                  <a:lnTo>
                    <a:pt x="71828" y="101214"/>
                  </a:lnTo>
                  <a:lnTo>
                    <a:pt x="68898" y="107162"/>
                  </a:lnTo>
                  <a:lnTo>
                    <a:pt x="65280" y="113113"/>
                  </a:lnTo>
                  <a:lnTo>
                    <a:pt x="62767" y="123253"/>
                  </a:lnTo>
                  <a:lnTo>
                    <a:pt x="62499" y="129235"/>
                  </a:lnTo>
                  <a:lnTo>
                    <a:pt x="63455" y="130806"/>
                  </a:lnTo>
                  <a:lnTo>
                    <a:pt x="65083" y="131852"/>
                  </a:lnTo>
                  <a:lnTo>
                    <a:pt x="67161" y="132551"/>
                  </a:lnTo>
                  <a:lnTo>
                    <a:pt x="80245" y="1428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0" name="SMARTInkShape-259"/>
            <p:cNvSpPr/>
            <p:nvPr>
              <p:custDataLst>
                <p:tags r:id="rId18"/>
              </p:custDataLst>
            </p:nvPr>
          </p:nvSpPr>
          <p:spPr>
            <a:xfrm>
              <a:off x="7411645" y="4420195"/>
              <a:ext cx="116047" cy="160700"/>
            </a:xfrm>
            <a:custGeom>
              <a:avLst/>
              <a:gdLst/>
              <a:ahLst/>
              <a:cxnLst/>
              <a:rect l="0" t="0" r="0" b="0"/>
              <a:pathLst>
                <a:path w="116047" h="160700">
                  <a:moveTo>
                    <a:pt x="62503" y="0"/>
                  </a:moveTo>
                  <a:lnTo>
                    <a:pt x="62503" y="0"/>
                  </a:lnTo>
                  <a:lnTo>
                    <a:pt x="70191" y="0"/>
                  </a:lnTo>
                  <a:lnTo>
                    <a:pt x="70604" y="993"/>
                  </a:lnTo>
                  <a:lnTo>
                    <a:pt x="71065" y="4741"/>
                  </a:lnTo>
                  <a:lnTo>
                    <a:pt x="72180" y="6138"/>
                  </a:lnTo>
                  <a:lnTo>
                    <a:pt x="76065" y="7688"/>
                  </a:lnTo>
                  <a:lnTo>
                    <a:pt x="81098" y="13670"/>
                  </a:lnTo>
                  <a:lnTo>
                    <a:pt x="85651" y="21951"/>
                  </a:lnTo>
                  <a:lnTo>
                    <a:pt x="89205" y="32191"/>
                  </a:lnTo>
                  <a:lnTo>
                    <a:pt x="95109" y="42500"/>
                  </a:lnTo>
                  <a:lnTo>
                    <a:pt x="107235" y="86236"/>
                  </a:lnTo>
                  <a:lnTo>
                    <a:pt x="114720" y="108750"/>
                  </a:lnTo>
                  <a:lnTo>
                    <a:pt x="116046" y="132145"/>
                  </a:lnTo>
                  <a:lnTo>
                    <a:pt x="99831" y="150149"/>
                  </a:lnTo>
                  <a:lnTo>
                    <a:pt x="93958" y="156054"/>
                  </a:lnTo>
                  <a:lnTo>
                    <a:pt x="86074" y="158655"/>
                  </a:lnTo>
                  <a:lnTo>
                    <a:pt x="45956" y="160699"/>
                  </a:lnTo>
                  <a:lnTo>
                    <a:pt x="37620" y="158073"/>
                  </a:lnTo>
                  <a:lnTo>
                    <a:pt x="30608" y="154590"/>
                  </a:lnTo>
                  <a:lnTo>
                    <a:pt x="14990" y="152171"/>
                  </a:lnTo>
                  <a:lnTo>
                    <a:pt x="10" y="151805"/>
                  </a:lnTo>
                  <a:lnTo>
                    <a:pt x="0" y="147064"/>
                  </a:lnTo>
                  <a:lnTo>
                    <a:pt x="990" y="145668"/>
                  </a:lnTo>
                  <a:lnTo>
                    <a:pt x="2643" y="144737"/>
                  </a:lnTo>
                  <a:lnTo>
                    <a:pt x="4736" y="144117"/>
                  </a:lnTo>
                  <a:lnTo>
                    <a:pt x="17854" y="13394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1" name="SMARTInkShape-260"/>
            <p:cNvSpPr/>
            <p:nvPr>
              <p:custDataLst>
                <p:tags r:id="rId19"/>
              </p:custDataLst>
            </p:nvPr>
          </p:nvSpPr>
          <p:spPr>
            <a:xfrm>
              <a:off x="7608093" y="4473773"/>
              <a:ext cx="62509" cy="151806"/>
            </a:xfrm>
            <a:custGeom>
              <a:avLst/>
              <a:gdLst/>
              <a:ahLst/>
              <a:cxnLst/>
              <a:rect l="0" t="0" r="0" b="0"/>
              <a:pathLst>
                <a:path w="62509" h="151806">
                  <a:moveTo>
                    <a:pt x="62508" y="0"/>
                  </a:moveTo>
                  <a:lnTo>
                    <a:pt x="62508" y="0"/>
                  </a:lnTo>
                  <a:lnTo>
                    <a:pt x="62508" y="9481"/>
                  </a:lnTo>
                  <a:lnTo>
                    <a:pt x="59863" y="16781"/>
                  </a:lnTo>
                  <a:lnTo>
                    <a:pt x="32697" y="60910"/>
                  </a:lnTo>
                  <a:lnTo>
                    <a:pt x="20499" y="79765"/>
                  </a:lnTo>
                  <a:lnTo>
                    <a:pt x="18041" y="86053"/>
                  </a:lnTo>
                  <a:lnTo>
                    <a:pt x="12071" y="96163"/>
                  </a:lnTo>
                  <a:lnTo>
                    <a:pt x="8213" y="121204"/>
                  </a:lnTo>
                  <a:lnTo>
                    <a:pt x="1917" y="133781"/>
                  </a:lnTo>
                  <a:lnTo>
                    <a:pt x="0" y="15180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2" name="SMARTInkShape-261"/>
            <p:cNvSpPr/>
            <p:nvPr>
              <p:custDataLst>
                <p:tags r:id="rId20"/>
              </p:custDataLst>
            </p:nvPr>
          </p:nvSpPr>
          <p:spPr>
            <a:xfrm>
              <a:off x="7572374" y="4509492"/>
              <a:ext cx="133947" cy="44648"/>
            </a:xfrm>
            <a:custGeom>
              <a:avLst/>
              <a:gdLst/>
              <a:ahLst/>
              <a:cxnLst/>
              <a:rect l="0" t="0" r="0" b="0"/>
              <a:pathLst>
                <a:path w="133947" h="44648">
                  <a:moveTo>
                    <a:pt x="0" y="0"/>
                  </a:moveTo>
                  <a:lnTo>
                    <a:pt x="0" y="0"/>
                  </a:lnTo>
                  <a:lnTo>
                    <a:pt x="13303" y="0"/>
                  </a:lnTo>
                  <a:lnTo>
                    <a:pt x="18480" y="2645"/>
                  </a:lnTo>
                  <a:lnTo>
                    <a:pt x="24089" y="6137"/>
                  </a:lnTo>
                  <a:lnTo>
                    <a:pt x="32825" y="9094"/>
                  </a:lnTo>
                  <a:lnTo>
                    <a:pt x="41697" y="14821"/>
                  </a:lnTo>
                  <a:lnTo>
                    <a:pt x="50609" y="17951"/>
                  </a:lnTo>
                  <a:lnTo>
                    <a:pt x="74600" y="32020"/>
                  </a:lnTo>
                  <a:lnTo>
                    <a:pt x="118346" y="43725"/>
                  </a:lnTo>
                  <a:lnTo>
                    <a:pt x="133946" y="4464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3" name="SMARTInkShape-262"/>
            <p:cNvSpPr/>
            <p:nvPr>
              <p:custDataLst>
                <p:tags r:id="rId21"/>
              </p:custDataLst>
            </p:nvPr>
          </p:nvSpPr>
          <p:spPr>
            <a:xfrm>
              <a:off x="7858124" y="4580929"/>
              <a:ext cx="61268" cy="178595"/>
            </a:xfrm>
            <a:custGeom>
              <a:avLst/>
              <a:gdLst/>
              <a:ahLst/>
              <a:cxnLst/>
              <a:rect l="0" t="0" r="0" b="0"/>
              <a:pathLst>
                <a:path w="61268" h="178595">
                  <a:moveTo>
                    <a:pt x="53578" y="0"/>
                  </a:moveTo>
                  <a:lnTo>
                    <a:pt x="53578" y="0"/>
                  </a:lnTo>
                  <a:lnTo>
                    <a:pt x="58319" y="0"/>
                  </a:lnTo>
                  <a:lnTo>
                    <a:pt x="59715" y="1985"/>
                  </a:lnTo>
                  <a:lnTo>
                    <a:pt x="61267" y="9482"/>
                  </a:lnTo>
                  <a:lnTo>
                    <a:pt x="53341" y="46840"/>
                  </a:lnTo>
                  <a:lnTo>
                    <a:pt x="47665" y="59409"/>
                  </a:lnTo>
                  <a:lnTo>
                    <a:pt x="43735" y="94977"/>
                  </a:lnTo>
                  <a:lnTo>
                    <a:pt x="37597" y="107103"/>
                  </a:lnTo>
                  <a:lnTo>
                    <a:pt x="36972" y="110098"/>
                  </a:lnTo>
                  <a:lnTo>
                    <a:pt x="15818" y="151805"/>
                  </a:lnTo>
                  <a:lnTo>
                    <a:pt x="3701" y="166688"/>
                  </a:lnTo>
                  <a:lnTo>
                    <a:pt x="0" y="1785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4" name="SMARTInkShape-263"/>
            <p:cNvSpPr/>
            <p:nvPr>
              <p:custDataLst>
                <p:tags r:id="rId22"/>
              </p:custDataLst>
            </p:nvPr>
          </p:nvSpPr>
          <p:spPr>
            <a:xfrm>
              <a:off x="7947421" y="4714875"/>
              <a:ext cx="35720" cy="98227"/>
            </a:xfrm>
            <a:custGeom>
              <a:avLst/>
              <a:gdLst/>
              <a:ahLst/>
              <a:cxnLst/>
              <a:rect l="0" t="0" r="0" b="0"/>
              <a:pathLst>
                <a:path w="35720" h="98227">
                  <a:moveTo>
                    <a:pt x="35719" y="0"/>
                  </a:moveTo>
                  <a:lnTo>
                    <a:pt x="35719" y="0"/>
                  </a:lnTo>
                  <a:lnTo>
                    <a:pt x="35719" y="17169"/>
                  </a:lnTo>
                  <a:lnTo>
                    <a:pt x="33074" y="25159"/>
                  </a:lnTo>
                  <a:lnTo>
                    <a:pt x="30980" y="28679"/>
                  </a:lnTo>
                  <a:lnTo>
                    <a:pt x="24695" y="51572"/>
                  </a:lnTo>
                  <a:lnTo>
                    <a:pt x="20898" y="58639"/>
                  </a:lnTo>
                  <a:lnTo>
                    <a:pt x="17768" y="68196"/>
                  </a:lnTo>
                  <a:lnTo>
                    <a:pt x="11989" y="77312"/>
                  </a:lnTo>
                  <a:lnTo>
                    <a:pt x="9334" y="87522"/>
                  </a:lnTo>
                  <a:lnTo>
                    <a:pt x="0" y="9822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5" name="SMARTInkShape-264"/>
            <p:cNvSpPr/>
            <p:nvPr>
              <p:custDataLst>
                <p:tags r:id="rId23"/>
              </p:custDataLst>
            </p:nvPr>
          </p:nvSpPr>
          <p:spPr>
            <a:xfrm>
              <a:off x="8072437" y="4616648"/>
              <a:ext cx="8930" cy="8931"/>
            </a:xfrm>
            <a:custGeom>
              <a:avLst/>
              <a:gdLst/>
              <a:ahLst/>
              <a:cxnLst/>
              <a:rect l="0" t="0" r="0" b="0"/>
              <a:pathLst>
                <a:path w="8930" h="8931">
                  <a:moveTo>
                    <a:pt x="0" y="8930"/>
                  </a:moveTo>
                  <a:lnTo>
                    <a:pt x="0" y="8930"/>
                  </a:lnTo>
                  <a:lnTo>
                    <a:pt x="8898" y="8930"/>
                  </a:lnTo>
                  <a:lnTo>
                    <a:pt x="892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6" name="SMARTInkShape-265"/>
            <p:cNvSpPr/>
            <p:nvPr>
              <p:custDataLst>
                <p:tags r:id="rId24"/>
              </p:custDataLst>
            </p:nvPr>
          </p:nvSpPr>
          <p:spPr>
            <a:xfrm>
              <a:off x="8027788" y="4786348"/>
              <a:ext cx="132669" cy="89262"/>
            </a:xfrm>
            <a:custGeom>
              <a:avLst/>
              <a:gdLst/>
              <a:ahLst/>
              <a:cxnLst/>
              <a:rect l="0" t="0" r="0" b="0"/>
              <a:pathLst>
                <a:path w="132669" h="89262">
                  <a:moveTo>
                    <a:pt x="0" y="8894"/>
                  </a:moveTo>
                  <a:lnTo>
                    <a:pt x="0" y="8894"/>
                  </a:lnTo>
                  <a:lnTo>
                    <a:pt x="4741" y="13634"/>
                  </a:lnTo>
                  <a:lnTo>
                    <a:pt x="9714" y="15962"/>
                  </a:lnTo>
                  <a:lnTo>
                    <a:pt x="12429" y="16582"/>
                  </a:lnTo>
                  <a:lnTo>
                    <a:pt x="14239" y="17988"/>
                  </a:lnTo>
                  <a:lnTo>
                    <a:pt x="16250" y="22196"/>
                  </a:lnTo>
                  <a:lnTo>
                    <a:pt x="17779" y="23715"/>
                  </a:lnTo>
                  <a:lnTo>
                    <a:pt x="25408" y="26352"/>
                  </a:lnTo>
                  <a:lnTo>
                    <a:pt x="43837" y="26718"/>
                  </a:lnTo>
                  <a:lnTo>
                    <a:pt x="51895" y="24092"/>
                  </a:lnTo>
                  <a:lnTo>
                    <a:pt x="58783" y="20610"/>
                  </a:lnTo>
                  <a:lnTo>
                    <a:pt x="68240" y="17657"/>
                  </a:lnTo>
                  <a:lnTo>
                    <a:pt x="78318" y="11932"/>
                  </a:lnTo>
                  <a:lnTo>
                    <a:pt x="92438" y="8802"/>
                  </a:lnTo>
                  <a:lnTo>
                    <a:pt x="106601" y="2004"/>
                  </a:lnTo>
                  <a:lnTo>
                    <a:pt x="123611" y="0"/>
                  </a:lnTo>
                  <a:lnTo>
                    <a:pt x="124080" y="980"/>
                  </a:lnTo>
                  <a:lnTo>
                    <a:pt x="124600" y="4716"/>
                  </a:lnTo>
                  <a:lnTo>
                    <a:pt x="125731" y="6108"/>
                  </a:lnTo>
                  <a:lnTo>
                    <a:pt x="129634" y="7656"/>
                  </a:lnTo>
                  <a:lnTo>
                    <a:pt x="131071" y="9060"/>
                  </a:lnTo>
                  <a:lnTo>
                    <a:pt x="132668" y="13268"/>
                  </a:lnTo>
                  <a:lnTo>
                    <a:pt x="132102" y="15779"/>
                  </a:lnTo>
                  <a:lnTo>
                    <a:pt x="126710" y="26938"/>
                  </a:lnTo>
                  <a:lnTo>
                    <a:pt x="125351" y="33955"/>
                  </a:lnTo>
                  <a:lnTo>
                    <a:pt x="118946" y="42470"/>
                  </a:lnTo>
                  <a:lnTo>
                    <a:pt x="115942" y="50813"/>
                  </a:lnTo>
                  <a:lnTo>
                    <a:pt x="80367" y="8926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7" name="SMARTInkShape-266"/>
            <p:cNvSpPr/>
            <p:nvPr>
              <p:custDataLst>
                <p:tags r:id="rId25"/>
              </p:custDataLst>
            </p:nvPr>
          </p:nvSpPr>
          <p:spPr>
            <a:xfrm>
              <a:off x="8206425" y="4804175"/>
              <a:ext cx="97782" cy="142873"/>
            </a:xfrm>
            <a:custGeom>
              <a:avLst/>
              <a:gdLst/>
              <a:ahLst/>
              <a:cxnLst/>
              <a:rect l="0" t="0" r="0" b="0"/>
              <a:pathLst>
                <a:path w="97782" h="142873">
                  <a:moveTo>
                    <a:pt x="35676" y="17856"/>
                  </a:moveTo>
                  <a:lnTo>
                    <a:pt x="35676" y="17856"/>
                  </a:lnTo>
                  <a:lnTo>
                    <a:pt x="78930" y="17856"/>
                  </a:lnTo>
                  <a:lnTo>
                    <a:pt x="87891" y="10168"/>
                  </a:lnTo>
                  <a:lnTo>
                    <a:pt x="97781" y="8959"/>
                  </a:lnTo>
                  <a:lnTo>
                    <a:pt x="90460" y="1241"/>
                  </a:lnTo>
                  <a:lnTo>
                    <a:pt x="84872" y="365"/>
                  </a:lnTo>
                  <a:lnTo>
                    <a:pt x="45808" y="0"/>
                  </a:lnTo>
                  <a:lnTo>
                    <a:pt x="37532" y="2644"/>
                  </a:lnTo>
                  <a:lnTo>
                    <a:pt x="19690" y="16247"/>
                  </a:lnTo>
                  <a:lnTo>
                    <a:pt x="11057" y="23676"/>
                  </a:lnTo>
                  <a:lnTo>
                    <a:pt x="5552" y="25403"/>
                  </a:lnTo>
                  <a:lnTo>
                    <a:pt x="3687" y="26857"/>
                  </a:lnTo>
                  <a:lnTo>
                    <a:pt x="1614" y="31116"/>
                  </a:lnTo>
                  <a:lnTo>
                    <a:pt x="0" y="56587"/>
                  </a:lnTo>
                  <a:lnTo>
                    <a:pt x="9054" y="85491"/>
                  </a:lnTo>
                  <a:lnTo>
                    <a:pt x="15793" y="98059"/>
                  </a:lnTo>
                  <a:lnTo>
                    <a:pt x="25386" y="126738"/>
                  </a:lnTo>
                  <a:lnTo>
                    <a:pt x="27825" y="129139"/>
                  </a:lnTo>
                  <a:lnTo>
                    <a:pt x="53535" y="14287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8" name="SMARTInkShape-267"/>
            <p:cNvSpPr/>
            <p:nvPr>
              <p:custDataLst>
                <p:tags r:id="rId26"/>
              </p:custDataLst>
            </p:nvPr>
          </p:nvSpPr>
          <p:spPr>
            <a:xfrm>
              <a:off x="8152804" y="4822042"/>
              <a:ext cx="258962" cy="196443"/>
            </a:xfrm>
            <a:custGeom>
              <a:avLst/>
              <a:gdLst/>
              <a:ahLst/>
              <a:cxnLst/>
              <a:rect l="0" t="0" r="0" b="0"/>
              <a:pathLst>
                <a:path w="258962" h="196443">
                  <a:moveTo>
                    <a:pt x="258961" y="26778"/>
                  </a:moveTo>
                  <a:lnTo>
                    <a:pt x="258961" y="26778"/>
                  </a:lnTo>
                  <a:lnTo>
                    <a:pt x="258961" y="10528"/>
                  </a:lnTo>
                  <a:lnTo>
                    <a:pt x="250064" y="25"/>
                  </a:lnTo>
                  <a:lnTo>
                    <a:pt x="245301" y="0"/>
                  </a:lnTo>
                  <a:lnTo>
                    <a:pt x="243901" y="988"/>
                  </a:lnTo>
                  <a:lnTo>
                    <a:pt x="242968" y="2639"/>
                  </a:lnTo>
                  <a:lnTo>
                    <a:pt x="240357" y="15221"/>
                  </a:lnTo>
                  <a:lnTo>
                    <a:pt x="235038" y="23904"/>
                  </a:lnTo>
                  <a:lnTo>
                    <a:pt x="223153" y="64833"/>
                  </a:lnTo>
                  <a:lnTo>
                    <a:pt x="217373" y="77300"/>
                  </a:lnTo>
                  <a:lnTo>
                    <a:pt x="209975" y="104550"/>
                  </a:lnTo>
                  <a:lnTo>
                    <a:pt x="193357" y="132234"/>
                  </a:lnTo>
                  <a:lnTo>
                    <a:pt x="184826" y="140785"/>
                  </a:lnTo>
                  <a:lnTo>
                    <a:pt x="141249" y="172594"/>
                  </a:lnTo>
                  <a:lnTo>
                    <a:pt x="131899" y="175921"/>
                  </a:lnTo>
                  <a:lnTo>
                    <a:pt x="122122" y="178391"/>
                  </a:lnTo>
                  <a:lnTo>
                    <a:pt x="110047" y="184369"/>
                  </a:lnTo>
                  <a:lnTo>
                    <a:pt x="71258" y="187329"/>
                  </a:lnTo>
                  <a:lnTo>
                    <a:pt x="29942" y="187505"/>
                  </a:lnTo>
                  <a:lnTo>
                    <a:pt x="15046" y="188503"/>
                  </a:lnTo>
                  <a:lnTo>
                    <a:pt x="0" y="19644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9" name="SMARTInkShape-268"/>
            <p:cNvSpPr/>
            <p:nvPr>
              <p:custDataLst>
                <p:tags r:id="rId27"/>
              </p:custDataLst>
            </p:nvPr>
          </p:nvSpPr>
          <p:spPr>
            <a:xfrm>
              <a:off x="6849070" y="4589859"/>
              <a:ext cx="1187649" cy="526853"/>
            </a:xfrm>
            <a:custGeom>
              <a:avLst/>
              <a:gdLst/>
              <a:ahLst/>
              <a:cxnLst/>
              <a:rect l="0" t="0" r="0" b="0"/>
              <a:pathLst>
                <a:path w="1187649" h="526853">
                  <a:moveTo>
                    <a:pt x="1187648" y="526852"/>
                  </a:moveTo>
                  <a:lnTo>
                    <a:pt x="1187648" y="526852"/>
                  </a:lnTo>
                  <a:lnTo>
                    <a:pt x="1150361" y="506734"/>
                  </a:lnTo>
                  <a:lnTo>
                    <a:pt x="1114909" y="486130"/>
                  </a:lnTo>
                  <a:lnTo>
                    <a:pt x="1070717" y="457072"/>
                  </a:lnTo>
                  <a:lnTo>
                    <a:pt x="1032947" y="435401"/>
                  </a:lnTo>
                  <a:lnTo>
                    <a:pt x="990338" y="410126"/>
                  </a:lnTo>
                  <a:lnTo>
                    <a:pt x="951585" y="386433"/>
                  </a:lnTo>
                  <a:lnTo>
                    <a:pt x="915959" y="364199"/>
                  </a:lnTo>
                  <a:lnTo>
                    <a:pt x="871339" y="338760"/>
                  </a:lnTo>
                  <a:lnTo>
                    <a:pt x="836722" y="320224"/>
                  </a:lnTo>
                  <a:lnTo>
                    <a:pt x="798186" y="298756"/>
                  </a:lnTo>
                  <a:lnTo>
                    <a:pt x="757908" y="275987"/>
                  </a:lnTo>
                  <a:lnTo>
                    <a:pt x="716855" y="252638"/>
                  </a:lnTo>
                  <a:lnTo>
                    <a:pt x="675458" y="229030"/>
                  </a:lnTo>
                  <a:lnTo>
                    <a:pt x="631263" y="207956"/>
                  </a:lnTo>
                  <a:lnTo>
                    <a:pt x="608366" y="198169"/>
                  </a:lnTo>
                  <a:lnTo>
                    <a:pt x="584171" y="187675"/>
                  </a:lnTo>
                  <a:lnTo>
                    <a:pt x="559111" y="176710"/>
                  </a:lnTo>
                  <a:lnTo>
                    <a:pt x="533476" y="165432"/>
                  </a:lnTo>
                  <a:lnTo>
                    <a:pt x="507455" y="153944"/>
                  </a:lnTo>
                  <a:lnTo>
                    <a:pt x="481178" y="142317"/>
                  </a:lnTo>
                  <a:lnTo>
                    <a:pt x="454731" y="130597"/>
                  </a:lnTo>
                  <a:lnTo>
                    <a:pt x="427177" y="118814"/>
                  </a:lnTo>
                  <a:lnTo>
                    <a:pt x="398887" y="106991"/>
                  </a:lnTo>
                  <a:lnTo>
                    <a:pt x="370104" y="95140"/>
                  </a:lnTo>
                  <a:lnTo>
                    <a:pt x="340002" y="84263"/>
                  </a:lnTo>
                  <a:lnTo>
                    <a:pt x="309019" y="74035"/>
                  </a:lnTo>
                  <a:lnTo>
                    <a:pt x="277451" y="64239"/>
                  </a:lnTo>
                  <a:lnTo>
                    <a:pt x="244498" y="54732"/>
                  </a:lnTo>
                  <a:lnTo>
                    <a:pt x="210624" y="45418"/>
                  </a:lnTo>
                  <a:lnTo>
                    <a:pt x="176135" y="36232"/>
                  </a:lnTo>
                  <a:lnTo>
                    <a:pt x="141235" y="28123"/>
                  </a:lnTo>
                  <a:lnTo>
                    <a:pt x="106063" y="20734"/>
                  </a:lnTo>
                  <a:lnTo>
                    <a:pt x="70708" y="13822"/>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0" name="SMARTInkShape-269"/>
            <p:cNvSpPr/>
            <p:nvPr>
              <p:custDataLst>
                <p:tags r:id="rId28"/>
              </p:custDataLst>
            </p:nvPr>
          </p:nvSpPr>
          <p:spPr>
            <a:xfrm>
              <a:off x="7009804" y="3884414"/>
              <a:ext cx="160735" cy="142842"/>
            </a:xfrm>
            <a:custGeom>
              <a:avLst/>
              <a:gdLst/>
              <a:ahLst/>
              <a:cxnLst/>
              <a:rect l="0" t="0" r="0" b="0"/>
              <a:pathLst>
                <a:path w="160735" h="142842">
                  <a:moveTo>
                    <a:pt x="8930" y="0"/>
                  </a:moveTo>
                  <a:lnTo>
                    <a:pt x="8930" y="0"/>
                  </a:lnTo>
                  <a:lnTo>
                    <a:pt x="7938" y="38155"/>
                  </a:lnTo>
                  <a:lnTo>
                    <a:pt x="1863" y="55529"/>
                  </a:lnTo>
                  <a:lnTo>
                    <a:pt x="5" y="100073"/>
                  </a:lnTo>
                  <a:lnTo>
                    <a:pt x="0" y="119170"/>
                  </a:lnTo>
                  <a:lnTo>
                    <a:pt x="2646" y="125063"/>
                  </a:lnTo>
                  <a:lnTo>
                    <a:pt x="7689" y="132191"/>
                  </a:lnTo>
                  <a:lnTo>
                    <a:pt x="11024" y="133166"/>
                  </a:lnTo>
                  <a:lnTo>
                    <a:pt x="13303" y="133425"/>
                  </a:lnTo>
                  <a:lnTo>
                    <a:pt x="18479" y="136360"/>
                  </a:lnTo>
                  <a:lnTo>
                    <a:pt x="24088" y="139979"/>
                  </a:lnTo>
                  <a:lnTo>
                    <a:pt x="32824" y="142017"/>
                  </a:lnTo>
                  <a:lnTo>
                    <a:pt x="56558" y="142841"/>
                  </a:lnTo>
                  <a:lnTo>
                    <a:pt x="95005" y="133198"/>
                  </a:lnTo>
                  <a:lnTo>
                    <a:pt x="123140" y="118513"/>
                  </a:lnTo>
                  <a:lnTo>
                    <a:pt x="130135" y="116172"/>
                  </a:lnTo>
                  <a:lnTo>
                    <a:pt x="139652" y="110269"/>
                  </a:lnTo>
                  <a:lnTo>
                    <a:pt x="150009" y="107566"/>
                  </a:lnTo>
                  <a:lnTo>
                    <a:pt x="159336" y="99504"/>
                  </a:lnTo>
                  <a:lnTo>
                    <a:pt x="160113" y="96148"/>
                  </a:lnTo>
                  <a:lnTo>
                    <a:pt x="160734" y="7143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1" name="SMARTInkShape-270"/>
            <p:cNvSpPr/>
            <p:nvPr>
              <p:custDataLst>
                <p:tags r:id="rId29"/>
              </p:custDataLst>
            </p:nvPr>
          </p:nvSpPr>
          <p:spPr>
            <a:xfrm>
              <a:off x="7022519" y="3786187"/>
              <a:ext cx="5145" cy="8931"/>
            </a:xfrm>
            <a:custGeom>
              <a:avLst/>
              <a:gdLst/>
              <a:ahLst/>
              <a:cxnLst/>
              <a:rect l="0" t="0" r="0" b="0"/>
              <a:pathLst>
                <a:path w="5145" h="8931">
                  <a:moveTo>
                    <a:pt x="5144" y="8930"/>
                  </a:moveTo>
                  <a:lnTo>
                    <a:pt x="5144" y="8930"/>
                  </a:lnTo>
                  <a:lnTo>
                    <a:pt x="5144" y="4189"/>
                  </a:lnTo>
                  <a:lnTo>
                    <a:pt x="4153" y="2793"/>
                  </a:lnTo>
                  <a:lnTo>
                    <a:pt x="2499" y="1862"/>
                  </a:lnTo>
                  <a:lnTo>
                    <a:pt x="405" y="1242"/>
                  </a:lnTo>
                  <a:lnTo>
                    <a:pt x="0" y="828"/>
                  </a:lnTo>
                  <a:lnTo>
                    <a:pt x="723" y="552"/>
                  </a:lnTo>
                  <a:lnTo>
                    <a:pt x="5144"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2" name="SMARTInkShape-271"/>
            <p:cNvSpPr/>
            <p:nvPr>
              <p:custDataLst>
                <p:tags r:id="rId30"/>
              </p:custDataLst>
            </p:nvPr>
          </p:nvSpPr>
          <p:spPr>
            <a:xfrm>
              <a:off x="6911577" y="3857625"/>
              <a:ext cx="17826" cy="151762"/>
            </a:xfrm>
            <a:custGeom>
              <a:avLst/>
              <a:gdLst/>
              <a:ahLst/>
              <a:cxnLst/>
              <a:rect l="0" t="0" r="0" b="0"/>
              <a:pathLst>
                <a:path w="17826" h="151762">
                  <a:moveTo>
                    <a:pt x="0" y="0"/>
                  </a:moveTo>
                  <a:lnTo>
                    <a:pt x="0" y="0"/>
                  </a:lnTo>
                  <a:lnTo>
                    <a:pt x="4741" y="4740"/>
                  </a:lnTo>
                  <a:lnTo>
                    <a:pt x="7068" y="9713"/>
                  </a:lnTo>
                  <a:lnTo>
                    <a:pt x="17260" y="51185"/>
                  </a:lnTo>
                  <a:lnTo>
                    <a:pt x="17825" y="74274"/>
                  </a:lnTo>
                  <a:lnTo>
                    <a:pt x="9297" y="114502"/>
                  </a:lnTo>
                  <a:lnTo>
                    <a:pt x="6447" y="122989"/>
                  </a:lnTo>
                  <a:lnTo>
                    <a:pt x="1275" y="131781"/>
                  </a:lnTo>
                  <a:lnTo>
                    <a:pt x="23" y="150694"/>
                  </a:lnTo>
                  <a:lnTo>
                    <a:pt x="3" y="151659"/>
                  </a:lnTo>
                  <a:lnTo>
                    <a:pt x="4742" y="151761"/>
                  </a:lnTo>
                  <a:lnTo>
                    <a:pt x="6139" y="150783"/>
                  </a:lnTo>
                  <a:lnTo>
                    <a:pt x="7070" y="149139"/>
                  </a:lnTo>
                  <a:lnTo>
                    <a:pt x="8930" y="1428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3" name="SMARTInkShape-272"/>
            <p:cNvSpPr/>
            <p:nvPr>
              <p:custDataLst>
                <p:tags r:id="rId31"/>
              </p:custDataLst>
            </p:nvPr>
          </p:nvSpPr>
          <p:spPr>
            <a:xfrm>
              <a:off x="6670476" y="3598806"/>
              <a:ext cx="240685" cy="330257"/>
            </a:xfrm>
            <a:custGeom>
              <a:avLst/>
              <a:gdLst/>
              <a:ahLst/>
              <a:cxnLst/>
              <a:rect l="0" t="0" r="0" b="0"/>
              <a:pathLst>
                <a:path w="240685" h="330257">
                  <a:moveTo>
                    <a:pt x="0" y="17717"/>
                  </a:moveTo>
                  <a:lnTo>
                    <a:pt x="0" y="17717"/>
                  </a:lnTo>
                  <a:lnTo>
                    <a:pt x="4741" y="17717"/>
                  </a:lnTo>
                  <a:lnTo>
                    <a:pt x="9714" y="15071"/>
                  </a:lnTo>
                  <a:lnTo>
                    <a:pt x="25732" y="5288"/>
                  </a:lnTo>
                  <a:lnTo>
                    <a:pt x="47012" y="930"/>
                  </a:lnTo>
                  <a:lnTo>
                    <a:pt x="69753" y="0"/>
                  </a:lnTo>
                  <a:lnTo>
                    <a:pt x="109033" y="12300"/>
                  </a:lnTo>
                  <a:lnTo>
                    <a:pt x="136117" y="18632"/>
                  </a:lnTo>
                  <a:lnTo>
                    <a:pt x="178547" y="44124"/>
                  </a:lnTo>
                  <a:lnTo>
                    <a:pt x="196440" y="55969"/>
                  </a:lnTo>
                  <a:lnTo>
                    <a:pt x="225695" y="82827"/>
                  </a:lnTo>
                  <a:lnTo>
                    <a:pt x="229294" y="88988"/>
                  </a:lnTo>
                  <a:lnTo>
                    <a:pt x="231885" y="95034"/>
                  </a:lnTo>
                  <a:lnTo>
                    <a:pt x="239692" y="105240"/>
                  </a:lnTo>
                  <a:lnTo>
                    <a:pt x="240684" y="111229"/>
                  </a:lnTo>
                  <a:lnTo>
                    <a:pt x="238271" y="116494"/>
                  </a:lnTo>
                  <a:lnTo>
                    <a:pt x="218902" y="138133"/>
                  </a:lnTo>
                  <a:lnTo>
                    <a:pt x="211061" y="140689"/>
                  </a:lnTo>
                  <a:lnTo>
                    <a:pt x="175655" y="143645"/>
                  </a:lnTo>
                  <a:lnTo>
                    <a:pt x="158685" y="149785"/>
                  </a:lnTo>
                  <a:lnTo>
                    <a:pt x="114470" y="151630"/>
                  </a:lnTo>
                  <a:lnTo>
                    <a:pt x="87681" y="151660"/>
                  </a:lnTo>
                  <a:lnTo>
                    <a:pt x="80972" y="154307"/>
                  </a:lnTo>
                  <a:lnTo>
                    <a:pt x="68581" y="164091"/>
                  </a:lnTo>
                  <a:lnTo>
                    <a:pt x="65207" y="169754"/>
                  </a:lnTo>
                  <a:lnTo>
                    <a:pt x="62715" y="175578"/>
                  </a:lnTo>
                  <a:lnTo>
                    <a:pt x="56727" y="184436"/>
                  </a:lnTo>
                  <a:lnTo>
                    <a:pt x="54510" y="193344"/>
                  </a:lnTo>
                  <a:lnTo>
                    <a:pt x="53614" y="224835"/>
                  </a:lnTo>
                  <a:lnTo>
                    <a:pt x="56240" y="231478"/>
                  </a:lnTo>
                  <a:lnTo>
                    <a:pt x="89318" y="276122"/>
                  </a:lnTo>
                  <a:lnTo>
                    <a:pt x="119062" y="306434"/>
                  </a:lnTo>
                  <a:lnTo>
                    <a:pt x="125015" y="309747"/>
                  </a:lnTo>
                  <a:lnTo>
                    <a:pt x="130969" y="312211"/>
                  </a:lnTo>
                  <a:lnTo>
                    <a:pt x="151804" y="327774"/>
                  </a:lnTo>
                  <a:lnTo>
                    <a:pt x="169664" y="33025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4" name="SMARTInkShape-273"/>
            <p:cNvSpPr/>
            <p:nvPr>
              <p:custDataLst>
                <p:tags r:id="rId32"/>
              </p:custDataLst>
            </p:nvPr>
          </p:nvSpPr>
          <p:spPr>
            <a:xfrm>
              <a:off x="6670476" y="3634382"/>
              <a:ext cx="80368" cy="410767"/>
            </a:xfrm>
            <a:custGeom>
              <a:avLst/>
              <a:gdLst/>
              <a:ahLst/>
              <a:cxnLst/>
              <a:rect l="0" t="0" r="0" b="0"/>
              <a:pathLst>
                <a:path w="80368" h="410767">
                  <a:moveTo>
                    <a:pt x="80367" y="0"/>
                  </a:moveTo>
                  <a:lnTo>
                    <a:pt x="80367" y="0"/>
                  </a:lnTo>
                  <a:lnTo>
                    <a:pt x="80367" y="4741"/>
                  </a:lnTo>
                  <a:lnTo>
                    <a:pt x="77722" y="9715"/>
                  </a:lnTo>
                  <a:lnTo>
                    <a:pt x="74231" y="15232"/>
                  </a:lnTo>
                  <a:lnTo>
                    <a:pt x="71989" y="26858"/>
                  </a:lnTo>
                  <a:lnTo>
                    <a:pt x="70518" y="42673"/>
                  </a:lnTo>
                  <a:lnTo>
                    <a:pt x="55626" y="84275"/>
                  </a:lnTo>
                  <a:lnTo>
                    <a:pt x="48343" y="102472"/>
                  </a:lnTo>
                  <a:lnTo>
                    <a:pt x="38836" y="145049"/>
                  </a:lnTo>
                  <a:lnTo>
                    <a:pt x="29855" y="188629"/>
                  </a:lnTo>
                  <a:lnTo>
                    <a:pt x="27193" y="227577"/>
                  </a:lnTo>
                  <a:lnTo>
                    <a:pt x="18710" y="270773"/>
                  </a:lnTo>
                  <a:lnTo>
                    <a:pt x="16943" y="305586"/>
                  </a:lnTo>
                  <a:lnTo>
                    <a:pt x="10806" y="323330"/>
                  </a:lnTo>
                  <a:lnTo>
                    <a:pt x="9003" y="363030"/>
                  </a:lnTo>
                  <a:lnTo>
                    <a:pt x="8940" y="385568"/>
                  </a:lnTo>
                  <a:lnTo>
                    <a:pt x="6289" y="392291"/>
                  </a:lnTo>
                  <a:lnTo>
                    <a:pt x="2795" y="398586"/>
                  </a:lnTo>
                  <a:lnTo>
                    <a:pt x="0" y="41076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666" name="SMARTInkShape-Group44"/>
          <p:cNvGrpSpPr/>
          <p:nvPr/>
        </p:nvGrpSpPr>
        <p:grpSpPr>
          <a:xfrm>
            <a:off x="401836" y="312539"/>
            <a:ext cx="1794868" cy="580431"/>
            <a:chOff x="401836" y="312539"/>
            <a:chExt cx="1794868" cy="580431"/>
          </a:xfrm>
        </p:grpSpPr>
        <p:sp>
          <p:nvSpPr>
            <p:cNvPr id="656" name="SMARTInkShape-274"/>
            <p:cNvSpPr/>
            <p:nvPr>
              <p:custDataLst>
                <p:tags r:id="rId2"/>
              </p:custDataLst>
            </p:nvPr>
          </p:nvSpPr>
          <p:spPr>
            <a:xfrm>
              <a:off x="1928812" y="428625"/>
              <a:ext cx="8931" cy="1"/>
            </a:xfrm>
            <a:custGeom>
              <a:avLst/>
              <a:gdLst/>
              <a:ahLst/>
              <a:cxnLst/>
              <a:rect l="0" t="0" r="0" b="0"/>
              <a:pathLst>
                <a:path w="8931" h="1">
                  <a:moveTo>
                    <a:pt x="0" y="0"/>
                  </a:moveTo>
                  <a:lnTo>
                    <a:pt x="0" y="0"/>
                  </a:lnTo>
                  <a:lnTo>
                    <a:pt x="893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7" name="SMARTInkShape-275"/>
            <p:cNvSpPr/>
            <p:nvPr>
              <p:custDataLst>
                <p:tags r:id="rId3"/>
              </p:custDataLst>
            </p:nvPr>
          </p:nvSpPr>
          <p:spPr>
            <a:xfrm>
              <a:off x="2018645" y="312539"/>
              <a:ext cx="178059" cy="499931"/>
            </a:xfrm>
            <a:custGeom>
              <a:avLst/>
              <a:gdLst/>
              <a:ahLst/>
              <a:cxnLst/>
              <a:rect l="0" t="0" r="0" b="0"/>
              <a:pathLst>
                <a:path w="178059" h="499931">
                  <a:moveTo>
                    <a:pt x="61972" y="0"/>
                  </a:moveTo>
                  <a:lnTo>
                    <a:pt x="61972" y="0"/>
                  </a:lnTo>
                  <a:lnTo>
                    <a:pt x="66713" y="4740"/>
                  </a:lnTo>
                  <a:lnTo>
                    <a:pt x="69040" y="9714"/>
                  </a:lnTo>
                  <a:lnTo>
                    <a:pt x="69661" y="12429"/>
                  </a:lnTo>
                  <a:lnTo>
                    <a:pt x="75274" y="20991"/>
                  </a:lnTo>
                  <a:lnTo>
                    <a:pt x="91860" y="38709"/>
                  </a:lnTo>
                  <a:lnTo>
                    <a:pt x="95100" y="47300"/>
                  </a:lnTo>
                  <a:lnTo>
                    <a:pt x="104691" y="89918"/>
                  </a:lnTo>
                  <a:lnTo>
                    <a:pt x="107359" y="126273"/>
                  </a:lnTo>
                  <a:lnTo>
                    <a:pt x="114276" y="165089"/>
                  </a:lnTo>
                  <a:lnTo>
                    <a:pt x="115382" y="205956"/>
                  </a:lnTo>
                  <a:lnTo>
                    <a:pt x="115528" y="249115"/>
                  </a:lnTo>
                  <a:lnTo>
                    <a:pt x="116536" y="269714"/>
                  </a:lnTo>
                  <a:lnTo>
                    <a:pt x="123928" y="312472"/>
                  </a:lnTo>
                  <a:lnTo>
                    <a:pt x="124371" y="331598"/>
                  </a:lnTo>
                  <a:lnTo>
                    <a:pt x="127077" y="338538"/>
                  </a:lnTo>
                  <a:lnTo>
                    <a:pt x="130595" y="344930"/>
                  </a:lnTo>
                  <a:lnTo>
                    <a:pt x="132854" y="357118"/>
                  </a:lnTo>
                  <a:lnTo>
                    <a:pt x="133039" y="360118"/>
                  </a:lnTo>
                  <a:lnTo>
                    <a:pt x="135891" y="366097"/>
                  </a:lnTo>
                  <a:lnTo>
                    <a:pt x="142306" y="375001"/>
                  </a:lnTo>
                  <a:lnTo>
                    <a:pt x="142339" y="383944"/>
                  </a:lnTo>
                  <a:lnTo>
                    <a:pt x="142339" y="371545"/>
                  </a:lnTo>
                  <a:lnTo>
                    <a:pt x="139693" y="365884"/>
                  </a:lnTo>
                  <a:lnTo>
                    <a:pt x="137599" y="362985"/>
                  </a:lnTo>
                  <a:lnTo>
                    <a:pt x="132625" y="359764"/>
                  </a:lnTo>
                  <a:lnTo>
                    <a:pt x="127108" y="357341"/>
                  </a:lnTo>
                  <a:lnTo>
                    <a:pt x="118423" y="351390"/>
                  </a:lnTo>
                  <a:lnTo>
                    <a:pt x="109567" y="349186"/>
                  </a:lnTo>
                  <a:lnTo>
                    <a:pt x="81043" y="348294"/>
                  </a:lnTo>
                  <a:lnTo>
                    <a:pt x="72763" y="350920"/>
                  </a:lnTo>
                  <a:lnTo>
                    <a:pt x="32923" y="373166"/>
                  </a:lnTo>
                  <a:lnTo>
                    <a:pt x="5561" y="409189"/>
                  </a:lnTo>
                  <a:lnTo>
                    <a:pt x="1271" y="426063"/>
                  </a:lnTo>
                  <a:lnTo>
                    <a:pt x="0" y="443631"/>
                  </a:lnTo>
                  <a:lnTo>
                    <a:pt x="2348" y="452823"/>
                  </a:lnTo>
                  <a:lnTo>
                    <a:pt x="23389" y="484270"/>
                  </a:lnTo>
                  <a:lnTo>
                    <a:pt x="42915" y="494970"/>
                  </a:lnTo>
                  <a:lnTo>
                    <a:pt x="64308" y="499056"/>
                  </a:lnTo>
                  <a:lnTo>
                    <a:pt x="87072" y="499930"/>
                  </a:lnTo>
                  <a:lnTo>
                    <a:pt x="131708" y="491497"/>
                  </a:lnTo>
                  <a:lnTo>
                    <a:pt x="140260" y="488649"/>
                  </a:lnTo>
                  <a:lnTo>
                    <a:pt x="160016" y="473055"/>
                  </a:lnTo>
                  <a:lnTo>
                    <a:pt x="167328" y="466065"/>
                  </a:lnTo>
                  <a:lnTo>
                    <a:pt x="174910" y="451418"/>
                  </a:lnTo>
                  <a:lnTo>
                    <a:pt x="178058" y="43755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8" name="SMARTInkShape-276"/>
            <p:cNvSpPr/>
            <p:nvPr>
              <p:custDataLst>
                <p:tags r:id="rId4"/>
              </p:custDataLst>
            </p:nvPr>
          </p:nvSpPr>
          <p:spPr>
            <a:xfrm>
              <a:off x="1902023" y="553641"/>
              <a:ext cx="26790" cy="178222"/>
            </a:xfrm>
            <a:custGeom>
              <a:avLst/>
              <a:gdLst/>
              <a:ahLst/>
              <a:cxnLst/>
              <a:rect l="0" t="0" r="0" b="0"/>
              <a:pathLst>
                <a:path w="26790" h="178222">
                  <a:moveTo>
                    <a:pt x="0" y="0"/>
                  </a:moveTo>
                  <a:lnTo>
                    <a:pt x="0" y="0"/>
                  </a:lnTo>
                  <a:lnTo>
                    <a:pt x="4741" y="4740"/>
                  </a:lnTo>
                  <a:lnTo>
                    <a:pt x="7068" y="9713"/>
                  </a:lnTo>
                  <a:lnTo>
                    <a:pt x="7689" y="12429"/>
                  </a:lnTo>
                  <a:lnTo>
                    <a:pt x="15834" y="26858"/>
                  </a:lnTo>
                  <a:lnTo>
                    <a:pt x="25513" y="68984"/>
                  </a:lnTo>
                  <a:lnTo>
                    <a:pt x="26715" y="110163"/>
                  </a:lnTo>
                  <a:lnTo>
                    <a:pt x="26787" y="153018"/>
                  </a:lnTo>
                  <a:lnTo>
                    <a:pt x="26789" y="178221"/>
                  </a:lnTo>
                  <a:lnTo>
                    <a:pt x="26789" y="15180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9" name="SMARTInkShape-277"/>
            <p:cNvSpPr/>
            <p:nvPr>
              <p:custDataLst>
                <p:tags r:id="rId5"/>
              </p:custDataLst>
            </p:nvPr>
          </p:nvSpPr>
          <p:spPr>
            <a:xfrm>
              <a:off x="1741289" y="553641"/>
              <a:ext cx="89295" cy="160731"/>
            </a:xfrm>
            <a:custGeom>
              <a:avLst/>
              <a:gdLst/>
              <a:ahLst/>
              <a:cxnLst/>
              <a:rect l="0" t="0" r="0" b="0"/>
              <a:pathLst>
                <a:path w="89295" h="160731">
                  <a:moveTo>
                    <a:pt x="8930" y="0"/>
                  </a:moveTo>
                  <a:lnTo>
                    <a:pt x="8930" y="0"/>
                  </a:lnTo>
                  <a:lnTo>
                    <a:pt x="8930" y="12429"/>
                  </a:lnTo>
                  <a:lnTo>
                    <a:pt x="7937" y="14239"/>
                  </a:lnTo>
                  <a:lnTo>
                    <a:pt x="6284" y="15445"/>
                  </a:lnTo>
                  <a:lnTo>
                    <a:pt x="4189" y="16250"/>
                  </a:lnTo>
                  <a:lnTo>
                    <a:pt x="2793" y="18771"/>
                  </a:lnTo>
                  <a:lnTo>
                    <a:pt x="245" y="42090"/>
                  </a:lnTo>
                  <a:lnTo>
                    <a:pt x="10" y="86452"/>
                  </a:lnTo>
                  <a:lnTo>
                    <a:pt x="0" y="127473"/>
                  </a:lnTo>
                  <a:lnTo>
                    <a:pt x="2646" y="133714"/>
                  </a:lnTo>
                  <a:lnTo>
                    <a:pt x="6137" y="139796"/>
                  </a:lnTo>
                  <a:lnTo>
                    <a:pt x="9094" y="148797"/>
                  </a:lnTo>
                  <a:lnTo>
                    <a:pt x="13303" y="154767"/>
                  </a:lnTo>
                  <a:lnTo>
                    <a:pt x="18480" y="158082"/>
                  </a:lnTo>
                  <a:lnTo>
                    <a:pt x="26687" y="160385"/>
                  </a:lnTo>
                  <a:lnTo>
                    <a:pt x="48899" y="160730"/>
                  </a:lnTo>
                  <a:lnTo>
                    <a:pt x="54145" y="158086"/>
                  </a:lnTo>
                  <a:lnTo>
                    <a:pt x="56932" y="155992"/>
                  </a:lnTo>
                  <a:lnTo>
                    <a:pt x="60030" y="151020"/>
                  </a:lnTo>
                  <a:lnTo>
                    <a:pt x="62399" y="145503"/>
                  </a:lnTo>
                  <a:lnTo>
                    <a:pt x="77889" y="124995"/>
                  </a:lnTo>
                  <a:lnTo>
                    <a:pt x="79878" y="108365"/>
                  </a:lnTo>
                  <a:lnTo>
                    <a:pt x="80354" y="65070"/>
                  </a:lnTo>
                  <a:lnTo>
                    <a:pt x="83007" y="56040"/>
                  </a:lnTo>
                  <a:lnTo>
                    <a:pt x="86502" y="48719"/>
                  </a:lnTo>
                  <a:lnTo>
                    <a:pt x="88929" y="32886"/>
                  </a:lnTo>
                  <a:lnTo>
                    <a:pt x="89294" y="10327"/>
                  </a:lnTo>
                  <a:lnTo>
                    <a:pt x="88303" y="9861"/>
                  </a:lnTo>
                  <a:lnTo>
                    <a:pt x="80476" y="8940"/>
                  </a:lnTo>
                  <a:lnTo>
                    <a:pt x="80400" y="4192"/>
                  </a:lnTo>
                  <a:lnTo>
                    <a:pt x="79397" y="2795"/>
                  </a:lnTo>
                  <a:lnTo>
                    <a:pt x="72682" y="368"/>
                  </a:lnTo>
                  <a:lnTo>
                    <a:pt x="67066" y="109"/>
                  </a:lnTo>
                  <a:lnTo>
                    <a:pt x="65546" y="1064"/>
                  </a:lnTo>
                  <a:lnTo>
                    <a:pt x="64534" y="2694"/>
                  </a:lnTo>
                  <a:lnTo>
                    <a:pt x="62508" y="892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60" name="SMARTInkShape-278"/>
            <p:cNvSpPr/>
            <p:nvPr>
              <p:custDataLst>
                <p:tags r:id="rId6"/>
              </p:custDataLst>
            </p:nvPr>
          </p:nvSpPr>
          <p:spPr>
            <a:xfrm>
              <a:off x="1455539" y="446484"/>
              <a:ext cx="142876" cy="267892"/>
            </a:xfrm>
            <a:custGeom>
              <a:avLst/>
              <a:gdLst/>
              <a:ahLst/>
              <a:cxnLst/>
              <a:rect l="0" t="0" r="0" b="0"/>
              <a:pathLst>
                <a:path w="142876" h="267892">
                  <a:moveTo>
                    <a:pt x="0" y="0"/>
                  </a:moveTo>
                  <a:lnTo>
                    <a:pt x="0" y="0"/>
                  </a:lnTo>
                  <a:lnTo>
                    <a:pt x="0" y="12429"/>
                  </a:lnTo>
                  <a:lnTo>
                    <a:pt x="8378" y="53831"/>
                  </a:lnTo>
                  <a:lnTo>
                    <a:pt x="11412" y="74159"/>
                  </a:lnTo>
                  <a:lnTo>
                    <a:pt x="17010" y="114460"/>
                  </a:lnTo>
                  <a:lnTo>
                    <a:pt x="17826" y="157985"/>
                  </a:lnTo>
                  <a:lnTo>
                    <a:pt x="17857" y="201185"/>
                  </a:lnTo>
                  <a:lnTo>
                    <a:pt x="17859" y="225589"/>
                  </a:lnTo>
                  <a:lnTo>
                    <a:pt x="8932" y="267743"/>
                  </a:lnTo>
                  <a:lnTo>
                    <a:pt x="17492" y="267887"/>
                  </a:lnTo>
                  <a:lnTo>
                    <a:pt x="30256" y="255462"/>
                  </a:lnTo>
                  <a:lnTo>
                    <a:pt x="33291" y="249799"/>
                  </a:lnTo>
                  <a:lnTo>
                    <a:pt x="51101" y="207791"/>
                  </a:lnTo>
                  <a:lnTo>
                    <a:pt x="60381" y="183688"/>
                  </a:lnTo>
                  <a:lnTo>
                    <a:pt x="84595" y="140044"/>
                  </a:lnTo>
                  <a:lnTo>
                    <a:pt x="101313" y="122052"/>
                  </a:lnTo>
                  <a:lnTo>
                    <a:pt x="107205" y="118738"/>
                  </a:lnTo>
                  <a:lnTo>
                    <a:pt x="110165" y="117854"/>
                  </a:lnTo>
                  <a:lnTo>
                    <a:pt x="112139" y="116273"/>
                  </a:lnTo>
                  <a:lnTo>
                    <a:pt x="115909" y="110299"/>
                  </a:lnTo>
                  <a:lnTo>
                    <a:pt x="124602" y="107279"/>
                  </a:lnTo>
                  <a:lnTo>
                    <a:pt x="132668" y="114856"/>
                  </a:lnTo>
                  <a:lnTo>
                    <a:pt x="133567" y="120462"/>
                  </a:lnTo>
                  <a:lnTo>
                    <a:pt x="133943" y="162481"/>
                  </a:lnTo>
                  <a:lnTo>
                    <a:pt x="132953" y="199706"/>
                  </a:lnTo>
                  <a:lnTo>
                    <a:pt x="125567" y="234050"/>
                  </a:lnTo>
                  <a:lnTo>
                    <a:pt x="125125" y="251615"/>
                  </a:lnTo>
                  <a:lnTo>
                    <a:pt x="127710" y="258342"/>
                  </a:lnTo>
                  <a:lnTo>
                    <a:pt x="132714" y="266005"/>
                  </a:lnTo>
                  <a:lnTo>
                    <a:pt x="136044" y="267053"/>
                  </a:lnTo>
                  <a:lnTo>
                    <a:pt x="142875" y="26789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61" name="SMARTInkShape-279"/>
            <p:cNvSpPr/>
            <p:nvPr>
              <p:custDataLst>
                <p:tags r:id="rId7"/>
              </p:custDataLst>
            </p:nvPr>
          </p:nvSpPr>
          <p:spPr>
            <a:xfrm>
              <a:off x="1214437" y="403201"/>
              <a:ext cx="133824" cy="418330"/>
            </a:xfrm>
            <a:custGeom>
              <a:avLst/>
              <a:gdLst/>
              <a:ahLst/>
              <a:cxnLst/>
              <a:rect l="0" t="0" r="0" b="0"/>
              <a:pathLst>
                <a:path w="133824" h="418330">
                  <a:moveTo>
                    <a:pt x="0" y="132580"/>
                  </a:moveTo>
                  <a:lnTo>
                    <a:pt x="0" y="132580"/>
                  </a:lnTo>
                  <a:lnTo>
                    <a:pt x="0" y="142061"/>
                  </a:lnTo>
                  <a:lnTo>
                    <a:pt x="2646" y="149362"/>
                  </a:lnTo>
                  <a:lnTo>
                    <a:pt x="4741" y="152697"/>
                  </a:lnTo>
                  <a:lnTo>
                    <a:pt x="15835" y="195292"/>
                  </a:lnTo>
                  <a:lnTo>
                    <a:pt x="17781" y="234619"/>
                  </a:lnTo>
                  <a:lnTo>
                    <a:pt x="18829" y="251890"/>
                  </a:lnTo>
                  <a:lnTo>
                    <a:pt x="25960" y="287383"/>
                  </a:lnTo>
                  <a:lnTo>
                    <a:pt x="26741" y="329035"/>
                  </a:lnTo>
                  <a:lnTo>
                    <a:pt x="26788" y="372898"/>
                  </a:lnTo>
                  <a:lnTo>
                    <a:pt x="26788" y="376136"/>
                  </a:lnTo>
                  <a:lnTo>
                    <a:pt x="17860" y="418317"/>
                  </a:lnTo>
                  <a:lnTo>
                    <a:pt x="17860" y="418329"/>
                  </a:lnTo>
                  <a:lnTo>
                    <a:pt x="22600" y="413589"/>
                  </a:lnTo>
                  <a:lnTo>
                    <a:pt x="24928" y="408616"/>
                  </a:lnTo>
                  <a:lnTo>
                    <a:pt x="26741" y="370232"/>
                  </a:lnTo>
                  <a:lnTo>
                    <a:pt x="27760" y="355281"/>
                  </a:lnTo>
                  <a:lnTo>
                    <a:pt x="34475" y="318660"/>
                  </a:lnTo>
                  <a:lnTo>
                    <a:pt x="28488" y="275265"/>
                  </a:lnTo>
                  <a:lnTo>
                    <a:pt x="28005" y="236919"/>
                  </a:lnTo>
                  <a:lnTo>
                    <a:pt x="34507" y="194717"/>
                  </a:lnTo>
                  <a:lnTo>
                    <a:pt x="35613" y="153906"/>
                  </a:lnTo>
                  <a:lnTo>
                    <a:pt x="36705" y="111773"/>
                  </a:lnTo>
                  <a:lnTo>
                    <a:pt x="44097" y="77142"/>
                  </a:lnTo>
                  <a:lnTo>
                    <a:pt x="45396" y="67261"/>
                  </a:lnTo>
                  <a:lnTo>
                    <a:pt x="51668" y="50188"/>
                  </a:lnTo>
                  <a:lnTo>
                    <a:pt x="54319" y="29310"/>
                  </a:lnTo>
                  <a:lnTo>
                    <a:pt x="61234" y="18378"/>
                  </a:lnTo>
                  <a:lnTo>
                    <a:pt x="75777" y="3241"/>
                  </a:lnTo>
                  <a:lnTo>
                    <a:pt x="80973" y="682"/>
                  </a:lnTo>
                  <a:lnTo>
                    <a:pt x="83748" y="0"/>
                  </a:lnTo>
                  <a:lnTo>
                    <a:pt x="85598" y="537"/>
                  </a:lnTo>
                  <a:lnTo>
                    <a:pt x="86831" y="1887"/>
                  </a:lnTo>
                  <a:lnTo>
                    <a:pt x="87653" y="3780"/>
                  </a:lnTo>
                  <a:lnTo>
                    <a:pt x="89193" y="5041"/>
                  </a:lnTo>
                  <a:lnTo>
                    <a:pt x="98794" y="9712"/>
                  </a:lnTo>
                  <a:lnTo>
                    <a:pt x="119096" y="28526"/>
                  </a:lnTo>
                  <a:lnTo>
                    <a:pt x="122385" y="37055"/>
                  </a:lnTo>
                  <a:lnTo>
                    <a:pt x="132551" y="76184"/>
                  </a:lnTo>
                  <a:lnTo>
                    <a:pt x="133823" y="116499"/>
                  </a:lnTo>
                  <a:lnTo>
                    <a:pt x="132929" y="143662"/>
                  </a:lnTo>
                  <a:lnTo>
                    <a:pt x="122921" y="183464"/>
                  </a:lnTo>
                  <a:lnTo>
                    <a:pt x="92250" y="226972"/>
                  </a:lnTo>
                  <a:lnTo>
                    <a:pt x="68460" y="251609"/>
                  </a:lnTo>
                  <a:lnTo>
                    <a:pt x="62508" y="254935"/>
                  </a:lnTo>
                  <a:lnTo>
                    <a:pt x="56555" y="257405"/>
                  </a:lnTo>
                  <a:lnTo>
                    <a:pt x="47625" y="263382"/>
                  </a:lnTo>
                  <a:lnTo>
                    <a:pt x="38696" y="266586"/>
                  </a:lnTo>
                  <a:lnTo>
                    <a:pt x="28553" y="274091"/>
                  </a:lnTo>
                  <a:lnTo>
                    <a:pt x="17982" y="275445"/>
                  </a:lnTo>
                  <a:lnTo>
                    <a:pt x="17860" y="26652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62" name="SMARTInkShape-280"/>
            <p:cNvSpPr/>
            <p:nvPr>
              <p:custDataLst>
                <p:tags r:id="rId8"/>
              </p:custDataLst>
            </p:nvPr>
          </p:nvSpPr>
          <p:spPr>
            <a:xfrm>
              <a:off x="955487" y="473273"/>
              <a:ext cx="125006" cy="419697"/>
            </a:xfrm>
            <a:custGeom>
              <a:avLst/>
              <a:gdLst/>
              <a:ahLst/>
              <a:cxnLst/>
              <a:rect l="0" t="0" r="0" b="0"/>
              <a:pathLst>
                <a:path w="125006" h="419697">
                  <a:moveTo>
                    <a:pt x="125005" y="0"/>
                  </a:moveTo>
                  <a:lnTo>
                    <a:pt x="125005" y="0"/>
                  </a:lnTo>
                  <a:lnTo>
                    <a:pt x="120265" y="4741"/>
                  </a:lnTo>
                  <a:lnTo>
                    <a:pt x="117937" y="9714"/>
                  </a:lnTo>
                  <a:lnTo>
                    <a:pt x="117317" y="12429"/>
                  </a:lnTo>
                  <a:lnTo>
                    <a:pt x="109171" y="26858"/>
                  </a:lnTo>
                  <a:lnTo>
                    <a:pt x="108496" y="29812"/>
                  </a:lnTo>
                  <a:lnTo>
                    <a:pt x="101276" y="42674"/>
                  </a:lnTo>
                  <a:lnTo>
                    <a:pt x="92348" y="80900"/>
                  </a:lnTo>
                  <a:lnTo>
                    <a:pt x="84949" y="117528"/>
                  </a:lnTo>
                  <a:lnTo>
                    <a:pt x="71248" y="160925"/>
                  </a:lnTo>
                  <a:lnTo>
                    <a:pt x="62657" y="199271"/>
                  </a:lnTo>
                  <a:lnTo>
                    <a:pt x="50220" y="241473"/>
                  </a:lnTo>
                  <a:lnTo>
                    <a:pt x="35659" y="278731"/>
                  </a:lnTo>
                  <a:lnTo>
                    <a:pt x="19610" y="322271"/>
                  </a:lnTo>
                  <a:lnTo>
                    <a:pt x="6894" y="363619"/>
                  </a:lnTo>
                  <a:lnTo>
                    <a:pt x="3058" y="370960"/>
                  </a:lnTo>
                  <a:lnTo>
                    <a:pt x="899" y="381664"/>
                  </a:lnTo>
                  <a:lnTo>
                    <a:pt x="0" y="414871"/>
                  </a:lnTo>
                  <a:lnTo>
                    <a:pt x="989" y="416479"/>
                  </a:lnTo>
                  <a:lnTo>
                    <a:pt x="2640" y="417551"/>
                  </a:lnTo>
                  <a:lnTo>
                    <a:pt x="8919" y="41969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63" name="SMARTInkShape-281"/>
            <p:cNvSpPr/>
            <p:nvPr>
              <p:custDataLst>
                <p:tags r:id="rId9"/>
              </p:custDataLst>
            </p:nvPr>
          </p:nvSpPr>
          <p:spPr>
            <a:xfrm>
              <a:off x="830461" y="508992"/>
              <a:ext cx="196454" cy="115975"/>
            </a:xfrm>
            <a:custGeom>
              <a:avLst/>
              <a:gdLst/>
              <a:ahLst/>
              <a:cxnLst/>
              <a:rect l="0" t="0" r="0" b="0"/>
              <a:pathLst>
                <a:path w="196454" h="115975">
                  <a:moveTo>
                    <a:pt x="0" y="0"/>
                  </a:moveTo>
                  <a:lnTo>
                    <a:pt x="0" y="0"/>
                  </a:lnTo>
                  <a:lnTo>
                    <a:pt x="4740" y="4741"/>
                  </a:lnTo>
                  <a:lnTo>
                    <a:pt x="9714" y="7068"/>
                  </a:lnTo>
                  <a:lnTo>
                    <a:pt x="12429" y="7689"/>
                  </a:lnTo>
                  <a:lnTo>
                    <a:pt x="42807" y="24327"/>
                  </a:lnTo>
                  <a:lnTo>
                    <a:pt x="46397" y="25148"/>
                  </a:lnTo>
                  <a:lnTo>
                    <a:pt x="48791" y="26687"/>
                  </a:lnTo>
                  <a:lnTo>
                    <a:pt x="50387" y="28706"/>
                  </a:lnTo>
                  <a:lnTo>
                    <a:pt x="51450" y="31043"/>
                  </a:lnTo>
                  <a:lnTo>
                    <a:pt x="95197" y="68468"/>
                  </a:lnTo>
                  <a:lnTo>
                    <a:pt x="109792" y="80369"/>
                  </a:lnTo>
                  <a:lnTo>
                    <a:pt x="123151" y="86652"/>
                  </a:lnTo>
                  <a:lnTo>
                    <a:pt x="126749" y="87533"/>
                  </a:lnTo>
                  <a:lnTo>
                    <a:pt x="129148" y="89113"/>
                  </a:lnTo>
                  <a:lnTo>
                    <a:pt x="130747" y="91159"/>
                  </a:lnTo>
                  <a:lnTo>
                    <a:pt x="131813" y="93515"/>
                  </a:lnTo>
                  <a:lnTo>
                    <a:pt x="133516" y="95086"/>
                  </a:lnTo>
                  <a:lnTo>
                    <a:pt x="143378" y="100252"/>
                  </a:lnTo>
                  <a:lnTo>
                    <a:pt x="150140" y="105793"/>
                  </a:lnTo>
                  <a:lnTo>
                    <a:pt x="158605" y="107879"/>
                  </a:lnTo>
                  <a:lnTo>
                    <a:pt x="168012" y="114809"/>
                  </a:lnTo>
                  <a:lnTo>
                    <a:pt x="176467" y="115834"/>
                  </a:lnTo>
                  <a:lnTo>
                    <a:pt x="181948" y="115974"/>
                  </a:lnTo>
                  <a:lnTo>
                    <a:pt x="187691" y="113390"/>
                  </a:lnTo>
                  <a:lnTo>
                    <a:pt x="196453" y="10715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64" name="SMARTInkShape-282"/>
            <p:cNvSpPr/>
            <p:nvPr>
              <p:custDataLst>
                <p:tags r:id="rId10"/>
              </p:custDataLst>
            </p:nvPr>
          </p:nvSpPr>
          <p:spPr>
            <a:xfrm>
              <a:off x="642941" y="446484"/>
              <a:ext cx="17857" cy="446114"/>
            </a:xfrm>
            <a:custGeom>
              <a:avLst/>
              <a:gdLst/>
              <a:ahLst/>
              <a:cxnLst/>
              <a:rect l="0" t="0" r="0" b="0"/>
              <a:pathLst>
                <a:path w="17857" h="446114">
                  <a:moveTo>
                    <a:pt x="17856" y="0"/>
                  </a:moveTo>
                  <a:lnTo>
                    <a:pt x="17856" y="0"/>
                  </a:lnTo>
                  <a:lnTo>
                    <a:pt x="17856" y="41696"/>
                  </a:lnTo>
                  <a:lnTo>
                    <a:pt x="16864" y="74599"/>
                  </a:lnTo>
                  <a:lnTo>
                    <a:pt x="10788" y="91392"/>
                  </a:lnTo>
                  <a:lnTo>
                    <a:pt x="9035" y="131092"/>
                  </a:lnTo>
                  <a:lnTo>
                    <a:pt x="3803" y="155798"/>
                  </a:lnTo>
                  <a:lnTo>
                    <a:pt x="5975" y="178785"/>
                  </a:lnTo>
                  <a:lnTo>
                    <a:pt x="652" y="223182"/>
                  </a:lnTo>
                  <a:lnTo>
                    <a:pt x="54" y="267808"/>
                  </a:lnTo>
                  <a:lnTo>
                    <a:pt x="0" y="312360"/>
                  </a:lnTo>
                  <a:lnTo>
                    <a:pt x="989" y="341289"/>
                  </a:lnTo>
                  <a:lnTo>
                    <a:pt x="7064" y="359045"/>
                  </a:lnTo>
                  <a:lnTo>
                    <a:pt x="8912" y="401782"/>
                  </a:lnTo>
                  <a:lnTo>
                    <a:pt x="8926" y="435791"/>
                  </a:lnTo>
                  <a:lnTo>
                    <a:pt x="9918" y="436379"/>
                  </a:lnTo>
                  <a:lnTo>
                    <a:pt x="16615" y="437400"/>
                  </a:lnTo>
                  <a:lnTo>
                    <a:pt x="17304" y="440132"/>
                  </a:lnTo>
                  <a:lnTo>
                    <a:pt x="17824" y="446113"/>
                  </a:lnTo>
                  <a:lnTo>
                    <a:pt x="17846" y="441634"/>
                  </a:lnTo>
                  <a:lnTo>
                    <a:pt x="15206" y="436722"/>
                  </a:lnTo>
                  <a:lnTo>
                    <a:pt x="11717" y="431232"/>
                  </a:lnTo>
                  <a:lnTo>
                    <a:pt x="9753" y="421570"/>
                  </a:lnTo>
                  <a:lnTo>
                    <a:pt x="8926" y="40183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65" name="SMARTInkShape-283"/>
            <p:cNvSpPr/>
            <p:nvPr>
              <p:custDataLst>
                <p:tags r:id="rId11"/>
              </p:custDataLst>
            </p:nvPr>
          </p:nvSpPr>
          <p:spPr>
            <a:xfrm>
              <a:off x="401836" y="446484"/>
              <a:ext cx="428626" cy="53579"/>
            </a:xfrm>
            <a:custGeom>
              <a:avLst/>
              <a:gdLst/>
              <a:ahLst/>
              <a:cxnLst/>
              <a:rect l="0" t="0" r="0" b="0"/>
              <a:pathLst>
                <a:path w="428626" h="53579">
                  <a:moveTo>
                    <a:pt x="0" y="53578"/>
                  </a:moveTo>
                  <a:lnTo>
                    <a:pt x="0" y="53578"/>
                  </a:lnTo>
                  <a:lnTo>
                    <a:pt x="0" y="48838"/>
                  </a:lnTo>
                  <a:lnTo>
                    <a:pt x="992" y="47442"/>
                  </a:lnTo>
                  <a:lnTo>
                    <a:pt x="2646" y="46511"/>
                  </a:lnTo>
                  <a:lnTo>
                    <a:pt x="12359" y="45200"/>
                  </a:lnTo>
                  <a:lnTo>
                    <a:pt x="21368" y="43902"/>
                  </a:lnTo>
                  <a:lnTo>
                    <a:pt x="35236" y="37629"/>
                  </a:lnTo>
                  <a:lnTo>
                    <a:pt x="75736" y="29657"/>
                  </a:lnTo>
                  <a:lnTo>
                    <a:pt x="118264" y="26049"/>
                  </a:lnTo>
                  <a:lnTo>
                    <a:pt x="154711" y="18709"/>
                  </a:lnTo>
                  <a:lnTo>
                    <a:pt x="199095" y="15264"/>
                  </a:lnTo>
                  <a:lnTo>
                    <a:pt x="240549" y="9486"/>
                  </a:lnTo>
                  <a:lnTo>
                    <a:pt x="282741" y="8963"/>
                  </a:lnTo>
                  <a:lnTo>
                    <a:pt x="324443" y="830"/>
                  </a:lnTo>
                  <a:lnTo>
                    <a:pt x="368929" y="22"/>
                  </a:lnTo>
                  <a:lnTo>
                    <a:pt x="410749" y="0"/>
                  </a:lnTo>
                  <a:lnTo>
                    <a:pt x="413731" y="0"/>
                  </a:lnTo>
                  <a:lnTo>
                    <a:pt x="415719" y="993"/>
                  </a:lnTo>
                  <a:lnTo>
                    <a:pt x="417045" y="2646"/>
                  </a:lnTo>
                  <a:lnTo>
                    <a:pt x="417928" y="4741"/>
                  </a:lnTo>
                  <a:lnTo>
                    <a:pt x="419509" y="6137"/>
                  </a:lnTo>
                  <a:lnTo>
                    <a:pt x="428625" y="89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36588982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Why did England seek colonies in America?</a:t>
            </a:r>
          </a:p>
        </p:txBody>
      </p:sp>
      <p:sp>
        <p:nvSpPr>
          <p:cNvPr id="3" name="Content Placeholder 2"/>
          <p:cNvSpPr>
            <a:spLocks noGrp="1"/>
          </p:cNvSpPr>
          <p:nvPr>
            <p:ph sz="quarter" idx="1"/>
          </p:nvPr>
        </p:nvSpPr>
        <p:spPr/>
        <p:txBody>
          <a:bodyPr>
            <a:normAutofit/>
          </a:bodyPr>
          <a:lstStyle/>
          <a:p>
            <a:r>
              <a:rPr lang="en-US" dirty="0"/>
              <a:t>To Queen Elizabeth </a:t>
            </a:r>
            <a:r>
              <a:rPr lang="en-US" dirty="0" smtClean="0"/>
              <a:t>New </a:t>
            </a:r>
            <a:r>
              <a:rPr lang="en-US" dirty="0"/>
              <a:t>World colonies could serve two purposes. </a:t>
            </a:r>
            <a:endParaRPr lang="en-US" dirty="0" smtClean="0"/>
          </a:p>
          <a:p>
            <a:pPr marL="457200" lvl="1" indent="0">
              <a:buNone/>
            </a:pPr>
            <a:r>
              <a:rPr lang="en-US" dirty="0" smtClean="0"/>
              <a:t>A. challenge </a:t>
            </a:r>
            <a:r>
              <a:rPr lang="en-US" dirty="0"/>
              <a:t>Spanish domination of the New World. </a:t>
            </a:r>
            <a:r>
              <a:rPr lang="en-US" dirty="0" smtClean="0"/>
              <a:t>B. England’s ever-growing </a:t>
            </a:r>
            <a:r>
              <a:rPr lang="en-US" dirty="0"/>
              <a:t>poorer classes could be transported </a:t>
            </a:r>
            <a:r>
              <a:rPr lang="en-US" dirty="0" smtClean="0"/>
              <a:t>to America easing </a:t>
            </a:r>
            <a:r>
              <a:rPr lang="en-US" dirty="0"/>
              <a:t>England's population pressures. </a:t>
            </a:r>
            <a:endParaRPr lang="en-US" dirty="0" smtClean="0"/>
          </a:p>
          <a:p>
            <a:r>
              <a:rPr lang="en-US" dirty="0" smtClean="0"/>
              <a:t>British cities were growing with out of work agrarian workers.</a:t>
            </a:r>
          </a:p>
          <a:p>
            <a:endParaRPr lang="en-US" dirty="0"/>
          </a:p>
        </p:txBody>
      </p:sp>
      <p:sp>
        <p:nvSpPr>
          <p:cNvPr id="5" name="SMARTInkShape-284"/>
          <p:cNvSpPr/>
          <p:nvPr>
            <p:custDataLst>
              <p:tags r:id="rId1"/>
            </p:custDataLst>
          </p:nvPr>
        </p:nvSpPr>
        <p:spPr>
          <a:xfrm>
            <a:off x="97155" y="5203507"/>
            <a:ext cx="8574" cy="17146"/>
          </a:xfrm>
          <a:custGeom>
            <a:avLst/>
            <a:gdLst/>
            <a:ahLst/>
            <a:cxnLst/>
            <a:rect l="0" t="0" r="0" b="0"/>
            <a:pathLst>
              <a:path w="8574" h="17146">
                <a:moveTo>
                  <a:pt x="8573" y="0"/>
                </a:moveTo>
                <a:lnTo>
                  <a:pt x="8573" y="0"/>
                </a:lnTo>
                <a:lnTo>
                  <a:pt x="8573" y="12770"/>
                </a:lnTo>
                <a:lnTo>
                  <a:pt x="7620" y="14229"/>
                </a:lnTo>
                <a:lnTo>
                  <a:pt x="6033" y="15201"/>
                </a:lnTo>
                <a:lnTo>
                  <a:pt x="0" y="1714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0152095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Joint Stock Company is created</a:t>
            </a:r>
            <a:endParaRPr lang="en-US" dirty="0"/>
          </a:p>
        </p:txBody>
      </p:sp>
      <p:sp>
        <p:nvSpPr>
          <p:cNvPr id="3" name="Content Placeholder 2"/>
          <p:cNvSpPr>
            <a:spLocks noGrp="1"/>
          </p:cNvSpPr>
          <p:nvPr>
            <p:ph sz="quarter" idx="1"/>
          </p:nvPr>
        </p:nvSpPr>
        <p:spPr>
          <a:xfrm>
            <a:off x="457200" y="1219200"/>
            <a:ext cx="8229600" cy="4525963"/>
          </a:xfrm>
        </p:spPr>
        <p:txBody>
          <a:bodyPr>
            <a:normAutofit/>
          </a:bodyPr>
          <a:lstStyle/>
          <a:p>
            <a:r>
              <a:rPr lang="en-US" dirty="0" smtClean="0"/>
              <a:t>The </a:t>
            </a:r>
            <a:r>
              <a:rPr lang="en-US" dirty="0"/>
              <a:t>Virginia </a:t>
            </a:r>
            <a:r>
              <a:rPr lang="en-US" dirty="0" smtClean="0"/>
              <a:t>Company becomes a </a:t>
            </a:r>
            <a:r>
              <a:rPr lang="en-US" b="1" dirty="0" smtClean="0"/>
              <a:t>Joint-Stock Company a JSC is the </a:t>
            </a:r>
            <a:r>
              <a:rPr lang="en-US" dirty="0" smtClean="0"/>
              <a:t>forerunner </a:t>
            </a:r>
            <a:r>
              <a:rPr lang="en-US" dirty="0"/>
              <a:t>of the modern corporation. In a joint-stock venture, stock </a:t>
            </a:r>
            <a:r>
              <a:rPr lang="en-US" dirty="0" smtClean="0"/>
              <a:t>is sold </a:t>
            </a:r>
            <a:r>
              <a:rPr lang="en-US" dirty="0"/>
              <a:t>to </a:t>
            </a:r>
            <a:r>
              <a:rPr lang="en-US" dirty="0" smtClean="0"/>
              <a:t>investors </a:t>
            </a:r>
            <a:r>
              <a:rPr lang="en-US" dirty="0"/>
              <a:t>who </a:t>
            </a:r>
            <a:r>
              <a:rPr lang="en-US" dirty="0" smtClean="0"/>
              <a:t>provide capital==$$$$-- limits risk and potentially great profits. Jamestown becomes a joint stock company 1609 known as the Virginia Company. </a:t>
            </a:r>
          </a:p>
          <a:p>
            <a:r>
              <a:rPr lang="en-US" dirty="0" smtClean="0"/>
              <a:t>Headright </a:t>
            </a:r>
            <a:r>
              <a:rPr lang="en-US" dirty="0"/>
              <a:t>system</a:t>
            </a:r>
            <a:r>
              <a:rPr lang="en-US" dirty="0" smtClean="0"/>
              <a:t>:</a:t>
            </a:r>
            <a:endParaRPr lang="en-US" dirty="0"/>
          </a:p>
          <a:p>
            <a:endParaRPr lang="en-US" dirty="0" smtClean="0"/>
          </a:p>
          <a:p>
            <a:endParaRPr lang="en-US" dirty="0"/>
          </a:p>
        </p:txBody>
      </p:sp>
    </p:spTree>
    <p:extLst>
      <p:ext uri="{BB962C8B-B14F-4D97-AF65-F5344CB8AC3E}">
        <p14:creationId xmlns:p14="http://schemas.microsoft.com/office/powerpoint/2010/main" val="22629142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joint stock </a:t>
            </a:r>
            <a:r>
              <a:rPr lang="en-US" dirty="0" smtClean="0"/>
              <a:t>company</a:t>
            </a:r>
            <a:br>
              <a:rPr lang="en-US" dirty="0" smtClean="0"/>
            </a:br>
            <a:endParaRPr lang="en-US" dirty="0"/>
          </a:p>
        </p:txBody>
      </p:sp>
      <p:sp>
        <p:nvSpPr>
          <p:cNvPr id="3" name="Content Placeholder 2"/>
          <p:cNvSpPr>
            <a:spLocks noGrp="1"/>
          </p:cNvSpPr>
          <p:nvPr>
            <p:ph sz="quarter" idx="1"/>
          </p:nvPr>
        </p:nvSpPr>
        <p:spPr/>
        <p:txBody>
          <a:bodyPr/>
          <a:lstStyle/>
          <a:p>
            <a:r>
              <a:rPr lang="en-US" dirty="0"/>
              <a:t>invest money in one, and in return they would get a percentage of the profits these companies made from trade in the new world. the most well known joint stock company was the Virginia Company (Founded Jamestown, Virginia)</a:t>
            </a:r>
          </a:p>
        </p:txBody>
      </p:sp>
    </p:spTree>
    <p:extLst>
      <p:ext uri="{BB962C8B-B14F-4D97-AF65-F5344CB8AC3E}">
        <p14:creationId xmlns:p14="http://schemas.microsoft.com/office/powerpoint/2010/main" val="21716283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Headwright System</a:t>
            </a:r>
            <a:endParaRPr lang="en-US" dirty="0"/>
          </a:p>
        </p:txBody>
      </p:sp>
      <p:sp>
        <p:nvSpPr>
          <p:cNvPr id="3" name="Content Placeholder 2"/>
          <p:cNvSpPr>
            <a:spLocks noGrp="1"/>
          </p:cNvSpPr>
          <p:nvPr>
            <p:ph sz="quarter" idx="1"/>
          </p:nvPr>
        </p:nvSpPr>
        <p:spPr/>
        <p:txBody>
          <a:bodyPr/>
          <a:lstStyle/>
          <a:p>
            <a:r>
              <a:rPr lang="en-US" b="1" dirty="0"/>
              <a:t>immigrant colonists who paid for their </a:t>
            </a:r>
            <a:r>
              <a:rPr lang="en-US" b="1" dirty="0" smtClean="0"/>
              <a:t>own passage  to America were </a:t>
            </a:r>
            <a:r>
              <a:rPr lang="en-US" b="1" dirty="0"/>
              <a:t>given one </a:t>
            </a:r>
            <a:r>
              <a:rPr lang="en-US" b="1" dirty="0" smtClean="0"/>
              <a:t>headwright= land-, </a:t>
            </a:r>
            <a:r>
              <a:rPr lang="en-US" b="1" dirty="0"/>
              <a:t>and </a:t>
            </a:r>
            <a:r>
              <a:rPr lang="en-US" b="1" dirty="0" smtClean="0"/>
              <a:t>if they paid for someone to go would </a:t>
            </a:r>
            <a:r>
              <a:rPr lang="en-US" b="1" dirty="0"/>
              <a:t>receive one </a:t>
            </a:r>
            <a:r>
              <a:rPr lang="en-US" b="1" dirty="0" smtClean="0"/>
              <a:t>headwright </a:t>
            </a:r>
            <a:r>
              <a:rPr lang="en-US" b="1" dirty="0"/>
              <a:t>each time they paid for the passage of another individual. </a:t>
            </a:r>
            <a:endParaRPr lang="en-US" dirty="0"/>
          </a:p>
        </p:txBody>
      </p:sp>
    </p:spTree>
    <p:extLst>
      <p:ext uri="{BB962C8B-B14F-4D97-AF65-F5344CB8AC3E}">
        <p14:creationId xmlns:p14="http://schemas.microsoft.com/office/powerpoint/2010/main" val="10225712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 work</a:t>
            </a:r>
            <a:endParaRPr lang="en-US" dirty="0"/>
          </a:p>
        </p:txBody>
      </p:sp>
      <p:sp>
        <p:nvSpPr>
          <p:cNvPr id="3" name="Content Placeholder 2"/>
          <p:cNvSpPr>
            <a:spLocks noGrp="1"/>
          </p:cNvSpPr>
          <p:nvPr>
            <p:ph sz="quarter" idx="1"/>
          </p:nvPr>
        </p:nvSpPr>
        <p:spPr/>
        <p:txBody>
          <a:bodyPr>
            <a:normAutofit/>
          </a:bodyPr>
          <a:lstStyle/>
          <a:p>
            <a:r>
              <a:rPr lang="en-US" dirty="0" smtClean="0"/>
              <a:t>Read txt book pg.38-48</a:t>
            </a:r>
          </a:p>
          <a:p>
            <a:r>
              <a:rPr lang="en-US" dirty="0" smtClean="0"/>
              <a:t>Define the following terms</a:t>
            </a:r>
          </a:p>
          <a:p>
            <a:r>
              <a:rPr lang="en-US" dirty="0" smtClean="0"/>
              <a:t>1.Joint Stock Company		</a:t>
            </a:r>
          </a:p>
          <a:p>
            <a:r>
              <a:rPr lang="en-US" dirty="0" smtClean="0"/>
              <a:t>2. Headright system</a:t>
            </a:r>
          </a:p>
          <a:p>
            <a:pPr marL="0" indent="0">
              <a:buNone/>
            </a:pPr>
            <a:r>
              <a:rPr lang="en-US" dirty="0" smtClean="0"/>
              <a:t>     3.Indentured servant</a:t>
            </a:r>
          </a:p>
          <a:p>
            <a:pPr marL="0" indent="0">
              <a:buNone/>
            </a:pPr>
            <a:r>
              <a:rPr lang="en-US" dirty="0" smtClean="0"/>
              <a:t>    4. Royal colony</a:t>
            </a:r>
          </a:p>
          <a:p>
            <a:pPr marL="0" indent="0">
              <a:buNone/>
            </a:pPr>
            <a:r>
              <a:rPr lang="en-US" dirty="0" smtClean="0"/>
              <a:t>Q what was the result of Jamestown’s ‘tobacco economy?</a:t>
            </a:r>
            <a:endParaRPr lang="en-US" dirty="0"/>
          </a:p>
        </p:txBody>
      </p:sp>
    </p:spTree>
    <p:extLst>
      <p:ext uri="{BB962C8B-B14F-4D97-AF65-F5344CB8AC3E}">
        <p14:creationId xmlns:p14="http://schemas.microsoft.com/office/powerpoint/2010/main" val="2852092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3 Types of British Colonies in America</a:t>
            </a:r>
            <a:endParaRPr lang="en-US" dirty="0"/>
          </a:p>
        </p:txBody>
      </p:sp>
      <p:sp>
        <p:nvSpPr>
          <p:cNvPr id="3" name="Content Placeholder 2"/>
          <p:cNvSpPr>
            <a:spLocks noGrp="1"/>
          </p:cNvSpPr>
          <p:nvPr>
            <p:ph sz="quarter" idx="1"/>
          </p:nvPr>
        </p:nvSpPr>
        <p:spPr/>
        <p:txBody>
          <a:bodyPr>
            <a:normAutofit lnSpcReduction="10000"/>
          </a:bodyPr>
          <a:lstStyle/>
          <a:p>
            <a:r>
              <a:rPr lang="en-US" dirty="0"/>
              <a:t>There were </a:t>
            </a:r>
            <a:r>
              <a:rPr lang="en-US" b="1" u="sng" dirty="0"/>
              <a:t>proprietary </a:t>
            </a:r>
            <a:r>
              <a:rPr lang="en-US" b="1" u="sng" dirty="0" smtClean="0"/>
              <a:t>colonies</a:t>
            </a:r>
            <a:r>
              <a:rPr lang="en-US" dirty="0" smtClean="0"/>
              <a:t>:  </a:t>
            </a:r>
            <a:r>
              <a:rPr lang="en-US" dirty="0"/>
              <a:t>land grants given to individuals or small groups. </a:t>
            </a:r>
            <a:endParaRPr lang="en-US" dirty="0" smtClean="0"/>
          </a:p>
          <a:p>
            <a:r>
              <a:rPr lang="en-US" b="1" u="sng" dirty="0"/>
              <a:t>C</a:t>
            </a:r>
            <a:r>
              <a:rPr lang="en-US" b="1" u="sng" dirty="0" smtClean="0"/>
              <a:t>hartered colonies</a:t>
            </a:r>
            <a:r>
              <a:rPr lang="en-US" dirty="0" smtClean="0"/>
              <a:t>: </a:t>
            </a:r>
            <a:r>
              <a:rPr lang="en-US" dirty="0"/>
              <a:t>which were land grants (or charters) given to private companies. </a:t>
            </a:r>
            <a:endParaRPr lang="en-US" dirty="0" smtClean="0"/>
          </a:p>
          <a:p>
            <a:r>
              <a:rPr lang="en-US" b="1" u="sng" dirty="0" smtClean="0"/>
              <a:t>Royal colonies: </a:t>
            </a:r>
            <a:r>
              <a:rPr lang="en-US" dirty="0" smtClean="0"/>
              <a:t>Crown </a:t>
            </a:r>
            <a:r>
              <a:rPr lang="en-US" dirty="0"/>
              <a:t>had complete control over governmental actions (they appointed the governor and the council). Often chartered colonies became royal colonies after their charter was revoked.</a:t>
            </a:r>
            <a:br>
              <a:rPr lang="en-US" dirty="0"/>
            </a:br>
            <a:r>
              <a:rPr lang="en-US" dirty="0"/>
              <a:t/>
            </a:r>
            <a:br>
              <a:rPr lang="en-US" dirty="0"/>
            </a:br>
            <a:r>
              <a:rPr lang="en-US" dirty="0"/>
              <a:t/>
            </a:r>
            <a:br>
              <a:rPr lang="en-US" dirty="0"/>
            </a:br>
            <a:endParaRPr lang="en-US" dirty="0"/>
          </a:p>
        </p:txBody>
      </p:sp>
    </p:spTree>
    <p:extLst>
      <p:ext uri="{BB962C8B-B14F-4D97-AF65-F5344CB8AC3E}">
        <p14:creationId xmlns:p14="http://schemas.microsoft.com/office/powerpoint/2010/main" val="331337127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British 13 colonies</a:t>
            </a:r>
            <a:endParaRPr lang="en-US" dirty="0"/>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533400" y="1905000"/>
            <a:ext cx="8458200" cy="5257800"/>
          </a:xfrm>
        </p:spPr>
      </p:pic>
      <mc:AlternateContent xmlns:mc="http://schemas.openxmlformats.org/markup-compatibility/2006" xmlns:p14="http://schemas.microsoft.com/office/powerpoint/2010/main">
        <mc:Choice Requires="p14">
          <p:contentPart p14:bwMode="auto" r:id="rId3">
            <p14:nvContentPartPr>
              <p14:cNvPr id="8" name="Ink 7"/>
              <p14:cNvContentPartPr/>
              <p14:nvPr/>
            </p14:nvContentPartPr>
            <p14:xfrm>
              <a:off x="5445691" y="6206715"/>
              <a:ext cx="16560" cy="56880"/>
            </p14:xfrm>
          </p:contentPart>
        </mc:Choice>
        <mc:Fallback xmlns="">
          <p:pic>
            <p:nvPicPr>
              <p:cNvPr id="8" name="Ink 7"/>
              <p:cNvPicPr/>
              <p:nvPr/>
            </p:nvPicPr>
            <p:blipFill>
              <a:blip r:embed="rId4"/>
              <a:stretch>
                <a:fillRect/>
              </a:stretch>
            </p:blipFill>
            <p:spPr>
              <a:xfrm>
                <a:off x="5433451" y="6194835"/>
                <a:ext cx="40680" cy="80640"/>
              </a:xfrm>
              <a:prstGeom prst="rect">
                <a:avLst/>
              </a:prstGeom>
            </p:spPr>
          </p:pic>
        </mc:Fallback>
      </mc:AlternateContent>
    </p:spTree>
    <p:extLst>
      <p:ext uri="{BB962C8B-B14F-4D97-AF65-F5344CB8AC3E}">
        <p14:creationId xmlns:p14="http://schemas.microsoft.com/office/powerpoint/2010/main" val="201377425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Religion in the New England colonies</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The </a:t>
            </a:r>
            <a:r>
              <a:rPr lang="en-US" dirty="0"/>
              <a:t>New England colonies were dominated by the Puritans, reformers seeking to “purify” Christianity, who came over from England to practice religion without persecution. Puritans followed strict rules and were intolerant of other religions, eventually absorbing the separatist Pilgrims in Massachusetts by 1629. Life in New England was dominated by church, and there were severe consequences for those who failed to attend, or, those who spoke out against the Puritan ways. Singing and celebrating holidays were among things prohibited in Puritan New England.</a:t>
            </a:r>
          </a:p>
        </p:txBody>
      </p:sp>
    </p:spTree>
    <p:extLst>
      <p:ext uri="{BB962C8B-B14F-4D97-AF65-F5344CB8AC3E}">
        <p14:creationId xmlns:p14="http://schemas.microsoft.com/office/powerpoint/2010/main" val="294947592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England’s economy</a:t>
            </a:r>
          </a:p>
        </p:txBody>
      </p:sp>
      <p:sp>
        <p:nvSpPr>
          <p:cNvPr id="3" name="Content Placeholder 2"/>
          <p:cNvSpPr>
            <a:spLocks noGrp="1"/>
          </p:cNvSpPr>
          <p:nvPr>
            <p:ph sz="quarter" idx="1"/>
          </p:nvPr>
        </p:nvSpPr>
        <p:spPr/>
        <p:txBody>
          <a:bodyPr>
            <a:normAutofit/>
          </a:bodyPr>
          <a:lstStyle/>
          <a:p>
            <a:r>
              <a:rPr lang="en-US" dirty="0"/>
              <a:t>New England’s economy was largely dependent on the ocean. Fishing (especially codfish) was most important to the New England economy, though whaling, trapping, shipbuilding, and logging were important also. </a:t>
            </a:r>
          </a:p>
          <a:p>
            <a:r>
              <a:rPr lang="en-US" dirty="0"/>
              <a:t>Many New England shippers grew wealthy buying slaves from West Africa in return for rum, and selling the slaves to the West Indies in return for molasses. This process was called the “triangular trade.”</a:t>
            </a:r>
          </a:p>
          <a:p>
            <a:endParaRPr lang="en-US" dirty="0"/>
          </a:p>
        </p:txBody>
      </p:sp>
    </p:spTree>
    <p:extLst>
      <p:ext uri="{BB962C8B-B14F-4D97-AF65-F5344CB8AC3E}">
        <p14:creationId xmlns:p14="http://schemas.microsoft.com/office/powerpoint/2010/main" val="420210767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Religion in the Middle Colonies</a:t>
            </a:r>
          </a:p>
        </p:txBody>
      </p:sp>
      <p:sp>
        <p:nvSpPr>
          <p:cNvPr id="3" name="Content Placeholder 2"/>
          <p:cNvSpPr>
            <a:spLocks noGrp="1"/>
          </p:cNvSpPr>
          <p:nvPr>
            <p:ph sz="quarter" idx="1"/>
          </p:nvPr>
        </p:nvSpPr>
        <p:spPr/>
        <p:txBody>
          <a:bodyPr/>
          <a:lstStyle/>
          <a:p>
            <a:r>
              <a:rPr lang="en-US" dirty="0" smtClean="0"/>
              <a:t>Religion </a:t>
            </a:r>
            <a:r>
              <a:rPr lang="en-US" dirty="0"/>
              <a:t>in the Middle Colonies was varied as no single religion seemed to dominate the entire region. Religious tolerance attracted immigrants from a wide-range of foreign countries who practiced many different religions. Quakers, Catholics, Jews, Lutherans and Presbyterians were among those religious groups that had significant numbers in the middle colonies.</a:t>
            </a:r>
          </a:p>
        </p:txBody>
      </p:sp>
    </p:spTree>
    <p:extLst>
      <p:ext uri="{BB962C8B-B14F-4D97-AF65-F5344CB8AC3E}">
        <p14:creationId xmlns:p14="http://schemas.microsoft.com/office/powerpoint/2010/main" val="427164976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Religion Re-cap</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New England= Puritans= strict interpretation of old Testament– believed in Pre-determinism</a:t>
            </a:r>
          </a:p>
          <a:p>
            <a:r>
              <a:rPr lang="en-US" dirty="0" smtClean="0"/>
              <a:t>Middle colonies--</a:t>
            </a:r>
            <a:r>
              <a:rPr lang="en-US" dirty="0"/>
              <a:t> Quakers, Catholics, Jews, Lutherans and </a:t>
            </a:r>
            <a:r>
              <a:rPr lang="en-US" dirty="0" smtClean="0"/>
              <a:t>Presbyterians Anglican </a:t>
            </a:r>
            <a:r>
              <a:rPr lang="en-US" dirty="0"/>
              <a:t>(Baptist or Presbyterian), no single religion seemed to dominate the entire region. Religious tolerance attracted immigrants from a wide-range of foreign countries who practiced many different </a:t>
            </a:r>
            <a:r>
              <a:rPr lang="en-US" dirty="0" smtClean="0"/>
              <a:t>religions.</a:t>
            </a:r>
          </a:p>
          <a:p>
            <a:r>
              <a:rPr lang="en-US" dirty="0" smtClean="0"/>
              <a:t>Southern Colonies--Anglican </a:t>
            </a:r>
            <a:r>
              <a:rPr lang="en-US" dirty="0"/>
              <a:t>(Baptist or Presbyterian), though most of the original settlers from the Maryland colony were Catholic, as Lord Baltimore founded it as a refuge for English Catholics. Religion did not have the same impact on communities as in the New England colonies or the Mid-Atlantic colonies because people lived on plantations that were often distant and spread out from one </a:t>
            </a:r>
            <a:r>
              <a:rPr lang="en-US" dirty="0" smtClean="0"/>
              <a:t>another.</a:t>
            </a:r>
            <a:endParaRPr lang="en-US" dirty="0"/>
          </a:p>
          <a:p>
            <a:endParaRPr lang="en-US" dirty="0" smtClean="0"/>
          </a:p>
          <a:p>
            <a:endParaRPr lang="en-US" dirty="0"/>
          </a:p>
          <a:p>
            <a:endParaRPr lang="en-US" dirty="0" smtClean="0"/>
          </a:p>
          <a:p>
            <a:endParaRPr lang="en-US" dirty="0" smtClean="0"/>
          </a:p>
          <a:p>
            <a:endParaRPr lang="en-US" dirty="0"/>
          </a:p>
        </p:txBody>
      </p:sp>
      <p:sp>
        <p:nvSpPr>
          <p:cNvPr id="4" name="SMARTInkShape-554"/>
          <p:cNvSpPr/>
          <p:nvPr>
            <p:custDataLst>
              <p:tags r:id="rId1"/>
            </p:custDataLst>
          </p:nvPr>
        </p:nvSpPr>
        <p:spPr>
          <a:xfrm>
            <a:off x="1187648" y="5402461"/>
            <a:ext cx="8931" cy="1"/>
          </a:xfrm>
          <a:custGeom>
            <a:avLst/>
            <a:gdLst/>
            <a:ahLst/>
            <a:cxnLst/>
            <a:rect l="0" t="0" r="0" b="0"/>
            <a:pathLst>
              <a:path w="8931" h="1">
                <a:moveTo>
                  <a:pt x="0" y="0"/>
                </a:moveTo>
                <a:lnTo>
                  <a:pt x="0" y="0"/>
                </a:lnTo>
                <a:lnTo>
                  <a:pt x="893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385307094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Middle </a:t>
            </a:r>
            <a:r>
              <a:rPr lang="en-US" dirty="0" smtClean="0"/>
              <a:t>Colonies Economy </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The </a:t>
            </a:r>
            <a:r>
              <a:rPr lang="en-US" dirty="0"/>
              <a:t>Middle Colonies enjoyed a successful and diverse economy. Largely agricultural, farms in this region grew numerous kinds of crops, most notably grains and oats. Logging, shipbuilding, textiles production, and papermaking were also important in the Middle Colonies. Big cities such as Philadelphia and New York were major shipping hubs, and craftsmen such as blacksmiths, silversmiths, cobblers, wheelwrights, wigmakers, milliners, and others contributed to the economies of such cities</a:t>
            </a:r>
            <a:r>
              <a:rPr lang="en-US" dirty="0" smtClean="0"/>
              <a:t>.</a:t>
            </a:r>
          </a:p>
          <a:p>
            <a:r>
              <a:rPr lang="en-US" dirty="0" smtClean="0"/>
              <a:t>Harbors=NY, Batimore, Chesapeake bay</a:t>
            </a:r>
            <a:endParaRPr lang="en-US" dirty="0"/>
          </a:p>
          <a:p>
            <a:endParaRPr lang="en-US" dirty="0"/>
          </a:p>
        </p:txBody>
      </p:sp>
    </p:spTree>
    <p:extLst>
      <p:ext uri="{BB962C8B-B14F-4D97-AF65-F5344CB8AC3E}">
        <p14:creationId xmlns:p14="http://schemas.microsoft.com/office/powerpoint/2010/main" val="130694992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Religion in the Southern </a:t>
            </a:r>
            <a:r>
              <a:rPr lang="en-US" dirty="0"/>
              <a:t>Colonies</a:t>
            </a:r>
          </a:p>
        </p:txBody>
      </p:sp>
      <p:sp>
        <p:nvSpPr>
          <p:cNvPr id="3" name="Content Placeholder 2"/>
          <p:cNvSpPr>
            <a:spLocks noGrp="1"/>
          </p:cNvSpPr>
          <p:nvPr>
            <p:ph sz="quarter" idx="1"/>
          </p:nvPr>
        </p:nvSpPr>
        <p:spPr/>
        <p:txBody>
          <a:bodyPr>
            <a:normAutofit/>
          </a:bodyPr>
          <a:lstStyle/>
          <a:p>
            <a:r>
              <a:rPr lang="en-US" dirty="0" smtClean="0"/>
              <a:t>Most </a:t>
            </a:r>
            <a:r>
              <a:rPr lang="en-US" dirty="0"/>
              <a:t>people in the Southern Colonies were Anglican (Baptist or Presbyterian), though most of the original settlers from the Maryland colony were Catholic, as Lord Baltimore founded it as a refuge for English Catholics. Religion did not have the same impact on communities as in the New England colonies or the Mid-Atlantic colonies because people lived on plantations that were often distant and spread out from one another</a:t>
            </a:r>
            <a:r>
              <a:rPr lang="en-US" dirty="0" smtClean="0"/>
              <a:t>.</a:t>
            </a:r>
          </a:p>
        </p:txBody>
      </p:sp>
    </p:spTree>
    <p:extLst>
      <p:ext uri="{BB962C8B-B14F-4D97-AF65-F5344CB8AC3E}">
        <p14:creationId xmlns:p14="http://schemas.microsoft.com/office/powerpoint/2010/main" val="5416386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Southern Economies</a:t>
            </a:r>
            <a:endParaRPr lang="en-US" dirty="0"/>
          </a:p>
        </p:txBody>
      </p:sp>
      <p:sp>
        <p:nvSpPr>
          <p:cNvPr id="3" name="Content Placeholder 2"/>
          <p:cNvSpPr>
            <a:spLocks noGrp="1"/>
          </p:cNvSpPr>
          <p:nvPr>
            <p:ph sz="quarter" idx="1"/>
          </p:nvPr>
        </p:nvSpPr>
        <p:spPr/>
        <p:txBody>
          <a:bodyPr>
            <a:normAutofit/>
          </a:bodyPr>
          <a:lstStyle/>
          <a:p>
            <a:r>
              <a:rPr lang="en-US" b="1" dirty="0"/>
              <a:t>Economy</a:t>
            </a:r>
            <a:r>
              <a:rPr lang="en-US" dirty="0"/>
              <a:t> – The Southern economy was almost entirely based on farming. Rice, indigo, tobacco, sugarcane, and cotton were cash crops. Crops were grown on large plantations where slaves and indentured servants worked the land. In fact, Charleston, South Carolina became one of the centers of the American slave trade in the 1700′s</a:t>
            </a:r>
            <a:r>
              <a:rPr lang="en-US" dirty="0" smtClean="0"/>
              <a:t>.</a:t>
            </a:r>
          </a:p>
          <a:p>
            <a:r>
              <a:rPr lang="en-US" dirty="0"/>
              <a:t>Harbors, </a:t>
            </a:r>
            <a:r>
              <a:rPr lang="en-US" dirty="0" smtClean="0"/>
              <a:t>Charleston</a:t>
            </a:r>
            <a:r>
              <a:rPr lang="en-US" dirty="0"/>
              <a:t>, SC, Savannah, </a:t>
            </a:r>
            <a:r>
              <a:rPr lang="en-US" dirty="0" smtClean="0"/>
              <a:t>GA</a:t>
            </a:r>
            <a:endParaRPr lang="en-US" dirty="0"/>
          </a:p>
          <a:p>
            <a:r>
              <a:rPr lang="en-US" dirty="0"/>
              <a:t>Lots of rivers going inland=tide water system</a:t>
            </a:r>
          </a:p>
          <a:p>
            <a:endParaRPr lang="en-US" dirty="0"/>
          </a:p>
          <a:p>
            <a:endParaRPr lang="en-US" dirty="0"/>
          </a:p>
        </p:txBody>
      </p:sp>
    </p:spTree>
    <p:extLst>
      <p:ext uri="{BB962C8B-B14F-4D97-AF65-F5344CB8AC3E}">
        <p14:creationId xmlns:p14="http://schemas.microsoft.com/office/powerpoint/2010/main" val="163075532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13 Colonies </a:t>
            </a:r>
            <a:endParaRPr lang="en-US" dirty="0"/>
          </a:p>
        </p:txBody>
      </p:sp>
      <p:sp>
        <p:nvSpPr>
          <p:cNvPr id="3" name="Content Placeholder 2"/>
          <p:cNvSpPr>
            <a:spLocks noGrp="1"/>
          </p:cNvSpPr>
          <p:nvPr>
            <p:ph sz="quarter" idx="1"/>
          </p:nvPr>
        </p:nvSpPr>
        <p:spPr/>
        <p:txBody>
          <a:bodyPr>
            <a:normAutofit/>
          </a:bodyPr>
          <a:lstStyle/>
          <a:p>
            <a:r>
              <a:rPr lang="en-US" dirty="0" smtClean="0"/>
              <a:t>11 of the 13 colonies were founded </a:t>
            </a:r>
            <a:r>
              <a:rPr lang="en-US" dirty="0"/>
              <a:t>as proprietorships. </a:t>
            </a:r>
            <a:endParaRPr lang="en-US" dirty="0" smtClean="0"/>
          </a:p>
          <a:p>
            <a:r>
              <a:rPr lang="en-US" dirty="0" smtClean="0"/>
              <a:t>The </a:t>
            </a:r>
            <a:r>
              <a:rPr lang="en-US" dirty="0"/>
              <a:t>Proprietorship was a sort of middle thing between the royal province and the self-governing colony. </a:t>
            </a:r>
            <a:r>
              <a:rPr lang="en-US" dirty="0" smtClean="0"/>
              <a:t>Between </a:t>
            </a:r>
            <a:r>
              <a:rPr lang="en-US" dirty="0"/>
              <a:t>the king and the settlers stood the proprietor, a man or a small group of men, generally courtiers, to whom the king had granted the province. </a:t>
            </a:r>
          </a:p>
        </p:txBody>
      </p:sp>
    </p:spTree>
    <p:extLst>
      <p:ext uri="{BB962C8B-B14F-4D97-AF65-F5344CB8AC3E}">
        <p14:creationId xmlns:p14="http://schemas.microsoft.com/office/powerpoint/2010/main" val="243268067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Dutch </a:t>
            </a:r>
            <a:r>
              <a:rPr lang="en-US" i="1" dirty="0" smtClean="0"/>
              <a:t>Divide </a:t>
            </a:r>
            <a:r>
              <a:rPr lang="en-US" dirty="0" smtClean="0"/>
              <a:t> Britain’s Colonies</a:t>
            </a:r>
            <a:endParaRPr lang="en-US" dirty="0"/>
          </a:p>
        </p:txBody>
      </p:sp>
      <p:sp>
        <p:nvSpPr>
          <p:cNvPr id="3" name="Content Placeholder 2"/>
          <p:cNvSpPr>
            <a:spLocks noGrp="1"/>
          </p:cNvSpPr>
          <p:nvPr>
            <p:ph sz="quarter" idx="1"/>
          </p:nvPr>
        </p:nvSpPr>
        <p:spPr/>
        <p:txBody>
          <a:bodyPr/>
          <a:lstStyle/>
          <a:p>
            <a:r>
              <a:rPr lang="en-US" dirty="0"/>
              <a:t>Henry Hudson sailed up the majestic river which bears his name in 1609, he was trespassing on the territory granted by King James I in 1606 to the Plymouth Company.</a:t>
            </a:r>
          </a:p>
          <a:p>
            <a:endParaRPr lang="en-US" dirty="0"/>
          </a:p>
        </p:txBody>
      </p:sp>
    </p:spTree>
    <p:extLst>
      <p:ext uri="{BB962C8B-B14F-4D97-AF65-F5344CB8AC3E}">
        <p14:creationId xmlns:p14="http://schemas.microsoft.com/office/powerpoint/2010/main" val="174072023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r>
              <a:rPr lang="en-US" dirty="0" smtClean="0"/>
              <a:t>US History HW due on Monday October 2</a:t>
            </a:r>
            <a:r>
              <a:rPr lang="en-US" baseline="30000" dirty="0" smtClean="0"/>
              <a:t>nd</a:t>
            </a:r>
            <a:r>
              <a:rPr lang="en-US" dirty="0" smtClean="0"/>
              <a:t> </a:t>
            </a:r>
          </a:p>
          <a:p>
            <a:r>
              <a:rPr lang="en-US" dirty="0" smtClean="0"/>
              <a:t>Answer/define &amp; explain the terms on page 102 in your textbook</a:t>
            </a:r>
            <a:endParaRPr lang="en-US" dirty="0"/>
          </a:p>
        </p:txBody>
      </p:sp>
      <mc:AlternateContent xmlns:mc="http://schemas.openxmlformats.org/markup-compatibility/2006" xmlns:p14="http://schemas.microsoft.com/office/powerpoint/2010/main">
        <mc:Choice Requires="p14">
          <p:contentPart p14:bwMode="auto" r:id="rId132">
            <p14:nvContentPartPr>
              <p14:cNvPr id="5" name="Ink 4"/>
              <p14:cNvContentPartPr/>
              <p14:nvPr/>
            </p14:nvContentPartPr>
            <p14:xfrm>
              <a:off x="1379300" y="2278123"/>
              <a:ext cx="360" cy="360"/>
            </p14:xfrm>
          </p:contentPart>
        </mc:Choice>
        <mc:Fallback xmlns="">
          <p:pic>
            <p:nvPicPr>
              <p:cNvPr id="5" name="Ink 4"/>
              <p:cNvPicPr/>
              <p:nvPr/>
            </p:nvPicPr>
            <p:blipFill>
              <a:blip r:embed="rId133"/>
              <a:stretch>
                <a:fillRect/>
              </a:stretch>
            </p:blipFill>
            <p:spPr>
              <a:xfrm>
                <a:off x="1367420" y="2266243"/>
                <a:ext cx="24120" cy="24120"/>
              </a:xfrm>
              <a:prstGeom prst="rect">
                <a:avLst/>
              </a:prstGeom>
            </p:spPr>
          </p:pic>
        </mc:Fallback>
      </mc:AlternateContent>
      <p:grpSp>
        <p:nvGrpSpPr>
          <p:cNvPr id="149" name="SMARTInkShape-Group105"/>
          <p:cNvGrpSpPr/>
          <p:nvPr/>
        </p:nvGrpSpPr>
        <p:grpSpPr>
          <a:xfrm>
            <a:off x="428661" y="2893219"/>
            <a:ext cx="2562785" cy="1268016"/>
            <a:chOff x="428661" y="2893219"/>
            <a:chExt cx="2562785" cy="1268016"/>
          </a:xfrm>
        </p:grpSpPr>
        <p:sp>
          <p:nvSpPr>
            <p:cNvPr id="4" name="SMARTInkShape-555"/>
            <p:cNvSpPr/>
            <p:nvPr>
              <p:custDataLst>
                <p:tags r:id="rId129"/>
              </p:custDataLst>
            </p:nvPr>
          </p:nvSpPr>
          <p:spPr>
            <a:xfrm>
              <a:off x="428661" y="2893219"/>
              <a:ext cx="2562785" cy="1039226"/>
            </a:xfrm>
            <a:custGeom>
              <a:avLst/>
              <a:gdLst/>
              <a:ahLst/>
              <a:cxnLst/>
              <a:rect l="0" t="0" r="0" b="0"/>
              <a:pathLst>
                <a:path w="2562785" h="1039226">
                  <a:moveTo>
                    <a:pt x="2562784" y="0"/>
                  </a:moveTo>
                  <a:lnTo>
                    <a:pt x="2562784" y="0"/>
                  </a:lnTo>
                  <a:lnTo>
                    <a:pt x="2520661" y="0"/>
                  </a:lnTo>
                  <a:lnTo>
                    <a:pt x="2485700" y="992"/>
                  </a:lnTo>
                  <a:lnTo>
                    <a:pt x="2448773" y="6137"/>
                  </a:lnTo>
                  <a:lnTo>
                    <a:pt x="2408838" y="9094"/>
                  </a:lnTo>
                  <a:lnTo>
                    <a:pt x="2374296" y="14821"/>
                  </a:lnTo>
                  <a:lnTo>
                    <a:pt x="2344074" y="16509"/>
                  </a:lnTo>
                  <a:lnTo>
                    <a:pt x="2308153" y="19905"/>
                  </a:lnTo>
                  <a:lnTo>
                    <a:pt x="2269037" y="23729"/>
                  </a:lnTo>
                  <a:lnTo>
                    <a:pt x="2228501" y="25429"/>
                  </a:lnTo>
                  <a:lnTo>
                    <a:pt x="2195271" y="28830"/>
                  </a:lnTo>
                  <a:lnTo>
                    <a:pt x="2151605" y="33678"/>
                  </a:lnTo>
                  <a:lnTo>
                    <a:pt x="2109894" y="37760"/>
                  </a:lnTo>
                  <a:lnTo>
                    <a:pt x="2069753" y="42607"/>
                  </a:lnTo>
                  <a:lnTo>
                    <a:pt x="2026440" y="46689"/>
                  </a:lnTo>
                  <a:lnTo>
                    <a:pt x="1982188" y="51537"/>
                  </a:lnTo>
                  <a:lnTo>
                    <a:pt x="1951523" y="52671"/>
                  </a:lnTo>
                  <a:lnTo>
                    <a:pt x="1918050" y="53175"/>
                  </a:lnTo>
                  <a:lnTo>
                    <a:pt x="1885975" y="56045"/>
                  </a:lnTo>
                  <a:lnTo>
                    <a:pt x="1854191" y="60628"/>
                  </a:lnTo>
                  <a:lnTo>
                    <a:pt x="1820221" y="65971"/>
                  </a:lnTo>
                  <a:lnTo>
                    <a:pt x="1785279" y="69008"/>
                  </a:lnTo>
                  <a:lnTo>
                    <a:pt x="1749906" y="71350"/>
                  </a:lnTo>
                  <a:lnTo>
                    <a:pt x="1714341" y="75698"/>
                  </a:lnTo>
                  <a:lnTo>
                    <a:pt x="1678691" y="80937"/>
                  </a:lnTo>
                  <a:lnTo>
                    <a:pt x="1643002" y="85581"/>
                  </a:lnTo>
                  <a:lnTo>
                    <a:pt x="1607297" y="87645"/>
                  </a:lnTo>
                  <a:lnTo>
                    <a:pt x="1568938" y="91208"/>
                  </a:lnTo>
                  <a:lnTo>
                    <a:pt x="1529731" y="95107"/>
                  </a:lnTo>
                  <a:lnTo>
                    <a:pt x="1492462" y="96840"/>
                  </a:lnTo>
                  <a:lnTo>
                    <a:pt x="1456054" y="100256"/>
                  </a:lnTo>
                  <a:lnTo>
                    <a:pt x="1419037" y="105082"/>
                  </a:lnTo>
                  <a:lnTo>
                    <a:pt x="1379434" y="110534"/>
                  </a:lnTo>
                  <a:lnTo>
                    <a:pt x="1341327" y="113618"/>
                  </a:lnTo>
                  <a:lnTo>
                    <a:pt x="1304547" y="115981"/>
                  </a:lnTo>
                  <a:lnTo>
                    <a:pt x="1268357" y="120339"/>
                  </a:lnTo>
                  <a:lnTo>
                    <a:pt x="1232429" y="125583"/>
                  </a:lnTo>
                  <a:lnTo>
                    <a:pt x="1196617" y="130228"/>
                  </a:lnTo>
                  <a:lnTo>
                    <a:pt x="1160856" y="132293"/>
                  </a:lnTo>
                  <a:lnTo>
                    <a:pt x="1125119" y="135857"/>
                  </a:lnTo>
                  <a:lnTo>
                    <a:pt x="1088400" y="140748"/>
                  </a:lnTo>
                  <a:lnTo>
                    <a:pt x="1048929" y="146229"/>
                  </a:lnTo>
                  <a:lnTo>
                    <a:pt x="1010882" y="149326"/>
                  </a:lnTo>
                  <a:lnTo>
                    <a:pt x="975120" y="151695"/>
                  </a:lnTo>
                  <a:lnTo>
                    <a:pt x="942690" y="156055"/>
                  </a:lnTo>
                  <a:lnTo>
                    <a:pt x="909094" y="161301"/>
                  </a:lnTo>
                  <a:lnTo>
                    <a:pt x="874318" y="165947"/>
                  </a:lnTo>
                  <a:lnTo>
                    <a:pt x="839019" y="168011"/>
                  </a:lnTo>
                  <a:lnTo>
                    <a:pt x="803487" y="171575"/>
                  </a:lnTo>
                  <a:lnTo>
                    <a:pt x="768843" y="176466"/>
                  </a:lnTo>
                  <a:lnTo>
                    <a:pt x="736909" y="181947"/>
                  </a:lnTo>
                  <a:lnTo>
                    <a:pt x="706180" y="187691"/>
                  </a:lnTo>
                  <a:lnTo>
                    <a:pt x="675986" y="192559"/>
                  </a:lnTo>
                  <a:lnTo>
                    <a:pt x="646030" y="194722"/>
                  </a:lnTo>
                  <a:lnTo>
                    <a:pt x="616180" y="198329"/>
                  </a:lnTo>
                  <a:lnTo>
                    <a:pt x="574130" y="205938"/>
                  </a:lnTo>
                  <a:lnTo>
                    <a:pt x="536535" y="211831"/>
                  </a:lnTo>
                  <a:lnTo>
                    <a:pt x="500261" y="216223"/>
                  </a:lnTo>
                  <a:lnTo>
                    <a:pt x="464377" y="223808"/>
                  </a:lnTo>
                  <a:lnTo>
                    <a:pt x="428609" y="232339"/>
                  </a:lnTo>
                  <a:lnTo>
                    <a:pt x="387585" y="241151"/>
                  </a:lnTo>
                  <a:lnTo>
                    <a:pt x="345663" y="250045"/>
                  </a:lnTo>
                  <a:lnTo>
                    <a:pt x="304832" y="261940"/>
                  </a:lnTo>
                  <a:lnTo>
                    <a:pt x="266158" y="276820"/>
                  </a:lnTo>
                  <a:lnTo>
                    <a:pt x="227060" y="293467"/>
                  </a:lnTo>
                  <a:lnTo>
                    <a:pt x="190233" y="315864"/>
                  </a:lnTo>
                  <a:lnTo>
                    <a:pt x="157310" y="353249"/>
                  </a:lnTo>
                  <a:lnTo>
                    <a:pt x="133828" y="394480"/>
                  </a:lnTo>
                  <a:lnTo>
                    <a:pt x="114821" y="436101"/>
                  </a:lnTo>
                  <a:lnTo>
                    <a:pt x="99921" y="468653"/>
                  </a:lnTo>
                  <a:lnTo>
                    <a:pt x="87679" y="512915"/>
                  </a:lnTo>
                  <a:lnTo>
                    <a:pt x="77768" y="549511"/>
                  </a:lnTo>
                  <a:lnTo>
                    <a:pt x="65530" y="588543"/>
                  </a:lnTo>
                  <a:lnTo>
                    <a:pt x="53558" y="632854"/>
                  </a:lnTo>
                  <a:lnTo>
                    <a:pt x="44617" y="673022"/>
                  </a:lnTo>
                  <a:lnTo>
                    <a:pt x="37448" y="713262"/>
                  </a:lnTo>
                  <a:lnTo>
                    <a:pt x="29894" y="749874"/>
                  </a:lnTo>
                  <a:lnTo>
                    <a:pt x="24728" y="785768"/>
                  </a:lnTo>
                  <a:lnTo>
                    <a:pt x="17223" y="820526"/>
                  </a:lnTo>
                  <a:lnTo>
                    <a:pt x="12596" y="850850"/>
                  </a:lnTo>
                  <a:lnTo>
                    <a:pt x="8998" y="894821"/>
                  </a:lnTo>
                  <a:lnTo>
                    <a:pt x="3082" y="931441"/>
                  </a:lnTo>
                  <a:lnTo>
                    <a:pt x="580" y="970535"/>
                  </a:lnTo>
                  <a:lnTo>
                    <a:pt x="86" y="1010926"/>
                  </a:lnTo>
                  <a:lnTo>
                    <a:pt x="0" y="1026917"/>
                  </a:lnTo>
                  <a:lnTo>
                    <a:pt x="2626" y="1034522"/>
                  </a:lnTo>
                  <a:lnTo>
                    <a:pt x="4715" y="1037939"/>
                  </a:lnTo>
                  <a:lnTo>
                    <a:pt x="8092" y="1039225"/>
                  </a:lnTo>
                  <a:lnTo>
                    <a:pt x="47560" y="1033482"/>
                  </a:lnTo>
                  <a:lnTo>
                    <a:pt x="86960" y="1024844"/>
                  </a:lnTo>
                  <a:lnTo>
                    <a:pt x="129265" y="1014599"/>
                  </a:lnTo>
                  <a:lnTo>
                    <a:pt x="170695" y="1004012"/>
                  </a:lnTo>
                  <a:lnTo>
                    <a:pt x="208419" y="1001276"/>
                  </a:lnTo>
                  <a:lnTo>
                    <a:pt x="248838" y="997706"/>
                  </a:lnTo>
                  <a:lnTo>
                    <a:pt x="290226" y="992481"/>
                  </a:lnTo>
                  <a:lnTo>
                    <a:pt x="329490" y="992441"/>
                  </a:lnTo>
                  <a:lnTo>
                    <a:pt x="365909" y="998313"/>
                  </a:lnTo>
                  <a:lnTo>
                    <a:pt x="400757" y="1002234"/>
                  </a:lnTo>
                  <a:lnTo>
                    <a:pt x="438202" y="1007033"/>
                  </a:lnTo>
                  <a:lnTo>
                    <a:pt x="478113" y="1013396"/>
                  </a:lnTo>
                  <a:lnTo>
                    <a:pt x="520990" y="1024447"/>
                  </a:lnTo>
                  <a:lnTo>
                    <a:pt x="535669" y="1026901"/>
                  </a:lnTo>
                  <a:lnTo>
                    <a:pt x="513380" y="1025920"/>
                  </a:lnTo>
                  <a:lnTo>
                    <a:pt x="491097" y="101798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8" name="SMARTInkShape-556"/>
            <p:cNvSpPr/>
            <p:nvPr>
              <p:custDataLst>
                <p:tags r:id="rId130"/>
              </p:custDataLst>
            </p:nvPr>
          </p:nvSpPr>
          <p:spPr>
            <a:xfrm>
              <a:off x="705445" y="3750468"/>
              <a:ext cx="379964" cy="410767"/>
            </a:xfrm>
            <a:custGeom>
              <a:avLst/>
              <a:gdLst/>
              <a:ahLst/>
              <a:cxnLst/>
              <a:rect l="0" t="0" r="0" b="0"/>
              <a:pathLst>
                <a:path w="379964" h="410767">
                  <a:moveTo>
                    <a:pt x="116086" y="0"/>
                  </a:moveTo>
                  <a:lnTo>
                    <a:pt x="116086" y="0"/>
                  </a:lnTo>
                  <a:lnTo>
                    <a:pt x="145227" y="2647"/>
                  </a:lnTo>
                  <a:lnTo>
                    <a:pt x="180945" y="9714"/>
                  </a:lnTo>
                  <a:lnTo>
                    <a:pt x="224931" y="18092"/>
                  </a:lnTo>
                  <a:lnTo>
                    <a:pt x="263593" y="26636"/>
                  </a:lnTo>
                  <a:lnTo>
                    <a:pt x="306809" y="41921"/>
                  </a:lnTo>
                  <a:lnTo>
                    <a:pt x="348679" y="61328"/>
                  </a:lnTo>
                  <a:lnTo>
                    <a:pt x="370432" y="77924"/>
                  </a:lnTo>
                  <a:lnTo>
                    <a:pt x="377957" y="89534"/>
                  </a:lnTo>
                  <a:lnTo>
                    <a:pt x="379963" y="95408"/>
                  </a:lnTo>
                  <a:lnTo>
                    <a:pt x="376901" y="109873"/>
                  </a:lnTo>
                  <a:lnTo>
                    <a:pt x="368926" y="124239"/>
                  </a:lnTo>
                  <a:lnTo>
                    <a:pt x="353280" y="137904"/>
                  </a:lnTo>
                  <a:lnTo>
                    <a:pt x="311282" y="164712"/>
                  </a:lnTo>
                  <a:lnTo>
                    <a:pt x="267725" y="188868"/>
                  </a:lnTo>
                  <a:lnTo>
                    <a:pt x="226003" y="209214"/>
                  </a:lnTo>
                  <a:lnTo>
                    <a:pt x="188069" y="232341"/>
                  </a:lnTo>
                  <a:lnTo>
                    <a:pt x="151913" y="260758"/>
                  </a:lnTo>
                  <a:lnTo>
                    <a:pt x="110963" y="288899"/>
                  </a:lnTo>
                  <a:lnTo>
                    <a:pt x="70567" y="326073"/>
                  </a:lnTo>
                  <a:lnTo>
                    <a:pt x="30212" y="370711"/>
                  </a:lnTo>
                  <a:lnTo>
                    <a:pt x="0" y="41076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166" name="SMARTInkShape-Group106"/>
          <p:cNvGrpSpPr/>
          <p:nvPr/>
        </p:nvGrpSpPr>
        <p:grpSpPr>
          <a:xfrm>
            <a:off x="6197203" y="974577"/>
            <a:ext cx="2044899" cy="632768"/>
            <a:chOff x="6197203" y="974577"/>
            <a:chExt cx="2044899" cy="632768"/>
          </a:xfrm>
        </p:grpSpPr>
        <p:sp>
          <p:nvSpPr>
            <p:cNvPr id="150" name="SMARTInkShape-557"/>
            <p:cNvSpPr/>
            <p:nvPr>
              <p:custDataLst>
                <p:tags r:id="rId113"/>
              </p:custDataLst>
            </p:nvPr>
          </p:nvSpPr>
          <p:spPr>
            <a:xfrm>
              <a:off x="6223992" y="1205508"/>
              <a:ext cx="35720" cy="392907"/>
            </a:xfrm>
            <a:custGeom>
              <a:avLst/>
              <a:gdLst/>
              <a:ahLst/>
              <a:cxnLst/>
              <a:rect l="0" t="0" r="0" b="0"/>
              <a:pathLst>
                <a:path w="35720" h="392907">
                  <a:moveTo>
                    <a:pt x="35719" y="0"/>
                  </a:moveTo>
                  <a:lnTo>
                    <a:pt x="35719" y="0"/>
                  </a:lnTo>
                  <a:lnTo>
                    <a:pt x="35719" y="43449"/>
                  </a:lnTo>
                  <a:lnTo>
                    <a:pt x="35719" y="86734"/>
                  </a:lnTo>
                  <a:lnTo>
                    <a:pt x="33073" y="128229"/>
                  </a:lnTo>
                  <a:lnTo>
                    <a:pt x="27617" y="163950"/>
                  </a:lnTo>
                  <a:lnTo>
                    <a:pt x="26862" y="207465"/>
                  </a:lnTo>
                  <a:lnTo>
                    <a:pt x="25818" y="225954"/>
                  </a:lnTo>
                  <a:lnTo>
                    <a:pt x="18412" y="267875"/>
                  </a:lnTo>
                  <a:lnTo>
                    <a:pt x="16940" y="297654"/>
                  </a:lnTo>
                  <a:lnTo>
                    <a:pt x="6839" y="339328"/>
                  </a:lnTo>
                  <a:lnTo>
                    <a:pt x="1351" y="358400"/>
                  </a:lnTo>
                  <a:lnTo>
                    <a:pt x="0" y="39290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1" name="SMARTInkShape-558"/>
            <p:cNvSpPr/>
            <p:nvPr>
              <p:custDataLst>
                <p:tags r:id="rId114"/>
              </p:custDataLst>
            </p:nvPr>
          </p:nvSpPr>
          <p:spPr>
            <a:xfrm>
              <a:off x="6197203" y="1143122"/>
              <a:ext cx="205271" cy="266383"/>
            </a:xfrm>
            <a:custGeom>
              <a:avLst/>
              <a:gdLst/>
              <a:ahLst/>
              <a:cxnLst/>
              <a:rect l="0" t="0" r="0" b="0"/>
              <a:pathLst>
                <a:path w="205271" h="266383">
                  <a:moveTo>
                    <a:pt x="0" y="71315"/>
                  </a:moveTo>
                  <a:lnTo>
                    <a:pt x="0" y="71315"/>
                  </a:lnTo>
                  <a:lnTo>
                    <a:pt x="4740" y="66575"/>
                  </a:lnTo>
                  <a:lnTo>
                    <a:pt x="7068" y="61602"/>
                  </a:lnTo>
                  <a:lnTo>
                    <a:pt x="8561" y="50325"/>
                  </a:lnTo>
                  <a:lnTo>
                    <a:pt x="9676" y="48392"/>
                  </a:lnTo>
                  <a:lnTo>
                    <a:pt x="11412" y="47103"/>
                  </a:lnTo>
                  <a:lnTo>
                    <a:pt x="17482" y="44677"/>
                  </a:lnTo>
                  <a:lnTo>
                    <a:pt x="27924" y="35441"/>
                  </a:lnTo>
                  <a:lnTo>
                    <a:pt x="50048" y="20439"/>
                  </a:lnTo>
                  <a:lnTo>
                    <a:pt x="59367" y="12695"/>
                  </a:lnTo>
                  <a:lnTo>
                    <a:pt x="71405" y="6930"/>
                  </a:lnTo>
                  <a:lnTo>
                    <a:pt x="77376" y="3012"/>
                  </a:lnTo>
                  <a:lnTo>
                    <a:pt x="87308" y="807"/>
                  </a:lnTo>
                  <a:lnTo>
                    <a:pt x="108891" y="0"/>
                  </a:lnTo>
                  <a:lnTo>
                    <a:pt x="115534" y="2578"/>
                  </a:lnTo>
                  <a:lnTo>
                    <a:pt x="121793" y="6039"/>
                  </a:lnTo>
                  <a:lnTo>
                    <a:pt x="130896" y="8979"/>
                  </a:lnTo>
                  <a:lnTo>
                    <a:pt x="136889" y="13183"/>
                  </a:lnTo>
                  <a:lnTo>
                    <a:pt x="140214" y="18359"/>
                  </a:lnTo>
                  <a:lnTo>
                    <a:pt x="142684" y="23967"/>
                  </a:lnTo>
                  <a:lnTo>
                    <a:pt x="184793" y="68584"/>
                  </a:lnTo>
                  <a:lnTo>
                    <a:pt x="194722" y="78514"/>
                  </a:lnTo>
                  <a:lnTo>
                    <a:pt x="195683" y="82122"/>
                  </a:lnTo>
                  <a:lnTo>
                    <a:pt x="195940" y="84473"/>
                  </a:lnTo>
                  <a:lnTo>
                    <a:pt x="198871" y="89731"/>
                  </a:lnTo>
                  <a:lnTo>
                    <a:pt x="202489" y="95375"/>
                  </a:lnTo>
                  <a:lnTo>
                    <a:pt x="204526" y="105123"/>
                  </a:lnTo>
                  <a:lnTo>
                    <a:pt x="205270" y="126639"/>
                  </a:lnTo>
                  <a:lnTo>
                    <a:pt x="202686" y="133276"/>
                  </a:lnTo>
                  <a:lnTo>
                    <a:pt x="182456" y="173819"/>
                  </a:lnTo>
                  <a:lnTo>
                    <a:pt x="179738" y="183928"/>
                  </a:lnTo>
                  <a:lnTo>
                    <a:pt x="179102" y="190157"/>
                  </a:lnTo>
                  <a:lnTo>
                    <a:pt x="177941" y="192215"/>
                  </a:lnTo>
                  <a:lnTo>
                    <a:pt x="176174" y="193587"/>
                  </a:lnTo>
                  <a:lnTo>
                    <a:pt x="174004" y="194502"/>
                  </a:lnTo>
                  <a:lnTo>
                    <a:pt x="172557" y="196104"/>
                  </a:lnTo>
                  <a:lnTo>
                    <a:pt x="167590" y="205804"/>
                  </a:lnTo>
                  <a:lnTo>
                    <a:pt x="139863" y="235036"/>
                  </a:lnTo>
                  <a:lnTo>
                    <a:pt x="133929" y="238338"/>
                  </a:lnTo>
                  <a:lnTo>
                    <a:pt x="127985" y="240798"/>
                  </a:lnTo>
                  <a:lnTo>
                    <a:pt x="108367" y="253254"/>
                  </a:lnTo>
                  <a:lnTo>
                    <a:pt x="64197" y="266382"/>
                  </a:lnTo>
                  <a:lnTo>
                    <a:pt x="55652" y="264507"/>
                  </a:lnTo>
                  <a:lnTo>
                    <a:pt x="23849" y="245635"/>
                  </a:lnTo>
                  <a:lnTo>
                    <a:pt x="10697" y="233700"/>
                  </a:lnTo>
                  <a:lnTo>
                    <a:pt x="7069" y="232783"/>
                  </a:lnTo>
                  <a:lnTo>
                    <a:pt x="0" y="23205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2" name="SMARTInkShape-559"/>
            <p:cNvSpPr/>
            <p:nvPr>
              <p:custDataLst>
                <p:tags r:id="rId115"/>
              </p:custDataLst>
            </p:nvPr>
          </p:nvSpPr>
          <p:spPr>
            <a:xfrm>
              <a:off x="6474023" y="1250788"/>
              <a:ext cx="125016" cy="186879"/>
            </a:xfrm>
            <a:custGeom>
              <a:avLst/>
              <a:gdLst/>
              <a:ahLst/>
              <a:cxnLst/>
              <a:rect l="0" t="0" r="0" b="0"/>
              <a:pathLst>
                <a:path w="125016" h="186879">
                  <a:moveTo>
                    <a:pt x="0" y="97595"/>
                  </a:moveTo>
                  <a:lnTo>
                    <a:pt x="0" y="97595"/>
                  </a:lnTo>
                  <a:lnTo>
                    <a:pt x="4740" y="102335"/>
                  </a:lnTo>
                  <a:lnTo>
                    <a:pt x="7068" y="107308"/>
                  </a:lnTo>
                  <a:lnTo>
                    <a:pt x="16585" y="148733"/>
                  </a:lnTo>
                  <a:lnTo>
                    <a:pt x="17859" y="186845"/>
                  </a:lnTo>
                  <a:lnTo>
                    <a:pt x="13119" y="186878"/>
                  </a:lnTo>
                  <a:lnTo>
                    <a:pt x="11723" y="184898"/>
                  </a:lnTo>
                  <a:lnTo>
                    <a:pt x="9481" y="167463"/>
                  </a:lnTo>
                  <a:lnTo>
                    <a:pt x="8952" y="123311"/>
                  </a:lnTo>
                  <a:lnTo>
                    <a:pt x="9924" y="86848"/>
                  </a:lnTo>
                  <a:lnTo>
                    <a:pt x="19954" y="62118"/>
                  </a:lnTo>
                  <a:lnTo>
                    <a:pt x="23751" y="56030"/>
                  </a:lnTo>
                  <a:lnTo>
                    <a:pt x="26881" y="47025"/>
                  </a:lnTo>
                  <a:lnTo>
                    <a:pt x="64279" y="6563"/>
                  </a:lnTo>
                  <a:lnTo>
                    <a:pt x="73548" y="2566"/>
                  </a:lnTo>
                  <a:lnTo>
                    <a:pt x="95667" y="0"/>
                  </a:lnTo>
                  <a:lnTo>
                    <a:pt x="104696" y="2295"/>
                  </a:lnTo>
                  <a:lnTo>
                    <a:pt x="112016" y="5630"/>
                  </a:lnTo>
                  <a:lnTo>
                    <a:pt x="118577" y="7112"/>
                  </a:lnTo>
                  <a:lnTo>
                    <a:pt x="120723" y="8499"/>
                  </a:lnTo>
                  <a:lnTo>
                    <a:pt x="122154" y="10417"/>
                  </a:lnTo>
                  <a:lnTo>
                    <a:pt x="123743" y="15193"/>
                  </a:lnTo>
                  <a:lnTo>
                    <a:pt x="125015" y="3508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3" name="SMARTInkShape-560"/>
            <p:cNvSpPr/>
            <p:nvPr>
              <p:custDataLst>
                <p:tags r:id="rId116"/>
              </p:custDataLst>
            </p:nvPr>
          </p:nvSpPr>
          <p:spPr>
            <a:xfrm>
              <a:off x="6643687" y="1268016"/>
              <a:ext cx="70837" cy="151790"/>
            </a:xfrm>
            <a:custGeom>
              <a:avLst/>
              <a:gdLst/>
              <a:ahLst/>
              <a:cxnLst/>
              <a:rect l="0" t="0" r="0" b="0"/>
              <a:pathLst>
                <a:path w="70837" h="151790">
                  <a:moveTo>
                    <a:pt x="0" y="53578"/>
                  </a:moveTo>
                  <a:lnTo>
                    <a:pt x="0" y="53578"/>
                  </a:lnTo>
                  <a:lnTo>
                    <a:pt x="992" y="67836"/>
                  </a:lnTo>
                  <a:lnTo>
                    <a:pt x="14822" y="111021"/>
                  </a:lnTo>
                  <a:lnTo>
                    <a:pt x="17952" y="127263"/>
                  </a:lnTo>
                  <a:lnTo>
                    <a:pt x="22200" y="135275"/>
                  </a:lnTo>
                  <a:lnTo>
                    <a:pt x="43793" y="151239"/>
                  </a:lnTo>
                  <a:lnTo>
                    <a:pt x="53188" y="151789"/>
                  </a:lnTo>
                  <a:lnTo>
                    <a:pt x="58203" y="147059"/>
                  </a:lnTo>
                  <a:lnTo>
                    <a:pt x="60595" y="142089"/>
                  </a:lnTo>
                  <a:lnTo>
                    <a:pt x="70836" y="100619"/>
                  </a:lnTo>
                  <a:lnTo>
                    <a:pt x="70178" y="91352"/>
                  </a:lnTo>
                  <a:lnTo>
                    <a:pt x="62321" y="51174"/>
                  </a:lnTo>
                  <a:lnTo>
                    <a:pt x="46289" y="7739"/>
                  </a:lnTo>
                  <a:lnTo>
                    <a:pt x="44750" y="5159"/>
                  </a:lnTo>
                  <a:lnTo>
                    <a:pt x="42732" y="3439"/>
                  </a:lnTo>
                  <a:lnTo>
                    <a:pt x="37844" y="1528"/>
                  </a:lnTo>
                  <a:lnTo>
                    <a:pt x="1785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4" name="SMARTInkShape-561"/>
            <p:cNvSpPr/>
            <p:nvPr>
              <p:custDataLst>
                <p:tags r:id="rId117"/>
              </p:custDataLst>
            </p:nvPr>
          </p:nvSpPr>
          <p:spPr>
            <a:xfrm>
              <a:off x="6787341" y="1152606"/>
              <a:ext cx="158062" cy="258128"/>
            </a:xfrm>
            <a:custGeom>
              <a:avLst/>
              <a:gdLst/>
              <a:ahLst/>
              <a:cxnLst/>
              <a:rect l="0" t="0" r="0" b="0"/>
              <a:pathLst>
                <a:path w="158062" h="258128">
                  <a:moveTo>
                    <a:pt x="26010" y="160058"/>
                  </a:moveTo>
                  <a:lnTo>
                    <a:pt x="26010" y="160058"/>
                  </a:lnTo>
                  <a:lnTo>
                    <a:pt x="35491" y="164798"/>
                  </a:lnTo>
                  <a:lnTo>
                    <a:pt x="38284" y="167187"/>
                  </a:lnTo>
                  <a:lnTo>
                    <a:pt x="58648" y="193637"/>
                  </a:lnTo>
                  <a:lnTo>
                    <a:pt x="60816" y="201978"/>
                  </a:lnTo>
                  <a:lnTo>
                    <a:pt x="62451" y="211725"/>
                  </a:lnTo>
                  <a:lnTo>
                    <a:pt x="69382" y="233241"/>
                  </a:lnTo>
                  <a:lnTo>
                    <a:pt x="70280" y="243037"/>
                  </a:lnTo>
                  <a:lnTo>
                    <a:pt x="67844" y="249193"/>
                  </a:lnTo>
                  <a:lnTo>
                    <a:pt x="62937" y="256489"/>
                  </a:lnTo>
                  <a:lnTo>
                    <a:pt x="59620" y="257487"/>
                  </a:lnTo>
                  <a:lnTo>
                    <a:pt x="49406" y="258127"/>
                  </a:lnTo>
                  <a:lnTo>
                    <a:pt x="46568" y="256195"/>
                  </a:lnTo>
                  <a:lnTo>
                    <a:pt x="31926" y="233413"/>
                  </a:lnTo>
                  <a:lnTo>
                    <a:pt x="21043" y="210450"/>
                  </a:lnTo>
                  <a:lnTo>
                    <a:pt x="17313" y="170752"/>
                  </a:lnTo>
                  <a:lnTo>
                    <a:pt x="17111" y="130708"/>
                  </a:lnTo>
                  <a:lnTo>
                    <a:pt x="19733" y="97044"/>
                  </a:lnTo>
                  <a:lnTo>
                    <a:pt x="26796" y="75903"/>
                  </a:lnTo>
                  <a:lnTo>
                    <a:pt x="31320" y="66101"/>
                  </a:lnTo>
                  <a:lnTo>
                    <a:pt x="39204" y="37797"/>
                  </a:lnTo>
                  <a:lnTo>
                    <a:pt x="63576" y="7021"/>
                  </a:lnTo>
                  <a:lnTo>
                    <a:pt x="72802" y="2745"/>
                  </a:lnTo>
                  <a:lnTo>
                    <a:pt x="99635" y="0"/>
                  </a:lnTo>
                  <a:lnTo>
                    <a:pt x="110988" y="2270"/>
                  </a:lnTo>
                  <a:lnTo>
                    <a:pt x="131101" y="11812"/>
                  </a:lnTo>
                  <a:lnTo>
                    <a:pt x="139855" y="22733"/>
                  </a:lnTo>
                  <a:lnTo>
                    <a:pt x="155692" y="50289"/>
                  </a:lnTo>
                  <a:lnTo>
                    <a:pt x="158061" y="64639"/>
                  </a:lnTo>
                  <a:lnTo>
                    <a:pt x="154653" y="84712"/>
                  </a:lnTo>
                  <a:lnTo>
                    <a:pt x="134175" y="126021"/>
                  </a:lnTo>
                  <a:lnTo>
                    <a:pt x="122441" y="142146"/>
                  </a:lnTo>
                  <a:lnTo>
                    <a:pt x="113186" y="147136"/>
                  </a:lnTo>
                  <a:lnTo>
                    <a:pt x="103451" y="150346"/>
                  </a:lnTo>
                  <a:lnTo>
                    <a:pt x="61353" y="172050"/>
                  </a:lnTo>
                  <a:lnTo>
                    <a:pt x="45853" y="180919"/>
                  </a:lnTo>
                  <a:lnTo>
                    <a:pt x="23952" y="185091"/>
                  </a:lnTo>
                  <a:lnTo>
                    <a:pt x="12528" y="183421"/>
                  </a:lnTo>
                  <a:lnTo>
                    <a:pt x="1850" y="179005"/>
                  </a:lnTo>
                  <a:lnTo>
                    <a:pt x="974" y="177650"/>
                  </a:lnTo>
                  <a:lnTo>
                    <a:pt x="0" y="173499"/>
                  </a:lnTo>
                  <a:lnTo>
                    <a:pt x="2213" y="168347"/>
                  </a:lnTo>
                  <a:lnTo>
                    <a:pt x="4193" y="165584"/>
                  </a:lnTo>
                  <a:lnTo>
                    <a:pt x="26010" y="15112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5" name="SMARTInkShape-562"/>
            <p:cNvSpPr/>
            <p:nvPr>
              <p:custDataLst>
                <p:tags r:id="rId118"/>
              </p:custDataLst>
            </p:nvPr>
          </p:nvSpPr>
          <p:spPr>
            <a:xfrm>
              <a:off x="7009804" y="1250190"/>
              <a:ext cx="116087" cy="115897"/>
            </a:xfrm>
            <a:custGeom>
              <a:avLst/>
              <a:gdLst/>
              <a:ahLst/>
              <a:cxnLst/>
              <a:rect l="0" t="0" r="0" b="0"/>
              <a:pathLst>
                <a:path w="116087" h="115897">
                  <a:moveTo>
                    <a:pt x="0" y="89263"/>
                  </a:moveTo>
                  <a:lnTo>
                    <a:pt x="0" y="89263"/>
                  </a:lnTo>
                  <a:lnTo>
                    <a:pt x="4741" y="79782"/>
                  </a:lnTo>
                  <a:lnTo>
                    <a:pt x="12359" y="72482"/>
                  </a:lnTo>
                  <a:lnTo>
                    <a:pt x="56527" y="32714"/>
                  </a:lnTo>
                  <a:lnTo>
                    <a:pt x="59850" y="26758"/>
                  </a:lnTo>
                  <a:lnTo>
                    <a:pt x="62463" y="9419"/>
                  </a:lnTo>
                  <a:lnTo>
                    <a:pt x="62507" y="348"/>
                  </a:lnTo>
                  <a:lnTo>
                    <a:pt x="54820" y="0"/>
                  </a:lnTo>
                  <a:lnTo>
                    <a:pt x="49205" y="4717"/>
                  </a:lnTo>
                  <a:lnTo>
                    <a:pt x="46674" y="14976"/>
                  </a:lnTo>
                  <a:lnTo>
                    <a:pt x="44557" y="27473"/>
                  </a:lnTo>
                  <a:lnTo>
                    <a:pt x="37758" y="46226"/>
                  </a:lnTo>
                  <a:lnTo>
                    <a:pt x="36123" y="68745"/>
                  </a:lnTo>
                  <a:lnTo>
                    <a:pt x="38543" y="77829"/>
                  </a:lnTo>
                  <a:lnTo>
                    <a:pt x="41935" y="85173"/>
                  </a:lnTo>
                  <a:lnTo>
                    <a:pt x="44837" y="94886"/>
                  </a:lnTo>
                  <a:lnTo>
                    <a:pt x="56972" y="110056"/>
                  </a:lnTo>
                  <a:lnTo>
                    <a:pt x="62694" y="113387"/>
                  </a:lnTo>
                  <a:lnTo>
                    <a:pt x="74140" y="115262"/>
                  </a:lnTo>
                  <a:lnTo>
                    <a:pt x="95784" y="115896"/>
                  </a:lnTo>
                  <a:lnTo>
                    <a:pt x="99575" y="114956"/>
                  </a:lnTo>
                  <a:lnTo>
                    <a:pt x="116086" y="10712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6" name="SMARTInkShape-563"/>
            <p:cNvSpPr/>
            <p:nvPr>
              <p:custDataLst>
                <p:tags r:id="rId119"/>
              </p:custDataLst>
            </p:nvPr>
          </p:nvSpPr>
          <p:spPr>
            <a:xfrm>
              <a:off x="7201917" y="1196578"/>
              <a:ext cx="75779" cy="169631"/>
            </a:xfrm>
            <a:custGeom>
              <a:avLst/>
              <a:gdLst/>
              <a:ahLst/>
              <a:cxnLst/>
              <a:rect l="0" t="0" r="0" b="0"/>
              <a:pathLst>
                <a:path w="75779" h="169631">
                  <a:moveTo>
                    <a:pt x="4340" y="107156"/>
                  </a:moveTo>
                  <a:lnTo>
                    <a:pt x="4340" y="107156"/>
                  </a:lnTo>
                  <a:lnTo>
                    <a:pt x="9081" y="111897"/>
                  </a:lnTo>
                  <a:lnTo>
                    <a:pt x="11408" y="116870"/>
                  </a:lnTo>
                  <a:lnTo>
                    <a:pt x="22176" y="161358"/>
                  </a:lnTo>
                  <a:lnTo>
                    <a:pt x="22199" y="169551"/>
                  </a:lnTo>
                  <a:lnTo>
                    <a:pt x="17460" y="169630"/>
                  </a:lnTo>
                  <a:lnTo>
                    <a:pt x="16063" y="168650"/>
                  </a:lnTo>
                  <a:lnTo>
                    <a:pt x="15132" y="167003"/>
                  </a:lnTo>
                  <a:lnTo>
                    <a:pt x="0" y="126550"/>
                  </a:lnTo>
                  <a:lnTo>
                    <a:pt x="95" y="112799"/>
                  </a:lnTo>
                  <a:lnTo>
                    <a:pt x="6614" y="71933"/>
                  </a:lnTo>
                  <a:lnTo>
                    <a:pt x="12296" y="59751"/>
                  </a:lnTo>
                  <a:lnTo>
                    <a:pt x="36344" y="25816"/>
                  </a:lnTo>
                  <a:lnTo>
                    <a:pt x="75778"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7" name="SMARTInkShape-564"/>
            <p:cNvSpPr/>
            <p:nvPr>
              <p:custDataLst>
                <p:tags r:id="rId120"/>
              </p:custDataLst>
            </p:nvPr>
          </p:nvSpPr>
          <p:spPr>
            <a:xfrm>
              <a:off x="7384851" y="1107281"/>
              <a:ext cx="17860" cy="241103"/>
            </a:xfrm>
            <a:custGeom>
              <a:avLst/>
              <a:gdLst/>
              <a:ahLst/>
              <a:cxnLst/>
              <a:rect l="0" t="0" r="0" b="0"/>
              <a:pathLst>
                <a:path w="17860" h="241103">
                  <a:moveTo>
                    <a:pt x="8929" y="0"/>
                  </a:moveTo>
                  <a:lnTo>
                    <a:pt x="8929" y="0"/>
                  </a:lnTo>
                  <a:lnTo>
                    <a:pt x="8929" y="4741"/>
                  </a:lnTo>
                  <a:lnTo>
                    <a:pt x="17308" y="35236"/>
                  </a:lnTo>
                  <a:lnTo>
                    <a:pt x="17852" y="79174"/>
                  </a:lnTo>
                  <a:lnTo>
                    <a:pt x="17859" y="117301"/>
                  </a:lnTo>
                  <a:lnTo>
                    <a:pt x="10171" y="160290"/>
                  </a:lnTo>
                  <a:lnTo>
                    <a:pt x="2866" y="204723"/>
                  </a:lnTo>
                  <a:lnTo>
                    <a:pt x="0" y="24110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8" name="SMARTInkShape-565"/>
            <p:cNvSpPr/>
            <p:nvPr>
              <p:custDataLst>
                <p:tags r:id="rId121"/>
              </p:custDataLst>
            </p:nvPr>
          </p:nvSpPr>
          <p:spPr>
            <a:xfrm>
              <a:off x="7349132" y="1241227"/>
              <a:ext cx="116087" cy="7689"/>
            </a:xfrm>
            <a:custGeom>
              <a:avLst/>
              <a:gdLst/>
              <a:ahLst/>
              <a:cxnLst/>
              <a:rect l="0" t="0" r="0" b="0"/>
              <a:pathLst>
                <a:path w="116087" h="7689">
                  <a:moveTo>
                    <a:pt x="0" y="0"/>
                  </a:moveTo>
                  <a:lnTo>
                    <a:pt x="0" y="0"/>
                  </a:lnTo>
                  <a:lnTo>
                    <a:pt x="16782" y="7067"/>
                  </a:lnTo>
                  <a:lnTo>
                    <a:pt x="20117" y="7688"/>
                  </a:lnTo>
                  <a:lnTo>
                    <a:pt x="23334" y="7109"/>
                  </a:lnTo>
                  <a:lnTo>
                    <a:pt x="35493" y="754"/>
                  </a:lnTo>
                  <a:lnTo>
                    <a:pt x="79164" y="2"/>
                  </a:lnTo>
                  <a:lnTo>
                    <a:pt x="11608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9" name="SMARTInkShape-566"/>
            <p:cNvSpPr/>
            <p:nvPr>
              <p:custDataLst>
                <p:tags r:id="rId122"/>
              </p:custDataLst>
            </p:nvPr>
          </p:nvSpPr>
          <p:spPr>
            <a:xfrm>
              <a:off x="7500937" y="1196578"/>
              <a:ext cx="80368" cy="62509"/>
            </a:xfrm>
            <a:custGeom>
              <a:avLst/>
              <a:gdLst/>
              <a:ahLst/>
              <a:cxnLst/>
              <a:rect l="0" t="0" r="0" b="0"/>
              <a:pathLst>
                <a:path w="80368" h="62509">
                  <a:moveTo>
                    <a:pt x="0" y="0"/>
                  </a:moveTo>
                  <a:lnTo>
                    <a:pt x="0" y="0"/>
                  </a:lnTo>
                  <a:lnTo>
                    <a:pt x="38385" y="35739"/>
                  </a:lnTo>
                  <a:lnTo>
                    <a:pt x="62080" y="53395"/>
                  </a:lnTo>
                  <a:lnTo>
                    <a:pt x="69216" y="59367"/>
                  </a:lnTo>
                  <a:lnTo>
                    <a:pt x="80367" y="6250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0" name="SMARTInkShape-567"/>
            <p:cNvSpPr/>
            <p:nvPr>
              <p:custDataLst>
                <p:tags r:id="rId123"/>
              </p:custDataLst>
            </p:nvPr>
          </p:nvSpPr>
          <p:spPr>
            <a:xfrm>
              <a:off x="7538385" y="1134070"/>
              <a:ext cx="87568" cy="312540"/>
            </a:xfrm>
            <a:custGeom>
              <a:avLst/>
              <a:gdLst/>
              <a:ahLst/>
              <a:cxnLst/>
              <a:rect l="0" t="0" r="0" b="0"/>
              <a:pathLst>
                <a:path w="87568" h="312540">
                  <a:moveTo>
                    <a:pt x="87567" y="0"/>
                  </a:moveTo>
                  <a:lnTo>
                    <a:pt x="87567" y="0"/>
                  </a:lnTo>
                  <a:lnTo>
                    <a:pt x="81431" y="14258"/>
                  </a:lnTo>
                  <a:lnTo>
                    <a:pt x="71755" y="54961"/>
                  </a:lnTo>
                  <a:lnTo>
                    <a:pt x="60881" y="95996"/>
                  </a:lnTo>
                  <a:lnTo>
                    <a:pt x="51281" y="133211"/>
                  </a:lnTo>
                  <a:lnTo>
                    <a:pt x="37884" y="177505"/>
                  </a:lnTo>
                  <a:lnTo>
                    <a:pt x="34152" y="197233"/>
                  </a:lnTo>
                  <a:lnTo>
                    <a:pt x="27150" y="215937"/>
                  </a:lnTo>
                  <a:lnTo>
                    <a:pt x="15530" y="259888"/>
                  </a:lnTo>
                  <a:lnTo>
                    <a:pt x="0" y="304354"/>
                  </a:lnTo>
                  <a:lnTo>
                    <a:pt x="415" y="307082"/>
                  </a:lnTo>
                  <a:lnTo>
                    <a:pt x="7200" y="31253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1" name="SMARTInkShape-568"/>
            <p:cNvSpPr/>
            <p:nvPr>
              <p:custDataLst>
                <p:tags r:id="rId124"/>
              </p:custDataLst>
            </p:nvPr>
          </p:nvSpPr>
          <p:spPr>
            <a:xfrm>
              <a:off x="7715249" y="1178719"/>
              <a:ext cx="169665" cy="8930"/>
            </a:xfrm>
            <a:custGeom>
              <a:avLst/>
              <a:gdLst/>
              <a:ahLst/>
              <a:cxnLst/>
              <a:rect l="0" t="0" r="0" b="0"/>
              <a:pathLst>
                <a:path w="169665" h="8930">
                  <a:moveTo>
                    <a:pt x="0" y="8929"/>
                  </a:moveTo>
                  <a:lnTo>
                    <a:pt x="0" y="8929"/>
                  </a:lnTo>
                  <a:lnTo>
                    <a:pt x="15378" y="1241"/>
                  </a:lnTo>
                  <a:lnTo>
                    <a:pt x="21865" y="367"/>
                  </a:lnTo>
                  <a:lnTo>
                    <a:pt x="60696" y="7720"/>
                  </a:lnTo>
                  <a:lnTo>
                    <a:pt x="99851" y="8770"/>
                  </a:lnTo>
                  <a:lnTo>
                    <a:pt x="143661" y="8920"/>
                  </a:lnTo>
                  <a:lnTo>
                    <a:pt x="158873" y="8927"/>
                  </a:lnTo>
                  <a:lnTo>
                    <a:pt x="162470" y="7935"/>
                  </a:lnTo>
                  <a:lnTo>
                    <a:pt x="169664"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2" name="SMARTInkShape-569"/>
            <p:cNvSpPr/>
            <p:nvPr>
              <p:custDataLst>
                <p:tags r:id="rId125"/>
              </p:custDataLst>
            </p:nvPr>
          </p:nvSpPr>
          <p:spPr>
            <a:xfrm>
              <a:off x="7750968" y="1259086"/>
              <a:ext cx="187524" cy="8931"/>
            </a:xfrm>
            <a:custGeom>
              <a:avLst/>
              <a:gdLst/>
              <a:ahLst/>
              <a:cxnLst/>
              <a:rect l="0" t="0" r="0" b="0"/>
              <a:pathLst>
                <a:path w="187524" h="8931">
                  <a:moveTo>
                    <a:pt x="0" y="8930"/>
                  </a:moveTo>
                  <a:lnTo>
                    <a:pt x="0" y="8930"/>
                  </a:lnTo>
                  <a:lnTo>
                    <a:pt x="43639" y="8930"/>
                  </a:lnTo>
                  <a:lnTo>
                    <a:pt x="82925" y="6284"/>
                  </a:lnTo>
                  <a:lnTo>
                    <a:pt x="120035" y="551"/>
                  </a:lnTo>
                  <a:lnTo>
                    <a:pt x="162944" y="48"/>
                  </a:lnTo>
                  <a:lnTo>
                    <a:pt x="18752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3" name="SMARTInkShape-570"/>
            <p:cNvSpPr/>
            <p:nvPr>
              <p:custDataLst>
                <p:tags r:id="rId126"/>
              </p:custDataLst>
            </p:nvPr>
          </p:nvSpPr>
          <p:spPr>
            <a:xfrm>
              <a:off x="8045648" y="1026914"/>
              <a:ext cx="196454" cy="580431"/>
            </a:xfrm>
            <a:custGeom>
              <a:avLst/>
              <a:gdLst/>
              <a:ahLst/>
              <a:cxnLst/>
              <a:rect l="0" t="0" r="0" b="0"/>
              <a:pathLst>
                <a:path w="196454" h="580431">
                  <a:moveTo>
                    <a:pt x="196453" y="0"/>
                  </a:moveTo>
                  <a:lnTo>
                    <a:pt x="196453" y="0"/>
                  </a:lnTo>
                  <a:lnTo>
                    <a:pt x="195461" y="9113"/>
                  </a:lnTo>
                  <a:lnTo>
                    <a:pt x="185429" y="48906"/>
                  </a:lnTo>
                  <a:lnTo>
                    <a:pt x="170464" y="85949"/>
                  </a:lnTo>
                  <a:lnTo>
                    <a:pt x="156847" y="130152"/>
                  </a:lnTo>
                  <a:lnTo>
                    <a:pt x="145672" y="167886"/>
                  </a:lnTo>
                  <a:lnTo>
                    <a:pt x="131265" y="207677"/>
                  </a:lnTo>
                  <a:lnTo>
                    <a:pt x="117937" y="244427"/>
                  </a:lnTo>
                  <a:lnTo>
                    <a:pt x="107705" y="281444"/>
                  </a:lnTo>
                  <a:lnTo>
                    <a:pt x="95744" y="316555"/>
                  </a:lnTo>
                  <a:lnTo>
                    <a:pt x="82278" y="353086"/>
                  </a:lnTo>
                  <a:lnTo>
                    <a:pt x="65736" y="395159"/>
                  </a:lnTo>
                  <a:lnTo>
                    <a:pt x="50635" y="437851"/>
                  </a:lnTo>
                  <a:lnTo>
                    <a:pt x="36941" y="473913"/>
                  </a:lnTo>
                  <a:lnTo>
                    <a:pt x="21665" y="515292"/>
                  </a:lnTo>
                  <a:lnTo>
                    <a:pt x="6062" y="559407"/>
                  </a:lnTo>
                  <a:lnTo>
                    <a:pt x="0" y="5804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4" name="SMARTInkShape-571"/>
            <p:cNvSpPr/>
            <p:nvPr>
              <p:custDataLst>
                <p:tags r:id="rId127"/>
              </p:custDataLst>
            </p:nvPr>
          </p:nvSpPr>
          <p:spPr>
            <a:xfrm>
              <a:off x="7958112" y="974577"/>
              <a:ext cx="167536" cy="519259"/>
            </a:xfrm>
            <a:custGeom>
              <a:avLst/>
              <a:gdLst/>
              <a:ahLst/>
              <a:cxnLst/>
              <a:rect l="0" t="0" r="0" b="0"/>
              <a:pathLst>
                <a:path w="167536" h="519259">
                  <a:moveTo>
                    <a:pt x="158973" y="7689"/>
                  </a:moveTo>
                  <a:lnTo>
                    <a:pt x="158973" y="7689"/>
                  </a:lnTo>
                  <a:lnTo>
                    <a:pt x="166662" y="0"/>
                  </a:lnTo>
                  <a:lnTo>
                    <a:pt x="167075" y="578"/>
                  </a:lnTo>
                  <a:lnTo>
                    <a:pt x="167535" y="3867"/>
                  </a:lnTo>
                  <a:lnTo>
                    <a:pt x="152650" y="47022"/>
                  </a:lnTo>
                  <a:lnTo>
                    <a:pt x="138088" y="88532"/>
                  </a:lnTo>
                  <a:lnTo>
                    <a:pt x="130316" y="128345"/>
                  </a:lnTo>
                  <a:lnTo>
                    <a:pt x="119909" y="172302"/>
                  </a:lnTo>
                  <a:lnTo>
                    <a:pt x="111238" y="207386"/>
                  </a:lnTo>
                  <a:lnTo>
                    <a:pt x="99420" y="242522"/>
                  </a:lnTo>
                  <a:lnTo>
                    <a:pt x="87532" y="280331"/>
                  </a:lnTo>
                  <a:lnTo>
                    <a:pt x="75629" y="316977"/>
                  </a:lnTo>
                  <a:lnTo>
                    <a:pt x="57771" y="361091"/>
                  </a:lnTo>
                  <a:lnTo>
                    <a:pt x="46856" y="385552"/>
                  </a:lnTo>
                  <a:lnTo>
                    <a:pt x="36107" y="423401"/>
                  </a:lnTo>
                  <a:lnTo>
                    <a:pt x="24865" y="456730"/>
                  </a:lnTo>
                  <a:lnTo>
                    <a:pt x="7155" y="497184"/>
                  </a:lnTo>
                  <a:lnTo>
                    <a:pt x="0" y="517570"/>
                  </a:lnTo>
                  <a:lnTo>
                    <a:pt x="405" y="519258"/>
                  </a:lnTo>
                  <a:lnTo>
                    <a:pt x="7168" y="51668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5" name="SMARTInkShape-572"/>
            <p:cNvSpPr/>
            <p:nvPr>
              <p:custDataLst>
                <p:tags r:id="rId128"/>
              </p:custDataLst>
            </p:nvPr>
          </p:nvSpPr>
          <p:spPr>
            <a:xfrm>
              <a:off x="7938491" y="1066519"/>
              <a:ext cx="303611" cy="370628"/>
            </a:xfrm>
            <a:custGeom>
              <a:avLst/>
              <a:gdLst/>
              <a:ahLst/>
              <a:cxnLst/>
              <a:rect l="0" t="0" r="0" b="0"/>
              <a:pathLst>
                <a:path w="303611" h="370628">
                  <a:moveTo>
                    <a:pt x="285750" y="49692"/>
                  </a:moveTo>
                  <a:lnTo>
                    <a:pt x="285750" y="49692"/>
                  </a:lnTo>
                  <a:lnTo>
                    <a:pt x="293440" y="49692"/>
                  </a:lnTo>
                  <a:lnTo>
                    <a:pt x="293854" y="48700"/>
                  </a:lnTo>
                  <a:lnTo>
                    <a:pt x="294313" y="44951"/>
                  </a:lnTo>
                  <a:lnTo>
                    <a:pt x="295429" y="43555"/>
                  </a:lnTo>
                  <a:lnTo>
                    <a:pt x="303498" y="40795"/>
                  </a:lnTo>
                  <a:lnTo>
                    <a:pt x="303610" y="10874"/>
                  </a:lnTo>
                  <a:lnTo>
                    <a:pt x="302618" y="8931"/>
                  </a:lnTo>
                  <a:lnTo>
                    <a:pt x="300964" y="7635"/>
                  </a:lnTo>
                  <a:lnTo>
                    <a:pt x="295489" y="6195"/>
                  </a:lnTo>
                  <a:lnTo>
                    <a:pt x="282242" y="4392"/>
                  </a:lnTo>
                  <a:lnTo>
                    <a:pt x="274931" y="455"/>
                  </a:lnTo>
                  <a:lnTo>
                    <a:pt x="270600" y="0"/>
                  </a:lnTo>
                  <a:lnTo>
                    <a:pt x="234171" y="8924"/>
                  </a:lnTo>
                  <a:lnTo>
                    <a:pt x="196849" y="21097"/>
                  </a:lnTo>
                  <a:lnTo>
                    <a:pt x="155184" y="46896"/>
                  </a:lnTo>
                  <a:lnTo>
                    <a:pt x="134285" y="62533"/>
                  </a:lnTo>
                  <a:lnTo>
                    <a:pt x="124837" y="73920"/>
                  </a:lnTo>
                  <a:lnTo>
                    <a:pt x="119975" y="85595"/>
                  </a:lnTo>
                  <a:lnTo>
                    <a:pt x="118679" y="91487"/>
                  </a:lnTo>
                  <a:lnTo>
                    <a:pt x="119885" y="103325"/>
                  </a:lnTo>
                  <a:lnTo>
                    <a:pt x="123728" y="114208"/>
                  </a:lnTo>
                  <a:lnTo>
                    <a:pt x="128744" y="122353"/>
                  </a:lnTo>
                  <a:lnTo>
                    <a:pt x="153607" y="141812"/>
                  </a:lnTo>
                  <a:lnTo>
                    <a:pt x="197950" y="165772"/>
                  </a:lnTo>
                  <a:lnTo>
                    <a:pt x="220561" y="182423"/>
                  </a:lnTo>
                  <a:lnTo>
                    <a:pt x="233472" y="203783"/>
                  </a:lnTo>
                  <a:lnTo>
                    <a:pt x="235065" y="217726"/>
                  </a:lnTo>
                  <a:lnTo>
                    <a:pt x="234101" y="224222"/>
                  </a:lnTo>
                  <a:lnTo>
                    <a:pt x="227738" y="236732"/>
                  </a:lnTo>
                  <a:lnTo>
                    <a:pt x="205975" y="261773"/>
                  </a:lnTo>
                  <a:lnTo>
                    <a:pt x="163270" y="295975"/>
                  </a:lnTo>
                  <a:lnTo>
                    <a:pt x="125811" y="315372"/>
                  </a:lnTo>
                  <a:lnTo>
                    <a:pt x="81465" y="338311"/>
                  </a:lnTo>
                  <a:lnTo>
                    <a:pt x="38604" y="362050"/>
                  </a:lnTo>
                  <a:lnTo>
                    <a:pt x="31048" y="367112"/>
                  </a:lnTo>
                  <a:lnTo>
                    <a:pt x="21216" y="369961"/>
                  </a:lnTo>
                  <a:lnTo>
                    <a:pt x="15052" y="370627"/>
                  </a:lnTo>
                  <a:lnTo>
                    <a:pt x="9006" y="368278"/>
                  </a:lnTo>
                  <a:lnTo>
                    <a:pt x="0" y="36223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172" name="SMARTInkShape-Group107"/>
          <p:cNvGrpSpPr/>
          <p:nvPr/>
        </p:nvGrpSpPr>
        <p:grpSpPr>
          <a:xfrm>
            <a:off x="8012152" y="554921"/>
            <a:ext cx="846098" cy="325594"/>
            <a:chOff x="8012152" y="554921"/>
            <a:chExt cx="846098" cy="325594"/>
          </a:xfrm>
        </p:grpSpPr>
        <p:sp>
          <p:nvSpPr>
            <p:cNvPr id="167" name="SMARTInkShape-573"/>
            <p:cNvSpPr/>
            <p:nvPr>
              <p:custDataLst>
                <p:tags r:id="rId108"/>
              </p:custDataLst>
            </p:nvPr>
          </p:nvSpPr>
          <p:spPr>
            <a:xfrm>
              <a:off x="8599288" y="715767"/>
              <a:ext cx="258962" cy="34328"/>
            </a:xfrm>
            <a:custGeom>
              <a:avLst/>
              <a:gdLst/>
              <a:ahLst/>
              <a:cxnLst/>
              <a:rect l="0" t="0" r="0" b="0"/>
              <a:pathLst>
                <a:path w="258962" h="34328">
                  <a:moveTo>
                    <a:pt x="0" y="34327"/>
                  </a:moveTo>
                  <a:lnTo>
                    <a:pt x="0" y="34327"/>
                  </a:lnTo>
                  <a:lnTo>
                    <a:pt x="4741" y="29586"/>
                  </a:lnTo>
                  <a:lnTo>
                    <a:pt x="40165" y="16235"/>
                  </a:lnTo>
                  <a:lnTo>
                    <a:pt x="82570" y="7691"/>
                  </a:lnTo>
                  <a:lnTo>
                    <a:pt x="115826" y="0"/>
                  </a:lnTo>
                  <a:lnTo>
                    <a:pt x="150735" y="3761"/>
                  </a:lnTo>
                  <a:lnTo>
                    <a:pt x="194478" y="7784"/>
                  </a:lnTo>
                  <a:lnTo>
                    <a:pt x="258961" y="1646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8" name="SMARTInkShape-574"/>
            <p:cNvSpPr/>
            <p:nvPr>
              <p:custDataLst>
                <p:tags r:id="rId109"/>
              </p:custDataLst>
            </p:nvPr>
          </p:nvSpPr>
          <p:spPr>
            <a:xfrm>
              <a:off x="8706445" y="562570"/>
              <a:ext cx="17818" cy="303611"/>
            </a:xfrm>
            <a:custGeom>
              <a:avLst/>
              <a:gdLst/>
              <a:ahLst/>
              <a:cxnLst/>
              <a:rect l="0" t="0" r="0" b="0"/>
              <a:pathLst>
                <a:path w="17818" h="303611">
                  <a:moveTo>
                    <a:pt x="0" y="0"/>
                  </a:moveTo>
                  <a:lnTo>
                    <a:pt x="0" y="0"/>
                  </a:lnTo>
                  <a:lnTo>
                    <a:pt x="12428" y="42027"/>
                  </a:lnTo>
                  <a:lnTo>
                    <a:pt x="16250" y="80142"/>
                  </a:lnTo>
                  <a:lnTo>
                    <a:pt x="17648" y="123026"/>
                  </a:lnTo>
                  <a:lnTo>
                    <a:pt x="17817" y="162657"/>
                  </a:lnTo>
                  <a:lnTo>
                    <a:pt x="11714" y="198854"/>
                  </a:lnTo>
                  <a:lnTo>
                    <a:pt x="9480" y="239518"/>
                  </a:lnTo>
                  <a:lnTo>
                    <a:pt x="2865" y="283557"/>
                  </a:lnTo>
                  <a:lnTo>
                    <a:pt x="0" y="30361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9" name="SMARTInkShape-575"/>
            <p:cNvSpPr/>
            <p:nvPr>
              <p:custDataLst>
                <p:tags r:id="rId110"/>
              </p:custDataLst>
            </p:nvPr>
          </p:nvSpPr>
          <p:spPr>
            <a:xfrm>
              <a:off x="8465343" y="678656"/>
              <a:ext cx="142876" cy="164490"/>
            </a:xfrm>
            <a:custGeom>
              <a:avLst/>
              <a:gdLst/>
              <a:ahLst/>
              <a:cxnLst/>
              <a:rect l="0" t="0" r="0" b="0"/>
              <a:pathLst>
                <a:path w="142876" h="164490">
                  <a:moveTo>
                    <a:pt x="0" y="125016"/>
                  </a:moveTo>
                  <a:lnTo>
                    <a:pt x="0" y="125016"/>
                  </a:lnTo>
                  <a:lnTo>
                    <a:pt x="7130" y="133137"/>
                  </a:lnTo>
                  <a:lnTo>
                    <a:pt x="16224" y="146384"/>
                  </a:lnTo>
                  <a:lnTo>
                    <a:pt x="29060" y="157034"/>
                  </a:lnTo>
                  <a:lnTo>
                    <a:pt x="32761" y="163389"/>
                  </a:lnTo>
                  <a:lnTo>
                    <a:pt x="35731" y="164489"/>
                  </a:lnTo>
                  <a:lnTo>
                    <a:pt x="44324" y="163065"/>
                  </a:lnTo>
                  <a:lnTo>
                    <a:pt x="60317" y="156684"/>
                  </a:lnTo>
                  <a:lnTo>
                    <a:pt x="90578" y="132116"/>
                  </a:lnTo>
                  <a:lnTo>
                    <a:pt x="113011" y="92011"/>
                  </a:lnTo>
                  <a:lnTo>
                    <a:pt x="130961" y="51232"/>
                  </a:lnTo>
                  <a:lnTo>
                    <a:pt x="140229" y="29560"/>
                  </a:lnTo>
                  <a:lnTo>
                    <a:pt x="14287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0" name="SMARTInkShape-576"/>
            <p:cNvSpPr/>
            <p:nvPr>
              <p:custDataLst>
                <p:tags r:id="rId111"/>
              </p:custDataLst>
            </p:nvPr>
          </p:nvSpPr>
          <p:spPr>
            <a:xfrm>
              <a:off x="8304860" y="660797"/>
              <a:ext cx="119034" cy="168703"/>
            </a:xfrm>
            <a:custGeom>
              <a:avLst/>
              <a:gdLst/>
              <a:ahLst/>
              <a:cxnLst/>
              <a:rect l="0" t="0" r="0" b="0"/>
              <a:pathLst>
                <a:path w="119034" h="168703">
                  <a:moveTo>
                    <a:pt x="26538" y="53578"/>
                  </a:moveTo>
                  <a:lnTo>
                    <a:pt x="26538" y="53578"/>
                  </a:lnTo>
                  <a:lnTo>
                    <a:pt x="4024" y="96829"/>
                  </a:lnTo>
                  <a:lnTo>
                    <a:pt x="0" y="139817"/>
                  </a:lnTo>
                  <a:lnTo>
                    <a:pt x="2507" y="149122"/>
                  </a:lnTo>
                  <a:lnTo>
                    <a:pt x="4564" y="152993"/>
                  </a:lnTo>
                  <a:lnTo>
                    <a:pt x="6927" y="155573"/>
                  </a:lnTo>
                  <a:lnTo>
                    <a:pt x="14004" y="160197"/>
                  </a:lnTo>
                  <a:lnTo>
                    <a:pt x="16006" y="164795"/>
                  </a:lnTo>
                  <a:lnTo>
                    <a:pt x="18524" y="166418"/>
                  </a:lnTo>
                  <a:lnTo>
                    <a:pt x="31551" y="168702"/>
                  </a:lnTo>
                  <a:lnTo>
                    <a:pt x="48969" y="168387"/>
                  </a:lnTo>
                  <a:lnTo>
                    <a:pt x="72540" y="161458"/>
                  </a:lnTo>
                  <a:lnTo>
                    <a:pt x="96393" y="147279"/>
                  </a:lnTo>
                  <a:lnTo>
                    <a:pt x="106533" y="136233"/>
                  </a:lnTo>
                  <a:lnTo>
                    <a:pt x="117820" y="109377"/>
                  </a:lnTo>
                  <a:lnTo>
                    <a:pt x="119033" y="90284"/>
                  </a:lnTo>
                  <a:lnTo>
                    <a:pt x="111725" y="53773"/>
                  </a:lnTo>
                  <a:lnTo>
                    <a:pt x="103593" y="26847"/>
                  </a:lnTo>
                  <a:lnTo>
                    <a:pt x="95180" y="14247"/>
                  </a:lnTo>
                  <a:lnTo>
                    <a:pt x="85819" y="6332"/>
                  </a:lnTo>
                  <a:lnTo>
                    <a:pt x="7118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1" name="SMARTInkShape-577"/>
            <p:cNvSpPr/>
            <p:nvPr>
              <p:custDataLst>
                <p:tags r:id="rId112"/>
              </p:custDataLst>
            </p:nvPr>
          </p:nvSpPr>
          <p:spPr>
            <a:xfrm>
              <a:off x="8012152" y="554921"/>
              <a:ext cx="310317" cy="325594"/>
            </a:xfrm>
            <a:custGeom>
              <a:avLst/>
              <a:gdLst/>
              <a:ahLst/>
              <a:cxnLst/>
              <a:rect l="0" t="0" r="0" b="0"/>
              <a:pathLst>
                <a:path w="310317" h="325594">
                  <a:moveTo>
                    <a:pt x="292457" y="25509"/>
                  </a:moveTo>
                  <a:lnTo>
                    <a:pt x="292457" y="25509"/>
                  </a:lnTo>
                  <a:lnTo>
                    <a:pt x="287717" y="16028"/>
                  </a:lnTo>
                  <a:lnTo>
                    <a:pt x="285328" y="13235"/>
                  </a:lnTo>
                  <a:lnTo>
                    <a:pt x="280029" y="10132"/>
                  </a:lnTo>
                  <a:lnTo>
                    <a:pt x="247269" y="179"/>
                  </a:lnTo>
                  <a:lnTo>
                    <a:pt x="205884" y="0"/>
                  </a:lnTo>
                  <a:lnTo>
                    <a:pt x="169350" y="5934"/>
                  </a:lnTo>
                  <a:lnTo>
                    <a:pt x="130525" y="14968"/>
                  </a:lnTo>
                  <a:lnTo>
                    <a:pt x="86720" y="36223"/>
                  </a:lnTo>
                  <a:lnTo>
                    <a:pt x="64921" y="50732"/>
                  </a:lnTo>
                  <a:lnTo>
                    <a:pt x="34632" y="86678"/>
                  </a:lnTo>
                  <a:lnTo>
                    <a:pt x="17038" y="123471"/>
                  </a:lnTo>
                  <a:lnTo>
                    <a:pt x="1930" y="162212"/>
                  </a:lnTo>
                  <a:lnTo>
                    <a:pt x="0" y="190037"/>
                  </a:lnTo>
                  <a:lnTo>
                    <a:pt x="5271" y="232677"/>
                  </a:lnTo>
                  <a:lnTo>
                    <a:pt x="15940" y="275709"/>
                  </a:lnTo>
                  <a:lnTo>
                    <a:pt x="18816" y="281606"/>
                  </a:lnTo>
                  <a:lnTo>
                    <a:pt x="37084" y="299386"/>
                  </a:lnTo>
                  <a:lnTo>
                    <a:pt x="69924" y="321187"/>
                  </a:lnTo>
                  <a:lnTo>
                    <a:pt x="87389" y="325593"/>
                  </a:lnTo>
                  <a:lnTo>
                    <a:pt x="102428" y="324906"/>
                  </a:lnTo>
                  <a:lnTo>
                    <a:pt x="114734" y="321293"/>
                  </a:lnTo>
                  <a:lnTo>
                    <a:pt x="123510" y="316380"/>
                  </a:lnTo>
                  <a:lnTo>
                    <a:pt x="125257" y="311696"/>
                  </a:lnTo>
                  <a:lnTo>
                    <a:pt x="124550" y="298555"/>
                  </a:lnTo>
                  <a:lnTo>
                    <a:pt x="118573" y="279162"/>
                  </a:lnTo>
                  <a:lnTo>
                    <a:pt x="105778" y="256108"/>
                  </a:lnTo>
                  <a:lnTo>
                    <a:pt x="84679" y="235166"/>
                  </a:lnTo>
                  <a:lnTo>
                    <a:pt x="40422" y="207952"/>
                  </a:lnTo>
                  <a:lnTo>
                    <a:pt x="34408" y="204609"/>
                  </a:lnTo>
                  <a:lnTo>
                    <a:pt x="70862" y="191718"/>
                  </a:lnTo>
                  <a:lnTo>
                    <a:pt x="107243" y="187325"/>
                  </a:lnTo>
                  <a:lnTo>
                    <a:pt x="147069" y="186563"/>
                  </a:lnTo>
                  <a:lnTo>
                    <a:pt x="179223" y="186385"/>
                  </a:lnTo>
                  <a:lnTo>
                    <a:pt x="216573" y="191026"/>
                  </a:lnTo>
                  <a:lnTo>
                    <a:pt x="261005" y="194354"/>
                  </a:lnTo>
                  <a:lnTo>
                    <a:pt x="284240" y="193938"/>
                  </a:lnTo>
                  <a:lnTo>
                    <a:pt x="310316" y="18624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185" name="SMARTInkShape-Group108"/>
          <p:cNvGrpSpPr/>
          <p:nvPr/>
        </p:nvGrpSpPr>
        <p:grpSpPr>
          <a:xfrm>
            <a:off x="5732859" y="553641"/>
            <a:ext cx="1884165" cy="330399"/>
            <a:chOff x="5732859" y="553641"/>
            <a:chExt cx="1884165" cy="330399"/>
          </a:xfrm>
        </p:grpSpPr>
        <p:sp>
          <p:nvSpPr>
            <p:cNvPr id="173" name="SMARTInkShape-578"/>
            <p:cNvSpPr/>
            <p:nvPr>
              <p:custDataLst>
                <p:tags r:id="rId96"/>
              </p:custDataLst>
            </p:nvPr>
          </p:nvSpPr>
          <p:spPr>
            <a:xfrm>
              <a:off x="7366991" y="616561"/>
              <a:ext cx="250033" cy="222831"/>
            </a:xfrm>
            <a:custGeom>
              <a:avLst/>
              <a:gdLst/>
              <a:ahLst/>
              <a:cxnLst/>
              <a:rect l="0" t="0" r="0" b="0"/>
              <a:pathLst>
                <a:path w="250033" h="222831">
                  <a:moveTo>
                    <a:pt x="250032" y="35306"/>
                  </a:moveTo>
                  <a:lnTo>
                    <a:pt x="250032" y="35306"/>
                  </a:lnTo>
                  <a:lnTo>
                    <a:pt x="226117" y="12383"/>
                  </a:lnTo>
                  <a:lnTo>
                    <a:pt x="201222" y="2720"/>
                  </a:lnTo>
                  <a:lnTo>
                    <a:pt x="172485" y="0"/>
                  </a:lnTo>
                  <a:lnTo>
                    <a:pt x="149996" y="4450"/>
                  </a:lnTo>
                  <a:lnTo>
                    <a:pt x="129220" y="16793"/>
                  </a:lnTo>
                  <a:lnTo>
                    <a:pt x="121924" y="24763"/>
                  </a:lnTo>
                  <a:lnTo>
                    <a:pt x="119978" y="28277"/>
                  </a:lnTo>
                  <a:lnTo>
                    <a:pt x="121658" y="32605"/>
                  </a:lnTo>
                  <a:lnTo>
                    <a:pt x="138242" y="48176"/>
                  </a:lnTo>
                  <a:lnTo>
                    <a:pt x="180772" y="76879"/>
                  </a:lnTo>
                  <a:lnTo>
                    <a:pt x="197209" y="91721"/>
                  </a:lnTo>
                  <a:lnTo>
                    <a:pt x="201751" y="99406"/>
                  </a:lnTo>
                  <a:lnTo>
                    <a:pt x="204307" y="114050"/>
                  </a:lnTo>
                  <a:lnTo>
                    <a:pt x="202259" y="122559"/>
                  </a:lnTo>
                  <a:lnTo>
                    <a:pt x="188120" y="145586"/>
                  </a:lnTo>
                  <a:lnTo>
                    <a:pt x="171936" y="160696"/>
                  </a:lnTo>
                  <a:lnTo>
                    <a:pt x="130279" y="179835"/>
                  </a:lnTo>
                  <a:lnTo>
                    <a:pt x="88618" y="190893"/>
                  </a:lnTo>
                  <a:lnTo>
                    <a:pt x="52453" y="202153"/>
                  </a:lnTo>
                  <a:lnTo>
                    <a:pt x="0" y="2228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4" name="SMARTInkShape-579"/>
            <p:cNvSpPr/>
            <p:nvPr>
              <p:custDataLst>
                <p:tags r:id="rId97"/>
              </p:custDataLst>
            </p:nvPr>
          </p:nvSpPr>
          <p:spPr>
            <a:xfrm>
              <a:off x="7188398" y="678805"/>
              <a:ext cx="125016" cy="151657"/>
            </a:xfrm>
            <a:custGeom>
              <a:avLst/>
              <a:gdLst/>
              <a:ahLst/>
              <a:cxnLst/>
              <a:rect l="0" t="0" r="0" b="0"/>
              <a:pathLst>
                <a:path w="125016" h="151657">
                  <a:moveTo>
                    <a:pt x="0" y="71289"/>
                  </a:moveTo>
                  <a:lnTo>
                    <a:pt x="0" y="71289"/>
                  </a:lnTo>
                  <a:lnTo>
                    <a:pt x="36208" y="47439"/>
                  </a:lnTo>
                  <a:lnTo>
                    <a:pt x="77455" y="24859"/>
                  </a:lnTo>
                  <a:lnTo>
                    <a:pt x="84033" y="20888"/>
                  </a:lnTo>
                  <a:lnTo>
                    <a:pt x="84796" y="18837"/>
                  </a:lnTo>
                  <a:lnTo>
                    <a:pt x="84312" y="16477"/>
                  </a:lnTo>
                  <a:lnTo>
                    <a:pt x="82997" y="13912"/>
                  </a:lnTo>
                  <a:lnTo>
                    <a:pt x="71665" y="5561"/>
                  </a:lnTo>
                  <a:lnTo>
                    <a:pt x="55740" y="1543"/>
                  </a:lnTo>
                  <a:lnTo>
                    <a:pt x="33193" y="0"/>
                  </a:lnTo>
                  <a:lnTo>
                    <a:pt x="24344" y="5209"/>
                  </a:lnTo>
                  <a:lnTo>
                    <a:pt x="19205" y="9376"/>
                  </a:lnTo>
                  <a:lnTo>
                    <a:pt x="13497" y="19298"/>
                  </a:lnTo>
                  <a:lnTo>
                    <a:pt x="9832" y="46577"/>
                  </a:lnTo>
                  <a:lnTo>
                    <a:pt x="21438" y="90572"/>
                  </a:lnTo>
                  <a:lnTo>
                    <a:pt x="32348" y="104994"/>
                  </a:lnTo>
                  <a:lnTo>
                    <a:pt x="66720" y="139904"/>
                  </a:lnTo>
                  <a:lnTo>
                    <a:pt x="83232" y="146433"/>
                  </a:lnTo>
                  <a:lnTo>
                    <a:pt x="125015" y="15165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5" name="SMARTInkShape-580"/>
            <p:cNvSpPr/>
            <p:nvPr>
              <p:custDataLst>
                <p:tags r:id="rId98"/>
              </p:custDataLst>
            </p:nvPr>
          </p:nvSpPr>
          <p:spPr>
            <a:xfrm>
              <a:off x="6947296" y="651867"/>
              <a:ext cx="159692" cy="191663"/>
            </a:xfrm>
            <a:custGeom>
              <a:avLst/>
              <a:gdLst/>
              <a:ahLst/>
              <a:cxnLst/>
              <a:rect l="0" t="0" r="0" b="0"/>
              <a:pathLst>
                <a:path w="159692" h="191663">
                  <a:moveTo>
                    <a:pt x="89297" y="0"/>
                  </a:moveTo>
                  <a:lnTo>
                    <a:pt x="89297" y="0"/>
                  </a:lnTo>
                  <a:lnTo>
                    <a:pt x="69180" y="0"/>
                  </a:lnTo>
                  <a:lnTo>
                    <a:pt x="65964" y="1985"/>
                  </a:lnTo>
                  <a:lnTo>
                    <a:pt x="59745" y="9481"/>
                  </a:lnTo>
                  <a:lnTo>
                    <a:pt x="58682" y="14258"/>
                  </a:lnTo>
                  <a:lnTo>
                    <a:pt x="61926" y="31455"/>
                  </a:lnTo>
                  <a:lnTo>
                    <a:pt x="70163" y="53968"/>
                  </a:lnTo>
                  <a:lnTo>
                    <a:pt x="101614" y="98183"/>
                  </a:lnTo>
                  <a:lnTo>
                    <a:pt x="136959" y="137649"/>
                  </a:lnTo>
                  <a:lnTo>
                    <a:pt x="155450" y="165104"/>
                  </a:lnTo>
                  <a:lnTo>
                    <a:pt x="159691" y="180670"/>
                  </a:lnTo>
                  <a:lnTo>
                    <a:pt x="158055" y="182954"/>
                  </a:lnTo>
                  <a:lnTo>
                    <a:pt x="131046" y="191662"/>
                  </a:lnTo>
                  <a:lnTo>
                    <a:pt x="96817" y="190293"/>
                  </a:lnTo>
                  <a:lnTo>
                    <a:pt x="59217" y="188071"/>
                  </a:lnTo>
                  <a:lnTo>
                    <a:pt x="0" y="18752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6" name="SMARTInkShape-581"/>
            <p:cNvSpPr/>
            <p:nvPr>
              <p:custDataLst>
                <p:tags r:id="rId99"/>
              </p:custDataLst>
            </p:nvPr>
          </p:nvSpPr>
          <p:spPr>
            <a:xfrm>
              <a:off x="6902648" y="589359"/>
              <a:ext cx="8930" cy="26790"/>
            </a:xfrm>
            <a:custGeom>
              <a:avLst/>
              <a:gdLst/>
              <a:ahLst/>
              <a:cxnLst/>
              <a:rect l="0" t="0" r="0" b="0"/>
              <a:pathLst>
                <a:path w="8930" h="26790">
                  <a:moveTo>
                    <a:pt x="0" y="26789"/>
                  </a:moveTo>
                  <a:lnTo>
                    <a:pt x="0" y="26789"/>
                  </a:lnTo>
                  <a:lnTo>
                    <a:pt x="892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7" name="SMARTInkShape-582"/>
            <p:cNvSpPr/>
            <p:nvPr>
              <p:custDataLst>
                <p:tags r:id="rId100"/>
              </p:custDataLst>
            </p:nvPr>
          </p:nvSpPr>
          <p:spPr>
            <a:xfrm>
              <a:off x="6875859" y="732234"/>
              <a:ext cx="25549" cy="98228"/>
            </a:xfrm>
            <a:custGeom>
              <a:avLst/>
              <a:gdLst/>
              <a:ahLst/>
              <a:cxnLst/>
              <a:rect l="0" t="0" r="0" b="0"/>
              <a:pathLst>
                <a:path w="25549" h="98228">
                  <a:moveTo>
                    <a:pt x="17859" y="0"/>
                  </a:moveTo>
                  <a:lnTo>
                    <a:pt x="17859" y="0"/>
                  </a:lnTo>
                  <a:lnTo>
                    <a:pt x="22600" y="4741"/>
                  </a:lnTo>
                  <a:lnTo>
                    <a:pt x="25548" y="26651"/>
                  </a:lnTo>
                  <a:lnTo>
                    <a:pt x="18992" y="70874"/>
                  </a:lnTo>
                  <a:lnTo>
                    <a:pt x="13455" y="87036"/>
                  </a:lnTo>
                  <a:lnTo>
                    <a:pt x="10954" y="90766"/>
                  </a:lnTo>
                  <a:lnTo>
                    <a:pt x="0" y="9822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8" name="SMARTInkShape-583"/>
            <p:cNvSpPr/>
            <p:nvPr>
              <p:custDataLst>
                <p:tags r:id="rId101"/>
              </p:custDataLst>
            </p:nvPr>
          </p:nvSpPr>
          <p:spPr>
            <a:xfrm>
              <a:off x="6643687" y="732234"/>
              <a:ext cx="160735" cy="8931"/>
            </a:xfrm>
            <a:custGeom>
              <a:avLst/>
              <a:gdLst/>
              <a:ahLst/>
              <a:cxnLst/>
              <a:rect l="0" t="0" r="0" b="0"/>
              <a:pathLst>
                <a:path w="160735" h="8931">
                  <a:moveTo>
                    <a:pt x="0" y="8930"/>
                  </a:moveTo>
                  <a:lnTo>
                    <a:pt x="0" y="8930"/>
                  </a:lnTo>
                  <a:lnTo>
                    <a:pt x="4741" y="4190"/>
                  </a:lnTo>
                  <a:lnTo>
                    <a:pt x="12359" y="1862"/>
                  </a:lnTo>
                  <a:lnTo>
                    <a:pt x="42901" y="368"/>
                  </a:lnTo>
                  <a:lnTo>
                    <a:pt x="81999" y="7116"/>
                  </a:lnTo>
                  <a:lnTo>
                    <a:pt x="121149" y="8572"/>
                  </a:lnTo>
                  <a:lnTo>
                    <a:pt x="135865" y="6125"/>
                  </a:lnTo>
                  <a:lnTo>
                    <a:pt x="160734"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9" name="SMARTInkShape-584"/>
            <p:cNvSpPr/>
            <p:nvPr>
              <p:custDataLst>
                <p:tags r:id="rId102"/>
              </p:custDataLst>
            </p:nvPr>
          </p:nvSpPr>
          <p:spPr>
            <a:xfrm>
              <a:off x="6697265" y="589359"/>
              <a:ext cx="71438" cy="285751"/>
            </a:xfrm>
            <a:custGeom>
              <a:avLst/>
              <a:gdLst/>
              <a:ahLst/>
              <a:cxnLst/>
              <a:rect l="0" t="0" r="0" b="0"/>
              <a:pathLst>
                <a:path w="71438" h="285751">
                  <a:moveTo>
                    <a:pt x="71437" y="0"/>
                  </a:moveTo>
                  <a:lnTo>
                    <a:pt x="71437" y="0"/>
                  </a:lnTo>
                  <a:lnTo>
                    <a:pt x="65301" y="43748"/>
                  </a:lnTo>
                  <a:lnTo>
                    <a:pt x="62343" y="83849"/>
                  </a:lnTo>
                  <a:lnTo>
                    <a:pt x="55624" y="121307"/>
                  </a:lnTo>
                  <a:lnTo>
                    <a:pt x="48342" y="156549"/>
                  </a:lnTo>
                  <a:lnTo>
                    <a:pt x="42732" y="198273"/>
                  </a:lnTo>
                  <a:lnTo>
                    <a:pt x="33688" y="241556"/>
                  </a:lnTo>
                  <a:lnTo>
                    <a:pt x="17682" y="274215"/>
                  </a:lnTo>
                  <a:lnTo>
                    <a:pt x="11827" y="280623"/>
                  </a:lnTo>
                  <a:lnTo>
                    <a:pt x="0" y="28575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0" name="SMARTInkShape-585"/>
            <p:cNvSpPr/>
            <p:nvPr>
              <p:custDataLst>
                <p:tags r:id="rId103"/>
              </p:custDataLst>
            </p:nvPr>
          </p:nvSpPr>
          <p:spPr>
            <a:xfrm>
              <a:off x="6422324" y="700301"/>
              <a:ext cx="131674" cy="170863"/>
            </a:xfrm>
            <a:custGeom>
              <a:avLst/>
              <a:gdLst/>
              <a:ahLst/>
              <a:cxnLst/>
              <a:rect l="0" t="0" r="0" b="0"/>
              <a:pathLst>
                <a:path w="131674" h="170863">
                  <a:moveTo>
                    <a:pt x="60629" y="5144"/>
                  </a:moveTo>
                  <a:lnTo>
                    <a:pt x="60629" y="5144"/>
                  </a:lnTo>
                  <a:lnTo>
                    <a:pt x="51149" y="404"/>
                  </a:lnTo>
                  <a:lnTo>
                    <a:pt x="47363" y="0"/>
                  </a:lnTo>
                  <a:lnTo>
                    <a:pt x="40511" y="2196"/>
                  </a:lnTo>
                  <a:lnTo>
                    <a:pt x="17937" y="14470"/>
                  </a:lnTo>
                  <a:lnTo>
                    <a:pt x="14308" y="17314"/>
                  </a:lnTo>
                  <a:lnTo>
                    <a:pt x="4460" y="35539"/>
                  </a:lnTo>
                  <a:lnTo>
                    <a:pt x="0" y="59791"/>
                  </a:lnTo>
                  <a:lnTo>
                    <a:pt x="1358" y="66380"/>
                  </a:lnTo>
                  <a:lnTo>
                    <a:pt x="8158" y="76347"/>
                  </a:lnTo>
                  <a:lnTo>
                    <a:pt x="23144" y="87537"/>
                  </a:lnTo>
                  <a:lnTo>
                    <a:pt x="35411" y="92395"/>
                  </a:lnTo>
                  <a:lnTo>
                    <a:pt x="62703" y="86908"/>
                  </a:lnTo>
                  <a:lnTo>
                    <a:pt x="91466" y="76270"/>
                  </a:lnTo>
                  <a:lnTo>
                    <a:pt x="122161" y="50678"/>
                  </a:lnTo>
                  <a:lnTo>
                    <a:pt x="127589" y="50055"/>
                  </a:lnTo>
                  <a:lnTo>
                    <a:pt x="129082" y="50960"/>
                  </a:lnTo>
                  <a:lnTo>
                    <a:pt x="130076" y="52555"/>
                  </a:lnTo>
                  <a:lnTo>
                    <a:pt x="131477" y="59541"/>
                  </a:lnTo>
                  <a:lnTo>
                    <a:pt x="131673" y="62245"/>
                  </a:lnTo>
                  <a:lnTo>
                    <a:pt x="129246" y="67895"/>
                  </a:lnTo>
                  <a:lnTo>
                    <a:pt x="127210" y="70790"/>
                  </a:lnTo>
                  <a:lnTo>
                    <a:pt x="123673" y="109382"/>
                  </a:lnTo>
                  <a:lnTo>
                    <a:pt x="120649" y="131941"/>
                  </a:lnTo>
                  <a:lnTo>
                    <a:pt x="109911" y="165929"/>
                  </a:lnTo>
                  <a:lnTo>
                    <a:pt x="110351" y="168889"/>
                  </a:lnTo>
                  <a:lnTo>
                    <a:pt x="111636" y="170862"/>
                  </a:lnTo>
                  <a:lnTo>
                    <a:pt x="113486" y="170193"/>
                  </a:lnTo>
                  <a:lnTo>
                    <a:pt x="123136" y="15694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1" name="SMARTInkShape-586"/>
            <p:cNvSpPr/>
            <p:nvPr>
              <p:custDataLst>
                <p:tags r:id="rId104"/>
              </p:custDataLst>
            </p:nvPr>
          </p:nvSpPr>
          <p:spPr>
            <a:xfrm>
              <a:off x="6223992" y="662593"/>
              <a:ext cx="149961" cy="176799"/>
            </a:xfrm>
            <a:custGeom>
              <a:avLst/>
              <a:gdLst/>
              <a:ahLst/>
              <a:cxnLst/>
              <a:rect l="0" t="0" r="0" b="0"/>
              <a:pathLst>
                <a:path w="149961" h="176799">
                  <a:moveTo>
                    <a:pt x="0" y="87501"/>
                  </a:moveTo>
                  <a:lnTo>
                    <a:pt x="0" y="87501"/>
                  </a:lnTo>
                  <a:lnTo>
                    <a:pt x="40604" y="69409"/>
                  </a:lnTo>
                  <a:lnTo>
                    <a:pt x="78935" y="51762"/>
                  </a:lnTo>
                  <a:lnTo>
                    <a:pt x="120382" y="26853"/>
                  </a:lnTo>
                  <a:lnTo>
                    <a:pt x="149960" y="0"/>
                  </a:lnTo>
                  <a:lnTo>
                    <a:pt x="114105" y="9388"/>
                  </a:lnTo>
                  <a:lnTo>
                    <a:pt x="74608" y="39498"/>
                  </a:lnTo>
                  <a:lnTo>
                    <a:pt x="33412" y="73838"/>
                  </a:lnTo>
                  <a:lnTo>
                    <a:pt x="11708" y="106189"/>
                  </a:lnTo>
                  <a:lnTo>
                    <a:pt x="3469" y="129749"/>
                  </a:lnTo>
                  <a:lnTo>
                    <a:pt x="2535" y="142989"/>
                  </a:lnTo>
                  <a:lnTo>
                    <a:pt x="5425" y="155487"/>
                  </a:lnTo>
                  <a:lnTo>
                    <a:pt x="12664" y="165011"/>
                  </a:lnTo>
                  <a:lnTo>
                    <a:pt x="17372" y="168940"/>
                  </a:lnTo>
                  <a:lnTo>
                    <a:pt x="30541" y="173305"/>
                  </a:lnTo>
                  <a:lnTo>
                    <a:pt x="71853" y="176491"/>
                  </a:lnTo>
                  <a:lnTo>
                    <a:pt x="116086" y="17679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2" name="SMARTInkShape-587"/>
            <p:cNvSpPr/>
            <p:nvPr>
              <p:custDataLst>
                <p:tags r:id="rId105"/>
              </p:custDataLst>
            </p:nvPr>
          </p:nvSpPr>
          <p:spPr>
            <a:xfrm>
              <a:off x="6059388" y="598289"/>
              <a:ext cx="128886" cy="267892"/>
            </a:xfrm>
            <a:custGeom>
              <a:avLst/>
              <a:gdLst/>
              <a:ahLst/>
              <a:cxnLst/>
              <a:rect l="0" t="0" r="0" b="0"/>
              <a:pathLst>
                <a:path w="128886" h="267892">
                  <a:moveTo>
                    <a:pt x="12799" y="267891"/>
                  </a:moveTo>
                  <a:lnTo>
                    <a:pt x="12799" y="267891"/>
                  </a:lnTo>
                  <a:lnTo>
                    <a:pt x="11806" y="258777"/>
                  </a:lnTo>
                  <a:lnTo>
                    <a:pt x="371" y="222042"/>
                  </a:lnTo>
                  <a:lnTo>
                    <a:pt x="0" y="204849"/>
                  </a:lnTo>
                  <a:lnTo>
                    <a:pt x="4352" y="165809"/>
                  </a:lnTo>
                  <a:lnTo>
                    <a:pt x="16128" y="123666"/>
                  </a:lnTo>
                  <a:lnTo>
                    <a:pt x="32529" y="81865"/>
                  </a:lnTo>
                  <a:lnTo>
                    <a:pt x="46978" y="54022"/>
                  </a:lnTo>
                  <a:lnTo>
                    <a:pt x="76646" y="24897"/>
                  </a:lnTo>
                  <a:lnTo>
                    <a:pt x="12888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3" name="SMARTInkShape-588"/>
            <p:cNvSpPr/>
            <p:nvPr>
              <p:custDataLst>
                <p:tags r:id="rId106"/>
              </p:custDataLst>
            </p:nvPr>
          </p:nvSpPr>
          <p:spPr>
            <a:xfrm>
              <a:off x="5732859" y="553646"/>
              <a:ext cx="330399" cy="26785"/>
            </a:xfrm>
            <a:custGeom>
              <a:avLst/>
              <a:gdLst/>
              <a:ahLst/>
              <a:cxnLst/>
              <a:rect l="0" t="0" r="0" b="0"/>
              <a:pathLst>
                <a:path w="330399" h="26785">
                  <a:moveTo>
                    <a:pt x="0" y="26784"/>
                  </a:moveTo>
                  <a:lnTo>
                    <a:pt x="0" y="26784"/>
                  </a:lnTo>
                  <a:lnTo>
                    <a:pt x="28515" y="14510"/>
                  </a:lnTo>
                  <a:lnTo>
                    <a:pt x="69721" y="7382"/>
                  </a:lnTo>
                  <a:lnTo>
                    <a:pt x="113876" y="967"/>
                  </a:lnTo>
                  <a:lnTo>
                    <a:pt x="154757" y="52"/>
                  </a:lnTo>
                  <a:lnTo>
                    <a:pt x="187406" y="11"/>
                  </a:lnTo>
                  <a:lnTo>
                    <a:pt x="226844" y="0"/>
                  </a:lnTo>
                  <a:lnTo>
                    <a:pt x="262674" y="2642"/>
                  </a:lnTo>
                  <a:lnTo>
                    <a:pt x="330398" y="892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4" name="SMARTInkShape-589"/>
            <p:cNvSpPr/>
            <p:nvPr>
              <p:custDataLst>
                <p:tags r:id="rId107"/>
              </p:custDataLst>
            </p:nvPr>
          </p:nvSpPr>
          <p:spPr>
            <a:xfrm>
              <a:off x="5786437" y="553641"/>
              <a:ext cx="133946" cy="330399"/>
            </a:xfrm>
            <a:custGeom>
              <a:avLst/>
              <a:gdLst/>
              <a:ahLst/>
              <a:cxnLst/>
              <a:rect l="0" t="0" r="0" b="0"/>
              <a:pathLst>
                <a:path w="133946" h="330399">
                  <a:moveTo>
                    <a:pt x="133945" y="0"/>
                  </a:moveTo>
                  <a:lnTo>
                    <a:pt x="133945" y="0"/>
                  </a:lnTo>
                  <a:lnTo>
                    <a:pt x="118714" y="43728"/>
                  </a:lnTo>
                  <a:lnTo>
                    <a:pt x="107087" y="82831"/>
                  </a:lnTo>
                  <a:lnTo>
                    <a:pt x="95561" y="114170"/>
                  </a:lnTo>
                  <a:lnTo>
                    <a:pt x="84869" y="139661"/>
                  </a:lnTo>
                  <a:lnTo>
                    <a:pt x="73832" y="179346"/>
                  </a:lnTo>
                  <a:lnTo>
                    <a:pt x="59456" y="223341"/>
                  </a:lnTo>
                  <a:lnTo>
                    <a:pt x="44638" y="265257"/>
                  </a:lnTo>
                  <a:lnTo>
                    <a:pt x="26788" y="307800"/>
                  </a:lnTo>
                  <a:lnTo>
                    <a:pt x="14883" y="323509"/>
                  </a:lnTo>
                  <a:lnTo>
                    <a:pt x="0" y="33039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186" name="SMARTInkShape-590"/>
          <p:cNvSpPr/>
          <p:nvPr>
            <p:custDataLst>
              <p:tags r:id="rId1"/>
            </p:custDataLst>
          </p:nvPr>
        </p:nvSpPr>
        <p:spPr>
          <a:xfrm>
            <a:off x="5018484" y="532172"/>
            <a:ext cx="366119" cy="378657"/>
          </a:xfrm>
          <a:custGeom>
            <a:avLst/>
            <a:gdLst/>
            <a:ahLst/>
            <a:cxnLst/>
            <a:rect l="0" t="0" r="0" b="0"/>
            <a:pathLst>
              <a:path w="366119" h="378657">
                <a:moveTo>
                  <a:pt x="0" y="57187"/>
                </a:moveTo>
                <a:lnTo>
                  <a:pt x="0" y="57187"/>
                </a:lnTo>
                <a:lnTo>
                  <a:pt x="15251" y="36792"/>
                </a:lnTo>
                <a:lnTo>
                  <a:pt x="38584" y="19615"/>
                </a:lnTo>
                <a:lnTo>
                  <a:pt x="81521" y="4419"/>
                </a:lnTo>
                <a:lnTo>
                  <a:pt x="103701" y="0"/>
                </a:lnTo>
                <a:lnTo>
                  <a:pt x="135898" y="2099"/>
                </a:lnTo>
                <a:lnTo>
                  <a:pt x="165571" y="2938"/>
                </a:lnTo>
                <a:lnTo>
                  <a:pt x="195957" y="8603"/>
                </a:lnTo>
                <a:lnTo>
                  <a:pt x="233018" y="20302"/>
                </a:lnTo>
                <a:lnTo>
                  <a:pt x="250407" y="28888"/>
                </a:lnTo>
                <a:lnTo>
                  <a:pt x="274947" y="50456"/>
                </a:lnTo>
                <a:lnTo>
                  <a:pt x="285248" y="67094"/>
                </a:lnTo>
                <a:lnTo>
                  <a:pt x="291885" y="97936"/>
                </a:lnTo>
                <a:lnTo>
                  <a:pt x="289110" y="136950"/>
                </a:lnTo>
                <a:lnTo>
                  <a:pt x="282006" y="170448"/>
                </a:lnTo>
                <a:lnTo>
                  <a:pt x="257450" y="214571"/>
                </a:lnTo>
                <a:lnTo>
                  <a:pt x="226411" y="257388"/>
                </a:lnTo>
                <a:lnTo>
                  <a:pt x="188186" y="289107"/>
                </a:lnTo>
                <a:lnTo>
                  <a:pt x="145063" y="312865"/>
                </a:lnTo>
                <a:lnTo>
                  <a:pt x="102849" y="327406"/>
                </a:lnTo>
                <a:lnTo>
                  <a:pt x="72807" y="332052"/>
                </a:lnTo>
                <a:lnTo>
                  <a:pt x="56833" y="327847"/>
                </a:lnTo>
                <a:lnTo>
                  <a:pt x="49794" y="323947"/>
                </a:lnTo>
                <a:lnTo>
                  <a:pt x="45103" y="318371"/>
                </a:lnTo>
                <a:lnTo>
                  <a:pt x="39891" y="304238"/>
                </a:lnTo>
                <a:lnTo>
                  <a:pt x="45510" y="282743"/>
                </a:lnTo>
                <a:lnTo>
                  <a:pt x="68630" y="242742"/>
                </a:lnTo>
                <a:lnTo>
                  <a:pt x="83089" y="231268"/>
                </a:lnTo>
                <a:lnTo>
                  <a:pt x="126105" y="211077"/>
                </a:lnTo>
                <a:lnTo>
                  <a:pt x="163152" y="203326"/>
                </a:lnTo>
                <a:lnTo>
                  <a:pt x="192567" y="201513"/>
                </a:lnTo>
                <a:lnTo>
                  <a:pt x="234658" y="203138"/>
                </a:lnTo>
                <a:lnTo>
                  <a:pt x="275548" y="212576"/>
                </a:lnTo>
                <a:lnTo>
                  <a:pt x="314234" y="236645"/>
                </a:lnTo>
                <a:lnTo>
                  <a:pt x="329167" y="249063"/>
                </a:lnTo>
                <a:lnTo>
                  <a:pt x="346839" y="281289"/>
                </a:lnTo>
                <a:lnTo>
                  <a:pt x="354120" y="304827"/>
                </a:lnTo>
                <a:lnTo>
                  <a:pt x="357008" y="348750"/>
                </a:lnTo>
                <a:lnTo>
                  <a:pt x="366118" y="37865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7" name="SMARTInkShape-591"/>
          <p:cNvSpPr/>
          <p:nvPr>
            <p:custDataLst>
              <p:tags r:id="rId2"/>
            </p:custDataLst>
          </p:nvPr>
        </p:nvSpPr>
        <p:spPr>
          <a:xfrm>
            <a:off x="2715527" y="473273"/>
            <a:ext cx="25724" cy="473275"/>
          </a:xfrm>
          <a:custGeom>
            <a:avLst/>
            <a:gdLst/>
            <a:ahLst/>
            <a:cxnLst/>
            <a:rect l="0" t="0" r="0" b="0"/>
            <a:pathLst>
              <a:path w="25724" h="473275">
                <a:moveTo>
                  <a:pt x="16957" y="0"/>
                </a:moveTo>
                <a:lnTo>
                  <a:pt x="16957" y="0"/>
                </a:lnTo>
                <a:lnTo>
                  <a:pt x="23094" y="43729"/>
                </a:lnTo>
                <a:lnTo>
                  <a:pt x="25335" y="88123"/>
                </a:lnTo>
                <a:lnTo>
                  <a:pt x="25723" y="130952"/>
                </a:lnTo>
                <a:lnTo>
                  <a:pt x="23192" y="163486"/>
                </a:lnTo>
                <a:lnTo>
                  <a:pt x="18805" y="198922"/>
                </a:lnTo>
                <a:lnTo>
                  <a:pt x="17505" y="242826"/>
                </a:lnTo>
                <a:lnTo>
                  <a:pt x="12325" y="284327"/>
                </a:lnTo>
                <a:lnTo>
                  <a:pt x="9301" y="316858"/>
                </a:lnTo>
                <a:lnTo>
                  <a:pt x="3664" y="356373"/>
                </a:lnTo>
                <a:lnTo>
                  <a:pt x="0" y="400904"/>
                </a:lnTo>
                <a:lnTo>
                  <a:pt x="1922" y="444243"/>
                </a:lnTo>
                <a:lnTo>
                  <a:pt x="6306" y="460371"/>
                </a:lnTo>
                <a:lnTo>
                  <a:pt x="16957" y="47327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197" name="SMARTInkShape-Group111"/>
          <p:cNvGrpSpPr/>
          <p:nvPr/>
        </p:nvGrpSpPr>
        <p:grpSpPr>
          <a:xfrm>
            <a:off x="1887135" y="517922"/>
            <a:ext cx="2898667" cy="446485"/>
            <a:chOff x="1887135" y="517922"/>
            <a:chExt cx="2898667" cy="446485"/>
          </a:xfrm>
        </p:grpSpPr>
        <p:sp>
          <p:nvSpPr>
            <p:cNvPr id="188" name="SMARTInkShape-592"/>
            <p:cNvSpPr/>
            <p:nvPr>
              <p:custDataLst>
                <p:tags r:id="rId87"/>
              </p:custDataLst>
            </p:nvPr>
          </p:nvSpPr>
          <p:spPr>
            <a:xfrm>
              <a:off x="4529758" y="544711"/>
              <a:ext cx="256044" cy="375048"/>
            </a:xfrm>
            <a:custGeom>
              <a:avLst/>
              <a:gdLst/>
              <a:ahLst/>
              <a:cxnLst/>
              <a:rect l="0" t="0" r="0" b="0"/>
              <a:pathLst>
                <a:path w="256044" h="375048">
                  <a:moveTo>
                    <a:pt x="149398" y="0"/>
                  </a:moveTo>
                  <a:lnTo>
                    <a:pt x="149398" y="0"/>
                  </a:lnTo>
                  <a:lnTo>
                    <a:pt x="109163" y="12429"/>
                  </a:lnTo>
                  <a:lnTo>
                    <a:pt x="71082" y="43639"/>
                  </a:lnTo>
                  <a:lnTo>
                    <a:pt x="40883" y="77742"/>
                  </a:lnTo>
                  <a:lnTo>
                    <a:pt x="14376" y="120712"/>
                  </a:lnTo>
                  <a:lnTo>
                    <a:pt x="3007" y="143694"/>
                  </a:lnTo>
                  <a:lnTo>
                    <a:pt x="0" y="156799"/>
                  </a:lnTo>
                  <a:lnTo>
                    <a:pt x="190" y="161087"/>
                  </a:lnTo>
                  <a:lnTo>
                    <a:pt x="1308" y="163946"/>
                  </a:lnTo>
                  <a:lnTo>
                    <a:pt x="3046" y="165852"/>
                  </a:lnTo>
                  <a:lnTo>
                    <a:pt x="24455" y="168535"/>
                  </a:lnTo>
                  <a:lnTo>
                    <a:pt x="66252" y="162312"/>
                  </a:lnTo>
                  <a:lnTo>
                    <a:pt x="94005" y="153374"/>
                  </a:lnTo>
                  <a:lnTo>
                    <a:pt x="135086" y="122646"/>
                  </a:lnTo>
                  <a:lnTo>
                    <a:pt x="171914" y="99911"/>
                  </a:lnTo>
                  <a:lnTo>
                    <a:pt x="210033" y="77135"/>
                  </a:lnTo>
                  <a:lnTo>
                    <a:pt x="235163" y="60448"/>
                  </a:lnTo>
                  <a:lnTo>
                    <a:pt x="244924" y="49771"/>
                  </a:lnTo>
                  <a:lnTo>
                    <a:pt x="256043" y="44848"/>
                  </a:lnTo>
                  <a:lnTo>
                    <a:pt x="251662" y="44708"/>
                  </a:lnTo>
                  <a:lnTo>
                    <a:pt x="216369" y="66729"/>
                  </a:lnTo>
                  <a:lnTo>
                    <a:pt x="172328" y="103801"/>
                  </a:lnTo>
                  <a:lnTo>
                    <a:pt x="132990" y="144295"/>
                  </a:lnTo>
                  <a:lnTo>
                    <a:pt x="108101" y="181573"/>
                  </a:lnTo>
                  <a:lnTo>
                    <a:pt x="89022" y="217547"/>
                  </a:lnTo>
                  <a:lnTo>
                    <a:pt x="70665" y="257836"/>
                  </a:lnTo>
                  <a:lnTo>
                    <a:pt x="55059" y="294457"/>
                  </a:lnTo>
                  <a:lnTo>
                    <a:pt x="42422" y="330354"/>
                  </a:lnTo>
                  <a:lnTo>
                    <a:pt x="33312" y="37504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9" name="SMARTInkShape-593"/>
            <p:cNvSpPr/>
            <p:nvPr>
              <p:custDataLst>
                <p:tags r:id="rId88"/>
              </p:custDataLst>
            </p:nvPr>
          </p:nvSpPr>
          <p:spPr>
            <a:xfrm>
              <a:off x="4301311" y="519163"/>
              <a:ext cx="169036" cy="373807"/>
            </a:xfrm>
            <a:custGeom>
              <a:avLst/>
              <a:gdLst/>
              <a:ahLst/>
              <a:cxnLst/>
              <a:rect l="0" t="0" r="0" b="0"/>
              <a:pathLst>
                <a:path w="169036" h="373807">
                  <a:moveTo>
                    <a:pt x="136743" y="7689"/>
                  </a:moveTo>
                  <a:lnTo>
                    <a:pt x="136743" y="7689"/>
                  </a:lnTo>
                  <a:lnTo>
                    <a:pt x="127262" y="2948"/>
                  </a:lnTo>
                  <a:lnTo>
                    <a:pt x="102405" y="0"/>
                  </a:lnTo>
                  <a:lnTo>
                    <a:pt x="71715" y="6133"/>
                  </a:lnTo>
                  <a:lnTo>
                    <a:pt x="47692" y="15055"/>
                  </a:lnTo>
                  <a:lnTo>
                    <a:pt x="15129" y="41009"/>
                  </a:lnTo>
                  <a:lnTo>
                    <a:pt x="1711" y="63202"/>
                  </a:lnTo>
                  <a:lnTo>
                    <a:pt x="0" y="77340"/>
                  </a:lnTo>
                  <a:lnTo>
                    <a:pt x="933" y="83889"/>
                  </a:lnTo>
                  <a:lnTo>
                    <a:pt x="4531" y="89246"/>
                  </a:lnTo>
                  <a:lnTo>
                    <a:pt x="16467" y="97845"/>
                  </a:lnTo>
                  <a:lnTo>
                    <a:pt x="34339" y="99683"/>
                  </a:lnTo>
                  <a:lnTo>
                    <a:pt x="73410" y="92778"/>
                  </a:lnTo>
                  <a:lnTo>
                    <a:pt x="111707" y="76318"/>
                  </a:lnTo>
                  <a:lnTo>
                    <a:pt x="153972" y="52874"/>
                  </a:lnTo>
                  <a:lnTo>
                    <a:pt x="168810" y="45277"/>
                  </a:lnTo>
                  <a:lnTo>
                    <a:pt x="169035" y="46638"/>
                  </a:lnTo>
                  <a:lnTo>
                    <a:pt x="163620" y="59027"/>
                  </a:lnTo>
                  <a:lnTo>
                    <a:pt x="139389" y="99373"/>
                  </a:lnTo>
                  <a:lnTo>
                    <a:pt x="107755" y="143871"/>
                  </a:lnTo>
                  <a:lnTo>
                    <a:pt x="74730" y="187263"/>
                  </a:lnTo>
                  <a:lnTo>
                    <a:pt x="50672" y="226907"/>
                  </a:lnTo>
                  <a:lnTo>
                    <a:pt x="31695" y="269787"/>
                  </a:lnTo>
                  <a:lnTo>
                    <a:pt x="13357" y="307728"/>
                  </a:lnTo>
                  <a:lnTo>
                    <a:pt x="5927" y="337029"/>
                  </a:lnTo>
                  <a:lnTo>
                    <a:pt x="11728" y="37380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90" name="SMARTInkShape-594"/>
            <p:cNvSpPr/>
            <p:nvPr>
              <p:custDataLst>
                <p:tags r:id="rId89"/>
              </p:custDataLst>
            </p:nvPr>
          </p:nvSpPr>
          <p:spPr>
            <a:xfrm>
              <a:off x="4028636" y="517922"/>
              <a:ext cx="199991" cy="337730"/>
            </a:xfrm>
            <a:custGeom>
              <a:avLst/>
              <a:gdLst/>
              <a:ahLst/>
              <a:cxnLst/>
              <a:rect l="0" t="0" r="0" b="0"/>
              <a:pathLst>
                <a:path w="199991" h="337730">
                  <a:moveTo>
                    <a:pt x="177246" y="0"/>
                  </a:moveTo>
                  <a:lnTo>
                    <a:pt x="177246" y="0"/>
                  </a:lnTo>
                  <a:lnTo>
                    <a:pt x="139960" y="17169"/>
                  </a:lnTo>
                  <a:lnTo>
                    <a:pt x="100241" y="50802"/>
                  </a:lnTo>
                  <a:lnTo>
                    <a:pt x="77111" y="81583"/>
                  </a:lnTo>
                  <a:lnTo>
                    <a:pt x="58717" y="120435"/>
                  </a:lnTo>
                  <a:lnTo>
                    <a:pt x="40725" y="161307"/>
                  </a:lnTo>
                  <a:lnTo>
                    <a:pt x="23721" y="201306"/>
                  </a:lnTo>
                  <a:lnTo>
                    <a:pt x="10807" y="240296"/>
                  </a:lnTo>
                  <a:lnTo>
                    <a:pt x="449" y="280903"/>
                  </a:lnTo>
                  <a:lnTo>
                    <a:pt x="0" y="317498"/>
                  </a:lnTo>
                  <a:lnTo>
                    <a:pt x="3551" y="328964"/>
                  </a:lnTo>
                  <a:lnTo>
                    <a:pt x="7871" y="332419"/>
                  </a:lnTo>
                  <a:lnTo>
                    <a:pt x="27181" y="337281"/>
                  </a:lnTo>
                  <a:lnTo>
                    <a:pt x="47896" y="337729"/>
                  </a:lnTo>
                  <a:lnTo>
                    <a:pt x="76302" y="331027"/>
                  </a:lnTo>
                  <a:lnTo>
                    <a:pt x="120493" y="305885"/>
                  </a:lnTo>
                  <a:lnTo>
                    <a:pt x="156776" y="288772"/>
                  </a:lnTo>
                  <a:lnTo>
                    <a:pt x="188576" y="256811"/>
                  </a:lnTo>
                  <a:lnTo>
                    <a:pt x="197165" y="240146"/>
                  </a:lnTo>
                  <a:lnTo>
                    <a:pt x="199990" y="224802"/>
                  </a:lnTo>
                  <a:lnTo>
                    <a:pt x="197938" y="214675"/>
                  </a:lnTo>
                  <a:lnTo>
                    <a:pt x="188427" y="206867"/>
                  </a:lnTo>
                  <a:lnTo>
                    <a:pt x="173286" y="201081"/>
                  </a:lnTo>
                  <a:lnTo>
                    <a:pt x="129259" y="197062"/>
                  </a:lnTo>
                  <a:lnTo>
                    <a:pt x="85734" y="203601"/>
                  </a:lnTo>
                  <a:lnTo>
                    <a:pt x="58884" y="206140"/>
                  </a:lnTo>
                  <a:lnTo>
                    <a:pt x="50889" y="210019"/>
                  </a:lnTo>
                  <a:lnTo>
                    <a:pt x="48360" y="212442"/>
                  </a:lnTo>
                  <a:lnTo>
                    <a:pt x="43967" y="221624"/>
                  </a:lnTo>
                  <a:lnTo>
                    <a:pt x="43301" y="23217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91" name="SMARTInkShape-595"/>
            <p:cNvSpPr/>
            <p:nvPr>
              <p:custDataLst>
                <p:tags r:id="rId90"/>
              </p:custDataLst>
            </p:nvPr>
          </p:nvSpPr>
          <p:spPr>
            <a:xfrm>
              <a:off x="3787620" y="526852"/>
              <a:ext cx="150373" cy="437555"/>
            </a:xfrm>
            <a:custGeom>
              <a:avLst/>
              <a:gdLst/>
              <a:ahLst/>
              <a:cxnLst/>
              <a:rect l="0" t="0" r="0" b="0"/>
              <a:pathLst>
                <a:path w="150373" h="437555">
                  <a:moveTo>
                    <a:pt x="150372" y="0"/>
                  </a:moveTo>
                  <a:lnTo>
                    <a:pt x="150372" y="0"/>
                  </a:lnTo>
                  <a:lnTo>
                    <a:pt x="147726" y="17651"/>
                  </a:lnTo>
                  <a:lnTo>
                    <a:pt x="140658" y="49878"/>
                  </a:lnTo>
                  <a:lnTo>
                    <a:pt x="129634" y="85554"/>
                  </a:lnTo>
                  <a:lnTo>
                    <a:pt x="112873" y="124276"/>
                  </a:lnTo>
                  <a:lnTo>
                    <a:pt x="93870" y="166725"/>
                  </a:lnTo>
                  <a:lnTo>
                    <a:pt x="76887" y="204802"/>
                  </a:lnTo>
                  <a:lnTo>
                    <a:pt x="54718" y="245727"/>
                  </a:lnTo>
                  <a:lnTo>
                    <a:pt x="37367" y="284899"/>
                  </a:lnTo>
                  <a:lnTo>
                    <a:pt x="18505" y="321300"/>
                  </a:lnTo>
                  <a:lnTo>
                    <a:pt x="10759" y="348208"/>
                  </a:lnTo>
                  <a:lnTo>
                    <a:pt x="3401" y="388707"/>
                  </a:lnTo>
                  <a:lnTo>
                    <a:pt x="0" y="413710"/>
                  </a:lnTo>
                  <a:lnTo>
                    <a:pt x="1849" y="424642"/>
                  </a:lnTo>
                  <a:lnTo>
                    <a:pt x="7497" y="43755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92" name="SMARTInkShape-596"/>
            <p:cNvSpPr/>
            <p:nvPr>
              <p:custDataLst>
                <p:tags r:id="rId91"/>
              </p:custDataLst>
            </p:nvPr>
          </p:nvSpPr>
          <p:spPr>
            <a:xfrm>
              <a:off x="3455789" y="689651"/>
              <a:ext cx="205383" cy="15795"/>
            </a:xfrm>
            <a:custGeom>
              <a:avLst/>
              <a:gdLst/>
              <a:ahLst/>
              <a:cxnLst/>
              <a:rect l="0" t="0" r="0" b="0"/>
              <a:pathLst>
                <a:path w="205383" h="15795">
                  <a:moveTo>
                    <a:pt x="0" y="15794"/>
                  </a:moveTo>
                  <a:lnTo>
                    <a:pt x="0" y="15794"/>
                  </a:lnTo>
                  <a:lnTo>
                    <a:pt x="4740" y="11054"/>
                  </a:lnTo>
                  <a:lnTo>
                    <a:pt x="43747" y="1555"/>
                  </a:lnTo>
                  <a:lnTo>
                    <a:pt x="82856" y="0"/>
                  </a:lnTo>
                  <a:lnTo>
                    <a:pt x="117154" y="5382"/>
                  </a:lnTo>
                  <a:lnTo>
                    <a:pt x="160720" y="12268"/>
                  </a:lnTo>
                  <a:lnTo>
                    <a:pt x="205382" y="157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93" name="SMARTInkShape-597"/>
            <p:cNvSpPr/>
            <p:nvPr>
              <p:custDataLst>
                <p:tags r:id="rId92"/>
              </p:custDataLst>
            </p:nvPr>
          </p:nvSpPr>
          <p:spPr>
            <a:xfrm>
              <a:off x="2955726" y="626852"/>
              <a:ext cx="473275" cy="283977"/>
            </a:xfrm>
            <a:custGeom>
              <a:avLst/>
              <a:gdLst/>
              <a:ahLst/>
              <a:cxnLst/>
              <a:rect l="0" t="0" r="0" b="0"/>
              <a:pathLst>
                <a:path w="473275" h="283977">
                  <a:moveTo>
                    <a:pt x="0" y="105382"/>
                  </a:moveTo>
                  <a:lnTo>
                    <a:pt x="0" y="105382"/>
                  </a:lnTo>
                  <a:lnTo>
                    <a:pt x="40549" y="90151"/>
                  </a:lnTo>
                  <a:lnTo>
                    <a:pt x="81910" y="78524"/>
                  </a:lnTo>
                  <a:lnTo>
                    <a:pt x="118816" y="66673"/>
                  </a:lnTo>
                  <a:lnTo>
                    <a:pt x="159474" y="53786"/>
                  </a:lnTo>
                  <a:lnTo>
                    <a:pt x="203076" y="35806"/>
                  </a:lnTo>
                  <a:lnTo>
                    <a:pt x="231165" y="22406"/>
                  </a:lnTo>
                  <a:lnTo>
                    <a:pt x="242898" y="13218"/>
                  </a:lnTo>
                  <a:lnTo>
                    <a:pt x="246861" y="7204"/>
                  </a:lnTo>
                  <a:lnTo>
                    <a:pt x="247918" y="4212"/>
                  </a:lnTo>
                  <a:lnTo>
                    <a:pt x="247630" y="2216"/>
                  </a:lnTo>
                  <a:lnTo>
                    <a:pt x="246447" y="886"/>
                  </a:lnTo>
                  <a:lnTo>
                    <a:pt x="244665" y="0"/>
                  </a:lnTo>
                  <a:lnTo>
                    <a:pt x="223196" y="3492"/>
                  </a:lnTo>
                  <a:lnTo>
                    <a:pt x="180386" y="21682"/>
                  </a:lnTo>
                  <a:lnTo>
                    <a:pt x="139003" y="50264"/>
                  </a:lnTo>
                  <a:lnTo>
                    <a:pt x="105838" y="81367"/>
                  </a:lnTo>
                  <a:lnTo>
                    <a:pt x="90213" y="107988"/>
                  </a:lnTo>
                  <a:lnTo>
                    <a:pt x="84743" y="125392"/>
                  </a:lnTo>
                  <a:lnTo>
                    <a:pt x="82312" y="146356"/>
                  </a:lnTo>
                  <a:lnTo>
                    <a:pt x="89170" y="168903"/>
                  </a:lnTo>
                  <a:lnTo>
                    <a:pt x="113085" y="206234"/>
                  </a:lnTo>
                  <a:lnTo>
                    <a:pt x="130296" y="217343"/>
                  </a:lnTo>
                  <a:lnTo>
                    <a:pt x="173685" y="237300"/>
                  </a:lnTo>
                  <a:lnTo>
                    <a:pt x="208669" y="249751"/>
                  </a:lnTo>
                  <a:lnTo>
                    <a:pt x="244170" y="259724"/>
                  </a:lnTo>
                  <a:lnTo>
                    <a:pt x="284565" y="268963"/>
                  </a:lnTo>
                  <a:lnTo>
                    <a:pt x="327953" y="277984"/>
                  </a:lnTo>
                  <a:lnTo>
                    <a:pt x="372228" y="282201"/>
                  </a:lnTo>
                  <a:lnTo>
                    <a:pt x="412026" y="283450"/>
                  </a:lnTo>
                  <a:lnTo>
                    <a:pt x="473274" y="28397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94" name="SMARTInkShape-598"/>
            <p:cNvSpPr/>
            <p:nvPr>
              <p:custDataLst>
                <p:tags r:id="rId93"/>
              </p:custDataLst>
            </p:nvPr>
          </p:nvSpPr>
          <p:spPr>
            <a:xfrm>
              <a:off x="2681592" y="654005"/>
              <a:ext cx="238417" cy="194316"/>
            </a:xfrm>
            <a:custGeom>
              <a:avLst/>
              <a:gdLst/>
              <a:ahLst/>
              <a:cxnLst/>
              <a:rect l="0" t="0" r="0" b="0"/>
              <a:pathLst>
                <a:path w="238417" h="194316">
                  <a:moveTo>
                    <a:pt x="238416" y="24651"/>
                  </a:moveTo>
                  <a:lnTo>
                    <a:pt x="238416" y="24651"/>
                  </a:lnTo>
                  <a:lnTo>
                    <a:pt x="199832" y="9420"/>
                  </a:lnTo>
                  <a:lnTo>
                    <a:pt x="162186" y="439"/>
                  </a:lnTo>
                  <a:lnTo>
                    <a:pt x="146989" y="0"/>
                  </a:lnTo>
                  <a:lnTo>
                    <a:pt x="107687" y="7802"/>
                  </a:lnTo>
                  <a:lnTo>
                    <a:pt x="66962" y="18898"/>
                  </a:lnTo>
                  <a:lnTo>
                    <a:pt x="38816" y="32628"/>
                  </a:lnTo>
                  <a:lnTo>
                    <a:pt x="16225" y="53804"/>
                  </a:lnTo>
                  <a:lnTo>
                    <a:pt x="1344" y="82334"/>
                  </a:lnTo>
                  <a:lnTo>
                    <a:pt x="0" y="86919"/>
                  </a:lnTo>
                  <a:lnTo>
                    <a:pt x="2851" y="107593"/>
                  </a:lnTo>
                  <a:lnTo>
                    <a:pt x="14720" y="127830"/>
                  </a:lnTo>
                  <a:lnTo>
                    <a:pt x="30804" y="141653"/>
                  </a:lnTo>
                  <a:lnTo>
                    <a:pt x="69266" y="161350"/>
                  </a:lnTo>
                  <a:lnTo>
                    <a:pt x="106387" y="172531"/>
                  </a:lnTo>
                  <a:lnTo>
                    <a:pt x="193767" y="19431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95" name="SMARTInkShape-599"/>
            <p:cNvSpPr/>
            <p:nvPr>
              <p:custDataLst>
                <p:tags r:id="rId94"/>
              </p:custDataLst>
            </p:nvPr>
          </p:nvSpPr>
          <p:spPr>
            <a:xfrm>
              <a:off x="2229071" y="669746"/>
              <a:ext cx="280172" cy="200078"/>
            </a:xfrm>
            <a:custGeom>
              <a:avLst/>
              <a:gdLst/>
              <a:ahLst/>
              <a:cxnLst/>
              <a:rect l="0" t="0" r="0" b="0"/>
              <a:pathLst>
                <a:path w="280172" h="200078">
                  <a:moveTo>
                    <a:pt x="208733" y="17840"/>
                  </a:moveTo>
                  <a:lnTo>
                    <a:pt x="208733" y="17840"/>
                  </a:lnTo>
                  <a:lnTo>
                    <a:pt x="208733" y="8359"/>
                  </a:lnTo>
                  <a:lnTo>
                    <a:pt x="207741" y="5566"/>
                  </a:lnTo>
                  <a:lnTo>
                    <a:pt x="206088" y="3704"/>
                  </a:lnTo>
                  <a:lnTo>
                    <a:pt x="201604" y="1636"/>
                  </a:lnTo>
                  <a:lnTo>
                    <a:pt x="161753" y="45"/>
                  </a:lnTo>
                  <a:lnTo>
                    <a:pt x="146086" y="0"/>
                  </a:lnTo>
                  <a:lnTo>
                    <a:pt x="103387" y="15235"/>
                  </a:lnTo>
                  <a:lnTo>
                    <a:pt x="64631" y="36581"/>
                  </a:lnTo>
                  <a:lnTo>
                    <a:pt x="25593" y="68166"/>
                  </a:lnTo>
                  <a:lnTo>
                    <a:pt x="11484" y="86219"/>
                  </a:lnTo>
                  <a:lnTo>
                    <a:pt x="1020" y="113617"/>
                  </a:lnTo>
                  <a:lnTo>
                    <a:pt x="0" y="132837"/>
                  </a:lnTo>
                  <a:lnTo>
                    <a:pt x="7429" y="164689"/>
                  </a:lnTo>
                  <a:lnTo>
                    <a:pt x="18062" y="177695"/>
                  </a:lnTo>
                  <a:lnTo>
                    <a:pt x="31717" y="188105"/>
                  </a:lnTo>
                  <a:lnTo>
                    <a:pt x="72179" y="200077"/>
                  </a:lnTo>
                  <a:lnTo>
                    <a:pt x="115026" y="199057"/>
                  </a:lnTo>
                  <a:lnTo>
                    <a:pt x="148234" y="194954"/>
                  </a:lnTo>
                  <a:lnTo>
                    <a:pt x="192461" y="187066"/>
                  </a:lnTo>
                  <a:lnTo>
                    <a:pt x="224417" y="175799"/>
                  </a:lnTo>
                  <a:lnTo>
                    <a:pt x="280171" y="14285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96" name="SMARTInkShape-600"/>
            <p:cNvSpPr/>
            <p:nvPr>
              <p:custDataLst>
                <p:tags r:id="rId95"/>
              </p:custDataLst>
            </p:nvPr>
          </p:nvSpPr>
          <p:spPr>
            <a:xfrm>
              <a:off x="1887135" y="651867"/>
              <a:ext cx="254536" cy="231052"/>
            </a:xfrm>
            <a:custGeom>
              <a:avLst/>
              <a:gdLst/>
              <a:ahLst/>
              <a:cxnLst/>
              <a:rect l="0" t="0" r="0" b="0"/>
              <a:pathLst>
                <a:path w="254536" h="231052">
                  <a:moveTo>
                    <a:pt x="68466" y="0"/>
                  </a:moveTo>
                  <a:lnTo>
                    <a:pt x="68466" y="0"/>
                  </a:lnTo>
                  <a:lnTo>
                    <a:pt x="56037" y="0"/>
                  </a:lnTo>
                  <a:lnTo>
                    <a:pt x="50375" y="2646"/>
                  </a:lnTo>
                  <a:lnTo>
                    <a:pt x="29174" y="17169"/>
                  </a:lnTo>
                  <a:lnTo>
                    <a:pt x="18592" y="33097"/>
                  </a:lnTo>
                  <a:lnTo>
                    <a:pt x="7056" y="67023"/>
                  </a:lnTo>
                  <a:lnTo>
                    <a:pt x="0" y="103202"/>
                  </a:lnTo>
                  <a:lnTo>
                    <a:pt x="555" y="138066"/>
                  </a:lnTo>
                  <a:lnTo>
                    <a:pt x="7003" y="179815"/>
                  </a:lnTo>
                  <a:lnTo>
                    <a:pt x="9632" y="194291"/>
                  </a:lnTo>
                  <a:lnTo>
                    <a:pt x="14360" y="204933"/>
                  </a:lnTo>
                  <a:lnTo>
                    <a:pt x="27552" y="219405"/>
                  </a:lnTo>
                  <a:lnTo>
                    <a:pt x="42233" y="228389"/>
                  </a:lnTo>
                  <a:lnTo>
                    <a:pt x="67088" y="231051"/>
                  </a:lnTo>
                  <a:lnTo>
                    <a:pt x="97776" y="224822"/>
                  </a:lnTo>
                  <a:lnTo>
                    <a:pt x="135495" y="211152"/>
                  </a:lnTo>
                  <a:lnTo>
                    <a:pt x="177261" y="181032"/>
                  </a:lnTo>
                  <a:lnTo>
                    <a:pt x="217841" y="144666"/>
                  </a:lnTo>
                  <a:lnTo>
                    <a:pt x="230105" y="130773"/>
                  </a:lnTo>
                  <a:lnTo>
                    <a:pt x="241595" y="107209"/>
                  </a:lnTo>
                  <a:lnTo>
                    <a:pt x="252717" y="63582"/>
                  </a:lnTo>
                  <a:lnTo>
                    <a:pt x="254535" y="53725"/>
                  </a:lnTo>
                  <a:lnTo>
                    <a:pt x="252697" y="43391"/>
                  </a:lnTo>
                  <a:lnTo>
                    <a:pt x="250818" y="37857"/>
                  </a:lnTo>
                  <a:lnTo>
                    <a:pt x="243439" y="29062"/>
                  </a:lnTo>
                  <a:lnTo>
                    <a:pt x="222532" y="15332"/>
                  </a:lnTo>
                  <a:lnTo>
                    <a:pt x="179252" y="2705"/>
                  </a:lnTo>
                  <a:lnTo>
                    <a:pt x="143046" y="534"/>
                  </a:lnTo>
                  <a:lnTo>
                    <a:pt x="98669" y="13372"/>
                  </a:lnTo>
                  <a:lnTo>
                    <a:pt x="50607" y="4464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198" name="SMARTInkShape-601"/>
          <p:cNvSpPr/>
          <p:nvPr>
            <p:custDataLst>
              <p:tags r:id="rId3"/>
            </p:custDataLst>
          </p:nvPr>
        </p:nvSpPr>
        <p:spPr>
          <a:xfrm>
            <a:off x="1342095" y="321469"/>
            <a:ext cx="336687" cy="669680"/>
          </a:xfrm>
          <a:custGeom>
            <a:avLst/>
            <a:gdLst/>
            <a:ahLst/>
            <a:cxnLst/>
            <a:rect l="0" t="0" r="0" b="0"/>
            <a:pathLst>
              <a:path w="336687" h="669680">
                <a:moveTo>
                  <a:pt x="59866" y="0"/>
                </a:moveTo>
                <a:lnTo>
                  <a:pt x="59866" y="0"/>
                </a:lnTo>
                <a:lnTo>
                  <a:pt x="62512" y="44586"/>
                </a:lnTo>
                <a:lnTo>
                  <a:pt x="65011" y="62480"/>
                </a:lnTo>
                <a:lnTo>
                  <a:pt x="61176" y="100867"/>
                </a:lnTo>
                <a:lnTo>
                  <a:pt x="60254" y="134727"/>
                </a:lnTo>
                <a:lnTo>
                  <a:pt x="59981" y="169896"/>
                </a:lnTo>
                <a:lnTo>
                  <a:pt x="57254" y="208097"/>
                </a:lnTo>
                <a:lnTo>
                  <a:pt x="50162" y="250835"/>
                </a:lnTo>
                <a:lnTo>
                  <a:pt x="44423" y="292272"/>
                </a:lnTo>
                <a:lnTo>
                  <a:pt x="40077" y="332331"/>
                </a:lnTo>
                <a:lnTo>
                  <a:pt x="32505" y="370328"/>
                </a:lnTo>
                <a:lnTo>
                  <a:pt x="21058" y="414574"/>
                </a:lnTo>
                <a:lnTo>
                  <a:pt x="9242" y="457379"/>
                </a:lnTo>
                <a:lnTo>
                  <a:pt x="3301" y="487045"/>
                </a:lnTo>
                <a:lnTo>
                  <a:pt x="0" y="517428"/>
                </a:lnTo>
                <a:lnTo>
                  <a:pt x="787" y="559778"/>
                </a:lnTo>
                <a:lnTo>
                  <a:pt x="5827" y="584149"/>
                </a:lnTo>
                <a:lnTo>
                  <a:pt x="26083" y="628581"/>
                </a:lnTo>
                <a:lnTo>
                  <a:pt x="40552" y="639202"/>
                </a:lnTo>
                <a:lnTo>
                  <a:pt x="77438" y="654106"/>
                </a:lnTo>
                <a:lnTo>
                  <a:pt x="116364" y="665612"/>
                </a:lnTo>
                <a:lnTo>
                  <a:pt x="158627" y="668507"/>
                </a:lnTo>
                <a:lnTo>
                  <a:pt x="194300" y="669365"/>
                </a:lnTo>
                <a:lnTo>
                  <a:pt x="224786" y="669566"/>
                </a:lnTo>
                <a:lnTo>
                  <a:pt x="265938" y="669679"/>
                </a:lnTo>
                <a:lnTo>
                  <a:pt x="306285" y="668725"/>
                </a:lnTo>
                <a:lnTo>
                  <a:pt x="336686" y="65186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205" name="SMARTInkShape-Group113"/>
          <p:cNvGrpSpPr/>
          <p:nvPr/>
        </p:nvGrpSpPr>
        <p:grpSpPr>
          <a:xfrm>
            <a:off x="6857999" y="3488199"/>
            <a:ext cx="1374099" cy="619458"/>
            <a:chOff x="6857999" y="3488199"/>
            <a:chExt cx="1374099" cy="619458"/>
          </a:xfrm>
        </p:grpSpPr>
        <p:sp>
          <p:nvSpPr>
            <p:cNvPr id="199" name="SMARTInkShape-602"/>
            <p:cNvSpPr/>
            <p:nvPr>
              <p:custDataLst>
                <p:tags r:id="rId81"/>
              </p:custDataLst>
            </p:nvPr>
          </p:nvSpPr>
          <p:spPr>
            <a:xfrm>
              <a:off x="8045648" y="3813981"/>
              <a:ext cx="186450" cy="293676"/>
            </a:xfrm>
            <a:custGeom>
              <a:avLst/>
              <a:gdLst/>
              <a:ahLst/>
              <a:cxnLst/>
              <a:rect l="0" t="0" r="0" b="0"/>
              <a:pathLst>
                <a:path w="186450" h="293676">
                  <a:moveTo>
                    <a:pt x="0" y="61503"/>
                  </a:moveTo>
                  <a:lnTo>
                    <a:pt x="0" y="61503"/>
                  </a:lnTo>
                  <a:lnTo>
                    <a:pt x="4740" y="61503"/>
                  </a:lnTo>
                  <a:lnTo>
                    <a:pt x="47249" y="37177"/>
                  </a:lnTo>
                  <a:lnTo>
                    <a:pt x="88456" y="6626"/>
                  </a:lnTo>
                  <a:lnTo>
                    <a:pt x="98184" y="2386"/>
                  </a:lnTo>
                  <a:lnTo>
                    <a:pt x="113979" y="0"/>
                  </a:lnTo>
                  <a:lnTo>
                    <a:pt x="135967" y="4034"/>
                  </a:lnTo>
                  <a:lnTo>
                    <a:pt x="150057" y="14133"/>
                  </a:lnTo>
                  <a:lnTo>
                    <a:pt x="162934" y="30528"/>
                  </a:lnTo>
                  <a:lnTo>
                    <a:pt x="179355" y="68641"/>
                  </a:lnTo>
                  <a:lnTo>
                    <a:pt x="183893" y="100394"/>
                  </a:lnTo>
                  <a:lnTo>
                    <a:pt x="186449" y="142259"/>
                  </a:lnTo>
                  <a:lnTo>
                    <a:pt x="180182" y="184832"/>
                  </a:lnTo>
                  <a:lnTo>
                    <a:pt x="169390" y="227196"/>
                  </a:lnTo>
                  <a:lnTo>
                    <a:pt x="158007" y="263064"/>
                  </a:lnTo>
                  <a:lnTo>
                    <a:pt x="142875" y="2936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0" name="SMARTInkShape-603"/>
            <p:cNvSpPr/>
            <p:nvPr>
              <p:custDataLst>
                <p:tags r:id="rId82"/>
              </p:custDataLst>
            </p:nvPr>
          </p:nvSpPr>
          <p:spPr>
            <a:xfrm>
              <a:off x="7904123" y="3687961"/>
              <a:ext cx="78171" cy="146419"/>
            </a:xfrm>
            <a:custGeom>
              <a:avLst/>
              <a:gdLst/>
              <a:ahLst/>
              <a:cxnLst/>
              <a:rect l="0" t="0" r="0" b="0"/>
              <a:pathLst>
                <a:path w="78171" h="146419">
                  <a:moveTo>
                    <a:pt x="16509" y="8929"/>
                  </a:moveTo>
                  <a:lnTo>
                    <a:pt x="16509" y="8929"/>
                  </a:lnTo>
                  <a:lnTo>
                    <a:pt x="5486" y="49069"/>
                  </a:lnTo>
                  <a:lnTo>
                    <a:pt x="0" y="76500"/>
                  </a:lnTo>
                  <a:lnTo>
                    <a:pt x="4542" y="91546"/>
                  </a:lnTo>
                  <a:lnTo>
                    <a:pt x="23055" y="126120"/>
                  </a:lnTo>
                  <a:lnTo>
                    <a:pt x="44003" y="141917"/>
                  </a:lnTo>
                  <a:lnTo>
                    <a:pt x="49722" y="145213"/>
                  </a:lnTo>
                  <a:lnTo>
                    <a:pt x="54526" y="146418"/>
                  </a:lnTo>
                  <a:lnTo>
                    <a:pt x="58721" y="146229"/>
                  </a:lnTo>
                  <a:lnTo>
                    <a:pt x="62510" y="145111"/>
                  </a:lnTo>
                  <a:lnTo>
                    <a:pt x="69366" y="135931"/>
                  </a:lnTo>
                  <a:lnTo>
                    <a:pt x="74727" y="120937"/>
                  </a:lnTo>
                  <a:lnTo>
                    <a:pt x="78170" y="81619"/>
                  </a:lnTo>
                  <a:lnTo>
                    <a:pt x="76120" y="53949"/>
                  </a:lnTo>
                  <a:lnTo>
                    <a:pt x="69890" y="23237"/>
                  </a:lnTo>
                  <a:lnTo>
                    <a:pt x="62055" y="9324"/>
                  </a:lnTo>
                  <a:lnTo>
                    <a:pt x="61557" y="4805"/>
                  </a:lnTo>
                  <a:lnTo>
                    <a:pt x="60432" y="3204"/>
                  </a:lnTo>
                  <a:lnTo>
                    <a:pt x="52228"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1" name="SMARTInkShape-604"/>
            <p:cNvSpPr/>
            <p:nvPr>
              <p:custDataLst>
                <p:tags r:id="rId83"/>
              </p:custDataLst>
            </p:nvPr>
          </p:nvSpPr>
          <p:spPr>
            <a:xfrm>
              <a:off x="7688460" y="3608135"/>
              <a:ext cx="104829" cy="236361"/>
            </a:xfrm>
            <a:custGeom>
              <a:avLst/>
              <a:gdLst/>
              <a:ahLst/>
              <a:cxnLst/>
              <a:rect l="0" t="0" r="0" b="0"/>
              <a:pathLst>
                <a:path w="104829" h="236361">
                  <a:moveTo>
                    <a:pt x="89297" y="35177"/>
                  </a:moveTo>
                  <a:lnTo>
                    <a:pt x="89297" y="35177"/>
                  </a:lnTo>
                  <a:lnTo>
                    <a:pt x="84558" y="25697"/>
                  </a:lnTo>
                  <a:lnTo>
                    <a:pt x="76939" y="18396"/>
                  </a:lnTo>
                  <a:lnTo>
                    <a:pt x="54062" y="2199"/>
                  </a:lnTo>
                  <a:lnTo>
                    <a:pt x="41768" y="0"/>
                  </a:lnTo>
                  <a:lnTo>
                    <a:pt x="40743" y="3788"/>
                  </a:lnTo>
                  <a:lnTo>
                    <a:pt x="42252" y="18581"/>
                  </a:lnTo>
                  <a:lnTo>
                    <a:pt x="53420" y="44481"/>
                  </a:lnTo>
                  <a:lnTo>
                    <a:pt x="80116" y="87028"/>
                  </a:lnTo>
                  <a:lnTo>
                    <a:pt x="97002" y="128359"/>
                  </a:lnTo>
                  <a:lnTo>
                    <a:pt x="102644" y="145053"/>
                  </a:lnTo>
                  <a:lnTo>
                    <a:pt x="104828" y="175771"/>
                  </a:lnTo>
                  <a:lnTo>
                    <a:pt x="99631" y="202181"/>
                  </a:lnTo>
                  <a:lnTo>
                    <a:pt x="91808" y="217172"/>
                  </a:lnTo>
                  <a:lnTo>
                    <a:pt x="86114" y="224543"/>
                  </a:lnTo>
                  <a:lnTo>
                    <a:pt x="80276" y="228480"/>
                  </a:lnTo>
                  <a:lnTo>
                    <a:pt x="58962" y="235749"/>
                  </a:lnTo>
                  <a:lnTo>
                    <a:pt x="53198" y="236360"/>
                  </a:lnTo>
                  <a:lnTo>
                    <a:pt x="44149" y="234394"/>
                  </a:lnTo>
                  <a:lnTo>
                    <a:pt x="11602" y="219444"/>
                  </a:lnTo>
                  <a:lnTo>
                    <a:pt x="7735" y="214576"/>
                  </a:lnTo>
                  <a:lnTo>
                    <a:pt x="3439" y="201231"/>
                  </a:lnTo>
                  <a:lnTo>
                    <a:pt x="0" y="16912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2" name="SMARTInkShape-605"/>
            <p:cNvSpPr/>
            <p:nvPr>
              <p:custDataLst>
                <p:tags r:id="rId84"/>
              </p:custDataLst>
            </p:nvPr>
          </p:nvSpPr>
          <p:spPr>
            <a:xfrm>
              <a:off x="7475025" y="3643312"/>
              <a:ext cx="159858" cy="214314"/>
            </a:xfrm>
            <a:custGeom>
              <a:avLst/>
              <a:gdLst/>
              <a:ahLst/>
              <a:cxnLst/>
              <a:rect l="0" t="0" r="0" b="0"/>
              <a:pathLst>
                <a:path w="159858" h="214314">
                  <a:moveTo>
                    <a:pt x="34841" y="0"/>
                  </a:moveTo>
                  <a:lnTo>
                    <a:pt x="34841" y="0"/>
                  </a:lnTo>
                  <a:lnTo>
                    <a:pt x="9110" y="30472"/>
                  </a:lnTo>
                  <a:lnTo>
                    <a:pt x="3562" y="46286"/>
                  </a:lnTo>
                  <a:lnTo>
                    <a:pt x="0" y="80691"/>
                  </a:lnTo>
                  <a:lnTo>
                    <a:pt x="4124" y="107252"/>
                  </a:lnTo>
                  <a:lnTo>
                    <a:pt x="11598" y="119767"/>
                  </a:lnTo>
                  <a:lnTo>
                    <a:pt x="24316" y="135036"/>
                  </a:lnTo>
                  <a:lnTo>
                    <a:pt x="27825" y="140625"/>
                  </a:lnTo>
                  <a:lnTo>
                    <a:pt x="32148" y="144352"/>
                  </a:lnTo>
                  <a:lnTo>
                    <a:pt x="42243" y="148493"/>
                  </a:lnTo>
                  <a:lnTo>
                    <a:pt x="59083" y="150823"/>
                  </a:lnTo>
                  <a:lnTo>
                    <a:pt x="68105" y="148723"/>
                  </a:lnTo>
                  <a:lnTo>
                    <a:pt x="81408" y="139316"/>
                  </a:lnTo>
                  <a:lnTo>
                    <a:pt x="86722" y="134550"/>
                  </a:lnTo>
                  <a:lnTo>
                    <a:pt x="92626" y="121316"/>
                  </a:lnTo>
                  <a:lnTo>
                    <a:pt x="96242" y="107496"/>
                  </a:lnTo>
                  <a:lnTo>
                    <a:pt x="104002" y="87894"/>
                  </a:lnTo>
                  <a:lnTo>
                    <a:pt x="105829" y="69948"/>
                  </a:lnTo>
                  <a:lnTo>
                    <a:pt x="104988" y="67468"/>
                  </a:lnTo>
                  <a:lnTo>
                    <a:pt x="103434" y="65815"/>
                  </a:lnTo>
                  <a:lnTo>
                    <a:pt x="101406" y="64713"/>
                  </a:lnTo>
                  <a:lnTo>
                    <a:pt x="100054" y="62985"/>
                  </a:lnTo>
                  <a:lnTo>
                    <a:pt x="97706" y="55013"/>
                  </a:lnTo>
                  <a:lnTo>
                    <a:pt x="96596" y="54535"/>
                  </a:lnTo>
                  <a:lnTo>
                    <a:pt x="92715" y="54004"/>
                  </a:lnTo>
                  <a:lnTo>
                    <a:pt x="91283" y="52870"/>
                  </a:lnTo>
                  <a:lnTo>
                    <a:pt x="89692" y="48964"/>
                  </a:lnTo>
                  <a:lnTo>
                    <a:pt x="88276" y="48518"/>
                  </a:lnTo>
                  <a:lnTo>
                    <a:pt x="84057" y="50668"/>
                  </a:lnTo>
                  <a:lnTo>
                    <a:pt x="82534" y="52630"/>
                  </a:lnTo>
                  <a:lnTo>
                    <a:pt x="80843" y="57457"/>
                  </a:lnTo>
                  <a:lnTo>
                    <a:pt x="79609" y="96404"/>
                  </a:lnTo>
                  <a:lnTo>
                    <a:pt x="89219" y="135567"/>
                  </a:lnTo>
                  <a:lnTo>
                    <a:pt x="105225" y="169985"/>
                  </a:lnTo>
                  <a:lnTo>
                    <a:pt x="126502" y="196333"/>
                  </a:lnTo>
                  <a:lnTo>
                    <a:pt x="159857" y="21431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3" name="SMARTInkShape-606"/>
            <p:cNvSpPr/>
            <p:nvPr>
              <p:custDataLst>
                <p:tags r:id="rId85"/>
              </p:custDataLst>
            </p:nvPr>
          </p:nvSpPr>
          <p:spPr>
            <a:xfrm>
              <a:off x="7241976" y="3639671"/>
              <a:ext cx="122605" cy="209025"/>
            </a:xfrm>
            <a:custGeom>
              <a:avLst/>
              <a:gdLst/>
              <a:ahLst/>
              <a:cxnLst/>
              <a:rect l="0" t="0" r="0" b="0"/>
              <a:pathLst>
                <a:path w="122605" h="209025">
                  <a:moveTo>
                    <a:pt x="0" y="57219"/>
                  </a:moveTo>
                  <a:lnTo>
                    <a:pt x="0" y="57219"/>
                  </a:lnTo>
                  <a:lnTo>
                    <a:pt x="9481" y="57219"/>
                  </a:lnTo>
                  <a:lnTo>
                    <a:pt x="50319" y="43084"/>
                  </a:lnTo>
                  <a:lnTo>
                    <a:pt x="89052" y="32722"/>
                  </a:lnTo>
                  <a:lnTo>
                    <a:pt x="112804" y="21365"/>
                  </a:lnTo>
                  <a:lnTo>
                    <a:pt x="119588" y="15487"/>
                  </a:lnTo>
                  <a:lnTo>
                    <a:pt x="122604" y="9567"/>
                  </a:lnTo>
                  <a:lnTo>
                    <a:pt x="121423" y="6600"/>
                  </a:lnTo>
                  <a:lnTo>
                    <a:pt x="114821" y="657"/>
                  </a:lnTo>
                  <a:lnTo>
                    <a:pt x="99979" y="0"/>
                  </a:lnTo>
                  <a:lnTo>
                    <a:pt x="61584" y="5967"/>
                  </a:lnTo>
                  <a:lnTo>
                    <a:pt x="47020" y="13260"/>
                  </a:lnTo>
                  <a:lnTo>
                    <a:pt x="28470" y="29353"/>
                  </a:lnTo>
                  <a:lnTo>
                    <a:pt x="16262" y="45876"/>
                  </a:lnTo>
                  <a:lnTo>
                    <a:pt x="11103" y="68080"/>
                  </a:lnTo>
                  <a:lnTo>
                    <a:pt x="16489" y="102249"/>
                  </a:lnTo>
                  <a:lnTo>
                    <a:pt x="29977" y="141826"/>
                  </a:lnTo>
                  <a:lnTo>
                    <a:pt x="55972" y="173150"/>
                  </a:lnTo>
                  <a:lnTo>
                    <a:pt x="107156" y="20902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4" name="SMARTInkShape-607"/>
            <p:cNvSpPr/>
            <p:nvPr>
              <p:custDataLst>
                <p:tags r:id="rId86"/>
              </p:custDataLst>
            </p:nvPr>
          </p:nvSpPr>
          <p:spPr>
            <a:xfrm>
              <a:off x="6857999" y="3488199"/>
              <a:ext cx="274045" cy="582328"/>
            </a:xfrm>
            <a:custGeom>
              <a:avLst/>
              <a:gdLst/>
              <a:ahLst/>
              <a:cxnLst/>
              <a:rect l="0" t="0" r="0" b="0"/>
              <a:pathLst>
                <a:path w="274045" h="582328">
                  <a:moveTo>
                    <a:pt x="0" y="12238"/>
                  </a:moveTo>
                  <a:lnTo>
                    <a:pt x="0" y="12238"/>
                  </a:lnTo>
                  <a:lnTo>
                    <a:pt x="9714" y="51093"/>
                  </a:lnTo>
                  <a:lnTo>
                    <a:pt x="15446" y="84605"/>
                  </a:lnTo>
                  <a:lnTo>
                    <a:pt x="22124" y="126744"/>
                  </a:lnTo>
                  <a:lnTo>
                    <a:pt x="27361" y="156065"/>
                  </a:lnTo>
                  <a:lnTo>
                    <a:pt x="32004" y="189270"/>
                  </a:lnTo>
                  <a:lnTo>
                    <a:pt x="34618" y="230278"/>
                  </a:lnTo>
                  <a:lnTo>
                    <a:pt x="35393" y="267563"/>
                  </a:lnTo>
                  <a:lnTo>
                    <a:pt x="36615" y="306722"/>
                  </a:lnTo>
                  <a:lnTo>
                    <a:pt x="40417" y="341889"/>
                  </a:lnTo>
                  <a:lnTo>
                    <a:pt x="43394" y="386513"/>
                  </a:lnTo>
                  <a:lnTo>
                    <a:pt x="46738" y="417700"/>
                  </a:lnTo>
                  <a:lnTo>
                    <a:pt x="50538" y="450412"/>
                  </a:lnTo>
                  <a:lnTo>
                    <a:pt x="52227" y="481487"/>
                  </a:lnTo>
                  <a:lnTo>
                    <a:pt x="57919" y="522133"/>
                  </a:lnTo>
                  <a:lnTo>
                    <a:pt x="71618" y="559616"/>
                  </a:lnTo>
                  <a:lnTo>
                    <a:pt x="79856" y="582327"/>
                  </a:lnTo>
                  <a:lnTo>
                    <a:pt x="70587" y="549120"/>
                  </a:lnTo>
                  <a:lnTo>
                    <a:pt x="64902" y="509981"/>
                  </a:lnTo>
                  <a:lnTo>
                    <a:pt x="63572" y="480512"/>
                  </a:lnTo>
                  <a:lnTo>
                    <a:pt x="62982" y="447571"/>
                  </a:lnTo>
                  <a:lnTo>
                    <a:pt x="62648" y="409778"/>
                  </a:lnTo>
                  <a:lnTo>
                    <a:pt x="62550" y="374988"/>
                  </a:lnTo>
                  <a:lnTo>
                    <a:pt x="62521" y="339544"/>
                  </a:lnTo>
                  <a:lnTo>
                    <a:pt x="62513" y="303907"/>
                  </a:lnTo>
                  <a:lnTo>
                    <a:pt x="62510" y="268212"/>
                  </a:lnTo>
                  <a:lnTo>
                    <a:pt x="62508" y="232501"/>
                  </a:lnTo>
                  <a:lnTo>
                    <a:pt x="62508" y="191015"/>
                  </a:lnTo>
                  <a:lnTo>
                    <a:pt x="65154" y="148277"/>
                  </a:lnTo>
                  <a:lnTo>
                    <a:pt x="72222" y="114723"/>
                  </a:lnTo>
                  <a:lnTo>
                    <a:pt x="80600" y="83945"/>
                  </a:lnTo>
                  <a:lnTo>
                    <a:pt x="102410" y="41672"/>
                  </a:lnTo>
                  <a:lnTo>
                    <a:pt x="113646" y="26643"/>
                  </a:lnTo>
                  <a:lnTo>
                    <a:pt x="151824" y="1074"/>
                  </a:lnTo>
                  <a:lnTo>
                    <a:pt x="170004" y="0"/>
                  </a:lnTo>
                  <a:lnTo>
                    <a:pt x="192636" y="3823"/>
                  </a:lnTo>
                  <a:lnTo>
                    <a:pt x="212617" y="12136"/>
                  </a:lnTo>
                  <a:lnTo>
                    <a:pt x="226127" y="22445"/>
                  </a:lnTo>
                  <a:lnTo>
                    <a:pt x="241957" y="36760"/>
                  </a:lnTo>
                  <a:lnTo>
                    <a:pt x="251403" y="43973"/>
                  </a:lnTo>
                  <a:lnTo>
                    <a:pt x="270571" y="76018"/>
                  </a:lnTo>
                  <a:lnTo>
                    <a:pt x="274044" y="88871"/>
                  </a:lnTo>
                  <a:lnTo>
                    <a:pt x="271258" y="112004"/>
                  </a:lnTo>
                  <a:lnTo>
                    <a:pt x="259408" y="137710"/>
                  </a:lnTo>
                  <a:lnTo>
                    <a:pt x="225352" y="171078"/>
                  </a:lnTo>
                  <a:lnTo>
                    <a:pt x="189520" y="191928"/>
                  </a:lnTo>
                  <a:lnTo>
                    <a:pt x="149751" y="206370"/>
                  </a:lnTo>
                  <a:lnTo>
                    <a:pt x="111840" y="219579"/>
                  </a:lnTo>
                  <a:lnTo>
                    <a:pt x="84401" y="230769"/>
                  </a:lnTo>
                  <a:lnTo>
                    <a:pt x="77103" y="232339"/>
                  </a:lnTo>
                  <a:lnTo>
                    <a:pt x="66350" y="239376"/>
                  </a:lnTo>
                  <a:lnTo>
                    <a:pt x="62093" y="244031"/>
                  </a:lnTo>
                  <a:lnTo>
                    <a:pt x="57363" y="254494"/>
                  </a:lnTo>
                  <a:lnTo>
                    <a:pt x="56101" y="260063"/>
                  </a:lnTo>
                  <a:lnTo>
                    <a:pt x="56253" y="264767"/>
                  </a:lnTo>
                  <a:lnTo>
                    <a:pt x="59066" y="272640"/>
                  </a:lnTo>
                  <a:lnTo>
                    <a:pt x="95618" y="295924"/>
                  </a:lnTo>
                  <a:lnTo>
                    <a:pt x="131006" y="309487"/>
                  </a:lnTo>
                  <a:lnTo>
                    <a:pt x="169084" y="321720"/>
                  </a:lnTo>
                  <a:lnTo>
                    <a:pt x="223242" y="33370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210" name="SMARTInkShape-Group114"/>
          <p:cNvGrpSpPr/>
          <p:nvPr/>
        </p:nvGrpSpPr>
        <p:grpSpPr>
          <a:xfrm>
            <a:off x="7582338" y="3000375"/>
            <a:ext cx="543678" cy="312540"/>
            <a:chOff x="7582338" y="3000375"/>
            <a:chExt cx="543678" cy="312540"/>
          </a:xfrm>
        </p:grpSpPr>
        <p:sp>
          <p:nvSpPr>
            <p:cNvPr id="206" name="SMARTInkShape-608"/>
            <p:cNvSpPr/>
            <p:nvPr>
              <p:custDataLst>
                <p:tags r:id="rId77"/>
              </p:custDataLst>
            </p:nvPr>
          </p:nvSpPr>
          <p:spPr>
            <a:xfrm>
              <a:off x="7929562" y="3071812"/>
              <a:ext cx="196454" cy="116087"/>
            </a:xfrm>
            <a:custGeom>
              <a:avLst/>
              <a:gdLst/>
              <a:ahLst/>
              <a:cxnLst/>
              <a:rect l="0" t="0" r="0" b="0"/>
              <a:pathLst>
                <a:path w="196454" h="116087">
                  <a:moveTo>
                    <a:pt x="0" y="0"/>
                  </a:moveTo>
                  <a:lnTo>
                    <a:pt x="0" y="0"/>
                  </a:lnTo>
                  <a:lnTo>
                    <a:pt x="43729" y="21369"/>
                  </a:lnTo>
                  <a:lnTo>
                    <a:pt x="77540" y="37882"/>
                  </a:lnTo>
                  <a:lnTo>
                    <a:pt x="100035" y="51574"/>
                  </a:lnTo>
                  <a:lnTo>
                    <a:pt x="139043" y="74570"/>
                  </a:lnTo>
                  <a:lnTo>
                    <a:pt x="196453" y="11608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7" name="SMARTInkShape-609"/>
            <p:cNvSpPr/>
            <p:nvPr>
              <p:custDataLst>
                <p:tags r:id="rId78"/>
              </p:custDataLst>
            </p:nvPr>
          </p:nvSpPr>
          <p:spPr>
            <a:xfrm>
              <a:off x="7920632" y="3000375"/>
              <a:ext cx="187524" cy="35720"/>
            </a:xfrm>
            <a:custGeom>
              <a:avLst/>
              <a:gdLst/>
              <a:ahLst/>
              <a:cxnLst/>
              <a:rect l="0" t="0" r="0" b="0"/>
              <a:pathLst>
                <a:path w="187524" h="35720">
                  <a:moveTo>
                    <a:pt x="0" y="35719"/>
                  </a:moveTo>
                  <a:lnTo>
                    <a:pt x="0" y="35719"/>
                  </a:lnTo>
                  <a:lnTo>
                    <a:pt x="30463" y="21480"/>
                  </a:lnTo>
                  <a:lnTo>
                    <a:pt x="71682" y="12040"/>
                  </a:lnTo>
                  <a:lnTo>
                    <a:pt x="114150" y="9112"/>
                  </a:lnTo>
                  <a:lnTo>
                    <a:pt x="155359" y="6300"/>
                  </a:lnTo>
                  <a:lnTo>
                    <a:pt x="18752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8" name="SMARTInkShape-610"/>
            <p:cNvSpPr/>
            <p:nvPr>
              <p:custDataLst>
                <p:tags r:id="rId79"/>
              </p:custDataLst>
            </p:nvPr>
          </p:nvSpPr>
          <p:spPr>
            <a:xfrm>
              <a:off x="7893843" y="3036094"/>
              <a:ext cx="26790" cy="276821"/>
            </a:xfrm>
            <a:custGeom>
              <a:avLst/>
              <a:gdLst/>
              <a:ahLst/>
              <a:cxnLst/>
              <a:rect l="0" t="0" r="0" b="0"/>
              <a:pathLst>
                <a:path w="26790" h="276821">
                  <a:moveTo>
                    <a:pt x="26789" y="0"/>
                  </a:moveTo>
                  <a:lnTo>
                    <a:pt x="26789" y="0"/>
                  </a:lnTo>
                  <a:lnTo>
                    <a:pt x="26789" y="39079"/>
                  </a:lnTo>
                  <a:lnTo>
                    <a:pt x="26789" y="67970"/>
                  </a:lnTo>
                  <a:lnTo>
                    <a:pt x="26789" y="109767"/>
                  </a:lnTo>
                  <a:lnTo>
                    <a:pt x="22050" y="150556"/>
                  </a:lnTo>
                  <a:lnTo>
                    <a:pt x="15766" y="194512"/>
                  </a:lnTo>
                  <a:lnTo>
                    <a:pt x="5540" y="238954"/>
                  </a:lnTo>
                  <a:lnTo>
                    <a:pt x="0" y="27682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9" name="SMARTInkShape-611"/>
            <p:cNvSpPr/>
            <p:nvPr>
              <p:custDataLst>
                <p:tags r:id="rId80"/>
              </p:custDataLst>
            </p:nvPr>
          </p:nvSpPr>
          <p:spPr>
            <a:xfrm>
              <a:off x="7582338" y="3062883"/>
              <a:ext cx="199229" cy="178013"/>
            </a:xfrm>
            <a:custGeom>
              <a:avLst/>
              <a:gdLst/>
              <a:ahLst/>
              <a:cxnLst/>
              <a:rect l="0" t="0" r="0" b="0"/>
              <a:pathLst>
                <a:path w="199229" h="178013">
                  <a:moveTo>
                    <a:pt x="123982" y="0"/>
                  </a:moveTo>
                  <a:lnTo>
                    <a:pt x="123982" y="0"/>
                  </a:lnTo>
                  <a:lnTo>
                    <a:pt x="108731" y="992"/>
                  </a:lnTo>
                  <a:lnTo>
                    <a:pt x="85399" y="9113"/>
                  </a:lnTo>
                  <a:lnTo>
                    <a:pt x="45160" y="36367"/>
                  </a:lnTo>
                  <a:lnTo>
                    <a:pt x="10747" y="76467"/>
                  </a:lnTo>
                  <a:lnTo>
                    <a:pt x="4203" y="91532"/>
                  </a:lnTo>
                  <a:lnTo>
                    <a:pt x="0" y="125457"/>
                  </a:lnTo>
                  <a:lnTo>
                    <a:pt x="3624" y="133247"/>
                  </a:lnTo>
                  <a:lnTo>
                    <a:pt x="18235" y="147195"/>
                  </a:lnTo>
                  <a:lnTo>
                    <a:pt x="61660" y="168665"/>
                  </a:lnTo>
                  <a:lnTo>
                    <a:pt x="92489" y="176632"/>
                  </a:lnTo>
                  <a:lnTo>
                    <a:pt x="111564" y="178012"/>
                  </a:lnTo>
                  <a:lnTo>
                    <a:pt x="147581" y="169465"/>
                  </a:lnTo>
                  <a:lnTo>
                    <a:pt x="179687" y="152599"/>
                  </a:lnTo>
                  <a:lnTo>
                    <a:pt x="188428" y="141905"/>
                  </a:lnTo>
                  <a:lnTo>
                    <a:pt x="198779" y="109389"/>
                  </a:lnTo>
                  <a:lnTo>
                    <a:pt x="199228" y="90289"/>
                  </a:lnTo>
                  <a:lnTo>
                    <a:pt x="195128" y="71878"/>
                  </a:lnTo>
                  <a:lnTo>
                    <a:pt x="175526" y="36328"/>
                  </a:lnTo>
                  <a:lnTo>
                    <a:pt x="136689" y="15197"/>
                  </a:lnTo>
                  <a:lnTo>
                    <a:pt x="106122"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235" name="SMARTInkShape-Group115"/>
          <p:cNvGrpSpPr/>
          <p:nvPr/>
        </p:nvGrpSpPr>
        <p:grpSpPr>
          <a:xfrm>
            <a:off x="3161109" y="2652166"/>
            <a:ext cx="4132155" cy="776835"/>
            <a:chOff x="3161109" y="2652166"/>
            <a:chExt cx="4132155" cy="776835"/>
          </a:xfrm>
        </p:grpSpPr>
        <p:sp>
          <p:nvSpPr>
            <p:cNvPr id="211" name="SMARTInkShape-612"/>
            <p:cNvSpPr/>
            <p:nvPr>
              <p:custDataLst>
                <p:tags r:id="rId53"/>
              </p:custDataLst>
            </p:nvPr>
          </p:nvSpPr>
          <p:spPr>
            <a:xfrm>
              <a:off x="7149195" y="3077320"/>
              <a:ext cx="144069" cy="226665"/>
            </a:xfrm>
            <a:custGeom>
              <a:avLst/>
              <a:gdLst/>
              <a:ahLst/>
              <a:cxnLst/>
              <a:rect l="0" t="0" r="0" b="0"/>
              <a:pathLst>
                <a:path w="144069" h="226665">
                  <a:moveTo>
                    <a:pt x="3484" y="119508"/>
                  </a:moveTo>
                  <a:lnTo>
                    <a:pt x="3484" y="119508"/>
                  </a:lnTo>
                  <a:lnTo>
                    <a:pt x="39693" y="95659"/>
                  </a:lnTo>
                  <a:lnTo>
                    <a:pt x="83111" y="72472"/>
                  </a:lnTo>
                  <a:lnTo>
                    <a:pt x="125480" y="40736"/>
                  </a:lnTo>
                  <a:lnTo>
                    <a:pt x="138629" y="23849"/>
                  </a:lnTo>
                  <a:lnTo>
                    <a:pt x="144068" y="11018"/>
                  </a:lnTo>
                  <a:lnTo>
                    <a:pt x="141856" y="7494"/>
                  </a:lnTo>
                  <a:lnTo>
                    <a:pt x="131460" y="932"/>
                  </a:lnTo>
                  <a:lnTo>
                    <a:pt x="114271" y="0"/>
                  </a:lnTo>
                  <a:lnTo>
                    <a:pt x="82281" y="7700"/>
                  </a:lnTo>
                  <a:lnTo>
                    <a:pt x="60333" y="18221"/>
                  </a:lnTo>
                  <a:lnTo>
                    <a:pt x="22325" y="48292"/>
                  </a:lnTo>
                  <a:lnTo>
                    <a:pt x="855" y="88782"/>
                  </a:lnTo>
                  <a:lnTo>
                    <a:pt x="0" y="103867"/>
                  </a:lnTo>
                  <a:lnTo>
                    <a:pt x="10154" y="145597"/>
                  </a:lnTo>
                  <a:lnTo>
                    <a:pt x="19572" y="166044"/>
                  </a:lnTo>
                  <a:lnTo>
                    <a:pt x="34488" y="183677"/>
                  </a:lnTo>
                  <a:lnTo>
                    <a:pt x="75214" y="211589"/>
                  </a:lnTo>
                  <a:lnTo>
                    <a:pt x="101710" y="22666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2" name="SMARTInkShape-613"/>
            <p:cNvSpPr/>
            <p:nvPr>
              <p:custDataLst>
                <p:tags r:id="rId54"/>
              </p:custDataLst>
            </p:nvPr>
          </p:nvSpPr>
          <p:spPr>
            <a:xfrm>
              <a:off x="6824283" y="3053953"/>
              <a:ext cx="193403" cy="375048"/>
            </a:xfrm>
            <a:custGeom>
              <a:avLst/>
              <a:gdLst/>
              <a:ahLst/>
              <a:cxnLst/>
              <a:rect l="0" t="0" r="0" b="0"/>
              <a:pathLst>
                <a:path w="193403" h="375048">
                  <a:moveTo>
                    <a:pt x="96224" y="0"/>
                  </a:moveTo>
                  <a:lnTo>
                    <a:pt x="96224" y="0"/>
                  </a:lnTo>
                  <a:lnTo>
                    <a:pt x="80974" y="992"/>
                  </a:lnTo>
                  <a:lnTo>
                    <a:pt x="60618" y="7129"/>
                  </a:lnTo>
                  <a:lnTo>
                    <a:pt x="30988" y="25731"/>
                  </a:lnTo>
                  <a:lnTo>
                    <a:pt x="15600" y="42240"/>
                  </a:lnTo>
                  <a:lnTo>
                    <a:pt x="2504" y="70742"/>
                  </a:lnTo>
                  <a:lnTo>
                    <a:pt x="0" y="80388"/>
                  </a:lnTo>
                  <a:lnTo>
                    <a:pt x="1534" y="90629"/>
                  </a:lnTo>
                  <a:lnTo>
                    <a:pt x="3332" y="96138"/>
                  </a:lnTo>
                  <a:lnTo>
                    <a:pt x="8499" y="99811"/>
                  </a:lnTo>
                  <a:lnTo>
                    <a:pt x="33741" y="104980"/>
                  </a:lnTo>
                  <a:lnTo>
                    <a:pt x="78368" y="106870"/>
                  </a:lnTo>
                  <a:lnTo>
                    <a:pt x="96226" y="101737"/>
                  </a:lnTo>
                  <a:lnTo>
                    <a:pt x="140089" y="80676"/>
                  </a:lnTo>
                  <a:lnTo>
                    <a:pt x="158500" y="68883"/>
                  </a:lnTo>
                  <a:lnTo>
                    <a:pt x="170536" y="60380"/>
                  </a:lnTo>
                  <a:lnTo>
                    <a:pt x="190910" y="54474"/>
                  </a:lnTo>
                  <a:lnTo>
                    <a:pt x="192090" y="56160"/>
                  </a:lnTo>
                  <a:lnTo>
                    <a:pt x="193402" y="63324"/>
                  </a:lnTo>
                  <a:lnTo>
                    <a:pt x="185295" y="104383"/>
                  </a:lnTo>
                  <a:lnTo>
                    <a:pt x="170357" y="146208"/>
                  </a:lnTo>
                  <a:lnTo>
                    <a:pt x="153747" y="190609"/>
                  </a:lnTo>
                  <a:lnTo>
                    <a:pt x="143020" y="235235"/>
                  </a:lnTo>
                  <a:lnTo>
                    <a:pt x="133599" y="272483"/>
                  </a:lnTo>
                  <a:lnTo>
                    <a:pt x="129516" y="313144"/>
                  </a:lnTo>
                  <a:lnTo>
                    <a:pt x="126895" y="331659"/>
                  </a:lnTo>
                  <a:lnTo>
                    <a:pt x="131943" y="37504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3" name="SMARTInkShape-614"/>
            <p:cNvSpPr/>
            <p:nvPr>
              <p:custDataLst>
                <p:tags r:id="rId55"/>
              </p:custDataLst>
            </p:nvPr>
          </p:nvSpPr>
          <p:spPr>
            <a:xfrm>
              <a:off x="6536530" y="3178969"/>
              <a:ext cx="250033" cy="8930"/>
            </a:xfrm>
            <a:custGeom>
              <a:avLst/>
              <a:gdLst/>
              <a:ahLst/>
              <a:cxnLst/>
              <a:rect l="0" t="0" r="0" b="0"/>
              <a:pathLst>
                <a:path w="250033" h="8930">
                  <a:moveTo>
                    <a:pt x="0" y="0"/>
                  </a:moveTo>
                  <a:lnTo>
                    <a:pt x="0" y="0"/>
                  </a:lnTo>
                  <a:lnTo>
                    <a:pt x="35646" y="0"/>
                  </a:lnTo>
                  <a:lnTo>
                    <a:pt x="74173" y="992"/>
                  </a:lnTo>
                  <a:lnTo>
                    <a:pt x="117510" y="7067"/>
                  </a:lnTo>
                  <a:lnTo>
                    <a:pt x="157519" y="8378"/>
                  </a:lnTo>
                  <a:lnTo>
                    <a:pt x="196493" y="8766"/>
                  </a:lnTo>
                  <a:lnTo>
                    <a:pt x="250032" y="892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4" name="SMARTInkShape-615"/>
            <p:cNvSpPr/>
            <p:nvPr>
              <p:custDataLst>
                <p:tags r:id="rId56"/>
              </p:custDataLst>
            </p:nvPr>
          </p:nvSpPr>
          <p:spPr>
            <a:xfrm>
              <a:off x="6447360" y="2925442"/>
              <a:ext cx="347729" cy="451864"/>
            </a:xfrm>
            <a:custGeom>
              <a:avLst/>
              <a:gdLst/>
              <a:ahLst/>
              <a:cxnLst/>
              <a:rect l="0" t="0" r="0" b="0"/>
              <a:pathLst>
                <a:path w="347729" h="451864">
                  <a:moveTo>
                    <a:pt x="160608" y="92792"/>
                  </a:moveTo>
                  <a:lnTo>
                    <a:pt x="160608" y="92792"/>
                  </a:lnTo>
                  <a:lnTo>
                    <a:pt x="159617" y="101906"/>
                  </a:lnTo>
                  <a:lnTo>
                    <a:pt x="148180" y="138641"/>
                  </a:lnTo>
                  <a:lnTo>
                    <a:pt x="133751" y="182247"/>
                  </a:lnTo>
                  <a:lnTo>
                    <a:pt x="112791" y="225766"/>
                  </a:lnTo>
                  <a:lnTo>
                    <a:pt x="93359" y="263330"/>
                  </a:lnTo>
                  <a:lnTo>
                    <a:pt x="66185" y="307938"/>
                  </a:lnTo>
                  <a:lnTo>
                    <a:pt x="45415" y="351863"/>
                  </a:lnTo>
                  <a:lnTo>
                    <a:pt x="37974" y="368669"/>
                  </a:lnTo>
                  <a:lnTo>
                    <a:pt x="13635" y="406971"/>
                  </a:lnTo>
                  <a:lnTo>
                    <a:pt x="7112" y="422339"/>
                  </a:lnTo>
                  <a:lnTo>
                    <a:pt x="4699" y="425599"/>
                  </a:lnTo>
                  <a:lnTo>
                    <a:pt x="2018" y="434514"/>
                  </a:lnTo>
                  <a:lnTo>
                    <a:pt x="0" y="449075"/>
                  </a:lnTo>
                  <a:lnTo>
                    <a:pt x="9392" y="440230"/>
                  </a:lnTo>
                  <a:lnTo>
                    <a:pt x="36062" y="399625"/>
                  </a:lnTo>
                  <a:lnTo>
                    <a:pt x="50945" y="376851"/>
                  </a:lnTo>
                  <a:lnTo>
                    <a:pt x="68997" y="333671"/>
                  </a:lnTo>
                  <a:lnTo>
                    <a:pt x="90863" y="289216"/>
                  </a:lnTo>
                  <a:lnTo>
                    <a:pt x="104793" y="246392"/>
                  </a:lnTo>
                  <a:lnTo>
                    <a:pt x="122978" y="202361"/>
                  </a:lnTo>
                  <a:lnTo>
                    <a:pt x="136418" y="164706"/>
                  </a:lnTo>
                  <a:lnTo>
                    <a:pt x="148627" y="128605"/>
                  </a:lnTo>
                  <a:lnTo>
                    <a:pt x="163240" y="90165"/>
                  </a:lnTo>
                  <a:lnTo>
                    <a:pt x="180201" y="49389"/>
                  </a:lnTo>
                  <a:lnTo>
                    <a:pt x="204173" y="8069"/>
                  </a:lnTo>
                  <a:lnTo>
                    <a:pt x="209075" y="1228"/>
                  </a:lnTo>
                  <a:lnTo>
                    <a:pt x="211770" y="0"/>
                  </a:lnTo>
                  <a:lnTo>
                    <a:pt x="214560" y="173"/>
                  </a:lnTo>
                  <a:lnTo>
                    <a:pt x="217412" y="1280"/>
                  </a:lnTo>
                  <a:lnTo>
                    <a:pt x="230908" y="17060"/>
                  </a:lnTo>
                  <a:lnTo>
                    <a:pt x="246116" y="55196"/>
                  </a:lnTo>
                  <a:lnTo>
                    <a:pt x="258674" y="95067"/>
                  </a:lnTo>
                  <a:lnTo>
                    <a:pt x="270710" y="136126"/>
                  </a:lnTo>
                  <a:lnTo>
                    <a:pt x="283634" y="173892"/>
                  </a:lnTo>
                  <a:lnTo>
                    <a:pt x="301620" y="215895"/>
                  </a:lnTo>
                  <a:lnTo>
                    <a:pt x="315022" y="253148"/>
                  </a:lnTo>
                  <a:lnTo>
                    <a:pt x="326231" y="295307"/>
                  </a:lnTo>
                  <a:lnTo>
                    <a:pt x="332120" y="333327"/>
                  </a:lnTo>
                  <a:lnTo>
                    <a:pt x="339262" y="372331"/>
                  </a:lnTo>
                  <a:lnTo>
                    <a:pt x="346768" y="409878"/>
                  </a:lnTo>
                  <a:lnTo>
                    <a:pt x="347728" y="433468"/>
                  </a:lnTo>
                  <a:lnTo>
                    <a:pt x="345877" y="439964"/>
                  </a:lnTo>
                  <a:lnTo>
                    <a:pt x="338531" y="449828"/>
                  </a:lnTo>
                  <a:lnTo>
                    <a:pt x="335779" y="451863"/>
                  </a:lnTo>
                  <a:lnTo>
                    <a:pt x="330272" y="44997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5" name="SMARTInkShape-616"/>
            <p:cNvSpPr/>
            <p:nvPr>
              <p:custDataLst>
                <p:tags r:id="rId57"/>
              </p:custDataLst>
            </p:nvPr>
          </p:nvSpPr>
          <p:spPr>
            <a:xfrm>
              <a:off x="5991820" y="3196828"/>
              <a:ext cx="241102" cy="53579"/>
            </a:xfrm>
            <a:custGeom>
              <a:avLst/>
              <a:gdLst/>
              <a:ahLst/>
              <a:cxnLst/>
              <a:rect l="0" t="0" r="0" b="0"/>
              <a:pathLst>
                <a:path w="241102" h="53579">
                  <a:moveTo>
                    <a:pt x="0" y="0"/>
                  </a:moveTo>
                  <a:lnTo>
                    <a:pt x="0" y="0"/>
                  </a:lnTo>
                  <a:lnTo>
                    <a:pt x="38854" y="9714"/>
                  </a:lnTo>
                  <a:lnTo>
                    <a:pt x="72367" y="18091"/>
                  </a:lnTo>
                  <a:lnTo>
                    <a:pt x="114506" y="29811"/>
                  </a:lnTo>
                  <a:lnTo>
                    <a:pt x="151888" y="38709"/>
                  </a:lnTo>
                  <a:lnTo>
                    <a:pt x="241101" y="5357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6" name="SMARTInkShape-617"/>
            <p:cNvSpPr/>
            <p:nvPr>
              <p:custDataLst>
                <p:tags r:id="rId58"/>
              </p:custDataLst>
            </p:nvPr>
          </p:nvSpPr>
          <p:spPr>
            <a:xfrm>
              <a:off x="6072187" y="3080775"/>
              <a:ext cx="196453" cy="17827"/>
            </a:xfrm>
            <a:custGeom>
              <a:avLst/>
              <a:gdLst/>
              <a:ahLst/>
              <a:cxnLst/>
              <a:rect l="0" t="0" r="0" b="0"/>
              <a:pathLst>
                <a:path w="196453" h="17827">
                  <a:moveTo>
                    <a:pt x="0" y="8897"/>
                  </a:moveTo>
                  <a:lnTo>
                    <a:pt x="0" y="8897"/>
                  </a:lnTo>
                  <a:lnTo>
                    <a:pt x="31787" y="1829"/>
                  </a:lnTo>
                  <a:lnTo>
                    <a:pt x="74705" y="212"/>
                  </a:lnTo>
                  <a:lnTo>
                    <a:pt x="114594" y="0"/>
                  </a:lnTo>
                  <a:lnTo>
                    <a:pt x="150139" y="9685"/>
                  </a:lnTo>
                  <a:lnTo>
                    <a:pt x="163963" y="14208"/>
                  </a:lnTo>
                  <a:lnTo>
                    <a:pt x="196452" y="1782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7" name="SMARTInkShape-618"/>
            <p:cNvSpPr/>
            <p:nvPr>
              <p:custDataLst>
                <p:tags r:id="rId59"/>
              </p:custDataLst>
            </p:nvPr>
          </p:nvSpPr>
          <p:spPr>
            <a:xfrm>
              <a:off x="5500688" y="2794992"/>
              <a:ext cx="607219" cy="133946"/>
            </a:xfrm>
            <a:custGeom>
              <a:avLst/>
              <a:gdLst/>
              <a:ahLst/>
              <a:cxnLst/>
              <a:rect l="0" t="0" r="0" b="0"/>
              <a:pathLst>
                <a:path w="607219" h="133946">
                  <a:moveTo>
                    <a:pt x="0" y="0"/>
                  </a:moveTo>
                  <a:lnTo>
                    <a:pt x="0" y="0"/>
                  </a:lnTo>
                  <a:lnTo>
                    <a:pt x="42755" y="0"/>
                  </a:lnTo>
                  <a:lnTo>
                    <a:pt x="78703" y="0"/>
                  </a:lnTo>
                  <a:lnTo>
                    <a:pt x="120333" y="992"/>
                  </a:lnTo>
                  <a:lnTo>
                    <a:pt x="164087" y="7129"/>
                  </a:lnTo>
                  <a:lnTo>
                    <a:pt x="207477" y="15231"/>
                  </a:lnTo>
                  <a:lnTo>
                    <a:pt x="247896" y="23916"/>
                  </a:lnTo>
                  <a:lnTo>
                    <a:pt x="279839" y="29812"/>
                  </a:lnTo>
                  <a:lnTo>
                    <a:pt x="316526" y="38385"/>
                  </a:lnTo>
                  <a:lnTo>
                    <a:pt x="354990" y="48810"/>
                  </a:lnTo>
                  <a:lnTo>
                    <a:pt x="391929" y="60058"/>
                  </a:lnTo>
                  <a:lnTo>
                    <a:pt x="430836" y="71672"/>
                  </a:lnTo>
                  <a:lnTo>
                    <a:pt x="470287" y="84440"/>
                  </a:lnTo>
                  <a:lnTo>
                    <a:pt x="507665" y="100037"/>
                  </a:lnTo>
                  <a:lnTo>
                    <a:pt x="546766" y="114245"/>
                  </a:lnTo>
                  <a:lnTo>
                    <a:pt x="607218" y="13394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8" name="SMARTInkShape-619"/>
            <p:cNvSpPr/>
            <p:nvPr>
              <p:custDataLst>
                <p:tags r:id="rId60"/>
              </p:custDataLst>
            </p:nvPr>
          </p:nvSpPr>
          <p:spPr>
            <a:xfrm>
              <a:off x="5599077" y="2848570"/>
              <a:ext cx="44486" cy="245608"/>
            </a:xfrm>
            <a:custGeom>
              <a:avLst/>
              <a:gdLst/>
              <a:ahLst/>
              <a:cxnLst/>
              <a:rect l="0" t="0" r="0" b="0"/>
              <a:pathLst>
                <a:path w="44486" h="245608">
                  <a:moveTo>
                    <a:pt x="44485" y="0"/>
                  </a:moveTo>
                  <a:lnTo>
                    <a:pt x="44485" y="0"/>
                  </a:lnTo>
                  <a:lnTo>
                    <a:pt x="43492" y="37592"/>
                  </a:lnTo>
                  <a:lnTo>
                    <a:pt x="32127" y="77099"/>
                  </a:lnTo>
                  <a:lnTo>
                    <a:pt x="19326" y="120409"/>
                  </a:lnTo>
                  <a:lnTo>
                    <a:pt x="12467" y="151742"/>
                  </a:lnTo>
                  <a:lnTo>
                    <a:pt x="4021" y="189710"/>
                  </a:lnTo>
                  <a:lnTo>
                    <a:pt x="387" y="232656"/>
                  </a:lnTo>
                  <a:lnTo>
                    <a:pt x="0" y="244883"/>
                  </a:lnTo>
                  <a:lnTo>
                    <a:pt x="938" y="245607"/>
                  </a:lnTo>
                  <a:lnTo>
                    <a:pt x="8766" y="24110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9" name="SMARTInkShape-620"/>
            <p:cNvSpPr/>
            <p:nvPr>
              <p:custDataLst>
                <p:tags r:id="rId61"/>
              </p:custDataLst>
            </p:nvPr>
          </p:nvSpPr>
          <p:spPr>
            <a:xfrm>
              <a:off x="5250656" y="2932112"/>
              <a:ext cx="232173" cy="93872"/>
            </a:xfrm>
            <a:custGeom>
              <a:avLst/>
              <a:gdLst/>
              <a:ahLst/>
              <a:cxnLst/>
              <a:rect l="0" t="0" r="0" b="0"/>
              <a:pathLst>
                <a:path w="232173" h="93872">
                  <a:moveTo>
                    <a:pt x="0" y="77192"/>
                  </a:moveTo>
                  <a:lnTo>
                    <a:pt x="0" y="77192"/>
                  </a:lnTo>
                  <a:lnTo>
                    <a:pt x="9481" y="72452"/>
                  </a:lnTo>
                  <a:lnTo>
                    <a:pt x="51462" y="36084"/>
                  </a:lnTo>
                  <a:lnTo>
                    <a:pt x="90880" y="12897"/>
                  </a:lnTo>
                  <a:lnTo>
                    <a:pt x="107860" y="3968"/>
                  </a:lnTo>
                  <a:lnTo>
                    <a:pt x="125329" y="0"/>
                  </a:lnTo>
                  <a:lnTo>
                    <a:pt x="151898" y="2507"/>
                  </a:lnTo>
                  <a:lnTo>
                    <a:pt x="164414" y="9603"/>
                  </a:lnTo>
                  <a:lnTo>
                    <a:pt x="169141" y="14273"/>
                  </a:lnTo>
                  <a:lnTo>
                    <a:pt x="171300" y="20364"/>
                  </a:lnTo>
                  <a:lnTo>
                    <a:pt x="170075" y="60081"/>
                  </a:lnTo>
                  <a:lnTo>
                    <a:pt x="161113" y="93871"/>
                  </a:lnTo>
                  <a:lnTo>
                    <a:pt x="176059" y="86698"/>
                  </a:lnTo>
                  <a:lnTo>
                    <a:pt x="196364" y="72623"/>
                  </a:lnTo>
                  <a:lnTo>
                    <a:pt x="232172" y="3254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20" name="SMARTInkShape-621"/>
            <p:cNvSpPr/>
            <p:nvPr>
              <p:custDataLst>
                <p:tags r:id="rId62"/>
              </p:custDataLst>
            </p:nvPr>
          </p:nvSpPr>
          <p:spPr>
            <a:xfrm>
              <a:off x="5116711" y="2885709"/>
              <a:ext cx="89298" cy="123596"/>
            </a:xfrm>
            <a:custGeom>
              <a:avLst/>
              <a:gdLst/>
              <a:ahLst/>
              <a:cxnLst/>
              <a:rect l="0" t="0" r="0" b="0"/>
              <a:pathLst>
                <a:path w="89298" h="123596">
                  <a:moveTo>
                    <a:pt x="0" y="52158"/>
                  </a:moveTo>
                  <a:lnTo>
                    <a:pt x="0" y="52158"/>
                  </a:lnTo>
                  <a:lnTo>
                    <a:pt x="20394" y="39884"/>
                  </a:lnTo>
                  <a:lnTo>
                    <a:pt x="55282" y="25553"/>
                  </a:lnTo>
                  <a:lnTo>
                    <a:pt x="77707" y="9551"/>
                  </a:lnTo>
                  <a:lnTo>
                    <a:pt x="79185" y="5771"/>
                  </a:lnTo>
                  <a:lnTo>
                    <a:pt x="79578" y="3374"/>
                  </a:lnTo>
                  <a:lnTo>
                    <a:pt x="78850" y="1776"/>
                  </a:lnTo>
                  <a:lnTo>
                    <a:pt x="77371" y="711"/>
                  </a:lnTo>
                  <a:lnTo>
                    <a:pt x="75393" y="0"/>
                  </a:lnTo>
                  <a:lnTo>
                    <a:pt x="73082" y="519"/>
                  </a:lnTo>
                  <a:lnTo>
                    <a:pt x="62244" y="5835"/>
                  </a:lnTo>
                  <a:lnTo>
                    <a:pt x="59356" y="6393"/>
                  </a:lnTo>
                  <a:lnTo>
                    <a:pt x="50549" y="11920"/>
                  </a:lnTo>
                  <a:lnTo>
                    <a:pt x="24617" y="37543"/>
                  </a:lnTo>
                  <a:lnTo>
                    <a:pt x="20863" y="45001"/>
                  </a:lnTo>
                  <a:lnTo>
                    <a:pt x="18749" y="59518"/>
                  </a:lnTo>
                  <a:lnTo>
                    <a:pt x="22864" y="81128"/>
                  </a:lnTo>
                  <a:lnTo>
                    <a:pt x="35107" y="101642"/>
                  </a:lnTo>
                  <a:lnTo>
                    <a:pt x="51301" y="115548"/>
                  </a:lnTo>
                  <a:lnTo>
                    <a:pt x="89297" y="12359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21" name="SMARTInkShape-622"/>
            <p:cNvSpPr/>
            <p:nvPr>
              <p:custDataLst>
                <p:tags r:id="rId63"/>
              </p:custDataLst>
            </p:nvPr>
          </p:nvSpPr>
          <p:spPr>
            <a:xfrm>
              <a:off x="4813101" y="2911217"/>
              <a:ext cx="196455" cy="109261"/>
            </a:xfrm>
            <a:custGeom>
              <a:avLst/>
              <a:gdLst/>
              <a:ahLst/>
              <a:cxnLst/>
              <a:rect l="0" t="0" r="0" b="0"/>
              <a:pathLst>
                <a:path w="196455" h="109261">
                  <a:moveTo>
                    <a:pt x="0" y="35580"/>
                  </a:moveTo>
                  <a:lnTo>
                    <a:pt x="0" y="35580"/>
                  </a:lnTo>
                  <a:lnTo>
                    <a:pt x="0" y="75756"/>
                  </a:lnTo>
                  <a:lnTo>
                    <a:pt x="992" y="76255"/>
                  </a:lnTo>
                  <a:lnTo>
                    <a:pt x="4740" y="74163"/>
                  </a:lnTo>
                  <a:lnTo>
                    <a:pt x="33420" y="41951"/>
                  </a:lnTo>
                  <a:lnTo>
                    <a:pt x="49560" y="17399"/>
                  </a:lnTo>
                  <a:lnTo>
                    <a:pt x="69633" y="1438"/>
                  </a:lnTo>
                  <a:lnTo>
                    <a:pt x="78968" y="0"/>
                  </a:lnTo>
                  <a:lnTo>
                    <a:pt x="79434" y="946"/>
                  </a:lnTo>
                  <a:lnTo>
                    <a:pt x="79953" y="4642"/>
                  </a:lnTo>
                  <a:lnTo>
                    <a:pt x="71542" y="39961"/>
                  </a:lnTo>
                  <a:lnTo>
                    <a:pt x="73493" y="40485"/>
                  </a:lnTo>
                  <a:lnTo>
                    <a:pt x="90879" y="34197"/>
                  </a:lnTo>
                  <a:lnTo>
                    <a:pt x="134868" y="10531"/>
                  </a:lnTo>
                  <a:lnTo>
                    <a:pt x="160366" y="1969"/>
                  </a:lnTo>
                  <a:lnTo>
                    <a:pt x="170823" y="3444"/>
                  </a:lnTo>
                  <a:lnTo>
                    <a:pt x="176390" y="5226"/>
                  </a:lnTo>
                  <a:lnTo>
                    <a:pt x="180101" y="8398"/>
                  </a:lnTo>
                  <a:lnTo>
                    <a:pt x="184225" y="17215"/>
                  </a:lnTo>
                  <a:lnTo>
                    <a:pt x="187089" y="57194"/>
                  </a:lnTo>
                  <a:lnTo>
                    <a:pt x="187467" y="98214"/>
                  </a:lnTo>
                  <a:lnTo>
                    <a:pt x="187498" y="107404"/>
                  </a:lnTo>
                  <a:lnTo>
                    <a:pt x="188500" y="109260"/>
                  </a:lnTo>
                  <a:lnTo>
                    <a:pt x="196454" y="10701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22" name="SMARTInkShape-623"/>
            <p:cNvSpPr/>
            <p:nvPr>
              <p:custDataLst>
                <p:tags r:id="rId64"/>
              </p:custDataLst>
            </p:nvPr>
          </p:nvSpPr>
          <p:spPr>
            <a:xfrm>
              <a:off x="4607718" y="2875839"/>
              <a:ext cx="104150" cy="124537"/>
            </a:xfrm>
            <a:custGeom>
              <a:avLst/>
              <a:gdLst/>
              <a:ahLst/>
              <a:cxnLst/>
              <a:rect l="0" t="0" r="0" b="0"/>
              <a:pathLst>
                <a:path w="104150" h="124537">
                  <a:moveTo>
                    <a:pt x="0" y="35239"/>
                  </a:moveTo>
                  <a:lnTo>
                    <a:pt x="0" y="35239"/>
                  </a:lnTo>
                  <a:lnTo>
                    <a:pt x="9482" y="35239"/>
                  </a:lnTo>
                  <a:lnTo>
                    <a:pt x="16782" y="32593"/>
                  </a:lnTo>
                  <a:lnTo>
                    <a:pt x="23334" y="29102"/>
                  </a:lnTo>
                  <a:lnTo>
                    <a:pt x="33592" y="27137"/>
                  </a:lnTo>
                  <a:lnTo>
                    <a:pt x="55295" y="26419"/>
                  </a:lnTo>
                  <a:lnTo>
                    <a:pt x="61949" y="23712"/>
                  </a:lnTo>
                  <a:lnTo>
                    <a:pt x="68212" y="20194"/>
                  </a:lnTo>
                  <a:lnTo>
                    <a:pt x="80318" y="17936"/>
                  </a:lnTo>
                  <a:lnTo>
                    <a:pt x="87291" y="16635"/>
                  </a:lnTo>
                  <a:lnTo>
                    <a:pt x="97005" y="12749"/>
                  </a:lnTo>
                  <a:lnTo>
                    <a:pt x="100388" y="10324"/>
                  </a:lnTo>
                  <a:lnTo>
                    <a:pt x="104149" y="4983"/>
                  </a:lnTo>
                  <a:lnTo>
                    <a:pt x="103167" y="3162"/>
                  </a:lnTo>
                  <a:lnTo>
                    <a:pt x="96784" y="1139"/>
                  </a:lnTo>
                  <a:lnTo>
                    <a:pt x="82035" y="0"/>
                  </a:lnTo>
                  <a:lnTo>
                    <a:pt x="60357" y="9143"/>
                  </a:lnTo>
                  <a:lnTo>
                    <a:pt x="29340" y="35155"/>
                  </a:lnTo>
                  <a:lnTo>
                    <a:pt x="20270" y="50317"/>
                  </a:lnTo>
                  <a:lnTo>
                    <a:pt x="14631" y="64761"/>
                  </a:lnTo>
                  <a:lnTo>
                    <a:pt x="14110" y="81102"/>
                  </a:lnTo>
                  <a:lnTo>
                    <a:pt x="15360" y="89627"/>
                  </a:lnTo>
                  <a:lnTo>
                    <a:pt x="24686" y="104391"/>
                  </a:lnTo>
                  <a:lnTo>
                    <a:pt x="31340" y="111105"/>
                  </a:lnTo>
                  <a:lnTo>
                    <a:pt x="46671" y="118567"/>
                  </a:lnTo>
                  <a:lnTo>
                    <a:pt x="89296" y="12453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23" name="SMARTInkShape-624"/>
            <p:cNvSpPr/>
            <p:nvPr>
              <p:custDataLst>
                <p:tags r:id="rId65"/>
              </p:custDataLst>
            </p:nvPr>
          </p:nvSpPr>
          <p:spPr>
            <a:xfrm>
              <a:off x="4375546" y="2902148"/>
              <a:ext cx="160736" cy="17861"/>
            </a:xfrm>
            <a:custGeom>
              <a:avLst/>
              <a:gdLst/>
              <a:ahLst/>
              <a:cxnLst/>
              <a:rect l="0" t="0" r="0" b="0"/>
              <a:pathLst>
                <a:path w="160736" h="17861">
                  <a:moveTo>
                    <a:pt x="0" y="17860"/>
                  </a:moveTo>
                  <a:lnTo>
                    <a:pt x="0" y="17860"/>
                  </a:lnTo>
                  <a:lnTo>
                    <a:pt x="36600" y="3621"/>
                  </a:lnTo>
                  <a:lnTo>
                    <a:pt x="77666" y="477"/>
                  </a:lnTo>
                  <a:lnTo>
                    <a:pt x="116545" y="94"/>
                  </a:lnTo>
                  <a:lnTo>
                    <a:pt x="16073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24" name="SMARTInkShape-625"/>
            <p:cNvSpPr/>
            <p:nvPr>
              <p:custDataLst>
                <p:tags r:id="rId66"/>
              </p:custDataLst>
            </p:nvPr>
          </p:nvSpPr>
          <p:spPr>
            <a:xfrm>
              <a:off x="4473773" y="2794992"/>
              <a:ext cx="26239" cy="285751"/>
            </a:xfrm>
            <a:custGeom>
              <a:avLst/>
              <a:gdLst/>
              <a:ahLst/>
              <a:cxnLst/>
              <a:rect l="0" t="0" r="0" b="0"/>
              <a:pathLst>
                <a:path w="26239" h="285751">
                  <a:moveTo>
                    <a:pt x="17859" y="0"/>
                  </a:moveTo>
                  <a:lnTo>
                    <a:pt x="17859" y="0"/>
                  </a:lnTo>
                  <a:lnTo>
                    <a:pt x="22599" y="9481"/>
                  </a:lnTo>
                  <a:lnTo>
                    <a:pt x="26238" y="50319"/>
                  </a:lnTo>
                  <a:lnTo>
                    <a:pt x="23980" y="73117"/>
                  </a:lnTo>
                  <a:lnTo>
                    <a:pt x="19069" y="116969"/>
                  </a:lnTo>
                  <a:lnTo>
                    <a:pt x="18218" y="158901"/>
                  </a:lnTo>
                  <a:lnTo>
                    <a:pt x="11794" y="198112"/>
                  </a:lnTo>
                  <a:lnTo>
                    <a:pt x="9496" y="242017"/>
                  </a:lnTo>
                  <a:lnTo>
                    <a:pt x="8189" y="262344"/>
                  </a:lnTo>
                  <a:lnTo>
                    <a:pt x="0" y="28575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25" name="SMARTInkShape-626"/>
            <p:cNvSpPr/>
            <p:nvPr>
              <p:custDataLst>
                <p:tags r:id="rId67"/>
              </p:custDataLst>
            </p:nvPr>
          </p:nvSpPr>
          <p:spPr>
            <a:xfrm>
              <a:off x="4205915" y="2848570"/>
              <a:ext cx="142843" cy="220875"/>
            </a:xfrm>
            <a:custGeom>
              <a:avLst/>
              <a:gdLst/>
              <a:ahLst/>
              <a:cxnLst/>
              <a:rect l="0" t="0" r="0" b="0"/>
              <a:pathLst>
                <a:path w="142843" h="220875">
                  <a:moveTo>
                    <a:pt x="8897" y="0"/>
                  </a:moveTo>
                  <a:lnTo>
                    <a:pt x="8897" y="0"/>
                  </a:lnTo>
                  <a:lnTo>
                    <a:pt x="2761" y="42736"/>
                  </a:lnTo>
                  <a:lnTo>
                    <a:pt x="213" y="83907"/>
                  </a:lnTo>
                  <a:lnTo>
                    <a:pt x="0" y="116001"/>
                  </a:lnTo>
                  <a:lnTo>
                    <a:pt x="1974" y="119998"/>
                  </a:lnTo>
                  <a:lnTo>
                    <a:pt x="9458" y="127085"/>
                  </a:lnTo>
                  <a:lnTo>
                    <a:pt x="19399" y="130897"/>
                  </a:lnTo>
                  <a:lnTo>
                    <a:pt x="41950" y="133343"/>
                  </a:lnTo>
                  <a:lnTo>
                    <a:pt x="81160" y="124152"/>
                  </a:lnTo>
                  <a:lnTo>
                    <a:pt x="96577" y="120663"/>
                  </a:lnTo>
                  <a:lnTo>
                    <a:pt x="106735" y="122420"/>
                  </a:lnTo>
                  <a:lnTo>
                    <a:pt x="118033" y="128987"/>
                  </a:lnTo>
                  <a:lnTo>
                    <a:pt x="127664" y="146698"/>
                  </a:lnTo>
                  <a:lnTo>
                    <a:pt x="132061" y="161316"/>
                  </a:lnTo>
                  <a:lnTo>
                    <a:pt x="128624" y="181412"/>
                  </a:lnTo>
                  <a:lnTo>
                    <a:pt x="116516" y="220874"/>
                  </a:lnTo>
                  <a:lnTo>
                    <a:pt x="142842" y="1785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26" name="SMARTInkShape-627"/>
            <p:cNvSpPr/>
            <p:nvPr>
              <p:custDataLst>
                <p:tags r:id="rId68"/>
              </p:custDataLst>
            </p:nvPr>
          </p:nvSpPr>
          <p:spPr>
            <a:xfrm>
              <a:off x="4001143" y="2893219"/>
              <a:ext cx="115202" cy="232172"/>
            </a:xfrm>
            <a:custGeom>
              <a:avLst/>
              <a:gdLst/>
              <a:ahLst/>
              <a:cxnLst/>
              <a:rect l="0" t="0" r="0" b="0"/>
              <a:pathLst>
                <a:path w="115202" h="232172">
                  <a:moveTo>
                    <a:pt x="70794" y="0"/>
                  </a:moveTo>
                  <a:lnTo>
                    <a:pt x="70794" y="0"/>
                  </a:lnTo>
                  <a:lnTo>
                    <a:pt x="45936" y="12428"/>
                  </a:lnTo>
                  <a:lnTo>
                    <a:pt x="37257" y="20737"/>
                  </a:lnTo>
                  <a:lnTo>
                    <a:pt x="6679" y="59699"/>
                  </a:lnTo>
                  <a:lnTo>
                    <a:pt x="1526" y="82181"/>
                  </a:lnTo>
                  <a:lnTo>
                    <a:pt x="0" y="98213"/>
                  </a:lnTo>
                  <a:lnTo>
                    <a:pt x="2288" y="105827"/>
                  </a:lnTo>
                  <a:lnTo>
                    <a:pt x="4287" y="109247"/>
                  </a:lnTo>
                  <a:lnTo>
                    <a:pt x="8598" y="111526"/>
                  </a:lnTo>
                  <a:lnTo>
                    <a:pt x="21323" y="114059"/>
                  </a:lnTo>
                  <a:lnTo>
                    <a:pt x="34255" y="112539"/>
                  </a:lnTo>
                  <a:lnTo>
                    <a:pt x="58726" y="103479"/>
                  </a:lnTo>
                  <a:lnTo>
                    <a:pt x="68076" y="95269"/>
                  </a:lnTo>
                  <a:lnTo>
                    <a:pt x="92837" y="64893"/>
                  </a:lnTo>
                  <a:lnTo>
                    <a:pt x="97458" y="56623"/>
                  </a:lnTo>
                  <a:lnTo>
                    <a:pt x="111302" y="37790"/>
                  </a:lnTo>
                  <a:lnTo>
                    <a:pt x="115201" y="27433"/>
                  </a:lnTo>
                  <a:lnTo>
                    <a:pt x="102993" y="64132"/>
                  </a:lnTo>
                  <a:lnTo>
                    <a:pt x="97660" y="99539"/>
                  </a:lnTo>
                  <a:lnTo>
                    <a:pt x="88081" y="138431"/>
                  </a:lnTo>
                  <a:lnTo>
                    <a:pt x="82200" y="162063"/>
                  </a:lnTo>
                  <a:lnTo>
                    <a:pt x="81043" y="204565"/>
                  </a:lnTo>
                  <a:lnTo>
                    <a:pt x="84610" y="218579"/>
                  </a:lnTo>
                  <a:lnTo>
                    <a:pt x="86950" y="223110"/>
                  </a:lnTo>
                  <a:lnTo>
                    <a:pt x="97583" y="23217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27" name="SMARTInkShape-628"/>
            <p:cNvSpPr/>
            <p:nvPr>
              <p:custDataLst>
                <p:tags r:id="rId69"/>
              </p:custDataLst>
            </p:nvPr>
          </p:nvSpPr>
          <p:spPr>
            <a:xfrm>
              <a:off x="3929062" y="2848570"/>
              <a:ext cx="17860" cy="8931"/>
            </a:xfrm>
            <a:custGeom>
              <a:avLst/>
              <a:gdLst/>
              <a:ahLst/>
              <a:cxnLst/>
              <a:rect l="0" t="0" r="0" b="0"/>
              <a:pathLst>
                <a:path w="17860" h="8931">
                  <a:moveTo>
                    <a:pt x="0" y="8930"/>
                  </a:moveTo>
                  <a:lnTo>
                    <a:pt x="0" y="8930"/>
                  </a:lnTo>
                  <a:lnTo>
                    <a:pt x="1785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28" name="SMARTInkShape-629"/>
            <p:cNvSpPr/>
            <p:nvPr>
              <p:custDataLst>
                <p:tags r:id="rId70"/>
              </p:custDataLst>
            </p:nvPr>
          </p:nvSpPr>
          <p:spPr>
            <a:xfrm>
              <a:off x="3893343" y="2928937"/>
              <a:ext cx="17861" cy="71439"/>
            </a:xfrm>
            <a:custGeom>
              <a:avLst/>
              <a:gdLst/>
              <a:ahLst/>
              <a:cxnLst/>
              <a:rect l="0" t="0" r="0" b="0"/>
              <a:pathLst>
                <a:path w="17861" h="71439">
                  <a:moveTo>
                    <a:pt x="0" y="0"/>
                  </a:moveTo>
                  <a:lnTo>
                    <a:pt x="0" y="0"/>
                  </a:lnTo>
                  <a:lnTo>
                    <a:pt x="0" y="4741"/>
                  </a:lnTo>
                  <a:lnTo>
                    <a:pt x="8103" y="33010"/>
                  </a:lnTo>
                  <a:lnTo>
                    <a:pt x="9677" y="47594"/>
                  </a:lnTo>
                  <a:lnTo>
                    <a:pt x="17860" y="7143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29" name="SMARTInkShape-630"/>
            <p:cNvSpPr/>
            <p:nvPr>
              <p:custDataLst>
                <p:tags r:id="rId71"/>
              </p:custDataLst>
            </p:nvPr>
          </p:nvSpPr>
          <p:spPr>
            <a:xfrm>
              <a:off x="3777257" y="2839640"/>
              <a:ext cx="26788" cy="195087"/>
            </a:xfrm>
            <a:custGeom>
              <a:avLst/>
              <a:gdLst/>
              <a:ahLst/>
              <a:cxnLst/>
              <a:rect l="0" t="0" r="0" b="0"/>
              <a:pathLst>
                <a:path w="26788" h="195087">
                  <a:moveTo>
                    <a:pt x="0" y="0"/>
                  </a:moveTo>
                  <a:lnTo>
                    <a:pt x="0" y="0"/>
                  </a:lnTo>
                  <a:lnTo>
                    <a:pt x="6138" y="14258"/>
                  </a:lnTo>
                  <a:lnTo>
                    <a:pt x="8821" y="56675"/>
                  </a:lnTo>
                  <a:lnTo>
                    <a:pt x="11572" y="101313"/>
                  </a:lnTo>
                  <a:lnTo>
                    <a:pt x="17308" y="135294"/>
                  </a:lnTo>
                  <a:lnTo>
                    <a:pt x="18607" y="146451"/>
                  </a:lnTo>
                  <a:lnTo>
                    <a:pt x="26538" y="178078"/>
                  </a:lnTo>
                  <a:lnTo>
                    <a:pt x="26787" y="195086"/>
                  </a:lnTo>
                  <a:lnTo>
                    <a:pt x="24143" y="193200"/>
                  </a:lnTo>
                  <a:lnTo>
                    <a:pt x="22048" y="191308"/>
                  </a:lnTo>
                  <a:lnTo>
                    <a:pt x="19721" y="183914"/>
                  </a:lnTo>
                  <a:lnTo>
                    <a:pt x="17860" y="16966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30" name="SMARTInkShape-631"/>
            <p:cNvSpPr/>
            <p:nvPr>
              <p:custDataLst>
                <p:tags r:id="rId72"/>
              </p:custDataLst>
            </p:nvPr>
          </p:nvSpPr>
          <p:spPr>
            <a:xfrm>
              <a:off x="3455789" y="2813823"/>
              <a:ext cx="196454" cy="138120"/>
            </a:xfrm>
            <a:custGeom>
              <a:avLst/>
              <a:gdLst/>
              <a:ahLst/>
              <a:cxnLst/>
              <a:rect l="0" t="0" r="0" b="0"/>
              <a:pathLst>
                <a:path w="196454" h="138120">
                  <a:moveTo>
                    <a:pt x="0" y="132974"/>
                  </a:moveTo>
                  <a:lnTo>
                    <a:pt x="0" y="132974"/>
                  </a:lnTo>
                  <a:lnTo>
                    <a:pt x="4740" y="137714"/>
                  </a:lnTo>
                  <a:lnTo>
                    <a:pt x="6137" y="138119"/>
                  </a:lnTo>
                  <a:lnTo>
                    <a:pt x="7067" y="137396"/>
                  </a:lnTo>
                  <a:lnTo>
                    <a:pt x="9094" y="133947"/>
                  </a:lnTo>
                  <a:lnTo>
                    <a:pt x="30225" y="103657"/>
                  </a:lnTo>
                  <a:lnTo>
                    <a:pt x="46797" y="72612"/>
                  </a:lnTo>
                  <a:lnTo>
                    <a:pt x="80556" y="30513"/>
                  </a:lnTo>
                  <a:lnTo>
                    <a:pt x="113456" y="3949"/>
                  </a:lnTo>
                  <a:lnTo>
                    <a:pt x="121862" y="1215"/>
                  </a:lnTo>
                  <a:lnTo>
                    <a:pt x="132213" y="0"/>
                  </a:lnTo>
                  <a:lnTo>
                    <a:pt x="143428" y="4752"/>
                  </a:lnTo>
                  <a:lnTo>
                    <a:pt x="153042" y="12486"/>
                  </a:lnTo>
                  <a:lnTo>
                    <a:pt x="169998" y="39956"/>
                  </a:lnTo>
                  <a:lnTo>
                    <a:pt x="176047" y="60434"/>
                  </a:lnTo>
                  <a:lnTo>
                    <a:pt x="178564" y="104084"/>
                  </a:lnTo>
                  <a:lnTo>
                    <a:pt x="179577" y="118240"/>
                  </a:lnTo>
                  <a:lnTo>
                    <a:pt x="186281" y="135578"/>
                  </a:lnTo>
                  <a:lnTo>
                    <a:pt x="187687" y="136694"/>
                  </a:lnTo>
                  <a:lnTo>
                    <a:pt x="196453" y="13297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31" name="SMARTInkShape-632"/>
            <p:cNvSpPr/>
            <p:nvPr>
              <p:custDataLst>
                <p:tags r:id="rId73"/>
              </p:custDataLst>
            </p:nvPr>
          </p:nvSpPr>
          <p:spPr>
            <a:xfrm>
              <a:off x="3161109" y="2920008"/>
              <a:ext cx="241103" cy="26450"/>
            </a:xfrm>
            <a:custGeom>
              <a:avLst/>
              <a:gdLst/>
              <a:ahLst/>
              <a:cxnLst/>
              <a:rect l="0" t="0" r="0" b="0"/>
              <a:pathLst>
                <a:path w="241103" h="26450">
                  <a:moveTo>
                    <a:pt x="0" y="0"/>
                  </a:moveTo>
                  <a:lnTo>
                    <a:pt x="0" y="0"/>
                  </a:lnTo>
                  <a:lnTo>
                    <a:pt x="0" y="4740"/>
                  </a:lnTo>
                  <a:lnTo>
                    <a:pt x="5292" y="9713"/>
                  </a:lnTo>
                  <a:lnTo>
                    <a:pt x="9481" y="12429"/>
                  </a:lnTo>
                  <a:lnTo>
                    <a:pt x="51850" y="22923"/>
                  </a:lnTo>
                  <a:lnTo>
                    <a:pt x="93525" y="25643"/>
                  </a:lnTo>
                  <a:lnTo>
                    <a:pt x="135308" y="26449"/>
                  </a:lnTo>
                  <a:lnTo>
                    <a:pt x="179745" y="24076"/>
                  </a:lnTo>
                  <a:lnTo>
                    <a:pt x="241102"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32" name="SMARTInkShape-633"/>
            <p:cNvSpPr/>
            <p:nvPr>
              <p:custDataLst>
                <p:tags r:id="rId74"/>
              </p:custDataLst>
            </p:nvPr>
          </p:nvSpPr>
          <p:spPr>
            <a:xfrm>
              <a:off x="3205758" y="2794992"/>
              <a:ext cx="223243" cy="26790"/>
            </a:xfrm>
            <a:custGeom>
              <a:avLst/>
              <a:gdLst/>
              <a:ahLst/>
              <a:cxnLst/>
              <a:rect l="0" t="0" r="0" b="0"/>
              <a:pathLst>
                <a:path w="223243" h="26790">
                  <a:moveTo>
                    <a:pt x="0" y="0"/>
                  </a:moveTo>
                  <a:lnTo>
                    <a:pt x="0" y="0"/>
                  </a:lnTo>
                  <a:lnTo>
                    <a:pt x="34338" y="0"/>
                  </a:lnTo>
                  <a:lnTo>
                    <a:pt x="71580" y="0"/>
                  </a:lnTo>
                  <a:lnTo>
                    <a:pt x="109205" y="992"/>
                  </a:lnTo>
                  <a:lnTo>
                    <a:pt x="152797" y="9714"/>
                  </a:lnTo>
                  <a:lnTo>
                    <a:pt x="194885" y="20991"/>
                  </a:lnTo>
                  <a:lnTo>
                    <a:pt x="223242" y="2678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33" name="SMARTInkShape-634"/>
            <p:cNvSpPr/>
            <p:nvPr>
              <p:custDataLst>
                <p:tags r:id="rId75"/>
              </p:custDataLst>
            </p:nvPr>
          </p:nvSpPr>
          <p:spPr>
            <a:xfrm>
              <a:off x="3161109" y="2652166"/>
              <a:ext cx="267892" cy="53530"/>
            </a:xfrm>
            <a:custGeom>
              <a:avLst/>
              <a:gdLst/>
              <a:ahLst/>
              <a:cxnLst/>
              <a:rect l="0" t="0" r="0" b="0"/>
              <a:pathLst>
                <a:path w="267892" h="53530">
                  <a:moveTo>
                    <a:pt x="0" y="53529"/>
                  </a:moveTo>
                  <a:lnTo>
                    <a:pt x="0" y="53529"/>
                  </a:lnTo>
                  <a:lnTo>
                    <a:pt x="16242" y="39271"/>
                  </a:lnTo>
                  <a:lnTo>
                    <a:pt x="55611" y="19992"/>
                  </a:lnTo>
                  <a:lnTo>
                    <a:pt x="94967" y="4207"/>
                  </a:lnTo>
                  <a:lnTo>
                    <a:pt x="138299" y="791"/>
                  </a:lnTo>
                  <a:lnTo>
                    <a:pt x="177238" y="200"/>
                  </a:lnTo>
                  <a:lnTo>
                    <a:pt x="216470" y="0"/>
                  </a:lnTo>
                  <a:lnTo>
                    <a:pt x="248474" y="953"/>
                  </a:lnTo>
                  <a:lnTo>
                    <a:pt x="267891" y="888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34" name="SMARTInkShape-635"/>
            <p:cNvSpPr/>
            <p:nvPr>
              <p:custDataLst>
                <p:tags r:id="rId76"/>
              </p:custDataLst>
            </p:nvPr>
          </p:nvSpPr>
          <p:spPr>
            <a:xfrm>
              <a:off x="3205912" y="2687836"/>
              <a:ext cx="53425" cy="312540"/>
            </a:xfrm>
            <a:custGeom>
              <a:avLst/>
              <a:gdLst/>
              <a:ahLst/>
              <a:cxnLst/>
              <a:rect l="0" t="0" r="0" b="0"/>
              <a:pathLst>
                <a:path w="53425" h="312540">
                  <a:moveTo>
                    <a:pt x="53424" y="0"/>
                  </a:moveTo>
                  <a:lnTo>
                    <a:pt x="53424" y="0"/>
                  </a:lnTo>
                  <a:lnTo>
                    <a:pt x="48683" y="4740"/>
                  </a:lnTo>
                  <a:lnTo>
                    <a:pt x="46356" y="9713"/>
                  </a:lnTo>
                  <a:lnTo>
                    <a:pt x="34944" y="46285"/>
                  </a:lnTo>
                  <a:lnTo>
                    <a:pt x="26451" y="66631"/>
                  </a:lnTo>
                  <a:lnTo>
                    <a:pt x="20600" y="78231"/>
                  </a:lnTo>
                  <a:lnTo>
                    <a:pt x="8759" y="118016"/>
                  </a:lnTo>
                  <a:lnTo>
                    <a:pt x="2487" y="155022"/>
                  </a:lnTo>
                  <a:lnTo>
                    <a:pt x="628" y="194760"/>
                  </a:lnTo>
                  <a:lnTo>
                    <a:pt x="0" y="239003"/>
                  </a:lnTo>
                  <a:lnTo>
                    <a:pt x="6934" y="282828"/>
                  </a:lnTo>
                  <a:lnTo>
                    <a:pt x="8775" y="31253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236" name="SMARTInkShape-636"/>
          <p:cNvSpPr/>
          <p:nvPr>
            <p:custDataLst>
              <p:tags r:id="rId4"/>
            </p:custDataLst>
          </p:nvPr>
        </p:nvSpPr>
        <p:spPr>
          <a:xfrm>
            <a:off x="4219941" y="5464969"/>
            <a:ext cx="226511" cy="457172"/>
          </a:xfrm>
          <a:custGeom>
            <a:avLst/>
            <a:gdLst/>
            <a:ahLst/>
            <a:cxnLst/>
            <a:rect l="0" t="0" r="0" b="0"/>
            <a:pathLst>
              <a:path w="226511" h="457172">
                <a:moveTo>
                  <a:pt x="146676" y="71437"/>
                </a:moveTo>
                <a:lnTo>
                  <a:pt x="146676" y="71437"/>
                </a:lnTo>
                <a:lnTo>
                  <a:pt x="110493" y="110266"/>
                </a:lnTo>
                <a:lnTo>
                  <a:pt x="86275" y="147069"/>
                </a:lnTo>
                <a:lnTo>
                  <a:pt x="52292" y="190892"/>
                </a:lnTo>
                <a:lnTo>
                  <a:pt x="31488" y="232615"/>
                </a:lnTo>
                <a:lnTo>
                  <a:pt x="15825" y="276878"/>
                </a:lnTo>
                <a:lnTo>
                  <a:pt x="6470" y="312550"/>
                </a:lnTo>
                <a:lnTo>
                  <a:pt x="1946" y="344623"/>
                </a:lnTo>
                <a:lnTo>
                  <a:pt x="0" y="370455"/>
                </a:lnTo>
                <a:lnTo>
                  <a:pt x="9069" y="406318"/>
                </a:lnTo>
                <a:lnTo>
                  <a:pt x="19473" y="434252"/>
                </a:lnTo>
                <a:lnTo>
                  <a:pt x="29287" y="445347"/>
                </a:lnTo>
                <a:lnTo>
                  <a:pt x="55450" y="457171"/>
                </a:lnTo>
                <a:lnTo>
                  <a:pt x="66015" y="456585"/>
                </a:lnTo>
                <a:lnTo>
                  <a:pt x="88337" y="447997"/>
                </a:lnTo>
                <a:lnTo>
                  <a:pt x="118476" y="421687"/>
                </a:lnTo>
                <a:lnTo>
                  <a:pt x="148198" y="384369"/>
                </a:lnTo>
                <a:lnTo>
                  <a:pt x="170532" y="348335"/>
                </a:lnTo>
                <a:lnTo>
                  <a:pt x="189532" y="307813"/>
                </a:lnTo>
                <a:lnTo>
                  <a:pt x="205265" y="268720"/>
                </a:lnTo>
                <a:lnTo>
                  <a:pt x="217926" y="229690"/>
                </a:lnTo>
                <a:lnTo>
                  <a:pt x="225242" y="188796"/>
                </a:lnTo>
                <a:lnTo>
                  <a:pt x="226510" y="146890"/>
                </a:lnTo>
                <a:lnTo>
                  <a:pt x="222144" y="110992"/>
                </a:lnTo>
                <a:lnTo>
                  <a:pt x="209827" y="76763"/>
                </a:lnTo>
                <a:lnTo>
                  <a:pt x="193610" y="46225"/>
                </a:lnTo>
                <a:lnTo>
                  <a:pt x="179442" y="32781"/>
                </a:lnTo>
                <a:lnTo>
                  <a:pt x="13774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37" name="SMARTInkShape-637"/>
          <p:cNvSpPr/>
          <p:nvPr>
            <p:custDataLst>
              <p:tags r:id="rId5"/>
            </p:custDataLst>
          </p:nvPr>
        </p:nvSpPr>
        <p:spPr>
          <a:xfrm>
            <a:off x="4679156" y="5473898"/>
            <a:ext cx="26790" cy="607220"/>
          </a:xfrm>
          <a:custGeom>
            <a:avLst/>
            <a:gdLst/>
            <a:ahLst/>
            <a:cxnLst/>
            <a:rect l="0" t="0" r="0" b="0"/>
            <a:pathLst>
              <a:path w="26790" h="607220">
                <a:moveTo>
                  <a:pt x="26789" y="0"/>
                </a:moveTo>
                <a:lnTo>
                  <a:pt x="26789" y="0"/>
                </a:lnTo>
                <a:lnTo>
                  <a:pt x="25797" y="32037"/>
                </a:lnTo>
                <a:lnTo>
                  <a:pt x="17695" y="74690"/>
                </a:lnTo>
                <a:lnTo>
                  <a:pt x="10955" y="113091"/>
                </a:lnTo>
                <a:lnTo>
                  <a:pt x="9530" y="148271"/>
                </a:lnTo>
                <a:lnTo>
                  <a:pt x="9107" y="182839"/>
                </a:lnTo>
                <a:lnTo>
                  <a:pt x="8965" y="224742"/>
                </a:lnTo>
                <a:lnTo>
                  <a:pt x="8940" y="259957"/>
                </a:lnTo>
                <a:lnTo>
                  <a:pt x="8931" y="298883"/>
                </a:lnTo>
                <a:lnTo>
                  <a:pt x="9922" y="340242"/>
                </a:lnTo>
                <a:lnTo>
                  <a:pt x="15067" y="375649"/>
                </a:lnTo>
                <a:lnTo>
                  <a:pt x="16618" y="406072"/>
                </a:lnTo>
                <a:lnTo>
                  <a:pt x="14662" y="439438"/>
                </a:lnTo>
                <a:lnTo>
                  <a:pt x="10628" y="483753"/>
                </a:lnTo>
                <a:lnTo>
                  <a:pt x="9433" y="523673"/>
                </a:lnTo>
                <a:lnTo>
                  <a:pt x="6434" y="567913"/>
                </a:lnTo>
                <a:lnTo>
                  <a:pt x="0" y="6072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38" name="SMARTInkShape-638"/>
          <p:cNvSpPr/>
          <p:nvPr>
            <p:custDataLst>
              <p:tags r:id="rId6"/>
            </p:custDataLst>
          </p:nvPr>
        </p:nvSpPr>
        <p:spPr>
          <a:xfrm>
            <a:off x="2616398" y="5111566"/>
            <a:ext cx="79859" cy="433771"/>
          </a:xfrm>
          <a:custGeom>
            <a:avLst/>
            <a:gdLst/>
            <a:ahLst/>
            <a:cxnLst/>
            <a:rect l="0" t="0" r="0" b="0"/>
            <a:pathLst>
              <a:path w="79859" h="433771">
                <a:moveTo>
                  <a:pt x="53579" y="5145"/>
                </a:moveTo>
                <a:lnTo>
                  <a:pt x="53579" y="5145"/>
                </a:lnTo>
                <a:lnTo>
                  <a:pt x="58319" y="405"/>
                </a:lnTo>
                <a:lnTo>
                  <a:pt x="60708" y="0"/>
                </a:lnTo>
                <a:lnTo>
                  <a:pt x="63292" y="723"/>
                </a:lnTo>
                <a:lnTo>
                  <a:pt x="66007" y="2197"/>
                </a:lnTo>
                <a:lnTo>
                  <a:pt x="74569" y="13752"/>
                </a:lnTo>
                <a:lnTo>
                  <a:pt x="78650" y="34484"/>
                </a:lnTo>
                <a:lnTo>
                  <a:pt x="79858" y="68960"/>
                </a:lnTo>
                <a:lnTo>
                  <a:pt x="73138" y="107635"/>
                </a:lnTo>
                <a:lnTo>
                  <a:pt x="65107" y="148952"/>
                </a:lnTo>
                <a:lnTo>
                  <a:pt x="53504" y="191089"/>
                </a:lnTo>
                <a:lnTo>
                  <a:pt x="41658" y="228075"/>
                </a:lnTo>
                <a:lnTo>
                  <a:pt x="32738" y="264564"/>
                </a:lnTo>
                <a:lnTo>
                  <a:pt x="21828" y="306088"/>
                </a:lnTo>
                <a:lnTo>
                  <a:pt x="13642" y="345493"/>
                </a:lnTo>
                <a:lnTo>
                  <a:pt x="6905" y="384833"/>
                </a:lnTo>
                <a:lnTo>
                  <a:pt x="0" y="43377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248" name="SMARTInkShape-Group119"/>
          <p:cNvGrpSpPr/>
          <p:nvPr/>
        </p:nvGrpSpPr>
        <p:grpSpPr>
          <a:xfrm>
            <a:off x="1822037" y="5063269"/>
            <a:ext cx="3128949" cy="1098216"/>
            <a:chOff x="1822037" y="5063269"/>
            <a:chExt cx="3128949" cy="1098216"/>
          </a:xfrm>
        </p:grpSpPr>
        <p:sp>
          <p:nvSpPr>
            <p:cNvPr id="239" name="SMARTInkShape-639"/>
            <p:cNvSpPr/>
            <p:nvPr>
              <p:custDataLst>
                <p:tags r:id="rId44"/>
              </p:custDataLst>
            </p:nvPr>
          </p:nvSpPr>
          <p:spPr>
            <a:xfrm>
              <a:off x="4646006" y="5483196"/>
              <a:ext cx="304980" cy="578638"/>
            </a:xfrm>
            <a:custGeom>
              <a:avLst/>
              <a:gdLst/>
              <a:ahLst/>
              <a:cxnLst/>
              <a:rect l="0" t="0" r="0" b="0"/>
              <a:pathLst>
                <a:path w="304980" h="578638">
                  <a:moveTo>
                    <a:pt x="59837" y="1187"/>
                  </a:moveTo>
                  <a:lnTo>
                    <a:pt x="59837" y="1187"/>
                  </a:lnTo>
                  <a:lnTo>
                    <a:pt x="93898" y="0"/>
                  </a:lnTo>
                  <a:lnTo>
                    <a:pt x="126666" y="9222"/>
                  </a:lnTo>
                  <a:lnTo>
                    <a:pt x="171310" y="36253"/>
                  </a:lnTo>
                  <a:lnTo>
                    <a:pt x="201295" y="64374"/>
                  </a:lnTo>
                  <a:lnTo>
                    <a:pt x="232380" y="107083"/>
                  </a:lnTo>
                  <a:lnTo>
                    <a:pt x="262319" y="151475"/>
                  </a:lnTo>
                  <a:lnTo>
                    <a:pt x="279024" y="194292"/>
                  </a:lnTo>
                  <a:lnTo>
                    <a:pt x="288785" y="229179"/>
                  </a:lnTo>
                  <a:lnTo>
                    <a:pt x="297961" y="265642"/>
                  </a:lnTo>
                  <a:lnTo>
                    <a:pt x="304979" y="307424"/>
                  </a:lnTo>
                  <a:lnTo>
                    <a:pt x="302649" y="351223"/>
                  </a:lnTo>
                  <a:lnTo>
                    <a:pt x="300525" y="394628"/>
                  </a:lnTo>
                  <a:lnTo>
                    <a:pt x="293060" y="432073"/>
                  </a:lnTo>
                  <a:lnTo>
                    <a:pt x="273264" y="471895"/>
                  </a:lnTo>
                  <a:lnTo>
                    <a:pt x="243364" y="516428"/>
                  </a:lnTo>
                  <a:lnTo>
                    <a:pt x="207014" y="545015"/>
                  </a:lnTo>
                  <a:lnTo>
                    <a:pt x="163809" y="564908"/>
                  </a:lnTo>
                  <a:lnTo>
                    <a:pt x="135916" y="575131"/>
                  </a:lnTo>
                  <a:lnTo>
                    <a:pt x="92703" y="578601"/>
                  </a:lnTo>
                  <a:lnTo>
                    <a:pt x="51016" y="578637"/>
                  </a:lnTo>
                  <a:lnTo>
                    <a:pt x="0" y="56253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0" name="SMARTInkShape-640"/>
            <p:cNvSpPr/>
            <p:nvPr>
              <p:custDataLst>
                <p:tags r:id="rId45"/>
              </p:custDataLst>
            </p:nvPr>
          </p:nvSpPr>
          <p:spPr>
            <a:xfrm>
              <a:off x="3732989" y="5386503"/>
              <a:ext cx="411181" cy="497035"/>
            </a:xfrm>
            <a:custGeom>
              <a:avLst/>
              <a:gdLst/>
              <a:ahLst/>
              <a:cxnLst/>
              <a:rect l="0" t="0" r="0" b="0"/>
              <a:pathLst>
                <a:path w="411181" h="497035">
                  <a:moveTo>
                    <a:pt x="411180" y="0"/>
                  </a:moveTo>
                  <a:lnTo>
                    <a:pt x="411180" y="0"/>
                  </a:lnTo>
                  <a:lnTo>
                    <a:pt x="391326" y="3206"/>
                  </a:lnTo>
                  <a:lnTo>
                    <a:pt x="351426" y="19539"/>
                  </a:lnTo>
                  <a:lnTo>
                    <a:pt x="314440" y="35994"/>
                  </a:lnTo>
                  <a:lnTo>
                    <a:pt x="274471" y="52322"/>
                  </a:lnTo>
                  <a:lnTo>
                    <a:pt x="236500" y="69727"/>
                  </a:lnTo>
                  <a:lnTo>
                    <a:pt x="197003" y="88646"/>
                  </a:lnTo>
                  <a:lnTo>
                    <a:pt x="160538" y="109065"/>
                  </a:lnTo>
                  <a:lnTo>
                    <a:pt x="124672" y="132209"/>
                  </a:lnTo>
                  <a:lnTo>
                    <a:pt x="80984" y="161830"/>
                  </a:lnTo>
                  <a:lnTo>
                    <a:pt x="53983" y="188273"/>
                  </a:lnTo>
                  <a:lnTo>
                    <a:pt x="20194" y="232365"/>
                  </a:lnTo>
                  <a:lnTo>
                    <a:pt x="6110" y="271144"/>
                  </a:lnTo>
                  <a:lnTo>
                    <a:pt x="1543" y="310070"/>
                  </a:lnTo>
                  <a:lnTo>
                    <a:pt x="0" y="354402"/>
                  </a:lnTo>
                  <a:lnTo>
                    <a:pt x="2341" y="397702"/>
                  </a:lnTo>
                  <a:lnTo>
                    <a:pt x="16805" y="439952"/>
                  </a:lnTo>
                  <a:lnTo>
                    <a:pt x="44572" y="478908"/>
                  </a:lnTo>
                  <a:lnTo>
                    <a:pt x="55317" y="489604"/>
                  </a:lnTo>
                  <a:lnTo>
                    <a:pt x="63401" y="494358"/>
                  </a:lnTo>
                  <a:lnTo>
                    <a:pt x="78269" y="497034"/>
                  </a:lnTo>
                  <a:lnTo>
                    <a:pt x="89477" y="492368"/>
                  </a:lnTo>
                  <a:lnTo>
                    <a:pt x="99088" y="484672"/>
                  </a:lnTo>
                  <a:lnTo>
                    <a:pt x="103359" y="477945"/>
                  </a:lnTo>
                  <a:lnTo>
                    <a:pt x="116040" y="440451"/>
                  </a:lnTo>
                  <a:lnTo>
                    <a:pt x="124735" y="415577"/>
                  </a:lnTo>
                  <a:lnTo>
                    <a:pt x="129641" y="404902"/>
                  </a:lnTo>
                  <a:lnTo>
                    <a:pt x="133336" y="364158"/>
                  </a:lnTo>
                  <a:lnTo>
                    <a:pt x="134528" y="327314"/>
                  </a:lnTo>
                  <a:lnTo>
                    <a:pt x="145991" y="288433"/>
                  </a:lnTo>
                  <a:lnTo>
                    <a:pt x="151655" y="280926"/>
                  </a:lnTo>
                  <a:lnTo>
                    <a:pt x="154555" y="278923"/>
                  </a:lnTo>
                  <a:lnTo>
                    <a:pt x="195799" y="275446"/>
                  </a:lnTo>
                  <a:lnTo>
                    <a:pt x="204820" y="275270"/>
                  </a:lnTo>
                  <a:lnTo>
                    <a:pt x="222781" y="280368"/>
                  </a:lnTo>
                  <a:lnTo>
                    <a:pt x="263306" y="295066"/>
                  </a:lnTo>
                  <a:lnTo>
                    <a:pt x="302884" y="31141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1" name="SMARTInkShape-641"/>
            <p:cNvSpPr/>
            <p:nvPr>
              <p:custDataLst>
                <p:tags r:id="rId46"/>
              </p:custDataLst>
            </p:nvPr>
          </p:nvSpPr>
          <p:spPr>
            <a:xfrm>
              <a:off x="3232547" y="5161359"/>
              <a:ext cx="513733" cy="1000126"/>
            </a:xfrm>
            <a:custGeom>
              <a:avLst/>
              <a:gdLst/>
              <a:ahLst/>
              <a:cxnLst/>
              <a:rect l="0" t="0" r="0" b="0"/>
              <a:pathLst>
                <a:path w="513733" h="1000126">
                  <a:moveTo>
                    <a:pt x="508992" y="0"/>
                  </a:moveTo>
                  <a:lnTo>
                    <a:pt x="508992" y="0"/>
                  </a:lnTo>
                  <a:lnTo>
                    <a:pt x="513732" y="14222"/>
                  </a:lnTo>
                  <a:lnTo>
                    <a:pt x="513414" y="26495"/>
                  </a:lnTo>
                  <a:lnTo>
                    <a:pt x="496308" y="69782"/>
                  </a:lnTo>
                  <a:lnTo>
                    <a:pt x="479992" y="106829"/>
                  </a:lnTo>
                  <a:lnTo>
                    <a:pt x="462694" y="142810"/>
                  </a:lnTo>
                  <a:lnTo>
                    <a:pt x="436457" y="179573"/>
                  </a:lnTo>
                  <a:lnTo>
                    <a:pt x="411136" y="224024"/>
                  </a:lnTo>
                  <a:lnTo>
                    <a:pt x="393016" y="259193"/>
                  </a:lnTo>
                  <a:lnTo>
                    <a:pt x="372433" y="297395"/>
                  </a:lnTo>
                  <a:lnTo>
                    <a:pt x="350129" y="340133"/>
                  </a:lnTo>
                  <a:lnTo>
                    <a:pt x="330953" y="381569"/>
                  </a:lnTo>
                  <a:lnTo>
                    <a:pt x="310057" y="421629"/>
                  </a:lnTo>
                  <a:lnTo>
                    <a:pt x="285015" y="464917"/>
                  </a:lnTo>
                  <a:lnTo>
                    <a:pt x="258743" y="509162"/>
                  </a:lnTo>
                  <a:lnTo>
                    <a:pt x="232107" y="553691"/>
                  </a:lnTo>
                  <a:lnTo>
                    <a:pt x="205364" y="598305"/>
                  </a:lnTo>
                  <a:lnTo>
                    <a:pt x="178588" y="642942"/>
                  </a:lnTo>
                  <a:lnTo>
                    <a:pt x="160732" y="673697"/>
                  </a:lnTo>
                  <a:lnTo>
                    <a:pt x="142873" y="707210"/>
                  </a:lnTo>
                  <a:lnTo>
                    <a:pt x="125015" y="739303"/>
                  </a:lnTo>
                  <a:lnTo>
                    <a:pt x="107156" y="771094"/>
                  </a:lnTo>
                  <a:lnTo>
                    <a:pt x="89296" y="805068"/>
                  </a:lnTo>
                  <a:lnTo>
                    <a:pt x="71437" y="837365"/>
                  </a:lnTo>
                  <a:lnTo>
                    <a:pt x="54570" y="868256"/>
                  </a:lnTo>
                  <a:lnTo>
                    <a:pt x="34910" y="912546"/>
                  </a:lnTo>
                  <a:lnTo>
                    <a:pt x="21368" y="951245"/>
                  </a:lnTo>
                  <a:lnTo>
                    <a:pt x="0" y="100012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2" name="SMARTInkShape-642"/>
            <p:cNvSpPr/>
            <p:nvPr>
              <p:custDataLst>
                <p:tags r:id="rId47"/>
              </p:custDataLst>
            </p:nvPr>
          </p:nvSpPr>
          <p:spPr>
            <a:xfrm>
              <a:off x="3236765" y="5353072"/>
              <a:ext cx="85079" cy="272632"/>
            </a:xfrm>
            <a:custGeom>
              <a:avLst/>
              <a:gdLst/>
              <a:ahLst/>
              <a:cxnLst/>
              <a:rect l="0" t="0" r="0" b="0"/>
              <a:pathLst>
                <a:path w="85079" h="272632">
                  <a:moveTo>
                    <a:pt x="49360" y="4741"/>
                  </a:moveTo>
                  <a:lnTo>
                    <a:pt x="49360" y="4741"/>
                  </a:lnTo>
                  <a:lnTo>
                    <a:pt x="39879" y="0"/>
                  </a:lnTo>
                  <a:lnTo>
                    <a:pt x="29933" y="319"/>
                  </a:lnTo>
                  <a:lnTo>
                    <a:pt x="6907" y="4481"/>
                  </a:lnTo>
                  <a:lnTo>
                    <a:pt x="621" y="9404"/>
                  </a:lnTo>
                  <a:lnTo>
                    <a:pt x="0" y="11818"/>
                  </a:lnTo>
                  <a:lnTo>
                    <a:pt x="578" y="14420"/>
                  </a:lnTo>
                  <a:lnTo>
                    <a:pt x="21639" y="54667"/>
                  </a:lnTo>
                  <a:lnTo>
                    <a:pt x="52292" y="95982"/>
                  </a:lnTo>
                  <a:lnTo>
                    <a:pt x="65057" y="109604"/>
                  </a:lnTo>
                  <a:lnTo>
                    <a:pt x="64786" y="110369"/>
                  </a:lnTo>
                  <a:lnTo>
                    <a:pt x="61838" y="111217"/>
                  </a:lnTo>
                  <a:lnTo>
                    <a:pt x="22245" y="100846"/>
                  </a:lnTo>
                  <a:lnTo>
                    <a:pt x="16400" y="98577"/>
                  </a:lnTo>
                  <a:lnTo>
                    <a:pt x="12504" y="98056"/>
                  </a:lnTo>
                  <a:lnTo>
                    <a:pt x="9907" y="98701"/>
                  </a:lnTo>
                  <a:lnTo>
                    <a:pt x="8175" y="100123"/>
                  </a:lnTo>
                  <a:lnTo>
                    <a:pt x="5738" y="116345"/>
                  </a:lnTo>
                  <a:lnTo>
                    <a:pt x="12043" y="154631"/>
                  </a:lnTo>
                  <a:lnTo>
                    <a:pt x="25489" y="194532"/>
                  </a:lnTo>
                  <a:lnTo>
                    <a:pt x="42219" y="230856"/>
                  </a:lnTo>
                  <a:lnTo>
                    <a:pt x="85078" y="27263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3" name="SMARTInkShape-643"/>
            <p:cNvSpPr/>
            <p:nvPr>
              <p:custDataLst>
                <p:tags r:id="rId48"/>
              </p:custDataLst>
            </p:nvPr>
          </p:nvSpPr>
          <p:spPr>
            <a:xfrm>
              <a:off x="2991445" y="5313164"/>
              <a:ext cx="169665" cy="178376"/>
            </a:xfrm>
            <a:custGeom>
              <a:avLst/>
              <a:gdLst/>
              <a:ahLst/>
              <a:cxnLst/>
              <a:rect l="0" t="0" r="0" b="0"/>
              <a:pathLst>
                <a:path w="169665" h="178376">
                  <a:moveTo>
                    <a:pt x="0" y="160734"/>
                  </a:moveTo>
                  <a:lnTo>
                    <a:pt x="0" y="160734"/>
                  </a:lnTo>
                  <a:lnTo>
                    <a:pt x="8821" y="178375"/>
                  </a:lnTo>
                  <a:lnTo>
                    <a:pt x="26090" y="161405"/>
                  </a:lnTo>
                  <a:lnTo>
                    <a:pt x="31439" y="150780"/>
                  </a:lnTo>
                  <a:lnTo>
                    <a:pt x="32866" y="145168"/>
                  </a:lnTo>
                  <a:lnTo>
                    <a:pt x="60326" y="105333"/>
                  </a:lnTo>
                  <a:lnTo>
                    <a:pt x="86756" y="64914"/>
                  </a:lnTo>
                  <a:lnTo>
                    <a:pt x="105442" y="39171"/>
                  </a:lnTo>
                  <a:lnTo>
                    <a:pt x="122413" y="25716"/>
                  </a:lnTo>
                  <a:lnTo>
                    <a:pt x="134112" y="21351"/>
                  </a:lnTo>
                  <a:lnTo>
                    <a:pt x="140010" y="20187"/>
                  </a:lnTo>
                  <a:lnTo>
                    <a:pt x="143941" y="18419"/>
                  </a:lnTo>
                  <a:lnTo>
                    <a:pt x="146563" y="16248"/>
                  </a:lnTo>
                  <a:lnTo>
                    <a:pt x="148310" y="13809"/>
                  </a:lnTo>
                  <a:lnTo>
                    <a:pt x="169664"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4" name="SMARTInkShape-644"/>
            <p:cNvSpPr/>
            <p:nvPr>
              <p:custDataLst>
                <p:tags r:id="rId49"/>
              </p:custDataLst>
            </p:nvPr>
          </p:nvSpPr>
          <p:spPr>
            <a:xfrm>
              <a:off x="2812851" y="5259586"/>
              <a:ext cx="160736" cy="251509"/>
            </a:xfrm>
            <a:custGeom>
              <a:avLst/>
              <a:gdLst/>
              <a:ahLst/>
              <a:cxnLst/>
              <a:rect l="0" t="0" r="0" b="0"/>
              <a:pathLst>
                <a:path w="160736" h="251509">
                  <a:moveTo>
                    <a:pt x="0" y="53578"/>
                  </a:moveTo>
                  <a:lnTo>
                    <a:pt x="0" y="53578"/>
                  </a:lnTo>
                  <a:lnTo>
                    <a:pt x="993" y="62692"/>
                  </a:lnTo>
                  <a:lnTo>
                    <a:pt x="7689" y="104167"/>
                  </a:lnTo>
                  <a:lnTo>
                    <a:pt x="13562" y="145095"/>
                  </a:lnTo>
                  <a:lnTo>
                    <a:pt x="19939" y="187815"/>
                  </a:lnTo>
                  <a:lnTo>
                    <a:pt x="33016" y="224089"/>
                  </a:lnTo>
                  <a:lnTo>
                    <a:pt x="47662" y="248146"/>
                  </a:lnTo>
                  <a:lnTo>
                    <a:pt x="51618" y="250758"/>
                  </a:lnTo>
                  <a:lnTo>
                    <a:pt x="56241" y="251508"/>
                  </a:lnTo>
                  <a:lnTo>
                    <a:pt x="61306" y="251016"/>
                  </a:lnTo>
                  <a:lnTo>
                    <a:pt x="72227" y="245176"/>
                  </a:lnTo>
                  <a:lnTo>
                    <a:pt x="81710" y="236959"/>
                  </a:lnTo>
                  <a:lnTo>
                    <a:pt x="105635" y="197636"/>
                  </a:lnTo>
                  <a:lnTo>
                    <a:pt x="121839" y="158722"/>
                  </a:lnTo>
                  <a:lnTo>
                    <a:pt x="133906" y="117746"/>
                  </a:lnTo>
                  <a:lnTo>
                    <a:pt x="142088" y="75014"/>
                  </a:lnTo>
                  <a:lnTo>
                    <a:pt x="143517" y="66081"/>
                  </a:lnTo>
                  <a:lnTo>
                    <a:pt x="16073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5" name="SMARTInkShape-645"/>
            <p:cNvSpPr/>
            <p:nvPr>
              <p:custDataLst>
                <p:tags r:id="rId50"/>
              </p:custDataLst>
            </p:nvPr>
          </p:nvSpPr>
          <p:spPr>
            <a:xfrm>
              <a:off x="2553891" y="5277445"/>
              <a:ext cx="160735" cy="71439"/>
            </a:xfrm>
            <a:custGeom>
              <a:avLst/>
              <a:gdLst/>
              <a:ahLst/>
              <a:cxnLst/>
              <a:rect l="0" t="0" r="0" b="0"/>
              <a:pathLst>
                <a:path w="160735" h="71439">
                  <a:moveTo>
                    <a:pt x="0" y="0"/>
                  </a:moveTo>
                  <a:lnTo>
                    <a:pt x="0" y="0"/>
                  </a:lnTo>
                  <a:lnTo>
                    <a:pt x="38828" y="20737"/>
                  </a:lnTo>
                  <a:lnTo>
                    <a:pt x="79784" y="46020"/>
                  </a:lnTo>
                  <a:lnTo>
                    <a:pt x="117381" y="62063"/>
                  </a:lnTo>
                  <a:lnTo>
                    <a:pt x="160734" y="7143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6" name="SMARTInkShape-646"/>
            <p:cNvSpPr/>
            <p:nvPr>
              <p:custDataLst>
                <p:tags r:id="rId51"/>
              </p:custDataLst>
            </p:nvPr>
          </p:nvSpPr>
          <p:spPr>
            <a:xfrm>
              <a:off x="2236578" y="5277445"/>
              <a:ext cx="165461" cy="285089"/>
            </a:xfrm>
            <a:custGeom>
              <a:avLst/>
              <a:gdLst/>
              <a:ahLst/>
              <a:cxnLst/>
              <a:rect l="0" t="0" r="0" b="0"/>
              <a:pathLst>
                <a:path w="165461" h="285089">
                  <a:moveTo>
                    <a:pt x="76211" y="0"/>
                  </a:moveTo>
                  <a:lnTo>
                    <a:pt x="76211" y="0"/>
                  </a:lnTo>
                  <a:lnTo>
                    <a:pt x="51052" y="27805"/>
                  </a:lnTo>
                  <a:lnTo>
                    <a:pt x="24638" y="65243"/>
                  </a:lnTo>
                  <a:lnTo>
                    <a:pt x="11123" y="103507"/>
                  </a:lnTo>
                  <a:lnTo>
                    <a:pt x="2964" y="144257"/>
                  </a:lnTo>
                  <a:lnTo>
                    <a:pt x="0" y="161349"/>
                  </a:lnTo>
                  <a:lnTo>
                    <a:pt x="3910" y="185721"/>
                  </a:lnTo>
                  <a:lnTo>
                    <a:pt x="8689" y="195983"/>
                  </a:lnTo>
                  <a:lnTo>
                    <a:pt x="16766" y="203850"/>
                  </a:lnTo>
                  <a:lnTo>
                    <a:pt x="25979" y="209663"/>
                  </a:lnTo>
                  <a:lnTo>
                    <a:pt x="33380" y="212246"/>
                  </a:lnTo>
                  <a:lnTo>
                    <a:pt x="57347" y="204219"/>
                  </a:lnTo>
                  <a:lnTo>
                    <a:pt x="73118" y="191967"/>
                  </a:lnTo>
                  <a:lnTo>
                    <a:pt x="111706" y="151214"/>
                  </a:lnTo>
                  <a:lnTo>
                    <a:pt x="143215" y="110448"/>
                  </a:lnTo>
                  <a:lnTo>
                    <a:pt x="159363" y="70695"/>
                  </a:lnTo>
                  <a:lnTo>
                    <a:pt x="165460" y="36327"/>
                  </a:lnTo>
                  <a:lnTo>
                    <a:pt x="144516" y="80664"/>
                  </a:lnTo>
                  <a:lnTo>
                    <a:pt x="129768" y="119947"/>
                  </a:lnTo>
                  <a:lnTo>
                    <a:pt x="122619" y="164474"/>
                  </a:lnTo>
                  <a:lnTo>
                    <a:pt x="113326" y="205617"/>
                  </a:lnTo>
                  <a:lnTo>
                    <a:pt x="109468" y="244083"/>
                  </a:lnTo>
                  <a:lnTo>
                    <a:pt x="107312" y="249044"/>
                  </a:lnTo>
                  <a:lnTo>
                    <a:pt x="107562" y="259845"/>
                  </a:lnTo>
                  <a:lnTo>
                    <a:pt x="111674" y="283516"/>
                  </a:lnTo>
                  <a:lnTo>
                    <a:pt x="112751" y="284260"/>
                  </a:lnTo>
                  <a:lnTo>
                    <a:pt x="116594" y="285088"/>
                  </a:lnTo>
                  <a:lnTo>
                    <a:pt x="156578" y="25896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7" name="SMARTInkShape-647"/>
            <p:cNvSpPr/>
            <p:nvPr>
              <p:custDataLst>
                <p:tags r:id="rId52"/>
              </p:custDataLst>
            </p:nvPr>
          </p:nvSpPr>
          <p:spPr>
            <a:xfrm>
              <a:off x="1822037" y="5063269"/>
              <a:ext cx="338455" cy="454915"/>
            </a:xfrm>
            <a:custGeom>
              <a:avLst/>
              <a:gdLst/>
              <a:ahLst/>
              <a:cxnLst/>
              <a:rect l="0" t="0" r="0" b="0"/>
              <a:pathLst>
                <a:path w="338455" h="454915">
                  <a:moveTo>
                    <a:pt x="53197" y="8794"/>
                  </a:moveTo>
                  <a:lnTo>
                    <a:pt x="53197" y="8794"/>
                  </a:lnTo>
                  <a:lnTo>
                    <a:pt x="53197" y="13533"/>
                  </a:lnTo>
                  <a:lnTo>
                    <a:pt x="61299" y="48933"/>
                  </a:lnTo>
                  <a:lnTo>
                    <a:pt x="59318" y="81103"/>
                  </a:lnTo>
                  <a:lnTo>
                    <a:pt x="54406" y="116122"/>
                  </a:lnTo>
                  <a:lnTo>
                    <a:pt x="46307" y="159823"/>
                  </a:lnTo>
                  <a:lnTo>
                    <a:pt x="39029" y="198844"/>
                  </a:lnTo>
                  <a:lnTo>
                    <a:pt x="35439" y="232123"/>
                  </a:lnTo>
                  <a:lnTo>
                    <a:pt x="29525" y="269544"/>
                  </a:lnTo>
                  <a:lnTo>
                    <a:pt x="24378" y="309412"/>
                  </a:lnTo>
                  <a:lnTo>
                    <a:pt x="16877" y="344590"/>
                  </a:lnTo>
                  <a:lnTo>
                    <a:pt x="10194" y="387883"/>
                  </a:lnTo>
                  <a:lnTo>
                    <a:pt x="3953" y="430543"/>
                  </a:lnTo>
                  <a:lnTo>
                    <a:pt x="0" y="444961"/>
                  </a:lnTo>
                  <a:lnTo>
                    <a:pt x="12081" y="408940"/>
                  </a:lnTo>
                  <a:lnTo>
                    <a:pt x="18397" y="367447"/>
                  </a:lnTo>
                  <a:lnTo>
                    <a:pt x="31404" y="323680"/>
                  </a:lnTo>
                  <a:lnTo>
                    <a:pt x="36818" y="289947"/>
                  </a:lnTo>
                  <a:lnTo>
                    <a:pt x="44706" y="248533"/>
                  </a:lnTo>
                  <a:lnTo>
                    <a:pt x="56260" y="204316"/>
                  </a:lnTo>
                  <a:lnTo>
                    <a:pt x="64000" y="164897"/>
                  </a:lnTo>
                  <a:lnTo>
                    <a:pt x="74403" y="120988"/>
                  </a:lnTo>
                  <a:lnTo>
                    <a:pt x="88965" y="79033"/>
                  </a:lnTo>
                  <a:lnTo>
                    <a:pt x="103805" y="35425"/>
                  </a:lnTo>
                  <a:lnTo>
                    <a:pt x="112731" y="11724"/>
                  </a:lnTo>
                  <a:lnTo>
                    <a:pt x="124480" y="0"/>
                  </a:lnTo>
                  <a:lnTo>
                    <a:pt x="124621" y="12305"/>
                  </a:lnTo>
                  <a:lnTo>
                    <a:pt x="121983" y="17960"/>
                  </a:lnTo>
                  <a:lnTo>
                    <a:pt x="119890" y="20858"/>
                  </a:lnTo>
                  <a:lnTo>
                    <a:pt x="115540" y="60161"/>
                  </a:lnTo>
                  <a:lnTo>
                    <a:pt x="108801" y="104526"/>
                  </a:lnTo>
                  <a:lnTo>
                    <a:pt x="104730" y="138361"/>
                  </a:lnTo>
                  <a:lnTo>
                    <a:pt x="100905" y="167582"/>
                  </a:lnTo>
                  <a:lnTo>
                    <a:pt x="99205" y="203721"/>
                  </a:lnTo>
                  <a:lnTo>
                    <a:pt x="98450" y="237641"/>
                  </a:lnTo>
                  <a:lnTo>
                    <a:pt x="98025" y="279337"/>
                  </a:lnTo>
                  <a:lnTo>
                    <a:pt x="100545" y="315835"/>
                  </a:lnTo>
                  <a:lnTo>
                    <a:pt x="110285" y="358391"/>
                  </a:lnTo>
                  <a:lnTo>
                    <a:pt x="128893" y="399171"/>
                  </a:lnTo>
                  <a:lnTo>
                    <a:pt x="157545" y="441274"/>
                  </a:lnTo>
                  <a:lnTo>
                    <a:pt x="166712" y="449054"/>
                  </a:lnTo>
                  <a:lnTo>
                    <a:pt x="175086" y="452512"/>
                  </a:lnTo>
                  <a:lnTo>
                    <a:pt x="197657" y="454914"/>
                  </a:lnTo>
                  <a:lnTo>
                    <a:pt x="207029" y="449824"/>
                  </a:lnTo>
                  <a:lnTo>
                    <a:pt x="228898" y="429938"/>
                  </a:lnTo>
                  <a:lnTo>
                    <a:pt x="260621" y="388608"/>
                  </a:lnTo>
                  <a:lnTo>
                    <a:pt x="281485" y="352718"/>
                  </a:lnTo>
                  <a:lnTo>
                    <a:pt x="296765" y="310958"/>
                  </a:lnTo>
                  <a:lnTo>
                    <a:pt x="310244" y="276256"/>
                  </a:lnTo>
                  <a:lnTo>
                    <a:pt x="318946" y="238455"/>
                  </a:lnTo>
                  <a:lnTo>
                    <a:pt x="330520" y="195986"/>
                  </a:lnTo>
                  <a:lnTo>
                    <a:pt x="336450" y="166783"/>
                  </a:lnTo>
                  <a:lnTo>
                    <a:pt x="338454" y="126101"/>
                  </a:lnTo>
                  <a:lnTo>
                    <a:pt x="337858" y="107812"/>
                  </a:lnTo>
                  <a:lnTo>
                    <a:pt x="330017" y="8023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249" name="SMARTInkShape-648"/>
          <p:cNvSpPr/>
          <p:nvPr>
            <p:custDataLst>
              <p:tags r:id="rId7"/>
            </p:custDataLst>
          </p:nvPr>
        </p:nvSpPr>
        <p:spPr>
          <a:xfrm>
            <a:off x="6991945" y="4330898"/>
            <a:ext cx="17615" cy="464345"/>
          </a:xfrm>
          <a:custGeom>
            <a:avLst/>
            <a:gdLst/>
            <a:ahLst/>
            <a:cxnLst/>
            <a:rect l="0" t="0" r="0" b="0"/>
            <a:pathLst>
              <a:path w="17615" h="464345">
                <a:moveTo>
                  <a:pt x="0" y="0"/>
                </a:moveTo>
                <a:lnTo>
                  <a:pt x="0" y="0"/>
                </a:lnTo>
                <a:lnTo>
                  <a:pt x="4740" y="9481"/>
                </a:lnTo>
                <a:lnTo>
                  <a:pt x="8101" y="46706"/>
                </a:lnTo>
                <a:lnTo>
                  <a:pt x="8684" y="88584"/>
                </a:lnTo>
                <a:lnTo>
                  <a:pt x="8881" y="133107"/>
                </a:lnTo>
                <a:lnTo>
                  <a:pt x="8915" y="175699"/>
                </a:lnTo>
                <a:lnTo>
                  <a:pt x="8925" y="213455"/>
                </a:lnTo>
                <a:lnTo>
                  <a:pt x="8929" y="257028"/>
                </a:lnTo>
                <a:lnTo>
                  <a:pt x="13670" y="299399"/>
                </a:lnTo>
                <a:lnTo>
                  <a:pt x="15997" y="329850"/>
                </a:lnTo>
                <a:lnTo>
                  <a:pt x="17031" y="359921"/>
                </a:lnTo>
                <a:lnTo>
                  <a:pt x="17614" y="401764"/>
                </a:lnTo>
                <a:lnTo>
                  <a:pt x="16794" y="428052"/>
                </a:lnTo>
                <a:lnTo>
                  <a:pt x="8929" y="46434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259" name="SMARTInkShape-Group121"/>
          <p:cNvGrpSpPr/>
          <p:nvPr/>
        </p:nvGrpSpPr>
        <p:grpSpPr>
          <a:xfrm>
            <a:off x="4652367" y="3687961"/>
            <a:ext cx="2750344" cy="1518048"/>
            <a:chOff x="4652367" y="3687961"/>
            <a:chExt cx="2750344" cy="1518048"/>
          </a:xfrm>
        </p:grpSpPr>
        <p:sp>
          <p:nvSpPr>
            <p:cNvPr id="250" name="SMARTInkShape-649"/>
            <p:cNvSpPr/>
            <p:nvPr>
              <p:custDataLst>
                <p:tags r:id="rId35"/>
              </p:custDataLst>
            </p:nvPr>
          </p:nvSpPr>
          <p:spPr>
            <a:xfrm>
              <a:off x="5259586" y="5143880"/>
              <a:ext cx="1259086" cy="62129"/>
            </a:xfrm>
            <a:custGeom>
              <a:avLst/>
              <a:gdLst/>
              <a:ahLst/>
              <a:cxnLst/>
              <a:rect l="0" t="0" r="0" b="0"/>
              <a:pathLst>
                <a:path w="1259086" h="62129">
                  <a:moveTo>
                    <a:pt x="1259085" y="35339"/>
                  </a:moveTo>
                  <a:lnTo>
                    <a:pt x="1259085" y="35339"/>
                  </a:lnTo>
                  <a:lnTo>
                    <a:pt x="1214940" y="28271"/>
                  </a:lnTo>
                  <a:lnTo>
                    <a:pt x="1183903" y="26244"/>
                  </a:lnTo>
                  <a:lnTo>
                    <a:pt x="1150265" y="22036"/>
                  </a:lnTo>
                  <a:lnTo>
                    <a:pt x="1115471" y="16858"/>
                  </a:lnTo>
                  <a:lnTo>
                    <a:pt x="1078178" y="12242"/>
                  </a:lnTo>
                  <a:lnTo>
                    <a:pt x="1035146" y="10191"/>
                  </a:lnTo>
                  <a:lnTo>
                    <a:pt x="992208" y="9279"/>
                  </a:lnTo>
                  <a:lnTo>
                    <a:pt x="949973" y="7881"/>
                  </a:lnTo>
                  <a:lnTo>
                    <a:pt x="908051" y="3953"/>
                  </a:lnTo>
                  <a:lnTo>
                    <a:pt x="863622" y="1545"/>
                  </a:lnTo>
                  <a:lnTo>
                    <a:pt x="820395" y="476"/>
                  </a:lnTo>
                  <a:lnTo>
                    <a:pt x="784645" y="0"/>
                  </a:lnTo>
                  <a:lnTo>
                    <a:pt x="741637" y="2434"/>
                  </a:lnTo>
                  <a:lnTo>
                    <a:pt x="717667" y="4472"/>
                  </a:lnTo>
                  <a:lnTo>
                    <a:pt x="692756" y="5832"/>
                  </a:lnTo>
                  <a:lnTo>
                    <a:pt x="667221" y="6737"/>
                  </a:lnTo>
                  <a:lnTo>
                    <a:pt x="641267" y="7342"/>
                  </a:lnTo>
                  <a:lnTo>
                    <a:pt x="615034" y="8736"/>
                  </a:lnTo>
                  <a:lnTo>
                    <a:pt x="588617" y="10658"/>
                  </a:lnTo>
                  <a:lnTo>
                    <a:pt x="562075" y="12932"/>
                  </a:lnTo>
                  <a:lnTo>
                    <a:pt x="534459" y="15439"/>
                  </a:lnTo>
                  <a:lnTo>
                    <a:pt x="506126" y="18104"/>
                  </a:lnTo>
                  <a:lnTo>
                    <a:pt x="477315" y="20871"/>
                  </a:lnTo>
                  <a:lnTo>
                    <a:pt x="447196" y="22717"/>
                  </a:lnTo>
                  <a:lnTo>
                    <a:pt x="416200" y="23948"/>
                  </a:lnTo>
                  <a:lnTo>
                    <a:pt x="384623" y="24768"/>
                  </a:lnTo>
                  <a:lnTo>
                    <a:pt x="352657" y="26307"/>
                  </a:lnTo>
                  <a:lnTo>
                    <a:pt x="320433" y="28325"/>
                  </a:lnTo>
                  <a:lnTo>
                    <a:pt x="288035" y="30663"/>
                  </a:lnTo>
                  <a:lnTo>
                    <a:pt x="254532" y="34205"/>
                  </a:lnTo>
                  <a:lnTo>
                    <a:pt x="220289" y="38552"/>
                  </a:lnTo>
                  <a:lnTo>
                    <a:pt x="185555" y="43433"/>
                  </a:lnTo>
                  <a:lnTo>
                    <a:pt x="149500" y="47681"/>
                  </a:lnTo>
                  <a:lnTo>
                    <a:pt x="0" y="6212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1" name="SMARTInkShape-650"/>
            <p:cNvSpPr/>
            <p:nvPr>
              <p:custDataLst>
                <p:tags r:id="rId36"/>
              </p:custDataLst>
            </p:nvPr>
          </p:nvSpPr>
          <p:spPr>
            <a:xfrm>
              <a:off x="7063382" y="4448516"/>
              <a:ext cx="339329" cy="494925"/>
            </a:xfrm>
            <a:custGeom>
              <a:avLst/>
              <a:gdLst/>
              <a:ahLst/>
              <a:cxnLst/>
              <a:rect l="0" t="0" r="0" b="0"/>
              <a:pathLst>
                <a:path w="339329" h="494925">
                  <a:moveTo>
                    <a:pt x="339328" y="43116"/>
                  </a:moveTo>
                  <a:lnTo>
                    <a:pt x="339328" y="43116"/>
                  </a:lnTo>
                  <a:lnTo>
                    <a:pt x="317419" y="25947"/>
                  </a:lnTo>
                  <a:lnTo>
                    <a:pt x="275921" y="4617"/>
                  </a:lnTo>
                  <a:lnTo>
                    <a:pt x="254616" y="290"/>
                  </a:lnTo>
                  <a:lnTo>
                    <a:pt x="226034" y="0"/>
                  </a:lnTo>
                  <a:lnTo>
                    <a:pt x="210923" y="3448"/>
                  </a:lnTo>
                  <a:lnTo>
                    <a:pt x="206100" y="8734"/>
                  </a:lnTo>
                  <a:lnTo>
                    <a:pt x="200741" y="25189"/>
                  </a:lnTo>
                  <a:lnTo>
                    <a:pt x="207204" y="66248"/>
                  </a:lnTo>
                  <a:lnTo>
                    <a:pt x="216946" y="106635"/>
                  </a:lnTo>
                  <a:lnTo>
                    <a:pt x="226118" y="143737"/>
                  </a:lnTo>
                  <a:lnTo>
                    <a:pt x="239860" y="179865"/>
                  </a:lnTo>
                  <a:lnTo>
                    <a:pt x="251758" y="220447"/>
                  </a:lnTo>
                  <a:lnTo>
                    <a:pt x="261567" y="263890"/>
                  </a:lnTo>
                  <a:lnTo>
                    <a:pt x="270758" y="303441"/>
                  </a:lnTo>
                  <a:lnTo>
                    <a:pt x="275024" y="340294"/>
                  </a:lnTo>
                  <a:lnTo>
                    <a:pt x="276023" y="369664"/>
                  </a:lnTo>
                  <a:lnTo>
                    <a:pt x="273938" y="411730"/>
                  </a:lnTo>
                  <a:lnTo>
                    <a:pt x="264344" y="447872"/>
                  </a:lnTo>
                  <a:lnTo>
                    <a:pt x="251075" y="467866"/>
                  </a:lnTo>
                  <a:lnTo>
                    <a:pt x="225095" y="486358"/>
                  </a:lnTo>
                  <a:lnTo>
                    <a:pt x="192262" y="494924"/>
                  </a:lnTo>
                  <a:lnTo>
                    <a:pt x="147918" y="492722"/>
                  </a:lnTo>
                  <a:lnTo>
                    <a:pt x="111297" y="485786"/>
                  </a:lnTo>
                  <a:lnTo>
                    <a:pt x="72256" y="474552"/>
                  </a:lnTo>
                  <a:lnTo>
                    <a:pt x="0" y="44495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2" name="SMARTInkShape-651"/>
            <p:cNvSpPr/>
            <p:nvPr>
              <p:custDataLst>
                <p:tags r:id="rId37"/>
              </p:custDataLst>
            </p:nvPr>
          </p:nvSpPr>
          <p:spPr>
            <a:xfrm>
              <a:off x="6884788" y="4484523"/>
              <a:ext cx="223243" cy="69617"/>
            </a:xfrm>
            <a:custGeom>
              <a:avLst/>
              <a:gdLst/>
              <a:ahLst/>
              <a:cxnLst/>
              <a:rect l="0" t="0" r="0" b="0"/>
              <a:pathLst>
                <a:path w="223243" h="69617">
                  <a:moveTo>
                    <a:pt x="0" y="7109"/>
                  </a:moveTo>
                  <a:lnTo>
                    <a:pt x="0" y="7109"/>
                  </a:lnTo>
                  <a:lnTo>
                    <a:pt x="31787" y="42"/>
                  </a:lnTo>
                  <a:lnTo>
                    <a:pt x="50839" y="0"/>
                  </a:lnTo>
                  <a:lnTo>
                    <a:pt x="95050" y="10718"/>
                  </a:lnTo>
                  <a:lnTo>
                    <a:pt x="126189" y="23109"/>
                  </a:lnTo>
                  <a:lnTo>
                    <a:pt x="168699" y="47965"/>
                  </a:lnTo>
                  <a:lnTo>
                    <a:pt x="199999" y="65577"/>
                  </a:lnTo>
                  <a:lnTo>
                    <a:pt x="223242" y="6961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3" name="SMARTInkShape-652"/>
            <p:cNvSpPr/>
            <p:nvPr>
              <p:custDataLst>
                <p:tags r:id="rId38"/>
              </p:custDataLst>
            </p:nvPr>
          </p:nvSpPr>
          <p:spPr>
            <a:xfrm>
              <a:off x="6501226" y="4313039"/>
              <a:ext cx="267477" cy="496205"/>
            </a:xfrm>
            <a:custGeom>
              <a:avLst/>
              <a:gdLst/>
              <a:ahLst/>
              <a:cxnLst/>
              <a:rect l="0" t="0" r="0" b="0"/>
              <a:pathLst>
                <a:path w="267477" h="496205">
                  <a:moveTo>
                    <a:pt x="62094" y="0"/>
                  </a:moveTo>
                  <a:lnTo>
                    <a:pt x="62094" y="0"/>
                  </a:lnTo>
                  <a:lnTo>
                    <a:pt x="62094" y="42810"/>
                  </a:lnTo>
                  <a:lnTo>
                    <a:pt x="57354" y="87170"/>
                  </a:lnTo>
                  <a:lnTo>
                    <a:pt x="46863" y="130733"/>
                  </a:lnTo>
                  <a:lnTo>
                    <a:pt x="35236" y="174321"/>
                  </a:lnTo>
                  <a:lnTo>
                    <a:pt x="23384" y="215893"/>
                  </a:lnTo>
                  <a:lnTo>
                    <a:pt x="11160" y="256524"/>
                  </a:lnTo>
                  <a:lnTo>
                    <a:pt x="2727" y="300679"/>
                  </a:lnTo>
                  <a:lnTo>
                    <a:pt x="0" y="335575"/>
                  </a:lnTo>
                  <a:lnTo>
                    <a:pt x="4449" y="358721"/>
                  </a:lnTo>
                  <a:lnTo>
                    <a:pt x="7789" y="364162"/>
                  </a:lnTo>
                  <a:lnTo>
                    <a:pt x="12000" y="367790"/>
                  </a:lnTo>
                  <a:lnTo>
                    <a:pt x="21970" y="371822"/>
                  </a:lnTo>
                  <a:lnTo>
                    <a:pt x="33017" y="373614"/>
                  </a:lnTo>
                  <a:lnTo>
                    <a:pt x="71056" y="367232"/>
                  </a:lnTo>
                  <a:lnTo>
                    <a:pt x="111860" y="348985"/>
                  </a:lnTo>
                  <a:lnTo>
                    <a:pt x="122577" y="344282"/>
                  </a:lnTo>
                  <a:lnTo>
                    <a:pt x="136601" y="344176"/>
                  </a:lnTo>
                  <a:lnTo>
                    <a:pt x="160376" y="347451"/>
                  </a:lnTo>
                  <a:lnTo>
                    <a:pt x="164326" y="350696"/>
                  </a:lnTo>
                  <a:lnTo>
                    <a:pt x="173634" y="367501"/>
                  </a:lnTo>
                  <a:lnTo>
                    <a:pt x="183918" y="404779"/>
                  </a:lnTo>
                  <a:lnTo>
                    <a:pt x="186691" y="444948"/>
                  </a:lnTo>
                  <a:lnTo>
                    <a:pt x="189700" y="480531"/>
                  </a:lnTo>
                  <a:lnTo>
                    <a:pt x="191814" y="487042"/>
                  </a:lnTo>
                  <a:lnTo>
                    <a:pt x="197191" y="491382"/>
                  </a:lnTo>
                  <a:lnTo>
                    <a:pt x="213749" y="496204"/>
                  </a:lnTo>
                  <a:lnTo>
                    <a:pt x="221737" y="495506"/>
                  </a:lnTo>
                  <a:lnTo>
                    <a:pt x="235902" y="489438"/>
                  </a:lnTo>
                  <a:lnTo>
                    <a:pt x="267476" y="46434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4" name="SMARTInkShape-653"/>
            <p:cNvSpPr/>
            <p:nvPr>
              <p:custDataLst>
                <p:tags r:id="rId39"/>
              </p:custDataLst>
            </p:nvPr>
          </p:nvSpPr>
          <p:spPr>
            <a:xfrm>
              <a:off x="6117991" y="4357687"/>
              <a:ext cx="186365" cy="607220"/>
            </a:xfrm>
            <a:custGeom>
              <a:avLst/>
              <a:gdLst/>
              <a:ahLst/>
              <a:cxnLst/>
              <a:rect l="0" t="0" r="0" b="0"/>
              <a:pathLst>
                <a:path w="186365" h="607220">
                  <a:moveTo>
                    <a:pt x="141720" y="0"/>
                  </a:moveTo>
                  <a:lnTo>
                    <a:pt x="141720" y="0"/>
                  </a:lnTo>
                  <a:lnTo>
                    <a:pt x="97157" y="29116"/>
                  </a:lnTo>
                  <a:lnTo>
                    <a:pt x="55405" y="60910"/>
                  </a:lnTo>
                  <a:lnTo>
                    <a:pt x="11993" y="100112"/>
                  </a:lnTo>
                  <a:lnTo>
                    <a:pt x="2741" y="116094"/>
                  </a:lnTo>
                  <a:lnTo>
                    <a:pt x="0" y="136594"/>
                  </a:lnTo>
                  <a:lnTo>
                    <a:pt x="3927" y="156779"/>
                  </a:lnTo>
                  <a:lnTo>
                    <a:pt x="11356" y="166583"/>
                  </a:lnTo>
                  <a:lnTo>
                    <a:pt x="21273" y="173255"/>
                  </a:lnTo>
                  <a:lnTo>
                    <a:pt x="32294" y="176221"/>
                  </a:lnTo>
                  <a:lnTo>
                    <a:pt x="41162" y="174894"/>
                  </a:lnTo>
                  <a:lnTo>
                    <a:pt x="77929" y="157764"/>
                  </a:lnTo>
                  <a:lnTo>
                    <a:pt x="117464" y="129177"/>
                  </a:lnTo>
                  <a:lnTo>
                    <a:pt x="152784" y="89662"/>
                  </a:lnTo>
                  <a:lnTo>
                    <a:pt x="171980" y="65814"/>
                  </a:lnTo>
                  <a:lnTo>
                    <a:pt x="178467" y="54558"/>
                  </a:lnTo>
                  <a:lnTo>
                    <a:pt x="186327" y="44700"/>
                  </a:lnTo>
                  <a:lnTo>
                    <a:pt x="186364" y="83732"/>
                  </a:lnTo>
                  <a:lnTo>
                    <a:pt x="180230" y="126894"/>
                  </a:lnTo>
                  <a:lnTo>
                    <a:pt x="177273" y="170882"/>
                  </a:lnTo>
                  <a:lnTo>
                    <a:pt x="171546" y="211917"/>
                  </a:lnTo>
                  <a:lnTo>
                    <a:pt x="169859" y="244006"/>
                  </a:lnTo>
                  <a:lnTo>
                    <a:pt x="164168" y="281319"/>
                  </a:lnTo>
                  <a:lnTo>
                    <a:pt x="161618" y="312223"/>
                  </a:lnTo>
                  <a:lnTo>
                    <a:pt x="159494" y="345141"/>
                  </a:lnTo>
                  <a:lnTo>
                    <a:pt x="153710" y="380407"/>
                  </a:lnTo>
                  <a:lnTo>
                    <a:pt x="151254" y="421636"/>
                  </a:lnTo>
                  <a:lnTo>
                    <a:pt x="150769" y="462963"/>
                  </a:lnTo>
                  <a:lnTo>
                    <a:pt x="150673" y="502767"/>
                  </a:lnTo>
                  <a:lnTo>
                    <a:pt x="150657" y="544189"/>
                  </a:lnTo>
                  <a:lnTo>
                    <a:pt x="153296" y="580620"/>
                  </a:lnTo>
                  <a:lnTo>
                    <a:pt x="155390" y="589487"/>
                  </a:lnTo>
                  <a:lnTo>
                    <a:pt x="158771" y="595397"/>
                  </a:lnTo>
                  <a:lnTo>
                    <a:pt x="177438" y="6072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5" name="SMARTInkShape-654"/>
            <p:cNvSpPr/>
            <p:nvPr>
              <p:custDataLst>
                <p:tags r:id="rId40"/>
              </p:custDataLst>
            </p:nvPr>
          </p:nvSpPr>
          <p:spPr>
            <a:xfrm>
              <a:off x="5991820" y="4170164"/>
              <a:ext cx="35720" cy="8930"/>
            </a:xfrm>
            <a:custGeom>
              <a:avLst/>
              <a:gdLst/>
              <a:ahLst/>
              <a:cxnLst/>
              <a:rect l="0" t="0" r="0" b="0"/>
              <a:pathLst>
                <a:path w="35720" h="8930">
                  <a:moveTo>
                    <a:pt x="0" y="8929"/>
                  </a:moveTo>
                  <a:lnTo>
                    <a:pt x="0" y="8929"/>
                  </a:lnTo>
                  <a:lnTo>
                    <a:pt x="9113" y="7937"/>
                  </a:lnTo>
                  <a:lnTo>
                    <a:pt x="3571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6" name="SMARTInkShape-655"/>
            <p:cNvSpPr/>
            <p:nvPr>
              <p:custDataLst>
                <p:tags r:id="rId41"/>
              </p:custDataLst>
            </p:nvPr>
          </p:nvSpPr>
          <p:spPr>
            <a:xfrm>
              <a:off x="5848945" y="4357687"/>
              <a:ext cx="53579" cy="339328"/>
            </a:xfrm>
            <a:custGeom>
              <a:avLst/>
              <a:gdLst/>
              <a:ahLst/>
              <a:cxnLst/>
              <a:rect l="0" t="0" r="0" b="0"/>
              <a:pathLst>
                <a:path w="53579" h="339328">
                  <a:moveTo>
                    <a:pt x="0" y="0"/>
                  </a:moveTo>
                  <a:lnTo>
                    <a:pt x="0" y="0"/>
                  </a:lnTo>
                  <a:lnTo>
                    <a:pt x="18092" y="20738"/>
                  </a:lnTo>
                  <a:lnTo>
                    <a:pt x="35739" y="60899"/>
                  </a:lnTo>
                  <a:lnTo>
                    <a:pt x="49612" y="100182"/>
                  </a:lnTo>
                  <a:lnTo>
                    <a:pt x="53056" y="141209"/>
                  </a:lnTo>
                  <a:lnTo>
                    <a:pt x="53422" y="177108"/>
                  </a:lnTo>
                  <a:lnTo>
                    <a:pt x="50863" y="208690"/>
                  </a:lnTo>
                  <a:lnTo>
                    <a:pt x="47411" y="241580"/>
                  </a:lnTo>
                  <a:lnTo>
                    <a:pt x="45467" y="285010"/>
                  </a:lnTo>
                  <a:lnTo>
                    <a:pt x="44810" y="321617"/>
                  </a:lnTo>
                  <a:lnTo>
                    <a:pt x="45711" y="335425"/>
                  </a:lnTo>
                  <a:lnTo>
                    <a:pt x="53578" y="33932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7" name="SMARTInkShape-656"/>
            <p:cNvSpPr/>
            <p:nvPr>
              <p:custDataLst>
                <p:tags r:id="rId42"/>
              </p:custDataLst>
            </p:nvPr>
          </p:nvSpPr>
          <p:spPr>
            <a:xfrm>
              <a:off x="5366751" y="4055563"/>
              <a:ext cx="372668" cy="626891"/>
            </a:xfrm>
            <a:custGeom>
              <a:avLst/>
              <a:gdLst/>
              <a:ahLst/>
              <a:cxnLst/>
              <a:rect l="0" t="0" r="0" b="0"/>
              <a:pathLst>
                <a:path w="372668" h="626891">
                  <a:moveTo>
                    <a:pt x="53569" y="123530"/>
                  </a:moveTo>
                  <a:lnTo>
                    <a:pt x="53569" y="123530"/>
                  </a:lnTo>
                  <a:lnTo>
                    <a:pt x="53569" y="157869"/>
                  </a:lnTo>
                  <a:lnTo>
                    <a:pt x="46440" y="201825"/>
                  </a:lnTo>
                  <a:lnTo>
                    <a:pt x="38338" y="236908"/>
                  </a:lnTo>
                  <a:lnTo>
                    <a:pt x="29653" y="271445"/>
                  </a:lnTo>
                  <a:lnTo>
                    <a:pt x="21789" y="303949"/>
                  </a:lnTo>
                  <a:lnTo>
                    <a:pt x="18025" y="346983"/>
                  </a:lnTo>
                  <a:lnTo>
                    <a:pt x="12059" y="380900"/>
                  </a:lnTo>
                  <a:lnTo>
                    <a:pt x="9851" y="415644"/>
                  </a:lnTo>
                  <a:lnTo>
                    <a:pt x="8203" y="451074"/>
                  </a:lnTo>
                  <a:lnTo>
                    <a:pt x="2865" y="485715"/>
                  </a:lnTo>
                  <a:lnTo>
                    <a:pt x="843" y="518248"/>
                  </a:lnTo>
                  <a:lnTo>
                    <a:pt x="243" y="561291"/>
                  </a:lnTo>
                  <a:lnTo>
                    <a:pt x="41" y="604010"/>
                  </a:lnTo>
                  <a:lnTo>
                    <a:pt x="0" y="626890"/>
                  </a:lnTo>
                  <a:lnTo>
                    <a:pt x="990" y="626783"/>
                  </a:lnTo>
                  <a:lnTo>
                    <a:pt x="4735" y="621373"/>
                  </a:lnTo>
                  <a:lnTo>
                    <a:pt x="11015" y="588182"/>
                  </a:lnTo>
                  <a:lnTo>
                    <a:pt x="18472" y="552247"/>
                  </a:lnTo>
                  <a:lnTo>
                    <a:pt x="29879" y="509289"/>
                  </a:lnTo>
                  <a:lnTo>
                    <a:pt x="35551" y="465011"/>
                  </a:lnTo>
                  <a:lnTo>
                    <a:pt x="42497" y="429873"/>
                  </a:lnTo>
                  <a:lnTo>
                    <a:pt x="50840" y="394325"/>
                  </a:lnTo>
                  <a:lnTo>
                    <a:pt x="59595" y="358657"/>
                  </a:lnTo>
                  <a:lnTo>
                    <a:pt x="68473" y="322954"/>
                  </a:lnTo>
                  <a:lnTo>
                    <a:pt x="77388" y="287240"/>
                  </a:lnTo>
                  <a:lnTo>
                    <a:pt x="86313" y="251523"/>
                  </a:lnTo>
                  <a:lnTo>
                    <a:pt x="95241" y="216796"/>
                  </a:lnTo>
                  <a:lnTo>
                    <a:pt x="107147" y="175246"/>
                  </a:lnTo>
                  <a:lnTo>
                    <a:pt x="119053" y="133856"/>
                  </a:lnTo>
                  <a:lnTo>
                    <a:pt x="141004" y="90642"/>
                  </a:lnTo>
                  <a:lnTo>
                    <a:pt x="159145" y="59818"/>
                  </a:lnTo>
                  <a:lnTo>
                    <a:pt x="194111" y="27050"/>
                  </a:lnTo>
                  <a:lnTo>
                    <a:pt x="215707" y="13695"/>
                  </a:lnTo>
                  <a:lnTo>
                    <a:pt x="254845" y="1857"/>
                  </a:lnTo>
                  <a:lnTo>
                    <a:pt x="274324" y="0"/>
                  </a:lnTo>
                  <a:lnTo>
                    <a:pt x="307604" y="8436"/>
                  </a:lnTo>
                  <a:lnTo>
                    <a:pt x="340147" y="22927"/>
                  </a:lnTo>
                  <a:lnTo>
                    <a:pt x="353247" y="32846"/>
                  </a:lnTo>
                  <a:lnTo>
                    <a:pt x="367039" y="54328"/>
                  </a:lnTo>
                  <a:lnTo>
                    <a:pt x="372667" y="79544"/>
                  </a:lnTo>
                  <a:lnTo>
                    <a:pt x="368693" y="94390"/>
                  </a:lnTo>
                  <a:lnTo>
                    <a:pt x="360312" y="106610"/>
                  </a:lnTo>
                  <a:lnTo>
                    <a:pt x="328254" y="130587"/>
                  </a:lnTo>
                  <a:lnTo>
                    <a:pt x="293486" y="142930"/>
                  </a:lnTo>
                  <a:lnTo>
                    <a:pt x="256697" y="156981"/>
                  </a:lnTo>
                  <a:lnTo>
                    <a:pt x="223667" y="171255"/>
                  </a:lnTo>
                  <a:lnTo>
                    <a:pt x="185879" y="182209"/>
                  </a:lnTo>
                  <a:lnTo>
                    <a:pt x="159800" y="193724"/>
                  </a:lnTo>
                  <a:lnTo>
                    <a:pt x="122179" y="220629"/>
                  </a:lnTo>
                  <a:lnTo>
                    <a:pt x="102914" y="233162"/>
                  </a:lnTo>
                  <a:lnTo>
                    <a:pt x="74044" y="268104"/>
                  </a:lnTo>
                  <a:lnTo>
                    <a:pt x="67629" y="287665"/>
                  </a:lnTo>
                  <a:lnTo>
                    <a:pt x="65772" y="310581"/>
                  </a:lnTo>
                  <a:lnTo>
                    <a:pt x="71297" y="348396"/>
                  </a:lnTo>
                  <a:lnTo>
                    <a:pt x="91267" y="391831"/>
                  </a:lnTo>
                  <a:lnTo>
                    <a:pt x="116729" y="426410"/>
                  </a:lnTo>
                  <a:lnTo>
                    <a:pt x="157787" y="468769"/>
                  </a:lnTo>
                  <a:lnTo>
                    <a:pt x="199423" y="509489"/>
                  </a:lnTo>
                  <a:lnTo>
                    <a:pt x="242269" y="536115"/>
                  </a:lnTo>
                  <a:lnTo>
                    <a:pt x="259475" y="540065"/>
                  </a:lnTo>
                  <a:lnTo>
                    <a:pt x="267238" y="539135"/>
                  </a:lnTo>
                  <a:lnTo>
                    <a:pt x="294670" y="52536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8" name="SMARTInkShape-657"/>
            <p:cNvSpPr/>
            <p:nvPr>
              <p:custDataLst>
                <p:tags r:id="rId43"/>
              </p:custDataLst>
            </p:nvPr>
          </p:nvSpPr>
          <p:spPr>
            <a:xfrm>
              <a:off x="4652367" y="3687961"/>
              <a:ext cx="568327" cy="875110"/>
            </a:xfrm>
            <a:custGeom>
              <a:avLst/>
              <a:gdLst/>
              <a:ahLst/>
              <a:cxnLst/>
              <a:rect l="0" t="0" r="0" b="0"/>
              <a:pathLst>
                <a:path w="568327" h="875110">
                  <a:moveTo>
                    <a:pt x="8929" y="0"/>
                  </a:moveTo>
                  <a:lnTo>
                    <a:pt x="8929" y="0"/>
                  </a:lnTo>
                  <a:lnTo>
                    <a:pt x="23188" y="992"/>
                  </a:lnTo>
                  <a:lnTo>
                    <a:pt x="41376" y="9113"/>
                  </a:lnTo>
                  <a:lnTo>
                    <a:pt x="83930" y="36367"/>
                  </a:lnTo>
                  <a:lnTo>
                    <a:pt x="128131" y="58563"/>
                  </a:lnTo>
                  <a:lnTo>
                    <a:pt x="168516" y="80800"/>
                  </a:lnTo>
                  <a:lnTo>
                    <a:pt x="205155" y="101876"/>
                  </a:lnTo>
                  <a:lnTo>
                    <a:pt x="243702" y="125149"/>
                  </a:lnTo>
                  <a:lnTo>
                    <a:pt x="284499" y="153595"/>
                  </a:lnTo>
                  <a:lnTo>
                    <a:pt x="328351" y="186884"/>
                  </a:lnTo>
                  <a:lnTo>
                    <a:pt x="372584" y="216244"/>
                  </a:lnTo>
                  <a:lnTo>
                    <a:pt x="410279" y="245672"/>
                  </a:lnTo>
                  <a:lnTo>
                    <a:pt x="446388" y="276730"/>
                  </a:lnTo>
                  <a:lnTo>
                    <a:pt x="482184" y="305649"/>
                  </a:lnTo>
                  <a:lnTo>
                    <a:pt x="519719" y="347534"/>
                  </a:lnTo>
                  <a:lnTo>
                    <a:pt x="550377" y="388613"/>
                  </a:lnTo>
                  <a:lnTo>
                    <a:pt x="564358" y="418974"/>
                  </a:lnTo>
                  <a:lnTo>
                    <a:pt x="568326" y="441533"/>
                  </a:lnTo>
                  <a:lnTo>
                    <a:pt x="564798" y="462143"/>
                  </a:lnTo>
                  <a:lnTo>
                    <a:pt x="551103" y="490147"/>
                  </a:lnTo>
                  <a:lnTo>
                    <a:pt x="537124" y="506605"/>
                  </a:lnTo>
                  <a:lnTo>
                    <a:pt x="501357" y="529944"/>
                  </a:lnTo>
                  <a:lnTo>
                    <a:pt x="464599" y="553663"/>
                  </a:lnTo>
                  <a:lnTo>
                    <a:pt x="428675" y="577457"/>
                  </a:lnTo>
                  <a:lnTo>
                    <a:pt x="391924" y="596122"/>
                  </a:lnTo>
                  <a:lnTo>
                    <a:pt x="347475" y="623768"/>
                  </a:lnTo>
                  <a:lnTo>
                    <a:pt x="312307" y="642549"/>
                  </a:lnTo>
                  <a:lnTo>
                    <a:pt x="276751" y="660682"/>
                  </a:lnTo>
                  <a:lnTo>
                    <a:pt x="241081" y="681268"/>
                  </a:lnTo>
                  <a:lnTo>
                    <a:pt x="205376" y="703574"/>
                  </a:lnTo>
                  <a:lnTo>
                    <a:pt x="169662" y="722750"/>
                  </a:lnTo>
                  <a:lnTo>
                    <a:pt x="126780" y="751748"/>
                  </a:lnTo>
                  <a:lnTo>
                    <a:pt x="89645" y="779010"/>
                  </a:lnTo>
                  <a:lnTo>
                    <a:pt x="49435" y="809513"/>
                  </a:lnTo>
                  <a:lnTo>
                    <a:pt x="20743" y="839375"/>
                  </a:lnTo>
                  <a:lnTo>
                    <a:pt x="0" y="87510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264" name="SMARTInkShape-Group122"/>
          <p:cNvGrpSpPr/>
          <p:nvPr/>
        </p:nvGrpSpPr>
        <p:grpSpPr>
          <a:xfrm>
            <a:off x="1705571" y="4214812"/>
            <a:ext cx="776883" cy="401837"/>
            <a:chOff x="1705571" y="4214812"/>
            <a:chExt cx="776883" cy="401837"/>
          </a:xfrm>
        </p:grpSpPr>
        <p:sp>
          <p:nvSpPr>
            <p:cNvPr id="260" name="SMARTInkShape-658"/>
            <p:cNvSpPr/>
            <p:nvPr>
              <p:custDataLst>
                <p:tags r:id="rId31"/>
              </p:custDataLst>
            </p:nvPr>
          </p:nvSpPr>
          <p:spPr>
            <a:xfrm>
              <a:off x="2312789" y="4455914"/>
              <a:ext cx="169665" cy="42504"/>
            </a:xfrm>
            <a:custGeom>
              <a:avLst/>
              <a:gdLst/>
              <a:ahLst/>
              <a:cxnLst/>
              <a:rect l="0" t="0" r="0" b="0"/>
              <a:pathLst>
                <a:path w="169665" h="42504">
                  <a:moveTo>
                    <a:pt x="0" y="0"/>
                  </a:moveTo>
                  <a:lnTo>
                    <a:pt x="0" y="0"/>
                  </a:lnTo>
                  <a:lnTo>
                    <a:pt x="4741" y="0"/>
                  </a:lnTo>
                  <a:lnTo>
                    <a:pt x="9714" y="2645"/>
                  </a:lnTo>
                  <a:lnTo>
                    <a:pt x="15231" y="6137"/>
                  </a:lnTo>
                  <a:lnTo>
                    <a:pt x="23916" y="9094"/>
                  </a:lnTo>
                  <a:lnTo>
                    <a:pt x="32773" y="14821"/>
                  </a:lnTo>
                  <a:lnTo>
                    <a:pt x="76673" y="30170"/>
                  </a:lnTo>
                  <a:lnTo>
                    <a:pt x="114130" y="42056"/>
                  </a:lnTo>
                  <a:lnTo>
                    <a:pt x="128115" y="42503"/>
                  </a:lnTo>
                  <a:lnTo>
                    <a:pt x="150739" y="37178"/>
                  </a:lnTo>
                  <a:lnTo>
                    <a:pt x="169664" y="2678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1" name="SMARTInkShape-659"/>
            <p:cNvSpPr/>
            <p:nvPr>
              <p:custDataLst>
                <p:tags r:id="rId32"/>
              </p:custDataLst>
            </p:nvPr>
          </p:nvSpPr>
          <p:spPr>
            <a:xfrm>
              <a:off x="2205754" y="4332763"/>
              <a:ext cx="232051" cy="283886"/>
            </a:xfrm>
            <a:custGeom>
              <a:avLst/>
              <a:gdLst/>
              <a:ahLst/>
              <a:cxnLst/>
              <a:rect l="0" t="0" r="0" b="0"/>
              <a:pathLst>
                <a:path w="232051" h="283886">
                  <a:moveTo>
                    <a:pt x="26668" y="96362"/>
                  </a:moveTo>
                  <a:lnTo>
                    <a:pt x="26668" y="96362"/>
                  </a:lnTo>
                  <a:lnTo>
                    <a:pt x="26668" y="101102"/>
                  </a:lnTo>
                  <a:lnTo>
                    <a:pt x="11222" y="145734"/>
                  </a:lnTo>
                  <a:lnTo>
                    <a:pt x="8889" y="154022"/>
                  </a:lnTo>
                  <a:lnTo>
                    <a:pt x="2989" y="165261"/>
                  </a:lnTo>
                  <a:lnTo>
                    <a:pt x="0" y="184746"/>
                  </a:lnTo>
                  <a:lnTo>
                    <a:pt x="2578" y="185253"/>
                  </a:lnTo>
                  <a:lnTo>
                    <a:pt x="13184" y="185635"/>
                  </a:lnTo>
                  <a:lnTo>
                    <a:pt x="25870" y="176171"/>
                  </a:lnTo>
                  <a:lnTo>
                    <a:pt x="59601" y="138936"/>
                  </a:lnTo>
                  <a:lnTo>
                    <a:pt x="93623" y="98734"/>
                  </a:lnTo>
                  <a:lnTo>
                    <a:pt x="122639" y="58206"/>
                  </a:lnTo>
                  <a:lnTo>
                    <a:pt x="129845" y="44677"/>
                  </a:lnTo>
                  <a:lnTo>
                    <a:pt x="166559" y="2329"/>
                  </a:lnTo>
                  <a:lnTo>
                    <a:pt x="172516" y="0"/>
                  </a:lnTo>
                  <a:lnTo>
                    <a:pt x="174502" y="370"/>
                  </a:lnTo>
                  <a:lnTo>
                    <a:pt x="175825" y="1610"/>
                  </a:lnTo>
                  <a:lnTo>
                    <a:pt x="176708" y="3428"/>
                  </a:lnTo>
                  <a:lnTo>
                    <a:pt x="179116" y="40007"/>
                  </a:lnTo>
                  <a:lnTo>
                    <a:pt x="185472" y="80600"/>
                  </a:lnTo>
                  <a:lnTo>
                    <a:pt x="186830" y="114843"/>
                  </a:lnTo>
                  <a:lnTo>
                    <a:pt x="189878" y="144832"/>
                  </a:lnTo>
                  <a:lnTo>
                    <a:pt x="202611" y="187155"/>
                  </a:lnTo>
                  <a:lnTo>
                    <a:pt x="214256" y="231191"/>
                  </a:lnTo>
                  <a:lnTo>
                    <a:pt x="232050" y="28388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2" name="SMARTInkShape-660"/>
            <p:cNvSpPr/>
            <p:nvPr>
              <p:custDataLst>
                <p:tags r:id="rId33"/>
              </p:custDataLst>
            </p:nvPr>
          </p:nvSpPr>
          <p:spPr>
            <a:xfrm>
              <a:off x="1857375" y="4350489"/>
              <a:ext cx="185715" cy="225278"/>
            </a:xfrm>
            <a:custGeom>
              <a:avLst/>
              <a:gdLst/>
              <a:ahLst/>
              <a:cxnLst/>
              <a:rect l="0" t="0" r="0" b="0"/>
              <a:pathLst>
                <a:path w="185715" h="225278">
                  <a:moveTo>
                    <a:pt x="0" y="150073"/>
                  </a:moveTo>
                  <a:lnTo>
                    <a:pt x="0" y="150073"/>
                  </a:lnTo>
                  <a:lnTo>
                    <a:pt x="0" y="167457"/>
                  </a:lnTo>
                  <a:lnTo>
                    <a:pt x="0" y="163051"/>
                  </a:lnTo>
                  <a:lnTo>
                    <a:pt x="14239" y="120676"/>
                  </a:lnTo>
                  <a:lnTo>
                    <a:pt x="18771" y="102557"/>
                  </a:lnTo>
                  <a:lnTo>
                    <a:pt x="50432" y="57967"/>
                  </a:lnTo>
                  <a:lnTo>
                    <a:pt x="74407" y="31133"/>
                  </a:lnTo>
                  <a:lnTo>
                    <a:pt x="80364" y="27758"/>
                  </a:lnTo>
                  <a:lnTo>
                    <a:pt x="119411" y="9932"/>
                  </a:lnTo>
                  <a:lnTo>
                    <a:pt x="137025" y="2165"/>
                  </a:lnTo>
                  <a:lnTo>
                    <a:pt x="148874" y="0"/>
                  </a:lnTo>
                  <a:lnTo>
                    <a:pt x="153819" y="1407"/>
                  </a:lnTo>
                  <a:lnTo>
                    <a:pt x="161961" y="8262"/>
                  </a:lnTo>
                  <a:lnTo>
                    <a:pt x="181416" y="40295"/>
                  </a:lnTo>
                  <a:lnTo>
                    <a:pt x="185714" y="72126"/>
                  </a:lnTo>
                  <a:lnTo>
                    <a:pt x="182247" y="108236"/>
                  </a:lnTo>
                  <a:lnTo>
                    <a:pt x="179075" y="151130"/>
                  </a:lnTo>
                  <a:lnTo>
                    <a:pt x="172520" y="192877"/>
                  </a:lnTo>
                  <a:lnTo>
                    <a:pt x="169775" y="224183"/>
                  </a:lnTo>
                  <a:lnTo>
                    <a:pt x="170730" y="225277"/>
                  </a:lnTo>
                  <a:lnTo>
                    <a:pt x="178594" y="22151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3" name="SMARTInkShape-661"/>
            <p:cNvSpPr/>
            <p:nvPr>
              <p:custDataLst>
                <p:tags r:id="rId34"/>
              </p:custDataLst>
            </p:nvPr>
          </p:nvSpPr>
          <p:spPr>
            <a:xfrm>
              <a:off x="1705571" y="4214812"/>
              <a:ext cx="8930" cy="341458"/>
            </a:xfrm>
            <a:custGeom>
              <a:avLst/>
              <a:gdLst/>
              <a:ahLst/>
              <a:cxnLst/>
              <a:rect l="0" t="0" r="0" b="0"/>
              <a:pathLst>
                <a:path w="8930" h="341458">
                  <a:moveTo>
                    <a:pt x="8929" y="0"/>
                  </a:moveTo>
                  <a:lnTo>
                    <a:pt x="8929" y="0"/>
                  </a:lnTo>
                  <a:lnTo>
                    <a:pt x="8929" y="35743"/>
                  </a:lnTo>
                  <a:lnTo>
                    <a:pt x="8929" y="71445"/>
                  </a:lnTo>
                  <a:lnTo>
                    <a:pt x="8929" y="112450"/>
                  </a:lnTo>
                  <a:lnTo>
                    <a:pt x="6283" y="154366"/>
                  </a:lnTo>
                  <a:lnTo>
                    <a:pt x="1861" y="190928"/>
                  </a:lnTo>
                  <a:lnTo>
                    <a:pt x="551" y="233180"/>
                  </a:lnTo>
                  <a:lnTo>
                    <a:pt x="108" y="272941"/>
                  </a:lnTo>
                  <a:lnTo>
                    <a:pt x="14" y="313204"/>
                  </a:lnTo>
                  <a:lnTo>
                    <a:pt x="1" y="341457"/>
                  </a:lnTo>
                  <a:lnTo>
                    <a:pt x="0" y="340748"/>
                  </a:lnTo>
                  <a:lnTo>
                    <a:pt x="8929" y="31253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288" name="SMARTInkShape-Group123"/>
          <p:cNvGrpSpPr/>
          <p:nvPr/>
        </p:nvGrpSpPr>
        <p:grpSpPr>
          <a:xfrm>
            <a:off x="1419842" y="3348632"/>
            <a:ext cx="3017481" cy="1491258"/>
            <a:chOff x="1419842" y="3348632"/>
            <a:chExt cx="3017481" cy="1491258"/>
          </a:xfrm>
        </p:grpSpPr>
        <p:sp>
          <p:nvSpPr>
            <p:cNvPr id="265" name="SMARTInkShape-662"/>
            <p:cNvSpPr/>
            <p:nvPr>
              <p:custDataLst>
                <p:tags r:id="rId8"/>
              </p:custDataLst>
            </p:nvPr>
          </p:nvSpPr>
          <p:spPr>
            <a:xfrm>
              <a:off x="3973711" y="4520626"/>
              <a:ext cx="160735" cy="319264"/>
            </a:xfrm>
            <a:custGeom>
              <a:avLst/>
              <a:gdLst/>
              <a:ahLst/>
              <a:cxnLst/>
              <a:rect l="0" t="0" r="0" b="0"/>
              <a:pathLst>
                <a:path w="160735" h="319264">
                  <a:moveTo>
                    <a:pt x="0" y="87092"/>
                  </a:moveTo>
                  <a:lnTo>
                    <a:pt x="0" y="87092"/>
                  </a:lnTo>
                  <a:lnTo>
                    <a:pt x="36209" y="87092"/>
                  </a:lnTo>
                  <a:lnTo>
                    <a:pt x="62653" y="84447"/>
                  </a:lnTo>
                  <a:lnTo>
                    <a:pt x="102996" y="69923"/>
                  </a:lnTo>
                  <a:lnTo>
                    <a:pt x="143200" y="33342"/>
                  </a:lnTo>
                  <a:lnTo>
                    <a:pt x="145076" y="28439"/>
                  </a:lnTo>
                  <a:lnTo>
                    <a:pt x="144514" y="17699"/>
                  </a:lnTo>
                  <a:lnTo>
                    <a:pt x="140958" y="8956"/>
                  </a:lnTo>
                  <a:lnTo>
                    <a:pt x="138620" y="5236"/>
                  </a:lnTo>
                  <a:lnTo>
                    <a:pt x="134085" y="2756"/>
                  </a:lnTo>
                  <a:lnTo>
                    <a:pt x="121109" y="0"/>
                  </a:lnTo>
                  <a:lnTo>
                    <a:pt x="97069" y="3189"/>
                  </a:lnTo>
                  <a:lnTo>
                    <a:pt x="70400" y="13155"/>
                  </a:lnTo>
                  <a:lnTo>
                    <a:pt x="61716" y="18844"/>
                  </a:lnTo>
                  <a:lnTo>
                    <a:pt x="42912" y="48990"/>
                  </a:lnTo>
                  <a:lnTo>
                    <a:pt x="37850" y="64779"/>
                  </a:lnTo>
                  <a:lnTo>
                    <a:pt x="36666" y="75853"/>
                  </a:lnTo>
                  <a:lnTo>
                    <a:pt x="45557" y="120045"/>
                  </a:lnTo>
                  <a:lnTo>
                    <a:pt x="53847" y="155065"/>
                  </a:lnTo>
                  <a:lnTo>
                    <a:pt x="70277" y="193564"/>
                  </a:lnTo>
                  <a:lnTo>
                    <a:pt x="93624" y="231817"/>
                  </a:lnTo>
                  <a:lnTo>
                    <a:pt x="116376" y="267998"/>
                  </a:lnTo>
                  <a:lnTo>
                    <a:pt x="160734" y="31926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6" name="SMARTInkShape-663"/>
            <p:cNvSpPr/>
            <p:nvPr>
              <p:custDataLst>
                <p:tags r:id="rId9"/>
              </p:custDataLst>
            </p:nvPr>
          </p:nvSpPr>
          <p:spPr>
            <a:xfrm>
              <a:off x="3848695" y="4393406"/>
              <a:ext cx="53579" cy="303609"/>
            </a:xfrm>
            <a:custGeom>
              <a:avLst/>
              <a:gdLst/>
              <a:ahLst/>
              <a:cxnLst/>
              <a:rect l="0" t="0" r="0" b="0"/>
              <a:pathLst>
                <a:path w="53579" h="303609">
                  <a:moveTo>
                    <a:pt x="53578" y="0"/>
                  </a:moveTo>
                  <a:lnTo>
                    <a:pt x="53578" y="0"/>
                  </a:lnTo>
                  <a:lnTo>
                    <a:pt x="53578" y="20117"/>
                  </a:lnTo>
                  <a:lnTo>
                    <a:pt x="45017" y="60909"/>
                  </a:lnTo>
                  <a:lnTo>
                    <a:pt x="32448" y="102027"/>
                  </a:lnTo>
                  <a:lnTo>
                    <a:pt x="22794" y="143571"/>
                  </a:lnTo>
                  <a:lnTo>
                    <a:pt x="17842" y="179724"/>
                  </a:lnTo>
                  <a:lnTo>
                    <a:pt x="8339" y="224054"/>
                  </a:lnTo>
                  <a:lnTo>
                    <a:pt x="1098" y="268621"/>
                  </a:lnTo>
                  <a:lnTo>
                    <a:pt x="0" y="30360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7" name="SMARTInkShape-664"/>
            <p:cNvSpPr/>
            <p:nvPr>
              <p:custDataLst>
                <p:tags r:id="rId10"/>
              </p:custDataLst>
            </p:nvPr>
          </p:nvSpPr>
          <p:spPr>
            <a:xfrm>
              <a:off x="3607593" y="4330898"/>
              <a:ext cx="133746" cy="356234"/>
            </a:xfrm>
            <a:custGeom>
              <a:avLst/>
              <a:gdLst/>
              <a:ahLst/>
              <a:cxnLst/>
              <a:rect l="0" t="0" r="0" b="0"/>
              <a:pathLst>
                <a:path w="133746" h="356234">
                  <a:moveTo>
                    <a:pt x="0" y="0"/>
                  </a:moveTo>
                  <a:lnTo>
                    <a:pt x="0" y="0"/>
                  </a:lnTo>
                  <a:lnTo>
                    <a:pt x="7068" y="31786"/>
                  </a:lnTo>
                  <a:lnTo>
                    <a:pt x="8563" y="70661"/>
                  </a:lnTo>
                  <a:lnTo>
                    <a:pt x="8858" y="114132"/>
                  </a:lnTo>
                  <a:lnTo>
                    <a:pt x="8921" y="158554"/>
                  </a:lnTo>
                  <a:lnTo>
                    <a:pt x="8930" y="201235"/>
                  </a:lnTo>
                  <a:lnTo>
                    <a:pt x="8930" y="225593"/>
                  </a:lnTo>
                  <a:lnTo>
                    <a:pt x="11576" y="231894"/>
                  </a:lnTo>
                  <a:lnTo>
                    <a:pt x="22232" y="245303"/>
                  </a:lnTo>
                  <a:lnTo>
                    <a:pt x="39155" y="255234"/>
                  </a:lnTo>
                  <a:lnTo>
                    <a:pt x="50848" y="257856"/>
                  </a:lnTo>
                  <a:lnTo>
                    <a:pt x="95377" y="258918"/>
                  </a:lnTo>
                  <a:lnTo>
                    <a:pt x="107213" y="264234"/>
                  </a:lnTo>
                  <a:lnTo>
                    <a:pt x="126240" y="279075"/>
                  </a:lnTo>
                  <a:lnTo>
                    <a:pt x="130521" y="285429"/>
                  </a:lnTo>
                  <a:lnTo>
                    <a:pt x="132931" y="294584"/>
                  </a:lnTo>
                  <a:lnTo>
                    <a:pt x="133745" y="316048"/>
                  </a:lnTo>
                  <a:lnTo>
                    <a:pt x="131211" y="326666"/>
                  </a:lnTo>
                  <a:lnTo>
                    <a:pt x="125785" y="335685"/>
                  </a:lnTo>
                  <a:lnTo>
                    <a:pt x="112566" y="349935"/>
                  </a:lnTo>
                  <a:lnTo>
                    <a:pt x="105261" y="353964"/>
                  </a:lnTo>
                  <a:lnTo>
                    <a:pt x="86090" y="356233"/>
                  </a:lnTo>
                  <a:lnTo>
                    <a:pt x="66299" y="352164"/>
                  </a:lnTo>
                  <a:lnTo>
                    <a:pt x="42826" y="341901"/>
                  </a:lnTo>
                  <a:lnTo>
                    <a:pt x="34578" y="336172"/>
                  </a:lnTo>
                  <a:lnTo>
                    <a:pt x="31982" y="332263"/>
                  </a:lnTo>
                  <a:lnTo>
                    <a:pt x="29097" y="322628"/>
                  </a:lnTo>
                  <a:lnTo>
                    <a:pt x="35719" y="29468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8" name="SMARTInkShape-665"/>
            <p:cNvSpPr/>
            <p:nvPr>
              <p:custDataLst>
                <p:tags r:id="rId11"/>
              </p:custDataLst>
            </p:nvPr>
          </p:nvSpPr>
          <p:spPr>
            <a:xfrm>
              <a:off x="3357567" y="4500562"/>
              <a:ext cx="133941" cy="160735"/>
            </a:xfrm>
            <a:custGeom>
              <a:avLst/>
              <a:gdLst/>
              <a:ahLst/>
              <a:cxnLst/>
              <a:rect l="0" t="0" r="0" b="0"/>
              <a:pathLst>
                <a:path w="133941" h="160735">
                  <a:moveTo>
                    <a:pt x="26784" y="0"/>
                  </a:moveTo>
                  <a:lnTo>
                    <a:pt x="26784" y="0"/>
                  </a:lnTo>
                  <a:lnTo>
                    <a:pt x="6667" y="37287"/>
                  </a:lnTo>
                  <a:lnTo>
                    <a:pt x="581" y="72265"/>
                  </a:lnTo>
                  <a:lnTo>
                    <a:pt x="0" y="105377"/>
                  </a:lnTo>
                  <a:lnTo>
                    <a:pt x="4737" y="111369"/>
                  </a:lnTo>
                  <a:lnTo>
                    <a:pt x="9709" y="113990"/>
                  </a:lnTo>
                  <a:lnTo>
                    <a:pt x="12425" y="114689"/>
                  </a:lnTo>
                  <a:lnTo>
                    <a:pt x="15227" y="114162"/>
                  </a:lnTo>
                  <a:lnTo>
                    <a:pt x="26853" y="108834"/>
                  </a:lnTo>
                  <a:lnTo>
                    <a:pt x="29807" y="108275"/>
                  </a:lnTo>
                  <a:lnTo>
                    <a:pt x="69560" y="64454"/>
                  </a:lnTo>
                  <a:lnTo>
                    <a:pt x="73246" y="63372"/>
                  </a:lnTo>
                  <a:lnTo>
                    <a:pt x="75618" y="63084"/>
                  </a:lnTo>
                  <a:lnTo>
                    <a:pt x="78192" y="65868"/>
                  </a:lnTo>
                  <a:lnTo>
                    <a:pt x="92375" y="99845"/>
                  </a:lnTo>
                  <a:lnTo>
                    <a:pt x="102743" y="136020"/>
                  </a:lnTo>
                  <a:lnTo>
                    <a:pt x="111146" y="149751"/>
                  </a:lnTo>
                  <a:lnTo>
                    <a:pt x="118187" y="155853"/>
                  </a:lnTo>
                  <a:lnTo>
                    <a:pt x="133940" y="16073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9" name="SMARTInkShape-666"/>
            <p:cNvSpPr/>
            <p:nvPr>
              <p:custDataLst>
                <p:tags r:id="rId12"/>
              </p:custDataLst>
            </p:nvPr>
          </p:nvSpPr>
          <p:spPr>
            <a:xfrm>
              <a:off x="3071812" y="4483377"/>
              <a:ext cx="196454" cy="127095"/>
            </a:xfrm>
            <a:custGeom>
              <a:avLst/>
              <a:gdLst/>
              <a:ahLst/>
              <a:cxnLst/>
              <a:rect l="0" t="0" r="0" b="0"/>
              <a:pathLst>
                <a:path w="196454" h="127095">
                  <a:moveTo>
                    <a:pt x="0" y="8255"/>
                  </a:moveTo>
                  <a:lnTo>
                    <a:pt x="0" y="8255"/>
                  </a:lnTo>
                  <a:lnTo>
                    <a:pt x="993" y="41897"/>
                  </a:lnTo>
                  <a:lnTo>
                    <a:pt x="8685" y="70371"/>
                  </a:lnTo>
                  <a:lnTo>
                    <a:pt x="8930" y="96268"/>
                  </a:lnTo>
                  <a:lnTo>
                    <a:pt x="13670" y="92432"/>
                  </a:lnTo>
                  <a:lnTo>
                    <a:pt x="56524" y="48959"/>
                  </a:lnTo>
                  <a:lnTo>
                    <a:pt x="78759" y="20035"/>
                  </a:lnTo>
                  <a:lnTo>
                    <a:pt x="95656" y="7005"/>
                  </a:lnTo>
                  <a:lnTo>
                    <a:pt x="117970" y="1602"/>
                  </a:lnTo>
                  <a:lnTo>
                    <a:pt x="133953" y="0"/>
                  </a:lnTo>
                  <a:lnTo>
                    <a:pt x="149712" y="4267"/>
                  </a:lnTo>
                  <a:lnTo>
                    <a:pt x="162209" y="11814"/>
                  </a:lnTo>
                  <a:lnTo>
                    <a:pt x="172196" y="25075"/>
                  </a:lnTo>
                  <a:lnTo>
                    <a:pt x="176698" y="51052"/>
                  </a:lnTo>
                  <a:lnTo>
                    <a:pt x="170739" y="93891"/>
                  </a:lnTo>
                  <a:lnTo>
                    <a:pt x="174724" y="112232"/>
                  </a:lnTo>
                  <a:lnTo>
                    <a:pt x="182187" y="125494"/>
                  </a:lnTo>
                  <a:lnTo>
                    <a:pt x="184959" y="127094"/>
                  </a:lnTo>
                  <a:lnTo>
                    <a:pt x="196453" y="12434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0" name="SMARTInkShape-667"/>
            <p:cNvSpPr/>
            <p:nvPr>
              <p:custDataLst>
                <p:tags r:id="rId13"/>
              </p:custDataLst>
            </p:nvPr>
          </p:nvSpPr>
          <p:spPr>
            <a:xfrm>
              <a:off x="2821781" y="4457706"/>
              <a:ext cx="125017" cy="203591"/>
            </a:xfrm>
            <a:custGeom>
              <a:avLst/>
              <a:gdLst/>
              <a:ahLst/>
              <a:cxnLst/>
              <a:rect l="0" t="0" r="0" b="0"/>
              <a:pathLst>
                <a:path w="125017" h="203591">
                  <a:moveTo>
                    <a:pt x="0" y="51786"/>
                  </a:moveTo>
                  <a:lnTo>
                    <a:pt x="0" y="51786"/>
                  </a:lnTo>
                  <a:lnTo>
                    <a:pt x="36618" y="51786"/>
                  </a:lnTo>
                  <a:lnTo>
                    <a:pt x="75841" y="51786"/>
                  </a:lnTo>
                  <a:lnTo>
                    <a:pt x="90262" y="50794"/>
                  </a:lnTo>
                  <a:lnTo>
                    <a:pt x="103286" y="47045"/>
                  </a:lnTo>
                  <a:lnTo>
                    <a:pt x="113043" y="39427"/>
                  </a:lnTo>
                  <a:lnTo>
                    <a:pt x="119694" y="30418"/>
                  </a:lnTo>
                  <a:lnTo>
                    <a:pt x="122651" y="23107"/>
                  </a:lnTo>
                  <a:lnTo>
                    <a:pt x="122447" y="19768"/>
                  </a:lnTo>
                  <a:lnTo>
                    <a:pt x="119574" y="13413"/>
                  </a:lnTo>
                  <a:lnTo>
                    <a:pt x="107639" y="4256"/>
                  </a:lnTo>
                  <a:lnTo>
                    <a:pt x="91534" y="0"/>
                  </a:lnTo>
                  <a:lnTo>
                    <a:pt x="80039" y="1650"/>
                  </a:lnTo>
                  <a:lnTo>
                    <a:pt x="59765" y="10803"/>
                  </a:lnTo>
                  <a:lnTo>
                    <a:pt x="45414" y="20673"/>
                  </a:lnTo>
                  <a:lnTo>
                    <a:pt x="35728" y="31674"/>
                  </a:lnTo>
                  <a:lnTo>
                    <a:pt x="30762" y="45824"/>
                  </a:lnTo>
                  <a:lnTo>
                    <a:pt x="27574" y="74421"/>
                  </a:lnTo>
                  <a:lnTo>
                    <a:pt x="34073" y="111452"/>
                  </a:lnTo>
                  <a:lnTo>
                    <a:pt x="52541" y="151010"/>
                  </a:lnTo>
                  <a:lnTo>
                    <a:pt x="69036" y="177098"/>
                  </a:lnTo>
                  <a:lnTo>
                    <a:pt x="83269" y="189501"/>
                  </a:lnTo>
                  <a:lnTo>
                    <a:pt x="98524" y="197328"/>
                  </a:lnTo>
                  <a:lnTo>
                    <a:pt x="125016" y="20359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1" name="SMARTInkShape-668"/>
            <p:cNvSpPr/>
            <p:nvPr>
              <p:custDataLst>
                <p:tags r:id="rId14"/>
              </p:custDataLst>
            </p:nvPr>
          </p:nvSpPr>
          <p:spPr>
            <a:xfrm>
              <a:off x="2777133" y="4348757"/>
              <a:ext cx="8931" cy="26790"/>
            </a:xfrm>
            <a:custGeom>
              <a:avLst/>
              <a:gdLst/>
              <a:ahLst/>
              <a:cxnLst/>
              <a:rect l="0" t="0" r="0" b="0"/>
              <a:pathLst>
                <a:path w="8931" h="26790">
                  <a:moveTo>
                    <a:pt x="0" y="26789"/>
                  </a:moveTo>
                  <a:lnTo>
                    <a:pt x="0" y="26789"/>
                  </a:lnTo>
                  <a:lnTo>
                    <a:pt x="4740" y="22049"/>
                  </a:lnTo>
                  <a:lnTo>
                    <a:pt x="893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2" name="SMARTInkShape-669"/>
            <p:cNvSpPr/>
            <p:nvPr>
              <p:custDataLst>
                <p:tags r:id="rId15"/>
              </p:custDataLst>
            </p:nvPr>
          </p:nvSpPr>
          <p:spPr>
            <a:xfrm>
              <a:off x="2714625" y="4473773"/>
              <a:ext cx="8931" cy="133946"/>
            </a:xfrm>
            <a:custGeom>
              <a:avLst/>
              <a:gdLst/>
              <a:ahLst/>
              <a:cxnLst/>
              <a:rect l="0" t="0" r="0" b="0"/>
              <a:pathLst>
                <a:path w="8931" h="133946">
                  <a:moveTo>
                    <a:pt x="0" y="0"/>
                  </a:moveTo>
                  <a:lnTo>
                    <a:pt x="0" y="0"/>
                  </a:lnTo>
                  <a:lnTo>
                    <a:pt x="992" y="9113"/>
                  </a:lnTo>
                  <a:lnTo>
                    <a:pt x="8378" y="50681"/>
                  </a:lnTo>
                  <a:lnTo>
                    <a:pt x="8897" y="94362"/>
                  </a:lnTo>
                  <a:lnTo>
                    <a:pt x="8930" y="13394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3" name="SMARTInkShape-670"/>
            <p:cNvSpPr/>
            <p:nvPr>
              <p:custDataLst>
                <p:tags r:id="rId16"/>
              </p:custDataLst>
            </p:nvPr>
          </p:nvSpPr>
          <p:spPr>
            <a:xfrm>
              <a:off x="2571750" y="4286250"/>
              <a:ext cx="26790" cy="321469"/>
            </a:xfrm>
            <a:custGeom>
              <a:avLst/>
              <a:gdLst/>
              <a:ahLst/>
              <a:cxnLst/>
              <a:rect l="0" t="0" r="0" b="0"/>
              <a:pathLst>
                <a:path w="26790" h="321469">
                  <a:moveTo>
                    <a:pt x="0" y="0"/>
                  </a:moveTo>
                  <a:lnTo>
                    <a:pt x="0" y="0"/>
                  </a:lnTo>
                  <a:lnTo>
                    <a:pt x="0" y="4740"/>
                  </a:lnTo>
                  <a:lnTo>
                    <a:pt x="9094" y="47268"/>
                  </a:lnTo>
                  <a:lnTo>
                    <a:pt x="14821" y="80040"/>
                  </a:lnTo>
                  <a:lnTo>
                    <a:pt x="16959" y="118745"/>
                  </a:lnTo>
                  <a:lnTo>
                    <a:pt x="16601" y="151931"/>
                  </a:lnTo>
                  <a:lnTo>
                    <a:pt x="11643" y="192301"/>
                  </a:lnTo>
                  <a:lnTo>
                    <a:pt x="9734" y="234690"/>
                  </a:lnTo>
                  <a:lnTo>
                    <a:pt x="9088" y="277133"/>
                  </a:lnTo>
                  <a:lnTo>
                    <a:pt x="11623" y="297418"/>
                  </a:lnTo>
                  <a:lnTo>
                    <a:pt x="16080" y="310779"/>
                  </a:lnTo>
                  <a:lnTo>
                    <a:pt x="26789" y="32146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4" name="SMARTInkShape-671"/>
            <p:cNvSpPr/>
            <p:nvPr>
              <p:custDataLst>
                <p:tags r:id="rId17"/>
              </p:custDataLst>
            </p:nvPr>
          </p:nvSpPr>
          <p:spPr>
            <a:xfrm>
              <a:off x="1732359" y="4071937"/>
              <a:ext cx="17861" cy="26790"/>
            </a:xfrm>
            <a:custGeom>
              <a:avLst/>
              <a:gdLst/>
              <a:ahLst/>
              <a:cxnLst/>
              <a:rect l="0" t="0" r="0" b="0"/>
              <a:pathLst>
                <a:path w="17861" h="26790">
                  <a:moveTo>
                    <a:pt x="0" y="26789"/>
                  </a:moveTo>
                  <a:lnTo>
                    <a:pt x="0" y="26789"/>
                  </a:lnTo>
                  <a:lnTo>
                    <a:pt x="4741" y="26789"/>
                  </a:lnTo>
                  <a:lnTo>
                    <a:pt x="1786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5" name="SMARTInkShape-672"/>
            <p:cNvSpPr/>
            <p:nvPr>
              <p:custDataLst>
                <p:tags r:id="rId18"/>
              </p:custDataLst>
            </p:nvPr>
          </p:nvSpPr>
          <p:spPr>
            <a:xfrm>
              <a:off x="4304800" y="3656958"/>
              <a:ext cx="132523" cy="343543"/>
            </a:xfrm>
            <a:custGeom>
              <a:avLst/>
              <a:gdLst/>
              <a:ahLst/>
              <a:cxnLst/>
              <a:rect l="0" t="0" r="0" b="0"/>
              <a:pathLst>
                <a:path w="132523" h="343543">
                  <a:moveTo>
                    <a:pt x="8239" y="93510"/>
                  </a:moveTo>
                  <a:lnTo>
                    <a:pt x="8239" y="93510"/>
                  </a:lnTo>
                  <a:lnTo>
                    <a:pt x="47093" y="90865"/>
                  </a:lnTo>
                  <a:lnTo>
                    <a:pt x="87462" y="81082"/>
                  </a:lnTo>
                  <a:lnTo>
                    <a:pt x="110315" y="67780"/>
                  </a:lnTo>
                  <a:lnTo>
                    <a:pt x="124914" y="51270"/>
                  </a:lnTo>
                  <a:lnTo>
                    <a:pt x="130783" y="38551"/>
                  </a:lnTo>
                  <a:lnTo>
                    <a:pt x="132522" y="28499"/>
                  </a:lnTo>
                  <a:lnTo>
                    <a:pt x="130283" y="22283"/>
                  </a:lnTo>
                  <a:lnTo>
                    <a:pt x="120761" y="10208"/>
                  </a:lnTo>
                  <a:lnTo>
                    <a:pt x="115134" y="6878"/>
                  </a:lnTo>
                  <a:lnTo>
                    <a:pt x="89216" y="0"/>
                  </a:lnTo>
                  <a:lnTo>
                    <a:pt x="61997" y="1422"/>
                  </a:lnTo>
                  <a:lnTo>
                    <a:pt x="39822" y="8127"/>
                  </a:lnTo>
                  <a:lnTo>
                    <a:pt x="26906" y="18851"/>
                  </a:lnTo>
                  <a:lnTo>
                    <a:pt x="7186" y="40509"/>
                  </a:lnTo>
                  <a:lnTo>
                    <a:pt x="1643" y="74830"/>
                  </a:lnTo>
                  <a:lnTo>
                    <a:pt x="0" y="113221"/>
                  </a:lnTo>
                  <a:lnTo>
                    <a:pt x="4254" y="149732"/>
                  </a:lnTo>
                  <a:lnTo>
                    <a:pt x="20718" y="191487"/>
                  </a:lnTo>
                  <a:lnTo>
                    <a:pt x="32331" y="225287"/>
                  </a:lnTo>
                  <a:lnTo>
                    <a:pt x="47899" y="260437"/>
                  </a:lnTo>
                  <a:lnTo>
                    <a:pt x="64087" y="295988"/>
                  </a:lnTo>
                  <a:lnTo>
                    <a:pt x="79676" y="34354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6" name="SMARTInkShape-673"/>
            <p:cNvSpPr/>
            <p:nvPr>
              <p:custDataLst>
                <p:tags r:id="rId19"/>
              </p:custDataLst>
            </p:nvPr>
          </p:nvSpPr>
          <p:spPr>
            <a:xfrm>
              <a:off x="4172190" y="3500437"/>
              <a:ext cx="51553" cy="321470"/>
            </a:xfrm>
            <a:custGeom>
              <a:avLst/>
              <a:gdLst/>
              <a:ahLst/>
              <a:cxnLst/>
              <a:rect l="0" t="0" r="0" b="0"/>
              <a:pathLst>
                <a:path w="51553" h="321470">
                  <a:moveTo>
                    <a:pt x="15833" y="0"/>
                  </a:moveTo>
                  <a:lnTo>
                    <a:pt x="15833" y="0"/>
                  </a:lnTo>
                  <a:lnTo>
                    <a:pt x="15833" y="40165"/>
                  </a:lnTo>
                  <a:lnTo>
                    <a:pt x="14841" y="82569"/>
                  </a:lnTo>
                  <a:lnTo>
                    <a:pt x="8145" y="125306"/>
                  </a:lnTo>
                  <a:lnTo>
                    <a:pt x="2531" y="166112"/>
                  </a:lnTo>
                  <a:lnTo>
                    <a:pt x="0" y="196197"/>
                  </a:lnTo>
                  <a:lnTo>
                    <a:pt x="1220" y="235735"/>
                  </a:lnTo>
                  <a:lnTo>
                    <a:pt x="6405" y="280073"/>
                  </a:lnTo>
                  <a:lnTo>
                    <a:pt x="6571" y="287919"/>
                  </a:lnTo>
                  <a:lnTo>
                    <a:pt x="12047" y="301928"/>
                  </a:lnTo>
                  <a:lnTo>
                    <a:pt x="20103" y="312784"/>
                  </a:lnTo>
                  <a:lnTo>
                    <a:pt x="26991" y="317609"/>
                  </a:lnTo>
                  <a:lnTo>
                    <a:pt x="51552" y="32146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7" name="SMARTInkShape-674"/>
            <p:cNvSpPr/>
            <p:nvPr>
              <p:custDataLst>
                <p:tags r:id="rId20"/>
              </p:custDataLst>
            </p:nvPr>
          </p:nvSpPr>
          <p:spPr>
            <a:xfrm>
              <a:off x="3884414" y="3554015"/>
              <a:ext cx="154564" cy="275398"/>
            </a:xfrm>
            <a:custGeom>
              <a:avLst/>
              <a:gdLst/>
              <a:ahLst/>
              <a:cxnLst/>
              <a:rect l="0" t="0" r="0" b="0"/>
              <a:pathLst>
                <a:path w="154564" h="275398">
                  <a:moveTo>
                    <a:pt x="0" y="0"/>
                  </a:moveTo>
                  <a:lnTo>
                    <a:pt x="0" y="0"/>
                  </a:lnTo>
                  <a:lnTo>
                    <a:pt x="7688" y="32547"/>
                  </a:lnTo>
                  <a:lnTo>
                    <a:pt x="8820" y="76133"/>
                  </a:lnTo>
                  <a:lnTo>
                    <a:pt x="8925" y="119235"/>
                  </a:lnTo>
                  <a:lnTo>
                    <a:pt x="6283" y="143808"/>
                  </a:lnTo>
                  <a:lnTo>
                    <a:pt x="552" y="186822"/>
                  </a:lnTo>
                  <a:lnTo>
                    <a:pt x="1237" y="198126"/>
                  </a:lnTo>
                  <a:lnTo>
                    <a:pt x="8571" y="213623"/>
                  </a:lnTo>
                  <a:lnTo>
                    <a:pt x="13564" y="214108"/>
                  </a:lnTo>
                  <a:lnTo>
                    <a:pt x="30277" y="201007"/>
                  </a:lnTo>
                  <a:lnTo>
                    <a:pt x="68887" y="170939"/>
                  </a:lnTo>
                  <a:lnTo>
                    <a:pt x="76682" y="168530"/>
                  </a:lnTo>
                  <a:lnTo>
                    <a:pt x="95928" y="168498"/>
                  </a:lnTo>
                  <a:lnTo>
                    <a:pt x="119594" y="174059"/>
                  </a:lnTo>
                  <a:lnTo>
                    <a:pt x="139174" y="186731"/>
                  </a:lnTo>
                  <a:lnTo>
                    <a:pt x="152802" y="207794"/>
                  </a:lnTo>
                  <a:lnTo>
                    <a:pt x="154563" y="221668"/>
                  </a:lnTo>
                  <a:lnTo>
                    <a:pt x="152038" y="233457"/>
                  </a:lnTo>
                  <a:lnTo>
                    <a:pt x="147609" y="242004"/>
                  </a:lnTo>
                  <a:lnTo>
                    <a:pt x="134796" y="257134"/>
                  </a:lnTo>
                  <a:lnTo>
                    <a:pt x="113692" y="269444"/>
                  </a:lnTo>
                  <a:lnTo>
                    <a:pt x="98068" y="274635"/>
                  </a:lnTo>
                  <a:lnTo>
                    <a:pt x="69643" y="275397"/>
                  </a:lnTo>
                  <a:lnTo>
                    <a:pt x="46101" y="269564"/>
                  </a:lnTo>
                  <a:lnTo>
                    <a:pt x="28252" y="258704"/>
                  </a:lnTo>
                  <a:lnTo>
                    <a:pt x="24788" y="255813"/>
                  </a:lnTo>
                  <a:lnTo>
                    <a:pt x="20939" y="244664"/>
                  </a:lnTo>
                  <a:lnTo>
                    <a:pt x="20220" y="230779"/>
                  </a:lnTo>
                  <a:lnTo>
                    <a:pt x="25393" y="212797"/>
                  </a:lnTo>
                  <a:lnTo>
                    <a:pt x="35718" y="19645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8" name="SMARTInkShape-675"/>
            <p:cNvSpPr/>
            <p:nvPr>
              <p:custDataLst>
                <p:tags r:id="rId21"/>
              </p:custDataLst>
            </p:nvPr>
          </p:nvSpPr>
          <p:spPr>
            <a:xfrm>
              <a:off x="3590720" y="3661171"/>
              <a:ext cx="195468" cy="131419"/>
            </a:xfrm>
            <a:custGeom>
              <a:avLst/>
              <a:gdLst/>
              <a:ahLst/>
              <a:cxnLst/>
              <a:rect l="0" t="0" r="0" b="0"/>
              <a:pathLst>
                <a:path w="195468" h="131419">
                  <a:moveTo>
                    <a:pt x="43662" y="0"/>
                  </a:moveTo>
                  <a:lnTo>
                    <a:pt x="43662" y="0"/>
                  </a:lnTo>
                  <a:lnTo>
                    <a:pt x="38922" y="0"/>
                  </a:lnTo>
                  <a:lnTo>
                    <a:pt x="21302" y="14259"/>
                  </a:lnTo>
                  <a:lnTo>
                    <a:pt x="6500" y="30463"/>
                  </a:lnTo>
                  <a:lnTo>
                    <a:pt x="2341" y="41982"/>
                  </a:lnTo>
                  <a:lnTo>
                    <a:pt x="0" y="64364"/>
                  </a:lnTo>
                  <a:lnTo>
                    <a:pt x="2098" y="75901"/>
                  </a:lnTo>
                  <a:lnTo>
                    <a:pt x="4047" y="80367"/>
                  </a:lnTo>
                  <a:lnTo>
                    <a:pt x="7330" y="83344"/>
                  </a:lnTo>
                  <a:lnTo>
                    <a:pt x="16270" y="86651"/>
                  </a:lnTo>
                  <a:lnTo>
                    <a:pt x="27719" y="88513"/>
                  </a:lnTo>
                  <a:lnTo>
                    <a:pt x="34261" y="86303"/>
                  </a:lnTo>
                  <a:lnTo>
                    <a:pt x="75659" y="60598"/>
                  </a:lnTo>
                  <a:lnTo>
                    <a:pt x="85334" y="51407"/>
                  </a:lnTo>
                  <a:lnTo>
                    <a:pt x="105596" y="27430"/>
                  </a:lnTo>
                  <a:lnTo>
                    <a:pt x="110741" y="36460"/>
                  </a:lnTo>
                  <a:lnTo>
                    <a:pt x="114526" y="75357"/>
                  </a:lnTo>
                  <a:lnTo>
                    <a:pt x="117576" y="103027"/>
                  </a:lnTo>
                  <a:lnTo>
                    <a:pt x="119727" y="110357"/>
                  </a:lnTo>
                  <a:lnTo>
                    <a:pt x="127409" y="121147"/>
                  </a:lnTo>
                  <a:lnTo>
                    <a:pt x="137438" y="128257"/>
                  </a:lnTo>
                  <a:lnTo>
                    <a:pt x="148510" y="131418"/>
                  </a:lnTo>
                  <a:lnTo>
                    <a:pt x="154241" y="130276"/>
                  </a:lnTo>
                  <a:lnTo>
                    <a:pt x="170794" y="120180"/>
                  </a:lnTo>
                  <a:lnTo>
                    <a:pt x="195467" y="9822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9" name="SMARTInkShape-676"/>
            <p:cNvSpPr/>
            <p:nvPr>
              <p:custDataLst>
                <p:tags r:id="rId22"/>
              </p:custDataLst>
            </p:nvPr>
          </p:nvSpPr>
          <p:spPr>
            <a:xfrm>
              <a:off x="3321843" y="3652242"/>
              <a:ext cx="187525" cy="107157"/>
            </a:xfrm>
            <a:custGeom>
              <a:avLst/>
              <a:gdLst/>
              <a:ahLst/>
              <a:cxnLst/>
              <a:rect l="0" t="0" r="0" b="0"/>
              <a:pathLst>
                <a:path w="187525" h="107157">
                  <a:moveTo>
                    <a:pt x="0" y="0"/>
                  </a:moveTo>
                  <a:lnTo>
                    <a:pt x="0" y="0"/>
                  </a:lnTo>
                  <a:lnTo>
                    <a:pt x="7068" y="31787"/>
                  </a:lnTo>
                  <a:lnTo>
                    <a:pt x="11024" y="58697"/>
                  </a:lnTo>
                  <a:lnTo>
                    <a:pt x="19906" y="88179"/>
                  </a:lnTo>
                  <a:lnTo>
                    <a:pt x="25430" y="96242"/>
                  </a:lnTo>
                  <a:lnTo>
                    <a:pt x="26387" y="102379"/>
                  </a:lnTo>
                  <a:lnTo>
                    <a:pt x="27513" y="103971"/>
                  </a:lnTo>
                  <a:lnTo>
                    <a:pt x="29257" y="105033"/>
                  </a:lnTo>
                  <a:lnTo>
                    <a:pt x="31411" y="105741"/>
                  </a:lnTo>
                  <a:lnTo>
                    <a:pt x="33839" y="104228"/>
                  </a:lnTo>
                  <a:lnTo>
                    <a:pt x="47770" y="82174"/>
                  </a:lnTo>
                  <a:lnTo>
                    <a:pt x="65173" y="43710"/>
                  </a:lnTo>
                  <a:lnTo>
                    <a:pt x="82107" y="18225"/>
                  </a:lnTo>
                  <a:lnTo>
                    <a:pt x="96648" y="6944"/>
                  </a:lnTo>
                  <a:lnTo>
                    <a:pt x="108783" y="2057"/>
                  </a:lnTo>
                  <a:lnTo>
                    <a:pt x="128144" y="5349"/>
                  </a:lnTo>
                  <a:lnTo>
                    <a:pt x="143251" y="12609"/>
                  </a:lnTo>
                  <a:lnTo>
                    <a:pt x="154011" y="25785"/>
                  </a:lnTo>
                  <a:lnTo>
                    <a:pt x="165544" y="60288"/>
                  </a:lnTo>
                  <a:lnTo>
                    <a:pt x="169122" y="89825"/>
                  </a:lnTo>
                  <a:lnTo>
                    <a:pt x="171287" y="93618"/>
                  </a:lnTo>
                  <a:lnTo>
                    <a:pt x="187524" y="10715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80" name="SMARTInkShape-677"/>
            <p:cNvSpPr/>
            <p:nvPr>
              <p:custDataLst>
                <p:tags r:id="rId23"/>
              </p:custDataLst>
            </p:nvPr>
          </p:nvSpPr>
          <p:spPr>
            <a:xfrm>
              <a:off x="3125390" y="3618250"/>
              <a:ext cx="114189" cy="132219"/>
            </a:xfrm>
            <a:custGeom>
              <a:avLst/>
              <a:gdLst/>
              <a:ahLst/>
              <a:cxnLst/>
              <a:rect l="0" t="0" r="0" b="0"/>
              <a:pathLst>
                <a:path w="114189" h="132219">
                  <a:moveTo>
                    <a:pt x="0" y="25062"/>
                  </a:moveTo>
                  <a:lnTo>
                    <a:pt x="0" y="25062"/>
                  </a:lnTo>
                  <a:lnTo>
                    <a:pt x="9481" y="29803"/>
                  </a:lnTo>
                  <a:lnTo>
                    <a:pt x="29599" y="32751"/>
                  </a:lnTo>
                  <a:lnTo>
                    <a:pt x="71133" y="26195"/>
                  </a:lnTo>
                  <a:lnTo>
                    <a:pt x="87112" y="20658"/>
                  </a:lnTo>
                  <a:lnTo>
                    <a:pt x="103161" y="9898"/>
                  </a:lnTo>
                  <a:lnTo>
                    <a:pt x="114188" y="0"/>
                  </a:lnTo>
                  <a:lnTo>
                    <a:pt x="100461" y="6736"/>
                  </a:lnTo>
                  <a:lnTo>
                    <a:pt x="61627" y="31737"/>
                  </a:lnTo>
                  <a:lnTo>
                    <a:pt x="26022" y="62058"/>
                  </a:lnTo>
                  <a:lnTo>
                    <a:pt x="15538" y="76924"/>
                  </a:lnTo>
                  <a:lnTo>
                    <a:pt x="10888" y="93896"/>
                  </a:lnTo>
                  <a:lnTo>
                    <a:pt x="9510" y="111493"/>
                  </a:lnTo>
                  <a:lnTo>
                    <a:pt x="11301" y="116417"/>
                  </a:lnTo>
                  <a:lnTo>
                    <a:pt x="18583" y="124534"/>
                  </a:lnTo>
                  <a:lnTo>
                    <a:pt x="28434" y="128803"/>
                  </a:lnTo>
                  <a:lnTo>
                    <a:pt x="53579" y="13221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81" name="SMARTInkShape-678"/>
            <p:cNvSpPr/>
            <p:nvPr>
              <p:custDataLst>
                <p:tags r:id="rId24"/>
              </p:custDataLst>
            </p:nvPr>
          </p:nvSpPr>
          <p:spPr>
            <a:xfrm>
              <a:off x="3018234" y="3491507"/>
              <a:ext cx="35720" cy="26790"/>
            </a:xfrm>
            <a:custGeom>
              <a:avLst/>
              <a:gdLst/>
              <a:ahLst/>
              <a:cxnLst/>
              <a:rect l="0" t="0" r="0" b="0"/>
              <a:pathLst>
                <a:path w="35720" h="26790">
                  <a:moveTo>
                    <a:pt x="0" y="26789"/>
                  </a:moveTo>
                  <a:lnTo>
                    <a:pt x="0" y="26789"/>
                  </a:lnTo>
                  <a:lnTo>
                    <a:pt x="21369" y="6414"/>
                  </a:lnTo>
                  <a:lnTo>
                    <a:pt x="3571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82" name="SMARTInkShape-679"/>
            <p:cNvSpPr/>
            <p:nvPr>
              <p:custDataLst>
                <p:tags r:id="rId25"/>
              </p:custDataLst>
            </p:nvPr>
          </p:nvSpPr>
          <p:spPr>
            <a:xfrm>
              <a:off x="2991445" y="3643312"/>
              <a:ext cx="8931" cy="169665"/>
            </a:xfrm>
            <a:custGeom>
              <a:avLst/>
              <a:gdLst/>
              <a:ahLst/>
              <a:cxnLst/>
              <a:rect l="0" t="0" r="0" b="0"/>
              <a:pathLst>
                <a:path w="8931" h="169665">
                  <a:moveTo>
                    <a:pt x="0" y="0"/>
                  </a:moveTo>
                  <a:lnTo>
                    <a:pt x="0" y="0"/>
                  </a:lnTo>
                  <a:lnTo>
                    <a:pt x="0" y="41501"/>
                  </a:lnTo>
                  <a:lnTo>
                    <a:pt x="0" y="79435"/>
                  </a:lnTo>
                  <a:lnTo>
                    <a:pt x="0" y="115810"/>
                  </a:lnTo>
                  <a:lnTo>
                    <a:pt x="993" y="159339"/>
                  </a:lnTo>
                  <a:lnTo>
                    <a:pt x="8930" y="16966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83" name="SMARTInkShape-680"/>
            <p:cNvSpPr/>
            <p:nvPr>
              <p:custDataLst>
                <p:tags r:id="rId26"/>
              </p:custDataLst>
            </p:nvPr>
          </p:nvSpPr>
          <p:spPr>
            <a:xfrm>
              <a:off x="2741414" y="3348632"/>
              <a:ext cx="80368" cy="419697"/>
            </a:xfrm>
            <a:custGeom>
              <a:avLst/>
              <a:gdLst/>
              <a:ahLst/>
              <a:cxnLst/>
              <a:rect l="0" t="0" r="0" b="0"/>
              <a:pathLst>
                <a:path w="80368" h="419697">
                  <a:moveTo>
                    <a:pt x="0" y="0"/>
                  </a:moveTo>
                  <a:lnTo>
                    <a:pt x="0" y="0"/>
                  </a:lnTo>
                  <a:lnTo>
                    <a:pt x="9481" y="0"/>
                  </a:lnTo>
                  <a:lnTo>
                    <a:pt x="13266" y="1985"/>
                  </a:lnTo>
                  <a:lnTo>
                    <a:pt x="23333" y="14258"/>
                  </a:lnTo>
                  <a:lnTo>
                    <a:pt x="29553" y="24858"/>
                  </a:lnTo>
                  <a:lnTo>
                    <a:pt x="37553" y="67852"/>
                  </a:lnTo>
                  <a:lnTo>
                    <a:pt x="41495" y="84727"/>
                  </a:lnTo>
                  <a:lnTo>
                    <a:pt x="43714" y="123111"/>
                  </a:lnTo>
                  <a:lnTo>
                    <a:pt x="44233" y="154927"/>
                  </a:lnTo>
                  <a:lnTo>
                    <a:pt x="47110" y="186266"/>
                  </a:lnTo>
                  <a:lnTo>
                    <a:pt x="51661" y="223862"/>
                  </a:lnTo>
                  <a:lnTo>
                    <a:pt x="54318" y="261836"/>
                  </a:lnTo>
                  <a:lnTo>
                    <a:pt x="60596" y="297894"/>
                  </a:lnTo>
                  <a:lnTo>
                    <a:pt x="64587" y="331351"/>
                  </a:lnTo>
                  <a:lnTo>
                    <a:pt x="69408" y="366400"/>
                  </a:lnTo>
                  <a:lnTo>
                    <a:pt x="72162" y="404299"/>
                  </a:lnTo>
                  <a:lnTo>
                    <a:pt x="80367" y="41969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84" name="SMARTInkShape-681"/>
            <p:cNvSpPr/>
            <p:nvPr>
              <p:custDataLst>
                <p:tags r:id="rId27"/>
              </p:custDataLst>
            </p:nvPr>
          </p:nvSpPr>
          <p:spPr>
            <a:xfrm>
              <a:off x="2357447" y="3643322"/>
              <a:ext cx="205374" cy="51807"/>
            </a:xfrm>
            <a:custGeom>
              <a:avLst/>
              <a:gdLst/>
              <a:ahLst/>
              <a:cxnLst/>
              <a:rect l="0" t="0" r="0" b="0"/>
              <a:pathLst>
                <a:path w="205374" h="51807">
                  <a:moveTo>
                    <a:pt x="8920" y="8920"/>
                  </a:moveTo>
                  <a:lnTo>
                    <a:pt x="8920" y="8920"/>
                  </a:lnTo>
                  <a:lnTo>
                    <a:pt x="0" y="0"/>
                  </a:lnTo>
                  <a:lnTo>
                    <a:pt x="15242" y="984"/>
                  </a:lnTo>
                  <a:lnTo>
                    <a:pt x="59141" y="12420"/>
                  </a:lnTo>
                  <a:lnTo>
                    <a:pt x="102283" y="26848"/>
                  </a:lnTo>
                  <a:lnTo>
                    <a:pt x="141905" y="38699"/>
                  </a:lnTo>
                  <a:lnTo>
                    <a:pt x="182095" y="50924"/>
                  </a:lnTo>
                  <a:lnTo>
                    <a:pt x="186878" y="51806"/>
                  </a:lnTo>
                  <a:lnTo>
                    <a:pt x="191059" y="51401"/>
                  </a:lnTo>
                  <a:lnTo>
                    <a:pt x="205373" y="4463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85" name="SMARTInkShape-682"/>
            <p:cNvSpPr/>
            <p:nvPr>
              <p:custDataLst>
                <p:tags r:id="rId28"/>
              </p:custDataLst>
            </p:nvPr>
          </p:nvSpPr>
          <p:spPr>
            <a:xfrm>
              <a:off x="2286119" y="3438092"/>
              <a:ext cx="294562" cy="401674"/>
            </a:xfrm>
            <a:custGeom>
              <a:avLst/>
              <a:gdLst/>
              <a:ahLst/>
              <a:cxnLst/>
              <a:rect l="0" t="0" r="0" b="0"/>
              <a:pathLst>
                <a:path w="294562" h="401674">
                  <a:moveTo>
                    <a:pt x="17740" y="133783"/>
                  </a:moveTo>
                  <a:lnTo>
                    <a:pt x="17740" y="133783"/>
                  </a:lnTo>
                  <a:lnTo>
                    <a:pt x="22481" y="143263"/>
                  </a:lnTo>
                  <a:lnTo>
                    <a:pt x="25429" y="163381"/>
                  </a:lnTo>
                  <a:lnTo>
                    <a:pt x="18873" y="204915"/>
                  </a:lnTo>
                  <a:lnTo>
                    <a:pt x="10151" y="245885"/>
                  </a:lnTo>
                  <a:lnTo>
                    <a:pt x="787" y="289479"/>
                  </a:lnTo>
                  <a:lnTo>
                    <a:pt x="0" y="301412"/>
                  </a:lnTo>
                  <a:lnTo>
                    <a:pt x="953" y="302090"/>
                  </a:lnTo>
                  <a:lnTo>
                    <a:pt x="4657" y="302844"/>
                  </a:lnTo>
                  <a:lnTo>
                    <a:pt x="17061" y="293787"/>
                  </a:lnTo>
                  <a:lnTo>
                    <a:pt x="35118" y="267240"/>
                  </a:lnTo>
                  <a:lnTo>
                    <a:pt x="64096" y="226028"/>
                  </a:lnTo>
                  <a:lnTo>
                    <a:pt x="84150" y="188972"/>
                  </a:lnTo>
                  <a:lnTo>
                    <a:pt x="107220" y="149315"/>
                  </a:lnTo>
                  <a:lnTo>
                    <a:pt x="123561" y="111207"/>
                  </a:lnTo>
                  <a:lnTo>
                    <a:pt x="137019" y="70654"/>
                  </a:lnTo>
                  <a:lnTo>
                    <a:pt x="149941" y="27123"/>
                  </a:lnTo>
                  <a:lnTo>
                    <a:pt x="153556" y="19241"/>
                  </a:lnTo>
                  <a:lnTo>
                    <a:pt x="157478" y="12430"/>
                  </a:lnTo>
                  <a:lnTo>
                    <a:pt x="160579" y="0"/>
                  </a:lnTo>
                  <a:lnTo>
                    <a:pt x="170085" y="4626"/>
                  </a:lnTo>
                  <a:lnTo>
                    <a:pt x="177392" y="14864"/>
                  </a:lnTo>
                  <a:lnTo>
                    <a:pt x="184438" y="34717"/>
                  </a:lnTo>
                  <a:lnTo>
                    <a:pt x="194143" y="77485"/>
                  </a:lnTo>
                  <a:lnTo>
                    <a:pt x="213084" y="121678"/>
                  </a:lnTo>
                  <a:lnTo>
                    <a:pt x="229630" y="160183"/>
                  </a:lnTo>
                  <a:lnTo>
                    <a:pt x="245869" y="197243"/>
                  </a:lnTo>
                  <a:lnTo>
                    <a:pt x="255985" y="229552"/>
                  </a:lnTo>
                  <a:lnTo>
                    <a:pt x="265595" y="267588"/>
                  </a:lnTo>
                  <a:lnTo>
                    <a:pt x="274213" y="293902"/>
                  </a:lnTo>
                  <a:lnTo>
                    <a:pt x="283503" y="335483"/>
                  </a:lnTo>
                  <a:lnTo>
                    <a:pt x="290843" y="353178"/>
                  </a:lnTo>
                  <a:lnTo>
                    <a:pt x="294561" y="40167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86" name="SMARTInkShape-683"/>
            <p:cNvSpPr/>
            <p:nvPr>
              <p:custDataLst>
                <p:tags r:id="rId29"/>
              </p:custDataLst>
            </p:nvPr>
          </p:nvSpPr>
          <p:spPr>
            <a:xfrm>
              <a:off x="1857375" y="3491699"/>
              <a:ext cx="267891" cy="267686"/>
            </a:xfrm>
            <a:custGeom>
              <a:avLst/>
              <a:gdLst/>
              <a:ahLst/>
              <a:cxnLst/>
              <a:rect l="0" t="0" r="0" b="0"/>
              <a:pathLst>
                <a:path w="267891" h="267686">
                  <a:moveTo>
                    <a:pt x="0" y="133754"/>
                  </a:moveTo>
                  <a:lnTo>
                    <a:pt x="0" y="133754"/>
                  </a:lnTo>
                  <a:lnTo>
                    <a:pt x="0" y="176613"/>
                  </a:lnTo>
                  <a:lnTo>
                    <a:pt x="0" y="216549"/>
                  </a:lnTo>
                  <a:lnTo>
                    <a:pt x="992" y="233802"/>
                  </a:lnTo>
                  <a:lnTo>
                    <a:pt x="7688" y="252272"/>
                  </a:lnTo>
                  <a:lnTo>
                    <a:pt x="8929" y="267685"/>
                  </a:lnTo>
                  <a:lnTo>
                    <a:pt x="8929" y="225718"/>
                  </a:lnTo>
                  <a:lnTo>
                    <a:pt x="9922" y="196017"/>
                  </a:lnTo>
                  <a:lnTo>
                    <a:pt x="17032" y="151669"/>
                  </a:lnTo>
                  <a:lnTo>
                    <a:pt x="18606" y="131676"/>
                  </a:lnTo>
                  <a:lnTo>
                    <a:pt x="31152" y="90876"/>
                  </a:lnTo>
                  <a:lnTo>
                    <a:pt x="55435" y="48569"/>
                  </a:lnTo>
                  <a:lnTo>
                    <a:pt x="91003" y="7187"/>
                  </a:lnTo>
                  <a:lnTo>
                    <a:pt x="97662" y="3088"/>
                  </a:lnTo>
                  <a:lnTo>
                    <a:pt x="104921" y="1266"/>
                  </a:lnTo>
                  <a:lnTo>
                    <a:pt x="126718" y="0"/>
                  </a:lnTo>
                  <a:lnTo>
                    <a:pt x="141285" y="4606"/>
                  </a:lnTo>
                  <a:lnTo>
                    <a:pt x="158168" y="16995"/>
                  </a:lnTo>
                  <a:lnTo>
                    <a:pt x="164555" y="24975"/>
                  </a:lnTo>
                  <a:lnTo>
                    <a:pt x="170796" y="35047"/>
                  </a:lnTo>
                  <a:lnTo>
                    <a:pt x="190566" y="61076"/>
                  </a:lnTo>
                  <a:lnTo>
                    <a:pt x="201427" y="89632"/>
                  </a:lnTo>
                  <a:lnTo>
                    <a:pt x="209602" y="126265"/>
                  </a:lnTo>
                  <a:lnTo>
                    <a:pt x="220511" y="166965"/>
                  </a:lnTo>
                  <a:lnTo>
                    <a:pt x="232220" y="204696"/>
                  </a:lnTo>
                  <a:lnTo>
                    <a:pt x="241116" y="226542"/>
                  </a:lnTo>
                  <a:lnTo>
                    <a:pt x="248053" y="235516"/>
                  </a:lnTo>
                  <a:lnTo>
                    <a:pt x="267890" y="24984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87" name="SMARTInkShape-684"/>
            <p:cNvSpPr/>
            <p:nvPr>
              <p:custDataLst>
                <p:tags r:id="rId30"/>
              </p:custDataLst>
            </p:nvPr>
          </p:nvSpPr>
          <p:spPr>
            <a:xfrm>
              <a:off x="1419842" y="3366492"/>
              <a:ext cx="285632" cy="471509"/>
            </a:xfrm>
            <a:custGeom>
              <a:avLst/>
              <a:gdLst/>
              <a:ahLst/>
              <a:cxnLst/>
              <a:rect l="0" t="0" r="0" b="0"/>
              <a:pathLst>
                <a:path w="285632" h="471509">
                  <a:moveTo>
                    <a:pt x="8908" y="0"/>
                  </a:moveTo>
                  <a:lnTo>
                    <a:pt x="8908" y="0"/>
                  </a:lnTo>
                  <a:lnTo>
                    <a:pt x="8908" y="29553"/>
                  </a:lnTo>
                  <a:lnTo>
                    <a:pt x="346" y="69852"/>
                  </a:lnTo>
                  <a:lnTo>
                    <a:pt x="0" y="110214"/>
                  </a:lnTo>
                  <a:lnTo>
                    <a:pt x="2628" y="136607"/>
                  </a:lnTo>
                  <a:lnTo>
                    <a:pt x="8081" y="177952"/>
                  </a:lnTo>
                  <a:lnTo>
                    <a:pt x="13539" y="215600"/>
                  </a:lnTo>
                  <a:lnTo>
                    <a:pt x="19917" y="252062"/>
                  </a:lnTo>
                  <a:lnTo>
                    <a:pt x="32994" y="293955"/>
                  </a:lnTo>
                  <a:lnTo>
                    <a:pt x="51596" y="334042"/>
                  </a:lnTo>
                  <a:lnTo>
                    <a:pt x="76543" y="377167"/>
                  </a:lnTo>
                  <a:lnTo>
                    <a:pt x="91758" y="401667"/>
                  </a:lnTo>
                  <a:lnTo>
                    <a:pt x="102579" y="417000"/>
                  </a:lnTo>
                  <a:lnTo>
                    <a:pt x="104097" y="420875"/>
                  </a:lnTo>
                  <a:lnTo>
                    <a:pt x="111076" y="427826"/>
                  </a:lnTo>
                  <a:lnTo>
                    <a:pt x="152437" y="455393"/>
                  </a:lnTo>
                  <a:lnTo>
                    <a:pt x="176490" y="469302"/>
                  </a:lnTo>
                  <a:lnTo>
                    <a:pt x="190545" y="471508"/>
                  </a:lnTo>
                  <a:lnTo>
                    <a:pt x="226840" y="464665"/>
                  </a:lnTo>
                  <a:lnTo>
                    <a:pt x="228610" y="463566"/>
                  </a:lnTo>
                  <a:lnTo>
                    <a:pt x="229790" y="461841"/>
                  </a:lnTo>
                  <a:lnTo>
                    <a:pt x="230577" y="459699"/>
                  </a:lnTo>
                  <a:lnTo>
                    <a:pt x="232093" y="458270"/>
                  </a:lnTo>
                  <a:lnTo>
                    <a:pt x="236424" y="456684"/>
                  </a:lnTo>
                  <a:lnTo>
                    <a:pt x="241657" y="450687"/>
                  </a:lnTo>
                  <a:lnTo>
                    <a:pt x="261949" y="416414"/>
                  </a:lnTo>
                  <a:lnTo>
                    <a:pt x="272090" y="373517"/>
                  </a:lnTo>
                  <a:lnTo>
                    <a:pt x="283246" y="330197"/>
                  </a:lnTo>
                  <a:lnTo>
                    <a:pt x="285238" y="289900"/>
                  </a:lnTo>
                  <a:lnTo>
                    <a:pt x="285631" y="251843"/>
                  </a:lnTo>
                  <a:lnTo>
                    <a:pt x="284707" y="230614"/>
                  </a:lnTo>
                  <a:lnTo>
                    <a:pt x="277624" y="187464"/>
                  </a:lnTo>
                  <a:lnTo>
                    <a:pt x="276051" y="167552"/>
                  </a:lnTo>
                  <a:lnTo>
                    <a:pt x="263506" y="126785"/>
                  </a:lnTo>
                  <a:lnTo>
                    <a:pt x="258939" y="8929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190365141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Navigation Acts</a:t>
            </a:r>
            <a:endParaRPr lang="en-US" dirty="0"/>
          </a:p>
        </p:txBody>
      </p:sp>
      <p:sp>
        <p:nvSpPr>
          <p:cNvPr id="3" name="Content Placeholder 2"/>
          <p:cNvSpPr>
            <a:spLocks noGrp="1"/>
          </p:cNvSpPr>
          <p:nvPr>
            <p:ph sz="quarter" idx="1"/>
          </p:nvPr>
        </p:nvSpPr>
        <p:spPr/>
        <p:txBody>
          <a:bodyPr/>
          <a:lstStyle/>
          <a:p>
            <a:r>
              <a:rPr lang="en-US" dirty="0" smtClean="0"/>
              <a:t>After 1765 no more salutary Neglect</a:t>
            </a:r>
          </a:p>
          <a:p>
            <a:endParaRPr lang="en-US" dirty="0" smtClean="0"/>
          </a:p>
          <a:p>
            <a:r>
              <a:rPr lang="en-US" dirty="0" smtClean="0"/>
              <a:t>Taxation &amp; control of colony</a:t>
            </a:r>
          </a:p>
          <a:p>
            <a:endParaRPr lang="en-US" dirty="0"/>
          </a:p>
          <a:p>
            <a:r>
              <a:rPr lang="en-US" dirty="0" smtClean="0"/>
              <a:t>Navigation Acts 1700’s</a:t>
            </a:r>
          </a:p>
          <a:p>
            <a:endParaRPr lang="en-US" dirty="0"/>
          </a:p>
          <a:p>
            <a:r>
              <a:rPr lang="en-US" dirty="0" smtClean="0"/>
              <a:t>Jones Act Puerto Rico --</a:t>
            </a:r>
            <a:r>
              <a:rPr lang="en-US" dirty="0"/>
              <a:t> limiting shipping by foreign vessels </a:t>
            </a:r>
            <a:r>
              <a:rPr lang="en-US" dirty="0" smtClean="0"/>
              <a:t>100 year old law supplies carried to Puerto Rico must be on US Ships</a:t>
            </a:r>
            <a:endParaRPr lang="en-US" dirty="0"/>
          </a:p>
        </p:txBody>
      </p:sp>
      <mc:AlternateContent xmlns:mc="http://schemas.openxmlformats.org/markup-compatibility/2006" xmlns:p14="http://schemas.microsoft.com/office/powerpoint/2010/main">
        <mc:Choice Requires="p14">
          <p:contentPart p14:bwMode="auto" r:id="rId32">
            <p14:nvContentPartPr>
              <p14:cNvPr id="5" name="Ink 4"/>
              <p14:cNvContentPartPr/>
              <p14:nvPr/>
            </p14:nvContentPartPr>
            <p14:xfrm>
              <a:off x="1413131" y="3034320"/>
              <a:ext cx="360" cy="360"/>
            </p14:xfrm>
          </p:contentPart>
        </mc:Choice>
        <mc:Fallback xmlns="">
          <p:pic>
            <p:nvPicPr>
              <p:cNvPr id="5" name="Ink 4"/>
              <p:cNvPicPr/>
              <p:nvPr/>
            </p:nvPicPr>
            <p:blipFill>
              <a:blip r:embed="rId33"/>
              <a:stretch>
                <a:fillRect/>
              </a:stretch>
            </p:blipFill>
            <p:spPr>
              <a:xfrm>
                <a:off x="1401251" y="3022440"/>
                <a:ext cx="2412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7" name="Ink 6"/>
              <p14:cNvContentPartPr/>
              <p14:nvPr/>
            </p14:nvContentPartPr>
            <p14:xfrm>
              <a:off x="6509300" y="2169763"/>
              <a:ext cx="360" cy="360"/>
            </p14:xfrm>
          </p:contentPart>
        </mc:Choice>
        <mc:Fallback xmlns="">
          <p:pic>
            <p:nvPicPr>
              <p:cNvPr id="7" name="Ink 6"/>
              <p:cNvPicPr/>
              <p:nvPr/>
            </p:nvPicPr>
            <p:blipFill>
              <a:blip r:embed="rId35"/>
              <a:stretch>
                <a:fillRect/>
              </a:stretch>
            </p:blipFill>
            <p:spPr>
              <a:xfrm>
                <a:off x="6497420" y="2157883"/>
                <a:ext cx="24120" cy="24120"/>
              </a:xfrm>
              <a:prstGeom prst="rect">
                <a:avLst/>
              </a:prstGeom>
            </p:spPr>
          </p:pic>
        </mc:Fallback>
      </mc:AlternateContent>
      <p:grpSp>
        <p:nvGrpSpPr>
          <p:cNvPr id="26" name="SMARTInkShape-Group129"/>
          <p:cNvGrpSpPr/>
          <p:nvPr/>
        </p:nvGrpSpPr>
        <p:grpSpPr>
          <a:xfrm>
            <a:off x="714375" y="3911203"/>
            <a:ext cx="2723555" cy="312504"/>
            <a:chOff x="714375" y="3911203"/>
            <a:chExt cx="2723555" cy="312504"/>
          </a:xfrm>
        </p:grpSpPr>
        <p:sp>
          <p:nvSpPr>
            <p:cNvPr id="4" name="SMARTInkShape-710"/>
            <p:cNvSpPr/>
            <p:nvPr>
              <p:custDataLst>
                <p:tags r:id="rId11"/>
              </p:custDataLst>
            </p:nvPr>
          </p:nvSpPr>
          <p:spPr>
            <a:xfrm>
              <a:off x="3348632" y="3973714"/>
              <a:ext cx="89298" cy="178591"/>
            </a:xfrm>
            <a:custGeom>
              <a:avLst/>
              <a:gdLst/>
              <a:ahLst/>
              <a:cxnLst/>
              <a:rect l="0" t="0" r="0" b="0"/>
              <a:pathLst>
                <a:path w="89298" h="178591">
                  <a:moveTo>
                    <a:pt x="89297" y="26786"/>
                  </a:moveTo>
                  <a:lnTo>
                    <a:pt x="89297" y="26786"/>
                  </a:lnTo>
                  <a:lnTo>
                    <a:pt x="89297" y="22045"/>
                  </a:lnTo>
                  <a:lnTo>
                    <a:pt x="88305" y="20649"/>
                  </a:lnTo>
                  <a:lnTo>
                    <a:pt x="86652" y="19718"/>
                  </a:lnTo>
                  <a:lnTo>
                    <a:pt x="81609" y="18224"/>
                  </a:lnTo>
                  <a:lnTo>
                    <a:pt x="72788" y="10200"/>
                  </a:lnTo>
                  <a:lnTo>
                    <a:pt x="64576" y="8186"/>
                  </a:lnTo>
                  <a:lnTo>
                    <a:pt x="55223" y="1271"/>
                  </a:lnTo>
                  <a:lnTo>
                    <a:pt x="46035" y="109"/>
                  </a:lnTo>
                  <a:lnTo>
                    <a:pt x="28435" y="0"/>
                  </a:lnTo>
                  <a:lnTo>
                    <a:pt x="27887" y="990"/>
                  </a:lnTo>
                  <a:lnTo>
                    <a:pt x="27278" y="4738"/>
                  </a:lnTo>
                  <a:lnTo>
                    <a:pt x="26122" y="6134"/>
                  </a:lnTo>
                  <a:lnTo>
                    <a:pt x="22194" y="7686"/>
                  </a:lnTo>
                  <a:lnTo>
                    <a:pt x="20749" y="9091"/>
                  </a:lnTo>
                  <a:lnTo>
                    <a:pt x="18240" y="16506"/>
                  </a:lnTo>
                  <a:lnTo>
                    <a:pt x="17973" y="22197"/>
                  </a:lnTo>
                  <a:lnTo>
                    <a:pt x="20556" y="27392"/>
                  </a:lnTo>
                  <a:lnTo>
                    <a:pt x="24019" y="33008"/>
                  </a:lnTo>
                  <a:lnTo>
                    <a:pt x="26961" y="41749"/>
                  </a:lnTo>
                  <a:lnTo>
                    <a:pt x="32683" y="51614"/>
                  </a:lnTo>
                  <a:lnTo>
                    <a:pt x="35812" y="65672"/>
                  </a:lnTo>
                  <a:lnTo>
                    <a:pt x="42582" y="76562"/>
                  </a:lnTo>
                  <a:lnTo>
                    <a:pt x="76406" y="121202"/>
                  </a:lnTo>
                  <a:lnTo>
                    <a:pt x="82231" y="133778"/>
                  </a:lnTo>
                  <a:lnTo>
                    <a:pt x="86157" y="139822"/>
                  </a:lnTo>
                  <a:lnTo>
                    <a:pt x="88367" y="148803"/>
                  </a:lnTo>
                  <a:lnTo>
                    <a:pt x="89287" y="173878"/>
                  </a:lnTo>
                  <a:lnTo>
                    <a:pt x="88298" y="175449"/>
                  </a:lnTo>
                  <a:lnTo>
                    <a:pt x="86647" y="176496"/>
                  </a:lnTo>
                  <a:lnTo>
                    <a:pt x="79582" y="177970"/>
                  </a:lnTo>
                  <a:lnTo>
                    <a:pt x="36126" y="178590"/>
                  </a:lnTo>
                  <a:lnTo>
                    <a:pt x="0" y="17859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SMARTInkShape-711"/>
            <p:cNvSpPr/>
            <p:nvPr>
              <p:custDataLst>
                <p:tags r:id="rId12"/>
              </p:custDataLst>
            </p:nvPr>
          </p:nvSpPr>
          <p:spPr>
            <a:xfrm>
              <a:off x="3125390" y="4036218"/>
              <a:ext cx="178595" cy="17861"/>
            </a:xfrm>
            <a:custGeom>
              <a:avLst/>
              <a:gdLst/>
              <a:ahLst/>
              <a:cxnLst/>
              <a:rect l="0" t="0" r="0" b="0"/>
              <a:pathLst>
                <a:path w="178595" h="17861">
                  <a:moveTo>
                    <a:pt x="0" y="0"/>
                  </a:moveTo>
                  <a:lnTo>
                    <a:pt x="0" y="0"/>
                  </a:lnTo>
                  <a:lnTo>
                    <a:pt x="41763" y="0"/>
                  </a:lnTo>
                  <a:lnTo>
                    <a:pt x="74601" y="993"/>
                  </a:lnTo>
                  <a:lnTo>
                    <a:pt x="91906" y="7689"/>
                  </a:lnTo>
                  <a:lnTo>
                    <a:pt x="121191" y="9849"/>
                  </a:lnTo>
                  <a:lnTo>
                    <a:pt x="131710" y="15046"/>
                  </a:lnTo>
                  <a:lnTo>
                    <a:pt x="178594" y="1786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SMARTInkShape-712"/>
            <p:cNvSpPr/>
            <p:nvPr>
              <p:custDataLst>
                <p:tags r:id="rId13"/>
              </p:custDataLst>
            </p:nvPr>
          </p:nvSpPr>
          <p:spPr>
            <a:xfrm>
              <a:off x="3232547" y="3991570"/>
              <a:ext cx="8930" cy="205384"/>
            </a:xfrm>
            <a:custGeom>
              <a:avLst/>
              <a:gdLst/>
              <a:ahLst/>
              <a:cxnLst/>
              <a:rect l="0" t="0" r="0" b="0"/>
              <a:pathLst>
                <a:path w="8930" h="205384">
                  <a:moveTo>
                    <a:pt x="0" y="0"/>
                  </a:moveTo>
                  <a:lnTo>
                    <a:pt x="0" y="0"/>
                  </a:lnTo>
                  <a:lnTo>
                    <a:pt x="0" y="29812"/>
                  </a:lnTo>
                  <a:lnTo>
                    <a:pt x="992" y="31781"/>
                  </a:lnTo>
                  <a:lnTo>
                    <a:pt x="2646" y="33093"/>
                  </a:lnTo>
                  <a:lnTo>
                    <a:pt x="4740" y="33968"/>
                  </a:lnTo>
                  <a:lnTo>
                    <a:pt x="6137" y="36536"/>
                  </a:lnTo>
                  <a:lnTo>
                    <a:pt x="8766" y="62120"/>
                  </a:lnTo>
                  <a:lnTo>
                    <a:pt x="8927" y="104340"/>
                  </a:lnTo>
                  <a:lnTo>
                    <a:pt x="8929" y="145343"/>
                  </a:lnTo>
                  <a:lnTo>
                    <a:pt x="8929" y="185727"/>
                  </a:lnTo>
                  <a:lnTo>
                    <a:pt x="2793" y="194297"/>
                  </a:lnTo>
                  <a:lnTo>
                    <a:pt x="0" y="20538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SMARTInkShape-713"/>
            <p:cNvSpPr/>
            <p:nvPr>
              <p:custDataLst>
                <p:tags r:id="rId14"/>
              </p:custDataLst>
            </p:nvPr>
          </p:nvSpPr>
          <p:spPr>
            <a:xfrm>
              <a:off x="2983793" y="4027299"/>
              <a:ext cx="159458" cy="115958"/>
            </a:xfrm>
            <a:custGeom>
              <a:avLst/>
              <a:gdLst/>
              <a:ahLst/>
              <a:cxnLst/>
              <a:rect l="0" t="0" r="0" b="0"/>
              <a:pathLst>
                <a:path w="159458" h="115958">
                  <a:moveTo>
                    <a:pt x="61230" y="8919"/>
                  </a:moveTo>
                  <a:lnTo>
                    <a:pt x="61230" y="8919"/>
                  </a:lnTo>
                  <a:lnTo>
                    <a:pt x="61230" y="4179"/>
                  </a:lnTo>
                  <a:lnTo>
                    <a:pt x="60238" y="2783"/>
                  </a:lnTo>
                  <a:lnTo>
                    <a:pt x="58584" y="1852"/>
                  </a:lnTo>
                  <a:lnTo>
                    <a:pt x="52136" y="235"/>
                  </a:lnTo>
                  <a:lnTo>
                    <a:pt x="39030" y="0"/>
                  </a:lnTo>
                  <a:lnTo>
                    <a:pt x="37501" y="988"/>
                  </a:lnTo>
                  <a:lnTo>
                    <a:pt x="36481" y="2640"/>
                  </a:lnTo>
                  <a:lnTo>
                    <a:pt x="35801" y="4733"/>
                  </a:lnTo>
                  <a:lnTo>
                    <a:pt x="34356" y="6128"/>
                  </a:lnTo>
                  <a:lnTo>
                    <a:pt x="24906" y="11014"/>
                  </a:lnTo>
                  <a:lnTo>
                    <a:pt x="12329" y="22190"/>
                  </a:lnTo>
                  <a:lnTo>
                    <a:pt x="9731" y="27385"/>
                  </a:lnTo>
                  <a:lnTo>
                    <a:pt x="8062" y="34064"/>
                  </a:lnTo>
                  <a:lnTo>
                    <a:pt x="0" y="43253"/>
                  </a:lnTo>
                  <a:lnTo>
                    <a:pt x="567" y="44707"/>
                  </a:lnTo>
                  <a:lnTo>
                    <a:pt x="5112" y="51494"/>
                  </a:lnTo>
                  <a:lnTo>
                    <a:pt x="7317" y="60853"/>
                  </a:lnTo>
                  <a:lnTo>
                    <a:pt x="37799" y="92641"/>
                  </a:lnTo>
                  <a:lnTo>
                    <a:pt x="43540" y="95738"/>
                  </a:lnTo>
                  <a:lnTo>
                    <a:pt x="58276" y="98882"/>
                  </a:lnTo>
                  <a:lnTo>
                    <a:pt x="70165" y="105220"/>
                  </a:lnTo>
                  <a:lnTo>
                    <a:pt x="73140" y="105862"/>
                  </a:lnTo>
                  <a:lnTo>
                    <a:pt x="90996" y="114722"/>
                  </a:lnTo>
                  <a:lnTo>
                    <a:pt x="116544" y="115957"/>
                  </a:lnTo>
                  <a:lnTo>
                    <a:pt x="123186" y="113377"/>
                  </a:lnTo>
                  <a:lnTo>
                    <a:pt x="129446" y="109916"/>
                  </a:lnTo>
                  <a:lnTo>
                    <a:pt x="138548" y="106975"/>
                  </a:lnTo>
                  <a:lnTo>
                    <a:pt x="147529" y="101252"/>
                  </a:lnTo>
                  <a:lnTo>
                    <a:pt x="159457" y="9821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 name="SMARTInkShape-714"/>
            <p:cNvSpPr/>
            <p:nvPr>
              <p:custDataLst>
                <p:tags r:id="rId15"/>
              </p:custDataLst>
            </p:nvPr>
          </p:nvSpPr>
          <p:spPr>
            <a:xfrm>
              <a:off x="2750344" y="4027289"/>
              <a:ext cx="178594" cy="26790"/>
            </a:xfrm>
            <a:custGeom>
              <a:avLst/>
              <a:gdLst/>
              <a:ahLst/>
              <a:cxnLst/>
              <a:rect l="0" t="0" r="0" b="0"/>
              <a:pathLst>
                <a:path w="178594" h="26790">
                  <a:moveTo>
                    <a:pt x="0" y="0"/>
                  </a:moveTo>
                  <a:lnTo>
                    <a:pt x="0" y="0"/>
                  </a:lnTo>
                  <a:lnTo>
                    <a:pt x="20991" y="0"/>
                  </a:lnTo>
                  <a:lnTo>
                    <a:pt x="26858" y="2646"/>
                  </a:lnTo>
                  <a:lnTo>
                    <a:pt x="32772" y="6137"/>
                  </a:lnTo>
                  <a:lnTo>
                    <a:pt x="44654" y="8378"/>
                  </a:lnTo>
                  <a:lnTo>
                    <a:pt x="47629" y="8562"/>
                  </a:lnTo>
                  <a:lnTo>
                    <a:pt x="53579" y="11411"/>
                  </a:lnTo>
                  <a:lnTo>
                    <a:pt x="59532" y="14994"/>
                  </a:lnTo>
                  <a:lnTo>
                    <a:pt x="69453" y="17010"/>
                  </a:lnTo>
                  <a:lnTo>
                    <a:pt x="110023" y="17850"/>
                  </a:lnTo>
                  <a:lnTo>
                    <a:pt x="116037" y="20501"/>
                  </a:lnTo>
                  <a:lnTo>
                    <a:pt x="122017" y="23994"/>
                  </a:lnTo>
                  <a:lnTo>
                    <a:pt x="133940" y="26237"/>
                  </a:lnTo>
                  <a:lnTo>
                    <a:pt x="178593" y="2678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 name="SMARTInkShape-715"/>
            <p:cNvSpPr/>
            <p:nvPr>
              <p:custDataLst>
                <p:tags r:id="rId16"/>
              </p:custDataLst>
            </p:nvPr>
          </p:nvSpPr>
          <p:spPr>
            <a:xfrm>
              <a:off x="2723664" y="3973712"/>
              <a:ext cx="258471" cy="178471"/>
            </a:xfrm>
            <a:custGeom>
              <a:avLst/>
              <a:gdLst/>
              <a:ahLst/>
              <a:cxnLst/>
              <a:rect l="0" t="0" r="0" b="0"/>
              <a:pathLst>
                <a:path w="258471" h="178471">
                  <a:moveTo>
                    <a:pt x="26680" y="71436"/>
                  </a:moveTo>
                  <a:lnTo>
                    <a:pt x="26680" y="71436"/>
                  </a:lnTo>
                  <a:lnTo>
                    <a:pt x="26680" y="76177"/>
                  </a:lnTo>
                  <a:lnTo>
                    <a:pt x="24034" y="81150"/>
                  </a:lnTo>
                  <a:lnTo>
                    <a:pt x="20543" y="86668"/>
                  </a:lnTo>
                  <a:lnTo>
                    <a:pt x="17585" y="95352"/>
                  </a:lnTo>
                  <a:lnTo>
                    <a:pt x="11858" y="104209"/>
                  </a:lnTo>
                  <a:lnTo>
                    <a:pt x="9220" y="114325"/>
                  </a:lnTo>
                  <a:lnTo>
                    <a:pt x="8939" y="120304"/>
                  </a:lnTo>
                  <a:lnTo>
                    <a:pt x="7907" y="121874"/>
                  </a:lnTo>
                  <a:lnTo>
                    <a:pt x="6227" y="122921"/>
                  </a:lnTo>
                  <a:lnTo>
                    <a:pt x="4115" y="123619"/>
                  </a:lnTo>
                  <a:lnTo>
                    <a:pt x="2707" y="125077"/>
                  </a:lnTo>
                  <a:lnTo>
                    <a:pt x="1142" y="129341"/>
                  </a:lnTo>
                  <a:lnTo>
                    <a:pt x="0" y="141229"/>
                  </a:lnTo>
                  <a:lnTo>
                    <a:pt x="8810" y="151793"/>
                  </a:lnTo>
                  <a:lnTo>
                    <a:pt x="16508" y="151803"/>
                  </a:lnTo>
                  <a:lnTo>
                    <a:pt x="30070" y="139375"/>
                  </a:lnTo>
                  <a:lnTo>
                    <a:pt x="33147" y="133712"/>
                  </a:lnTo>
                  <a:lnTo>
                    <a:pt x="35507" y="127887"/>
                  </a:lnTo>
                  <a:lnTo>
                    <a:pt x="41422" y="119031"/>
                  </a:lnTo>
                  <a:lnTo>
                    <a:pt x="44608" y="110122"/>
                  </a:lnTo>
                  <a:lnTo>
                    <a:pt x="68735" y="80366"/>
                  </a:lnTo>
                  <a:lnTo>
                    <a:pt x="75556" y="63719"/>
                  </a:lnTo>
                  <a:lnTo>
                    <a:pt x="86706" y="45199"/>
                  </a:lnTo>
                  <a:lnTo>
                    <a:pt x="89077" y="38939"/>
                  </a:lnTo>
                  <a:lnTo>
                    <a:pt x="93438" y="32850"/>
                  </a:lnTo>
                  <a:lnTo>
                    <a:pt x="98683" y="29482"/>
                  </a:lnTo>
                  <a:lnTo>
                    <a:pt x="101471" y="28584"/>
                  </a:lnTo>
                  <a:lnTo>
                    <a:pt x="103329" y="26993"/>
                  </a:lnTo>
                  <a:lnTo>
                    <a:pt x="116045" y="9040"/>
                  </a:lnTo>
                  <a:lnTo>
                    <a:pt x="124905" y="0"/>
                  </a:lnTo>
                  <a:lnTo>
                    <a:pt x="129646" y="4739"/>
                  </a:lnTo>
                  <a:lnTo>
                    <a:pt x="131974" y="9712"/>
                  </a:lnTo>
                  <a:lnTo>
                    <a:pt x="133468" y="16249"/>
                  </a:lnTo>
                  <a:lnTo>
                    <a:pt x="139900" y="24669"/>
                  </a:lnTo>
                  <a:lnTo>
                    <a:pt x="142909" y="32995"/>
                  </a:lnTo>
                  <a:lnTo>
                    <a:pt x="178501" y="74084"/>
                  </a:lnTo>
                  <a:lnTo>
                    <a:pt x="184773" y="87434"/>
                  </a:lnTo>
                  <a:lnTo>
                    <a:pt x="185653" y="91031"/>
                  </a:lnTo>
                  <a:lnTo>
                    <a:pt x="191923" y="97674"/>
                  </a:lnTo>
                  <a:lnTo>
                    <a:pt x="199340" y="103933"/>
                  </a:lnTo>
                  <a:lnTo>
                    <a:pt x="229144" y="145040"/>
                  </a:lnTo>
                  <a:lnTo>
                    <a:pt x="243976" y="155653"/>
                  </a:lnTo>
                  <a:lnTo>
                    <a:pt x="247279" y="161121"/>
                  </a:lnTo>
                  <a:lnTo>
                    <a:pt x="249400" y="167976"/>
                  </a:lnTo>
                  <a:lnTo>
                    <a:pt x="258470" y="178181"/>
                  </a:lnTo>
                  <a:lnTo>
                    <a:pt x="253998" y="178470"/>
                  </a:lnTo>
                  <a:lnTo>
                    <a:pt x="252639" y="177519"/>
                  </a:lnTo>
                  <a:lnTo>
                    <a:pt x="251733" y="175892"/>
                  </a:lnTo>
                  <a:lnTo>
                    <a:pt x="249922" y="16966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SMARTInkShape-716"/>
            <p:cNvSpPr/>
            <p:nvPr>
              <p:custDataLst>
                <p:tags r:id="rId17"/>
              </p:custDataLst>
            </p:nvPr>
          </p:nvSpPr>
          <p:spPr>
            <a:xfrm>
              <a:off x="2375297" y="4063040"/>
              <a:ext cx="169665" cy="116054"/>
            </a:xfrm>
            <a:custGeom>
              <a:avLst/>
              <a:gdLst/>
              <a:ahLst/>
              <a:cxnLst/>
              <a:rect l="0" t="0" r="0" b="0"/>
              <a:pathLst>
                <a:path w="169665" h="116054">
                  <a:moveTo>
                    <a:pt x="0" y="35686"/>
                  </a:moveTo>
                  <a:lnTo>
                    <a:pt x="0" y="35686"/>
                  </a:lnTo>
                  <a:lnTo>
                    <a:pt x="16781" y="28619"/>
                  </a:lnTo>
                  <a:lnTo>
                    <a:pt x="59527" y="25771"/>
                  </a:lnTo>
                  <a:lnTo>
                    <a:pt x="71437" y="19690"/>
                  </a:lnTo>
                  <a:lnTo>
                    <a:pt x="101203" y="17859"/>
                  </a:lnTo>
                  <a:lnTo>
                    <a:pt x="103187" y="16856"/>
                  </a:lnTo>
                  <a:lnTo>
                    <a:pt x="104510" y="15195"/>
                  </a:lnTo>
                  <a:lnTo>
                    <a:pt x="105392" y="13096"/>
                  </a:lnTo>
                  <a:lnTo>
                    <a:pt x="106972" y="11697"/>
                  </a:lnTo>
                  <a:lnTo>
                    <a:pt x="116083" y="8898"/>
                  </a:lnTo>
                  <a:lnTo>
                    <a:pt x="108397" y="1209"/>
                  </a:lnTo>
                  <a:lnTo>
                    <a:pt x="102783" y="336"/>
                  </a:lnTo>
                  <a:lnTo>
                    <a:pt x="86198" y="0"/>
                  </a:lnTo>
                  <a:lnTo>
                    <a:pt x="84254" y="981"/>
                  </a:lnTo>
                  <a:lnTo>
                    <a:pt x="82958" y="2628"/>
                  </a:lnTo>
                  <a:lnTo>
                    <a:pt x="82094" y="4718"/>
                  </a:lnTo>
                  <a:lnTo>
                    <a:pt x="80526" y="6111"/>
                  </a:lnTo>
                  <a:lnTo>
                    <a:pt x="76138" y="7659"/>
                  </a:lnTo>
                  <a:lnTo>
                    <a:pt x="65237" y="9645"/>
                  </a:lnTo>
                  <a:lnTo>
                    <a:pt x="59421" y="13529"/>
                  </a:lnTo>
                  <a:lnTo>
                    <a:pt x="56175" y="18562"/>
                  </a:lnTo>
                  <a:lnTo>
                    <a:pt x="53740" y="24107"/>
                  </a:lnTo>
                  <a:lnTo>
                    <a:pt x="46041" y="33965"/>
                  </a:lnTo>
                  <a:lnTo>
                    <a:pt x="45061" y="39917"/>
                  </a:lnTo>
                  <a:lnTo>
                    <a:pt x="44685" y="56632"/>
                  </a:lnTo>
                  <a:lnTo>
                    <a:pt x="45664" y="58580"/>
                  </a:lnTo>
                  <a:lnTo>
                    <a:pt x="47310" y="59878"/>
                  </a:lnTo>
                  <a:lnTo>
                    <a:pt x="49399" y="60744"/>
                  </a:lnTo>
                  <a:lnTo>
                    <a:pt x="50792" y="62313"/>
                  </a:lnTo>
                  <a:lnTo>
                    <a:pt x="55673" y="71961"/>
                  </a:lnTo>
                  <a:lnTo>
                    <a:pt x="83380" y="101180"/>
                  </a:lnTo>
                  <a:lnTo>
                    <a:pt x="101394" y="112087"/>
                  </a:lnTo>
                  <a:lnTo>
                    <a:pt x="113276" y="114878"/>
                  </a:lnTo>
                  <a:lnTo>
                    <a:pt x="154272" y="116033"/>
                  </a:lnTo>
                  <a:lnTo>
                    <a:pt x="169664" y="11605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 name="SMARTInkShape-717"/>
            <p:cNvSpPr/>
            <p:nvPr>
              <p:custDataLst>
                <p:tags r:id="rId18"/>
              </p:custDataLst>
            </p:nvPr>
          </p:nvSpPr>
          <p:spPr>
            <a:xfrm>
              <a:off x="2312901" y="3946921"/>
              <a:ext cx="53467" cy="205384"/>
            </a:xfrm>
            <a:custGeom>
              <a:avLst/>
              <a:gdLst/>
              <a:ahLst/>
              <a:cxnLst/>
              <a:rect l="0" t="0" r="0" b="0"/>
              <a:pathLst>
                <a:path w="53467" h="205384">
                  <a:moveTo>
                    <a:pt x="53466" y="0"/>
                  </a:moveTo>
                  <a:lnTo>
                    <a:pt x="53466" y="0"/>
                  </a:lnTo>
                  <a:lnTo>
                    <a:pt x="53466" y="7689"/>
                  </a:lnTo>
                  <a:lnTo>
                    <a:pt x="48725" y="13303"/>
                  </a:lnTo>
                  <a:lnTo>
                    <a:pt x="46398" y="21126"/>
                  </a:lnTo>
                  <a:lnTo>
                    <a:pt x="44372" y="30226"/>
                  </a:lnTo>
                  <a:lnTo>
                    <a:pt x="38645" y="41919"/>
                  </a:lnTo>
                  <a:lnTo>
                    <a:pt x="31266" y="68886"/>
                  </a:lnTo>
                  <a:lnTo>
                    <a:pt x="21446" y="86221"/>
                  </a:lnTo>
                  <a:lnTo>
                    <a:pt x="9742" y="130861"/>
                  </a:lnTo>
                  <a:lnTo>
                    <a:pt x="8099" y="145710"/>
                  </a:lnTo>
                  <a:lnTo>
                    <a:pt x="1165" y="163301"/>
                  </a:lnTo>
                  <a:lnTo>
                    <a:pt x="0" y="181535"/>
                  </a:lnTo>
                  <a:lnTo>
                    <a:pt x="955" y="183531"/>
                  </a:lnTo>
                  <a:lnTo>
                    <a:pt x="2584" y="184862"/>
                  </a:lnTo>
                  <a:lnTo>
                    <a:pt x="4662" y="185749"/>
                  </a:lnTo>
                  <a:lnTo>
                    <a:pt x="6047" y="187333"/>
                  </a:lnTo>
                  <a:lnTo>
                    <a:pt x="7586" y="191738"/>
                  </a:lnTo>
                  <a:lnTo>
                    <a:pt x="8709" y="203728"/>
                  </a:lnTo>
                  <a:lnTo>
                    <a:pt x="9738" y="204280"/>
                  </a:lnTo>
                  <a:lnTo>
                    <a:pt x="26677" y="20538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SMARTInkShape-718"/>
            <p:cNvSpPr/>
            <p:nvPr>
              <p:custDataLst>
                <p:tags r:id="rId19"/>
              </p:custDataLst>
            </p:nvPr>
          </p:nvSpPr>
          <p:spPr>
            <a:xfrm>
              <a:off x="2160984" y="3955851"/>
              <a:ext cx="89295" cy="196454"/>
            </a:xfrm>
            <a:custGeom>
              <a:avLst/>
              <a:gdLst/>
              <a:ahLst/>
              <a:cxnLst/>
              <a:rect l="0" t="0" r="0" b="0"/>
              <a:pathLst>
                <a:path w="89295" h="196454">
                  <a:moveTo>
                    <a:pt x="0" y="0"/>
                  </a:moveTo>
                  <a:lnTo>
                    <a:pt x="0" y="0"/>
                  </a:lnTo>
                  <a:lnTo>
                    <a:pt x="0" y="43450"/>
                  </a:lnTo>
                  <a:lnTo>
                    <a:pt x="0" y="87608"/>
                  </a:lnTo>
                  <a:lnTo>
                    <a:pt x="0" y="130060"/>
                  </a:lnTo>
                  <a:lnTo>
                    <a:pt x="0" y="164949"/>
                  </a:lnTo>
                  <a:lnTo>
                    <a:pt x="2646" y="170214"/>
                  </a:lnTo>
                  <a:lnTo>
                    <a:pt x="8929" y="178593"/>
                  </a:lnTo>
                  <a:lnTo>
                    <a:pt x="8930" y="186282"/>
                  </a:lnTo>
                  <a:lnTo>
                    <a:pt x="8930" y="182415"/>
                  </a:lnTo>
                  <a:lnTo>
                    <a:pt x="9922" y="181142"/>
                  </a:lnTo>
                  <a:lnTo>
                    <a:pt x="21359" y="174189"/>
                  </a:lnTo>
                  <a:lnTo>
                    <a:pt x="29921" y="166264"/>
                  </a:lnTo>
                  <a:lnTo>
                    <a:pt x="33142" y="160546"/>
                  </a:lnTo>
                  <a:lnTo>
                    <a:pt x="35566" y="154698"/>
                  </a:lnTo>
                  <a:lnTo>
                    <a:pt x="39950" y="148791"/>
                  </a:lnTo>
                  <a:lnTo>
                    <a:pt x="45206" y="145504"/>
                  </a:lnTo>
                  <a:lnTo>
                    <a:pt x="47997" y="144628"/>
                  </a:lnTo>
                  <a:lnTo>
                    <a:pt x="49858" y="143052"/>
                  </a:lnTo>
                  <a:lnTo>
                    <a:pt x="51925" y="138655"/>
                  </a:lnTo>
                  <a:lnTo>
                    <a:pt x="53468" y="137085"/>
                  </a:lnTo>
                  <a:lnTo>
                    <a:pt x="57829" y="135341"/>
                  </a:lnTo>
                  <a:lnTo>
                    <a:pt x="75689" y="133982"/>
                  </a:lnTo>
                  <a:lnTo>
                    <a:pt x="77248" y="134962"/>
                  </a:lnTo>
                  <a:lnTo>
                    <a:pt x="78288" y="136608"/>
                  </a:lnTo>
                  <a:lnTo>
                    <a:pt x="78981" y="138697"/>
                  </a:lnTo>
                  <a:lnTo>
                    <a:pt x="80436" y="140090"/>
                  </a:lnTo>
                  <a:lnTo>
                    <a:pt x="87934" y="142509"/>
                  </a:lnTo>
                  <a:lnTo>
                    <a:pt x="88691" y="145358"/>
                  </a:lnTo>
                  <a:lnTo>
                    <a:pt x="89294" y="159461"/>
                  </a:lnTo>
                  <a:lnTo>
                    <a:pt x="67097" y="182932"/>
                  </a:lnTo>
                  <a:lnTo>
                    <a:pt x="61902" y="185483"/>
                  </a:lnTo>
                  <a:lnTo>
                    <a:pt x="55222" y="187121"/>
                  </a:lnTo>
                  <a:lnTo>
                    <a:pt x="46034" y="195177"/>
                  </a:lnTo>
                  <a:lnTo>
                    <a:pt x="37082" y="196342"/>
                  </a:lnTo>
                  <a:lnTo>
                    <a:pt x="18230" y="196453"/>
                  </a:lnTo>
                  <a:lnTo>
                    <a:pt x="17863" y="174330"/>
                  </a:lnTo>
                  <a:lnTo>
                    <a:pt x="20507" y="169093"/>
                  </a:lnTo>
                  <a:lnTo>
                    <a:pt x="26789" y="16073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 name="SMARTInkShape-719"/>
            <p:cNvSpPr/>
            <p:nvPr>
              <p:custDataLst>
                <p:tags r:id="rId20"/>
              </p:custDataLst>
            </p:nvPr>
          </p:nvSpPr>
          <p:spPr>
            <a:xfrm>
              <a:off x="1982394" y="4054110"/>
              <a:ext cx="116083" cy="98195"/>
            </a:xfrm>
            <a:custGeom>
              <a:avLst/>
              <a:gdLst/>
              <a:ahLst/>
              <a:cxnLst/>
              <a:rect l="0" t="0" r="0" b="0"/>
              <a:pathLst>
                <a:path w="116083" h="98195">
                  <a:moveTo>
                    <a:pt x="53575" y="8897"/>
                  </a:moveTo>
                  <a:lnTo>
                    <a:pt x="53575" y="8897"/>
                  </a:lnTo>
                  <a:lnTo>
                    <a:pt x="45013" y="336"/>
                  </a:lnTo>
                  <a:lnTo>
                    <a:pt x="32248" y="0"/>
                  </a:lnTo>
                  <a:lnTo>
                    <a:pt x="30428" y="982"/>
                  </a:lnTo>
                  <a:lnTo>
                    <a:pt x="29214" y="2628"/>
                  </a:lnTo>
                  <a:lnTo>
                    <a:pt x="26873" y="7104"/>
                  </a:lnTo>
                  <a:lnTo>
                    <a:pt x="22525" y="12400"/>
                  </a:lnTo>
                  <a:lnTo>
                    <a:pt x="17285" y="15415"/>
                  </a:lnTo>
                  <a:lnTo>
                    <a:pt x="14499" y="16219"/>
                  </a:lnTo>
                  <a:lnTo>
                    <a:pt x="12641" y="17747"/>
                  </a:lnTo>
                  <a:lnTo>
                    <a:pt x="2076" y="35856"/>
                  </a:lnTo>
                  <a:lnTo>
                    <a:pt x="50" y="47035"/>
                  </a:lnTo>
                  <a:lnTo>
                    <a:pt x="0" y="53165"/>
                  </a:lnTo>
                  <a:lnTo>
                    <a:pt x="4738" y="53433"/>
                  </a:lnTo>
                  <a:lnTo>
                    <a:pt x="6134" y="54463"/>
                  </a:lnTo>
                  <a:lnTo>
                    <a:pt x="7685" y="58253"/>
                  </a:lnTo>
                  <a:lnTo>
                    <a:pt x="9091" y="59661"/>
                  </a:lnTo>
                  <a:lnTo>
                    <a:pt x="16506" y="62105"/>
                  </a:lnTo>
                  <a:lnTo>
                    <a:pt x="34355" y="62473"/>
                  </a:lnTo>
                  <a:lnTo>
                    <a:pt x="34808" y="61482"/>
                  </a:lnTo>
                  <a:lnTo>
                    <a:pt x="35312" y="57734"/>
                  </a:lnTo>
                  <a:lnTo>
                    <a:pt x="36439" y="56338"/>
                  </a:lnTo>
                  <a:lnTo>
                    <a:pt x="40336" y="54787"/>
                  </a:lnTo>
                  <a:lnTo>
                    <a:pt x="41773" y="53381"/>
                  </a:lnTo>
                  <a:lnTo>
                    <a:pt x="43368" y="49173"/>
                  </a:lnTo>
                  <a:lnTo>
                    <a:pt x="44786" y="47654"/>
                  </a:lnTo>
                  <a:lnTo>
                    <a:pt x="49007" y="45966"/>
                  </a:lnTo>
                  <a:lnTo>
                    <a:pt x="50530" y="44524"/>
                  </a:lnTo>
                  <a:lnTo>
                    <a:pt x="52221" y="40276"/>
                  </a:lnTo>
                  <a:lnTo>
                    <a:pt x="53665" y="38746"/>
                  </a:lnTo>
                  <a:lnTo>
                    <a:pt x="57914" y="37046"/>
                  </a:lnTo>
                  <a:lnTo>
                    <a:pt x="59444" y="35601"/>
                  </a:lnTo>
                  <a:lnTo>
                    <a:pt x="62501" y="26768"/>
                  </a:lnTo>
                  <a:lnTo>
                    <a:pt x="62504" y="26757"/>
                  </a:lnTo>
                  <a:lnTo>
                    <a:pt x="62504" y="57906"/>
                  </a:lnTo>
                  <a:lnTo>
                    <a:pt x="65150" y="63090"/>
                  </a:lnTo>
                  <a:lnTo>
                    <a:pt x="70193" y="69763"/>
                  </a:lnTo>
                  <a:lnTo>
                    <a:pt x="71066" y="75659"/>
                  </a:lnTo>
                  <a:lnTo>
                    <a:pt x="72181" y="77218"/>
                  </a:lnTo>
                  <a:lnTo>
                    <a:pt x="73917" y="78257"/>
                  </a:lnTo>
                  <a:lnTo>
                    <a:pt x="76065" y="78950"/>
                  </a:lnTo>
                  <a:lnTo>
                    <a:pt x="77498" y="80404"/>
                  </a:lnTo>
                  <a:lnTo>
                    <a:pt x="81104" y="89348"/>
                  </a:lnTo>
                  <a:lnTo>
                    <a:pt x="88019" y="96834"/>
                  </a:lnTo>
                  <a:lnTo>
                    <a:pt x="96870" y="98075"/>
                  </a:lnTo>
                  <a:lnTo>
                    <a:pt x="116082" y="981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SMARTInkShape-720"/>
            <p:cNvSpPr/>
            <p:nvPr>
              <p:custDataLst>
                <p:tags r:id="rId21"/>
              </p:custDataLst>
            </p:nvPr>
          </p:nvSpPr>
          <p:spPr>
            <a:xfrm>
              <a:off x="1830586" y="4009429"/>
              <a:ext cx="89298" cy="125017"/>
            </a:xfrm>
            <a:custGeom>
              <a:avLst/>
              <a:gdLst/>
              <a:ahLst/>
              <a:cxnLst/>
              <a:rect l="0" t="0" r="0" b="0"/>
              <a:pathLst>
                <a:path w="89298" h="125017">
                  <a:moveTo>
                    <a:pt x="0" y="53578"/>
                  </a:moveTo>
                  <a:lnTo>
                    <a:pt x="0" y="53578"/>
                  </a:lnTo>
                  <a:lnTo>
                    <a:pt x="0" y="58319"/>
                  </a:lnTo>
                  <a:lnTo>
                    <a:pt x="992" y="59715"/>
                  </a:lnTo>
                  <a:lnTo>
                    <a:pt x="2646" y="60646"/>
                  </a:lnTo>
                  <a:lnTo>
                    <a:pt x="4740" y="61267"/>
                  </a:lnTo>
                  <a:lnTo>
                    <a:pt x="6137" y="62673"/>
                  </a:lnTo>
                  <a:lnTo>
                    <a:pt x="7688" y="66881"/>
                  </a:lnTo>
                  <a:lnTo>
                    <a:pt x="9676" y="77667"/>
                  </a:lnTo>
                  <a:lnTo>
                    <a:pt x="16586" y="87570"/>
                  </a:lnTo>
                  <a:lnTo>
                    <a:pt x="18600" y="96085"/>
                  </a:lnTo>
                  <a:lnTo>
                    <a:pt x="25514" y="105503"/>
                  </a:lnTo>
                  <a:lnTo>
                    <a:pt x="26677" y="114700"/>
                  </a:lnTo>
                  <a:lnTo>
                    <a:pt x="34467" y="123653"/>
                  </a:lnTo>
                  <a:lnTo>
                    <a:pt x="33892" y="124107"/>
                  </a:lnTo>
                  <a:lnTo>
                    <a:pt x="22057" y="125016"/>
                  </a:lnTo>
                  <a:lnTo>
                    <a:pt x="20658" y="124024"/>
                  </a:lnTo>
                  <a:lnTo>
                    <a:pt x="19725" y="122370"/>
                  </a:lnTo>
                  <a:lnTo>
                    <a:pt x="17968" y="116454"/>
                  </a:lnTo>
                  <a:lnTo>
                    <a:pt x="17892" y="111455"/>
                  </a:lnTo>
                  <a:lnTo>
                    <a:pt x="15228" y="106421"/>
                  </a:lnTo>
                  <a:lnTo>
                    <a:pt x="13128" y="103690"/>
                  </a:lnTo>
                  <a:lnTo>
                    <a:pt x="12721" y="100877"/>
                  </a:lnTo>
                  <a:lnTo>
                    <a:pt x="17744" y="78500"/>
                  </a:lnTo>
                  <a:lnTo>
                    <a:pt x="17837" y="68092"/>
                  </a:lnTo>
                  <a:lnTo>
                    <a:pt x="20495" y="62344"/>
                  </a:lnTo>
                  <a:lnTo>
                    <a:pt x="23991" y="56482"/>
                  </a:lnTo>
                  <a:lnTo>
                    <a:pt x="26952" y="47604"/>
                  </a:lnTo>
                  <a:lnTo>
                    <a:pt x="31161" y="41663"/>
                  </a:lnTo>
                  <a:lnTo>
                    <a:pt x="36339" y="38361"/>
                  </a:lnTo>
                  <a:lnTo>
                    <a:pt x="39108" y="37480"/>
                  </a:lnTo>
                  <a:lnTo>
                    <a:pt x="40955" y="35901"/>
                  </a:lnTo>
                  <a:lnTo>
                    <a:pt x="43007" y="31501"/>
                  </a:lnTo>
                  <a:lnTo>
                    <a:pt x="44546" y="29930"/>
                  </a:lnTo>
                  <a:lnTo>
                    <a:pt x="48902" y="28185"/>
                  </a:lnTo>
                  <a:lnTo>
                    <a:pt x="56933" y="27203"/>
                  </a:lnTo>
                  <a:lnTo>
                    <a:pt x="58791" y="26073"/>
                  </a:lnTo>
                  <a:lnTo>
                    <a:pt x="60030" y="24327"/>
                  </a:lnTo>
                  <a:lnTo>
                    <a:pt x="60856" y="22171"/>
                  </a:lnTo>
                  <a:lnTo>
                    <a:pt x="62399" y="20734"/>
                  </a:lnTo>
                  <a:lnTo>
                    <a:pt x="71505" y="17120"/>
                  </a:lnTo>
                  <a:lnTo>
                    <a:pt x="80356" y="8940"/>
                  </a:lnTo>
                  <a:lnTo>
                    <a:pt x="88929" y="8930"/>
                  </a:lnTo>
                  <a:lnTo>
                    <a:pt x="8929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 name="SMARTInkShape-721"/>
            <p:cNvSpPr/>
            <p:nvPr>
              <p:custDataLst>
                <p:tags r:id="rId22"/>
              </p:custDataLst>
            </p:nvPr>
          </p:nvSpPr>
          <p:spPr>
            <a:xfrm>
              <a:off x="1723429" y="4036219"/>
              <a:ext cx="62499" cy="125016"/>
            </a:xfrm>
            <a:custGeom>
              <a:avLst/>
              <a:gdLst/>
              <a:ahLst/>
              <a:cxnLst/>
              <a:rect l="0" t="0" r="0" b="0"/>
              <a:pathLst>
                <a:path w="62499" h="125016">
                  <a:moveTo>
                    <a:pt x="0" y="35718"/>
                  </a:moveTo>
                  <a:lnTo>
                    <a:pt x="0" y="35718"/>
                  </a:lnTo>
                  <a:lnTo>
                    <a:pt x="38786" y="35718"/>
                  </a:lnTo>
                  <a:lnTo>
                    <a:pt x="40740" y="34726"/>
                  </a:lnTo>
                  <a:lnTo>
                    <a:pt x="42043" y="33073"/>
                  </a:lnTo>
                  <a:lnTo>
                    <a:pt x="42912" y="30978"/>
                  </a:lnTo>
                  <a:lnTo>
                    <a:pt x="44483" y="29582"/>
                  </a:lnTo>
                  <a:lnTo>
                    <a:pt x="52185" y="27157"/>
                  </a:lnTo>
                  <a:lnTo>
                    <a:pt x="57906" y="26898"/>
                  </a:lnTo>
                  <a:lnTo>
                    <a:pt x="59440" y="25869"/>
                  </a:lnTo>
                  <a:lnTo>
                    <a:pt x="60463" y="24191"/>
                  </a:lnTo>
                  <a:lnTo>
                    <a:pt x="62473" y="17969"/>
                  </a:lnTo>
                  <a:lnTo>
                    <a:pt x="62498" y="13151"/>
                  </a:lnTo>
                  <a:lnTo>
                    <a:pt x="61509" y="11744"/>
                  </a:lnTo>
                  <a:lnTo>
                    <a:pt x="59858" y="10806"/>
                  </a:lnTo>
                  <a:lnTo>
                    <a:pt x="54819" y="9300"/>
                  </a:lnTo>
                  <a:lnTo>
                    <a:pt x="54130" y="6448"/>
                  </a:lnTo>
                  <a:lnTo>
                    <a:pt x="53946" y="4299"/>
                  </a:lnTo>
                  <a:lnTo>
                    <a:pt x="52832" y="2866"/>
                  </a:lnTo>
                  <a:lnTo>
                    <a:pt x="45026" y="111"/>
                  </a:lnTo>
                  <a:lnTo>
                    <a:pt x="28143" y="0"/>
                  </a:lnTo>
                  <a:lnTo>
                    <a:pt x="19220" y="7688"/>
                  </a:lnTo>
                  <a:lnTo>
                    <a:pt x="13522" y="8562"/>
                  </a:lnTo>
                  <a:lnTo>
                    <a:pt x="11992" y="9676"/>
                  </a:lnTo>
                  <a:lnTo>
                    <a:pt x="10971" y="11411"/>
                  </a:lnTo>
                  <a:lnTo>
                    <a:pt x="10291" y="13561"/>
                  </a:lnTo>
                  <a:lnTo>
                    <a:pt x="2042" y="27007"/>
                  </a:lnTo>
                  <a:lnTo>
                    <a:pt x="36" y="47996"/>
                  </a:lnTo>
                  <a:lnTo>
                    <a:pt x="0" y="92274"/>
                  </a:lnTo>
                  <a:lnTo>
                    <a:pt x="2646" y="98227"/>
                  </a:lnTo>
                  <a:lnTo>
                    <a:pt x="13303" y="111374"/>
                  </a:lnTo>
                  <a:lnTo>
                    <a:pt x="18481" y="113992"/>
                  </a:lnTo>
                  <a:lnTo>
                    <a:pt x="21250" y="114690"/>
                  </a:lnTo>
                  <a:lnTo>
                    <a:pt x="23097" y="116147"/>
                  </a:lnTo>
                  <a:lnTo>
                    <a:pt x="25148" y="120413"/>
                  </a:lnTo>
                  <a:lnTo>
                    <a:pt x="26688" y="121946"/>
                  </a:lnTo>
                  <a:lnTo>
                    <a:pt x="31044" y="123651"/>
                  </a:lnTo>
                  <a:lnTo>
                    <a:pt x="53579" y="12501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SMARTInkShape-722"/>
            <p:cNvSpPr/>
            <p:nvPr>
              <p:custDataLst>
                <p:tags r:id="rId23"/>
              </p:custDataLst>
            </p:nvPr>
          </p:nvSpPr>
          <p:spPr>
            <a:xfrm>
              <a:off x="1634242" y="3964781"/>
              <a:ext cx="17751" cy="214313"/>
            </a:xfrm>
            <a:custGeom>
              <a:avLst/>
              <a:gdLst/>
              <a:ahLst/>
              <a:cxnLst/>
              <a:rect l="0" t="0" r="0" b="0"/>
              <a:pathLst>
                <a:path w="17751" h="214313">
                  <a:moveTo>
                    <a:pt x="8820" y="0"/>
                  </a:moveTo>
                  <a:lnTo>
                    <a:pt x="8820" y="0"/>
                  </a:lnTo>
                  <a:lnTo>
                    <a:pt x="8820" y="29812"/>
                  </a:lnTo>
                  <a:lnTo>
                    <a:pt x="6175" y="35740"/>
                  </a:lnTo>
                  <a:lnTo>
                    <a:pt x="2683" y="41681"/>
                  </a:lnTo>
                  <a:lnTo>
                    <a:pt x="259" y="51815"/>
                  </a:lnTo>
                  <a:lnTo>
                    <a:pt x="0" y="57796"/>
                  </a:lnTo>
                  <a:lnTo>
                    <a:pt x="2585" y="63060"/>
                  </a:lnTo>
                  <a:lnTo>
                    <a:pt x="6049" y="68707"/>
                  </a:lnTo>
                  <a:lnTo>
                    <a:pt x="8273" y="80416"/>
                  </a:lnTo>
                  <a:lnTo>
                    <a:pt x="8819" y="125015"/>
                  </a:lnTo>
                  <a:lnTo>
                    <a:pt x="8820" y="167443"/>
                  </a:lnTo>
                  <a:lnTo>
                    <a:pt x="8820" y="211830"/>
                  </a:lnTo>
                  <a:lnTo>
                    <a:pt x="8820" y="212657"/>
                  </a:lnTo>
                  <a:lnTo>
                    <a:pt x="9812" y="213209"/>
                  </a:lnTo>
                  <a:lnTo>
                    <a:pt x="17750" y="21431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9" name="SMARTInkShape-723"/>
            <p:cNvSpPr/>
            <p:nvPr>
              <p:custDataLst>
                <p:tags r:id="rId24"/>
              </p:custDataLst>
            </p:nvPr>
          </p:nvSpPr>
          <p:spPr>
            <a:xfrm>
              <a:off x="1482331" y="4018359"/>
              <a:ext cx="89295" cy="151427"/>
            </a:xfrm>
            <a:custGeom>
              <a:avLst/>
              <a:gdLst/>
              <a:ahLst/>
              <a:cxnLst/>
              <a:rect l="0" t="0" r="0" b="0"/>
              <a:pathLst>
                <a:path w="89295" h="151427">
                  <a:moveTo>
                    <a:pt x="17856" y="0"/>
                  </a:moveTo>
                  <a:lnTo>
                    <a:pt x="17856" y="0"/>
                  </a:lnTo>
                  <a:lnTo>
                    <a:pt x="17856" y="7689"/>
                  </a:lnTo>
                  <a:lnTo>
                    <a:pt x="11720" y="15814"/>
                  </a:lnTo>
                  <a:lnTo>
                    <a:pt x="9754" y="24088"/>
                  </a:lnTo>
                  <a:lnTo>
                    <a:pt x="9295" y="29888"/>
                  </a:lnTo>
                  <a:lnTo>
                    <a:pt x="6444" y="35773"/>
                  </a:lnTo>
                  <a:lnTo>
                    <a:pt x="2862" y="41696"/>
                  </a:lnTo>
                  <a:lnTo>
                    <a:pt x="563" y="53583"/>
                  </a:lnTo>
                  <a:lnTo>
                    <a:pt x="0" y="92274"/>
                  </a:lnTo>
                  <a:lnTo>
                    <a:pt x="2644" y="98227"/>
                  </a:lnTo>
                  <a:lnTo>
                    <a:pt x="6134" y="104180"/>
                  </a:lnTo>
                  <a:lnTo>
                    <a:pt x="8559" y="114322"/>
                  </a:lnTo>
                  <a:lnTo>
                    <a:pt x="31047" y="138196"/>
                  </a:lnTo>
                  <a:lnTo>
                    <a:pt x="36286" y="140795"/>
                  </a:lnTo>
                  <a:lnTo>
                    <a:pt x="42995" y="142464"/>
                  </a:lnTo>
                  <a:lnTo>
                    <a:pt x="53164" y="151426"/>
                  </a:lnTo>
                  <a:lnTo>
                    <a:pt x="61227" y="144083"/>
                  </a:lnTo>
                  <a:lnTo>
                    <a:pt x="66867" y="143233"/>
                  </a:lnTo>
                  <a:lnTo>
                    <a:pt x="68389" y="142122"/>
                  </a:lnTo>
                  <a:lnTo>
                    <a:pt x="69405" y="140389"/>
                  </a:lnTo>
                  <a:lnTo>
                    <a:pt x="70081" y="138241"/>
                  </a:lnTo>
                  <a:lnTo>
                    <a:pt x="78324" y="124798"/>
                  </a:lnTo>
                  <a:lnTo>
                    <a:pt x="79961" y="113067"/>
                  </a:lnTo>
                  <a:lnTo>
                    <a:pt x="81088" y="111097"/>
                  </a:lnTo>
                  <a:lnTo>
                    <a:pt x="82831" y="109783"/>
                  </a:lnTo>
                  <a:lnTo>
                    <a:pt x="84985" y="108908"/>
                  </a:lnTo>
                  <a:lnTo>
                    <a:pt x="86422" y="107331"/>
                  </a:lnTo>
                  <a:lnTo>
                    <a:pt x="88017" y="102935"/>
                  </a:lnTo>
                  <a:lnTo>
                    <a:pt x="89294" y="60468"/>
                  </a:lnTo>
                  <a:lnTo>
                    <a:pt x="89294" y="58172"/>
                  </a:lnTo>
                  <a:lnTo>
                    <a:pt x="88302" y="56641"/>
                  </a:lnTo>
                  <a:lnTo>
                    <a:pt x="86648" y="55620"/>
                  </a:lnTo>
                  <a:lnTo>
                    <a:pt x="84554" y="54939"/>
                  </a:lnTo>
                  <a:lnTo>
                    <a:pt x="83157" y="53494"/>
                  </a:lnTo>
                  <a:lnTo>
                    <a:pt x="78270" y="44044"/>
                  </a:lnTo>
                  <a:lnTo>
                    <a:pt x="58167" y="22459"/>
                  </a:lnTo>
                  <a:lnTo>
                    <a:pt x="52970" y="19904"/>
                  </a:lnTo>
                  <a:lnTo>
                    <a:pt x="46290" y="18263"/>
                  </a:lnTo>
                  <a:lnTo>
                    <a:pt x="37101" y="10206"/>
                  </a:lnTo>
                  <a:lnTo>
                    <a:pt x="28149" y="9042"/>
                  </a:lnTo>
                  <a:lnTo>
                    <a:pt x="18260" y="371"/>
                  </a:lnTo>
                  <a:lnTo>
                    <a:pt x="892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 name="SMARTInkShape-724"/>
            <p:cNvSpPr/>
            <p:nvPr>
              <p:custDataLst>
                <p:tags r:id="rId25"/>
              </p:custDataLst>
            </p:nvPr>
          </p:nvSpPr>
          <p:spPr>
            <a:xfrm>
              <a:off x="1276945" y="4045148"/>
              <a:ext cx="169665" cy="35688"/>
            </a:xfrm>
            <a:custGeom>
              <a:avLst/>
              <a:gdLst/>
              <a:ahLst/>
              <a:cxnLst/>
              <a:rect l="0" t="0" r="0" b="0"/>
              <a:pathLst>
                <a:path w="169665" h="35688">
                  <a:moveTo>
                    <a:pt x="0" y="0"/>
                  </a:moveTo>
                  <a:lnTo>
                    <a:pt x="0" y="0"/>
                  </a:lnTo>
                  <a:lnTo>
                    <a:pt x="31050" y="0"/>
                  </a:lnTo>
                  <a:lnTo>
                    <a:pt x="36290" y="2646"/>
                  </a:lnTo>
                  <a:lnTo>
                    <a:pt x="41926" y="6137"/>
                  </a:lnTo>
                  <a:lnTo>
                    <a:pt x="53629" y="8378"/>
                  </a:lnTo>
                  <a:lnTo>
                    <a:pt x="56588" y="8562"/>
                  </a:lnTo>
                  <a:lnTo>
                    <a:pt x="62523" y="11412"/>
                  </a:lnTo>
                  <a:lnTo>
                    <a:pt x="68468" y="14994"/>
                  </a:lnTo>
                  <a:lnTo>
                    <a:pt x="78604" y="17483"/>
                  </a:lnTo>
                  <a:lnTo>
                    <a:pt x="87148" y="23922"/>
                  </a:lnTo>
                  <a:lnTo>
                    <a:pt x="95496" y="25940"/>
                  </a:lnTo>
                  <a:lnTo>
                    <a:pt x="119072" y="26756"/>
                  </a:lnTo>
                  <a:lnTo>
                    <a:pt x="125020" y="29420"/>
                  </a:lnTo>
                  <a:lnTo>
                    <a:pt x="132182" y="34475"/>
                  </a:lnTo>
                  <a:lnTo>
                    <a:pt x="140726" y="35473"/>
                  </a:lnTo>
                  <a:lnTo>
                    <a:pt x="150150" y="35687"/>
                  </a:lnTo>
                  <a:lnTo>
                    <a:pt x="158607" y="29575"/>
                  </a:lnTo>
                  <a:lnTo>
                    <a:pt x="169664" y="2678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SMARTInkShape-725"/>
            <p:cNvSpPr/>
            <p:nvPr>
              <p:custDataLst>
                <p:tags r:id="rId26"/>
              </p:custDataLst>
            </p:nvPr>
          </p:nvSpPr>
          <p:spPr>
            <a:xfrm>
              <a:off x="1348383" y="3964781"/>
              <a:ext cx="26790" cy="258926"/>
            </a:xfrm>
            <a:custGeom>
              <a:avLst/>
              <a:gdLst/>
              <a:ahLst/>
              <a:cxnLst/>
              <a:rect l="0" t="0" r="0" b="0"/>
              <a:pathLst>
                <a:path w="26790" h="258926">
                  <a:moveTo>
                    <a:pt x="0" y="0"/>
                  </a:moveTo>
                  <a:lnTo>
                    <a:pt x="0" y="0"/>
                  </a:lnTo>
                  <a:lnTo>
                    <a:pt x="4740" y="4741"/>
                  </a:lnTo>
                  <a:lnTo>
                    <a:pt x="7068" y="9714"/>
                  </a:lnTo>
                  <a:lnTo>
                    <a:pt x="8820" y="25071"/>
                  </a:lnTo>
                  <a:lnTo>
                    <a:pt x="15045" y="33578"/>
                  </a:lnTo>
                  <a:lnTo>
                    <a:pt x="17025" y="41920"/>
                  </a:lnTo>
                  <a:lnTo>
                    <a:pt x="17853" y="83530"/>
                  </a:lnTo>
                  <a:lnTo>
                    <a:pt x="17859" y="128154"/>
                  </a:lnTo>
                  <a:lnTo>
                    <a:pt x="17859" y="172296"/>
                  </a:lnTo>
                  <a:lnTo>
                    <a:pt x="17859" y="189256"/>
                  </a:lnTo>
                  <a:lnTo>
                    <a:pt x="20505" y="195900"/>
                  </a:lnTo>
                  <a:lnTo>
                    <a:pt x="23996" y="202161"/>
                  </a:lnTo>
                  <a:lnTo>
                    <a:pt x="26237" y="214264"/>
                  </a:lnTo>
                  <a:lnTo>
                    <a:pt x="26789" y="258907"/>
                  </a:lnTo>
                  <a:lnTo>
                    <a:pt x="26789" y="258925"/>
                  </a:lnTo>
                  <a:lnTo>
                    <a:pt x="26789" y="25003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2" name="SMARTInkShape-726"/>
            <p:cNvSpPr/>
            <p:nvPr>
              <p:custDataLst>
                <p:tags r:id="rId27"/>
              </p:custDataLst>
            </p:nvPr>
          </p:nvSpPr>
          <p:spPr>
            <a:xfrm>
              <a:off x="1053703" y="4018359"/>
              <a:ext cx="151806" cy="187524"/>
            </a:xfrm>
            <a:custGeom>
              <a:avLst/>
              <a:gdLst/>
              <a:ahLst/>
              <a:cxnLst/>
              <a:rect l="0" t="0" r="0" b="0"/>
              <a:pathLst>
                <a:path w="151806" h="187524">
                  <a:moveTo>
                    <a:pt x="0" y="26789"/>
                  </a:moveTo>
                  <a:lnTo>
                    <a:pt x="0" y="26789"/>
                  </a:lnTo>
                  <a:lnTo>
                    <a:pt x="7068" y="43571"/>
                  </a:lnTo>
                  <a:lnTo>
                    <a:pt x="8929" y="87154"/>
                  </a:lnTo>
                  <a:lnTo>
                    <a:pt x="8930" y="125016"/>
                  </a:lnTo>
                  <a:lnTo>
                    <a:pt x="13670" y="125016"/>
                  </a:lnTo>
                  <a:lnTo>
                    <a:pt x="15067" y="124023"/>
                  </a:lnTo>
                  <a:lnTo>
                    <a:pt x="15998" y="122370"/>
                  </a:lnTo>
                  <a:lnTo>
                    <a:pt x="17614" y="115922"/>
                  </a:lnTo>
                  <a:lnTo>
                    <a:pt x="17750" y="111714"/>
                  </a:lnTo>
                  <a:lnTo>
                    <a:pt x="18779" y="110194"/>
                  </a:lnTo>
                  <a:lnTo>
                    <a:pt x="20457" y="109182"/>
                  </a:lnTo>
                  <a:lnTo>
                    <a:pt x="22568" y="108507"/>
                  </a:lnTo>
                  <a:lnTo>
                    <a:pt x="23975" y="107064"/>
                  </a:lnTo>
                  <a:lnTo>
                    <a:pt x="28879" y="97620"/>
                  </a:lnTo>
                  <a:lnTo>
                    <a:pt x="32679" y="92004"/>
                  </a:lnTo>
                  <a:lnTo>
                    <a:pt x="35810" y="83264"/>
                  </a:lnTo>
                  <a:lnTo>
                    <a:pt x="41589" y="74391"/>
                  </a:lnTo>
                  <a:lnTo>
                    <a:pt x="51509" y="50416"/>
                  </a:lnTo>
                  <a:lnTo>
                    <a:pt x="68845" y="26953"/>
                  </a:lnTo>
                  <a:lnTo>
                    <a:pt x="69709" y="23922"/>
                  </a:lnTo>
                  <a:lnTo>
                    <a:pt x="71277" y="21901"/>
                  </a:lnTo>
                  <a:lnTo>
                    <a:pt x="87643" y="10329"/>
                  </a:lnTo>
                  <a:lnTo>
                    <a:pt x="93547" y="9344"/>
                  </a:lnTo>
                  <a:lnTo>
                    <a:pt x="95107" y="8214"/>
                  </a:lnTo>
                  <a:lnTo>
                    <a:pt x="96147" y="6468"/>
                  </a:lnTo>
                  <a:lnTo>
                    <a:pt x="97816" y="1278"/>
                  </a:lnTo>
                  <a:lnTo>
                    <a:pt x="100690" y="568"/>
                  </a:lnTo>
                  <a:lnTo>
                    <a:pt x="115717" y="0"/>
                  </a:lnTo>
                  <a:lnTo>
                    <a:pt x="123742" y="7689"/>
                  </a:lnTo>
                  <a:lnTo>
                    <a:pt x="124638" y="13302"/>
                  </a:lnTo>
                  <a:lnTo>
                    <a:pt x="124904" y="21250"/>
                  </a:lnTo>
                  <a:lnTo>
                    <a:pt x="125933" y="23096"/>
                  </a:lnTo>
                  <a:lnTo>
                    <a:pt x="127612" y="24327"/>
                  </a:lnTo>
                  <a:lnTo>
                    <a:pt x="129723" y="25148"/>
                  </a:lnTo>
                  <a:lnTo>
                    <a:pt x="131130" y="26687"/>
                  </a:lnTo>
                  <a:lnTo>
                    <a:pt x="132694" y="31043"/>
                  </a:lnTo>
                  <a:lnTo>
                    <a:pt x="134864" y="56813"/>
                  </a:lnTo>
                  <a:lnTo>
                    <a:pt x="141624" y="74056"/>
                  </a:lnTo>
                  <a:lnTo>
                    <a:pt x="143846" y="104173"/>
                  </a:lnTo>
                  <a:lnTo>
                    <a:pt x="149939" y="116085"/>
                  </a:lnTo>
                  <a:lnTo>
                    <a:pt x="151803" y="160551"/>
                  </a:lnTo>
                  <a:lnTo>
                    <a:pt x="151805" y="18752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3" name="SMARTInkShape-727"/>
            <p:cNvSpPr/>
            <p:nvPr>
              <p:custDataLst>
                <p:tags r:id="rId28"/>
              </p:custDataLst>
            </p:nvPr>
          </p:nvSpPr>
          <p:spPr>
            <a:xfrm>
              <a:off x="759023" y="4125515"/>
              <a:ext cx="196454" cy="16619"/>
            </a:xfrm>
            <a:custGeom>
              <a:avLst/>
              <a:gdLst/>
              <a:ahLst/>
              <a:cxnLst/>
              <a:rect l="0" t="0" r="0" b="0"/>
              <a:pathLst>
                <a:path w="196454" h="16619">
                  <a:moveTo>
                    <a:pt x="0" y="0"/>
                  </a:moveTo>
                  <a:lnTo>
                    <a:pt x="0" y="0"/>
                  </a:lnTo>
                  <a:lnTo>
                    <a:pt x="44489" y="0"/>
                  </a:lnTo>
                  <a:lnTo>
                    <a:pt x="86327" y="0"/>
                  </a:lnTo>
                  <a:lnTo>
                    <a:pt x="130228" y="0"/>
                  </a:lnTo>
                  <a:lnTo>
                    <a:pt x="138197" y="0"/>
                  </a:lnTo>
                  <a:lnTo>
                    <a:pt x="139756" y="993"/>
                  </a:lnTo>
                  <a:lnTo>
                    <a:pt x="140796" y="2646"/>
                  </a:lnTo>
                  <a:lnTo>
                    <a:pt x="141489" y="4741"/>
                  </a:lnTo>
                  <a:lnTo>
                    <a:pt x="142943" y="6137"/>
                  </a:lnTo>
                  <a:lnTo>
                    <a:pt x="147205" y="7689"/>
                  </a:lnTo>
                  <a:lnTo>
                    <a:pt x="176520" y="9921"/>
                  </a:lnTo>
                  <a:lnTo>
                    <a:pt x="185879" y="16618"/>
                  </a:lnTo>
                  <a:lnTo>
                    <a:pt x="187419" y="16040"/>
                  </a:lnTo>
                  <a:lnTo>
                    <a:pt x="196453" y="89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SMARTInkShape-728"/>
            <p:cNvSpPr/>
            <p:nvPr>
              <p:custDataLst>
                <p:tags r:id="rId29"/>
              </p:custDataLst>
            </p:nvPr>
          </p:nvSpPr>
          <p:spPr>
            <a:xfrm>
              <a:off x="714375" y="3911203"/>
              <a:ext cx="267856" cy="62509"/>
            </a:xfrm>
            <a:custGeom>
              <a:avLst/>
              <a:gdLst/>
              <a:ahLst/>
              <a:cxnLst/>
              <a:rect l="0" t="0" r="0" b="0"/>
              <a:pathLst>
                <a:path w="267856" h="62509">
                  <a:moveTo>
                    <a:pt x="0" y="0"/>
                  </a:moveTo>
                  <a:lnTo>
                    <a:pt x="0" y="0"/>
                  </a:lnTo>
                  <a:lnTo>
                    <a:pt x="42523" y="0"/>
                  </a:lnTo>
                  <a:lnTo>
                    <a:pt x="65518" y="0"/>
                  </a:lnTo>
                  <a:lnTo>
                    <a:pt x="71452" y="2646"/>
                  </a:lnTo>
                  <a:lnTo>
                    <a:pt x="77397" y="6137"/>
                  </a:lnTo>
                  <a:lnTo>
                    <a:pt x="89298" y="8378"/>
                  </a:lnTo>
                  <a:lnTo>
                    <a:pt x="110133" y="8897"/>
                  </a:lnTo>
                  <a:lnTo>
                    <a:pt x="116086" y="11561"/>
                  </a:lnTo>
                  <a:lnTo>
                    <a:pt x="119063" y="13661"/>
                  </a:lnTo>
                  <a:lnTo>
                    <a:pt x="132733" y="16615"/>
                  </a:lnTo>
                  <a:lnTo>
                    <a:pt x="148001" y="18606"/>
                  </a:lnTo>
                  <a:lnTo>
                    <a:pt x="160571" y="24878"/>
                  </a:lnTo>
                  <a:lnTo>
                    <a:pt x="192643" y="27707"/>
                  </a:lnTo>
                  <a:lnTo>
                    <a:pt x="203151" y="32904"/>
                  </a:lnTo>
                  <a:lnTo>
                    <a:pt x="217400" y="35877"/>
                  </a:lnTo>
                  <a:lnTo>
                    <a:pt x="231606" y="42622"/>
                  </a:lnTo>
                  <a:lnTo>
                    <a:pt x="248234" y="44530"/>
                  </a:lnTo>
                  <a:lnTo>
                    <a:pt x="257562" y="52326"/>
                  </a:lnTo>
                  <a:lnTo>
                    <a:pt x="267771" y="53569"/>
                  </a:lnTo>
                  <a:lnTo>
                    <a:pt x="267855" y="58316"/>
                  </a:lnTo>
                  <a:lnTo>
                    <a:pt x="266875" y="59713"/>
                  </a:lnTo>
                  <a:lnTo>
                    <a:pt x="265229" y="60645"/>
                  </a:lnTo>
                  <a:lnTo>
                    <a:pt x="258961" y="6250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 name="SMARTInkShape-729"/>
            <p:cNvSpPr/>
            <p:nvPr>
              <p:custDataLst>
                <p:tags r:id="rId30"/>
              </p:custDataLst>
            </p:nvPr>
          </p:nvSpPr>
          <p:spPr>
            <a:xfrm>
              <a:off x="875109" y="3937992"/>
              <a:ext cx="17861" cy="267891"/>
            </a:xfrm>
            <a:custGeom>
              <a:avLst/>
              <a:gdLst/>
              <a:ahLst/>
              <a:cxnLst/>
              <a:rect l="0" t="0" r="0" b="0"/>
              <a:pathLst>
                <a:path w="17861" h="267891">
                  <a:moveTo>
                    <a:pt x="0" y="0"/>
                  </a:moveTo>
                  <a:lnTo>
                    <a:pt x="0" y="0"/>
                  </a:lnTo>
                  <a:lnTo>
                    <a:pt x="0" y="44539"/>
                  </a:lnTo>
                  <a:lnTo>
                    <a:pt x="0" y="86567"/>
                  </a:lnTo>
                  <a:lnTo>
                    <a:pt x="0" y="129977"/>
                  </a:lnTo>
                  <a:lnTo>
                    <a:pt x="0" y="146220"/>
                  </a:lnTo>
                  <a:lnTo>
                    <a:pt x="2646" y="151968"/>
                  </a:lnTo>
                  <a:lnTo>
                    <a:pt x="6137" y="157830"/>
                  </a:lnTo>
                  <a:lnTo>
                    <a:pt x="8378" y="169679"/>
                  </a:lnTo>
                  <a:lnTo>
                    <a:pt x="8930" y="214150"/>
                  </a:lnTo>
                  <a:lnTo>
                    <a:pt x="8930" y="218540"/>
                  </a:lnTo>
                  <a:lnTo>
                    <a:pt x="11576" y="223798"/>
                  </a:lnTo>
                  <a:lnTo>
                    <a:pt x="16618" y="230518"/>
                  </a:lnTo>
                  <a:lnTo>
                    <a:pt x="17827" y="240691"/>
                  </a:lnTo>
                  <a:lnTo>
                    <a:pt x="17860" y="26789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34" name="SMARTInkShape-Group130"/>
          <p:cNvGrpSpPr/>
          <p:nvPr/>
        </p:nvGrpSpPr>
        <p:grpSpPr>
          <a:xfrm>
            <a:off x="276820" y="366117"/>
            <a:ext cx="303611" cy="741165"/>
            <a:chOff x="276820" y="366117"/>
            <a:chExt cx="303611" cy="741165"/>
          </a:xfrm>
        </p:grpSpPr>
        <p:sp>
          <p:nvSpPr>
            <p:cNvPr id="27" name="SMARTInkShape-730"/>
            <p:cNvSpPr/>
            <p:nvPr>
              <p:custDataLst>
                <p:tags r:id="rId4"/>
              </p:custDataLst>
            </p:nvPr>
          </p:nvSpPr>
          <p:spPr>
            <a:xfrm>
              <a:off x="419695" y="901898"/>
              <a:ext cx="17861" cy="17861"/>
            </a:xfrm>
            <a:custGeom>
              <a:avLst/>
              <a:gdLst/>
              <a:ahLst/>
              <a:cxnLst/>
              <a:rect l="0" t="0" r="0" b="0"/>
              <a:pathLst>
                <a:path w="17861" h="17861">
                  <a:moveTo>
                    <a:pt x="17860" y="0"/>
                  </a:moveTo>
                  <a:lnTo>
                    <a:pt x="17860" y="0"/>
                  </a:lnTo>
                  <a:lnTo>
                    <a:pt x="9298" y="8562"/>
                  </a:lnTo>
                  <a:lnTo>
                    <a:pt x="8930" y="17860"/>
                  </a:lnTo>
                  <a:lnTo>
                    <a:pt x="0" y="89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8" name="SMARTInkShape-731"/>
            <p:cNvSpPr/>
            <p:nvPr>
              <p:custDataLst>
                <p:tags r:id="rId5"/>
              </p:custDataLst>
            </p:nvPr>
          </p:nvSpPr>
          <p:spPr>
            <a:xfrm>
              <a:off x="312539" y="901898"/>
              <a:ext cx="35720" cy="205384"/>
            </a:xfrm>
            <a:custGeom>
              <a:avLst/>
              <a:gdLst/>
              <a:ahLst/>
              <a:cxnLst/>
              <a:rect l="0" t="0" r="0" b="0"/>
              <a:pathLst>
                <a:path w="35720" h="205384">
                  <a:moveTo>
                    <a:pt x="0" y="0"/>
                  </a:moveTo>
                  <a:lnTo>
                    <a:pt x="0" y="0"/>
                  </a:lnTo>
                  <a:lnTo>
                    <a:pt x="4740" y="0"/>
                  </a:lnTo>
                  <a:lnTo>
                    <a:pt x="6137" y="993"/>
                  </a:lnTo>
                  <a:lnTo>
                    <a:pt x="7068" y="2646"/>
                  </a:lnTo>
                  <a:lnTo>
                    <a:pt x="8821" y="8562"/>
                  </a:lnTo>
                  <a:lnTo>
                    <a:pt x="8929" y="17827"/>
                  </a:lnTo>
                  <a:lnTo>
                    <a:pt x="16618" y="17857"/>
                  </a:lnTo>
                  <a:lnTo>
                    <a:pt x="17032" y="18850"/>
                  </a:lnTo>
                  <a:lnTo>
                    <a:pt x="18830" y="33673"/>
                  </a:lnTo>
                  <a:lnTo>
                    <a:pt x="23990" y="41948"/>
                  </a:lnTo>
                  <a:lnTo>
                    <a:pt x="26236" y="53633"/>
                  </a:lnTo>
                  <a:lnTo>
                    <a:pt x="26783" y="95998"/>
                  </a:lnTo>
                  <a:lnTo>
                    <a:pt x="26789" y="139824"/>
                  </a:lnTo>
                  <a:lnTo>
                    <a:pt x="26789" y="145819"/>
                  </a:lnTo>
                  <a:lnTo>
                    <a:pt x="35555" y="178982"/>
                  </a:lnTo>
                  <a:lnTo>
                    <a:pt x="35719" y="20538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9" name="SMARTInkShape-732"/>
            <p:cNvSpPr/>
            <p:nvPr>
              <p:custDataLst>
                <p:tags r:id="rId6"/>
              </p:custDataLst>
            </p:nvPr>
          </p:nvSpPr>
          <p:spPr>
            <a:xfrm>
              <a:off x="432410" y="491245"/>
              <a:ext cx="130161" cy="232061"/>
            </a:xfrm>
            <a:custGeom>
              <a:avLst/>
              <a:gdLst/>
              <a:ahLst/>
              <a:cxnLst/>
              <a:rect l="0" t="0" r="0" b="0"/>
              <a:pathLst>
                <a:path w="130161" h="232061">
                  <a:moveTo>
                    <a:pt x="5145" y="71325"/>
                  </a:moveTo>
                  <a:lnTo>
                    <a:pt x="5145" y="71325"/>
                  </a:lnTo>
                  <a:lnTo>
                    <a:pt x="5145" y="113245"/>
                  </a:lnTo>
                  <a:lnTo>
                    <a:pt x="5145" y="157502"/>
                  </a:lnTo>
                  <a:lnTo>
                    <a:pt x="5145" y="160622"/>
                  </a:lnTo>
                  <a:lnTo>
                    <a:pt x="5145" y="147320"/>
                  </a:lnTo>
                  <a:lnTo>
                    <a:pt x="2499" y="142142"/>
                  </a:lnTo>
                  <a:lnTo>
                    <a:pt x="404" y="139373"/>
                  </a:lnTo>
                  <a:lnTo>
                    <a:pt x="0" y="136534"/>
                  </a:lnTo>
                  <a:lnTo>
                    <a:pt x="4972" y="110013"/>
                  </a:lnTo>
                  <a:lnTo>
                    <a:pt x="5068" y="104064"/>
                  </a:lnTo>
                  <a:lnTo>
                    <a:pt x="14235" y="75129"/>
                  </a:lnTo>
                  <a:lnTo>
                    <a:pt x="20978" y="62559"/>
                  </a:lnTo>
                  <a:lnTo>
                    <a:pt x="21653" y="59528"/>
                  </a:lnTo>
                  <a:lnTo>
                    <a:pt x="27344" y="50522"/>
                  </a:lnTo>
                  <a:lnTo>
                    <a:pt x="37164" y="38589"/>
                  </a:lnTo>
                  <a:lnTo>
                    <a:pt x="42778" y="26678"/>
                  </a:lnTo>
                  <a:lnTo>
                    <a:pt x="57360" y="10214"/>
                  </a:lnTo>
                  <a:lnTo>
                    <a:pt x="63059" y="9231"/>
                  </a:lnTo>
                  <a:lnTo>
                    <a:pt x="64590" y="8101"/>
                  </a:lnTo>
                  <a:lnTo>
                    <a:pt x="66292" y="4200"/>
                  </a:lnTo>
                  <a:lnTo>
                    <a:pt x="67737" y="2762"/>
                  </a:lnTo>
                  <a:lnTo>
                    <a:pt x="75221" y="266"/>
                  </a:lnTo>
                  <a:lnTo>
                    <a:pt x="80919" y="0"/>
                  </a:lnTo>
                  <a:lnTo>
                    <a:pt x="82450" y="955"/>
                  </a:lnTo>
                  <a:lnTo>
                    <a:pt x="83471" y="2583"/>
                  </a:lnTo>
                  <a:lnTo>
                    <a:pt x="84151" y="4662"/>
                  </a:lnTo>
                  <a:lnTo>
                    <a:pt x="85597" y="6047"/>
                  </a:lnTo>
                  <a:lnTo>
                    <a:pt x="95046" y="10916"/>
                  </a:lnTo>
                  <a:lnTo>
                    <a:pt x="107624" y="22088"/>
                  </a:lnTo>
                  <a:lnTo>
                    <a:pt x="110223" y="27283"/>
                  </a:lnTo>
                  <a:lnTo>
                    <a:pt x="110915" y="30058"/>
                  </a:lnTo>
                  <a:lnTo>
                    <a:pt x="118164" y="42632"/>
                  </a:lnTo>
                  <a:lnTo>
                    <a:pt x="121314" y="56650"/>
                  </a:lnTo>
                  <a:lnTo>
                    <a:pt x="128119" y="70778"/>
                  </a:lnTo>
                  <a:lnTo>
                    <a:pt x="130125" y="114384"/>
                  </a:lnTo>
                  <a:lnTo>
                    <a:pt x="130160" y="157731"/>
                  </a:lnTo>
                  <a:lnTo>
                    <a:pt x="129168" y="184520"/>
                  </a:lnTo>
                  <a:lnTo>
                    <a:pt x="122058" y="210317"/>
                  </a:lnTo>
                  <a:lnTo>
                    <a:pt x="121598" y="216774"/>
                  </a:lnTo>
                  <a:lnTo>
                    <a:pt x="118748" y="222951"/>
                  </a:lnTo>
                  <a:lnTo>
                    <a:pt x="112301" y="23206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0" name="SMARTInkShape-733"/>
            <p:cNvSpPr/>
            <p:nvPr>
              <p:custDataLst>
                <p:tags r:id="rId7"/>
              </p:custDataLst>
            </p:nvPr>
          </p:nvSpPr>
          <p:spPr>
            <a:xfrm>
              <a:off x="375047" y="366117"/>
              <a:ext cx="1" cy="8931"/>
            </a:xfrm>
            <a:custGeom>
              <a:avLst/>
              <a:gdLst/>
              <a:ahLst/>
              <a:cxnLst/>
              <a:rect l="0" t="0" r="0" b="0"/>
              <a:pathLst>
                <a:path w="1" h="8931">
                  <a:moveTo>
                    <a:pt x="0" y="8930"/>
                  </a:moveTo>
                  <a:lnTo>
                    <a:pt x="0" y="8930"/>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1" name="SMARTInkShape-734"/>
            <p:cNvSpPr/>
            <p:nvPr>
              <p:custDataLst>
                <p:tags r:id="rId8"/>
              </p:custDataLst>
            </p:nvPr>
          </p:nvSpPr>
          <p:spPr>
            <a:xfrm>
              <a:off x="392906" y="517922"/>
              <a:ext cx="17861" cy="232173"/>
            </a:xfrm>
            <a:custGeom>
              <a:avLst/>
              <a:gdLst/>
              <a:ahLst/>
              <a:cxnLst/>
              <a:rect l="0" t="0" r="0" b="0"/>
              <a:pathLst>
                <a:path w="17861" h="232173">
                  <a:moveTo>
                    <a:pt x="17860" y="0"/>
                  </a:moveTo>
                  <a:lnTo>
                    <a:pt x="17860" y="0"/>
                  </a:lnTo>
                  <a:lnTo>
                    <a:pt x="17860" y="16586"/>
                  </a:lnTo>
                  <a:lnTo>
                    <a:pt x="11723" y="24737"/>
                  </a:lnTo>
                  <a:lnTo>
                    <a:pt x="9757" y="33016"/>
                  </a:lnTo>
                  <a:lnTo>
                    <a:pt x="8936" y="77147"/>
                  </a:lnTo>
                  <a:lnTo>
                    <a:pt x="7938" y="110310"/>
                  </a:lnTo>
                  <a:lnTo>
                    <a:pt x="1242" y="127623"/>
                  </a:lnTo>
                  <a:lnTo>
                    <a:pt x="10" y="172270"/>
                  </a:lnTo>
                  <a:lnTo>
                    <a:pt x="1" y="185727"/>
                  </a:lnTo>
                  <a:lnTo>
                    <a:pt x="6137" y="194298"/>
                  </a:lnTo>
                  <a:lnTo>
                    <a:pt x="8562" y="203727"/>
                  </a:lnTo>
                  <a:lnTo>
                    <a:pt x="8930" y="232171"/>
                  </a:lnTo>
                  <a:lnTo>
                    <a:pt x="4190" y="232172"/>
                  </a:lnTo>
                  <a:lnTo>
                    <a:pt x="2793" y="231179"/>
                  </a:lnTo>
                  <a:lnTo>
                    <a:pt x="1862" y="229526"/>
                  </a:lnTo>
                  <a:lnTo>
                    <a:pt x="0" y="22324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2" name="SMARTInkShape-735"/>
            <p:cNvSpPr/>
            <p:nvPr>
              <p:custDataLst>
                <p:tags r:id="rId9"/>
              </p:custDataLst>
            </p:nvPr>
          </p:nvSpPr>
          <p:spPr>
            <a:xfrm>
              <a:off x="276820" y="848320"/>
              <a:ext cx="98150" cy="241070"/>
            </a:xfrm>
            <a:custGeom>
              <a:avLst/>
              <a:gdLst/>
              <a:ahLst/>
              <a:cxnLst/>
              <a:rect l="0" t="0" r="0" b="0"/>
              <a:pathLst>
                <a:path w="98150" h="241070">
                  <a:moveTo>
                    <a:pt x="0" y="53578"/>
                  </a:moveTo>
                  <a:lnTo>
                    <a:pt x="0" y="53578"/>
                  </a:lnTo>
                  <a:lnTo>
                    <a:pt x="7689" y="61267"/>
                  </a:lnTo>
                  <a:lnTo>
                    <a:pt x="8821" y="70088"/>
                  </a:lnTo>
                  <a:lnTo>
                    <a:pt x="8930" y="114356"/>
                  </a:lnTo>
                  <a:lnTo>
                    <a:pt x="8930" y="155569"/>
                  </a:lnTo>
                  <a:lnTo>
                    <a:pt x="8930" y="199423"/>
                  </a:lnTo>
                  <a:lnTo>
                    <a:pt x="8930" y="208357"/>
                  </a:lnTo>
                  <a:lnTo>
                    <a:pt x="11576" y="214312"/>
                  </a:lnTo>
                  <a:lnTo>
                    <a:pt x="16618" y="221478"/>
                  </a:lnTo>
                  <a:lnTo>
                    <a:pt x="17492" y="227460"/>
                  </a:lnTo>
                  <a:lnTo>
                    <a:pt x="18607" y="229031"/>
                  </a:lnTo>
                  <a:lnTo>
                    <a:pt x="20342" y="230078"/>
                  </a:lnTo>
                  <a:lnTo>
                    <a:pt x="25516" y="231758"/>
                  </a:lnTo>
                  <a:lnTo>
                    <a:pt x="26223" y="234634"/>
                  </a:lnTo>
                  <a:lnTo>
                    <a:pt x="26756" y="240723"/>
                  </a:lnTo>
                  <a:lnTo>
                    <a:pt x="34475" y="241069"/>
                  </a:lnTo>
                  <a:lnTo>
                    <a:pt x="49271" y="227540"/>
                  </a:lnTo>
                  <a:lnTo>
                    <a:pt x="51664" y="222507"/>
                  </a:lnTo>
                  <a:lnTo>
                    <a:pt x="52302" y="219775"/>
                  </a:lnTo>
                  <a:lnTo>
                    <a:pt x="61155" y="207104"/>
                  </a:lnTo>
                  <a:lnTo>
                    <a:pt x="68378" y="198594"/>
                  </a:lnTo>
                  <a:lnTo>
                    <a:pt x="70531" y="190253"/>
                  </a:lnTo>
                  <a:lnTo>
                    <a:pt x="71035" y="184437"/>
                  </a:lnTo>
                  <a:lnTo>
                    <a:pt x="73905" y="178545"/>
                  </a:lnTo>
                  <a:lnTo>
                    <a:pt x="76059" y="175585"/>
                  </a:lnTo>
                  <a:lnTo>
                    <a:pt x="79091" y="161938"/>
                  </a:lnTo>
                  <a:lnTo>
                    <a:pt x="81107" y="146678"/>
                  </a:lnTo>
                  <a:lnTo>
                    <a:pt x="87385" y="134109"/>
                  </a:lnTo>
                  <a:lnTo>
                    <a:pt x="89291" y="92274"/>
                  </a:lnTo>
                  <a:lnTo>
                    <a:pt x="89297" y="59531"/>
                  </a:lnTo>
                  <a:lnTo>
                    <a:pt x="91943" y="53578"/>
                  </a:lnTo>
                  <a:lnTo>
                    <a:pt x="94038" y="50602"/>
                  </a:lnTo>
                  <a:lnTo>
                    <a:pt x="94442" y="47625"/>
                  </a:lnTo>
                  <a:lnTo>
                    <a:pt x="92245" y="41672"/>
                  </a:lnTo>
                  <a:lnTo>
                    <a:pt x="92255" y="38696"/>
                  </a:lnTo>
                  <a:lnTo>
                    <a:pt x="97936" y="19624"/>
                  </a:lnTo>
                  <a:lnTo>
                    <a:pt x="93400" y="13642"/>
                  </a:lnTo>
                  <a:lnTo>
                    <a:pt x="93025" y="12071"/>
                  </a:lnTo>
                  <a:lnTo>
                    <a:pt x="93766" y="11024"/>
                  </a:lnTo>
                  <a:lnTo>
                    <a:pt x="95253" y="10326"/>
                  </a:lnTo>
                  <a:lnTo>
                    <a:pt x="96244" y="8868"/>
                  </a:lnTo>
                  <a:lnTo>
                    <a:pt x="98149" y="404"/>
                  </a:lnTo>
                  <a:lnTo>
                    <a:pt x="8929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3" name="SMARTInkShape-736"/>
            <p:cNvSpPr/>
            <p:nvPr>
              <p:custDataLst>
                <p:tags r:id="rId10"/>
              </p:custDataLst>
            </p:nvPr>
          </p:nvSpPr>
          <p:spPr>
            <a:xfrm>
              <a:off x="464344" y="919771"/>
              <a:ext cx="116087" cy="107144"/>
            </a:xfrm>
            <a:custGeom>
              <a:avLst/>
              <a:gdLst/>
              <a:ahLst/>
              <a:cxnLst/>
              <a:rect l="0" t="0" r="0" b="0"/>
              <a:pathLst>
                <a:path w="116087" h="107144">
                  <a:moveTo>
                    <a:pt x="0" y="44635"/>
                  </a:moveTo>
                  <a:lnTo>
                    <a:pt x="0" y="44635"/>
                  </a:lnTo>
                  <a:lnTo>
                    <a:pt x="7688" y="52324"/>
                  </a:lnTo>
                  <a:lnTo>
                    <a:pt x="8562" y="57938"/>
                  </a:lnTo>
                  <a:lnTo>
                    <a:pt x="8927" y="71280"/>
                  </a:lnTo>
                  <a:lnTo>
                    <a:pt x="32" y="80321"/>
                  </a:lnTo>
                  <a:lnTo>
                    <a:pt x="0" y="89174"/>
                  </a:lnTo>
                  <a:lnTo>
                    <a:pt x="0" y="84511"/>
                  </a:lnTo>
                  <a:lnTo>
                    <a:pt x="992" y="83125"/>
                  </a:lnTo>
                  <a:lnTo>
                    <a:pt x="12429" y="75978"/>
                  </a:lnTo>
                  <a:lnTo>
                    <a:pt x="15446" y="70803"/>
                  </a:lnTo>
                  <a:lnTo>
                    <a:pt x="16250" y="68033"/>
                  </a:lnTo>
                  <a:lnTo>
                    <a:pt x="17779" y="66187"/>
                  </a:lnTo>
                  <a:lnTo>
                    <a:pt x="38808" y="50210"/>
                  </a:lnTo>
                  <a:lnTo>
                    <a:pt x="42053" y="44467"/>
                  </a:lnTo>
                  <a:lnTo>
                    <a:pt x="44487" y="38607"/>
                  </a:lnTo>
                  <a:lnTo>
                    <a:pt x="48876" y="32696"/>
                  </a:lnTo>
                  <a:lnTo>
                    <a:pt x="54134" y="29407"/>
                  </a:lnTo>
                  <a:lnTo>
                    <a:pt x="59778" y="26953"/>
                  </a:lnTo>
                  <a:lnTo>
                    <a:pt x="74446" y="14501"/>
                  </a:lnTo>
                  <a:lnTo>
                    <a:pt x="77736" y="8753"/>
                  </a:lnTo>
                  <a:lnTo>
                    <a:pt x="78613" y="5831"/>
                  </a:lnTo>
                  <a:lnTo>
                    <a:pt x="80190" y="3883"/>
                  </a:lnTo>
                  <a:lnTo>
                    <a:pt x="84588" y="1718"/>
                  </a:lnTo>
                  <a:lnTo>
                    <a:pt x="102821" y="0"/>
                  </a:lnTo>
                  <a:lnTo>
                    <a:pt x="104266" y="988"/>
                  </a:lnTo>
                  <a:lnTo>
                    <a:pt x="105230" y="2639"/>
                  </a:lnTo>
                  <a:lnTo>
                    <a:pt x="105872" y="4731"/>
                  </a:lnTo>
                  <a:lnTo>
                    <a:pt x="114732" y="16237"/>
                  </a:lnTo>
                  <a:lnTo>
                    <a:pt x="116070" y="56097"/>
                  </a:lnTo>
                  <a:lnTo>
                    <a:pt x="116085" y="98164"/>
                  </a:lnTo>
                  <a:lnTo>
                    <a:pt x="116086" y="101157"/>
                  </a:lnTo>
                  <a:lnTo>
                    <a:pt x="115093" y="103152"/>
                  </a:lnTo>
                  <a:lnTo>
                    <a:pt x="113440" y="104483"/>
                  </a:lnTo>
                  <a:lnTo>
                    <a:pt x="107156" y="10714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37" name="SMARTInkShape-Group131"/>
          <p:cNvGrpSpPr/>
          <p:nvPr/>
        </p:nvGrpSpPr>
        <p:grpSpPr>
          <a:xfrm>
            <a:off x="875196" y="750094"/>
            <a:ext cx="370281" cy="321433"/>
            <a:chOff x="875196" y="750094"/>
            <a:chExt cx="370281" cy="321433"/>
          </a:xfrm>
        </p:grpSpPr>
        <p:sp>
          <p:nvSpPr>
            <p:cNvPr id="35" name="SMARTInkShape-737"/>
            <p:cNvSpPr/>
            <p:nvPr>
              <p:custDataLst>
                <p:tags r:id="rId2"/>
              </p:custDataLst>
            </p:nvPr>
          </p:nvSpPr>
          <p:spPr>
            <a:xfrm>
              <a:off x="875196" y="750094"/>
              <a:ext cx="156835" cy="321433"/>
            </a:xfrm>
            <a:custGeom>
              <a:avLst/>
              <a:gdLst/>
              <a:ahLst/>
              <a:cxnLst/>
              <a:rect l="0" t="0" r="0" b="0"/>
              <a:pathLst>
                <a:path w="156835" h="321433">
                  <a:moveTo>
                    <a:pt x="17773" y="26789"/>
                  </a:moveTo>
                  <a:lnTo>
                    <a:pt x="17773" y="26789"/>
                  </a:lnTo>
                  <a:lnTo>
                    <a:pt x="17773" y="39218"/>
                  </a:lnTo>
                  <a:lnTo>
                    <a:pt x="15127" y="44880"/>
                  </a:lnTo>
                  <a:lnTo>
                    <a:pt x="11636" y="50705"/>
                  </a:lnTo>
                  <a:lnTo>
                    <a:pt x="9670" y="60554"/>
                  </a:lnTo>
                  <a:lnTo>
                    <a:pt x="8875" y="104335"/>
                  </a:lnTo>
                  <a:lnTo>
                    <a:pt x="6201" y="136611"/>
                  </a:lnTo>
                  <a:lnTo>
                    <a:pt x="3700" y="151997"/>
                  </a:lnTo>
                  <a:lnTo>
                    <a:pt x="5886" y="172808"/>
                  </a:lnTo>
                  <a:lnTo>
                    <a:pt x="896" y="214726"/>
                  </a:lnTo>
                  <a:lnTo>
                    <a:pt x="0" y="255498"/>
                  </a:lnTo>
                  <a:lnTo>
                    <a:pt x="923" y="273564"/>
                  </a:lnTo>
                  <a:lnTo>
                    <a:pt x="10938" y="302983"/>
                  </a:lnTo>
                  <a:lnTo>
                    <a:pt x="13216" y="306168"/>
                  </a:lnTo>
                  <a:lnTo>
                    <a:pt x="18394" y="309707"/>
                  </a:lnTo>
                  <a:lnTo>
                    <a:pt x="21163" y="310651"/>
                  </a:lnTo>
                  <a:lnTo>
                    <a:pt x="23010" y="312273"/>
                  </a:lnTo>
                  <a:lnTo>
                    <a:pt x="25061" y="316720"/>
                  </a:lnTo>
                  <a:lnTo>
                    <a:pt x="26601" y="318303"/>
                  </a:lnTo>
                  <a:lnTo>
                    <a:pt x="30957" y="320062"/>
                  </a:lnTo>
                  <a:lnTo>
                    <a:pt x="51761" y="321432"/>
                  </a:lnTo>
                  <a:lnTo>
                    <a:pt x="66416" y="314332"/>
                  </a:lnTo>
                  <a:lnTo>
                    <a:pt x="82999" y="300477"/>
                  </a:lnTo>
                  <a:lnTo>
                    <a:pt x="110039" y="260537"/>
                  </a:lnTo>
                  <a:lnTo>
                    <a:pt x="129889" y="219191"/>
                  </a:lnTo>
                  <a:lnTo>
                    <a:pt x="140639" y="176437"/>
                  </a:lnTo>
                  <a:lnTo>
                    <a:pt x="149236" y="151967"/>
                  </a:lnTo>
                  <a:lnTo>
                    <a:pt x="151573" y="110142"/>
                  </a:lnTo>
                  <a:lnTo>
                    <a:pt x="156834" y="86322"/>
                  </a:lnTo>
                  <a:lnTo>
                    <a:pt x="151890" y="41836"/>
                  </a:lnTo>
                  <a:lnTo>
                    <a:pt x="151794" y="34138"/>
                  </a:lnTo>
                  <a:lnTo>
                    <a:pt x="149106" y="27409"/>
                  </a:lnTo>
                  <a:lnTo>
                    <a:pt x="12492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6" name="SMARTInkShape-738"/>
            <p:cNvSpPr/>
            <p:nvPr>
              <p:custDataLst>
                <p:tags r:id="rId3"/>
              </p:custDataLst>
            </p:nvPr>
          </p:nvSpPr>
          <p:spPr>
            <a:xfrm>
              <a:off x="1035844" y="861368"/>
              <a:ext cx="209633" cy="183406"/>
            </a:xfrm>
            <a:custGeom>
              <a:avLst/>
              <a:gdLst/>
              <a:ahLst/>
              <a:cxnLst/>
              <a:rect l="0" t="0" r="0" b="0"/>
              <a:pathLst>
                <a:path w="209633" h="183406">
                  <a:moveTo>
                    <a:pt x="0" y="147687"/>
                  </a:moveTo>
                  <a:lnTo>
                    <a:pt x="0" y="147687"/>
                  </a:lnTo>
                  <a:lnTo>
                    <a:pt x="4740" y="147687"/>
                  </a:lnTo>
                  <a:lnTo>
                    <a:pt x="6136" y="146694"/>
                  </a:lnTo>
                  <a:lnTo>
                    <a:pt x="7067" y="145041"/>
                  </a:lnTo>
                  <a:lnTo>
                    <a:pt x="7688" y="142946"/>
                  </a:lnTo>
                  <a:lnTo>
                    <a:pt x="16509" y="131436"/>
                  </a:lnTo>
                  <a:lnTo>
                    <a:pt x="27395" y="117680"/>
                  </a:lnTo>
                  <a:lnTo>
                    <a:pt x="33252" y="104731"/>
                  </a:lnTo>
                  <a:lnTo>
                    <a:pt x="35614" y="97837"/>
                  </a:lnTo>
                  <a:lnTo>
                    <a:pt x="41530" y="88378"/>
                  </a:lnTo>
                  <a:lnTo>
                    <a:pt x="48978" y="68561"/>
                  </a:lnTo>
                  <a:lnTo>
                    <a:pt x="56825" y="60265"/>
                  </a:lnTo>
                  <a:lnTo>
                    <a:pt x="73291" y="46854"/>
                  </a:lnTo>
                  <a:lnTo>
                    <a:pt x="87090" y="29506"/>
                  </a:lnTo>
                  <a:lnTo>
                    <a:pt x="128917" y="8610"/>
                  </a:lnTo>
                  <a:lnTo>
                    <a:pt x="145133" y="4945"/>
                  </a:lnTo>
                  <a:lnTo>
                    <a:pt x="153139" y="571"/>
                  </a:lnTo>
                  <a:lnTo>
                    <a:pt x="156663" y="0"/>
                  </a:lnTo>
                  <a:lnTo>
                    <a:pt x="160004" y="612"/>
                  </a:lnTo>
                  <a:lnTo>
                    <a:pt x="169448" y="3567"/>
                  </a:lnTo>
                  <a:lnTo>
                    <a:pt x="172496" y="3982"/>
                  </a:lnTo>
                  <a:lnTo>
                    <a:pt x="178529" y="7089"/>
                  </a:lnTo>
                  <a:lnTo>
                    <a:pt x="181527" y="9306"/>
                  </a:lnTo>
                  <a:lnTo>
                    <a:pt x="184858" y="14416"/>
                  </a:lnTo>
                  <a:lnTo>
                    <a:pt x="187331" y="19994"/>
                  </a:lnTo>
                  <a:lnTo>
                    <a:pt x="199796" y="39357"/>
                  </a:lnTo>
                  <a:lnTo>
                    <a:pt x="209632" y="73431"/>
                  </a:lnTo>
                  <a:lnTo>
                    <a:pt x="209587" y="85249"/>
                  </a:lnTo>
                  <a:lnTo>
                    <a:pt x="205629" y="126855"/>
                  </a:lnTo>
                  <a:lnTo>
                    <a:pt x="200715" y="144711"/>
                  </a:lnTo>
                  <a:lnTo>
                    <a:pt x="178593" y="18340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38" name="SMARTInkShape-739"/>
          <p:cNvSpPr/>
          <p:nvPr>
            <p:custDataLst>
              <p:tags r:id="rId1"/>
            </p:custDataLst>
          </p:nvPr>
        </p:nvSpPr>
        <p:spPr>
          <a:xfrm>
            <a:off x="268056" y="3393281"/>
            <a:ext cx="374883" cy="1026915"/>
          </a:xfrm>
          <a:custGeom>
            <a:avLst/>
            <a:gdLst/>
            <a:ahLst/>
            <a:cxnLst/>
            <a:rect l="0" t="0" r="0" b="0"/>
            <a:pathLst>
              <a:path w="374883" h="1026915">
                <a:moveTo>
                  <a:pt x="357022" y="0"/>
                </a:moveTo>
                <a:lnTo>
                  <a:pt x="357022" y="0"/>
                </a:lnTo>
                <a:lnTo>
                  <a:pt x="336905" y="0"/>
                </a:lnTo>
                <a:lnTo>
                  <a:pt x="296113" y="13302"/>
                </a:lnTo>
                <a:lnTo>
                  <a:pt x="277257" y="26973"/>
                </a:lnTo>
                <a:lnTo>
                  <a:pt x="234471" y="61298"/>
                </a:lnTo>
                <a:lnTo>
                  <a:pt x="193281" y="101306"/>
                </a:lnTo>
                <a:lnTo>
                  <a:pt x="151638" y="145527"/>
                </a:lnTo>
                <a:lnTo>
                  <a:pt x="127826" y="183858"/>
                </a:lnTo>
                <a:lnTo>
                  <a:pt x="109967" y="217967"/>
                </a:lnTo>
                <a:lnTo>
                  <a:pt x="86155" y="258911"/>
                </a:lnTo>
                <a:lnTo>
                  <a:pt x="68296" y="292570"/>
                </a:lnTo>
                <a:lnTo>
                  <a:pt x="51428" y="327679"/>
                </a:lnTo>
                <a:lnTo>
                  <a:pt x="38714" y="363217"/>
                </a:lnTo>
                <a:lnTo>
                  <a:pt x="23812" y="398882"/>
                </a:lnTo>
                <a:lnTo>
                  <a:pt x="12672" y="434585"/>
                </a:lnTo>
                <a:lnTo>
                  <a:pt x="4079" y="469307"/>
                </a:lnTo>
                <a:lnTo>
                  <a:pt x="673" y="510855"/>
                </a:lnTo>
                <a:lnTo>
                  <a:pt x="0" y="552245"/>
                </a:lnTo>
                <a:lnTo>
                  <a:pt x="6996" y="596213"/>
                </a:lnTo>
                <a:lnTo>
                  <a:pt x="20579" y="640469"/>
                </a:lnTo>
                <a:lnTo>
                  <a:pt x="42076" y="682909"/>
                </a:lnTo>
                <a:lnTo>
                  <a:pt x="64275" y="717730"/>
                </a:lnTo>
                <a:lnTo>
                  <a:pt x="94445" y="753183"/>
                </a:lnTo>
                <a:lnTo>
                  <a:pt x="123779" y="788822"/>
                </a:lnTo>
                <a:lnTo>
                  <a:pt x="156062" y="824518"/>
                </a:lnTo>
                <a:lnTo>
                  <a:pt x="195504" y="860230"/>
                </a:lnTo>
                <a:lnTo>
                  <a:pt x="233869" y="895946"/>
                </a:lnTo>
                <a:lnTo>
                  <a:pt x="275112" y="936405"/>
                </a:lnTo>
                <a:lnTo>
                  <a:pt x="314011" y="975071"/>
                </a:lnTo>
                <a:lnTo>
                  <a:pt x="350672" y="1006923"/>
                </a:lnTo>
                <a:lnTo>
                  <a:pt x="374882" y="102691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405000855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Representative Govt in Jamestown</a:t>
            </a:r>
            <a:endParaRPr lang="en-US" dirty="0"/>
          </a:p>
        </p:txBody>
      </p:sp>
      <p:sp>
        <p:nvSpPr>
          <p:cNvPr id="3" name="Content Placeholder 2"/>
          <p:cNvSpPr>
            <a:spLocks noGrp="1"/>
          </p:cNvSpPr>
          <p:nvPr>
            <p:ph sz="quarter" idx="1"/>
          </p:nvPr>
        </p:nvSpPr>
        <p:spPr/>
        <p:txBody>
          <a:bodyPr/>
          <a:lstStyle/>
          <a:p>
            <a:r>
              <a:rPr lang="en-US" dirty="0" smtClean="0"/>
              <a:t>House of Burgesses-white men, Land holders</a:t>
            </a:r>
            <a:endParaRPr lang="en-US" dirty="0"/>
          </a:p>
        </p:txBody>
      </p:sp>
      <p:grpSp>
        <p:nvGrpSpPr>
          <p:cNvPr id="64" name="SMARTInkShape-Group133"/>
          <p:cNvGrpSpPr/>
          <p:nvPr/>
        </p:nvGrpSpPr>
        <p:grpSpPr>
          <a:xfrm>
            <a:off x="1294805" y="2544964"/>
            <a:ext cx="366118" cy="714373"/>
            <a:chOff x="1294805" y="2544964"/>
            <a:chExt cx="366118" cy="714373"/>
          </a:xfrm>
        </p:grpSpPr>
        <p:sp>
          <p:nvSpPr>
            <p:cNvPr id="60" name="SMARTInkShape-740"/>
            <p:cNvSpPr/>
            <p:nvPr>
              <p:custDataLst>
                <p:tags r:id="rId25"/>
              </p:custDataLst>
            </p:nvPr>
          </p:nvSpPr>
          <p:spPr>
            <a:xfrm>
              <a:off x="1294805" y="3170039"/>
              <a:ext cx="366118" cy="58455"/>
            </a:xfrm>
            <a:custGeom>
              <a:avLst/>
              <a:gdLst/>
              <a:ahLst/>
              <a:cxnLst/>
              <a:rect l="0" t="0" r="0" b="0"/>
              <a:pathLst>
                <a:path w="366118" h="58455">
                  <a:moveTo>
                    <a:pt x="0" y="0"/>
                  </a:moveTo>
                  <a:lnTo>
                    <a:pt x="0" y="0"/>
                  </a:lnTo>
                  <a:lnTo>
                    <a:pt x="8121" y="7129"/>
                  </a:lnTo>
                  <a:lnTo>
                    <a:pt x="21368" y="14239"/>
                  </a:lnTo>
                  <a:lnTo>
                    <a:pt x="59958" y="25406"/>
                  </a:lnTo>
                  <a:lnTo>
                    <a:pt x="98678" y="32653"/>
                  </a:lnTo>
                  <a:lnTo>
                    <a:pt x="136835" y="35802"/>
                  </a:lnTo>
                  <a:lnTo>
                    <a:pt x="180046" y="42607"/>
                  </a:lnTo>
                  <a:lnTo>
                    <a:pt x="221765" y="48985"/>
                  </a:lnTo>
                  <a:lnTo>
                    <a:pt x="260653" y="53663"/>
                  </a:lnTo>
                  <a:lnTo>
                    <a:pt x="298929" y="58454"/>
                  </a:lnTo>
                  <a:lnTo>
                    <a:pt x="366117" y="4464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1" name="SMARTInkShape-741"/>
            <p:cNvSpPr/>
            <p:nvPr>
              <p:custDataLst>
                <p:tags r:id="rId26"/>
              </p:custDataLst>
            </p:nvPr>
          </p:nvSpPr>
          <p:spPr>
            <a:xfrm>
              <a:off x="1348383" y="2884289"/>
              <a:ext cx="267891" cy="35720"/>
            </a:xfrm>
            <a:custGeom>
              <a:avLst/>
              <a:gdLst/>
              <a:ahLst/>
              <a:cxnLst/>
              <a:rect l="0" t="0" r="0" b="0"/>
              <a:pathLst>
                <a:path w="267891" h="35720">
                  <a:moveTo>
                    <a:pt x="0" y="0"/>
                  </a:moveTo>
                  <a:lnTo>
                    <a:pt x="0" y="0"/>
                  </a:lnTo>
                  <a:lnTo>
                    <a:pt x="41500" y="7068"/>
                  </a:lnTo>
                  <a:lnTo>
                    <a:pt x="82080" y="8378"/>
                  </a:lnTo>
                  <a:lnTo>
                    <a:pt x="122877" y="11412"/>
                  </a:lnTo>
                  <a:lnTo>
                    <a:pt x="167478" y="16586"/>
                  </a:lnTo>
                  <a:lnTo>
                    <a:pt x="205286" y="22222"/>
                  </a:lnTo>
                  <a:lnTo>
                    <a:pt x="246264" y="32024"/>
                  </a:lnTo>
                  <a:lnTo>
                    <a:pt x="267890" y="357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2" name="SMARTInkShape-742"/>
            <p:cNvSpPr/>
            <p:nvPr>
              <p:custDataLst>
                <p:tags r:id="rId27"/>
              </p:custDataLst>
            </p:nvPr>
          </p:nvSpPr>
          <p:spPr>
            <a:xfrm>
              <a:off x="1294805" y="2544964"/>
              <a:ext cx="303610" cy="53576"/>
            </a:xfrm>
            <a:custGeom>
              <a:avLst/>
              <a:gdLst/>
              <a:ahLst/>
              <a:cxnLst/>
              <a:rect l="0" t="0" r="0" b="0"/>
              <a:pathLst>
                <a:path w="303610" h="53576">
                  <a:moveTo>
                    <a:pt x="0" y="53575"/>
                  </a:moveTo>
                  <a:lnTo>
                    <a:pt x="0" y="53575"/>
                  </a:lnTo>
                  <a:lnTo>
                    <a:pt x="19402" y="35164"/>
                  </a:lnTo>
                  <a:lnTo>
                    <a:pt x="61679" y="14256"/>
                  </a:lnTo>
                  <a:lnTo>
                    <a:pt x="95417" y="3107"/>
                  </a:lnTo>
                  <a:lnTo>
                    <a:pt x="139896" y="406"/>
                  </a:lnTo>
                  <a:lnTo>
                    <a:pt x="182039" y="33"/>
                  </a:lnTo>
                  <a:lnTo>
                    <a:pt x="224353" y="0"/>
                  </a:lnTo>
                  <a:lnTo>
                    <a:pt x="262107" y="2643"/>
                  </a:lnTo>
                  <a:lnTo>
                    <a:pt x="303609" y="1785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3" name="SMARTInkShape-743"/>
            <p:cNvSpPr/>
            <p:nvPr>
              <p:custDataLst>
                <p:tags r:id="rId28"/>
              </p:custDataLst>
            </p:nvPr>
          </p:nvSpPr>
          <p:spPr>
            <a:xfrm>
              <a:off x="1330523" y="2616398"/>
              <a:ext cx="35688" cy="642939"/>
            </a:xfrm>
            <a:custGeom>
              <a:avLst/>
              <a:gdLst/>
              <a:ahLst/>
              <a:cxnLst/>
              <a:rect l="0" t="0" r="0" b="0"/>
              <a:pathLst>
                <a:path w="35688" h="642939">
                  <a:moveTo>
                    <a:pt x="0" y="0"/>
                  </a:moveTo>
                  <a:lnTo>
                    <a:pt x="0" y="0"/>
                  </a:lnTo>
                  <a:lnTo>
                    <a:pt x="0" y="4741"/>
                  </a:lnTo>
                  <a:lnTo>
                    <a:pt x="8103" y="33010"/>
                  </a:lnTo>
                  <a:lnTo>
                    <a:pt x="8908" y="75327"/>
                  </a:lnTo>
                  <a:lnTo>
                    <a:pt x="13668" y="118521"/>
                  </a:lnTo>
                  <a:lnTo>
                    <a:pt x="18024" y="155299"/>
                  </a:lnTo>
                  <a:lnTo>
                    <a:pt x="23751" y="191315"/>
                  </a:lnTo>
                  <a:lnTo>
                    <a:pt x="25889" y="223705"/>
                  </a:lnTo>
                  <a:lnTo>
                    <a:pt x="26523" y="264831"/>
                  </a:lnTo>
                  <a:lnTo>
                    <a:pt x="26671" y="297289"/>
                  </a:lnTo>
                  <a:lnTo>
                    <a:pt x="26754" y="334810"/>
                  </a:lnTo>
                  <a:lnTo>
                    <a:pt x="26779" y="374259"/>
                  </a:lnTo>
                  <a:lnTo>
                    <a:pt x="29431" y="405455"/>
                  </a:lnTo>
                  <a:lnTo>
                    <a:pt x="33856" y="448549"/>
                  </a:lnTo>
                  <a:lnTo>
                    <a:pt x="35167" y="488106"/>
                  </a:lnTo>
                  <a:lnTo>
                    <a:pt x="35556" y="532239"/>
                  </a:lnTo>
                  <a:lnTo>
                    <a:pt x="35687" y="573226"/>
                  </a:lnTo>
                  <a:lnTo>
                    <a:pt x="29576" y="611712"/>
                  </a:lnTo>
                  <a:lnTo>
                    <a:pt x="26790" y="64293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74" name="SMARTInkShape-Group134"/>
          <p:cNvGrpSpPr/>
          <p:nvPr/>
        </p:nvGrpSpPr>
        <p:grpSpPr>
          <a:xfrm>
            <a:off x="1884164" y="2571750"/>
            <a:ext cx="1678782" cy="705446"/>
            <a:chOff x="1884164" y="2571750"/>
            <a:chExt cx="1678782" cy="705446"/>
          </a:xfrm>
        </p:grpSpPr>
        <p:sp>
          <p:nvSpPr>
            <p:cNvPr id="65" name="SMARTInkShape-744"/>
            <p:cNvSpPr/>
            <p:nvPr>
              <p:custDataLst>
                <p:tags r:id="rId16"/>
              </p:custDataLst>
            </p:nvPr>
          </p:nvSpPr>
          <p:spPr>
            <a:xfrm>
              <a:off x="2134195" y="2937867"/>
              <a:ext cx="26790" cy="232173"/>
            </a:xfrm>
            <a:custGeom>
              <a:avLst/>
              <a:gdLst/>
              <a:ahLst/>
              <a:cxnLst/>
              <a:rect l="0" t="0" r="0" b="0"/>
              <a:pathLst>
                <a:path w="26790" h="232173">
                  <a:moveTo>
                    <a:pt x="0" y="0"/>
                  </a:moveTo>
                  <a:lnTo>
                    <a:pt x="0" y="0"/>
                  </a:lnTo>
                  <a:lnTo>
                    <a:pt x="20117" y="37286"/>
                  </a:lnTo>
                  <a:lnTo>
                    <a:pt x="21178" y="56921"/>
                  </a:lnTo>
                  <a:lnTo>
                    <a:pt x="18843" y="95579"/>
                  </a:lnTo>
                  <a:lnTo>
                    <a:pt x="18151" y="136799"/>
                  </a:lnTo>
                  <a:lnTo>
                    <a:pt x="22657" y="177394"/>
                  </a:lnTo>
                  <a:lnTo>
                    <a:pt x="26427" y="219638"/>
                  </a:lnTo>
                  <a:lnTo>
                    <a:pt x="26789" y="23217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6" name="SMARTInkShape-745"/>
            <p:cNvSpPr/>
            <p:nvPr>
              <p:custDataLst>
                <p:tags r:id="rId17"/>
              </p:custDataLst>
            </p:nvPr>
          </p:nvSpPr>
          <p:spPr>
            <a:xfrm>
              <a:off x="2223492" y="2661047"/>
              <a:ext cx="1" cy="44649"/>
            </a:xfrm>
            <a:custGeom>
              <a:avLst/>
              <a:gdLst/>
              <a:ahLst/>
              <a:cxnLst/>
              <a:rect l="0" t="0" r="0" b="0"/>
              <a:pathLst>
                <a:path w="1" h="44649">
                  <a:moveTo>
                    <a:pt x="0" y="44648"/>
                  </a:moveTo>
                  <a:lnTo>
                    <a:pt x="0" y="44648"/>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7" name="SMARTInkShape-746"/>
            <p:cNvSpPr/>
            <p:nvPr>
              <p:custDataLst>
                <p:tags r:id="rId18"/>
              </p:custDataLst>
            </p:nvPr>
          </p:nvSpPr>
          <p:spPr>
            <a:xfrm>
              <a:off x="2286000" y="2571750"/>
              <a:ext cx="97849" cy="705446"/>
            </a:xfrm>
            <a:custGeom>
              <a:avLst/>
              <a:gdLst/>
              <a:ahLst/>
              <a:cxnLst/>
              <a:rect l="0" t="0" r="0" b="0"/>
              <a:pathLst>
                <a:path w="97849" h="705446">
                  <a:moveTo>
                    <a:pt x="0" y="0"/>
                  </a:moveTo>
                  <a:lnTo>
                    <a:pt x="0" y="0"/>
                  </a:lnTo>
                  <a:lnTo>
                    <a:pt x="8121" y="10106"/>
                  </a:lnTo>
                  <a:lnTo>
                    <a:pt x="20376" y="35626"/>
                  </a:lnTo>
                  <a:lnTo>
                    <a:pt x="28168" y="71419"/>
                  </a:lnTo>
                  <a:lnTo>
                    <a:pt x="34227" y="111893"/>
                  </a:lnTo>
                  <a:lnTo>
                    <a:pt x="41561" y="146824"/>
                  </a:lnTo>
                  <a:lnTo>
                    <a:pt x="44726" y="185496"/>
                  </a:lnTo>
                  <a:lnTo>
                    <a:pt x="48982" y="217380"/>
                  </a:lnTo>
                  <a:lnTo>
                    <a:pt x="54181" y="251395"/>
                  </a:lnTo>
                  <a:lnTo>
                    <a:pt x="58807" y="283379"/>
                  </a:lnTo>
                  <a:lnTo>
                    <a:pt x="62404" y="321097"/>
                  </a:lnTo>
                  <a:lnTo>
                    <a:pt x="66761" y="352061"/>
                  </a:lnTo>
                  <a:lnTo>
                    <a:pt x="70052" y="393481"/>
                  </a:lnTo>
                  <a:lnTo>
                    <a:pt x="77301" y="435904"/>
                  </a:lnTo>
                  <a:lnTo>
                    <a:pt x="80451" y="466831"/>
                  </a:lnTo>
                  <a:lnTo>
                    <a:pt x="86235" y="509398"/>
                  </a:lnTo>
                  <a:lnTo>
                    <a:pt x="88389" y="544170"/>
                  </a:lnTo>
                  <a:lnTo>
                    <a:pt x="90020" y="583025"/>
                  </a:lnTo>
                  <a:lnTo>
                    <a:pt x="96311" y="626473"/>
                  </a:lnTo>
                  <a:lnTo>
                    <a:pt x="97848" y="668238"/>
                  </a:lnTo>
                  <a:lnTo>
                    <a:pt x="89297" y="70544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8" name="SMARTInkShape-747"/>
            <p:cNvSpPr/>
            <p:nvPr>
              <p:custDataLst>
                <p:tags r:id="rId19"/>
              </p:custDataLst>
            </p:nvPr>
          </p:nvSpPr>
          <p:spPr>
            <a:xfrm>
              <a:off x="2277070" y="2947273"/>
              <a:ext cx="214314" cy="17384"/>
            </a:xfrm>
            <a:custGeom>
              <a:avLst/>
              <a:gdLst/>
              <a:ahLst/>
              <a:cxnLst/>
              <a:rect l="0" t="0" r="0" b="0"/>
              <a:pathLst>
                <a:path w="214314" h="17384">
                  <a:moveTo>
                    <a:pt x="0" y="17383"/>
                  </a:moveTo>
                  <a:lnTo>
                    <a:pt x="0" y="17383"/>
                  </a:lnTo>
                  <a:lnTo>
                    <a:pt x="4741" y="12642"/>
                  </a:lnTo>
                  <a:lnTo>
                    <a:pt x="27505" y="3144"/>
                  </a:lnTo>
                  <a:lnTo>
                    <a:pt x="51676" y="0"/>
                  </a:lnTo>
                  <a:lnTo>
                    <a:pt x="95021" y="5755"/>
                  </a:lnTo>
                  <a:lnTo>
                    <a:pt x="130901" y="8646"/>
                  </a:lnTo>
                  <a:lnTo>
                    <a:pt x="166668" y="13361"/>
                  </a:lnTo>
                  <a:lnTo>
                    <a:pt x="214313" y="845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9" name="SMARTInkShape-748"/>
            <p:cNvSpPr/>
            <p:nvPr>
              <p:custDataLst>
                <p:tags r:id="rId20"/>
              </p:custDataLst>
            </p:nvPr>
          </p:nvSpPr>
          <p:spPr>
            <a:xfrm>
              <a:off x="2562820" y="2946797"/>
              <a:ext cx="107158" cy="187524"/>
            </a:xfrm>
            <a:custGeom>
              <a:avLst/>
              <a:gdLst/>
              <a:ahLst/>
              <a:cxnLst/>
              <a:rect l="0" t="0" r="0" b="0"/>
              <a:pathLst>
                <a:path w="107158" h="187524">
                  <a:moveTo>
                    <a:pt x="0" y="0"/>
                  </a:moveTo>
                  <a:lnTo>
                    <a:pt x="0" y="0"/>
                  </a:lnTo>
                  <a:lnTo>
                    <a:pt x="12429" y="37286"/>
                  </a:lnTo>
                  <a:lnTo>
                    <a:pt x="24213" y="77927"/>
                  </a:lnTo>
                  <a:lnTo>
                    <a:pt x="31021" y="113178"/>
                  </a:lnTo>
                  <a:lnTo>
                    <a:pt x="43808" y="137273"/>
                  </a:lnTo>
                  <a:lnTo>
                    <a:pt x="75367" y="177467"/>
                  </a:lnTo>
                  <a:lnTo>
                    <a:pt x="86744" y="183054"/>
                  </a:lnTo>
                  <a:lnTo>
                    <a:pt x="107157" y="18752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0" name="SMARTInkShape-749"/>
            <p:cNvSpPr/>
            <p:nvPr>
              <p:custDataLst>
                <p:tags r:id="rId21"/>
              </p:custDataLst>
            </p:nvPr>
          </p:nvSpPr>
          <p:spPr>
            <a:xfrm>
              <a:off x="2634258" y="2723555"/>
              <a:ext cx="7689" cy="98227"/>
            </a:xfrm>
            <a:custGeom>
              <a:avLst/>
              <a:gdLst/>
              <a:ahLst/>
              <a:cxnLst/>
              <a:rect l="0" t="0" r="0" b="0"/>
              <a:pathLst>
                <a:path w="7689" h="98227">
                  <a:moveTo>
                    <a:pt x="0" y="98226"/>
                  </a:moveTo>
                  <a:lnTo>
                    <a:pt x="0" y="98226"/>
                  </a:lnTo>
                  <a:lnTo>
                    <a:pt x="992" y="72908"/>
                  </a:lnTo>
                  <a:lnTo>
                    <a:pt x="7688" y="44217"/>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1" name="SMARTInkShape-750"/>
            <p:cNvSpPr/>
            <p:nvPr>
              <p:custDataLst>
                <p:tags r:id="rId22"/>
              </p:custDataLst>
            </p:nvPr>
          </p:nvSpPr>
          <p:spPr>
            <a:xfrm>
              <a:off x="2783441" y="2795736"/>
              <a:ext cx="199075" cy="311791"/>
            </a:xfrm>
            <a:custGeom>
              <a:avLst/>
              <a:gdLst/>
              <a:ahLst/>
              <a:cxnLst/>
              <a:rect l="0" t="0" r="0" b="0"/>
              <a:pathLst>
                <a:path w="199075" h="311791">
                  <a:moveTo>
                    <a:pt x="199074" y="34975"/>
                  </a:moveTo>
                  <a:lnTo>
                    <a:pt x="199074" y="34975"/>
                  </a:lnTo>
                  <a:lnTo>
                    <a:pt x="189594" y="25494"/>
                  </a:lnTo>
                  <a:lnTo>
                    <a:pt x="179647" y="20839"/>
                  </a:lnTo>
                  <a:lnTo>
                    <a:pt x="137977" y="10477"/>
                  </a:lnTo>
                  <a:lnTo>
                    <a:pt x="95835" y="1767"/>
                  </a:lnTo>
                  <a:lnTo>
                    <a:pt x="57360" y="0"/>
                  </a:lnTo>
                  <a:lnTo>
                    <a:pt x="34887" y="1571"/>
                  </a:lnTo>
                  <a:lnTo>
                    <a:pt x="18285" y="8884"/>
                  </a:lnTo>
                  <a:lnTo>
                    <a:pt x="13063" y="15596"/>
                  </a:lnTo>
                  <a:lnTo>
                    <a:pt x="7262" y="33638"/>
                  </a:lnTo>
                  <a:lnTo>
                    <a:pt x="12621" y="54886"/>
                  </a:lnTo>
                  <a:lnTo>
                    <a:pt x="24925" y="75575"/>
                  </a:lnTo>
                  <a:lnTo>
                    <a:pt x="68312" y="118694"/>
                  </a:lnTo>
                  <a:lnTo>
                    <a:pt x="110197" y="160432"/>
                  </a:lnTo>
                  <a:lnTo>
                    <a:pt x="151835" y="197629"/>
                  </a:lnTo>
                  <a:lnTo>
                    <a:pt x="180204" y="239742"/>
                  </a:lnTo>
                  <a:lnTo>
                    <a:pt x="183517" y="245901"/>
                  </a:lnTo>
                  <a:lnTo>
                    <a:pt x="184554" y="263326"/>
                  </a:lnTo>
                  <a:lnTo>
                    <a:pt x="183441" y="273530"/>
                  </a:lnTo>
                  <a:lnTo>
                    <a:pt x="176913" y="287512"/>
                  </a:lnTo>
                  <a:lnTo>
                    <a:pt x="172394" y="292630"/>
                  </a:lnTo>
                  <a:lnTo>
                    <a:pt x="147072" y="304573"/>
                  </a:lnTo>
                  <a:lnTo>
                    <a:pt x="109693" y="309655"/>
                  </a:lnTo>
                  <a:lnTo>
                    <a:pt x="67078" y="311513"/>
                  </a:lnTo>
                  <a:lnTo>
                    <a:pt x="23571" y="311779"/>
                  </a:lnTo>
                  <a:lnTo>
                    <a:pt x="10372" y="311790"/>
                  </a:lnTo>
                  <a:lnTo>
                    <a:pt x="3420" y="309147"/>
                  </a:lnTo>
                  <a:lnTo>
                    <a:pt x="177" y="307053"/>
                  </a:lnTo>
                  <a:lnTo>
                    <a:pt x="0" y="303673"/>
                  </a:lnTo>
                  <a:lnTo>
                    <a:pt x="11551" y="28500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2" name="SMARTInkShape-751"/>
            <p:cNvSpPr/>
            <p:nvPr>
              <p:custDataLst>
                <p:tags r:id="rId23"/>
              </p:custDataLst>
            </p:nvPr>
          </p:nvSpPr>
          <p:spPr>
            <a:xfrm>
              <a:off x="3152179" y="2893805"/>
              <a:ext cx="410767" cy="115500"/>
            </a:xfrm>
            <a:custGeom>
              <a:avLst/>
              <a:gdLst/>
              <a:ahLst/>
              <a:cxnLst/>
              <a:rect l="0" t="0" r="0" b="0"/>
              <a:pathLst>
                <a:path w="410767" h="115500">
                  <a:moveTo>
                    <a:pt x="0" y="26203"/>
                  </a:moveTo>
                  <a:lnTo>
                    <a:pt x="0" y="26203"/>
                  </a:lnTo>
                  <a:lnTo>
                    <a:pt x="20118" y="6085"/>
                  </a:lnTo>
                  <a:lnTo>
                    <a:pt x="48515" y="1390"/>
                  </a:lnTo>
                  <a:lnTo>
                    <a:pt x="88349" y="0"/>
                  </a:lnTo>
                  <a:lnTo>
                    <a:pt x="132987" y="6658"/>
                  </a:lnTo>
                  <a:lnTo>
                    <a:pt x="168278" y="14679"/>
                  </a:lnTo>
                  <a:lnTo>
                    <a:pt x="209713" y="24332"/>
                  </a:lnTo>
                  <a:lnTo>
                    <a:pt x="252417" y="39318"/>
                  </a:lnTo>
                  <a:lnTo>
                    <a:pt x="291639" y="56327"/>
                  </a:lnTo>
                  <a:lnTo>
                    <a:pt x="333246" y="73934"/>
                  </a:lnTo>
                  <a:lnTo>
                    <a:pt x="370158" y="91719"/>
                  </a:lnTo>
                  <a:lnTo>
                    <a:pt x="410766" y="11549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3" name="SMARTInkShape-752"/>
            <p:cNvSpPr/>
            <p:nvPr>
              <p:custDataLst>
                <p:tags r:id="rId24"/>
              </p:custDataLst>
            </p:nvPr>
          </p:nvSpPr>
          <p:spPr>
            <a:xfrm>
              <a:off x="1884164" y="2652117"/>
              <a:ext cx="98227" cy="625079"/>
            </a:xfrm>
            <a:custGeom>
              <a:avLst/>
              <a:gdLst/>
              <a:ahLst/>
              <a:cxnLst/>
              <a:rect l="0" t="0" r="0" b="0"/>
              <a:pathLst>
                <a:path w="98227" h="625079">
                  <a:moveTo>
                    <a:pt x="0" y="0"/>
                  </a:moveTo>
                  <a:lnTo>
                    <a:pt x="0" y="0"/>
                  </a:lnTo>
                  <a:lnTo>
                    <a:pt x="4740" y="4740"/>
                  </a:lnTo>
                  <a:lnTo>
                    <a:pt x="12429" y="21910"/>
                  </a:lnTo>
                  <a:lnTo>
                    <a:pt x="17779" y="60515"/>
                  </a:lnTo>
                  <a:lnTo>
                    <a:pt x="24715" y="100479"/>
                  </a:lnTo>
                  <a:lnTo>
                    <a:pt x="28821" y="139904"/>
                  </a:lnTo>
                  <a:lnTo>
                    <a:pt x="33675" y="183997"/>
                  </a:lnTo>
                  <a:lnTo>
                    <a:pt x="35113" y="222197"/>
                  </a:lnTo>
                  <a:lnTo>
                    <a:pt x="38185" y="258651"/>
                  </a:lnTo>
                  <a:lnTo>
                    <a:pt x="45379" y="302525"/>
                  </a:lnTo>
                  <a:lnTo>
                    <a:pt x="49934" y="336862"/>
                  </a:lnTo>
                  <a:lnTo>
                    <a:pt x="53491" y="378505"/>
                  </a:lnTo>
                  <a:lnTo>
                    <a:pt x="59395" y="414987"/>
                  </a:lnTo>
                  <a:lnTo>
                    <a:pt x="64539" y="457130"/>
                  </a:lnTo>
                  <a:lnTo>
                    <a:pt x="70075" y="498637"/>
                  </a:lnTo>
                  <a:lnTo>
                    <a:pt x="75774" y="535911"/>
                  </a:lnTo>
                  <a:lnTo>
                    <a:pt x="80452" y="577699"/>
                  </a:lnTo>
                  <a:lnTo>
                    <a:pt x="87227" y="598582"/>
                  </a:lnTo>
                  <a:lnTo>
                    <a:pt x="95760" y="615030"/>
                  </a:lnTo>
                  <a:lnTo>
                    <a:pt x="98226" y="62507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75" name="SMARTInkShape-753"/>
          <p:cNvSpPr/>
          <p:nvPr>
            <p:custDataLst>
              <p:tags r:id="rId1"/>
            </p:custDataLst>
          </p:nvPr>
        </p:nvSpPr>
        <p:spPr>
          <a:xfrm>
            <a:off x="3321843" y="2705695"/>
            <a:ext cx="35353" cy="580431"/>
          </a:xfrm>
          <a:custGeom>
            <a:avLst/>
            <a:gdLst/>
            <a:ahLst/>
            <a:cxnLst/>
            <a:rect l="0" t="0" r="0" b="0"/>
            <a:pathLst>
              <a:path w="35353" h="580431">
                <a:moveTo>
                  <a:pt x="8930" y="0"/>
                </a:moveTo>
                <a:lnTo>
                  <a:pt x="8930" y="0"/>
                </a:lnTo>
                <a:lnTo>
                  <a:pt x="15998" y="38855"/>
                </a:lnTo>
                <a:lnTo>
                  <a:pt x="17492" y="79223"/>
                </a:lnTo>
                <a:lnTo>
                  <a:pt x="23924" y="121997"/>
                </a:lnTo>
                <a:lnTo>
                  <a:pt x="25941" y="153887"/>
                </a:lnTo>
                <a:lnTo>
                  <a:pt x="26413" y="183488"/>
                </a:lnTo>
                <a:lnTo>
                  <a:pt x="26622" y="216488"/>
                </a:lnTo>
                <a:lnTo>
                  <a:pt x="26740" y="260598"/>
                </a:lnTo>
                <a:lnTo>
                  <a:pt x="26775" y="295165"/>
                </a:lnTo>
                <a:lnTo>
                  <a:pt x="26785" y="335834"/>
                </a:lnTo>
                <a:lnTo>
                  <a:pt x="26788" y="367541"/>
                </a:lnTo>
                <a:lnTo>
                  <a:pt x="27781" y="411298"/>
                </a:lnTo>
                <a:lnTo>
                  <a:pt x="33857" y="453756"/>
                </a:lnTo>
                <a:lnTo>
                  <a:pt x="35352" y="495546"/>
                </a:lnTo>
                <a:lnTo>
                  <a:pt x="29510" y="539042"/>
                </a:lnTo>
                <a:lnTo>
                  <a:pt x="24681" y="562920"/>
                </a:lnTo>
                <a:lnTo>
                  <a:pt x="22407" y="568757"/>
                </a:lnTo>
                <a:lnTo>
                  <a:pt x="18907" y="572648"/>
                </a:lnTo>
                <a:lnTo>
                  <a:pt x="0" y="5804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86" name="SMARTInkShape-Group136"/>
          <p:cNvGrpSpPr/>
          <p:nvPr/>
        </p:nvGrpSpPr>
        <p:grpSpPr>
          <a:xfrm>
            <a:off x="2080617" y="3672280"/>
            <a:ext cx="2301313" cy="774705"/>
            <a:chOff x="2080617" y="3672280"/>
            <a:chExt cx="2301313" cy="774705"/>
          </a:xfrm>
        </p:grpSpPr>
        <p:sp>
          <p:nvSpPr>
            <p:cNvPr id="76" name="SMARTInkShape-754"/>
            <p:cNvSpPr/>
            <p:nvPr>
              <p:custDataLst>
                <p:tags r:id="rId6"/>
              </p:custDataLst>
            </p:nvPr>
          </p:nvSpPr>
          <p:spPr>
            <a:xfrm>
              <a:off x="2125866" y="3839765"/>
              <a:ext cx="70838" cy="491134"/>
            </a:xfrm>
            <a:custGeom>
              <a:avLst/>
              <a:gdLst/>
              <a:ahLst/>
              <a:cxnLst/>
              <a:rect l="0" t="0" r="0" b="0"/>
              <a:pathLst>
                <a:path w="70838" h="491134">
                  <a:moveTo>
                    <a:pt x="17259" y="0"/>
                  </a:moveTo>
                  <a:lnTo>
                    <a:pt x="17259" y="0"/>
                  </a:lnTo>
                  <a:lnTo>
                    <a:pt x="10191" y="41501"/>
                  </a:lnTo>
                  <a:lnTo>
                    <a:pt x="6235" y="79435"/>
                  </a:lnTo>
                  <a:lnTo>
                    <a:pt x="1425" y="118456"/>
                  </a:lnTo>
                  <a:lnTo>
                    <a:pt x="0" y="161437"/>
                  </a:lnTo>
                  <a:lnTo>
                    <a:pt x="2223" y="202945"/>
                  </a:lnTo>
                  <a:lnTo>
                    <a:pt x="9166" y="243025"/>
                  </a:lnTo>
                  <a:lnTo>
                    <a:pt x="17507" y="281029"/>
                  </a:lnTo>
                  <a:lnTo>
                    <a:pt x="24474" y="325277"/>
                  </a:lnTo>
                  <a:lnTo>
                    <a:pt x="35161" y="360411"/>
                  </a:lnTo>
                  <a:lnTo>
                    <a:pt x="46155" y="395956"/>
                  </a:lnTo>
                  <a:lnTo>
                    <a:pt x="57767" y="436394"/>
                  </a:lnTo>
                  <a:lnTo>
                    <a:pt x="70837" y="49113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7" name="SMARTInkShape-755"/>
            <p:cNvSpPr/>
            <p:nvPr>
              <p:custDataLst>
                <p:tags r:id="rId7"/>
              </p:custDataLst>
            </p:nvPr>
          </p:nvSpPr>
          <p:spPr>
            <a:xfrm>
              <a:off x="4125515" y="3973711"/>
              <a:ext cx="256415" cy="473274"/>
            </a:xfrm>
            <a:custGeom>
              <a:avLst/>
              <a:gdLst/>
              <a:ahLst/>
              <a:cxnLst/>
              <a:rect l="0" t="0" r="0" b="0"/>
              <a:pathLst>
                <a:path w="256415" h="473274">
                  <a:moveTo>
                    <a:pt x="89297" y="0"/>
                  </a:moveTo>
                  <a:lnTo>
                    <a:pt x="89297" y="0"/>
                  </a:lnTo>
                  <a:lnTo>
                    <a:pt x="61491" y="0"/>
                  </a:lnTo>
                  <a:lnTo>
                    <a:pt x="57862" y="1984"/>
                  </a:lnTo>
                  <a:lnTo>
                    <a:pt x="51183" y="9480"/>
                  </a:lnTo>
                  <a:lnTo>
                    <a:pt x="50989" y="16242"/>
                  </a:lnTo>
                  <a:lnTo>
                    <a:pt x="60197" y="43728"/>
                  </a:lnTo>
                  <a:lnTo>
                    <a:pt x="83732" y="80185"/>
                  </a:lnTo>
                  <a:lnTo>
                    <a:pt x="116751" y="116050"/>
                  </a:lnTo>
                  <a:lnTo>
                    <a:pt x="151936" y="158926"/>
                  </a:lnTo>
                  <a:lnTo>
                    <a:pt x="178633" y="193823"/>
                  </a:lnTo>
                  <a:lnTo>
                    <a:pt x="204402" y="229297"/>
                  </a:lnTo>
                  <a:lnTo>
                    <a:pt x="225046" y="264944"/>
                  </a:lnTo>
                  <a:lnTo>
                    <a:pt x="242739" y="299649"/>
                  </a:lnTo>
                  <a:lnTo>
                    <a:pt x="255463" y="338546"/>
                  </a:lnTo>
                  <a:lnTo>
                    <a:pt x="256414" y="356840"/>
                  </a:lnTo>
                  <a:lnTo>
                    <a:pt x="251372" y="381889"/>
                  </a:lnTo>
                  <a:lnTo>
                    <a:pt x="246328" y="392309"/>
                  </a:lnTo>
                  <a:lnTo>
                    <a:pt x="228429" y="408494"/>
                  </a:lnTo>
                  <a:lnTo>
                    <a:pt x="194793" y="421117"/>
                  </a:lnTo>
                  <a:lnTo>
                    <a:pt x="151257" y="428134"/>
                  </a:lnTo>
                  <a:lnTo>
                    <a:pt x="113168" y="434322"/>
                  </a:lnTo>
                  <a:lnTo>
                    <a:pt x="80164" y="437589"/>
                  </a:lnTo>
                  <a:lnTo>
                    <a:pt x="42825" y="445392"/>
                  </a:lnTo>
                  <a:lnTo>
                    <a:pt x="13568" y="462657"/>
                  </a:lnTo>
                  <a:lnTo>
                    <a:pt x="0" y="47327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8" name="SMARTInkShape-756"/>
            <p:cNvSpPr/>
            <p:nvPr>
              <p:custDataLst>
                <p:tags r:id="rId8"/>
              </p:custDataLst>
            </p:nvPr>
          </p:nvSpPr>
          <p:spPr>
            <a:xfrm>
              <a:off x="3759398" y="4081524"/>
              <a:ext cx="239959" cy="311883"/>
            </a:xfrm>
            <a:custGeom>
              <a:avLst/>
              <a:gdLst/>
              <a:ahLst/>
              <a:cxnLst/>
              <a:rect l="0" t="0" r="0" b="0"/>
              <a:pathLst>
                <a:path w="239959" h="311883">
                  <a:moveTo>
                    <a:pt x="0" y="61851"/>
                  </a:moveTo>
                  <a:lnTo>
                    <a:pt x="0" y="61851"/>
                  </a:lnTo>
                  <a:lnTo>
                    <a:pt x="31787" y="68918"/>
                  </a:lnTo>
                  <a:lnTo>
                    <a:pt x="75401" y="70413"/>
                  </a:lnTo>
                  <a:lnTo>
                    <a:pt x="110426" y="70671"/>
                  </a:lnTo>
                  <a:lnTo>
                    <a:pt x="145542" y="70759"/>
                  </a:lnTo>
                  <a:lnTo>
                    <a:pt x="185952" y="70778"/>
                  </a:lnTo>
                  <a:lnTo>
                    <a:pt x="207563" y="66039"/>
                  </a:lnTo>
                  <a:lnTo>
                    <a:pt x="237243" y="46842"/>
                  </a:lnTo>
                  <a:lnTo>
                    <a:pt x="239387" y="39966"/>
                  </a:lnTo>
                  <a:lnTo>
                    <a:pt x="239958" y="35355"/>
                  </a:lnTo>
                  <a:lnTo>
                    <a:pt x="235302" y="24939"/>
                  </a:lnTo>
                  <a:lnTo>
                    <a:pt x="231282" y="19384"/>
                  </a:lnTo>
                  <a:lnTo>
                    <a:pt x="218878" y="10565"/>
                  </a:lnTo>
                  <a:lnTo>
                    <a:pt x="203443" y="4330"/>
                  </a:lnTo>
                  <a:lnTo>
                    <a:pt x="169960" y="0"/>
                  </a:lnTo>
                  <a:lnTo>
                    <a:pt x="144506" y="4278"/>
                  </a:lnTo>
                  <a:lnTo>
                    <a:pt x="116569" y="16570"/>
                  </a:lnTo>
                  <a:lnTo>
                    <a:pt x="94180" y="37520"/>
                  </a:lnTo>
                  <a:lnTo>
                    <a:pt x="79720" y="57839"/>
                  </a:lnTo>
                  <a:lnTo>
                    <a:pt x="66937" y="94756"/>
                  </a:lnTo>
                  <a:lnTo>
                    <a:pt x="64812" y="119666"/>
                  </a:lnTo>
                  <a:lnTo>
                    <a:pt x="70026" y="156152"/>
                  </a:lnTo>
                  <a:lnTo>
                    <a:pt x="77855" y="191546"/>
                  </a:lnTo>
                  <a:lnTo>
                    <a:pt x="92335" y="235145"/>
                  </a:lnTo>
                  <a:lnTo>
                    <a:pt x="117827" y="268242"/>
                  </a:lnTo>
                  <a:lnTo>
                    <a:pt x="144502" y="295585"/>
                  </a:lnTo>
                  <a:lnTo>
                    <a:pt x="187523" y="31188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9" name="SMARTInkShape-757"/>
            <p:cNvSpPr/>
            <p:nvPr>
              <p:custDataLst>
                <p:tags r:id="rId9"/>
              </p:custDataLst>
            </p:nvPr>
          </p:nvSpPr>
          <p:spPr>
            <a:xfrm>
              <a:off x="3321843" y="4188023"/>
              <a:ext cx="285751" cy="62509"/>
            </a:xfrm>
            <a:custGeom>
              <a:avLst/>
              <a:gdLst/>
              <a:ahLst/>
              <a:cxnLst/>
              <a:rect l="0" t="0" r="0" b="0"/>
              <a:pathLst>
                <a:path w="285751" h="62509">
                  <a:moveTo>
                    <a:pt x="0" y="62508"/>
                  </a:moveTo>
                  <a:lnTo>
                    <a:pt x="0" y="62508"/>
                  </a:lnTo>
                  <a:lnTo>
                    <a:pt x="10107" y="54387"/>
                  </a:lnTo>
                  <a:lnTo>
                    <a:pt x="53537" y="33829"/>
                  </a:lnTo>
                  <a:lnTo>
                    <a:pt x="89836" y="28875"/>
                  </a:lnTo>
                  <a:lnTo>
                    <a:pt x="127271" y="27407"/>
                  </a:lnTo>
                  <a:lnTo>
                    <a:pt x="168346" y="20774"/>
                  </a:lnTo>
                  <a:lnTo>
                    <a:pt x="207769" y="18436"/>
                  </a:lnTo>
                  <a:lnTo>
                    <a:pt x="250971" y="16943"/>
                  </a:lnTo>
                  <a:lnTo>
                    <a:pt x="269272" y="10753"/>
                  </a:lnTo>
                  <a:lnTo>
                    <a:pt x="28575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0" name="SMARTInkShape-758"/>
            <p:cNvSpPr/>
            <p:nvPr>
              <p:custDataLst>
                <p:tags r:id="rId10"/>
              </p:custDataLst>
            </p:nvPr>
          </p:nvSpPr>
          <p:spPr>
            <a:xfrm>
              <a:off x="3134320" y="3893343"/>
              <a:ext cx="26790" cy="98228"/>
            </a:xfrm>
            <a:custGeom>
              <a:avLst/>
              <a:gdLst/>
              <a:ahLst/>
              <a:cxnLst/>
              <a:rect l="0" t="0" r="0" b="0"/>
              <a:pathLst>
                <a:path w="26790" h="98228">
                  <a:moveTo>
                    <a:pt x="0" y="98227"/>
                  </a:moveTo>
                  <a:lnTo>
                    <a:pt x="0" y="98227"/>
                  </a:lnTo>
                  <a:lnTo>
                    <a:pt x="7068" y="69086"/>
                  </a:lnTo>
                  <a:lnTo>
                    <a:pt x="2678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1" name="SMARTInkShape-759"/>
            <p:cNvSpPr/>
            <p:nvPr>
              <p:custDataLst>
                <p:tags r:id="rId11"/>
              </p:custDataLst>
            </p:nvPr>
          </p:nvSpPr>
          <p:spPr>
            <a:xfrm>
              <a:off x="3116461" y="4214812"/>
              <a:ext cx="8930" cy="196453"/>
            </a:xfrm>
            <a:custGeom>
              <a:avLst/>
              <a:gdLst/>
              <a:ahLst/>
              <a:cxnLst/>
              <a:rect l="0" t="0" r="0" b="0"/>
              <a:pathLst>
                <a:path w="8930" h="196453">
                  <a:moveTo>
                    <a:pt x="0" y="0"/>
                  </a:moveTo>
                  <a:lnTo>
                    <a:pt x="0" y="0"/>
                  </a:lnTo>
                  <a:lnTo>
                    <a:pt x="6137" y="42737"/>
                  </a:lnTo>
                  <a:lnTo>
                    <a:pt x="8562" y="81487"/>
                  </a:lnTo>
                  <a:lnTo>
                    <a:pt x="8857" y="123436"/>
                  </a:lnTo>
                  <a:lnTo>
                    <a:pt x="8920" y="167533"/>
                  </a:lnTo>
                  <a:lnTo>
                    <a:pt x="8929" y="19645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2" name="SMARTInkShape-760"/>
            <p:cNvSpPr/>
            <p:nvPr>
              <p:custDataLst>
                <p:tags r:id="rId12"/>
              </p:custDataLst>
            </p:nvPr>
          </p:nvSpPr>
          <p:spPr>
            <a:xfrm>
              <a:off x="2803922" y="3857625"/>
              <a:ext cx="125016" cy="508993"/>
            </a:xfrm>
            <a:custGeom>
              <a:avLst/>
              <a:gdLst/>
              <a:ahLst/>
              <a:cxnLst/>
              <a:rect l="0" t="0" r="0" b="0"/>
              <a:pathLst>
                <a:path w="125016" h="508993">
                  <a:moveTo>
                    <a:pt x="0" y="0"/>
                  </a:moveTo>
                  <a:lnTo>
                    <a:pt x="0" y="0"/>
                  </a:lnTo>
                  <a:lnTo>
                    <a:pt x="992" y="9113"/>
                  </a:lnTo>
                  <a:lnTo>
                    <a:pt x="12429" y="45848"/>
                  </a:lnTo>
                  <a:lnTo>
                    <a:pt x="23915" y="82588"/>
                  </a:lnTo>
                  <a:lnTo>
                    <a:pt x="32772" y="122477"/>
                  </a:lnTo>
                  <a:lnTo>
                    <a:pt x="38709" y="154645"/>
                  </a:lnTo>
                  <a:lnTo>
                    <a:pt x="47629" y="192003"/>
                  </a:lnTo>
                  <a:lnTo>
                    <a:pt x="56556" y="226664"/>
                  </a:lnTo>
                  <a:lnTo>
                    <a:pt x="65484" y="262069"/>
                  </a:lnTo>
                  <a:lnTo>
                    <a:pt x="77390" y="303452"/>
                  </a:lnTo>
                  <a:lnTo>
                    <a:pt x="86651" y="346168"/>
                  </a:lnTo>
                  <a:lnTo>
                    <a:pt x="93514" y="383563"/>
                  </a:lnTo>
                  <a:lnTo>
                    <a:pt x="104425" y="421598"/>
                  </a:lnTo>
                  <a:lnTo>
                    <a:pt x="112190" y="457741"/>
                  </a:lnTo>
                  <a:lnTo>
                    <a:pt x="125015" y="50899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3" name="SMARTInkShape-761"/>
            <p:cNvSpPr/>
            <p:nvPr>
              <p:custDataLst>
                <p:tags r:id="rId13"/>
              </p:custDataLst>
            </p:nvPr>
          </p:nvSpPr>
          <p:spPr>
            <a:xfrm>
              <a:off x="2093736" y="4196953"/>
              <a:ext cx="433367" cy="181567"/>
            </a:xfrm>
            <a:custGeom>
              <a:avLst/>
              <a:gdLst/>
              <a:ahLst/>
              <a:cxnLst/>
              <a:rect l="0" t="0" r="0" b="0"/>
              <a:pathLst>
                <a:path w="433367" h="181567">
                  <a:moveTo>
                    <a:pt x="4740" y="0"/>
                  </a:moveTo>
                  <a:lnTo>
                    <a:pt x="4740" y="0"/>
                  </a:lnTo>
                  <a:lnTo>
                    <a:pt x="0" y="14221"/>
                  </a:lnTo>
                  <a:lnTo>
                    <a:pt x="319" y="26495"/>
                  </a:lnTo>
                  <a:lnTo>
                    <a:pt x="4759" y="39556"/>
                  </a:lnTo>
                  <a:lnTo>
                    <a:pt x="29339" y="76132"/>
                  </a:lnTo>
                  <a:lnTo>
                    <a:pt x="51386" y="90136"/>
                  </a:lnTo>
                  <a:lnTo>
                    <a:pt x="86251" y="105310"/>
                  </a:lnTo>
                  <a:lnTo>
                    <a:pt x="128000" y="122374"/>
                  </a:lnTo>
                  <a:lnTo>
                    <a:pt x="167049" y="135257"/>
                  </a:lnTo>
                  <a:lnTo>
                    <a:pt x="208495" y="145358"/>
                  </a:lnTo>
                  <a:lnTo>
                    <a:pt x="252194" y="154634"/>
                  </a:lnTo>
                  <a:lnTo>
                    <a:pt x="296562" y="163668"/>
                  </a:lnTo>
                  <a:lnTo>
                    <a:pt x="341127" y="172628"/>
                  </a:lnTo>
                  <a:lnTo>
                    <a:pt x="381010" y="181566"/>
                  </a:lnTo>
                  <a:lnTo>
                    <a:pt x="433366" y="17859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4" name="SMARTInkShape-762"/>
            <p:cNvSpPr/>
            <p:nvPr>
              <p:custDataLst>
                <p:tags r:id="rId14"/>
              </p:custDataLst>
            </p:nvPr>
          </p:nvSpPr>
          <p:spPr>
            <a:xfrm>
              <a:off x="2089547" y="3893343"/>
              <a:ext cx="473274" cy="125017"/>
            </a:xfrm>
            <a:custGeom>
              <a:avLst/>
              <a:gdLst/>
              <a:ahLst/>
              <a:cxnLst/>
              <a:rect l="0" t="0" r="0" b="0"/>
              <a:pathLst>
                <a:path w="473274" h="125017">
                  <a:moveTo>
                    <a:pt x="0" y="0"/>
                  </a:moveTo>
                  <a:lnTo>
                    <a:pt x="0" y="0"/>
                  </a:lnTo>
                  <a:lnTo>
                    <a:pt x="9480" y="9481"/>
                  </a:lnTo>
                  <a:lnTo>
                    <a:pt x="19427" y="14136"/>
                  </a:lnTo>
                  <a:lnTo>
                    <a:pt x="62571" y="25330"/>
                  </a:lnTo>
                  <a:lnTo>
                    <a:pt x="106479" y="33665"/>
                  </a:lnTo>
                  <a:lnTo>
                    <a:pt x="139036" y="37757"/>
                  </a:lnTo>
                  <a:lnTo>
                    <a:pt x="177456" y="42607"/>
                  </a:lnTo>
                  <a:lnTo>
                    <a:pt x="216621" y="46689"/>
                  </a:lnTo>
                  <a:lnTo>
                    <a:pt x="259645" y="54183"/>
                  </a:lnTo>
                  <a:lnTo>
                    <a:pt x="301166" y="62688"/>
                  </a:lnTo>
                  <a:lnTo>
                    <a:pt x="338604" y="74137"/>
                  </a:lnTo>
                  <a:lnTo>
                    <a:pt x="374832" y="87452"/>
                  </a:lnTo>
                  <a:lnTo>
                    <a:pt x="417889" y="100839"/>
                  </a:lnTo>
                  <a:lnTo>
                    <a:pt x="473273" y="12501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5" name="SMARTInkShape-763"/>
            <p:cNvSpPr/>
            <p:nvPr>
              <p:custDataLst>
                <p:tags r:id="rId15"/>
              </p:custDataLst>
            </p:nvPr>
          </p:nvSpPr>
          <p:spPr>
            <a:xfrm>
              <a:off x="2080617" y="3672280"/>
              <a:ext cx="526853" cy="69260"/>
            </a:xfrm>
            <a:custGeom>
              <a:avLst/>
              <a:gdLst/>
              <a:ahLst/>
              <a:cxnLst/>
              <a:rect l="0" t="0" r="0" b="0"/>
              <a:pathLst>
                <a:path w="526853" h="69260">
                  <a:moveTo>
                    <a:pt x="0" y="60329"/>
                  </a:moveTo>
                  <a:lnTo>
                    <a:pt x="0" y="60329"/>
                  </a:lnTo>
                  <a:lnTo>
                    <a:pt x="32546" y="32524"/>
                  </a:lnTo>
                  <a:lnTo>
                    <a:pt x="74842" y="15939"/>
                  </a:lnTo>
                  <a:lnTo>
                    <a:pt x="116103" y="6828"/>
                  </a:lnTo>
                  <a:lnTo>
                    <a:pt x="149828" y="1824"/>
                  </a:lnTo>
                  <a:lnTo>
                    <a:pt x="192119" y="0"/>
                  </a:lnTo>
                  <a:lnTo>
                    <a:pt x="234636" y="4310"/>
                  </a:lnTo>
                  <a:lnTo>
                    <a:pt x="273802" y="7020"/>
                  </a:lnTo>
                  <a:lnTo>
                    <a:pt x="315393" y="12674"/>
                  </a:lnTo>
                  <a:lnTo>
                    <a:pt x="353293" y="15782"/>
                  </a:lnTo>
                  <a:lnTo>
                    <a:pt x="389658" y="22546"/>
                  </a:lnTo>
                  <a:lnTo>
                    <a:pt x="424576" y="30834"/>
                  </a:lnTo>
                  <a:lnTo>
                    <a:pt x="463544" y="42523"/>
                  </a:lnTo>
                  <a:lnTo>
                    <a:pt x="504645" y="54386"/>
                  </a:lnTo>
                  <a:lnTo>
                    <a:pt x="526852" y="6925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87" name="SMARTInkShape-764"/>
          <p:cNvSpPr/>
          <p:nvPr>
            <p:custDataLst>
              <p:tags r:id="rId2"/>
            </p:custDataLst>
          </p:nvPr>
        </p:nvSpPr>
        <p:spPr>
          <a:xfrm>
            <a:off x="3411140" y="3902273"/>
            <a:ext cx="62436" cy="562571"/>
          </a:xfrm>
          <a:custGeom>
            <a:avLst/>
            <a:gdLst/>
            <a:ahLst/>
            <a:cxnLst/>
            <a:rect l="0" t="0" r="0" b="0"/>
            <a:pathLst>
              <a:path w="62436" h="562571">
                <a:moveTo>
                  <a:pt x="0" y="0"/>
                </a:moveTo>
                <a:lnTo>
                  <a:pt x="0" y="0"/>
                </a:lnTo>
                <a:lnTo>
                  <a:pt x="15232" y="39576"/>
                </a:lnTo>
                <a:lnTo>
                  <a:pt x="23916" y="75337"/>
                </a:lnTo>
                <a:lnTo>
                  <a:pt x="33094" y="117738"/>
                </a:lnTo>
                <a:lnTo>
                  <a:pt x="39941" y="159297"/>
                </a:lnTo>
                <a:lnTo>
                  <a:pt x="49856" y="201314"/>
                </a:lnTo>
                <a:lnTo>
                  <a:pt x="53088" y="241938"/>
                </a:lnTo>
                <a:lnTo>
                  <a:pt x="54474" y="284114"/>
                </a:lnTo>
                <a:lnTo>
                  <a:pt x="59687" y="318890"/>
                </a:lnTo>
                <a:lnTo>
                  <a:pt x="61672" y="354329"/>
                </a:lnTo>
                <a:lnTo>
                  <a:pt x="62260" y="389965"/>
                </a:lnTo>
                <a:lnTo>
                  <a:pt x="62435" y="424667"/>
                </a:lnTo>
                <a:lnTo>
                  <a:pt x="59848" y="466208"/>
                </a:lnTo>
                <a:lnTo>
                  <a:pt x="50076" y="507597"/>
                </a:lnTo>
                <a:lnTo>
                  <a:pt x="26789" y="56257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91" name="SMARTInkShape-Group138"/>
          <p:cNvGrpSpPr/>
          <p:nvPr/>
        </p:nvGrpSpPr>
        <p:grpSpPr>
          <a:xfrm>
            <a:off x="3920148" y="1893094"/>
            <a:ext cx="2178826" cy="616149"/>
            <a:chOff x="3920148" y="1893094"/>
            <a:chExt cx="2178826" cy="616149"/>
          </a:xfrm>
        </p:grpSpPr>
        <p:sp>
          <p:nvSpPr>
            <p:cNvPr id="88" name="SMARTInkShape-765"/>
            <p:cNvSpPr/>
            <p:nvPr>
              <p:custDataLst>
                <p:tags r:id="rId3"/>
              </p:custDataLst>
            </p:nvPr>
          </p:nvSpPr>
          <p:spPr>
            <a:xfrm>
              <a:off x="4000500" y="1937742"/>
              <a:ext cx="2098474" cy="571501"/>
            </a:xfrm>
            <a:custGeom>
              <a:avLst/>
              <a:gdLst/>
              <a:ahLst/>
              <a:cxnLst/>
              <a:rect l="0" t="0" r="0" b="0"/>
              <a:pathLst>
                <a:path w="2098474" h="571501">
                  <a:moveTo>
                    <a:pt x="0" y="8930"/>
                  </a:moveTo>
                  <a:lnTo>
                    <a:pt x="0" y="8930"/>
                  </a:lnTo>
                  <a:lnTo>
                    <a:pt x="0" y="0"/>
                  </a:lnTo>
                  <a:lnTo>
                    <a:pt x="8929" y="0"/>
                  </a:lnTo>
                  <a:lnTo>
                    <a:pt x="8929" y="4740"/>
                  </a:lnTo>
                  <a:lnTo>
                    <a:pt x="9922" y="6137"/>
                  </a:lnTo>
                  <a:lnTo>
                    <a:pt x="11575" y="7068"/>
                  </a:lnTo>
                  <a:lnTo>
                    <a:pt x="17750" y="8898"/>
                  </a:lnTo>
                  <a:lnTo>
                    <a:pt x="17827" y="13661"/>
                  </a:lnTo>
                  <a:lnTo>
                    <a:pt x="18830" y="15060"/>
                  </a:lnTo>
                  <a:lnTo>
                    <a:pt x="26420" y="17750"/>
                  </a:lnTo>
                  <a:lnTo>
                    <a:pt x="26757" y="25538"/>
                  </a:lnTo>
                  <a:lnTo>
                    <a:pt x="27760" y="25955"/>
                  </a:lnTo>
                  <a:lnTo>
                    <a:pt x="34475" y="26679"/>
                  </a:lnTo>
                  <a:lnTo>
                    <a:pt x="35166" y="29386"/>
                  </a:lnTo>
                  <a:lnTo>
                    <a:pt x="35686" y="35348"/>
                  </a:lnTo>
                  <a:lnTo>
                    <a:pt x="52327" y="52327"/>
                  </a:lnTo>
                  <a:lnTo>
                    <a:pt x="53468" y="61157"/>
                  </a:lnTo>
                  <a:lnTo>
                    <a:pt x="54497" y="61607"/>
                  </a:lnTo>
                  <a:lnTo>
                    <a:pt x="58286" y="62108"/>
                  </a:lnTo>
                  <a:lnTo>
                    <a:pt x="59693" y="63233"/>
                  </a:lnTo>
                  <a:lnTo>
                    <a:pt x="62137" y="70161"/>
                  </a:lnTo>
                  <a:lnTo>
                    <a:pt x="64989" y="70870"/>
                  </a:lnTo>
                  <a:lnTo>
                    <a:pt x="67138" y="71059"/>
                  </a:lnTo>
                  <a:lnTo>
                    <a:pt x="68571" y="72178"/>
                  </a:lnTo>
                  <a:lnTo>
                    <a:pt x="71060" y="79093"/>
                  </a:lnTo>
                  <a:lnTo>
                    <a:pt x="73915" y="79801"/>
                  </a:lnTo>
                  <a:lnTo>
                    <a:pt x="76066" y="79990"/>
                  </a:lnTo>
                  <a:lnTo>
                    <a:pt x="77500" y="81108"/>
                  </a:lnTo>
                  <a:lnTo>
                    <a:pt x="79990" y="88023"/>
                  </a:lnTo>
                  <a:lnTo>
                    <a:pt x="82845" y="88731"/>
                  </a:lnTo>
                  <a:lnTo>
                    <a:pt x="84996" y="88919"/>
                  </a:lnTo>
                  <a:lnTo>
                    <a:pt x="86430" y="90038"/>
                  </a:lnTo>
                  <a:lnTo>
                    <a:pt x="88919" y="96952"/>
                  </a:lnTo>
                  <a:lnTo>
                    <a:pt x="91775" y="97660"/>
                  </a:lnTo>
                  <a:lnTo>
                    <a:pt x="93925" y="97849"/>
                  </a:lnTo>
                  <a:lnTo>
                    <a:pt x="95359" y="98967"/>
                  </a:lnTo>
                  <a:lnTo>
                    <a:pt x="96952" y="102855"/>
                  </a:lnTo>
                  <a:lnTo>
                    <a:pt x="98369" y="104289"/>
                  </a:lnTo>
                  <a:lnTo>
                    <a:pt x="105803" y="106779"/>
                  </a:lnTo>
                  <a:lnTo>
                    <a:pt x="106555" y="109634"/>
                  </a:lnTo>
                  <a:lnTo>
                    <a:pt x="106755" y="111785"/>
                  </a:lnTo>
                  <a:lnTo>
                    <a:pt x="107881" y="113219"/>
                  </a:lnTo>
                  <a:lnTo>
                    <a:pt x="111778" y="114812"/>
                  </a:lnTo>
                  <a:lnTo>
                    <a:pt x="113214" y="116229"/>
                  </a:lnTo>
                  <a:lnTo>
                    <a:pt x="114809" y="120449"/>
                  </a:lnTo>
                  <a:lnTo>
                    <a:pt x="116227" y="121971"/>
                  </a:lnTo>
                  <a:lnTo>
                    <a:pt x="123662" y="124615"/>
                  </a:lnTo>
                  <a:lnTo>
                    <a:pt x="129355" y="124897"/>
                  </a:lnTo>
                  <a:lnTo>
                    <a:pt x="130885" y="125929"/>
                  </a:lnTo>
                  <a:lnTo>
                    <a:pt x="131905" y="127609"/>
                  </a:lnTo>
                  <a:lnTo>
                    <a:pt x="133542" y="132694"/>
                  </a:lnTo>
                  <a:lnTo>
                    <a:pt x="141598" y="141524"/>
                  </a:lnTo>
                  <a:lnTo>
                    <a:pt x="147237" y="142475"/>
                  </a:lnTo>
                  <a:lnTo>
                    <a:pt x="148760" y="143600"/>
                  </a:lnTo>
                  <a:lnTo>
                    <a:pt x="150451" y="147497"/>
                  </a:lnTo>
                  <a:lnTo>
                    <a:pt x="151895" y="148933"/>
                  </a:lnTo>
                  <a:lnTo>
                    <a:pt x="156144" y="150528"/>
                  </a:lnTo>
                  <a:lnTo>
                    <a:pt x="157674" y="151946"/>
                  </a:lnTo>
                  <a:lnTo>
                    <a:pt x="160331" y="159381"/>
                  </a:lnTo>
                  <a:lnTo>
                    <a:pt x="163201" y="160133"/>
                  </a:lnTo>
                  <a:lnTo>
                    <a:pt x="165355" y="160333"/>
                  </a:lnTo>
                  <a:lnTo>
                    <a:pt x="166792" y="161459"/>
                  </a:lnTo>
                  <a:lnTo>
                    <a:pt x="168387" y="165356"/>
                  </a:lnTo>
                  <a:lnTo>
                    <a:pt x="169805" y="166792"/>
                  </a:lnTo>
                  <a:lnTo>
                    <a:pt x="174026" y="168388"/>
                  </a:lnTo>
                  <a:lnTo>
                    <a:pt x="175549" y="169805"/>
                  </a:lnTo>
                  <a:lnTo>
                    <a:pt x="177240" y="174026"/>
                  </a:lnTo>
                  <a:lnTo>
                    <a:pt x="178684" y="175549"/>
                  </a:lnTo>
                  <a:lnTo>
                    <a:pt x="182933" y="177241"/>
                  </a:lnTo>
                  <a:lnTo>
                    <a:pt x="184463" y="178684"/>
                  </a:lnTo>
                  <a:lnTo>
                    <a:pt x="186163" y="182933"/>
                  </a:lnTo>
                  <a:lnTo>
                    <a:pt x="187609" y="184464"/>
                  </a:lnTo>
                  <a:lnTo>
                    <a:pt x="196538" y="188247"/>
                  </a:lnTo>
                  <a:lnTo>
                    <a:pt x="212242" y="202338"/>
                  </a:lnTo>
                  <a:lnTo>
                    <a:pt x="217692" y="204030"/>
                  </a:lnTo>
                  <a:lnTo>
                    <a:pt x="219542" y="205473"/>
                  </a:lnTo>
                  <a:lnTo>
                    <a:pt x="221597" y="209722"/>
                  </a:lnTo>
                  <a:lnTo>
                    <a:pt x="223138" y="211253"/>
                  </a:lnTo>
                  <a:lnTo>
                    <a:pt x="227495" y="212952"/>
                  </a:lnTo>
                  <a:lnTo>
                    <a:pt x="229054" y="214398"/>
                  </a:lnTo>
                  <a:lnTo>
                    <a:pt x="230786" y="218650"/>
                  </a:lnTo>
                  <a:lnTo>
                    <a:pt x="232240" y="220181"/>
                  </a:lnTo>
                  <a:lnTo>
                    <a:pt x="236501" y="221882"/>
                  </a:lnTo>
                  <a:lnTo>
                    <a:pt x="238035" y="223327"/>
                  </a:lnTo>
                  <a:lnTo>
                    <a:pt x="239738" y="227580"/>
                  </a:lnTo>
                  <a:lnTo>
                    <a:pt x="241185" y="229110"/>
                  </a:lnTo>
                  <a:lnTo>
                    <a:pt x="245438" y="230811"/>
                  </a:lnTo>
                  <a:lnTo>
                    <a:pt x="253411" y="231769"/>
                  </a:lnTo>
                  <a:lnTo>
                    <a:pt x="255261" y="232895"/>
                  </a:lnTo>
                  <a:lnTo>
                    <a:pt x="256494" y="234639"/>
                  </a:lnTo>
                  <a:lnTo>
                    <a:pt x="257316" y="236793"/>
                  </a:lnTo>
                  <a:lnTo>
                    <a:pt x="258857" y="238229"/>
                  </a:lnTo>
                  <a:lnTo>
                    <a:pt x="263214" y="239825"/>
                  </a:lnTo>
                  <a:lnTo>
                    <a:pt x="264773" y="241243"/>
                  </a:lnTo>
                  <a:lnTo>
                    <a:pt x="266505" y="245464"/>
                  </a:lnTo>
                  <a:lnTo>
                    <a:pt x="267959" y="246986"/>
                  </a:lnTo>
                  <a:lnTo>
                    <a:pt x="272220" y="248678"/>
                  </a:lnTo>
                  <a:lnTo>
                    <a:pt x="273753" y="250121"/>
                  </a:lnTo>
                  <a:lnTo>
                    <a:pt x="275457" y="254371"/>
                  </a:lnTo>
                  <a:lnTo>
                    <a:pt x="276904" y="255901"/>
                  </a:lnTo>
                  <a:lnTo>
                    <a:pt x="293035" y="266530"/>
                  </a:lnTo>
                  <a:lnTo>
                    <a:pt x="310464" y="282689"/>
                  </a:lnTo>
                  <a:lnTo>
                    <a:pt x="315916" y="284390"/>
                  </a:lnTo>
                  <a:lnTo>
                    <a:pt x="317767" y="285835"/>
                  </a:lnTo>
                  <a:lnTo>
                    <a:pt x="319824" y="290088"/>
                  </a:lnTo>
                  <a:lnTo>
                    <a:pt x="321364" y="291618"/>
                  </a:lnTo>
                  <a:lnTo>
                    <a:pt x="337676" y="302249"/>
                  </a:lnTo>
                  <a:lnTo>
                    <a:pt x="346131" y="309478"/>
                  </a:lnTo>
                  <a:lnTo>
                    <a:pt x="354462" y="312625"/>
                  </a:lnTo>
                  <a:lnTo>
                    <a:pt x="372904" y="327337"/>
                  </a:lnTo>
                  <a:lnTo>
                    <a:pt x="378394" y="329038"/>
                  </a:lnTo>
                  <a:lnTo>
                    <a:pt x="380255" y="330484"/>
                  </a:lnTo>
                  <a:lnTo>
                    <a:pt x="382322" y="334736"/>
                  </a:lnTo>
                  <a:lnTo>
                    <a:pt x="383866" y="336267"/>
                  </a:lnTo>
                  <a:lnTo>
                    <a:pt x="402003" y="346217"/>
                  </a:lnTo>
                  <a:lnTo>
                    <a:pt x="404924" y="346897"/>
                  </a:lnTo>
                  <a:lnTo>
                    <a:pt x="413775" y="352595"/>
                  </a:lnTo>
                  <a:lnTo>
                    <a:pt x="425655" y="362417"/>
                  </a:lnTo>
                  <a:lnTo>
                    <a:pt x="434580" y="365021"/>
                  </a:lnTo>
                  <a:lnTo>
                    <a:pt x="440532" y="365630"/>
                  </a:lnTo>
                  <a:lnTo>
                    <a:pt x="446485" y="368547"/>
                  </a:lnTo>
                  <a:lnTo>
                    <a:pt x="461367" y="380328"/>
                  </a:lnTo>
                  <a:lnTo>
                    <a:pt x="473273" y="385902"/>
                  </a:lnTo>
                  <a:lnTo>
                    <a:pt x="488156" y="398121"/>
                  </a:lnTo>
                  <a:lnTo>
                    <a:pt x="531662" y="417651"/>
                  </a:lnTo>
                  <a:lnTo>
                    <a:pt x="574392" y="441808"/>
                  </a:lnTo>
                  <a:lnTo>
                    <a:pt x="580392" y="444406"/>
                  </a:lnTo>
                  <a:lnTo>
                    <a:pt x="583381" y="445099"/>
                  </a:lnTo>
                  <a:lnTo>
                    <a:pt x="598286" y="453370"/>
                  </a:lnTo>
                  <a:lnTo>
                    <a:pt x="601263" y="454051"/>
                  </a:lnTo>
                  <a:lnTo>
                    <a:pt x="614163" y="461282"/>
                  </a:lnTo>
                  <a:lnTo>
                    <a:pt x="628238" y="464428"/>
                  </a:lnTo>
                  <a:lnTo>
                    <a:pt x="642386" y="471232"/>
                  </a:lnTo>
                  <a:lnTo>
                    <a:pt x="657747" y="473997"/>
                  </a:lnTo>
                  <a:lnTo>
                    <a:pt x="669711" y="480288"/>
                  </a:lnTo>
                  <a:lnTo>
                    <a:pt x="701641" y="491223"/>
                  </a:lnTo>
                  <a:lnTo>
                    <a:pt x="714211" y="498023"/>
                  </a:lnTo>
                  <a:lnTo>
                    <a:pt x="717242" y="498702"/>
                  </a:lnTo>
                  <a:lnTo>
                    <a:pt x="757160" y="515881"/>
                  </a:lnTo>
                  <a:lnTo>
                    <a:pt x="764148" y="518007"/>
                  </a:lnTo>
                  <a:lnTo>
                    <a:pt x="774653" y="523791"/>
                  </a:lnTo>
                  <a:lnTo>
                    <a:pt x="799846" y="527575"/>
                  </a:lnTo>
                  <a:lnTo>
                    <a:pt x="810366" y="532909"/>
                  </a:lnTo>
                  <a:lnTo>
                    <a:pt x="835565" y="536522"/>
                  </a:lnTo>
                  <a:lnTo>
                    <a:pt x="846084" y="541843"/>
                  </a:lnTo>
                  <a:lnTo>
                    <a:pt x="860335" y="544854"/>
                  </a:lnTo>
                  <a:lnTo>
                    <a:pt x="874543" y="551611"/>
                  </a:lnTo>
                  <a:lnTo>
                    <a:pt x="915947" y="554609"/>
                  </a:lnTo>
                  <a:lnTo>
                    <a:pt x="928522" y="560704"/>
                  </a:lnTo>
                  <a:lnTo>
                    <a:pt x="971104" y="563541"/>
                  </a:lnTo>
                  <a:lnTo>
                    <a:pt x="996299" y="570671"/>
                  </a:lnTo>
                  <a:lnTo>
                    <a:pt x="1038442" y="571491"/>
                  </a:lnTo>
                  <a:lnTo>
                    <a:pt x="1078902" y="571500"/>
                  </a:lnTo>
                  <a:lnTo>
                    <a:pt x="1123226" y="571500"/>
                  </a:lnTo>
                  <a:lnTo>
                    <a:pt x="1162903" y="571500"/>
                  </a:lnTo>
                  <a:lnTo>
                    <a:pt x="1207123" y="571500"/>
                  </a:lnTo>
                  <a:lnTo>
                    <a:pt x="1238335" y="570508"/>
                  </a:lnTo>
                  <a:lnTo>
                    <a:pt x="1260701" y="563812"/>
                  </a:lnTo>
                  <a:lnTo>
                    <a:pt x="1302118" y="562603"/>
                  </a:lnTo>
                  <a:lnTo>
                    <a:pt x="1310623" y="559939"/>
                  </a:lnTo>
                  <a:lnTo>
                    <a:pt x="1318702" y="556440"/>
                  </a:lnTo>
                  <a:lnTo>
                    <a:pt x="1360204" y="547577"/>
                  </a:lnTo>
                  <a:lnTo>
                    <a:pt x="1390990" y="542233"/>
                  </a:lnTo>
                  <a:lnTo>
                    <a:pt x="1414774" y="530494"/>
                  </a:lnTo>
                  <a:lnTo>
                    <a:pt x="1452946" y="524419"/>
                  </a:lnTo>
                  <a:lnTo>
                    <a:pt x="1461332" y="520809"/>
                  </a:lnTo>
                  <a:lnTo>
                    <a:pt x="1476217" y="517785"/>
                  </a:lnTo>
                  <a:lnTo>
                    <a:pt x="1507071" y="502526"/>
                  </a:lnTo>
                  <a:lnTo>
                    <a:pt x="1546877" y="489102"/>
                  </a:lnTo>
                  <a:lnTo>
                    <a:pt x="1560654" y="481602"/>
                  </a:lnTo>
                  <a:lnTo>
                    <a:pt x="1578938" y="470178"/>
                  </a:lnTo>
                  <a:lnTo>
                    <a:pt x="1597809" y="462466"/>
                  </a:lnTo>
                  <a:lnTo>
                    <a:pt x="1641472" y="434546"/>
                  </a:lnTo>
                  <a:lnTo>
                    <a:pt x="1684819" y="404812"/>
                  </a:lnTo>
                  <a:lnTo>
                    <a:pt x="1725896" y="375047"/>
                  </a:lnTo>
                  <a:lnTo>
                    <a:pt x="1735440" y="368102"/>
                  </a:lnTo>
                  <a:lnTo>
                    <a:pt x="1752297" y="350120"/>
                  </a:lnTo>
                  <a:lnTo>
                    <a:pt x="1793535" y="318525"/>
                  </a:lnTo>
                  <a:lnTo>
                    <a:pt x="1805497" y="309572"/>
                  </a:lnTo>
                  <a:lnTo>
                    <a:pt x="1818427" y="292514"/>
                  </a:lnTo>
                  <a:lnTo>
                    <a:pt x="1827534" y="285770"/>
                  </a:lnTo>
                  <a:lnTo>
                    <a:pt x="1866304" y="241140"/>
                  </a:lnTo>
                  <a:lnTo>
                    <a:pt x="1889125" y="217291"/>
                  </a:lnTo>
                  <a:lnTo>
                    <a:pt x="1894956" y="205383"/>
                  </a:lnTo>
                  <a:lnTo>
                    <a:pt x="1907229" y="190500"/>
                  </a:lnTo>
                  <a:lnTo>
                    <a:pt x="1912863" y="178594"/>
                  </a:lnTo>
                  <a:lnTo>
                    <a:pt x="1916762" y="172641"/>
                  </a:lnTo>
                  <a:lnTo>
                    <a:pt x="1919951" y="163711"/>
                  </a:lnTo>
                  <a:lnTo>
                    <a:pt x="1925746" y="154781"/>
                  </a:lnTo>
                  <a:lnTo>
                    <a:pt x="1928896" y="145852"/>
                  </a:lnTo>
                  <a:lnTo>
                    <a:pt x="1934680" y="136922"/>
                  </a:lnTo>
                  <a:lnTo>
                    <a:pt x="1936835" y="127992"/>
                  </a:lnTo>
                  <a:lnTo>
                    <a:pt x="1937622" y="113110"/>
                  </a:lnTo>
                  <a:lnTo>
                    <a:pt x="1940334" y="107156"/>
                  </a:lnTo>
                  <a:lnTo>
                    <a:pt x="1945420" y="99991"/>
                  </a:lnTo>
                  <a:lnTo>
                    <a:pt x="1946424" y="91446"/>
                  </a:lnTo>
                  <a:lnTo>
                    <a:pt x="1946671" y="47768"/>
                  </a:lnTo>
                  <a:lnTo>
                    <a:pt x="1946671" y="37082"/>
                  </a:lnTo>
                  <a:lnTo>
                    <a:pt x="1945680" y="36627"/>
                  </a:lnTo>
                  <a:lnTo>
                    <a:pt x="1941931" y="36123"/>
                  </a:lnTo>
                  <a:lnTo>
                    <a:pt x="1940535" y="34996"/>
                  </a:lnTo>
                  <a:lnTo>
                    <a:pt x="1937774" y="26901"/>
                  </a:lnTo>
                  <a:lnTo>
                    <a:pt x="1937744" y="19111"/>
                  </a:lnTo>
                  <a:lnTo>
                    <a:pt x="1936752" y="18694"/>
                  </a:lnTo>
                  <a:lnTo>
                    <a:pt x="1898666" y="17859"/>
                  </a:lnTo>
                  <a:lnTo>
                    <a:pt x="1892925" y="20505"/>
                  </a:lnTo>
                  <a:lnTo>
                    <a:pt x="1887066" y="23996"/>
                  </a:lnTo>
                  <a:lnTo>
                    <a:pt x="1878188" y="26954"/>
                  </a:lnTo>
                  <a:lnTo>
                    <a:pt x="1869274" y="32681"/>
                  </a:lnTo>
                  <a:lnTo>
                    <a:pt x="1860350" y="35811"/>
                  </a:lnTo>
                  <a:lnTo>
                    <a:pt x="1851421" y="41589"/>
                  </a:lnTo>
                  <a:lnTo>
                    <a:pt x="1813277" y="55619"/>
                  </a:lnTo>
                  <a:lnTo>
                    <a:pt x="1796188" y="65888"/>
                  </a:lnTo>
                  <a:lnTo>
                    <a:pt x="1761178" y="80935"/>
                  </a:lnTo>
                  <a:lnTo>
                    <a:pt x="1757525" y="83722"/>
                  </a:lnTo>
                  <a:lnTo>
                    <a:pt x="1748174" y="86819"/>
                  </a:lnTo>
                  <a:lnTo>
                    <a:pt x="1738396" y="89188"/>
                  </a:lnTo>
                  <a:lnTo>
                    <a:pt x="1703954" y="110245"/>
                  </a:lnTo>
                  <a:lnTo>
                    <a:pt x="1694067" y="119096"/>
                  </a:lnTo>
                  <a:lnTo>
                    <a:pt x="1685244" y="122385"/>
                  </a:lnTo>
                  <a:lnTo>
                    <a:pt x="1675700" y="124838"/>
                  </a:lnTo>
                  <a:lnTo>
                    <a:pt x="1661489" y="131852"/>
                  </a:lnTo>
                  <a:lnTo>
                    <a:pt x="1655220" y="134007"/>
                  </a:lnTo>
                  <a:lnTo>
                    <a:pt x="1646114" y="139807"/>
                  </a:lnTo>
                  <a:lnTo>
                    <a:pt x="1637131" y="142958"/>
                  </a:lnTo>
                  <a:lnTo>
                    <a:pt x="1628186" y="148742"/>
                  </a:lnTo>
                  <a:lnTo>
                    <a:pt x="1619251" y="150897"/>
                  </a:lnTo>
                  <a:lnTo>
                    <a:pt x="1600177" y="151769"/>
                  </a:lnTo>
                  <a:lnTo>
                    <a:pt x="1589484" y="160734"/>
                  </a:lnTo>
                  <a:lnTo>
                    <a:pt x="1589484" y="155994"/>
                  </a:lnTo>
                  <a:lnTo>
                    <a:pt x="1590476" y="154598"/>
                  </a:lnTo>
                  <a:lnTo>
                    <a:pt x="1592130" y="153667"/>
                  </a:lnTo>
                  <a:lnTo>
                    <a:pt x="1594224" y="153046"/>
                  </a:lnTo>
                  <a:lnTo>
                    <a:pt x="1595620" y="151640"/>
                  </a:lnTo>
                  <a:lnTo>
                    <a:pt x="1597172" y="147432"/>
                  </a:lnTo>
                  <a:lnTo>
                    <a:pt x="1598578" y="145913"/>
                  </a:lnTo>
                  <a:lnTo>
                    <a:pt x="1616456" y="135985"/>
                  </a:lnTo>
                  <a:lnTo>
                    <a:pt x="1619372" y="135305"/>
                  </a:lnTo>
                  <a:lnTo>
                    <a:pt x="1621315" y="133860"/>
                  </a:lnTo>
                  <a:lnTo>
                    <a:pt x="1622611" y="131904"/>
                  </a:lnTo>
                  <a:lnTo>
                    <a:pt x="1623476" y="129608"/>
                  </a:lnTo>
                  <a:lnTo>
                    <a:pt x="1625044" y="128077"/>
                  </a:lnTo>
                  <a:lnTo>
                    <a:pt x="1637480" y="120678"/>
                  </a:lnTo>
                  <a:lnTo>
                    <a:pt x="1657966" y="102116"/>
                  </a:lnTo>
                  <a:lnTo>
                    <a:pt x="1669856" y="96349"/>
                  </a:lnTo>
                  <a:lnTo>
                    <a:pt x="1681758" y="85949"/>
                  </a:lnTo>
                  <a:lnTo>
                    <a:pt x="1690356" y="82848"/>
                  </a:lnTo>
                  <a:lnTo>
                    <a:pt x="1699800" y="80478"/>
                  </a:lnTo>
                  <a:lnTo>
                    <a:pt x="1713948" y="70871"/>
                  </a:lnTo>
                  <a:lnTo>
                    <a:pt x="1720207" y="66225"/>
                  </a:lnTo>
                  <a:lnTo>
                    <a:pt x="1732311" y="60596"/>
                  </a:lnTo>
                  <a:lnTo>
                    <a:pt x="1738290" y="56697"/>
                  </a:lnTo>
                  <a:lnTo>
                    <a:pt x="1762306" y="46723"/>
                  </a:lnTo>
                  <a:lnTo>
                    <a:pt x="1773203" y="39420"/>
                  </a:lnTo>
                  <a:lnTo>
                    <a:pt x="1782715" y="36815"/>
                  </a:lnTo>
                  <a:lnTo>
                    <a:pt x="1788804" y="36206"/>
                  </a:lnTo>
                  <a:lnTo>
                    <a:pt x="1794819" y="33290"/>
                  </a:lnTo>
                  <a:lnTo>
                    <a:pt x="1800798" y="29678"/>
                  </a:lnTo>
                  <a:lnTo>
                    <a:pt x="1809744" y="26653"/>
                  </a:lnTo>
                  <a:lnTo>
                    <a:pt x="1818678" y="20906"/>
                  </a:lnTo>
                  <a:lnTo>
                    <a:pt x="1827609" y="18762"/>
                  </a:lnTo>
                  <a:lnTo>
                    <a:pt x="1869281" y="17863"/>
                  </a:lnTo>
                  <a:lnTo>
                    <a:pt x="1913929" y="17859"/>
                  </a:lnTo>
                  <a:lnTo>
                    <a:pt x="1922859" y="17859"/>
                  </a:lnTo>
                  <a:lnTo>
                    <a:pt x="1928812" y="20505"/>
                  </a:lnTo>
                  <a:lnTo>
                    <a:pt x="1949831" y="32098"/>
                  </a:lnTo>
                  <a:lnTo>
                    <a:pt x="1976375" y="42530"/>
                  </a:lnTo>
                  <a:lnTo>
                    <a:pt x="2010797" y="65518"/>
                  </a:lnTo>
                  <a:lnTo>
                    <a:pt x="2044883" y="109639"/>
                  </a:lnTo>
                  <a:lnTo>
                    <a:pt x="2074664" y="153428"/>
                  </a:lnTo>
                  <a:lnTo>
                    <a:pt x="2077971" y="162779"/>
                  </a:lnTo>
                  <a:lnTo>
                    <a:pt x="2080433" y="172557"/>
                  </a:lnTo>
                  <a:lnTo>
                    <a:pt x="2086406" y="184632"/>
                  </a:lnTo>
                  <a:lnTo>
                    <a:pt x="2089608" y="199345"/>
                  </a:lnTo>
                  <a:lnTo>
                    <a:pt x="2095407" y="211421"/>
                  </a:lnTo>
                  <a:lnTo>
                    <a:pt x="2098296" y="250211"/>
                  </a:lnTo>
                  <a:lnTo>
                    <a:pt x="2098472" y="292590"/>
                  </a:lnTo>
                  <a:lnTo>
                    <a:pt x="2098473" y="296263"/>
                  </a:lnTo>
                  <a:lnTo>
                    <a:pt x="2095829" y="302990"/>
                  </a:lnTo>
                  <a:lnTo>
                    <a:pt x="2093735" y="306173"/>
                  </a:lnTo>
                  <a:lnTo>
                    <a:pt x="2090787" y="320134"/>
                  </a:lnTo>
                  <a:lnTo>
                    <a:pt x="2088576" y="362239"/>
                  </a:lnTo>
                  <a:lnTo>
                    <a:pt x="2083416" y="372795"/>
                  </a:lnTo>
                  <a:lnTo>
                    <a:pt x="2080617" y="40183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9" name="SMARTInkShape-766"/>
            <p:cNvSpPr/>
            <p:nvPr>
              <p:custDataLst>
                <p:tags r:id="rId4"/>
              </p:custDataLst>
            </p:nvPr>
          </p:nvSpPr>
          <p:spPr>
            <a:xfrm>
              <a:off x="3991570" y="1910953"/>
              <a:ext cx="285751" cy="98227"/>
            </a:xfrm>
            <a:custGeom>
              <a:avLst/>
              <a:gdLst/>
              <a:ahLst/>
              <a:cxnLst/>
              <a:rect l="0" t="0" r="0" b="0"/>
              <a:pathLst>
                <a:path w="285751" h="98227">
                  <a:moveTo>
                    <a:pt x="0" y="8930"/>
                  </a:moveTo>
                  <a:lnTo>
                    <a:pt x="0" y="8930"/>
                  </a:lnTo>
                  <a:lnTo>
                    <a:pt x="4741" y="8930"/>
                  </a:lnTo>
                  <a:lnTo>
                    <a:pt x="6137" y="7937"/>
                  </a:lnTo>
                  <a:lnTo>
                    <a:pt x="7068" y="6284"/>
                  </a:lnTo>
                  <a:lnTo>
                    <a:pt x="7689" y="4189"/>
                  </a:lnTo>
                  <a:lnTo>
                    <a:pt x="9095" y="2793"/>
                  </a:lnTo>
                  <a:lnTo>
                    <a:pt x="13302" y="1241"/>
                  </a:lnTo>
                  <a:lnTo>
                    <a:pt x="56229" y="4"/>
                  </a:lnTo>
                  <a:lnTo>
                    <a:pt x="92165" y="0"/>
                  </a:lnTo>
                  <a:lnTo>
                    <a:pt x="121205" y="9095"/>
                  </a:lnTo>
                  <a:lnTo>
                    <a:pt x="131714" y="14822"/>
                  </a:lnTo>
                  <a:lnTo>
                    <a:pt x="156909" y="18585"/>
                  </a:lnTo>
                  <a:lnTo>
                    <a:pt x="169497" y="24874"/>
                  </a:lnTo>
                  <a:lnTo>
                    <a:pt x="201573" y="35809"/>
                  </a:lnTo>
                  <a:lnTo>
                    <a:pt x="223193" y="51112"/>
                  </a:lnTo>
                  <a:lnTo>
                    <a:pt x="229174" y="53474"/>
                  </a:lnTo>
                  <a:lnTo>
                    <a:pt x="250030" y="68960"/>
                  </a:lnTo>
                  <a:lnTo>
                    <a:pt x="255984" y="71329"/>
                  </a:lnTo>
                  <a:lnTo>
                    <a:pt x="272109" y="84697"/>
                  </a:lnTo>
                  <a:lnTo>
                    <a:pt x="274726" y="89898"/>
                  </a:lnTo>
                  <a:lnTo>
                    <a:pt x="275425" y="92675"/>
                  </a:lnTo>
                  <a:lnTo>
                    <a:pt x="276882" y="94525"/>
                  </a:lnTo>
                  <a:lnTo>
                    <a:pt x="285715" y="98214"/>
                  </a:lnTo>
                  <a:lnTo>
                    <a:pt x="285750" y="98226"/>
                  </a:lnTo>
                  <a:lnTo>
                    <a:pt x="278062" y="98226"/>
                  </a:lnTo>
                  <a:lnTo>
                    <a:pt x="269937" y="92090"/>
                  </a:lnTo>
                  <a:lnTo>
                    <a:pt x="261662" y="89132"/>
                  </a:lnTo>
                  <a:lnTo>
                    <a:pt x="241101" y="7143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0" name="SMARTInkShape-767"/>
            <p:cNvSpPr/>
            <p:nvPr>
              <p:custDataLst>
                <p:tags r:id="rId5"/>
              </p:custDataLst>
            </p:nvPr>
          </p:nvSpPr>
          <p:spPr>
            <a:xfrm>
              <a:off x="3920148" y="1893094"/>
              <a:ext cx="169649" cy="267891"/>
            </a:xfrm>
            <a:custGeom>
              <a:avLst/>
              <a:gdLst/>
              <a:ahLst/>
              <a:cxnLst/>
              <a:rect l="0" t="0" r="0" b="0"/>
              <a:pathLst>
                <a:path w="169649" h="267891">
                  <a:moveTo>
                    <a:pt x="169648" y="26789"/>
                  </a:moveTo>
                  <a:lnTo>
                    <a:pt x="169648" y="26789"/>
                  </a:lnTo>
                  <a:lnTo>
                    <a:pt x="164908" y="26789"/>
                  </a:lnTo>
                  <a:lnTo>
                    <a:pt x="163512" y="25796"/>
                  </a:lnTo>
                  <a:lnTo>
                    <a:pt x="162581" y="24143"/>
                  </a:lnTo>
                  <a:lnTo>
                    <a:pt x="161961" y="22048"/>
                  </a:lnTo>
                  <a:lnTo>
                    <a:pt x="160554" y="20652"/>
                  </a:lnTo>
                  <a:lnTo>
                    <a:pt x="135608" y="10955"/>
                  </a:lnTo>
                  <a:lnTo>
                    <a:pt x="122355" y="9329"/>
                  </a:lnTo>
                  <a:lnTo>
                    <a:pt x="120260" y="8204"/>
                  </a:lnTo>
                  <a:lnTo>
                    <a:pt x="118864" y="6461"/>
                  </a:lnTo>
                  <a:lnTo>
                    <a:pt x="117933" y="4307"/>
                  </a:lnTo>
                  <a:lnTo>
                    <a:pt x="116320" y="2871"/>
                  </a:lnTo>
                  <a:lnTo>
                    <a:pt x="111882" y="1276"/>
                  </a:lnTo>
                  <a:lnTo>
                    <a:pt x="68077" y="1"/>
                  </a:lnTo>
                  <a:lnTo>
                    <a:pt x="59407" y="0"/>
                  </a:lnTo>
                  <a:lnTo>
                    <a:pt x="57458" y="992"/>
                  </a:lnTo>
                  <a:lnTo>
                    <a:pt x="56160" y="2646"/>
                  </a:lnTo>
                  <a:lnTo>
                    <a:pt x="55294" y="4740"/>
                  </a:lnTo>
                  <a:lnTo>
                    <a:pt x="53725" y="6137"/>
                  </a:lnTo>
                  <a:lnTo>
                    <a:pt x="44077" y="11024"/>
                  </a:lnTo>
                  <a:lnTo>
                    <a:pt x="41286" y="13302"/>
                  </a:lnTo>
                  <a:lnTo>
                    <a:pt x="38184" y="18480"/>
                  </a:lnTo>
                  <a:lnTo>
                    <a:pt x="35814" y="24088"/>
                  </a:lnTo>
                  <a:lnTo>
                    <a:pt x="20322" y="44664"/>
                  </a:lnTo>
                  <a:lnTo>
                    <a:pt x="17953" y="50608"/>
                  </a:lnTo>
                  <a:lnTo>
                    <a:pt x="12033" y="59533"/>
                  </a:lnTo>
                  <a:lnTo>
                    <a:pt x="9838" y="68461"/>
                  </a:lnTo>
                  <a:lnTo>
                    <a:pt x="9325" y="74414"/>
                  </a:lnTo>
                  <a:lnTo>
                    <a:pt x="6451" y="80367"/>
                  </a:lnTo>
                  <a:lnTo>
                    <a:pt x="4296" y="83343"/>
                  </a:lnTo>
                  <a:lnTo>
                    <a:pt x="1262" y="97013"/>
                  </a:lnTo>
                  <a:lnTo>
                    <a:pt x="0" y="140964"/>
                  </a:lnTo>
                  <a:lnTo>
                    <a:pt x="978" y="175707"/>
                  </a:lnTo>
                  <a:lnTo>
                    <a:pt x="14806" y="217204"/>
                  </a:lnTo>
                  <a:lnTo>
                    <a:pt x="20312" y="247990"/>
                  </a:lnTo>
                  <a:lnTo>
                    <a:pt x="23902" y="255077"/>
                  </a:lnTo>
                  <a:lnTo>
                    <a:pt x="26773" y="26789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328594439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 of Colonial settlement</a:t>
            </a:r>
            <a:endParaRPr lang="en-US" dirty="0"/>
          </a:p>
        </p:txBody>
      </p:sp>
      <p:sp>
        <p:nvSpPr>
          <p:cNvPr id="3" name="Content Placeholder 2"/>
          <p:cNvSpPr>
            <a:spLocks noGrp="1"/>
          </p:cNvSpPr>
          <p:nvPr>
            <p:ph sz="quarter" idx="1"/>
          </p:nvPr>
        </p:nvSpPr>
        <p:spPr/>
        <p:txBody>
          <a:bodyPr/>
          <a:lstStyle/>
          <a:p>
            <a:r>
              <a:rPr lang="en-US" dirty="0">
                <a:hlinkClick r:id="rId2"/>
              </a:rPr>
              <a:t>http://</a:t>
            </a:r>
            <a:r>
              <a:rPr lang="en-US" dirty="0" smtClean="0">
                <a:hlinkClick r:id="rId2"/>
              </a:rPr>
              <a:t>www.youtube.com/watch?v=qiMCXWMvRJc</a:t>
            </a:r>
            <a:endParaRPr lang="en-US" dirty="0" smtClean="0"/>
          </a:p>
          <a:p>
            <a:endParaRPr lang="en-US" dirty="0"/>
          </a:p>
        </p:txBody>
      </p:sp>
    </p:spTree>
    <p:extLst>
      <p:ext uri="{BB962C8B-B14F-4D97-AF65-F5344CB8AC3E}">
        <p14:creationId xmlns:p14="http://schemas.microsoft.com/office/powerpoint/2010/main" val="346469291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NY Colony</a:t>
            </a:r>
            <a:endParaRPr lang="en-US" dirty="0"/>
          </a:p>
        </p:txBody>
      </p:sp>
      <p:sp>
        <p:nvSpPr>
          <p:cNvPr id="3" name="Content Placeholder 2"/>
          <p:cNvSpPr>
            <a:spLocks noGrp="1"/>
          </p:cNvSpPr>
          <p:nvPr>
            <p:ph sz="quarter" idx="1"/>
          </p:nvPr>
        </p:nvSpPr>
        <p:spPr/>
        <p:txBody>
          <a:bodyPr>
            <a:normAutofit lnSpcReduction="10000"/>
          </a:bodyPr>
          <a:lstStyle/>
          <a:p>
            <a:r>
              <a:rPr lang="en-US" dirty="0"/>
              <a:t>September, </a:t>
            </a:r>
            <a:r>
              <a:rPr lang="en-US" dirty="0" smtClean="0"/>
              <a:t>1664--English </a:t>
            </a:r>
            <a:r>
              <a:rPr lang="en-US" dirty="0"/>
              <a:t>fleet sent out by King Charles' brother, the Duke of York, sailed into New York Harbor and demanded the surrender of the feebly garrisoned Dutch fort on Manhattan </a:t>
            </a:r>
            <a:r>
              <a:rPr lang="en-US" dirty="0" smtClean="0"/>
              <a:t>Island– </a:t>
            </a:r>
          </a:p>
          <a:p>
            <a:r>
              <a:rPr lang="en-US" dirty="0" smtClean="0"/>
              <a:t>Peter </a:t>
            </a:r>
            <a:r>
              <a:rPr lang="en-US" dirty="0"/>
              <a:t>Stuyvesant, director general of the Dutch colony of New Netherland, which had been founded fifty years before and was governed by the Dutch West India Company. The company established fortified trading posts at New Amsterdam (New York City) and Fort Orange (near Albany), but they did not make a success of the colony</a:t>
            </a:r>
          </a:p>
        </p:txBody>
      </p:sp>
    </p:spTree>
    <p:extLst>
      <p:ext uri="{BB962C8B-B14F-4D97-AF65-F5344CB8AC3E}">
        <p14:creationId xmlns:p14="http://schemas.microsoft.com/office/powerpoint/2010/main" val="270549094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Jamestown</a:t>
            </a:r>
            <a:endParaRPr lang="en-US" dirty="0"/>
          </a:p>
        </p:txBody>
      </p:sp>
      <p:sp>
        <p:nvSpPr>
          <p:cNvPr id="3" name="Content Placeholder 2"/>
          <p:cNvSpPr>
            <a:spLocks noGrp="1"/>
          </p:cNvSpPr>
          <p:nvPr>
            <p:ph sz="quarter" idx="1"/>
          </p:nvPr>
        </p:nvSpPr>
        <p:spPr/>
        <p:txBody>
          <a:bodyPr>
            <a:normAutofit fontScale="92500" lnSpcReduction="20000"/>
          </a:bodyPr>
          <a:lstStyle/>
          <a:p>
            <a:r>
              <a:rPr lang="en-US" sz="4000" b="1" dirty="0" smtClean="0"/>
              <a:t>1607</a:t>
            </a:r>
            <a:r>
              <a:rPr lang="en-US" sz="4000" dirty="0" smtClean="0"/>
              <a:t> - Jamestown is founded in Virginia by the colonists of the London Company. By the end of the year, starvation and disease reduce the original 105 settlers to just 32 survivors. Capt. John Smith is captured by Native American Chief Powhatan and saved from death by the chief's daughter, Pocahontas.</a:t>
            </a:r>
          </a:p>
          <a:p>
            <a:endParaRPr lang="en-US" dirty="0"/>
          </a:p>
        </p:txBody>
      </p:sp>
    </p:spTree>
    <p:extLst>
      <p:ext uri="{BB962C8B-B14F-4D97-AF65-F5344CB8AC3E}">
        <p14:creationId xmlns:p14="http://schemas.microsoft.com/office/powerpoint/2010/main" val="203326254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Captain John Smith</a:t>
            </a:r>
          </a:p>
        </p:txBody>
      </p:sp>
      <p:sp>
        <p:nvSpPr>
          <p:cNvPr id="3" name="Content Placeholder 2"/>
          <p:cNvSpPr>
            <a:spLocks noGrp="1"/>
          </p:cNvSpPr>
          <p:nvPr>
            <p:ph sz="quarter" idx="1"/>
          </p:nvPr>
        </p:nvSpPr>
        <p:spPr/>
        <p:txBody>
          <a:bodyPr>
            <a:normAutofit lnSpcReduction="10000"/>
          </a:bodyPr>
          <a:lstStyle/>
          <a:p>
            <a:r>
              <a:rPr lang="en-US" b="1" dirty="0"/>
              <a:t>1607</a:t>
            </a:r>
            <a:r>
              <a:rPr lang="en-US" dirty="0"/>
              <a:t> - Captain John Smith, a leader of Jamestown, led expeditions in Virginia. The next year he sailed north to explore the Chesapeake Bay and the Potomac river. In 1614 he spent a summer on Monhegan Island, off the coast of Maine, and mapped the coast south to Cape Cod. He called the area New England. </a:t>
            </a:r>
          </a:p>
          <a:p>
            <a:r>
              <a:rPr lang="en-US" b="1" dirty="0"/>
              <a:t>1608</a:t>
            </a:r>
            <a:r>
              <a:rPr lang="en-US" dirty="0"/>
              <a:t> - In January, 110 additional colonists arrive at Jamestown. In December, the first items of export trade are sent from Jamestown back to England and include lumber and iron ore.</a:t>
            </a:r>
          </a:p>
          <a:p>
            <a:endParaRPr lang="en-US" dirty="0"/>
          </a:p>
        </p:txBody>
      </p:sp>
    </p:spTree>
    <p:extLst>
      <p:ext uri="{BB962C8B-B14F-4D97-AF65-F5344CB8AC3E}">
        <p14:creationId xmlns:p14="http://schemas.microsoft.com/office/powerpoint/2010/main" val="304969111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1607 Jamestown</a:t>
            </a:r>
            <a:endParaRPr lang="en-US" dirty="0"/>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609600" y="1219200"/>
            <a:ext cx="6715125" cy="5334000"/>
          </a:xfrm>
        </p:spPr>
      </p:pic>
    </p:spTree>
    <p:extLst>
      <p:ext uri="{BB962C8B-B14F-4D97-AF65-F5344CB8AC3E}">
        <p14:creationId xmlns:p14="http://schemas.microsoft.com/office/powerpoint/2010/main" val="221435711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John Smith                     Pocahontas</a:t>
            </a:r>
            <a:endParaRPr lang="en-US" dirty="0"/>
          </a:p>
        </p:txBody>
      </p:sp>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4953000" y="1676400"/>
            <a:ext cx="3030453" cy="457200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760" y="1524000"/>
            <a:ext cx="4114800" cy="4876800"/>
          </a:xfrm>
          <a:prstGeom prst="rect">
            <a:avLst/>
          </a:prstGeom>
        </p:spPr>
      </p:pic>
    </p:spTree>
    <p:extLst>
      <p:ext uri="{BB962C8B-B14F-4D97-AF65-F5344CB8AC3E}">
        <p14:creationId xmlns:p14="http://schemas.microsoft.com/office/powerpoint/2010/main" val="78727036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Pennsylvania</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a:t>William Penn was the greatest of the founders of the American colonies. </a:t>
            </a:r>
            <a:endParaRPr lang="en-US" dirty="0" smtClean="0"/>
          </a:p>
          <a:p>
            <a:r>
              <a:rPr lang="en-US" dirty="0" smtClean="0"/>
              <a:t>He </a:t>
            </a:r>
            <a:r>
              <a:rPr lang="en-US" dirty="0"/>
              <a:t>was far in advance of his age in humanity. At a time when scores of offenses were punishable by death in England he made murder the only capital crime in his colony. </a:t>
            </a:r>
            <a:endParaRPr lang="en-US" dirty="0" smtClean="0"/>
          </a:p>
          <a:p>
            <a:r>
              <a:rPr lang="en-US" dirty="0" smtClean="0"/>
              <a:t>Prisons </a:t>
            </a:r>
            <a:r>
              <a:rPr lang="en-US" dirty="0"/>
              <a:t>generally were filthy dungeons, but Penn made his prisons workhouses for the education and correction of malefactors. His province was the first to raise its voice against slavery in the Germantown protest of 1688, and his humane treatment of the Indians </a:t>
            </a:r>
            <a:endParaRPr lang="en-US" dirty="0" smtClean="0"/>
          </a:p>
          <a:p>
            <a:r>
              <a:rPr lang="en-US" dirty="0" smtClean="0"/>
              <a:t>1712</a:t>
            </a:r>
            <a:r>
              <a:rPr lang="en-US" dirty="0"/>
              <a:t>, disputes increased between governor and assembly over taxes, land transfers, trade, and defense; but the colony remained in the possession of the Penn family throughout the American colonial period.</a:t>
            </a:r>
          </a:p>
          <a:p>
            <a:endParaRPr lang="en-US" dirty="0"/>
          </a:p>
        </p:txBody>
      </p:sp>
    </p:spTree>
    <p:extLst>
      <p:ext uri="{BB962C8B-B14F-4D97-AF65-F5344CB8AC3E}">
        <p14:creationId xmlns:p14="http://schemas.microsoft.com/office/powerpoint/2010/main" val="215679227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Profit Colonies </a:t>
            </a:r>
            <a:endParaRPr lang="en-US" dirty="0"/>
          </a:p>
        </p:txBody>
      </p:sp>
      <p:sp>
        <p:nvSpPr>
          <p:cNvPr id="3" name="Content Placeholder 2"/>
          <p:cNvSpPr>
            <a:spLocks noGrp="1"/>
          </p:cNvSpPr>
          <p:nvPr>
            <p:ph sz="quarter" idx="1"/>
          </p:nvPr>
        </p:nvSpPr>
        <p:spPr/>
        <p:txBody>
          <a:bodyPr/>
          <a:lstStyle/>
          <a:p>
            <a:r>
              <a:rPr lang="en-US" dirty="0" smtClean="0"/>
              <a:t>Crown is broke</a:t>
            </a:r>
          </a:p>
          <a:p>
            <a:r>
              <a:rPr lang="en-US" dirty="0" smtClean="0"/>
              <a:t>1601 England’s King James I Grants a Charter to the Virginia Company. A Joint stock company.</a:t>
            </a:r>
          </a:p>
          <a:p>
            <a:r>
              <a:rPr lang="en-US" dirty="0" smtClean="0"/>
              <a:t>Jamestown April, 1607 150 “We want gold”</a:t>
            </a:r>
          </a:p>
          <a:p>
            <a:r>
              <a:rPr lang="en-US" dirty="0" smtClean="0"/>
              <a:t>Problems</a:t>
            </a:r>
          </a:p>
          <a:p>
            <a:r>
              <a:rPr lang="en-US" dirty="0" smtClean="0"/>
              <a:t>Powhatan </a:t>
            </a:r>
            <a:r>
              <a:rPr lang="en-US" dirty="0"/>
              <a:t>I</a:t>
            </a:r>
            <a:r>
              <a:rPr lang="en-US" dirty="0" smtClean="0"/>
              <a:t>ndians</a:t>
            </a:r>
          </a:p>
          <a:p>
            <a:r>
              <a:rPr lang="en-US" dirty="0" smtClean="0"/>
              <a:t>John Smith</a:t>
            </a:r>
            <a:endParaRPr lang="en-US" dirty="0"/>
          </a:p>
        </p:txBody>
      </p:sp>
    </p:spTree>
    <p:extLst>
      <p:ext uri="{BB962C8B-B14F-4D97-AF65-F5344CB8AC3E}">
        <p14:creationId xmlns:p14="http://schemas.microsoft.com/office/powerpoint/2010/main" val="317512742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Finally a profit in Jamestown</a:t>
            </a:r>
            <a:br>
              <a:rPr lang="en-US" dirty="0" smtClean="0"/>
            </a:br>
            <a:r>
              <a:rPr lang="en-US" dirty="0" smtClean="0"/>
              <a:t>1619</a:t>
            </a:r>
            <a:br>
              <a:rPr lang="en-US" dirty="0" smtClean="0"/>
            </a:br>
            <a:endParaRPr lang="en-US" dirty="0"/>
          </a:p>
        </p:txBody>
      </p:sp>
      <p:sp>
        <p:nvSpPr>
          <p:cNvPr id="3" name="Content Placeholder 2"/>
          <p:cNvSpPr>
            <a:spLocks noGrp="1"/>
          </p:cNvSpPr>
          <p:nvPr>
            <p:ph sz="quarter" idx="1"/>
          </p:nvPr>
        </p:nvSpPr>
        <p:spPr/>
        <p:txBody>
          <a:bodyPr/>
          <a:lstStyle/>
          <a:p>
            <a:r>
              <a:rPr lang="en-US" dirty="0" smtClean="0"/>
              <a:t>John Rolfe = tobacco</a:t>
            </a:r>
          </a:p>
          <a:p>
            <a:r>
              <a:rPr lang="en-US" dirty="0" smtClean="0"/>
              <a:t>“we need workers”</a:t>
            </a:r>
          </a:p>
          <a:p>
            <a:r>
              <a:rPr lang="en-US" dirty="0" smtClean="0"/>
              <a:t>1618 Headright system is introduced by the Virginia Company.</a:t>
            </a:r>
          </a:p>
          <a:p>
            <a:r>
              <a:rPr lang="en-US" dirty="0" smtClean="0"/>
              <a:t>Indentured servants</a:t>
            </a:r>
            <a:endParaRPr lang="en-US" dirty="0"/>
          </a:p>
        </p:txBody>
      </p:sp>
    </p:spTree>
    <p:extLst>
      <p:ext uri="{BB962C8B-B14F-4D97-AF65-F5344CB8AC3E}">
        <p14:creationId xmlns:p14="http://schemas.microsoft.com/office/powerpoint/2010/main" val="257552812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House of Burgesses 1619</a:t>
            </a:r>
            <a:br>
              <a:rPr lang="en-US" dirty="0" smtClean="0"/>
            </a:br>
            <a:endParaRPr lang="en-US" dirty="0"/>
          </a:p>
        </p:txBody>
      </p:sp>
      <p:sp>
        <p:nvSpPr>
          <p:cNvPr id="3" name="Content Placeholder 2"/>
          <p:cNvSpPr>
            <a:spLocks noGrp="1"/>
          </p:cNvSpPr>
          <p:nvPr>
            <p:ph sz="quarter" idx="1"/>
          </p:nvPr>
        </p:nvSpPr>
        <p:spPr/>
        <p:txBody>
          <a:bodyPr/>
          <a:lstStyle/>
          <a:p>
            <a:r>
              <a:rPr lang="en-US" i="1" dirty="0" smtClean="0"/>
              <a:t>Burgess</a:t>
            </a:r>
            <a:r>
              <a:rPr lang="en-US" dirty="0" smtClean="0"/>
              <a:t> = the privileges of a citizen</a:t>
            </a:r>
          </a:p>
          <a:p>
            <a:r>
              <a:rPr lang="en-US" i="1" dirty="0" smtClean="0"/>
              <a:t>Landowning males made decisions on how to best manage Jamestown and the outer area of growing tobacco farms</a:t>
            </a:r>
            <a:endParaRPr lang="en-US" i="1" dirty="0"/>
          </a:p>
        </p:txBody>
      </p:sp>
    </p:spTree>
    <p:extLst>
      <p:ext uri="{BB962C8B-B14F-4D97-AF65-F5344CB8AC3E}">
        <p14:creationId xmlns:p14="http://schemas.microsoft.com/office/powerpoint/2010/main" val="362940397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Colonial Self Govt Representative Govt.</a:t>
            </a:r>
            <a:endParaRPr lang="en-US" dirty="0"/>
          </a:p>
        </p:txBody>
      </p:sp>
      <p:sp>
        <p:nvSpPr>
          <p:cNvPr id="3" name="Content Placeholder 2"/>
          <p:cNvSpPr>
            <a:spLocks noGrp="1"/>
          </p:cNvSpPr>
          <p:nvPr>
            <p:ph sz="quarter" idx="1"/>
          </p:nvPr>
        </p:nvSpPr>
        <p:spPr>
          <a:xfrm>
            <a:off x="457200" y="1295400"/>
            <a:ext cx="8229600" cy="4830763"/>
          </a:xfrm>
        </p:spPr>
        <p:txBody>
          <a:bodyPr>
            <a:normAutofit fontScale="85000" lnSpcReduction="10000"/>
          </a:bodyPr>
          <a:lstStyle/>
          <a:p>
            <a:r>
              <a:rPr lang="en-US" dirty="0" smtClean="0"/>
              <a:t>Enlightenment ideas convinced colonists that they had Inalienable rights, natural rights, God given rights,  consent of the governed</a:t>
            </a:r>
          </a:p>
          <a:p>
            <a:r>
              <a:rPr lang="en-US" dirty="0" smtClean="0"/>
              <a:t>Pursuit of life, liberty &amp; property</a:t>
            </a:r>
          </a:p>
          <a:p>
            <a:r>
              <a:rPr lang="en-US" dirty="0" smtClean="0"/>
              <a:t>John Locke's--</a:t>
            </a:r>
            <a:r>
              <a:rPr lang="en-US" b="1" i="1" dirty="0" smtClean="0"/>
              <a:t>Second </a:t>
            </a:r>
            <a:r>
              <a:rPr lang="en-US" b="1" i="1" dirty="0"/>
              <a:t>Treatise of Government</a:t>
            </a:r>
            <a:r>
              <a:rPr lang="en-US" b="1" dirty="0"/>
              <a:t> (1689</a:t>
            </a:r>
            <a:r>
              <a:rPr lang="en-US" b="1" dirty="0" smtClean="0"/>
              <a:t>)</a:t>
            </a:r>
          </a:p>
          <a:p>
            <a:r>
              <a:rPr lang="en-US" b="1" dirty="0" smtClean="0"/>
              <a:t>Jean-Jacques Rousseau-social contract</a:t>
            </a:r>
            <a:endParaRPr lang="en-US" i="1" dirty="0" smtClean="0"/>
          </a:p>
          <a:p>
            <a:r>
              <a:rPr lang="en-US" i="1" dirty="0" smtClean="0"/>
              <a:t>Social Contract, Mayflower Compact,</a:t>
            </a:r>
          </a:p>
          <a:p>
            <a:r>
              <a:rPr lang="en-US" i="1" dirty="0" smtClean="0"/>
              <a:t> House of Burgesses,</a:t>
            </a:r>
          </a:p>
          <a:p>
            <a:r>
              <a:rPr lang="en-US" i="1" dirty="0" smtClean="0"/>
              <a:t>New England Town meetings</a:t>
            </a:r>
          </a:p>
          <a:p>
            <a:r>
              <a:rPr lang="en-US" i="1" dirty="0" smtClean="0"/>
              <a:t>Lead to self-govt, representative govt, equality before the law</a:t>
            </a:r>
          </a:p>
          <a:p>
            <a:r>
              <a:rPr lang="en-US" i="1" dirty="0" smtClean="0"/>
              <a:t>Sovereignty is derived form the consent of the governed</a:t>
            </a:r>
          </a:p>
          <a:p>
            <a:endParaRPr lang="en-US" dirty="0"/>
          </a:p>
        </p:txBody>
      </p:sp>
    </p:spTree>
    <p:extLst>
      <p:ext uri="{BB962C8B-B14F-4D97-AF65-F5344CB8AC3E}">
        <p14:creationId xmlns:p14="http://schemas.microsoft.com/office/powerpoint/2010/main" val="289381172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Rousseau &amp; Locke</a:t>
            </a:r>
            <a:endParaRPr lang="en-US" dirty="0"/>
          </a:p>
        </p:txBody>
      </p:sp>
      <p:sp>
        <p:nvSpPr>
          <p:cNvPr id="3" name="Content Placeholder 2"/>
          <p:cNvSpPr>
            <a:spLocks noGrp="1"/>
          </p:cNvSpPr>
          <p:nvPr>
            <p:ph sz="quarter" idx="1"/>
          </p:nvPr>
        </p:nvSpPr>
        <p:spPr/>
        <p:txBody>
          <a:bodyPr>
            <a:normAutofit fontScale="62500" lnSpcReduction="20000"/>
          </a:bodyPr>
          <a:lstStyle/>
          <a:p>
            <a:r>
              <a:rPr lang="en-US" dirty="0"/>
              <a:t>Jean Jacques Rousseau and John Locke each took the social contract theory one step further. </a:t>
            </a:r>
            <a:endParaRPr lang="en-US" dirty="0" smtClean="0"/>
          </a:p>
          <a:p>
            <a:r>
              <a:rPr lang="en-US" b="1" u="sng" dirty="0" smtClean="0"/>
              <a:t>Rousseau</a:t>
            </a:r>
            <a:r>
              <a:rPr lang="en-US" dirty="0" smtClean="0"/>
              <a:t> </a:t>
            </a:r>
            <a:r>
              <a:rPr lang="en-US" dirty="0"/>
              <a:t>wrote </a:t>
            </a:r>
            <a:r>
              <a:rPr lang="en-US" dirty="0" smtClean="0"/>
              <a:t>in 1762</a:t>
            </a:r>
            <a:r>
              <a:rPr lang="en-US" i="1" dirty="0" smtClean="0"/>
              <a:t>The </a:t>
            </a:r>
            <a:r>
              <a:rPr lang="en-US" i="1" dirty="0"/>
              <a:t>Social Contract, or Principles of Political Right</a:t>
            </a:r>
            <a:r>
              <a:rPr lang="en-US" dirty="0"/>
              <a:t> </a:t>
            </a:r>
            <a:r>
              <a:rPr lang="en-US" dirty="0" smtClean="0"/>
              <a:t>government </a:t>
            </a:r>
            <a:r>
              <a:rPr lang="en-US" dirty="0"/>
              <a:t>is based on the idea of popular sovereignty. Thus the will of the people as a whole gives power and direction to the state</a:t>
            </a:r>
            <a:r>
              <a:rPr lang="en-US" dirty="0" smtClean="0"/>
              <a:t>.</a:t>
            </a:r>
          </a:p>
          <a:p>
            <a:endParaRPr lang="en-US" dirty="0" smtClean="0"/>
          </a:p>
          <a:p>
            <a:r>
              <a:rPr lang="en-US" dirty="0" smtClean="0"/>
              <a:t> </a:t>
            </a:r>
            <a:r>
              <a:rPr lang="en-US" b="1" u="sng" dirty="0"/>
              <a:t>John Locke </a:t>
            </a:r>
            <a:r>
              <a:rPr lang="en-US" b="1" u="sng" dirty="0" smtClean="0"/>
              <a:t>–NATURAL RIGHTS---</a:t>
            </a:r>
            <a:r>
              <a:rPr lang="en-US" dirty="0"/>
              <a:t> </a:t>
            </a:r>
            <a:r>
              <a:rPr lang="en-US" dirty="0" smtClean="0"/>
              <a:t>1690 He </a:t>
            </a:r>
            <a:r>
              <a:rPr lang="en-US" dirty="0"/>
              <a:t>stressed </a:t>
            </a:r>
            <a:r>
              <a:rPr lang="en-US" dirty="0" smtClean="0"/>
              <a:t>the individual AND  revolution </a:t>
            </a:r>
            <a:r>
              <a:rPr lang="en-US" dirty="0"/>
              <a:t>was not just a right but an obligation if the state abused their given power. Obviously these ideas had a huge impact on the </a:t>
            </a:r>
            <a:r>
              <a:rPr lang="en-US" dirty="0" smtClean="0"/>
              <a:t>America’s Founding Fathers </a:t>
            </a:r>
            <a:r>
              <a:rPr lang="en-US" dirty="0"/>
              <a:t>especially Thomas Jefferson and James </a:t>
            </a:r>
            <a:r>
              <a:rPr lang="en-US" dirty="0" smtClean="0"/>
              <a:t>Madison.</a:t>
            </a:r>
          </a:p>
          <a:p>
            <a:r>
              <a:rPr lang="en-US" dirty="0" smtClean="0"/>
              <a:t>“Life, liberty &amp; property”</a:t>
            </a:r>
          </a:p>
          <a:p>
            <a:endParaRPr lang="en-US" dirty="0"/>
          </a:p>
          <a:p>
            <a:r>
              <a:rPr lang="en-US" dirty="0" smtClean="0"/>
              <a:t>Sovereignty-</a:t>
            </a:r>
            <a:r>
              <a:rPr lang="en-US" dirty="0"/>
              <a:t> a country's independent authority and the right to govern </a:t>
            </a:r>
            <a:r>
              <a:rPr lang="en-US" dirty="0" smtClean="0"/>
              <a:t>itself</a:t>
            </a:r>
          </a:p>
          <a:p>
            <a:r>
              <a:rPr lang="en-US" dirty="0" smtClean="0"/>
              <a:t>Citizen participation in Govt</a:t>
            </a:r>
          </a:p>
          <a:p>
            <a:endParaRPr lang="en-US" dirty="0"/>
          </a:p>
          <a:p>
            <a:r>
              <a:rPr lang="en-US" dirty="0" smtClean="0"/>
              <a:t>Govt gets its power form the governed </a:t>
            </a:r>
            <a:endParaRPr lang="en-US" dirty="0"/>
          </a:p>
        </p:txBody>
      </p:sp>
    </p:spTree>
    <p:extLst>
      <p:ext uri="{BB962C8B-B14F-4D97-AF65-F5344CB8AC3E}">
        <p14:creationId xmlns:p14="http://schemas.microsoft.com/office/powerpoint/2010/main" val="307865920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HIGHLIGHTER" val="false"/>
</p:tagLst>
</file>

<file path=ppt/tags/tag2.xml><?xml version="1.0" encoding="utf-8"?>
<p:tagLst xmlns:a="http://schemas.openxmlformats.org/drawingml/2006/main" xmlns:r="http://schemas.openxmlformats.org/officeDocument/2006/relationships" xmlns:p="http://schemas.openxmlformats.org/presentationml/2006/main">
  <p:tag name="HIGHLIGHTER" val="false"/>
</p:tagLst>
</file>

<file path=ppt/tags/tag3.xml><?xml version="1.0" encoding="utf-8"?>
<p:tagLst xmlns:a="http://schemas.openxmlformats.org/drawingml/2006/main" xmlns:r="http://schemas.openxmlformats.org/officeDocument/2006/relationships" xmlns:p="http://schemas.openxmlformats.org/presentationml/2006/main">
  <p:tag name="HIGHLIGHTER" val="false"/>
</p:tagLst>
</file>

<file path=ppt/tags/tag4.xml><?xml version="1.0" encoding="utf-8"?>
<p:tagLst xmlns:a="http://schemas.openxmlformats.org/drawingml/2006/main" xmlns:r="http://schemas.openxmlformats.org/officeDocument/2006/relationships" xmlns:p="http://schemas.openxmlformats.org/presentationml/2006/main">
  <p:tag name="HIGHLIGHTER" val="false"/>
</p:tagLst>
</file>

<file path=ppt/tags/tag5.xml><?xml version="1.0" encoding="utf-8"?>
<p:tagLst xmlns:a="http://schemas.openxmlformats.org/drawingml/2006/main" xmlns:r="http://schemas.openxmlformats.org/officeDocument/2006/relationships" xmlns:p="http://schemas.openxmlformats.org/presentationml/2006/main">
  <p:tag name="HIGHLIGHTER" val="false"/>
</p:tagLst>
</file>

<file path=ppt/tags/tag6.xml><?xml version="1.0" encoding="utf-8"?>
<p:tagLst xmlns:a="http://schemas.openxmlformats.org/drawingml/2006/main" xmlns:r="http://schemas.openxmlformats.org/officeDocument/2006/relationships" xmlns:p="http://schemas.openxmlformats.org/presentationml/2006/main">
  <p:tag name="HIGHLIGHTER" val="false"/>
</p:tagLst>
</file>

<file path=ppt/tags/tag7.xml><?xml version="1.0" encoding="utf-8"?>
<p:tagLst xmlns:a="http://schemas.openxmlformats.org/drawingml/2006/main" xmlns:r="http://schemas.openxmlformats.org/officeDocument/2006/relationships" xmlns:p="http://schemas.openxmlformats.org/presentationml/2006/main">
  <p:tag name="HIGHLIGHTER" val="false"/>
</p:tagLst>
</file>

<file path=ppt/tags/tag8.xml><?xml version="1.0" encoding="utf-8"?>
<p:tagLst xmlns:a="http://schemas.openxmlformats.org/drawingml/2006/main" xmlns:r="http://schemas.openxmlformats.org/officeDocument/2006/relationships" xmlns:p="http://schemas.openxmlformats.org/presentationml/2006/main">
  <p:tag name="HIGHLIGHTER" val="false"/>
</p:tagLst>
</file>

<file path=ppt/tags/tag9.xml><?xml version="1.0" encoding="utf-8"?>
<p:tagLst xmlns:a="http://schemas.openxmlformats.org/drawingml/2006/main" xmlns:r="http://schemas.openxmlformats.org/officeDocument/2006/relationships" xmlns:p="http://schemas.openxmlformats.org/presentationml/2006/main">
  <p:tag name="HIGHLIGHTER" val="false"/>
</p:tagLst>
</file>

<file path=ppt/tags/tag10.xml><?xml version="1.0" encoding="utf-8"?>
<p:tagLst xmlns:a="http://schemas.openxmlformats.org/drawingml/2006/main" xmlns:r="http://schemas.openxmlformats.org/officeDocument/2006/relationships" xmlns:p="http://schemas.openxmlformats.org/presentationml/2006/main">
  <p:tag name="HIGHLIGHTER" val="false"/>
</p:tagLst>
</file>

<file path=ppt/tags/tag11.xml><?xml version="1.0" encoding="utf-8"?>
<p:tagLst xmlns:a="http://schemas.openxmlformats.org/drawingml/2006/main" xmlns:r="http://schemas.openxmlformats.org/officeDocument/2006/relationships" xmlns:p="http://schemas.openxmlformats.org/presentationml/2006/main">
  <p:tag name="HIGHLIGHTER" val="false"/>
</p:tagLst>
</file>

<file path=ppt/tags/tag12.xml><?xml version="1.0" encoding="utf-8"?>
<p:tagLst xmlns:a="http://schemas.openxmlformats.org/drawingml/2006/main" xmlns:r="http://schemas.openxmlformats.org/officeDocument/2006/relationships" xmlns:p="http://schemas.openxmlformats.org/presentationml/2006/main">
  <p:tag name="HIGHLIGHTER" val="false"/>
</p:tagLst>
</file>

<file path=ppt/tags/tag13.xml><?xml version="1.0" encoding="utf-8"?>
<p:tagLst xmlns:a="http://schemas.openxmlformats.org/drawingml/2006/main" xmlns:r="http://schemas.openxmlformats.org/officeDocument/2006/relationships" xmlns:p="http://schemas.openxmlformats.org/presentationml/2006/main">
  <p:tag name="HIGHLIGHTER" val="false"/>
</p:tagLst>
</file>

<file path=ppt/tags/tag14.xml><?xml version="1.0" encoding="utf-8"?>
<p:tagLst xmlns:a="http://schemas.openxmlformats.org/drawingml/2006/main" xmlns:r="http://schemas.openxmlformats.org/officeDocument/2006/relationships" xmlns:p="http://schemas.openxmlformats.org/presentationml/2006/main">
  <p:tag name="HIGHLIGHTER" val="false"/>
</p:tagLst>
</file>

<file path=ppt/tags/tag15.xml><?xml version="1.0" encoding="utf-8"?>
<p:tagLst xmlns:a="http://schemas.openxmlformats.org/drawingml/2006/main" xmlns:r="http://schemas.openxmlformats.org/officeDocument/2006/relationships" xmlns:p="http://schemas.openxmlformats.org/presentationml/2006/main">
  <p:tag name="HIGHLIGHTER" val="false"/>
</p:tagLst>
</file>

<file path=ppt/tags/tag16.xml><?xml version="1.0" encoding="utf-8"?>
<p:tagLst xmlns:a="http://schemas.openxmlformats.org/drawingml/2006/main" xmlns:r="http://schemas.openxmlformats.org/officeDocument/2006/relationships" xmlns:p="http://schemas.openxmlformats.org/presentationml/2006/main">
  <p:tag name="HIGHLIGHTER" val="false"/>
</p:tagLst>
</file>

<file path=ppt/tags/tag17.xml><?xml version="1.0" encoding="utf-8"?>
<p:tagLst xmlns:a="http://schemas.openxmlformats.org/drawingml/2006/main" xmlns:r="http://schemas.openxmlformats.org/officeDocument/2006/relationships" xmlns:p="http://schemas.openxmlformats.org/presentationml/2006/main">
  <p:tag name="HIGHLIGHTER" val="false"/>
</p:tagLst>
</file>

<file path=ppt/tags/tag18.xml><?xml version="1.0" encoding="utf-8"?>
<p:tagLst xmlns:a="http://schemas.openxmlformats.org/drawingml/2006/main" xmlns:r="http://schemas.openxmlformats.org/officeDocument/2006/relationships" xmlns:p="http://schemas.openxmlformats.org/presentationml/2006/main">
  <p:tag name="HIGHLIGHTER" val="false"/>
</p:tagLst>
</file>

<file path=ppt/tags/tag19.xml><?xml version="1.0" encoding="utf-8"?>
<p:tagLst xmlns:a="http://schemas.openxmlformats.org/drawingml/2006/main" xmlns:r="http://schemas.openxmlformats.org/officeDocument/2006/relationships" xmlns:p="http://schemas.openxmlformats.org/presentationml/2006/main">
  <p:tag name="HIGHLIGHTER" val="false"/>
</p:tagLst>
</file>

<file path=ppt/tags/tag20.xml><?xml version="1.0" encoding="utf-8"?>
<p:tagLst xmlns:a="http://schemas.openxmlformats.org/drawingml/2006/main" xmlns:r="http://schemas.openxmlformats.org/officeDocument/2006/relationships" xmlns:p="http://schemas.openxmlformats.org/presentationml/2006/main">
  <p:tag name="HIGHLIGHTER" val="false"/>
</p:tagLst>
</file>

<file path=ppt/tags/tag21.xml><?xml version="1.0" encoding="utf-8"?>
<p:tagLst xmlns:a="http://schemas.openxmlformats.org/drawingml/2006/main" xmlns:r="http://schemas.openxmlformats.org/officeDocument/2006/relationships" xmlns:p="http://schemas.openxmlformats.org/presentationml/2006/main">
  <p:tag name="HIGHLIGHTER" val="false"/>
</p:tagLst>
</file>

<file path=ppt/tags/tag22.xml><?xml version="1.0" encoding="utf-8"?>
<p:tagLst xmlns:a="http://schemas.openxmlformats.org/drawingml/2006/main" xmlns:r="http://schemas.openxmlformats.org/officeDocument/2006/relationships" xmlns:p="http://schemas.openxmlformats.org/presentationml/2006/main">
  <p:tag name="HIGHLIGHTER" val="false"/>
</p:tagLst>
</file>

<file path=ppt/tags/tag23.xml><?xml version="1.0" encoding="utf-8"?>
<p:tagLst xmlns:a="http://schemas.openxmlformats.org/drawingml/2006/main" xmlns:r="http://schemas.openxmlformats.org/officeDocument/2006/relationships" xmlns:p="http://schemas.openxmlformats.org/presentationml/2006/main">
  <p:tag name="HIGHLIGHTER" val="false"/>
</p:tagLst>
</file>

<file path=ppt/tags/tag24.xml><?xml version="1.0" encoding="utf-8"?>
<p:tagLst xmlns:a="http://schemas.openxmlformats.org/drawingml/2006/main" xmlns:r="http://schemas.openxmlformats.org/officeDocument/2006/relationships" xmlns:p="http://schemas.openxmlformats.org/presentationml/2006/main">
  <p:tag name="HIGHLIGHTER" val="false"/>
</p:tagLst>
</file>

<file path=ppt/tags/tag25.xml><?xml version="1.0" encoding="utf-8"?>
<p:tagLst xmlns:a="http://schemas.openxmlformats.org/drawingml/2006/main" xmlns:r="http://schemas.openxmlformats.org/officeDocument/2006/relationships" xmlns:p="http://schemas.openxmlformats.org/presentationml/2006/main">
  <p:tag name="HIGHLIGHTER" val="false"/>
</p:tagLst>
</file>

<file path=ppt/tags/tag26.xml><?xml version="1.0" encoding="utf-8"?>
<p:tagLst xmlns:a="http://schemas.openxmlformats.org/drawingml/2006/main" xmlns:r="http://schemas.openxmlformats.org/officeDocument/2006/relationships" xmlns:p="http://schemas.openxmlformats.org/presentationml/2006/main">
  <p:tag name="HIGHLIGHTER" val="false"/>
</p:tagLst>
</file>

<file path=ppt/tags/tag27.xml><?xml version="1.0" encoding="utf-8"?>
<p:tagLst xmlns:a="http://schemas.openxmlformats.org/drawingml/2006/main" xmlns:r="http://schemas.openxmlformats.org/officeDocument/2006/relationships" xmlns:p="http://schemas.openxmlformats.org/presentationml/2006/main">
  <p:tag name="HIGHLIGHTER" val="false"/>
</p:tagLst>
</file>

<file path=ppt/tags/tag28.xml><?xml version="1.0" encoding="utf-8"?>
<p:tagLst xmlns:a="http://schemas.openxmlformats.org/drawingml/2006/main" xmlns:r="http://schemas.openxmlformats.org/officeDocument/2006/relationships" xmlns:p="http://schemas.openxmlformats.org/presentationml/2006/main">
  <p:tag name="HIGHLIGHTER" val="false"/>
</p:tagLst>
</file>

<file path=ppt/tags/tag29.xml><?xml version="1.0" encoding="utf-8"?>
<p:tagLst xmlns:a="http://schemas.openxmlformats.org/drawingml/2006/main" xmlns:r="http://schemas.openxmlformats.org/officeDocument/2006/relationships" xmlns:p="http://schemas.openxmlformats.org/presentationml/2006/main">
  <p:tag name="HIGHLIGHTER" val="false"/>
</p:tagLst>
</file>

<file path=ppt/tags/tag30.xml><?xml version="1.0" encoding="utf-8"?>
<p:tagLst xmlns:a="http://schemas.openxmlformats.org/drawingml/2006/main" xmlns:r="http://schemas.openxmlformats.org/officeDocument/2006/relationships" xmlns:p="http://schemas.openxmlformats.org/presentationml/2006/main">
  <p:tag name="HIGHLIGHTER" val="false"/>
</p:tagLst>
</file>

<file path=ppt/tags/tag31.xml><?xml version="1.0" encoding="utf-8"?>
<p:tagLst xmlns:a="http://schemas.openxmlformats.org/drawingml/2006/main" xmlns:r="http://schemas.openxmlformats.org/officeDocument/2006/relationships" xmlns:p="http://schemas.openxmlformats.org/presentationml/2006/main">
  <p:tag name="HIGHLIGHTER" val="false"/>
</p:tagLst>
</file>

<file path=ppt/tags/tag32.xml><?xml version="1.0" encoding="utf-8"?>
<p:tagLst xmlns:a="http://schemas.openxmlformats.org/drawingml/2006/main" xmlns:r="http://schemas.openxmlformats.org/officeDocument/2006/relationships" xmlns:p="http://schemas.openxmlformats.org/presentationml/2006/main">
  <p:tag name="HIGHLIGHTER" val="false"/>
</p:tagLst>
</file>

<file path=ppt/tags/tag33.xml><?xml version="1.0" encoding="utf-8"?>
<p:tagLst xmlns:a="http://schemas.openxmlformats.org/drawingml/2006/main" xmlns:r="http://schemas.openxmlformats.org/officeDocument/2006/relationships" xmlns:p="http://schemas.openxmlformats.org/presentationml/2006/main">
  <p:tag name="HIGHLIGHTER" val="false"/>
</p:tagLst>
</file>

<file path=ppt/tags/tag34.xml><?xml version="1.0" encoding="utf-8"?>
<p:tagLst xmlns:a="http://schemas.openxmlformats.org/drawingml/2006/main" xmlns:r="http://schemas.openxmlformats.org/officeDocument/2006/relationships" xmlns:p="http://schemas.openxmlformats.org/presentationml/2006/main">
  <p:tag name="HIGHLIGHTER" val="false"/>
</p:tagLst>
</file>

<file path=ppt/tags/tag35.xml><?xml version="1.0" encoding="utf-8"?>
<p:tagLst xmlns:a="http://schemas.openxmlformats.org/drawingml/2006/main" xmlns:r="http://schemas.openxmlformats.org/officeDocument/2006/relationships" xmlns:p="http://schemas.openxmlformats.org/presentationml/2006/main">
  <p:tag name="HIGHLIGHTER" val="false"/>
</p:tagLst>
</file>

<file path=ppt/tags/tag36.xml><?xml version="1.0" encoding="utf-8"?>
<p:tagLst xmlns:a="http://schemas.openxmlformats.org/drawingml/2006/main" xmlns:r="http://schemas.openxmlformats.org/officeDocument/2006/relationships" xmlns:p="http://schemas.openxmlformats.org/presentationml/2006/main">
  <p:tag name="HIGHLIGHTER" val="false"/>
</p:tagLst>
</file>

<file path=ppt/tags/tag37.xml><?xml version="1.0" encoding="utf-8"?>
<p:tagLst xmlns:a="http://schemas.openxmlformats.org/drawingml/2006/main" xmlns:r="http://schemas.openxmlformats.org/officeDocument/2006/relationships" xmlns:p="http://schemas.openxmlformats.org/presentationml/2006/main">
  <p:tag name="HIGHLIGHTER" val="false"/>
</p:tagLst>
</file>

<file path=ppt/tags/tag38.xml><?xml version="1.0" encoding="utf-8"?>
<p:tagLst xmlns:a="http://schemas.openxmlformats.org/drawingml/2006/main" xmlns:r="http://schemas.openxmlformats.org/officeDocument/2006/relationships" xmlns:p="http://schemas.openxmlformats.org/presentationml/2006/main">
  <p:tag name="HIGHLIGHTER" val="false"/>
</p:tagLst>
</file>

<file path=ppt/tags/tag39.xml><?xml version="1.0" encoding="utf-8"?>
<p:tagLst xmlns:a="http://schemas.openxmlformats.org/drawingml/2006/main" xmlns:r="http://schemas.openxmlformats.org/officeDocument/2006/relationships" xmlns:p="http://schemas.openxmlformats.org/presentationml/2006/main">
  <p:tag name="HIGHLIGHTER" val="false"/>
</p:tagLst>
</file>

<file path=ppt/tags/tag40.xml><?xml version="1.0" encoding="utf-8"?>
<p:tagLst xmlns:a="http://schemas.openxmlformats.org/drawingml/2006/main" xmlns:r="http://schemas.openxmlformats.org/officeDocument/2006/relationships" xmlns:p="http://schemas.openxmlformats.org/presentationml/2006/main">
  <p:tag name="HIGHLIGHTER" val="false"/>
</p:tagLst>
</file>

<file path=ppt/tags/tag41.xml><?xml version="1.0" encoding="utf-8"?>
<p:tagLst xmlns:a="http://schemas.openxmlformats.org/drawingml/2006/main" xmlns:r="http://schemas.openxmlformats.org/officeDocument/2006/relationships" xmlns:p="http://schemas.openxmlformats.org/presentationml/2006/main">
  <p:tag name="HIGHLIGHTER" val="false"/>
</p:tagLst>
</file>

<file path=ppt/tags/tag42.xml><?xml version="1.0" encoding="utf-8"?>
<p:tagLst xmlns:a="http://schemas.openxmlformats.org/drawingml/2006/main" xmlns:r="http://schemas.openxmlformats.org/officeDocument/2006/relationships" xmlns:p="http://schemas.openxmlformats.org/presentationml/2006/main">
  <p:tag name="HIGHLIGHTER" val="false"/>
</p:tagLst>
</file>

<file path=ppt/tags/tag43.xml><?xml version="1.0" encoding="utf-8"?>
<p:tagLst xmlns:a="http://schemas.openxmlformats.org/drawingml/2006/main" xmlns:r="http://schemas.openxmlformats.org/officeDocument/2006/relationships" xmlns:p="http://schemas.openxmlformats.org/presentationml/2006/main">
  <p:tag name="HIGHLIGHTER" val="false"/>
</p:tagLst>
</file>

<file path=ppt/tags/tag44.xml><?xml version="1.0" encoding="utf-8"?>
<p:tagLst xmlns:a="http://schemas.openxmlformats.org/drawingml/2006/main" xmlns:r="http://schemas.openxmlformats.org/officeDocument/2006/relationships" xmlns:p="http://schemas.openxmlformats.org/presentationml/2006/main">
  <p:tag name="HIGHLIGHTER" val="false"/>
</p:tagLst>
</file>

<file path=ppt/tags/tag45.xml><?xml version="1.0" encoding="utf-8"?>
<p:tagLst xmlns:a="http://schemas.openxmlformats.org/drawingml/2006/main" xmlns:r="http://schemas.openxmlformats.org/officeDocument/2006/relationships" xmlns:p="http://schemas.openxmlformats.org/presentationml/2006/main">
  <p:tag name="HIGHLIGHTER" val="false"/>
</p:tagLst>
</file>

<file path=ppt/tags/tag46.xml><?xml version="1.0" encoding="utf-8"?>
<p:tagLst xmlns:a="http://schemas.openxmlformats.org/drawingml/2006/main" xmlns:r="http://schemas.openxmlformats.org/officeDocument/2006/relationships" xmlns:p="http://schemas.openxmlformats.org/presentationml/2006/main">
  <p:tag name="HIGHLIGHTER" val="false"/>
</p:tagLst>
</file>

<file path=ppt/tags/tag47.xml><?xml version="1.0" encoding="utf-8"?>
<p:tagLst xmlns:a="http://schemas.openxmlformats.org/drawingml/2006/main" xmlns:r="http://schemas.openxmlformats.org/officeDocument/2006/relationships" xmlns:p="http://schemas.openxmlformats.org/presentationml/2006/main">
  <p:tag name="HIGHLIGHTER" val="false"/>
</p:tagLst>
</file>

<file path=ppt/tags/tag48.xml><?xml version="1.0" encoding="utf-8"?>
<p:tagLst xmlns:a="http://schemas.openxmlformats.org/drawingml/2006/main" xmlns:r="http://schemas.openxmlformats.org/officeDocument/2006/relationships" xmlns:p="http://schemas.openxmlformats.org/presentationml/2006/main">
  <p:tag name="HIGHLIGHTER" val="false"/>
</p:tagLst>
</file>

<file path=ppt/tags/tag49.xml><?xml version="1.0" encoding="utf-8"?>
<p:tagLst xmlns:a="http://schemas.openxmlformats.org/drawingml/2006/main" xmlns:r="http://schemas.openxmlformats.org/officeDocument/2006/relationships" xmlns:p="http://schemas.openxmlformats.org/presentationml/2006/main">
  <p:tag name="HIGHLIGHTER" val="false"/>
</p:tagLst>
</file>

<file path=ppt/tags/tag50.xml><?xml version="1.0" encoding="utf-8"?>
<p:tagLst xmlns:a="http://schemas.openxmlformats.org/drawingml/2006/main" xmlns:r="http://schemas.openxmlformats.org/officeDocument/2006/relationships" xmlns:p="http://schemas.openxmlformats.org/presentationml/2006/main">
  <p:tag name="HIGHLIGHTER" val="false"/>
</p:tagLst>
</file>

<file path=ppt/tags/tag51.xml><?xml version="1.0" encoding="utf-8"?>
<p:tagLst xmlns:a="http://schemas.openxmlformats.org/drawingml/2006/main" xmlns:r="http://schemas.openxmlformats.org/officeDocument/2006/relationships" xmlns:p="http://schemas.openxmlformats.org/presentationml/2006/main">
  <p:tag name="HIGHLIGHTER" val="false"/>
</p:tagLst>
</file>

<file path=ppt/tags/tag52.xml><?xml version="1.0" encoding="utf-8"?>
<p:tagLst xmlns:a="http://schemas.openxmlformats.org/drawingml/2006/main" xmlns:r="http://schemas.openxmlformats.org/officeDocument/2006/relationships" xmlns:p="http://schemas.openxmlformats.org/presentationml/2006/main">
  <p:tag name="HIGHLIGHTER" val="false"/>
</p:tagLst>
</file>

<file path=ppt/tags/tag53.xml><?xml version="1.0" encoding="utf-8"?>
<p:tagLst xmlns:a="http://schemas.openxmlformats.org/drawingml/2006/main" xmlns:r="http://schemas.openxmlformats.org/officeDocument/2006/relationships" xmlns:p="http://schemas.openxmlformats.org/presentationml/2006/main">
  <p:tag name="HIGHLIGHTER" val="false"/>
</p:tagLst>
</file>

<file path=ppt/tags/tag54.xml><?xml version="1.0" encoding="utf-8"?>
<p:tagLst xmlns:a="http://schemas.openxmlformats.org/drawingml/2006/main" xmlns:r="http://schemas.openxmlformats.org/officeDocument/2006/relationships" xmlns:p="http://schemas.openxmlformats.org/presentationml/2006/main">
  <p:tag name="HIGHLIGHTER" val="false"/>
</p:tagLst>
</file>

<file path=ppt/tags/tag55.xml><?xml version="1.0" encoding="utf-8"?>
<p:tagLst xmlns:a="http://schemas.openxmlformats.org/drawingml/2006/main" xmlns:r="http://schemas.openxmlformats.org/officeDocument/2006/relationships" xmlns:p="http://schemas.openxmlformats.org/presentationml/2006/main">
  <p:tag name="HIGHLIGHTER" val="false"/>
</p:tagLst>
</file>

<file path=ppt/tags/tag56.xml><?xml version="1.0" encoding="utf-8"?>
<p:tagLst xmlns:a="http://schemas.openxmlformats.org/drawingml/2006/main" xmlns:r="http://schemas.openxmlformats.org/officeDocument/2006/relationships" xmlns:p="http://schemas.openxmlformats.org/presentationml/2006/main">
  <p:tag name="HIGHLIGHTER" val="false"/>
</p:tagLst>
</file>

<file path=ppt/tags/tag57.xml><?xml version="1.0" encoding="utf-8"?>
<p:tagLst xmlns:a="http://schemas.openxmlformats.org/drawingml/2006/main" xmlns:r="http://schemas.openxmlformats.org/officeDocument/2006/relationships" xmlns:p="http://schemas.openxmlformats.org/presentationml/2006/main">
  <p:tag name="HIGHLIGHTER" val="false"/>
</p:tagLst>
</file>

<file path=ppt/tags/tag58.xml><?xml version="1.0" encoding="utf-8"?>
<p:tagLst xmlns:a="http://schemas.openxmlformats.org/drawingml/2006/main" xmlns:r="http://schemas.openxmlformats.org/officeDocument/2006/relationships" xmlns:p="http://schemas.openxmlformats.org/presentationml/2006/main">
  <p:tag name="HIGHLIGHTER" val="false"/>
</p:tagLst>
</file>

<file path=ppt/tags/tag59.xml><?xml version="1.0" encoding="utf-8"?>
<p:tagLst xmlns:a="http://schemas.openxmlformats.org/drawingml/2006/main" xmlns:r="http://schemas.openxmlformats.org/officeDocument/2006/relationships" xmlns:p="http://schemas.openxmlformats.org/presentationml/2006/main">
  <p:tag name="HIGHLIGHTER" val="false"/>
</p:tagLst>
</file>

<file path=ppt/tags/tag60.xml><?xml version="1.0" encoding="utf-8"?>
<p:tagLst xmlns:a="http://schemas.openxmlformats.org/drawingml/2006/main" xmlns:r="http://schemas.openxmlformats.org/officeDocument/2006/relationships" xmlns:p="http://schemas.openxmlformats.org/presentationml/2006/main">
  <p:tag name="HIGHLIGHTER" val="false"/>
</p:tagLst>
</file>

<file path=ppt/tags/tag61.xml><?xml version="1.0" encoding="utf-8"?>
<p:tagLst xmlns:a="http://schemas.openxmlformats.org/drawingml/2006/main" xmlns:r="http://schemas.openxmlformats.org/officeDocument/2006/relationships" xmlns:p="http://schemas.openxmlformats.org/presentationml/2006/main">
  <p:tag name="HIGHLIGHTER" val="false"/>
</p:tagLst>
</file>

<file path=ppt/tags/tag62.xml><?xml version="1.0" encoding="utf-8"?>
<p:tagLst xmlns:a="http://schemas.openxmlformats.org/drawingml/2006/main" xmlns:r="http://schemas.openxmlformats.org/officeDocument/2006/relationships" xmlns:p="http://schemas.openxmlformats.org/presentationml/2006/main">
  <p:tag name="HIGHLIGHTER" val="false"/>
</p:tagLst>
</file>

<file path=ppt/tags/tag63.xml><?xml version="1.0" encoding="utf-8"?>
<p:tagLst xmlns:a="http://schemas.openxmlformats.org/drawingml/2006/main" xmlns:r="http://schemas.openxmlformats.org/officeDocument/2006/relationships" xmlns:p="http://schemas.openxmlformats.org/presentationml/2006/main">
  <p:tag name="HIGHLIGHTER" val="false"/>
</p:tagLst>
</file>

<file path=ppt/tags/tag64.xml><?xml version="1.0" encoding="utf-8"?>
<p:tagLst xmlns:a="http://schemas.openxmlformats.org/drawingml/2006/main" xmlns:r="http://schemas.openxmlformats.org/officeDocument/2006/relationships" xmlns:p="http://schemas.openxmlformats.org/presentationml/2006/main">
  <p:tag name="HIGHLIGHTER" val="false"/>
</p:tagLst>
</file>

<file path=ppt/tags/tag65.xml><?xml version="1.0" encoding="utf-8"?>
<p:tagLst xmlns:a="http://schemas.openxmlformats.org/drawingml/2006/main" xmlns:r="http://schemas.openxmlformats.org/officeDocument/2006/relationships" xmlns:p="http://schemas.openxmlformats.org/presentationml/2006/main">
  <p:tag name="HIGHLIGHTER" val="false"/>
</p:tagLst>
</file>

<file path=ppt/tags/tag66.xml><?xml version="1.0" encoding="utf-8"?>
<p:tagLst xmlns:a="http://schemas.openxmlformats.org/drawingml/2006/main" xmlns:r="http://schemas.openxmlformats.org/officeDocument/2006/relationships" xmlns:p="http://schemas.openxmlformats.org/presentationml/2006/main">
  <p:tag name="HIGHLIGHTER" val="false"/>
</p:tagLst>
</file>

<file path=ppt/tags/tag67.xml><?xml version="1.0" encoding="utf-8"?>
<p:tagLst xmlns:a="http://schemas.openxmlformats.org/drawingml/2006/main" xmlns:r="http://schemas.openxmlformats.org/officeDocument/2006/relationships" xmlns:p="http://schemas.openxmlformats.org/presentationml/2006/main">
  <p:tag name="HIGHLIGHTER" val="false"/>
</p:tagLst>
</file>

<file path=ppt/tags/tag68.xml><?xml version="1.0" encoding="utf-8"?>
<p:tagLst xmlns:a="http://schemas.openxmlformats.org/drawingml/2006/main" xmlns:r="http://schemas.openxmlformats.org/officeDocument/2006/relationships" xmlns:p="http://schemas.openxmlformats.org/presentationml/2006/main">
  <p:tag name="HIGHLIGHTER" val="false"/>
</p:tagLst>
</file>

<file path=ppt/tags/tag69.xml><?xml version="1.0" encoding="utf-8"?>
<p:tagLst xmlns:a="http://schemas.openxmlformats.org/drawingml/2006/main" xmlns:r="http://schemas.openxmlformats.org/officeDocument/2006/relationships" xmlns:p="http://schemas.openxmlformats.org/presentationml/2006/main">
  <p:tag name="HIGHLIGHTER" val="false"/>
</p:tagLst>
</file>

<file path=ppt/tags/tag70.xml><?xml version="1.0" encoding="utf-8"?>
<p:tagLst xmlns:a="http://schemas.openxmlformats.org/drawingml/2006/main" xmlns:r="http://schemas.openxmlformats.org/officeDocument/2006/relationships" xmlns:p="http://schemas.openxmlformats.org/presentationml/2006/main">
  <p:tag name="HIGHLIGHTER" val="false"/>
</p:tagLst>
</file>

<file path=ppt/tags/tag71.xml><?xml version="1.0" encoding="utf-8"?>
<p:tagLst xmlns:a="http://schemas.openxmlformats.org/drawingml/2006/main" xmlns:r="http://schemas.openxmlformats.org/officeDocument/2006/relationships" xmlns:p="http://schemas.openxmlformats.org/presentationml/2006/main">
  <p:tag name="HIGHLIGHTER" val="false"/>
</p:tagLst>
</file>

<file path=ppt/tags/tag72.xml><?xml version="1.0" encoding="utf-8"?>
<p:tagLst xmlns:a="http://schemas.openxmlformats.org/drawingml/2006/main" xmlns:r="http://schemas.openxmlformats.org/officeDocument/2006/relationships" xmlns:p="http://schemas.openxmlformats.org/presentationml/2006/main">
  <p:tag name="HIGHLIGHTER" val="false"/>
</p:tagLst>
</file>

<file path=ppt/tags/tag73.xml><?xml version="1.0" encoding="utf-8"?>
<p:tagLst xmlns:a="http://schemas.openxmlformats.org/drawingml/2006/main" xmlns:r="http://schemas.openxmlformats.org/officeDocument/2006/relationships" xmlns:p="http://schemas.openxmlformats.org/presentationml/2006/main">
  <p:tag name="HIGHLIGHTER" val="false"/>
</p:tagLst>
</file>

<file path=ppt/tags/tag74.xml><?xml version="1.0" encoding="utf-8"?>
<p:tagLst xmlns:a="http://schemas.openxmlformats.org/drawingml/2006/main" xmlns:r="http://schemas.openxmlformats.org/officeDocument/2006/relationships" xmlns:p="http://schemas.openxmlformats.org/presentationml/2006/main">
  <p:tag name="HIGHLIGHTER" val="false"/>
</p:tagLst>
</file>

<file path=ppt/tags/tag75.xml><?xml version="1.0" encoding="utf-8"?>
<p:tagLst xmlns:a="http://schemas.openxmlformats.org/drawingml/2006/main" xmlns:r="http://schemas.openxmlformats.org/officeDocument/2006/relationships" xmlns:p="http://schemas.openxmlformats.org/presentationml/2006/main">
  <p:tag name="HIGHLIGHTER" val="false"/>
</p:tagLst>
</file>

<file path=ppt/tags/tag76.xml><?xml version="1.0" encoding="utf-8"?>
<p:tagLst xmlns:a="http://schemas.openxmlformats.org/drawingml/2006/main" xmlns:r="http://schemas.openxmlformats.org/officeDocument/2006/relationships" xmlns:p="http://schemas.openxmlformats.org/presentationml/2006/main">
  <p:tag name="HIGHLIGHTER" val="false"/>
</p:tagLst>
</file>

<file path=ppt/tags/tag77.xml><?xml version="1.0" encoding="utf-8"?>
<p:tagLst xmlns:a="http://schemas.openxmlformats.org/drawingml/2006/main" xmlns:r="http://schemas.openxmlformats.org/officeDocument/2006/relationships" xmlns:p="http://schemas.openxmlformats.org/presentationml/2006/main">
  <p:tag name="HIGHLIGHTER" val="false"/>
</p:tagLst>
</file>

<file path=ppt/tags/tag78.xml><?xml version="1.0" encoding="utf-8"?>
<p:tagLst xmlns:a="http://schemas.openxmlformats.org/drawingml/2006/main" xmlns:r="http://schemas.openxmlformats.org/officeDocument/2006/relationships" xmlns:p="http://schemas.openxmlformats.org/presentationml/2006/main">
  <p:tag name="HIGHLIGHTER" val="false"/>
</p:tagLst>
</file>

<file path=ppt/tags/tag79.xml><?xml version="1.0" encoding="utf-8"?>
<p:tagLst xmlns:a="http://schemas.openxmlformats.org/drawingml/2006/main" xmlns:r="http://schemas.openxmlformats.org/officeDocument/2006/relationships" xmlns:p="http://schemas.openxmlformats.org/presentationml/2006/main">
  <p:tag name="HIGHLIGHTER" val="false"/>
</p:tagLst>
</file>

<file path=ppt/tags/tag80.xml><?xml version="1.0" encoding="utf-8"?>
<p:tagLst xmlns:a="http://schemas.openxmlformats.org/drawingml/2006/main" xmlns:r="http://schemas.openxmlformats.org/officeDocument/2006/relationships" xmlns:p="http://schemas.openxmlformats.org/presentationml/2006/main">
  <p:tag name="HIGHLIGHTER" val="false"/>
</p:tagLst>
</file>

<file path=ppt/tags/tag81.xml><?xml version="1.0" encoding="utf-8"?>
<p:tagLst xmlns:a="http://schemas.openxmlformats.org/drawingml/2006/main" xmlns:r="http://schemas.openxmlformats.org/officeDocument/2006/relationships" xmlns:p="http://schemas.openxmlformats.org/presentationml/2006/main">
  <p:tag name="HIGHLIGHTER" val="false"/>
</p:tagLst>
</file>

<file path=ppt/tags/tag82.xml><?xml version="1.0" encoding="utf-8"?>
<p:tagLst xmlns:a="http://schemas.openxmlformats.org/drawingml/2006/main" xmlns:r="http://schemas.openxmlformats.org/officeDocument/2006/relationships" xmlns:p="http://schemas.openxmlformats.org/presentationml/2006/main">
  <p:tag name="HIGHLIGHTER" val="false"/>
</p:tagLst>
</file>

<file path=ppt/tags/tag83.xml><?xml version="1.0" encoding="utf-8"?>
<p:tagLst xmlns:a="http://schemas.openxmlformats.org/drawingml/2006/main" xmlns:r="http://schemas.openxmlformats.org/officeDocument/2006/relationships" xmlns:p="http://schemas.openxmlformats.org/presentationml/2006/main">
  <p:tag name="HIGHLIGHTER" val="false"/>
</p:tagLst>
</file>

<file path=ppt/tags/tag84.xml><?xml version="1.0" encoding="utf-8"?>
<p:tagLst xmlns:a="http://schemas.openxmlformats.org/drawingml/2006/main" xmlns:r="http://schemas.openxmlformats.org/officeDocument/2006/relationships" xmlns:p="http://schemas.openxmlformats.org/presentationml/2006/main">
  <p:tag name="HIGHLIGHTER" val="false"/>
</p:tagLst>
</file>

<file path=ppt/tags/tag85.xml><?xml version="1.0" encoding="utf-8"?>
<p:tagLst xmlns:a="http://schemas.openxmlformats.org/drawingml/2006/main" xmlns:r="http://schemas.openxmlformats.org/officeDocument/2006/relationships" xmlns:p="http://schemas.openxmlformats.org/presentationml/2006/main">
  <p:tag name="HIGHLIGHTER" val="false"/>
</p:tagLst>
</file>

<file path=ppt/tags/tag86.xml><?xml version="1.0" encoding="utf-8"?>
<p:tagLst xmlns:a="http://schemas.openxmlformats.org/drawingml/2006/main" xmlns:r="http://schemas.openxmlformats.org/officeDocument/2006/relationships" xmlns:p="http://schemas.openxmlformats.org/presentationml/2006/main">
  <p:tag name="HIGHLIGHTER" val="false"/>
</p:tagLst>
</file>

<file path=ppt/tags/tag87.xml><?xml version="1.0" encoding="utf-8"?>
<p:tagLst xmlns:a="http://schemas.openxmlformats.org/drawingml/2006/main" xmlns:r="http://schemas.openxmlformats.org/officeDocument/2006/relationships" xmlns:p="http://schemas.openxmlformats.org/presentationml/2006/main">
  <p:tag name="HIGHLIGHTER" val="false"/>
</p:tagLst>
</file>

<file path=ppt/tags/tag88.xml><?xml version="1.0" encoding="utf-8"?>
<p:tagLst xmlns:a="http://schemas.openxmlformats.org/drawingml/2006/main" xmlns:r="http://schemas.openxmlformats.org/officeDocument/2006/relationships" xmlns:p="http://schemas.openxmlformats.org/presentationml/2006/main">
  <p:tag name="HIGHLIGHTER" val="false"/>
</p:tagLst>
</file>

<file path=ppt/tags/tag89.xml><?xml version="1.0" encoding="utf-8"?>
<p:tagLst xmlns:a="http://schemas.openxmlformats.org/drawingml/2006/main" xmlns:r="http://schemas.openxmlformats.org/officeDocument/2006/relationships" xmlns:p="http://schemas.openxmlformats.org/presentationml/2006/main">
  <p:tag name="HIGHLIGHTER" val="false"/>
</p:tagLst>
</file>

<file path=ppt/tags/tag90.xml><?xml version="1.0" encoding="utf-8"?>
<p:tagLst xmlns:a="http://schemas.openxmlformats.org/drawingml/2006/main" xmlns:r="http://schemas.openxmlformats.org/officeDocument/2006/relationships" xmlns:p="http://schemas.openxmlformats.org/presentationml/2006/main">
  <p:tag name="HIGHLIGHTER" val="false"/>
</p:tagLst>
</file>

<file path=ppt/tags/tag91.xml><?xml version="1.0" encoding="utf-8"?>
<p:tagLst xmlns:a="http://schemas.openxmlformats.org/drawingml/2006/main" xmlns:r="http://schemas.openxmlformats.org/officeDocument/2006/relationships" xmlns:p="http://schemas.openxmlformats.org/presentationml/2006/main">
  <p:tag name="HIGHLIGHTER" val="false"/>
</p:tagLst>
</file>

<file path=ppt/tags/tag92.xml><?xml version="1.0" encoding="utf-8"?>
<p:tagLst xmlns:a="http://schemas.openxmlformats.org/drawingml/2006/main" xmlns:r="http://schemas.openxmlformats.org/officeDocument/2006/relationships" xmlns:p="http://schemas.openxmlformats.org/presentationml/2006/main">
  <p:tag name="HIGHLIGHTER" val="false"/>
</p:tagLst>
</file>

<file path=ppt/tags/tag93.xml><?xml version="1.0" encoding="utf-8"?>
<p:tagLst xmlns:a="http://schemas.openxmlformats.org/drawingml/2006/main" xmlns:r="http://schemas.openxmlformats.org/officeDocument/2006/relationships" xmlns:p="http://schemas.openxmlformats.org/presentationml/2006/main">
  <p:tag name="HIGHLIGHTER" val="false"/>
</p:tagLst>
</file>

<file path=ppt/tags/tag94.xml><?xml version="1.0" encoding="utf-8"?>
<p:tagLst xmlns:a="http://schemas.openxmlformats.org/drawingml/2006/main" xmlns:r="http://schemas.openxmlformats.org/officeDocument/2006/relationships" xmlns:p="http://schemas.openxmlformats.org/presentationml/2006/main">
  <p:tag name="HIGHLIGHTER" val="false"/>
</p:tagLst>
</file>

<file path=ppt/tags/tag95.xml><?xml version="1.0" encoding="utf-8"?>
<p:tagLst xmlns:a="http://schemas.openxmlformats.org/drawingml/2006/main" xmlns:r="http://schemas.openxmlformats.org/officeDocument/2006/relationships" xmlns:p="http://schemas.openxmlformats.org/presentationml/2006/main">
  <p:tag name="HIGHLIGHTER" val="false"/>
</p:tagLst>
</file>

<file path=ppt/tags/tag96.xml><?xml version="1.0" encoding="utf-8"?>
<p:tagLst xmlns:a="http://schemas.openxmlformats.org/drawingml/2006/main" xmlns:r="http://schemas.openxmlformats.org/officeDocument/2006/relationships" xmlns:p="http://schemas.openxmlformats.org/presentationml/2006/main">
  <p:tag name="HIGHLIGHTER" val="false"/>
</p:tagLst>
</file>

<file path=ppt/tags/tag97.xml><?xml version="1.0" encoding="utf-8"?>
<p:tagLst xmlns:a="http://schemas.openxmlformats.org/drawingml/2006/main" xmlns:r="http://schemas.openxmlformats.org/officeDocument/2006/relationships" xmlns:p="http://schemas.openxmlformats.org/presentationml/2006/main">
  <p:tag name="HIGHLIGHTER" val="false"/>
</p:tagLst>
</file>

<file path=ppt/tags/tag98.xml><?xml version="1.0" encoding="utf-8"?>
<p:tagLst xmlns:a="http://schemas.openxmlformats.org/drawingml/2006/main" xmlns:r="http://schemas.openxmlformats.org/officeDocument/2006/relationships" xmlns:p="http://schemas.openxmlformats.org/presentationml/2006/main">
  <p:tag name="HIGHLIGHTER" val="false"/>
</p:tagLst>
</file>

<file path=ppt/tags/tag99.xml><?xml version="1.0" encoding="utf-8"?>
<p:tagLst xmlns:a="http://schemas.openxmlformats.org/drawingml/2006/main" xmlns:r="http://schemas.openxmlformats.org/officeDocument/2006/relationships" xmlns:p="http://schemas.openxmlformats.org/presentationml/2006/main">
  <p:tag name="HIGHLIGHTER" val="false"/>
</p:tagLst>
</file>

<file path=ppt/tags/tag100.xml><?xml version="1.0" encoding="utf-8"?>
<p:tagLst xmlns:a="http://schemas.openxmlformats.org/drawingml/2006/main" xmlns:r="http://schemas.openxmlformats.org/officeDocument/2006/relationships" xmlns:p="http://schemas.openxmlformats.org/presentationml/2006/main">
  <p:tag name="HIGHLIGHTER" val="false"/>
</p:tagLst>
</file>

<file path=ppt/tags/tag101.xml><?xml version="1.0" encoding="utf-8"?>
<p:tagLst xmlns:a="http://schemas.openxmlformats.org/drawingml/2006/main" xmlns:r="http://schemas.openxmlformats.org/officeDocument/2006/relationships" xmlns:p="http://schemas.openxmlformats.org/presentationml/2006/main">
  <p:tag name="HIGHLIGHTER" val="false"/>
</p:tagLst>
</file>

<file path=ppt/tags/tag102.xml><?xml version="1.0" encoding="utf-8"?>
<p:tagLst xmlns:a="http://schemas.openxmlformats.org/drawingml/2006/main" xmlns:r="http://schemas.openxmlformats.org/officeDocument/2006/relationships" xmlns:p="http://schemas.openxmlformats.org/presentationml/2006/main">
  <p:tag name="HIGHLIGHTER" val="false"/>
</p:tagLst>
</file>

<file path=ppt/tags/tag103.xml><?xml version="1.0" encoding="utf-8"?>
<p:tagLst xmlns:a="http://schemas.openxmlformats.org/drawingml/2006/main" xmlns:r="http://schemas.openxmlformats.org/officeDocument/2006/relationships" xmlns:p="http://schemas.openxmlformats.org/presentationml/2006/main">
  <p:tag name="HIGHLIGHTER" val="false"/>
</p:tagLst>
</file>

<file path=ppt/tags/tag104.xml><?xml version="1.0" encoding="utf-8"?>
<p:tagLst xmlns:a="http://schemas.openxmlformats.org/drawingml/2006/main" xmlns:r="http://schemas.openxmlformats.org/officeDocument/2006/relationships" xmlns:p="http://schemas.openxmlformats.org/presentationml/2006/main">
  <p:tag name="HIGHLIGHTER" val="false"/>
</p:tagLst>
</file>

<file path=ppt/tags/tag105.xml><?xml version="1.0" encoding="utf-8"?>
<p:tagLst xmlns:a="http://schemas.openxmlformats.org/drawingml/2006/main" xmlns:r="http://schemas.openxmlformats.org/officeDocument/2006/relationships" xmlns:p="http://schemas.openxmlformats.org/presentationml/2006/main">
  <p:tag name="HIGHLIGHTER" val="false"/>
</p:tagLst>
</file>

<file path=ppt/tags/tag106.xml><?xml version="1.0" encoding="utf-8"?>
<p:tagLst xmlns:a="http://schemas.openxmlformats.org/drawingml/2006/main" xmlns:r="http://schemas.openxmlformats.org/officeDocument/2006/relationships" xmlns:p="http://schemas.openxmlformats.org/presentationml/2006/main">
  <p:tag name="HIGHLIGHTER" val="false"/>
</p:tagLst>
</file>

<file path=ppt/tags/tag107.xml><?xml version="1.0" encoding="utf-8"?>
<p:tagLst xmlns:a="http://schemas.openxmlformats.org/drawingml/2006/main" xmlns:r="http://schemas.openxmlformats.org/officeDocument/2006/relationships" xmlns:p="http://schemas.openxmlformats.org/presentationml/2006/main">
  <p:tag name="HIGHLIGHTER" val="false"/>
</p:tagLst>
</file>

<file path=ppt/tags/tag108.xml><?xml version="1.0" encoding="utf-8"?>
<p:tagLst xmlns:a="http://schemas.openxmlformats.org/drawingml/2006/main" xmlns:r="http://schemas.openxmlformats.org/officeDocument/2006/relationships" xmlns:p="http://schemas.openxmlformats.org/presentationml/2006/main">
  <p:tag name="HIGHLIGHTER" val="false"/>
</p:tagLst>
</file>

<file path=ppt/tags/tag109.xml><?xml version="1.0" encoding="utf-8"?>
<p:tagLst xmlns:a="http://schemas.openxmlformats.org/drawingml/2006/main" xmlns:r="http://schemas.openxmlformats.org/officeDocument/2006/relationships" xmlns:p="http://schemas.openxmlformats.org/presentationml/2006/main">
  <p:tag name="HIGHLIGHTER" val="false"/>
</p:tagLst>
</file>

<file path=ppt/tags/tag110.xml><?xml version="1.0" encoding="utf-8"?>
<p:tagLst xmlns:a="http://schemas.openxmlformats.org/drawingml/2006/main" xmlns:r="http://schemas.openxmlformats.org/officeDocument/2006/relationships" xmlns:p="http://schemas.openxmlformats.org/presentationml/2006/main">
  <p:tag name="HIGHLIGHTER" val="false"/>
</p:tagLst>
</file>

<file path=ppt/tags/tag111.xml><?xml version="1.0" encoding="utf-8"?>
<p:tagLst xmlns:a="http://schemas.openxmlformats.org/drawingml/2006/main" xmlns:r="http://schemas.openxmlformats.org/officeDocument/2006/relationships" xmlns:p="http://schemas.openxmlformats.org/presentationml/2006/main">
  <p:tag name="HIGHLIGHTER" val="false"/>
</p:tagLst>
</file>

<file path=ppt/tags/tag112.xml><?xml version="1.0" encoding="utf-8"?>
<p:tagLst xmlns:a="http://schemas.openxmlformats.org/drawingml/2006/main" xmlns:r="http://schemas.openxmlformats.org/officeDocument/2006/relationships" xmlns:p="http://schemas.openxmlformats.org/presentationml/2006/main">
  <p:tag name="HIGHLIGHTER" val="false"/>
</p:tagLst>
</file>

<file path=ppt/tags/tag113.xml><?xml version="1.0" encoding="utf-8"?>
<p:tagLst xmlns:a="http://schemas.openxmlformats.org/drawingml/2006/main" xmlns:r="http://schemas.openxmlformats.org/officeDocument/2006/relationships" xmlns:p="http://schemas.openxmlformats.org/presentationml/2006/main">
  <p:tag name="HIGHLIGHTER" val="false"/>
</p:tagLst>
</file>

<file path=ppt/tags/tag114.xml><?xml version="1.0" encoding="utf-8"?>
<p:tagLst xmlns:a="http://schemas.openxmlformats.org/drawingml/2006/main" xmlns:r="http://schemas.openxmlformats.org/officeDocument/2006/relationships" xmlns:p="http://schemas.openxmlformats.org/presentationml/2006/main">
  <p:tag name="HIGHLIGHTER" val="false"/>
</p:tagLst>
</file>

<file path=ppt/tags/tag115.xml><?xml version="1.0" encoding="utf-8"?>
<p:tagLst xmlns:a="http://schemas.openxmlformats.org/drawingml/2006/main" xmlns:r="http://schemas.openxmlformats.org/officeDocument/2006/relationships" xmlns:p="http://schemas.openxmlformats.org/presentationml/2006/main">
  <p:tag name="HIGHLIGHTER" val="false"/>
</p:tagLst>
</file>

<file path=ppt/tags/tag116.xml><?xml version="1.0" encoding="utf-8"?>
<p:tagLst xmlns:a="http://schemas.openxmlformats.org/drawingml/2006/main" xmlns:r="http://schemas.openxmlformats.org/officeDocument/2006/relationships" xmlns:p="http://schemas.openxmlformats.org/presentationml/2006/main">
  <p:tag name="HIGHLIGHTER" val="false"/>
</p:tagLst>
</file>

<file path=ppt/tags/tag117.xml><?xml version="1.0" encoding="utf-8"?>
<p:tagLst xmlns:a="http://schemas.openxmlformats.org/drawingml/2006/main" xmlns:r="http://schemas.openxmlformats.org/officeDocument/2006/relationships" xmlns:p="http://schemas.openxmlformats.org/presentationml/2006/main">
  <p:tag name="HIGHLIGHTER" val="false"/>
</p:tagLst>
</file>

<file path=ppt/tags/tag118.xml><?xml version="1.0" encoding="utf-8"?>
<p:tagLst xmlns:a="http://schemas.openxmlformats.org/drawingml/2006/main" xmlns:r="http://schemas.openxmlformats.org/officeDocument/2006/relationships" xmlns:p="http://schemas.openxmlformats.org/presentationml/2006/main">
  <p:tag name="HIGHLIGHTER" val="false"/>
</p:tagLst>
</file>

<file path=ppt/tags/tag119.xml><?xml version="1.0" encoding="utf-8"?>
<p:tagLst xmlns:a="http://schemas.openxmlformats.org/drawingml/2006/main" xmlns:r="http://schemas.openxmlformats.org/officeDocument/2006/relationships" xmlns:p="http://schemas.openxmlformats.org/presentationml/2006/main">
  <p:tag name="HIGHLIGHTER" val="false"/>
</p:tagLst>
</file>

<file path=ppt/tags/tag120.xml><?xml version="1.0" encoding="utf-8"?>
<p:tagLst xmlns:a="http://schemas.openxmlformats.org/drawingml/2006/main" xmlns:r="http://schemas.openxmlformats.org/officeDocument/2006/relationships" xmlns:p="http://schemas.openxmlformats.org/presentationml/2006/main">
  <p:tag name="HIGHLIGHTER" val="false"/>
</p:tagLst>
</file>

<file path=ppt/tags/tag121.xml><?xml version="1.0" encoding="utf-8"?>
<p:tagLst xmlns:a="http://schemas.openxmlformats.org/drawingml/2006/main" xmlns:r="http://schemas.openxmlformats.org/officeDocument/2006/relationships" xmlns:p="http://schemas.openxmlformats.org/presentationml/2006/main">
  <p:tag name="HIGHLIGHTER" val="false"/>
</p:tagLst>
</file>

<file path=ppt/tags/tag122.xml><?xml version="1.0" encoding="utf-8"?>
<p:tagLst xmlns:a="http://schemas.openxmlformats.org/drawingml/2006/main" xmlns:r="http://schemas.openxmlformats.org/officeDocument/2006/relationships" xmlns:p="http://schemas.openxmlformats.org/presentationml/2006/main">
  <p:tag name="HIGHLIGHTER" val="false"/>
</p:tagLst>
</file>

<file path=ppt/tags/tag123.xml><?xml version="1.0" encoding="utf-8"?>
<p:tagLst xmlns:a="http://schemas.openxmlformats.org/drawingml/2006/main" xmlns:r="http://schemas.openxmlformats.org/officeDocument/2006/relationships" xmlns:p="http://schemas.openxmlformats.org/presentationml/2006/main">
  <p:tag name="HIGHLIGHTER" val="false"/>
</p:tagLst>
</file>

<file path=ppt/tags/tag124.xml><?xml version="1.0" encoding="utf-8"?>
<p:tagLst xmlns:a="http://schemas.openxmlformats.org/drawingml/2006/main" xmlns:r="http://schemas.openxmlformats.org/officeDocument/2006/relationships" xmlns:p="http://schemas.openxmlformats.org/presentationml/2006/main">
  <p:tag name="HIGHLIGHTER" val="false"/>
</p:tagLst>
</file>

<file path=ppt/tags/tag125.xml><?xml version="1.0" encoding="utf-8"?>
<p:tagLst xmlns:a="http://schemas.openxmlformats.org/drawingml/2006/main" xmlns:r="http://schemas.openxmlformats.org/officeDocument/2006/relationships" xmlns:p="http://schemas.openxmlformats.org/presentationml/2006/main">
  <p:tag name="HIGHLIGHTER" val="false"/>
</p:tagLst>
</file>

<file path=ppt/tags/tag126.xml><?xml version="1.0" encoding="utf-8"?>
<p:tagLst xmlns:a="http://schemas.openxmlformats.org/drawingml/2006/main" xmlns:r="http://schemas.openxmlformats.org/officeDocument/2006/relationships" xmlns:p="http://schemas.openxmlformats.org/presentationml/2006/main">
  <p:tag name="HIGHLIGHTER" val="false"/>
</p:tagLst>
</file>

<file path=ppt/tags/tag127.xml><?xml version="1.0" encoding="utf-8"?>
<p:tagLst xmlns:a="http://schemas.openxmlformats.org/drawingml/2006/main" xmlns:r="http://schemas.openxmlformats.org/officeDocument/2006/relationships" xmlns:p="http://schemas.openxmlformats.org/presentationml/2006/main">
  <p:tag name="HIGHLIGHTER" val="false"/>
</p:tagLst>
</file>

<file path=ppt/tags/tag128.xml><?xml version="1.0" encoding="utf-8"?>
<p:tagLst xmlns:a="http://schemas.openxmlformats.org/drawingml/2006/main" xmlns:r="http://schemas.openxmlformats.org/officeDocument/2006/relationships" xmlns:p="http://schemas.openxmlformats.org/presentationml/2006/main">
  <p:tag name="HIGHLIGHTER" val="false"/>
</p:tagLst>
</file>

<file path=ppt/tags/tag129.xml><?xml version="1.0" encoding="utf-8"?>
<p:tagLst xmlns:a="http://schemas.openxmlformats.org/drawingml/2006/main" xmlns:r="http://schemas.openxmlformats.org/officeDocument/2006/relationships" xmlns:p="http://schemas.openxmlformats.org/presentationml/2006/main">
  <p:tag name="HIGHLIGHTER" val="false"/>
</p:tagLst>
</file>

<file path=ppt/tags/tag130.xml><?xml version="1.0" encoding="utf-8"?>
<p:tagLst xmlns:a="http://schemas.openxmlformats.org/drawingml/2006/main" xmlns:r="http://schemas.openxmlformats.org/officeDocument/2006/relationships" xmlns:p="http://schemas.openxmlformats.org/presentationml/2006/main">
  <p:tag name="HIGHLIGHTER" val="false"/>
</p:tagLst>
</file>

<file path=ppt/tags/tag131.xml><?xml version="1.0" encoding="utf-8"?>
<p:tagLst xmlns:a="http://schemas.openxmlformats.org/drawingml/2006/main" xmlns:r="http://schemas.openxmlformats.org/officeDocument/2006/relationships" xmlns:p="http://schemas.openxmlformats.org/presentationml/2006/main">
  <p:tag name="HIGHLIGHTER" val="false"/>
</p:tagLst>
</file>

<file path=ppt/tags/tag132.xml><?xml version="1.0" encoding="utf-8"?>
<p:tagLst xmlns:a="http://schemas.openxmlformats.org/drawingml/2006/main" xmlns:r="http://schemas.openxmlformats.org/officeDocument/2006/relationships" xmlns:p="http://schemas.openxmlformats.org/presentationml/2006/main">
  <p:tag name="HIGHLIGHTER" val="false"/>
</p:tagLst>
</file>

<file path=ppt/tags/tag133.xml><?xml version="1.0" encoding="utf-8"?>
<p:tagLst xmlns:a="http://schemas.openxmlformats.org/drawingml/2006/main" xmlns:r="http://schemas.openxmlformats.org/officeDocument/2006/relationships" xmlns:p="http://schemas.openxmlformats.org/presentationml/2006/main">
  <p:tag name="HIGHLIGHTER" val="false"/>
</p:tagLst>
</file>

<file path=ppt/tags/tag134.xml><?xml version="1.0" encoding="utf-8"?>
<p:tagLst xmlns:a="http://schemas.openxmlformats.org/drawingml/2006/main" xmlns:r="http://schemas.openxmlformats.org/officeDocument/2006/relationships" xmlns:p="http://schemas.openxmlformats.org/presentationml/2006/main">
  <p:tag name="HIGHLIGHTER" val="false"/>
</p:tagLst>
</file>

<file path=ppt/tags/tag135.xml><?xml version="1.0" encoding="utf-8"?>
<p:tagLst xmlns:a="http://schemas.openxmlformats.org/drawingml/2006/main" xmlns:r="http://schemas.openxmlformats.org/officeDocument/2006/relationships" xmlns:p="http://schemas.openxmlformats.org/presentationml/2006/main">
  <p:tag name="HIGHLIGHTER" val="false"/>
</p:tagLst>
</file>

<file path=ppt/tags/tag136.xml><?xml version="1.0" encoding="utf-8"?>
<p:tagLst xmlns:a="http://schemas.openxmlformats.org/drawingml/2006/main" xmlns:r="http://schemas.openxmlformats.org/officeDocument/2006/relationships" xmlns:p="http://schemas.openxmlformats.org/presentationml/2006/main">
  <p:tag name="HIGHLIGHTER" val="false"/>
</p:tagLst>
</file>

<file path=ppt/tags/tag137.xml><?xml version="1.0" encoding="utf-8"?>
<p:tagLst xmlns:a="http://schemas.openxmlformats.org/drawingml/2006/main" xmlns:r="http://schemas.openxmlformats.org/officeDocument/2006/relationships" xmlns:p="http://schemas.openxmlformats.org/presentationml/2006/main">
  <p:tag name="HIGHLIGHTER" val="false"/>
</p:tagLst>
</file>

<file path=ppt/tags/tag138.xml><?xml version="1.0" encoding="utf-8"?>
<p:tagLst xmlns:a="http://schemas.openxmlformats.org/drawingml/2006/main" xmlns:r="http://schemas.openxmlformats.org/officeDocument/2006/relationships" xmlns:p="http://schemas.openxmlformats.org/presentationml/2006/main">
  <p:tag name="HIGHLIGHTER" val="false"/>
</p:tagLst>
</file>

<file path=ppt/tags/tag139.xml><?xml version="1.0" encoding="utf-8"?>
<p:tagLst xmlns:a="http://schemas.openxmlformats.org/drawingml/2006/main" xmlns:r="http://schemas.openxmlformats.org/officeDocument/2006/relationships" xmlns:p="http://schemas.openxmlformats.org/presentationml/2006/main">
  <p:tag name="HIGHLIGHTER" val="false"/>
</p:tagLst>
</file>

<file path=ppt/tags/tag140.xml><?xml version="1.0" encoding="utf-8"?>
<p:tagLst xmlns:a="http://schemas.openxmlformats.org/drawingml/2006/main" xmlns:r="http://schemas.openxmlformats.org/officeDocument/2006/relationships" xmlns:p="http://schemas.openxmlformats.org/presentationml/2006/main">
  <p:tag name="HIGHLIGHTER" val="false"/>
</p:tagLst>
</file>

<file path=ppt/tags/tag141.xml><?xml version="1.0" encoding="utf-8"?>
<p:tagLst xmlns:a="http://schemas.openxmlformats.org/drawingml/2006/main" xmlns:r="http://schemas.openxmlformats.org/officeDocument/2006/relationships" xmlns:p="http://schemas.openxmlformats.org/presentationml/2006/main">
  <p:tag name="HIGHLIGHTER" val="false"/>
</p:tagLst>
</file>

<file path=ppt/tags/tag142.xml><?xml version="1.0" encoding="utf-8"?>
<p:tagLst xmlns:a="http://schemas.openxmlformats.org/drawingml/2006/main" xmlns:r="http://schemas.openxmlformats.org/officeDocument/2006/relationships" xmlns:p="http://schemas.openxmlformats.org/presentationml/2006/main">
  <p:tag name="HIGHLIGHTER" val="false"/>
</p:tagLst>
</file>

<file path=ppt/tags/tag143.xml><?xml version="1.0" encoding="utf-8"?>
<p:tagLst xmlns:a="http://schemas.openxmlformats.org/drawingml/2006/main" xmlns:r="http://schemas.openxmlformats.org/officeDocument/2006/relationships" xmlns:p="http://schemas.openxmlformats.org/presentationml/2006/main">
  <p:tag name="HIGHLIGHTER" val="false"/>
</p:tagLst>
</file>

<file path=ppt/tags/tag144.xml><?xml version="1.0" encoding="utf-8"?>
<p:tagLst xmlns:a="http://schemas.openxmlformats.org/drawingml/2006/main" xmlns:r="http://schemas.openxmlformats.org/officeDocument/2006/relationships" xmlns:p="http://schemas.openxmlformats.org/presentationml/2006/main">
  <p:tag name="HIGHLIGHTER" val="false"/>
</p:tagLst>
</file>

<file path=ppt/tags/tag145.xml><?xml version="1.0" encoding="utf-8"?>
<p:tagLst xmlns:a="http://schemas.openxmlformats.org/drawingml/2006/main" xmlns:r="http://schemas.openxmlformats.org/officeDocument/2006/relationships" xmlns:p="http://schemas.openxmlformats.org/presentationml/2006/main">
  <p:tag name="HIGHLIGHTER" val="false"/>
</p:tagLst>
</file>

<file path=ppt/tags/tag146.xml><?xml version="1.0" encoding="utf-8"?>
<p:tagLst xmlns:a="http://schemas.openxmlformats.org/drawingml/2006/main" xmlns:r="http://schemas.openxmlformats.org/officeDocument/2006/relationships" xmlns:p="http://schemas.openxmlformats.org/presentationml/2006/main">
  <p:tag name="HIGHLIGHTER" val="false"/>
</p:tagLst>
</file>

<file path=ppt/tags/tag147.xml><?xml version="1.0" encoding="utf-8"?>
<p:tagLst xmlns:a="http://schemas.openxmlformats.org/drawingml/2006/main" xmlns:r="http://schemas.openxmlformats.org/officeDocument/2006/relationships" xmlns:p="http://schemas.openxmlformats.org/presentationml/2006/main">
  <p:tag name="HIGHLIGHTER" val="false"/>
</p:tagLst>
</file>

<file path=ppt/tags/tag148.xml><?xml version="1.0" encoding="utf-8"?>
<p:tagLst xmlns:a="http://schemas.openxmlformats.org/drawingml/2006/main" xmlns:r="http://schemas.openxmlformats.org/officeDocument/2006/relationships" xmlns:p="http://schemas.openxmlformats.org/presentationml/2006/main">
  <p:tag name="HIGHLIGHTER" val="false"/>
</p:tagLst>
</file>

<file path=ppt/tags/tag149.xml><?xml version="1.0" encoding="utf-8"?>
<p:tagLst xmlns:a="http://schemas.openxmlformats.org/drawingml/2006/main" xmlns:r="http://schemas.openxmlformats.org/officeDocument/2006/relationships" xmlns:p="http://schemas.openxmlformats.org/presentationml/2006/main">
  <p:tag name="HIGHLIGHTER" val="false"/>
</p:tagLst>
</file>

<file path=ppt/tags/tag150.xml><?xml version="1.0" encoding="utf-8"?>
<p:tagLst xmlns:a="http://schemas.openxmlformats.org/drawingml/2006/main" xmlns:r="http://schemas.openxmlformats.org/officeDocument/2006/relationships" xmlns:p="http://schemas.openxmlformats.org/presentationml/2006/main">
  <p:tag name="HIGHLIGHTER" val="false"/>
</p:tagLst>
</file>

<file path=ppt/tags/tag151.xml><?xml version="1.0" encoding="utf-8"?>
<p:tagLst xmlns:a="http://schemas.openxmlformats.org/drawingml/2006/main" xmlns:r="http://schemas.openxmlformats.org/officeDocument/2006/relationships" xmlns:p="http://schemas.openxmlformats.org/presentationml/2006/main">
  <p:tag name="HIGHLIGHTER" val="false"/>
</p:tagLst>
</file>

<file path=ppt/tags/tag152.xml><?xml version="1.0" encoding="utf-8"?>
<p:tagLst xmlns:a="http://schemas.openxmlformats.org/drawingml/2006/main" xmlns:r="http://schemas.openxmlformats.org/officeDocument/2006/relationships" xmlns:p="http://schemas.openxmlformats.org/presentationml/2006/main">
  <p:tag name="HIGHLIGHTER" val="false"/>
</p:tagLst>
</file>

<file path=ppt/tags/tag153.xml><?xml version="1.0" encoding="utf-8"?>
<p:tagLst xmlns:a="http://schemas.openxmlformats.org/drawingml/2006/main" xmlns:r="http://schemas.openxmlformats.org/officeDocument/2006/relationships" xmlns:p="http://schemas.openxmlformats.org/presentationml/2006/main">
  <p:tag name="HIGHLIGHTER" val="false"/>
</p:tagLst>
</file>

<file path=ppt/tags/tag154.xml><?xml version="1.0" encoding="utf-8"?>
<p:tagLst xmlns:a="http://schemas.openxmlformats.org/drawingml/2006/main" xmlns:r="http://schemas.openxmlformats.org/officeDocument/2006/relationships" xmlns:p="http://schemas.openxmlformats.org/presentationml/2006/main">
  <p:tag name="HIGHLIGHTER" val="false"/>
</p:tagLst>
</file>

<file path=ppt/tags/tag155.xml><?xml version="1.0" encoding="utf-8"?>
<p:tagLst xmlns:a="http://schemas.openxmlformats.org/drawingml/2006/main" xmlns:r="http://schemas.openxmlformats.org/officeDocument/2006/relationships" xmlns:p="http://schemas.openxmlformats.org/presentationml/2006/main">
  <p:tag name="HIGHLIGHTER" val="false"/>
</p:tagLst>
</file>

<file path=ppt/tags/tag156.xml><?xml version="1.0" encoding="utf-8"?>
<p:tagLst xmlns:a="http://schemas.openxmlformats.org/drawingml/2006/main" xmlns:r="http://schemas.openxmlformats.org/officeDocument/2006/relationships" xmlns:p="http://schemas.openxmlformats.org/presentationml/2006/main">
  <p:tag name="HIGHLIGHTER" val="false"/>
</p:tagLst>
</file>

<file path=ppt/tags/tag157.xml><?xml version="1.0" encoding="utf-8"?>
<p:tagLst xmlns:a="http://schemas.openxmlformats.org/drawingml/2006/main" xmlns:r="http://schemas.openxmlformats.org/officeDocument/2006/relationships" xmlns:p="http://schemas.openxmlformats.org/presentationml/2006/main">
  <p:tag name="HIGHLIGHTER" val="false"/>
</p:tagLst>
</file>

<file path=ppt/tags/tag158.xml><?xml version="1.0" encoding="utf-8"?>
<p:tagLst xmlns:a="http://schemas.openxmlformats.org/drawingml/2006/main" xmlns:r="http://schemas.openxmlformats.org/officeDocument/2006/relationships" xmlns:p="http://schemas.openxmlformats.org/presentationml/2006/main">
  <p:tag name="HIGHLIGHTER" val="false"/>
</p:tagLst>
</file>

<file path=ppt/tags/tag159.xml><?xml version="1.0" encoding="utf-8"?>
<p:tagLst xmlns:a="http://schemas.openxmlformats.org/drawingml/2006/main" xmlns:r="http://schemas.openxmlformats.org/officeDocument/2006/relationships" xmlns:p="http://schemas.openxmlformats.org/presentationml/2006/main">
  <p:tag name="HIGHLIGHTER" val="false"/>
</p:tagLst>
</file>

<file path=ppt/tags/tag160.xml><?xml version="1.0" encoding="utf-8"?>
<p:tagLst xmlns:a="http://schemas.openxmlformats.org/drawingml/2006/main" xmlns:r="http://schemas.openxmlformats.org/officeDocument/2006/relationships" xmlns:p="http://schemas.openxmlformats.org/presentationml/2006/main">
  <p:tag name="HIGHLIGHTER" val="false"/>
</p:tagLst>
</file>

<file path=ppt/tags/tag161.xml><?xml version="1.0" encoding="utf-8"?>
<p:tagLst xmlns:a="http://schemas.openxmlformats.org/drawingml/2006/main" xmlns:r="http://schemas.openxmlformats.org/officeDocument/2006/relationships" xmlns:p="http://schemas.openxmlformats.org/presentationml/2006/main">
  <p:tag name="HIGHLIGHTER" val="false"/>
</p:tagLst>
</file>

<file path=ppt/tags/tag162.xml><?xml version="1.0" encoding="utf-8"?>
<p:tagLst xmlns:a="http://schemas.openxmlformats.org/drawingml/2006/main" xmlns:r="http://schemas.openxmlformats.org/officeDocument/2006/relationships" xmlns:p="http://schemas.openxmlformats.org/presentationml/2006/main">
  <p:tag name="HIGHLIGHTER" val="false"/>
</p:tagLst>
</file>

<file path=ppt/tags/tag163.xml><?xml version="1.0" encoding="utf-8"?>
<p:tagLst xmlns:a="http://schemas.openxmlformats.org/drawingml/2006/main" xmlns:r="http://schemas.openxmlformats.org/officeDocument/2006/relationships" xmlns:p="http://schemas.openxmlformats.org/presentationml/2006/main">
  <p:tag name="HIGHLIGHTER" val="false"/>
</p:tagLst>
</file>

<file path=ppt/tags/tag164.xml><?xml version="1.0" encoding="utf-8"?>
<p:tagLst xmlns:a="http://schemas.openxmlformats.org/drawingml/2006/main" xmlns:r="http://schemas.openxmlformats.org/officeDocument/2006/relationships" xmlns:p="http://schemas.openxmlformats.org/presentationml/2006/main">
  <p:tag name="HIGHLIGHTER" val="false"/>
</p:tagLst>
</file>

<file path=ppt/tags/tag165.xml><?xml version="1.0" encoding="utf-8"?>
<p:tagLst xmlns:a="http://schemas.openxmlformats.org/drawingml/2006/main" xmlns:r="http://schemas.openxmlformats.org/officeDocument/2006/relationships" xmlns:p="http://schemas.openxmlformats.org/presentationml/2006/main">
  <p:tag name="HIGHLIGHTER" val="false"/>
</p:tagLst>
</file>

<file path=ppt/tags/tag166.xml><?xml version="1.0" encoding="utf-8"?>
<p:tagLst xmlns:a="http://schemas.openxmlformats.org/drawingml/2006/main" xmlns:r="http://schemas.openxmlformats.org/officeDocument/2006/relationships" xmlns:p="http://schemas.openxmlformats.org/presentationml/2006/main">
  <p:tag name="HIGHLIGHTER" val="false"/>
</p:tagLst>
</file>

<file path=ppt/tags/tag167.xml><?xml version="1.0" encoding="utf-8"?>
<p:tagLst xmlns:a="http://schemas.openxmlformats.org/drawingml/2006/main" xmlns:r="http://schemas.openxmlformats.org/officeDocument/2006/relationships" xmlns:p="http://schemas.openxmlformats.org/presentationml/2006/main">
  <p:tag name="HIGHLIGHTER" val="false"/>
</p:tagLst>
</file>

<file path=ppt/tags/tag168.xml><?xml version="1.0" encoding="utf-8"?>
<p:tagLst xmlns:a="http://schemas.openxmlformats.org/drawingml/2006/main" xmlns:r="http://schemas.openxmlformats.org/officeDocument/2006/relationships" xmlns:p="http://schemas.openxmlformats.org/presentationml/2006/main">
  <p:tag name="HIGHLIGHTER" val="false"/>
</p:tagLst>
</file>

<file path=ppt/tags/tag169.xml><?xml version="1.0" encoding="utf-8"?>
<p:tagLst xmlns:a="http://schemas.openxmlformats.org/drawingml/2006/main" xmlns:r="http://schemas.openxmlformats.org/officeDocument/2006/relationships" xmlns:p="http://schemas.openxmlformats.org/presentationml/2006/main">
  <p:tag name="HIGHLIGHTER" val="false"/>
</p:tagLst>
</file>

<file path=ppt/tags/tag170.xml><?xml version="1.0" encoding="utf-8"?>
<p:tagLst xmlns:a="http://schemas.openxmlformats.org/drawingml/2006/main" xmlns:r="http://schemas.openxmlformats.org/officeDocument/2006/relationships" xmlns:p="http://schemas.openxmlformats.org/presentationml/2006/main">
  <p:tag name="HIGHLIGHTER" val="false"/>
</p:tagLst>
</file>

<file path=ppt/tags/tag171.xml><?xml version="1.0" encoding="utf-8"?>
<p:tagLst xmlns:a="http://schemas.openxmlformats.org/drawingml/2006/main" xmlns:r="http://schemas.openxmlformats.org/officeDocument/2006/relationships" xmlns:p="http://schemas.openxmlformats.org/presentationml/2006/main">
  <p:tag name="HIGHLIGHTER" val="false"/>
</p:tagLst>
</file>

<file path=ppt/tags/tag172.xml><?xml version="1.0" encoding="utf-8"?>
<p:tagLst xmlns:a="http://schemas.openxmlformats.org/drawingml/2006/main" xmlns:r="http://schemas.openxmlformats.org/officeDocument/2006/relationships" xmlns:p="http://schemas.openxmlformats.org/presentationml/2006/main">
  <p:tag name="HIGHLIGHTER" val="false"/>
</p:tagLst>
</file>

<file path=ppt/tags/tag173.xml><?xml version="1.0" encoding="utf-8"?>
<p:tagLst xmlns:a="http://schemas.openxmlformats.org/drawingml/2006/main" xmlns:r="http://schemas.openxmlformats.org/officeDocument/2006/relationships" xmlns:p="http://schemas.openxmlformats.org/presentationml/2006/main">
  <p:tag name="HIGHLIGHTER" val="false"/>
</p:tagLst>
</file>

<file path=ppt/tags/tag174.xml><?xml version="1.0" encoding="utf-8"?>
<p:tagLst xmlns:a="http://schemas.openxmlformats.org/drawingml/2006/main" xmlns:r="http://schemas.openxmlformats.org/officeDocument/2006/relationships" xmlns:p="http://schemas.openxmlformats.org/presentationml/2006/main">
  <p:tag name="HIGHLIGHTER" val="false"/>
</p:tagLst>
</file>

<file path=ppt/tags/tag175.xml><?xml version="1.0" encoding="utf-8"?>
<p:tagLst xmlns:a="http://schemas.openxmlformats.org/drawingml/2006/main" xmlns:r="http://schemas.openxmlformats.org/officeDocument/2006/relationships" xmlns:p="http://schemas.openxmlformats.org/presentationml/2006/main">
  <p:tag name="HIGHLIGHTER" val="false"/>
</p:tagLst>
</file>

<file path=ppt/tags/tag176.xml><?xml version="1.0" encoding="utf-8"?>
<p:tagLst xmlns:a="http://schemas.openxmlformats.org/drawingml/2006/main" xmlns:r="http://schemas.openxmlformats.org/officeDocument/2006/relationships" xmlns:p="http://schemas.openxmlformats.org/presentationml/2006/main">
  <p:tag name="HIGHLIGHTER" val="false"/>
</p:tagLst>
</file>

<file path=ppt/tags/tag177.xml><?xml version="1.0" encoding="utf-8"?>
<p:tagLst xmlns:a="http://schemas.openxmlformats.org/drawingml/2006/main" xmlns:r="http://schemas.openxmlformats.org/officeDocument/2006/relationships" xmlns:p="http://schemas.openxmlformats.org/presentationml/2006/main">
  <p:tag name="HIGHLIGHTER" val="false"/>
</p:tagLst>
</file>

<file path=ppt/tags/tag178.xml><?xml version="1.0" encoding="utf-8"?>
<p:tagLst xmlns:a="http://schemas.openxmlformats.org/drawingml/2006/main" xmlns:r="http://schemas.openxmlformats.org/officeDocument/2006/relationships" xmlns:p="http://schemas.openxmlformats.org/presentationml/2006/main">
  <p:tag name="HIGHLIGHTER" val="false"/>
</p:tagLst>
</file>

<file path=ppt/tags/tag179.xml><?xml version="1.0" encoding="utf-8"?>
<p:tagLst xmlns:a="http://schemas.openxmlformats.org/drawingml/2006/main" xmlns:r="http://schemas.openxmlformats.org/officeDocument/2006/relationships" xmlns:p="http://schemas.openxmlformats.org/presentationml/2006/main">
  <p:tag name="HIGHLIGHTER" val="false"/>
</p:tagLst>
</file>

<file path=ppt/tags/tag180.xml><?xml version="1.0" encoding="utf-8"?>
<p:tagLst xmlns:a="http://schemas.openxmlformats.org/drawingml/2006/main" xmlns:r="http://schemas.openxmlformats.org/officeDocument/2006/relationships" xmlns:p="http://schemas.openxmlformats.org/presentationml/2006/main">
  <p:tag name="HIGHLIGHTER" val="false"/>
</p:tagLst>
</file>

<file path=ppt/tags/tag181.xml><?xml version="1.0" encoding="utf-8"?>
<p:tagLst xmlns:a="http://schemas.openxmlformats.org/drawingml/2006/main" xmlns:r="http://schemas.openxmlformats.org/officeDocument/2006/relationships" xmlns:p="http://schemas.openxmlformats.org/presentationml/2006/main">
  <p:tag name="HIGHLIGHTER" val="false"/>
</p:tagLst>
</file>

<file path=ppt/tags/tag182.xml><?xml version="1.0" encoding="utf-8"?>
<p:tagLst xmlns:a="http://schemas.openxmlformats.org/drawingml/2006/main" xmlns:r="http://schemas.openxmlformats.org/officeDocument/2006/relationships" xmlns:p="http://schemas.openxmlformats.org/presentationml/2006/main">
  <p:tag name="HIGHLIGHTER" val="false"/>
</p:tagLst>
</file>

<file path=ppt/tags/tag183.xml><?xml version="1.0" encoding="utf-8"?>
<p:tagLst xmlns:a="http://schemas.openxmlformats.org/drawingml/2006/main" xmlns:r="http://schemas.openxmlformats.org/officeDocument/2006/relationships" xmlns:p="http://schemas.openxmlformats.org/presentationml/2006/main">
  <p:tag name="HIGHLIGHTER" val="false"/>
</p:tagLst>
</file>

<file path=ppt/tags/tag184.xml><?xml version="1.0" encoding="utf-8"?>
<p:tagLst xmlns:a="http://schemas.openxmlformats.org/drawingml/2006/main" xmlns:r="http://schemas.openxmlformats.org/officeDocument/2006/relationships" xmlns:p="http://schemas.openxmlformats.org/presentationml/2006/main">
  <p:tag name="HIGHLIGHTER" val="false"/>
</p:tagLst>
</file>

<file path=ppt/tags/tag185.xml><?xml version="1.0" encoding="utf-8"?>
<p:tagLst xmlns:a="http://schemas.openxmlformats.org/drawingml/2006/main" xmlns:r="http://schemas.openxmlformats.org/officeDocument/2006/relationships" xmlns:p="http://schemas.openxmlformats.org/presentationml/2006/main">
  <p:tag name="HIGHLIGHTER" val="false"/>
</p:tagLst>
</file>

<file path=ppt/tags/tag186.xml><?xml version="1.0" encoding="utf-8"?>
<p:tagLst xmlns:a="http://schemas.openxmlformats.org/drawingml/2006/main" xmlns:r="http://schemas.openxmlformats.org/officeDocument/2006/relationships" xmlns:p="http://schemas.openxmlformats.org/presentationml/2006/main">
  <p:tag name="HIGHLIGHTER" val="false"/>
</p:tagLst>
</file>

<file path=ppt/tags/tag187.xml><?xml version="1.0" encoding="utf-8"?>
<p:tagLst xmlns:a="http://schemas.openxmlformats.org/drawingml/2006/main" xmlns:r="http://schemas.openxmlformats.org/officeDocument/2006/relationships" xmlns:p="http://schemas.openxmlformats.org/presentationml/2006/main">
  <p:tag name="HIGHLIGHTER" val="false"/>
</p:tagLst>
</file>

<file path=ppt/tags/tag188.xml><?xml version="1.0" encoding="utf-8"?>
<p:tagLst xmlns:a="http://schemas.openxmlformats.org/drawingml/2006/main" xmlns:r="http://schemas.openxmlformats.org/officeDocument/2006/relationships" xmlns:p="http://schemas.openxmlformats.org/presentationml/2006/main">
  <p:tag name="HIGHLIGHTER" val="false"/>
</p:tagLst>
</file>

<file path=ppt/tags/tag189.xml><?xml version="1.0" encoding="utf-8"?>
<p:tagLst xmlns:a="http://schemas.openxmlformats.org/drawingml/2006/main" xmlns:r="http://schemas.openxmlformats.org/officeDocument/2006/relationships" xmlns:p="http://schemas.openxmlformats.org/presentationml/2006/main">
  <p:tag name="HIGHLIGHTER" val="false"/>
</p:tagLst>
</file>

<file path=ppt/tags/tag190.xml><?xml version="1.0" encoding="utf-8"?>
<p:tagLst xmlns:a="http://schemas.openxmlformats.org/drawingml/2006/main" xmlns:r="http://schemas.openxmlformats.org/officeDocument/2006/relationships" xmlns:p="http://schemas.openxmlformats.org/presentationml/2006/main">
  <p:tag name="HIGHLIGHTER" val="false"/>
</p:tagLst>
</file>

<file path=ppt/tags/tag191.xml><?xml version="1.0" encoding="utf-8"?>
<p:tagLst xmlns:a="http://schemas.openxmlformats.org/drawingml/2006/main" xmlns:r="http://schemas.openxmlformats.org/officeDocument/2006/relationships" xmlns:p="http://schemas.openxmlformats.org/presentationml/2006/main">
  <p:tag name="HIGHLIGHTER" val="false"/>
</p:tagLst>
</file>

<file path=ppt/tags/tag192.xml><?xml version="1.0" encoding="utf-8"?>
<p:tagLst xmlns:a="http://schemas.openxmlformats.org/drawingml/2006/main" xmlns:r="http://schemas.openxmlformats.org/officeDocument/2006/relationships" xmlns:p="http://schemas.openxmlformats.org/presentationml/2006/main">
  <p:tag name="HIGHLIGHTER" val="false"/>
</p:tagLst>
</file>

<file path=ppt/tags/tag193.xml><?xml version="1.0" encoding="utf-8"?>
<p:tagLst xmlns:a="http://schemas.openxmlformats.org/drawingml/2006/main" xmlns:r="http://schemas.openxmlformats.org/officeDocument/2006/relationships" xmlns:p="http://schemas.openxmlformats.org/presentationml/2006/main">
  <p:tag name="HIGHLIGHTER" val="false"/>
</p:tagLst>
</file>

<file path=ppt/tags/tag194.xml><?xml version="1.0" encoding="utf-8"?>
<p:tagLst xmlns:a="http://schemas.openxmlformats.org/drawingml/2006/main" xmlns:r="http://schemas.openxmlformats.org/officeDocument/2006/relationships" xmlns:p="http://schemas.openxmlformats.org/presentationml/2006/main">
  <p:tag name="HIGHLIGHTER" val="false"/>
</p:tagLst>
</file>

<file path=ppt/tags/tag195.xml><?xml version="1.0" encoding="utf-8"?>
<p:tagLst xmlns:a="http://schemas.openxmlformats.org/drawingml/2006/main" xmlns:r="http://schemas.openxmlformats.org/officeDocument/2006/relationships" xmlns:p="http://schemas.openxmlformats.org/presentationml/2006/main">
  <p:tag name="HIGHLIGHTER" val="false"/>
</p:tagLst>
</file>

<file path=ppt/tags/tag196.xml><?xml version="1.0" encoding="utf-8"?>
<p:tagLst xmlns:a="http://schemas.openxmlformats.org/drawingml/2006/main" xmlns:r="http://schemas.openxmlformats.org/officeDocument/2006/relationships" xmlns:p="http://schemas.openxmlformats.org/presentationml/2006/main">
  <p:tag name="HIGHLIGHTER" val="false"/>
</p:tagLst>
</file>

<file path=ppt/tags/tag197.xml><?xml version="1.0" encoding="utf-8"?>
<p:tagLst xmlns:a="http://schemas.openxmlformats.org/drawingml/2006/main" xmlns:r="http://schemas.openxmlformats.org/officeDocument/2006/relationships" xmlns:p="http://schemas.openxmlformats.org/presentationml/2006/main">
  <p:tag name="HIGHLIGHTER" val="false"/>
</p:tagLst>
</file>

<file path=ppt/tags/tag198.xml><?xml version="1.0" encoding="utf-8"?>
<p:tagLst xmlns:a="http://schemas.openxmlformats.org/drawingml/2006/main" xmlns:r="http://schemas.openxmlformats.org/officeDocument/2006/relationships" xmlns:p="http://schemas.openxmlformats.org/presentationml/2006/main">
  <p:tag name="HIGHLIGHTER" val="false"/>
</p:tagLst>
</file>

<file path=ppt/tags/tag199.xml><?xml version="1.0" encoding="utf-8"?>
<p:tagLst xmlns:a="http://schemas.openxmlformats.org/drawingml/2006/main" xmlns:r="http://schemas.openxmlformats.org/officeDocument/2006/relationships" xmlns:p="http://schemas.openxmlformats.org/presentationml/2006/main">
  <p:tag name="HIGHLIGHTER" val="false"/>
</p:tagLst>
</file>

<file path=ppt/tags/tag200.xml><?xml version="1.0" encoding="utf-8"?>
<p:tagLst xmlns:a="http://schemas.openxmlformats.org/drawingml/2006/main" xmlns:r="http://schemas.openxmlformats.org/officeDocument/2006/relationships" xmlns:p="http://schemas.openxmlformats.org/presentationml/2006/main">
  <p:tag name="HIGHLIGHTER" val="false"/>
</p:tagLst>
</file>

<file path=ppt/tags/tag201.xml><?xml version="1.0" encoding="utf-8"?>
<p:tagLst xmlns:a="http://schemas.openxmlformats.org/drawingml/2006/main" xmlns:r="http://schemas.openxmlformats.org/officeDocument/2006/relationships" xmlns:p="http://schemas.openxmlformats.org/presentationml/2006/main">
  <p:tag name="HIGHLIGHTER" val="false"/>
</p:tagLst>
</file>

<file path=ppt/tags/tag202.xml><?xml version="1.0" encoding="utf-8"?>
<p:tagLst xmlns:a="http://schemas.openxmlformats.org/drawingml/2006/main" xmlns:r="http://schemas.openxmlformats.org/officeDocument/2006/relationships" xmlns:p="http://schemas.openxmlformats.org/presentationml/2006/main">
  <p:tag name="HIGHLIGHTER" val="false"/>
</p:tagLst>
</file>

<file path=ppt/tags/tag203.xml><?xml version="1.0" encoding="utf-8"?>
<p:tagLst xmlns:a="http://schemas.openxmlformats.org/drawingml/2006/main" xmlns:r="http://schemas.openxmlformats.org/officeDocument/2006/relationships" xmlns:p="http://schemas.openxmlformats.org/presentationml/2006/main">
  <p:tag name="HIGHLIGHTER" val="false"/>
</p:tagLst>
</file>

<file path=ppt/tags/tag204.xml><?xml version="1.0" encoding="utf-8"?>
<p:tagLst xmlns:a="http://schemas.openxmlformats.org/drawingml/2006/main" xmlns:r="http://schemas.openxmlformats.org/officeDocument/2006/relationships" xmlns:p="http://schemas.openxmlformats.org/presentationml/2006/main">
  <p:tag name="HIGHLIGHTER" val="false"/>
</p:tagLst>
</file>

<file path=ppt/tags/tag205.xml><?xml version="1.0" encoding="utf-8"?>
<p:tagLst xmlns:a="http://schemas.openxmlformats.org/drawingml/2006/main" xmlns:r="http://schemas.openxmlformats.org/officeDocument/2006/relationships" xmlns:p="http://schemas.openxmlformats.org/presentationml/2006/main">
  <p:tag name="HIGHLIGHTER" val="false"/>
</p:tagLst>
</file>

<file path=ppt/tags/tag206.xml><?xml version="1.0" encoding="utf-8"?>
<p:tagLst xmlns:a="http://schemas.openxmlformats.org/drawingml/2006/main" xmlns:r="http://schemas.openxmlformats.org/officeDocument/2006/relationships" xmlns:p="http://schemas.openxmlformats.org/presentationml/2006/main">
  <p:tag name="HIGHLIGHTER" val="false"/>
</p:tagLst>
</file>

<file path=ppt/tags/tag207.xml><?xml version="1.0" encoding="utf-8"?>
<p:tagLst xmlns:a="http://schemas.openxmlformats.org/drawingml/2006/main" xmlns:r="http://schemas.openxmlformats.org/officeDocument/2006/relationships" xmlns:p="http://schemas.openxmlformats.org/presentationml/2006/main">
  <p:tag name="HIGHLIGHTER" val="false"/>
</p:tagLst>
</file>

<file path=ppt/tags/tag208.xml><?xml version="1.0" encoding="utf-8"?>
<p:tagLst xmlns:a="http://schemas.openxmlformats.org/drawingml/2006/main" xmlns:r="http://schemas.openxmlformats.org/officeDocument/2006/relationships" xmlns:p="http://schemas.openxmlformats.org/presentationml/2006/main">
  <p:tag name="HIGHLIGHTER" val="false"/>
</p:tagLst>
</file>

<file path=ppt/tags/tag209.xml><?xml version="1.0" encoding="utf-8"?>
<p:tagLst xmlns:a="http://schemas.openxmlformats.org/drawingml/2006/main" xmlns:r="http://schemas.openxmlformats.org/officeDocument/2006/relationships" xmlns:p="http://schemas.openxmlformats.org/presentationml/2006/main">
  <p:tag name="HIGHLIGHTER" val="false"/>
</p:tagLst>
</file>

<file path=ppt/tags/tag210.xml><?xml version="1.0" encoding="utf-8"?>
<p:tagLst xmlns:a="http://schemas.openxmlformats.org/drawingml/2006/main" xmlns:r="http://schemas.openxmlformats.org/officeDocument/2006/relationships" xmlns:p="http://schemas.openxmlformats.org/presentationml/2006/main">
  <p:tag name="HIGHLIGHTER" val="false"/>
</p:tagLst>
</file>

<file path=ppt/tags/tag211.xml><?xml version="1.0" encoding="utf-8"?>
<p:tagLst xmlns:a="http://schemas.openxmlformats.org/drawingml/2006/main" xmlns:r="http://schemas.openxmlformats.org/officeDocument/2006/relationships" xmlns:p="http://schemas.openxmlformats.org/presentationml/2006/main">
  <p:tag name="HIGHLIGHTER" val="false"/>
</p:tagLst>
</file>

<file path=ppt/tags/tag212.xml><?xml version="1.0" encoding="utf-8"?>
<p:tagLst xmlns:a="http://schemas.openxmlformats.org/drawingml/2006/main" xmlns:r="http://schemas.openxmlformats.org/officeDocument/2006/relationships" xmlns:p="http://schemas.openxmlformats.org/presentationml/2006/main">
  <p:tag name="HIGHLIGHTER" val="false"/>
</p:tagLst>
</file>

<file path=ppt/tags/tag213.xml><?xml version="1.0" encoding="utf-8"?>
<p:tagLst xmlns:a="http://schemas.openxmlformats.org/drawingml/2006/main" xmlns:r="http://schemas.openxmlformats.org/officeDocument/2006/relationships" xmlns:p="http://schemas.openxmlformats.org/presentationml/2006/main">
  <p:tag name="HIGHLIGHTER" val="false"/>
</p:tagLst>
</file>

<file path=ppt/tags/tag214.xml><?xml version="1.0" encoding="utf-8"?>
<p:tagLst xmlns:a="http://schemas.openxmlformats.org/drawingml/2006/main" xmlns:r="http://schemas.openxmlformats.org/officeDocument/2006/relationships" xmlns:p="http://schemas.openxmlformats.org/presentationml/2006/main">
  <p:tag name="HIGHLIGHTER" val="false"/>
</p:tagLst>
</file>

<file path=ppt/tags/tag215.xml><?xml version="1.0" encoding="utf-8"?>
<p:tagLst xmlns:a="http://schemas.openxmlformats.org/drawingml/2006/main" xmlns:r="http://schemas.openxmlformats.org/officeDocument/2006/relationships" xmlns:p="http://schemas.openxmlformats.org/presentationml/2006/main">
  <p:tag name="HIGHLIGHTER" val="false"/>
</p:tagLst>
</file>

<file path=ppt/tags/tag216.xml><?xml version="1.0" encoding="utf-8"?>
<p:tagLst xmlns:a="http://schemas.openxmlformats.org/drawingml/2006/main" xmlns:r="http://schemas.openxmlformats.org/officeDocument/2006/relationships" xmlns:p="http://schemas.openxmlformats.org/presentationml/2006/main">
  <p:tag name="HIGHLIGHTER" val="false"/>
</p:tagLst>
</file>

<file path=ppt/tags/tag217.xml><?xml version="1.0" encoding="utf-8"?>
<p:tagLst xmlns:a="http://schemas.openxmlformats.org/drawingml/2006/main" xmlns:r="http://schemas.openxmlformats.org/officeDocument/2006/relationships" xmlns:p="http://schemas.openxmlformats.org/presentationml/2006/main">
  <p:tag name="HIGHLIGHTER" val="false"/>
</p:tagLst>
</file>

<file path=ppt/tags/tag218.xml><?xml version="1.0" encoding="utf-8"?>
<p:tagLst xmlns:a="http://schemas.openxmlformats.org/drawingml/2006/main" xmlns:r="http://schemas.openxmlformats.org/officeDocument/2006/relationships" xmlns:p="http://schemas.openxmlformats.org/presentationml/2006/main">
  <p:tag name="HIGHLIGHTER" val="false"/>
</p:tagLst>
</file>

<file path=ppt/tags/tag219.xml><?xml version="1.0" encoding="utf-8"?>
<p:tagLst xmlns:a="http://schemas.openxmlformats.org/drawingml/2006/main" xmlns:r="http://schemas.openxmlformats.org/officeDocument/2006/relationships" xmlns:p="http://schemas.openxmlformats.org/presentationml/2006/main">
  <p:tag name="HIGHLIGHTER" val="false"/>
</p:tagLst>
</file>

<file path=ppt/tags/tag220.xml><?xml version="1.0" encoding="utf-8"?>
<p:tagLst xmlns:a="http://schemas.openxmlformats.org/drawingml/2006/main" xmlns:r="http://schemas.openxmlformats.org/officeDocument/2006/relationships" xmlns:p="http://schemas.openxmlformats.org/presentationml/2006/main">
  <p:tag name="HIGHLIGHTER" val="false"/>
</p:tagLst>
</file>

<file path=ppt/tags/tag221.xml><?xml version="1.0" encoding="utf-8"?>
<p:tagLst xmlns:a="http://schemas.openxmlformats.org/drawingml/2006/main" xmlns:r="http://schemas.openxmlformats.org/officeDocument/2006/relationships" xmlns:p="http://schemas.openxmlformats.org/presentationml/2006/main">
  <p:tag name="HIGHLIGHTER" val="false"/>
</p:tagLst>
</file>

<file path=ppt/tags/tag222.xml><?xml version="1.0" encoding="utf-8"?>
<p:tagLst xmlns:a="http://schemas.openxmlformats.org/drawingml/2006/main" xmlns:r="http://schemas.openxmlformats.org/officeDocument/2006/relationships" xmlns:p="http://schemas.openxmlformats.org/presentationml/2006/main">
  <p:tag name="HIGHLIGHTER" val="false"/>
</p:tagLst>
</file>

<file path=ppt/tags/tag223.xml><?xml version="1.0" encoding="utf-8"?>
<p:tagLst xmlns:a="http://schemas.openxmlformats.org/drawingml/2006/main" xmlns:r="http://schemas.openxmlformats.org/officeDocument/2006/relationships" xmlns:p="http://schemas.openxmlformats.org/presentationml/2006/main">
  <p:tag name="HIGHLIGHTER" val="false"/>
</p:tagLst>
</file>

<file path=ppt/tags/tag224.xml><?xml version="1.0" encoding="utf-8"?>
<p:tagLst xmlns:a="http://schemas.openxmlformats.org/drawingml/2006/main" xmlns:r="http://schemas.openxmlformats.org/officeDocument/2006/relationships" xmlns:p="http://schemas.openxmlformats.org/presentationml/2006/main">
  <p:tag name="HIGHLIGHTER" val="false"/>
</p:tagLst>
</file>

<file path=ppt/tags/tag225.xml><?xml version="1.0" encoding="utf-8"?>
<p:tagLst xmlns:a="http://schemas.openxmlformats.org/drawingml/2006/main" xmlns:r="http://schemas.openxmlformats.org/officeDocument/2006/relationships" xmlns:p="http://schemas.openxmlformats.org/presentationml/2006/main">
  <p:tag name="HIGHLIGHTER" val="false"/>
</p:tagLst>
</file>

<file path=ppt/tags/tag226.xml><?xml version="1.0" encoding="utf-8"?>
<p:tagLst xmlns:a="http://schemas.openxmlformats.org/drawingml/2006/main" xmlns:r="http://schemas.openxmlformats.org/officeDocument/2006/relationships" xmlns:p="http://schemas.openxmlformats.org/presentationml/2006/main">
  <p:tag name="HIGHLIGHTER" val="false"/>
</p:tagLst>
</file>

<file path=ppt/tags/tag227.xml><?xml version="1.0" encoding="utf-8"?>
<p:tagLst xmlns:a="http://schemas.openxmlformats.org/drawingml/2006/main" xmlns:r="http://schemas.openxmlformats.org/officeDocument/2006/relationships" xmlns:p="http://schemas.openxmlformats.org/presentationml/2006/main">
  <p:tag name="HIGHLIGHTER" val="false"/>
</p:tagLst>
</file>

<file path=ppt/tags/tag228.xml><?xml version="1.0" encoding="utf-8"?>
<p:tagLst xmlns:a="http://schemas.openxmlformats.org/drawingml/2006/main" xmlns:r="http://schemas.openxmlformats.org/officeDocument/2006/relationships" xmlns:p="http://schemas.openxmlformats.org/presentationml/2006/main">
  <p:tag name="HIGHLIGHTER" val="false"/>
</p:tagLst>
</file>

<file path=ppt/tags/tag229.xml><?xml version="1.0" encoding="utf-8"?>
<p:tagLst xmlns:a="http://schemas.openxmlformats.org/drawingml/2006/main" xmlns:r="http://schemas.openxmlformats.org/officeDocument/2006/relationships" xmlns:p="http://schemas.openxmlformats.org/presentationml/2006/main">
  <p:tag name="HIGHLIGHTER" val="false"/>
</p:tagLst>
</file>

<file path=ppt/tags/tag230.xml><?xml version="1.0" encoding="utf-8"?>
<p:tagLst xmlns:a="http://schemas.openxmlformats.org/drawingml/2006/main" xmlns:r="http://schemas.openxmlformats.org/officeDocument/2006/relationships" xmlns:p="http://schemas.openxmlformats.org/presentationml/2006/main">
  <p:tag name="HIGHLIGHTER" val="false"/>
</p:tagLst>
</file>

<file path=ppt/tags/tag231.xml><?xml version="1.0" encoding="utf-8"?>
<p:tagLst xmlns:a="http://schemas.openxmlformats.org/drawingml/2006/main" xmlns:r="http://schemas.openxmlformats.org/officeDocument/2006/relationships" xmlns:p="http://schemas.openxmlformats.org/presentationml/2006/main">
  <p:tag name="HIGHLIGHTER" val="false"/>
</p:tagLst>
</file>

<file path=ppt/tags/tag232.xml><?xml version="1.0" encoding="utf-8"?>
<p:tagLst xmlns:a="http://schemas.openxmlformats.org/drawingml/2006/main" xmlns:r="http://schemas.openxmlformats.org/officeDocument/2006/relationships" xmlns:p="http://schemas.openxmlformats.org/presentationml/2006/main">
  <p:tag name="HIGHLIGHTER" val="false"/>
</p:tagLst>
</file>

<file path=ppt/tags/tag233.xml><?xml version="1.0" encoding="utf-8"?>
<p:tagLst xmlns:a="http://schemas.openxmlformats.org/drawingml/2006/main" xmlns:r="http://schemas.openxmlformats.org/officeDocument/2006/relationships" xmlns:p="http://schemas.openxmlformats.org/presentationml/2006/main">
  <p:tag name="HIGHLIGHTER" val="false"/>
</p:tagLst>
</file>

<file path=ppt/tags/tag234.xml><?xml version="1.0" encoding="utf-8"?>
<p:tagLst xmlns:a="http://schemas.openxmlformats.org/drawingml/2006/main" xmlns:r="http://schemas.openxmlformats.org/officeDocument/2006/relationships" xmlns:p="http://schemas.openxmlformats.org/presentationml/2006/main">
  <p:tag name="HIGHLIGHTER" val="false"/>
</p:tagLst>
</file>

<file path=ppt/tags/tag235.xml><?xml version="1.0" encoding="utf-8"?>
<p:tagLst xmlns:a="http://schemas.openxmlformats.org/drawingml/2006/main" xmlns:r="http://schemas.openxmlformats.org/officeDocument/2006/relationships" xmlns:p="http://schemas.openxmlformats.org/presentationml/2006/main">
  <p:tag name="HIGHLIGHTER" val="false"/>
</p:tagLst>
</file>

<file path=ppt/tags/tag236.xml><?xml version="1.0" encoding="utf-8"?>
<p:tagLst xmlns:a="http://schemas.openxmlformats.org/drawingml/2006/main" xmlns:r="http://schemas.openxmlformats.org/officeDocument/2006/relationships" xmlns:p="http://schemas.openxmlformats.org/presentationml/2006/main">
  <p:tag name="HIGHLIGHTER" val="false"/>
</p:tagLst>
</file>

<file path=ppt/tags/tag237.xml><?xml version="1.0" encoding="utf-8"?>
<p:tagLst xmlns:a="http://schemas.openxmlformats.org/drawingml/2006/main" xmlns:r="http://schemas.openxmlformats.org/officeDocument/2006/relationships" xmlns:p="http://schemas.openxmlformats.org/presentationml/2006/main">
  <p:tag name="HIGHLIGHTER" val="false"/>
</p:tagLst>
</file>

<file path=ppt/tags/tag238.xml><?xml version="1.0" encoding="utf-8"?>
<p:tagLst xmlns:a="http://schemas.openxmlformats.org/drawingml/2006/main" xmlns:r="http://schemas.openxmlformats.org/officeDocument/2006/relationships" xmlns:p="http://schemas.openxmlformats.org/presentationml/2006/main">
  <p:tag name="HIGHLIGHTER" val="false"/>
</p:tagLst>
</file>

<file path=ppt/tags/tag239.xml><?xml version="1.0" encoding="utf-8"?>
<p:tagLst xmlns:a="http://schemas.openxmlformats.org/drawingml/2006/main" xmlns:r="http://schemas.openxmlformats.org/officeDocument/2006/relationships" xmlns:p="http://schemas.openxmlformats.org/presentationml/2006/main">
  <p:tag name="HIGHLIGHTER" val="false"/>
</p:tagLst>
</file>

<file path=ppt/tags/tag240.xml><?xml version="1.0" encoding="utf-8"?>
<p:tagLst xmlns:a="http://schemas.openxmlformats.org/drawingml/2006/main" xmlns:r="http://schemas.openxmlformats.org/officeDocument/2006/relationships" xmlns:p="http://schemas.openxmlformats.org/presentationml/2006/main">
  <p:tag name="HIGHLIGHTER" val="false"/>
</p:tagLst>
</file>

<file path=ppt/tags/tag241.xml><?xml version="1.0" encoding="utf-8"?>
<p:tagLst xmlns:a="http://schemas.openxmlformats.org/drawingml/2006/main" xmlns:r="http://schemas.openxmlformats.org/officeDocument/2006/relationships" xmlns:p="http://schemas.openxmlformats.org/presentationml/2006/main">
  <p:tag name="HIGHLIGHTER" val="false"/>
</p:tagLst>
</file>

<file path=ppt/tags/tag242.xml><?xml version="1.0" encoding="utf-8"?>
<p:tagLst xmlns:a="http://schemas.openxmlformats.org/drawingml/2006/main" xmlns:r="http://schemas.openxmlformats.org/officeDocument/2006/relationships" xmlns:p="http://schemas.openxmlformats.org/presentationml/2006/main">
  <p:tag name="HIGHLIGHTER" val="false"/>
</p:tagLst>
</file>

<file path=ppt/tags/tag243.xml><?xml version="1.0" encoding="utf-8"?>
<p:tagLst xmlns:a="http://schemas.openxmlformats.org/drawingml/2006/main" xmlns:r="http://schemas.openxmlformats.org/officeDocument/2006/relationships" xmlns:p="http://schemas.openxmlformats.org/presentationml/2006/main">
  <p:tag name="HIGHLIGHTER" val="false"/>
</p:tagLst>
</file>

<file path=ppt/tags/tag244.xml><?xml version="1.0" encoding="utf-8"?>
<p:tagLst xmlns:a="http://schemas.openxmlformats.org/drawingml/2006/main" xmlns:r="http://schemas.openxmlformats.org/officeDocument/2006/relationships" xmlns:p="http://schemas.openxmlformats.org/presentationml/2006/main">
  <p:tag name="HIGHLIGHTER" val="false"/>
</p:tagLst>
</file>

<file path=ppt/tags/tag245.xml><?xml version="1.0" encoding="utf-8"?>
<p:tagLst xmlns:a="http://schemas.openxmlformats.org/drawingml/2006/main" xmlns:r="http://schemas.openxmlformats.org/officeDocument/2006/relationships" xmlns:p="http://schemas.openxmlformats.org/presentationml/2006/main">
  <p:tag name="HIGHLIGHTER" val="false"/>
</p:tagLst>
</file>

<file path=ppt/tags/tag246.xml><?xml version="1.0" encoding="utf-8"?>
<p:tagLst xmlns:a="http://schemas.openxmlformats.org/drawingml/2006/main" xmlns:r="http://schemas.openxmlformats.org/officeDocument/2006/relationships" xmlns:p="http://schemas.openxmlformats.org/presentationml/2006/main">
  <p:tag name="HIGHLIGHTER" val="false"/>
</p:tagLst>
</file>

<file path=ppt/tags/tag247.xml><?xml version="1.0" encoding="utf-8"?>
<p:tagLst xmlns:a="http://schemas.openxmlformats.org/drawingml/2006/main" xmlns:r="http://schemas.openxmlformats.org/officeDocument/2006/relationships" xmlns:p="http://schemas.openxmlformats.org/presentationml/2006/main">
  <p:tag name="HIGHLIGHTER" val="false"/>
</p:tagLst>
</file>

<file path=ppt/tags/tag248.xml><?xml version="1.0" encoding="utf-8"?>
<p:tagLst xmlns:a="http://schemas.openxmlformats.org/drawingml/2006/main" xmlns:r="http://schemas.openxmlformats.org/officeDocument/2006/relationships" xmlns:p="http://schemas.openxmlformats.org/presentationml/2006/main">
  <p:tag name="HIGHLIGHTER" val="false"/>
</p:tagLst>
</file>

<file path=ppt/tags/tag249.xml><?xml version="1.0" encoding="utf-8"?>
<p:tagLst xmlns:a="http://schemas.openxmlformats.org/drawingml/2006/main" xmlns:r="http://schemas.openxmlformats.org/officeDocument/2006/relationships" xmlns:p="http://schemas.openxmlformats.org/presentationml/2006/main">
  <p:tag name="HIGHLIGHTER" val="false"/>
</p:tagLst>
</file>

<file path=ppt/tags/tag250.xml><?xml version="1.0" encoding="utf-8"?>
<p:tagLst xmlns:a="http://schemas.openxmlformats.org/drawingml/2006/main" xmlns:r="http://schemas.openxmlformats.org/officeDocument/2006/relationships" xmlns:p="http://schemas.openxmlformats.org/presentationml/2006/main">
  <p:tag name="HIGHLIGHTER" val="false"/>
</p:tagLst>
</file>

<file path=ppt/tags/tag251.xml><?xml version="1.0" encoding="utf-8"?>
<p:tagLst xmlns:a="http://schemas.openxmlformats.org/drawingml/2006/main" xmlns:r="http://schemas.openxmlformats.org/officeDocument/2006/relationships" xmlns:p="http://schemas.openxmlformats.org/presentationml/2006/main">
  <p:tag name="HIGHLIGHTER" val="false"/>
</p:tagLst>
</file>

<file path=ppt/tags/tag252.xml><?xml version="1.0" encoding="utf-8"?>
<p:tagLst xmlns:a="http://schemas.openxmlformats.org/drawingml/2006/main" xmlns:r="http://schemas.openxmlformats.org/officeDocument/2006/relationships" xmlns:p="http://schemas.openxmlformats.org/presentationml/2006/main">
  <p:tag name="HIGHLIGHTER" val="false"/>
</p:tagLst>
</file>

<file path=ppt/tags/tag253.xml><?xml version="1.0" encoding="utf-8"?>
<p:tagLst xmlns:a="http://schemas.openxmlformats.org/drawingml/2006/main" xmlns:r="http://schemas.openxmlformats.org/officeDocument/2006/relationships" xmlns:p="http://schemas.openxmlformats.org/presentationml/2006/main">
  <p:tag name="HIGHLIGHTER" val="false"/>
</p:tagLst>
</file>

<file path=ppt/tags/tag254.xml><?xml version="1.0" encoding="utf-8"?>
<p:tagLst xmlns:a="http://schemas.openxmlformats.org/drawingml/2006/main" xmlns:r="http://schemas.openxmlformats.org/officeDocument/2006/relationships" xmlns:p="http://schemas.openxmlformats.org/presentationml/2006/main">
  <p:tag name="HIGHLIGHTER" val="false"/>
</p:tagLst>
</file>

<file path=ppt/tags/tag255.xml><?xml version="1.0" encoding="utf-8"?>
<p:tagLst xmlns:a="http://schemas.openxmlformats.org/drawingml/2006/main" xmlns:r="http://schemas.openxmlformats.org/officeDocument/2006/relationships" xmlns:p="http://schemas.openxmlformats.org/presentationml/2006/main">
  <p:tag name="HIGHLIGHTER" val="false"/>
</p:tagLst>
</file>

<file path=ppt/tags/tag256.xml><?xml version="1.0" encoding="utf-8"?>
<p:tagLst xmlns:a="http://schemas.openxmlformats.org/drawingml/2006/main" xmlns:r="http://schemas.openxmlformats.org/officeDocument/2006/relationships" xmlns:p="http://schemas.openxmlformats.org/presentationml/2006/main">
  <p:tag name="HIGHLIGHTER" val="false"/>
</p:tagLst>
</file>

<file path=ppt/tags/tag257.xml><?xml version="1.0" encoding="utf-8"?>
<p:tagLst xmlns:a="http://schemas.openxmlformats.org/drawingml/2006/main" xmlns:r="http://schemas.openxmlformats.org/officeDocument/2006/relationships" xmlns:p="http://schemas.openxmlformats.org/presentationml/2006/main">
  <p:tag name="HIGHLIGHTER" val="false"/>
</p:tagLst>
</file>

<file path=ppt/tags/tag258.xml><?xml version="1.0" encoding="utf-8"?>
<p:tagLst xmlns:a="http://schemas.openxmlformats.org/drawingml/2006/main" xmlns:r="http://schemas.openxmlformats.org/officeDocument/2006/relationships" xmlns:p="http://schemas.openxmlformats.org/presentationml/2006/main">
  <p:tag name="HIGHLIGHTER" val="false"/>
</p:tagLst>
</file>

<file path=ppt/tags/tag259.xml><?xml version="1.0" encoding="utf-8"?>
<p:tagLst xmlns:a="http://schemas.openxmlformats.org/drawingml/2006/main" xmlns:r="http://schemas.openxmlformats.org/officeDocument/2006/relationships" xmlns:p="http://schemas.openxmlformats.org/presentationml/2006/main">
  <p:tag name="HIGHLIGHTER" val="false"/>
</p:tagLst>
</file>

<file path=ppt/tags/tag260.xml><?xml version="1.0" encoding="utf-8"?>
<p:tagLst xmlns:a="http://schemas.openxmlformats.org/drawingml/2006/main" xmlns:r="http://schemas.openxmlformats.org/officeDocument/2006/relationships" xmlns:p="http://schemas.openxmlformats.org/presentationml/2006/main">
  <p:tag name="HIGHLIGHTER" val="false"/>
</p:tagLst>
</file>

<file path=ppt/tags/tag261.xml><?xml version="1.0" encoding="utf-8"?>
<p:tagLst xmlns:a="http://schemas.openxmlformats.org/drawingml/2006/main" xmlns:r="http://schemas.openxmlformats.org/officeDocument/2006/relationships" xmlns:p="http://schemas.openxmlformats.org/presentationml/2006/main">
  <p:tag name="HIGHLIGHTER" val="false"/>
</p:tagLst>
</file>

<file path=ppt/tags/tag262.xml><?xml version="1.0" encoding="utf-8"?>
<p:tagLst xmlns:a="http://schemas.openxmlformats.org/drawingml/2006/main" xmlns:r="http://schemas.openxmlformats.org/officeDocument/2006/relationships" xmlns:p="http://schemas.openxmlformats.org/presentationml/2006/main">
  <p:tag name="HIGHLIGHTER" val="false"/>
</p:tagLst>
</file>

<file path=ppt/tags/tag263.xml><?xml version="1.0" encoding="utf-8"?>
<p:tagLst xmlns:a="http://schemas.openxmlformats.org/drawingml/2006/main" xmlns:r="http://schemas.openxmlformats.org/officeDocument/2006/relationships" xmlns:p="http://schemas.openxmlformats.org/presentationml/2006/main">
  <p:tag name="HIGHLIGHTER" val="false"/>
</p:tagLst>
</file>

<file path=ppt/tags/tag264.xml><?xml version="1.0" encoding="utf-8"?>
<p:tagLst xmlns:a="http://schemas.openxmlformats.org/drawingml/2006/main" xmlns:r="http://schemas.openxmlformats.org/officeDocument/2006/relationships" xmlns:p="http://schemas.openxmlformats.org/presentationml/2006/main">
  <p:tag name="HIGHLIGHTER" val="false"/>
</p:tagLst>
</file>

<file path=ppt/tags/tag265.xml><?xml version="1.0" encoding="utf-8"?>
<p:tagLst xmlns:a="http://schemas.openxmlformats.org/drawingml/2006/main" xmlns:r="http://schemas.openxmlformats.org/officeDocument/2006/relationships" xmlns:p="http://schemas.openxmlformats.org/presentationml/2006/main">
  <p:tag name="HIGHLIGHTER" val="false"/>
</p:tagLst>
</file>

<file path=ppt/tags/tag266.xml><?xml version="1.0" encoding="utf-8"?>
<p:tagLst xmlns:a="http://schemas.openxmlformats.org/drawingml/2006/main" xmlns:r="http://schemas.openxmlformats.org/officeDocument/2006/relationships" xmlns:p="http://schemas.openxmlformats.org/presentationml/2006/main">
  <p:tag name="HIGHLIGHTER" val="false"/>
</p:tagLst>
</file>

<file path=ppt/tags/tag267.xml><?xml version="1.0" encoding="utf-8"?>
<p:tagLst xmlns:a="http://schemas.openxmlformats.org/drawingml/2006/main" xmlns:r="http://schemas.openxmlformats.org/officeDocument/2006/relationships" xmlns:p="http://schemas.openxmlformats.org/presentationml/2006/main">
  <p:tag name="HIGHLIGHTER" val="false"/>
</p:tagLst>
</file>

<file path=ppt/tags/tag268.xml><?xml version="1.0" encoding="utf-8"?>
<p:tagLst xmlns:a="http://schemas.openxmlformats.org/drawingml/2006/main" xmlns:r="http://schemas.openxmlformats.org/officeDocument/2006/relationships" xmlns:p="http://schemas.openxmlformats.org/presentationml/2006/main">
  <p:tag name="HIGHLIGHTER" val="false"/>
</p:tagLst>
</file>

<file path=ppt/tags/tag269.xml><?xml version="1.0" encoding="utf-8"?>
<p:tagLst xmlns:a="http://schemas.openxmlformats.org/drawingml/2006/main" xmlns:r="http://schemas.openxmlformats.org/officeDocument/2006/relationships" xmlns:p="http://schemas.openxmlformats.org/presentationml/2006/main">
  <p:tag name="HIGHLIGHTER" val="false"/>
</p:tagLst>
</file>

<file path=ppt/tags/tag270.xml><?xml version="1.0" encoding="utf-8"?>
<p:tagLst xmlns:a="http://schemas.openxmlformats.org/drawingml/2006/main" xmlns:r="http://schemas.openxmlformats.org/officeDocument/2006/relationships" xmlns:p="http://schemas.openxmlformats.org/presentationml/2006/main">
  <p:tag name="HIGHLIGHTER" val="false"/>
</p:tagLst>
</file>

<file path=ppt/tags/tag271.xml><?xml version="1.0" encoding="utf-8"?>
<p:tagLst xmlns:a="http://schemas.openxmlformats.org/drawingml/2006/main" xmlns:r="http://schemas.openxmlformats.org/officeDocument/2006/relationships" xmlns:p="http://schemas.openxmlformats.org/presentationml/2006/main">
  <p:tag name="HIGHLIGHTER" val="false"/>
</p:tagLst>
</file>

<file path=ppt/tags/tag272.xml><?xml version="1.0" encoding="utf-8"?>
<p:tagLst xmlns:a="http://schemas.openxmlformats.org/drawingml/2006/main" xmlns:r="http://schemas.openxmlformats.org/officeDocument/2006/relationships" xmlns:p="http://schemas.openxmlformats.org/presentationml/2006/main">
  <p:tag name="HIGHLIGHTER" val="false"/>
</p:tagLst>
</file>

<file path=ppt/tags/tag273.xml><?xml version="1.0" encoding="utf-8"?>
<p:tagLst xmlns:a="http://schemas.openxmlformats.org/drawingml/2006/main" xmlns:r="http://schemas.openxmlformats.org/officeDocument/2006/relationships" xmlns:p="http://schemas.openxmlformats.org/presentationml/2006/main">
  <p:tag name="HIGHLIGHTER" val="false"/>
</p:tagLst>
</file>

<file path=ppt/tags/tag274.xml><?xml version="1.0" encoding="utf-8"?>
<p:tagLst xmlns:a="http://schemas.openxmlformats.org/drawingml/2006/main" xmlns:r="http://schemas.openxmlformats.org/officeDocument/2006/relationships" xmlns:p="http://schemas.openxmlformats.org/presentationml/2006/main">
  <p:tag name="HIGHLIGHTER" val="false"/>
</p:tagLst>
</file>

<file path=ppt/tags/tag275.xml><?xml version="1.0" encoding="utf-8"?>
<p:tagLst xmlns:a="http://schemas.openxmlformats.org/drawingml/2006/main" xmlns:r="http://schemas.openxmlformats.org/officeDocument/2006/relationships" xmlns:p="http://schemas.openxmlformats.org/presentationml/2006/main">
  <p:tag name="HIGHLIGHTER" val="false"/>
</p:tagLst>
</file>

<file path=ppt/tags/tag276.xml><?xml version="1.0" encoding="utf-8"?>
<p:tagLst xmlns:a="http://schemas.openxmlformats.org/drawingml/2006/main" xmlns:r="http://schemas.openxmlformats.org/officeDocument/2006/relationships" xmlns:p="http://schemas.openxmlformats.org/presentationml/2006/main">
  <p:tag name="HIGHLIGHTER" val="false"/>
</p:tagLst>
</file>

<file path=ppt/tags/tag277.xml><?xml version="1.0" encoding="utf-8"?>
<p:tagLst xmlns:a="http://schemas.openxmlformats.org/drawingml/2006/main" xmlns:r="http://schemas.openxmlformats.org/officeDocument/2006/relationships" xmlns:p="http://schemas.openxmlformats.org/presentationml/2006/main">
  <p:tag name="HIGHLIGHTER" val="false"/>
</p:tagLst>
</file>

<file path=ppt/tags/tag278.xml><?xml version="1.0" encoding="utf-8"?>
<p:tagLst xmlns:a="http://schemas.openxmlformats.org/drawingml/2006/main" xmlns:r="http://schemas.openxmlformats.org/officeDocument/2006/relationships" xmlns:p="http://schemas.openxmlformats.org/presentationml/2006/main">
  <p:tag name="HIGHLIGHTER" val="false"/>
</p:tagLst>
</file>

<file path=ppt/tags/tag279.xml><?xml version="1.0" encoding="utf-8"?>
<p:tagLst xmlns:a="http://schemas.openxmlformats.org/drawingml/2006/main" xmlns:r="http://schemas.openxmlformats.org/officeDocument/2006/relationships" xmlns:p="http://schemas.openxmlformats.org/presentationml/2006/main">
  <p:tag name="HIGHLIGHTER" val="false"/>
</p:tagLst>
</file>

<file path=ppt/tags/tag280.xml><?xml version="1.0" encoding="utf-8"?>
<p:tagLst xmlns:a="http://schemas.openxmlformats.org/drawingml/2006/main" xmlns:r="http://schemas.openxmlformats.org/officeDocument/2006/relationships" xmlns:p="http://schemas.openxmlformats.org/presentationml/2006/main">
  <p:tag name="HIGHLIGHTER" val="false"/>
</p:tagLst>
</file>

<file path=ppt/tags/tag281.xml><?xml version="1.0" encoding="utf-8"?>
<p:tagLst xmlns:a="http://schemas.openxmlformats.org/drawingml/2006/main" xmlns:r="http://schemas.openxmlformats.org/officeDocument/2006/relationships" xmlns:p="http://schemas.openxmlformats.org/presentationml/2006/main">
  <p:tag name="HIGHLIGHTER" val="false"/>
</p:tagLst>
</file>

<file path=ppt/tags/tag282.xml><?xml version="1.0" encoding="utf-8"?>
<p:tagLst xmlns:a="http://schemas.openxmlformats.org/drawingml/2006/main" xmlns:r="http://schemas.openxmlformats.org/officeDocument/2006/relationships" xmlns:p="http://schemas.openxmlformats.org/presentationml/2006/main">
  <p:tag name="HIGHLIGHTER" val="false"/>
</p:tagLst>
</file>

<file path=ppt/tags/tag283.xml><?xml version="1.0" encoding="utf-8"?>
<p:tagLst xmlns:a="http://schemas.openxmlformats.org/drawingml/2006/main" xmlns:r="http://schemas.openxmlformats.org/officeDocument/2006/relationships" xmlns:p="http://schemas.openxmlformats.org/presentationml/2006/main">
  <p:tag name="HIGHLIGHTER" val="false"/>
</p:tagLst>
</file>

<file path=ppt/tags/tag284.xml><?xml version="1.0" encoding="utf-8"?>
<p:tagLst xmlns:a="http://schemas.openxmlformats.org/drawingml/2006/main" xmlns:r="http://schemas.openxmlformats.org/officeDocument/2006/relationships" xmlns:p="http://schemas.openxmlformats.org/presentationml/2006/main">
  <p:tag name="HIGHLIGHTER" val="false"/>
</p:tagLst>
</file>

<file path=ppt/tags/tag285.xml><?xml version="1.0" encoding="utf-8"?>
<p:tagLst xmlns:a="http://schemas.openxmlformats.org/drawingml/2006/main" xmlns:r="http://schemas.openxmlformats.org/officeDocument/2006/relationships" xmlns:p="http://schemas.openxmlformats.org/presentationml/2006/main">
  <p:tag name="HIGHLIGHTER" val="false"/>
</p:tagLst>
</file>

<file path=ppt/tags/tag286.xml><?xml version="1.0" encoding="utf-8"?>
<p:tagLst xmlns:a="http://schemas.openxmlformats.org/drawingml/2006/main" xmlns:r="http://schemas.openxmlformats.org/officeDocument/2006/relationships" xmlns:p="http://schemas.openxmlformats.org/presentationml/2006/main">
  <p:tag name="HIGHLIGHTER" val="false"/>
</p:tagLst>
</file>

<file path=ppt/tags/tag287.xml><?xml version="1.0" encoding="utf-8"?>
<p:tagLst xmlns:a="http://schemas.openxmlformats.org/drawingml/2006/main" xmlns:r="http://schemas.openxmlformats.org/officeDocument/2006/relationships" xmlns:p="http://schemas.openxmlformats.org/presentationml/2006/main">
  <p:tag name="HIGHLIGHTER" val="false"/>
</p:tagLst>
</file>

<file path=ppt/tags/tag288.xml><?xml version="1.0" encoding="utf-8"?>
<p:tagLst xmlns:a="http://schemas.openxmlformats.org/drawingml/2006/main" xmlns:r="http://schemas.openxmlformats.org/officeDocument/2006/relationships" xmlns:p="http://schemas.openxmlformats.org/presentationml/2006/main">
  <p:tag name="HIGHLIGHTER" val="false"/>
</p:tagLst>
</file>

<file path=ppt/tags/tag289.xml><?xml version="1.0" encoding="utf-8"?>
<p:tagLst xmlns:a="http://schemas.openxmlformats.org/drawingml/2006/main" xmlns:r="http://schemas.openxmlformats.org/officeDocument/2006/relationships" xmlns:p="http://schemas.openxmlformats.org/presentationml/2006/main">
  <p:tag name="HIGHLIGHTER" val="false"/>
</p:tagLst>
</file>

<file path=ppt/tags/tag290.xml><?xml version="1.0" encoding="utf-8"?>
<p:tagLst xmlns:a="http://schemas.openxmlformats.org/drawingml/2006/main" xmlns:r="http://schemas.openxmlformats.org/officeDocument/2006/relationships" xmlns:p="http://schemas.openxmlformats.org/presentationml/2006/main">
  <p:tag name="HIGHLIGHTER" val="false"/>
</p:tagLst>
</file>

<file path=ppt/tags/tag291.xml><?xml version="1.0" encoding="utf-8"?>
<p:tagLst xmlns:a="http://schemas.openxmlformats.org/drawingml/2006/main" xmlns:r="http://schemas.openxmlformats.org/officeDocument/2006/relationships" xmlns:p="http://schemas.openxmlformats.org/presentationml/2006/main">
  <p:tag name="HIGHLIGHTER" val="false"/>
</p:tagLst>
</file>

<file path=ppt/tags/tag292.xml><?xml version="1.0" encoding="utf-8"?>
<p:tagLst xmlns:a="http://schemas.openxmlformats.org/drawingml/2006/main" xmlns:r="http://schemas.openxmlformats.org/officeDocument/2006/relationships" xmlns:p="http://schemas.openxmlformats.org/presentationml/2006/main">
  <p:tag name="HIGHLIGHTER" val="false"/>
</p:tagLst>
</file>

<file path=ppt/tags/tag293.xml><?xml version="1.0" encoding="utf-8"?>
<p:tagLst xmlns:a="http://schemas.openxmlformats.org/drawingml/2006/main" xmlns:r="http://schemas.openxmlformats.org/officeDocument/2006/relationships" xmlns:p="http://schemas.openxmlformats.org/presentationml/2006/main">
  <p:tag name="HIGHLIGHTER" val="false"/>
</p:tagLst>
</file>

<file path=ppt/tags/tag294.xml><?xml version="1.0" encoding="utf-8"?>
<p:tagLst xmlns:a="http://schemas.openxmlformats.org/drawingml/2006/main" xmlns:r="http://schemas.openxmlformats.org/officeDocument/2006/relationships" xmlns:p="http://schemas.openxmlformats.org/presentationml/2006/main">
  <p:tag name="HIGHLIGHTER" val="false"/>
</p:tagLst>
</file>

<file path=ppt/tags/tag295.xml><?xml version="1.0" encoding="utf-8"?>
<p:tagLst xmlns:a="http://schemas.openxmlformats.org/drawingml/2006/main" xmlns:r="http://schemas.openxmlformats.org/officeDocument/2006/relationships" xmlns:p="http://schemas.openxmlformats.org/presentationml/2006/main">
  <p:tag name="HIGHLIGHTER" val="false"/>
</p:tagLst>
</file>

<file path=ppt/tags/tag296.xml><?xml version="1.0" encoding="utf-8"?>
<p:tagLst xmlns:a="http://schemas.openxmlformats.org/drawingml/2006/main" xmlns:r="http://schemas.openxmlformats.org/officeDocument/2006/relationships" xmlns:p="http://schemas.openxmlformats.org/presentationml/2006/main">
  <p:tag name="HIGHLIGHTER" val="false"/>
</p:tagLst>
</file>

<file path=ppt/tags/tag297.xml><?xml version="1.0" encoding="utf-8"?>
<p:tagLst xmlns:a="http://schemas.openxmlformats.org/drawingml/2006/main" xmlns:r="http://schemas.openxmlformats.org/officeDocument/2006/relationships" xmlns:p="http://schemas.openxmlformats.org/presentationml/2006/main">
  <p:tag name="HIGHLIGHTER" val="false"/>
</p:tagLst>
</file>

<file path=ppt/tags/tag298.xml><?xml version="1.0" encoding="utf-8"?>
<p:tagLst xmlns:a="http://schemas.openxmlformats.org/drawingml/2006/main" xmlns:r="http://schemas.openxmlformats.org/officeDocument/2006/relationships" xmlns:p="http://schemas.openxmlformats.org/presentationml/2006/main">
  <p:tag name="HIGHLIGHTER" val="false"/>
</p:tagLst>
</file>

<file path=ppt/tags/tag299.xml><?xml version="1.0" encoding="utf-8"?>
<p:tagLst xmlns:a="http://schemas.openxmlformats.org/drawingml/2006/main" xmlns:r="http://schemas.openxmlformats.org/officeDocument/2006/relationships" xmlns:p="http://schemas.openxmlformats.org/presentationml/2006/main">
  <p:tag name="HIGHLIGHTER" val="false"/>
</p:tagLst>
</file>

<file path=ppt/tags/tag300.xml><?xml version="1.0" encoding="utf-8"?>
<p:tagLst xmlns:a="http://schemas.openxmlformats.org/drawingml/2006/main" xmlns:r="http://schemas.openxmlformats.org/officeDocument/2006/relationships" xmlns:p="http://schemas.openxmlformats.org/presentationml/2006/main">
  <p:tag name="HIGHLIGHTER" val="false"/>
</p:tagLst>
</file>

<file path=ppt/tags/tag301.xml><?xml version="1.0" encoding="utf-8"?>
<p:tagLst xmlns:a="http://schemas.openxmlformats.org/drawingml/2006/main" xmlns:r="http://schemas.openxmlformats.org/officeDocument/2006/relationships" xmlns:p="http://schemas.openxmlformats.org/presentationml/2006/main">
  <p:tag name="HIGHLIGHTER" val="false"/>
</p:tagLst>
</file>

<file path=ppt/tags/tag302.xml><?xml version="1.0" encoding="utf-8"?>
<p:tagLst xmlns:a="http://schemas.openxmlformats.org/drawingml/2006/main" xmlns:r="http://schemas.openxmlformats.org/officeDocument/2006/relationships" xmlns:p="http://schemas.openxmlformats.org/presentationml/2006/main">
  <p:tag name="HIGHLIGHTER" val="false"/>
</p:tagLst>
</file>

<file path=ppt/tags/tag303.xml><?xml version="1.0" encoding="utf-8"?>
<p:tagLst xmlns:a="http://schemas.openxmlformats.org/drawingml/2006/main" xmlns:r="http://schemas.openxmlformats.org/officeDocument/2006/relationships" xmlns:p="http://schemas.openxmlformats.org/presentationml/2006/main">
  <p:tag name="HIGHLIGHTER" val="false"/>
</p:tagLst>
</file>

<file path=ppt/tags/tag304.xml><?xml version="1.0" encoding="utf-8"?>
<p:tagLst xmlns:a="http://schemas.openxmlformats.org/drawingml/2006/main" xmlns:r="http://schemas.openxmlformats.org/officeDocument/2006/relationships" xmlns:p="http://schemas.openxmlformats.org/presentationml/2006/main">
  <p:tag name="HIGHLIGHTER" val="false"/>
</p:tagLst>
</file>

<file path=ppt/tags/tag305.xml><?xml version="1.0" encoding="utf-8"?>
<p:tagLst xmlns:a="http://schemas.openxmlformats.org/drawingml/2006/main" xmlns:r="http://schemas.openxmlformats.org/officeDocument/2006/relationships" xmlns:p="http://schemas.openxmlformats.org/presentationml/2006/main">
  <p:tag name="HIGHLIGHTER" val="false"/>
</p:tagLst>
</file>

<file path=ppt/tags/tag306.xml><?xml version="1.0" encoding="utf-8"?>
<p:tagLst xmlns:a="http://schemas.openxmlformats.org/drawingml/2006/main" xmlns:r="http://schemas.openxmlformats.org/officeDocument/2006/relationships" xmlns:p="http://schemas.openxmlformats.org/presentationml/2006/main">
  <p:tag name="HIGHLIGHTER" val="false"/>
</p:tagLst>
</file>

<file path=ppt/tags/tag307.xml><?xml version="1.0" encoding="utf-8"?>
<p:tagLst xmlns:a="http://schemas.openxmlformats.org/drawingml/2006/main" xmlns:r="http://schemas.openxmlformats.org/officeDocument/2006/relationships" xmlns:p="http://schemas.openxmlformats.org/presentationml/2006/main">
  <p:tag name="HIGHLIGHTER" val="false"/>
</p:tagLst>
</file>

<file path=ppt/tags/tag308.xml><?xml version="1.0" encoding="utf-8"?>
<p:tagLst xmlns:a="http://schemas.openxmlformats.org/drawingml/2006/main" xmlns:r="http://schemas.openxmlformats.org/officeDocument/2006/relationships" xmlns:p="http://schemas.openxmlformats.org/presentationml/2006/main">
  <p:tag name="HIGHLIGHTER" val="false"/>
</p:tagLst>
</file>

<file path=ppt/tags/tag309.xml><?xml version="1.0" encoding="utf-8"?>
<p:tagLst xmlns:a="http://schemas.openxmlformats.org/drawingml/2006/main" xmlns:r="http://schemas.openxmlformats.org/officeDocument/2006/relationships" xmlns:p="http://schemas.openxmlformats.org/presentationml/2006/main">
  <p:tag name="HIGHLIGHTER" val="false"/>
</p:tagLst>
</file>

<file path=ppt/tags/tag310.xml><?xml version="1.0" encoding="utf-8"?>
<p:tagLst xmlns:a="http://schemas.openxmlformats.org/drawingml/2006/main" xmlns:r="http://schemas.openxmlformats.org/officeDocument/2006/relationships" xmlns:p="http://schemas.openxmlformats.org/presentationml/2006/main">
  <p:tag name="HIGHLIGHTER" val="false"/>
</p:tagLst>
</file>

<file path=ppt/tags/tag311.xml><?xml version="1.0" encoding="utf-8"?>
<p:tagLst xmlns:a="http://schemas.openxmlformats.org/drawingml/2006/main" xmlns:r="http://schemas.openxmlformats.org/officeDocument/2006/relationships" xmlns:p="http://schemas.openxmlformats.org/presentationml/2006/main">
  <p:tag name="HIGHLIGHTER" val="false"/>
</p:tagLst>
</file>

<file path=ppt/tags/tag312.xml><?xml version="1.0" encoding="utf-8"?>
<p:tagLst xmlns:a="http://schemas.openxmlformats.org/drawingml/2006/main" xmlns:r="http://schemas.openxmlformats.org/officeDocument/2006/relationships" xmlns:p="http://schemas.openxmlformats.org/presentationml/2006/main">
  <p:tag name="HIGHLIGHTER" val="false"/>
</p:tagLst>
</file>

<file path=ppt/tags/tag313.xml><?xml version="1.0" encoding="utf-8"?>
<p:tagLst xmlns:a="http://schemas.openxmlformats.org/drawingml/2006/main" xmlns:r="http://schemas.openxmlformats.org/officeDocument/2006/relationships" xmlns:p="http://schemas.openxmlformats.org/presentationml/2006/main">
  <p:tag name="HIGHLIGHTER" val="false"/>
</p:tagLst>
</file>

<file path=ppt/tags/tag314.xml><?xml version="1.0" encoding="utf-8"?>
<p:tagLst xmlns:a="http://schemas.openxmlformats.org/drawingml/2006/main" xmlns:r="http://schemas.openxmlformats.org/officeDocument/2006/relationships" xmlns:p="http://schemas.openxmlformats.org/presentationml/2006/main">
  <p:tag name="HIGHLIGHTER" val="false"/>
</p:tagLst>
</file>

<file path=ppt/tags/tag315.xml><?xml version="1.0" encoding="utf-8"?>
<p:tagLst xmlns:a="http://schemas.openxmlformats.org/drawingml/2006/main" xmlns:r="http://schemas.openxmlformats.org/officeDocument/2006/relationships" xmlns:p="http://schemas.openxmlformats.org/presentationml/2006/main">
  <p:tag name="HIGHLIGHTER" val="false"/>
</p:tagLst>
</file>

<file path=ppt/tags/tag316.xml><?xml version="1.0" encoding="utf-8"?>
<p:tagLst xmlns:a="http://schemas.openxmlformats.org/drawingml/2006/main" xmlns:r="http://schemas.openxmlformats.org/officeDocument/2006/relationships" xmlns:p="http://schemas.openxmlformats.org/presentationml/2006/main">
  <p:tag name="HIGHLIGHTER" val="false"/>
</p:tagLst>
</file>

<file path=ppt/tags/tag317.xml><?xml version="1.0" encoding="utf-8"?>
<p:tagLst xmlns:a="http://schemas.openxmlformats.org/drawingml/2006/main" xmlns:r="http://schemas.openxmlformats.org/officeDocument/2006/relationships" xmlns:p="http://schemas.openxmlformats.org/presentationml/2006/main">
  <p:tag name="HIGHLIGHTER" val="false"/>
</p:tagLst>
</file>

<file path=ppt/tags/tag318.xml><?xml version="1.0" encoding="utf-8"?>
<p:tagLst xmlns:a="http://schemas.openxmlformats.org/drawingml/2006/main" xmlns:r="http://schemas.openxmlformats.org/officeDocument/2006/relationships" xmlns:p="http://schemas.openxmlformats.org/presentationml/2006/main">
  <p:tag name="HIGHLIGHTER" val="false"/>
</p:tagLst>
</file>

<file path=ppt/tags/tag319.xml><?xml version="1.0" encoding="utf-8"?>
<p:tagLst xmlns:a="http://schemas.openxmlformats.org/drawingml/2006/main" xmlns:r="http://schemas.openxmlformats.org/officeDocument/2006/relationships" xmlns:p="http://schemas.openxmlformats.org/presentationml/2006/main">
  <p:tag name="HIGHLIGHTER" val="false"/>
</p:tagLst>
</file>

<file path=ppt/tags/tag320.xml><?xml version="1.0" encoding="utf-8"?>
<p:tagLst xmlns:a="http://schemas.openxmlformats.org/drawingml/2006/main" xmlns:r="http://schemas.openxmlformats.org/officeDocument/2006/relationships" xmlns:p="http://schemas.openxmlformats.org/presentationml/2006/main">
  <p:tag name="HIGHLIGHTER" val="false"/>
</p:tagLst>
</file>

<file path=ppt/tags/tag321.xml><?xml version="1.0" encoding="utf-8"?>
<p:tagLst xmlns:a="http://schemas.openxmlformats.org/drawingml/2006/main" xmlns:r="http://schemas.openxmlformats.org/officeDocument/2006/relationships" xmlns:p="http://schemas.openxmlformats.org/presentationml/2006/main">
  <p:tag name="HIGHLIGHTER" val="false"/>
</p:tagLst>
</file>

<file path=ppt/tags/tag322.xml><?xml version="1.0" encoding="utf-8"?>
<p:tagLst xmlns:a="http://schemas.openxmlformats.org/drawingml/2006/main" xmlns:r="http://schemas.openxmlformats.org/officeDocument/2006/relationships" xmlns:p="http://schemas.openxmlformats.org/presentationml/2006/main">
  <p:tag name="HIGHLIGHTER" val="false"/>
</p:tagLst>
</file>

<file path=ppt/tags/tag323.xml><?xml version="1.0" encoding="utf-8"?>
<p:tagLst xmlns:a="http://schemas.openxmlformats.org/drawingml/2006/main" xmlns:r="http://schemas.openxmlformats.org/officeDocument/2006/relationships" xmlns:p="http://schemas.openxmlformats.org/presentationml/2006/main">
  <p:tag name="HIGHLIGHTER" val="false"/>
</p:tagLst>
</file>

<file path=ppt/tags/tag324.xml><?xml version="1.0" encoding="utf-8"?>
<p:tagLst xmlns:a="http://schemas.openxmlformats.org/drawingml/2006/main" xmlns:r="http://schemas.openxmlformats.org/officeDocument/2006/relationships" xmlns:p="http://schemas.openxmlformats.org/presentationml/2006/main">
  <p:tag name="HIGHLIGHTER" val="false"/>
</p:tagLst>
</file>

<file path=ppt/tags/tag325.xml><?xml version="1.0" encoding="utf-8"?>
<p:tagLst xmlns:a="http://schemas.openxmlformats.org/drawingml/2006/main" xmlns:r="http://schemas.openxmlformats.org/officeDocument/2006/relationships" xmlns:p="http://schemas.openxmlformats.org/presentationml/2006/main">
  <p:tag name="HIGHLIGHTER" val="false"/>
</p:tagLst>
</file>

<file path=ppt/tags/tag326.xml><?xml version="1.0" encoding="utf-8"?>
<p:tagLst xmlns:a="http://schemas.openxmlformats.org/drawingml/2006/main" xmlns:r="http://schemas.openxmlformats.org/officeDocument/2006/relationships" xmlns:p="http://schemas.openxmlformats.org/presentationml/2006/main">
  <p:tag name="HIGHLIGHTER" val="false"/>
</p:tagLst>
</file>

<file path=ppt/tags/tag327.xml><?xml version="1.0" encoding="utf-8"?>
<p:tagLst xmlns:a="http://schemas.openxmlformats.org/drawingml/2006/main" xmlns:r="http://schemas.openxmlformats.org/officeDocument/2006/relationships" xmlns:p="http://schemas.openxmlformats.org/presentationml/2006/main">
  <p:tag name="HIGHLIGHTER" val="false"/>
</p:tagLst>
</file>

<file path=ppt/tags/tag328.xml><?xml version="1.0" encoding="utf-8"?>
<p:tagLst xmlns:a="http://schemas.openxmlformats.org/drawingml/2006/main" xmlns:r="http://schemas.openxmlformats.org/officeDocument/2006/relationships" xmlns:p="http://schemas.openxmlformats.org/presentationml/2006/main">
  <p:tag name="HIGHLIGHTER" val="false"/>
</p:tagLst>
</file>

<file path=ppt/tags/tag329.xml><?xml version="1.0" encoding="utf-8"?>
<p:tagLst xmlns:a="http://schemas.openxmlformats.org/drawingml/2006/main" xmlns:r="http://schemas.openxmlformats.org/officeDocument/2006/relationships" xmlns:p="http://schemas.openxmlformats.org/presentationml/2006/main">
  <p:tag name="HIGHLIGHTER" val="false"/>
</p:tagLst>
</file>

<file path=ppt/tags/tag330.xml><?xml version="1.0" encoding="utf-8"?>
<p:tagLst xmlns:a="http://schemas.openxmlformats.org/drawingml/2006/main" xmlns:r="http://schemas.openxmlformats.org/officeDocument/2006/relationships" xmlns:p="http://schemas.openxmlformats.org/presentationml/2006/main">
  <p:tag name="HIGHLIGHTER" val="false"/>
</p:tagLst>
</file>

<file path=ppt/tags/tag331.xml><?xml version="1.0" encoding="utf-8"?>
<p:tagLst xmlns:a="http://schemas.openxmlformats.org/drawingml/2006/main" xmlns:r="http://schemas.openxmlformats.org/officeDocument/2006/relationships" xmlns:p="http://schemas.openxmlformats.org/presentationml/2006/main">
  <p:tag name="HIGHLIGHTER" val="false"/>
</p:tagLst>
</file>

<file path=ppt/tags/tag332.xml><?xml version="1.0" encoding="utf-8"?>
<p:tagLst xmlns:a="http://schemas.openxmlformats.org/drawingml/2006/main" xmlns:r="http://schemas.openxmlformats.org/officeDocument/2006/relationships" xmlns:p="http://schemas.openxmlformats.org/presentationml/2006/main">
  <p:tag name="HIGHLIGHTER" val="false"/>
</p:tagLst>
</file>

<file path=ppt/tags/tag333.xml><?xml version="1.0" encoding="utf-8"?>
<p:tagLst xmlns:a="http://schemas.openxmlformats.org/drawingml/2006/main" xmlns:r="http://schemas.openxmlformats.org/officeDocument/2006/relationships" xmlns:p="http://schemas.openxmlformats.org/presentationml/2006/main">
  <p:tag name="HIGHLIGHTER" val="false"/>
</p:tagLst>
</file>

<file path=ppt/tags/tag334.xml><?xml version="1.0" encoding="utf-8"?>
<p:tagLst xmlns:a="http://schemas.openxmlformats.org/drawingml/2006/main" xmlns:r="http://schemas.openxmlformats.org/officeDocument/2006/relationships" xmlns:p="http://schemas.openxmlformats.org/presentationml/2006/main">
  <p:tag name="HIGHLIGHTER" val="false"/>
</p:tagLst>
</file>

<file path=ppt/tags/tag335.xml><?xml version="1.0" encoding="utf-8"?>
<p:tagLst xmlns:a="http://schemas.openxmlformats.org/drawingml/2006/main" xmlns:r="http://schemas.openxmlformats.org/officeDocument/2006/relationships" xmlns:p="http://schemas.openxmlformats.org/presentationml/2006/main">
  <p:tag name="HIGHLIGHTER" val="false"/>
</p:tagLst>
</file>

<file path=ppt/tags/tag336.xml><?xml version="1.0" encoding="utf-8"?>
<p:tagLst xmlns:a="http://schemas.openxmlformats.org/drawingml/2006/main" xmlns:r="http://schemas.openxmlformats.org/officeDocument/2006/relationships" xmlns:p="http://schemas.openxmlformats.org/presentationml/2006/main">
  <p:tag name="HIGHLIGHTER" val="false"/>
</p:tagLst>
</file>

<file path=ppt/tags/tag337.xml><?xml version="1.0" encoding="utf-8"?>
<p:tagLst xmlns:a="http://schemas.openxmlformats.org/drawingml/2006/main" xmlns:r="http://schemas.openxmlformats.org/officeDocument/2006/relationships" xmlns:p="http://schemas.openxmlformats.org/presentationml/2006/main">
  <p:tag name="HIGHLIGHTER" val="false"/>
</p:tagLst>
</file>

<file path=ppt/tags/tag338.xml><?xml version="1.0" encoding="utf-8"?>
<p:tagLst xmlns:a="http://schemas.openxmlformats.org/drawingml/2006/main" xmlns:r="http://schemas.openxmlformats.org/officeDocument/2006/relationships" xmlns:p="http://schemas.openxmlformats.org/presentationml/2006/main">
  <p:tag name="HIGHLIGHTER" val="false"/>
</p:tagLst>
</file>

<file path=ppt/tags/tag339.xml><?xml version="1.0" encoding="utf-8"?>
<p:tagLst xmlns:a="http://schemas.openxmlformats.org/drawingml/2006/main" xmlns:r="http://schemas.openxmlformats.org/officeDocument/2006/relationships" xmlns:p="http://schemas.openxmlformats.org/presentationml/2006/main">
  <p:tag name="HIGHLIGHTER" val="false"/>
</p:tagLst>
</file>

<file path=ppt/tags/tag340.xml><?xml version="1.0" encoding="utf-8"?>
<p:tagLst xmlns:a="http://schemas.openxmlformats.org/drawingml/2006/main" xmlns:r="http://schemas.openxmlformats.org/officeDocument/2006/relationships" xmlns:p="http://schemas.openxmlformats.org/presentationml/2006/main">
  <p:tag name="HIGHLIGHTER" val="false"/>
</p:tagLst>
</file>

<file path=ppt/tags/tag341.xml><?xml version="1.0" encoding="utf-8"?>
<p:tagLst xmlns:a="http://schemas.openxmlformats.org/drawingml/2006/main" xmlns:r="http://schemas.openxmlformats.org/officeDocument/2006/relationships" xmlns:p="http://schemas.openxmlformats.org/presentationml/2006/main">
  <p:tag name="HIGHLIGHTER" val="false"/>
</p:tagLst>
</file>

<file path=ppt/tags/tag342.xml><?xml version="1.0" encoding="utf-8"?>
<p:tagLst xmlns:a="http://schemas.openxmlformats.org/drawingml/2006/main" xmlns:r="http://schemas.openxmlformats.org/officeDocument/2006/relationships" xmlns:p="http://schemas.openxmlformats.org/presentationml/2006/main">
  <p:tag name="HIGHLIGHTER" val="false"/>
</p:tagLst>
</file>

<file path=ppt/tags/tag343.xml><?xml version="1.0" encoding="utf-8"?>
<p:tagLst xmlns:a="http://schemas.openxmlformats.org/drawingml/2006/main" xmlns:r="http://schemas.openxmlformats.org/officeDocument/2006/relationships" xmlns:p="http://schemas.openxmlformats.org/presentationml/2006/main">
  <p:tag name="HIGHLIGHTER" val="false"/>
</p:tagLst>
</file>

<file path=ppt/tags/tag344.xml><?xml version="1.0" encoding="utf-8"?>
<p:tagLst xmlns:a="http://schemas.openxmlformats.org/drawingml/2006/main" xmlns:r="http://schemas.openxmlformats.org/officeDocument/2006/relationships" xmlns:p="http://schemas.openxmlformats.org/presentationml/2006/main">
  <p:tag name="HIGHLIGHTER" val="false"/>
</p:tagLst>
</file>

<file path=ppt/tags/tag345.xml><?xml version="1.0" encoding="utf-8"?>
<p:tagLst xmlns:a="http://schemas.openxmlformats.org/drawingml/2006/main" xmlns:r="http://schemas.openxmlformats.org/officeDocument/2006/relationships" xmlns:p="http://schemas.openxmlformats.org/presentationml/2006/main">
  <p:tag name="HIGHLIGHTER" val="false"/>
</p:tagLst>
</file>

<file path=ppt/tags/tag346.xml><?xml version="1.0" encoding="utf-8"?>
<p:tagLst xmlns:a="http://schemas.openxmlformats.org/drawingml/2006/main" xmlns:r="http://schemas.openxmlformats.org/officeDocument/2006/relationships" xmlns:p="http://schemas.openxmlformats.org/presentationml/2006/main">
  <p:tag name="HIGHLIGHTER" val="false"/>
</p:tagLst>
</file>

<file path=ppt/tags/tag347.xml><?xml version="1.0" encoding="utf-8"?>
<p:tagLst xmlns:a="http://schemas.openxmlformats.org/drawingml/2006/main" xmlns:r="http://schemas.openxmlformats.org/officeDocument/2006/relationships" xmlns:p="http://schemas.openxmlformats.org/presentationml/2006/main">
  <p:tag name="HIGHLIGHTER" val="false"/>
</p:tagLst>
</file>

<file path=ppt/tags/tag348.xml><?xml version="1.0" encoding="utf-8"?>
<p:tagLst xmlns:a="http://schemas.openxmlformats.org/drawingml/2006/main" xmlns:r="http://schemas.openxmlformats.org/officeDocument/2006/relationships" xmlns:p="http://schemas.openxmlformats.org/presentationml/2006/main">
  <p:tag name="HIGHLIGHTER" val="false"/>
</p:tagLst>
</file>

<file path=ppt/tags/tag349.xml><?xml version="1.0" encoding="utf-8"?>
<p:tagLst xmlns:a="http://schemas.openxmlformats.org/drawingml/2006/main" xmlns:r="http://schemas.openxmlformats.org/officeDocument/2006/relationships" xmlns:p="http://schemas.openxmlformats.org/presentationml/2006/main">
  <p:tag name="HIGHLIGHTER" val="false"/>
</p:tagLst>
</file>

<file path=ppt/tags/tag350.xml><?xml version="1.0" encoding="utf-8"?>
<p:tagLst xmlns:a="http://schemas.openxmlformats.org/drawingml/2006/main" xmlns:r="http://schemas.openxmlformats.org/officeDocument/2006/relationships" xmlns:p="http://schemas.openxmlformats.org/presentationml/2006/main">
  <p:tag name="HIGHLIGHTER" val="false"/>
</p:tagLst>
</file>

<file path=ppt/tags/tag351.xml><?xml version="1.0" encoding="utf-8"?>
<p:tagLst xmlns:a="http://schemas.openxmlformats.org/drawingml/2006/main" xmlns:r="http://schemas.openxmlformats.org/officeDocument/2006/relationships" xmlns:p="http://schemas.openxmlformats.org/presentationml/2006/main">
  <p:tag name="HIGHLIGHTER" val="false"/>
</p:tagLst>
</file>

<file path=ppt/tags/tag352.xml><?xml version="1.0" encoding="utf-8"?>
<p:tagLst xmlns:a="http://schemas.openxmlformats.org/drawingml/2006/main" xmlns:r="http://schemas.openxmlformats.org/officeDocument/2006/relationships" xmlns:p="http://schemas.openxmlformats.org/presentationml/2006/main">
  <p:tag name="HIGHLIGHTER" val="false"/>
</p:tagLst>
</file>

<file path=ppt/tags/tag353.xml><?xml version="1.0" encoding="utf-8"?>
<p:tagLst xmlns:a="http://schemas.openxmlformats.org/drawingml/2006/main" xmlns:r="http://schemas.openxmlformats.org/officeDocument/2006/relationships" xmlns:p="http://schemas.openxmlformats.org/presentationml/2006/main">
  <p:tag name="HIGHLIGHTER" val="false"/>
</p:tagLst>
</file>

<file path=ppt/tags/tag354.xml><?xml version="1.0" encoding="utf-8"?>
<p:tagLst xmlns:a="http://schemas.openxmlformats.org/drawingml/2006/main" xmlns:r="http://schemas.openxmlformats.org/officeDocument/2006/relationships" xmlns:p="http://schemas.openxmlformats.org/presentationml/2006/main">
  <p:tag name="HIGHLIGHTER" val="false"/>
</p:tagLst>
</file>

<file path=ppt/tags/tag355.xml><?xml version="1.0" encoding="utf-8"?>
<p:tagLst xmlns:a="http://schemas.openxmlformats.org/drawingml/2006/main" xmlns:r="http://schemas.openxmlformats.org/officeDocument/2006/relationships" xmlns:p="http://schemas.openxmlformats.org/presentationml/2006/main">
  <p:tag name="HIGHLIGHTER" val="false"/>
</p:tagLst>
</file>

<file path=ppt/tags/tag356.xml><?xml version="1.0" encoding="utf-8"?>
<p:tagLst xmlns:a="http://schemas.openxmlformats.org/drawingml/2006/main" xmlns:r="http://schemas.openxmlformats.org/officeDocument/2006/relationships" xmlns:p="http://schemas.openxmlformats.org/presentationml/2006/main">
  <p:tag name="HIGHLIGHTER" val="false"/>
</p:tagLst>
</file>

<file path=ppt/tags/tag357.xml><?xml version="1.0" encoding="utf-8"?>
<p:tagLst xmlns:a="http://schemas.openxmlformats.org/drawingml/2006/main" xmlns:r="http://schemas.openxmlformats.org/officeDocument/2006/relationships" xmlns:p="http://schemas.openxmlformats.org/presentationml/2006/main">
  <p:tag name="HIGHLIGHTER" val="false"/>
</p:tagLst>
</file>

<file path=ppt/tags/tag358.xml><?xml version="1.0" encoding="utf-8"?>
<p:tagLst xmlns:a="http://schemas.openxmlformats.org/drawingml/2006/main" xmlns:r="http://schemas.openxmlformats.org/officeDocument/2006/relationships" xmlns:p="http://schemas.openxmlformats.org/presentationml/2006/main">
  <p:tag name="HIGHLIGHTER" val="false"/>
</p:tagLst>
</file>

<file path=ppt/tags/tag359.xml><?xml version="1.0" encoding="utf-8"?>
<p:tagLst xmlns:a="http://schemas.openxmlformats.org/drawingml/2006/main" xmlns:r="http://schemas.openxmlformats.org/officeDocument/2006/relationships" xmlns:p="http://schemas.openxmlformats.org/presentationml/2006/main">
  <p:tag name="HIGHLIGHTER" val="false"/>
</p:tagLst>
</file>

<file path=ppt/tags/tag360.xml><?xml version="1.0" encoding="utf-8"?>
<p:tagLst xmlns:a="http://schemas.openxmlformats.org/drawingml/2006/main" xmlns:r="http://schemas.openxmlformats.org/officeDocument/2006/relationships" xmlns:p="http://schemas.openxmlformats.org/presentationml/2006/main">
  <p:tag name="HIGHLIGHTER" val="false"/>
</p:tagLst>
</file>

<file path=ppt/tags/tag361.xml><?xml version="1.0" encoding="utf-8"?>
<p:tagLst xmlns:a="http://schemas.openxmlformats.org/drawingml/2006/main" xmlns:r="http://schemas.openxmlformats.org/officeDocument/2006/relationships" xmlns:p="http://schemas.openxmlformats.org/presentationml/2006/main">
  <p:tag name="HIGHLIGHTER" val="false"/>
</p:tagLst>
</file>

<file path=ppt/tags/tag362.xml><?xml version="1.0" encoding="utf-8"?>
<p:tagLst xmlns:a="http://schemas.openxmlformats.org/drawingml/2006/main" xmlns:r="http://schemas.openxmlformats.org/officeDocument/2006/relationships" xmlns:p="http://schemas.openxmlformats.org/presentationml/2006/main">
  <p:tag name="HIGHLIGHTER" val="false"/>
</p:tagLst>
</file>

<file path=ppt/tags/tag363.xml><?xml version="1.0" encoding="utf-8"?>
<p:tagLst xmlns:a="http://schemas.openxmlformats.org/drawingml/2006/main" xmlns:r="http://schemas.openxmlformats.org/officeDocument/2006/relationships" xmlns:p="http://schemas.openxmlformats.org/presentationml/2006/main">
  <p:tag name="HIGHLIGHTER" val="false"/>
</p:tagLst>
</file>

<file path=ppt/tags/tag364.xml><?xml version="1.0" encoding="utf-8"?>
<p:tagLst xmlns:a="http://schemas.openxmlformats.org/drawingml/2006/main" xmlns:r="http://schemas.openxmlformats.org/officeDocument/2006/relationships" xmlns:p="http://schemas.openxmlformats.org/presentationml/2006/main">
  <p:tag name="HIGHLIGHTER" val="false"/>
</p:tagLst>
</file>

<file path=ppt/tags/tag365.xml><?xml version="1.0" encoding="utf-8"?>
<p:tagLst xmlns:a="http://schemas.openxmlformats.org/drawingml/2006/main" xmlns:r="http://schemas.openxmlformats.org/officeDocument/2006/relationships" xmlns:p="http://schemas.openxmlformats.org/presentationml/2006/main">
  <p:tag name="HIGHLIGHTER" val="false"/>
</p:tagLst>
</file>

<file path=ppt/tags/tag366.xml><?xml version="1.0" encoding="utf-8"?>
<p:tagLst xmlns:a="http://schemas.openxmlformats.org/drawingml/2006/main" xmlns:r="http://schemas.openxmlformats.org/officeDocument/2006/relationships" xmlns:p="http://schemas.openxmlformats.org/presentationml/2006/main">
  <p:tag name="HIGHLIGHTER" val="false"/>
</p:tagLst>
</file>

<file path=ppt/tags/tag367.xml><?xml version="1.0" encoding="utf-8"?>
<p:tagLst xmlns:a="http://schemas.openxmlformats.org/drawingml/2006/main" xmlns:r="http://schemas.openxmlformats.org/officeDocument/2006/relationships" xmlns:p="http://schemas.openxmlformats.org/presentationml/2006/main">
  <p:tag name="HIGHLIGHTER" val="false"/>
</p:tagLst>
</file>

<file path=ppt/tags/tag368.xml><?xml version="1.0" encoding="utf-8"?>
<p:tagLst xmlns:a="http://schemas.openxmlformats.org/drawingml/2006/main" xmlns:r="http://schemas.openxmlformats.org/officeDocument/2006/relationships" xmlns:p="http://schemas.openxmlformats.org/presentationml/2006/main">
  <p:tag name="HIGHLIGHTER" val="false"/>
</p:tagLst>
</file>

<file path=ppt/tags/tag369.xml><?xml version="1.0" encoding="utf-8"?>
<p:tagLst xmlns:a="http://schemas.openxmlformats.org/drawingml/2006/main" xmlns:r="http://schemas.openxmlformats.org/officeDocument/2006/relationships" xmlns:p="http://schemas.openxmlformats.org/presentationml/2006/main">
  <p:tag name="HIGHLIGHTER" val="false"/>
</p:tagLst>
</file>

<file path=ppt/tags/tag370.xml><?xml version="1.0" encoding="utf-8"?>
<p:tagLst xmlns:a="http://schemas.openxmlformats.org/drawingml/2006/main" xmlns:r="http://schemas.openxmlformats.org/officeDocument/2006/relationships" xmlns:p="http://schemas.openxmlformats.org/presentationml/2006/main">
  <p:tag name="HIGHLIGHTER" val="false"/>
</p:tagLst>
</file>

<file path=ppt/tags/tag371.xml><?xml version="1.0" encoding="utf-8"?>
<p:tagLst xmlns:a="http://schemas.openxmlformats.org/drawingml/2006/main" xmlns:r="http://schemas.openxmlformats.org/officeDocument/2006/relationships" xmlns:p="http://schemas.openxmlformats.org/presentationml/2006/main">
  <p:tag name="HIGHLIGHTER" val="false"/>
</p:tagLst>
</file>

<file path=ppt/tags/tag372.xml><?xml version="1.0" encoding="utf-8"?>
<p:tagLst xmlns:a="http://schemas.openxmlformats.org/drawingml/2006/main" xmlns:r="http://schemas.openxmlformats.org/officeDocument/2006/relationships" xmlns:p="http://schemas.openxmlformats.org/presentationml/2006/main">
  <p:tag name="HIGHLIGHTER" val="false"/>
</p:tagLst>
</file>

<file path=ppt/tags/tag373.xml><?xml version="1.0" encoding="utf-8"?>
<p:tagLst xmlns:a="http://schemas.openxmlformats.org/drawingml/2006/main" xmlns:r="http://schemas.openxmlformats.org/officeDocument/2006/relationships" xmlns:p="http://schemas.openxmlformats.org/presentationml/2006/main">
  <p:tag name="HIGHLIGHTER" val="false"/>
</p:tagLst>
</file>

<file path=ppt/tags/tag374.xml><?xml version="1.0" encoding="utf-8"?>
<p:tagLst xmlns:a="http://schemas.openxmlformats.org/drawingml/2006/main" xmlns:r="http://schemas.openxmlformats.org/officeDocument/2006/relationships" xmlns:p="http://schemas.openxmlformats.org/presentationml/2006/main">
  <p:tag name="HIGHLIGHTER" val="false"/>
</p:tagLst>
</file>

<file path=ppt/tags/tag375.xml><?xml version="1.0" encoding="utf-8"?>
<p:tagLst xmlns:a="http://schemas.openxmlformats.org/drawingml/2006/main" xmlns:r="http://schemas.openxmlformats.org/officeDocument/2006/relationships" xmlns:p="http://schemas.openxmlformats.org/presentationml/2006/main">
  <p:tag name="HIGHLIGHTER" val="false"/>
</p:tagLst>
</file>

<file path=ppt/tags/tag376.xml><?xml version="1.0" encoding="utf-8"?>
<p:tagLst xmlns:a="http://schemas.openxmlformats.org/drawingml/2006/main" xmlns:r="http://schemas.openxmlformats.org/officeDocument/2006/relationships" xmlns:p="http://schemas.openxmlformats.org/presentationml/2006/main">
  <p:tag name="HIGHLIGHTER" val="false"/>
</p:tagLst>
</file>

<file path=ppt/tags/tag377.xml><?xml version="1.0" encoding="utf-8"?>
<p:tagLst xmlns:a="http://schemas.openxmlformats.org/drawingml/2006/main" xmlns:r="http://schemas.openxmlformats.org/officeDocument/2006/relationships" xmlns:p="http://schemas.openxmlformats.org/presentationml/2006/main">
  <p:tag name="HIGHLIGHTER" val="false"/>
</p:tagLst>
</file>

<file path=ppt/tags/tag378.xml><?xml version="1.0" encoding="utf-8"?>
<p:tagLst xmlns:a="http://schemas.openxmlformats.org/drawingml/2006/main" xmlns:r="http://schemas.openxmlformats.org/officeDocument/2006/relationships" xmlns:p="http://schemas.openxmlformats.org/presentationml/2006/main">
  <p:tag name="HIGHLIGHTER" val="false"/>
</p:tagLst>
</file>

<file path=ppt/tags/tag379.xml><?xml version="1.0" encoding="utf-8"?>
<p:tagLst xmlns:a="http://schemas.openxmlformats.org/drawingml/2006/main" xmlns:r="http://schemas.openxmlformats.org/officeDocument/2006/relationships" xmlns:p="http://schemas.openxmlformats.org/presentationml/2006/main">
  <p:tag name="HIGHLIGHTER" val="false"/>
</p:tagLst>
</file>

<file path=ppt/tags/tag380.xml><?xml version="1.0" encoding="utf-8"?>
<p:tagLst xmlns:a="http://schemas.openxmlformats.org/drawingml/2006/main" xmlns:r="http://schemas.openxmlformats.org/officeDocument/2006/relationships" xmlns:p="http://schemas.openxmlformats.org/presentationml/2006/main">
  <p:tag name="HIGHLIGHTER" val="false"/>
</p:tagLst>
</file>

<file path=ppt/tags/tag381.xml><?xml version="1.0" encoding="utf-8"?>
<p:tagLst xmlns:a="http://schemas.openxmlformats.org/drawingml/2006/main" xmlns:r="http://schemas.openxmlformats.org/officeDocument/2006/relationships" xmlns:p="http://schemas.openxmlformats.org/presentationml/2006/main">
  <p:tag name="HIGHLIGHTER" val="false"/>
</p:tagLst>
</file>

<file path=ppt/tags/tag382.xml><?xml version="1.0" encoding="utf-8"?>
<p:tagLst xmlns:a="http://schemas.openxmlformats.org/drawingml/2006/main" xmlns:r="http://schemas.openxmlformats.org/officeDocument/2006/relationships" xmlns:p="http://schemas.openxmlformats.org/presentationml/2006/main">
  <p:tag name="HIGHLIGHTER" val="false"/>
</p:tagLst>
</file>

<file path=ppt/tags/tag383.xml><?xml version="1.0" encoding="utf-8"?>
<p:tagLst xmlns:a="http://schemas.openxmlformats.org/drawingml/2006/main" xmlns:r="http://schemas.openxmlformats.org/officeDocument/2006/relationships" xmlns:p="http://schemas.openxmlformats.org/presentationml/2006/main">
  <p:tag name="HIGHLIGHTER" val="false"/>
</p:tagLst>
</file>

<file path=ppt/tags/tag384.xml><?xml version="1.0" encoding="utf-8"?>
<p:tagLst xmlns:a="http://schemas.openxmlformats.org/drawingml/2006/main" xmlns:r="http://schemas.openxmlformats.org/officeDocument/2006/relationships" xmlns:p="http://schemas.openxmlformats.org/presentationml/2006/main">
  <p:tag name="HIGHLIGHTER" val="false"/>
</p:tagLst>
</file>

<file path=ppt/tags/tag385.xml><?xml version="1.0" encoding="utf-8"?>
<p:tagLst xmlns:a="http://schemas.openxmlformats.org/drawingml/2006/main" xmlns:r="http://schemas.openxmlformats.org/officeDocument/2006/relationships" xmlns:p="http://schemas.openxmlformats.org/presentationml/2006/main">
  <p:tag name="HIGHLIGHTER" val="false"/>
</p:tagLst>
</file>

<file path=ppt/tags/tag386.xml><?xml version="1.0" encoding="utf-8"?>
<p:tagLst xmlns:a="http://schemas.openxmlformats.org/drawingml/2006/main" xmlns:r="http://schemas.openxmlformats.org/officeDocument/2006/relationships" xmlns:p="http://schemas.openxmlformats.org/presentationml/2006/main">
  <p:tag name="HIGHLIGHTER" val="false"/>
</p:tagLst>
</file>

<file path=ppt/tags/tag387.xml><?xml version="1.0" encoding="utf-8"?>
<p:tagLst xmlns:a="http://schemas.openxmlformats.org/drawingml/2006/main" xmlns:r="http://schemas.openxmlformats.org/officeDocument/2006/relationships" xmlns:p="http://schemas.openxmlformats.org/presentationml/2006/main">
  <p:tag name="HIGHLIGHTER" val="false"/>
</p:tagLst>
</file>

<file path=ppt/tags/tag388.xml><?xml version="1.0" encoding="utf-8"?>
<p:tagLst xmlns:a="http://schemas.openxmlformats.org/drawingml/2006/main" xmlns:r="http://schemas.openxmlformats.org/officeDocument/2006/relationships" xmlns:p="http://schemas.openxmlformats.org/presentationml/2006/main">
  <p:tag name="HIGHLIGHTER" val="false"/>
</p:tagLst>
</file>

<file path=ppt/tags/tag389.xml><?xml version="1.0" encoding="utf-8"?>
<p:tagLst xmlns:a="http://schemas.openxmlformats.org/drawingml/2006/main" xmlns:r="http://schemas.openxmlformats.org/officeDocument/2006/relationships" xmlns:p="http://schemas.openxmlformats.org/presentationml/2006/main">
  <p:tag name="HIGHLIGHTER" val="false"/>
</p:tagLst>
</file>

<file path=ppt/tags/tag390.xml><?xml version="1.0" encoding="utf-8"?>
<p:tagLst xmlns:a="http://schemas.openxmlformats.org/drawingml/2006/main" xmlns:r="http://schemas.openxmlformats.org/officeDocument/2006/relationships" xmlns:p="http://schemas.openxmlformats.org/presentationml/2006/main">
  <p:tag name="HIGHLIGHTER" val="false"/>
</p:tagLst>
</file>

<file path=ppt/tags/tag391.xml><?xml version="1.0" encoding="utf-8"?>
<p:tagLst xmlns:a="http://schemas.openxmlformats.org/drawingml/2006/main" xmlns:r="http://schemas.openxmlformats.org/officeDocument/2006/relationships" xmlns:p="http://schemas.openxmlformats.org/presentationml/2006/main">
  <p:tag name="HIGHLIGHTER" val="false"/>
</p:tagLst>
</file>

<file path=ppt/tags/tag392.xml><?xml version="1.0" encoding="utf-8"?>
<p:tagLst xmlns:a="http://schemas.openxmlformats.org/drawingml/2006/main" xmlns:r="http://schemas.openxmlformats.org/officeDocument/2006/relationships" xmlns:p="http://schemas.openxmlformats.org/presentationml/2006/main">
  <p:tag name="HIGHLIGHTER" val="false"/>
</p:tagLst>
</file>

<file path=ppt/tags/tag393.xml><?xml version="1.0" encoding="utf-8"?>
<p:tagLst xmlns:a="http://schemas.openxmlformats.org/drawingml/2006/main" xmlns:r="http://schemas.openxmlformats.org/officeDocument/2006/relationships" xmlns:p="http://schemas.openxmlformats.org/presentationml/2006/main">
  <p:tag name="HIGHLIGHTER" val="false"/>
</p:tagLst>
</file>

<file path=ppt/tags/tag394.xml><?xml version="1.0" encoding="utf-8"?>
<p:tagLst xmlns:a="http://schemas.openxmlformats.org/drawingml/2006/main" xmlns:r="http://schemas.openxmlformats.org/officeDocument/2006/relationships" xmlns:p="http://schemas.openxmlformats.org/presentationml/2006/main">
  <p:tag name="HIGHLIGHTER" val="false"/>
</p:tagLst>
</file>

<file path=ppt/tags/tag395.xml><?xml version="1.0" encoding="utf-8"?>
<p:tagLst xmlns:a="http://schemas.openxmlformats.org/drawingml/2006/main" xmlns:r="http://schemas.openxmlformats.org/officeDocument/2006/relationships" xmlns:p="http://schemas.openxmlformats.org/presentationml/2006/main">
  <p:tag name="HIGHLIGHTER" val="false"/>
</p:tagLst>
</file>

<file path=ppt/tags/tag396.xml><?xml version="1.0" encoding="utf-8"?>
<p:tagLst xmlns:a="http://schemas.openxmlformats.org/drawingml/2006/main" xmlns:r="http://schemas.openxmlformats.org/officeDocument/2006/relationships" xmlns:p="http://schemas.openxmlformats.org/presentationml/2006/main">
  <p:tag name="HIGHLIGHTER" val="false"/>
</p:tagLst>
</file>

<file path=ppt/tags/tag397.xml><?xml version="1.0" encoding="utf-8"?>
<p:tagLst xmlns:a="http://schemas.openxmlformats.org/drawingml/2006/main" xmlns:r="http://schemas.openxmlformats.org/officeDocument/2006/relationships" xmlns:p="http://schemas.openxmlformats.org/presentationml/2006/main">
  <p:tag name="HIGHLIGHTER" val="false"/>
</p:tagLst>
</file>

<file path=ppt/tags/tag398.xml><?xml version="1.0" encoding="utf-8"?>
<p:tagLst xmlns:a="http://schemas.openxmlformats.org/drawingml/2006/main" xmlns:r="http://schemas.openxmlformats.org/officeDocument/2006/relationships" xmlns:p="http://schemas.openxmlformats.org/presentationml/2006/main">
  <p:tag name="HIGHLIGHTER" val="false"/>
</p:tagLst>
</file>

<file path=ppt/tags/tag399.xml><?xml version="1.0" encoding="utf-8"?>
<p:tagLst xmlns:a="http://schemas.openxmlformats.org/drawingml/2006/main" xmlns:r="http://schemas.openxmlformats.org/officeDocument/2006/relationships" xmlns:p="http://schemas.openxmlformats.org/presentationml/2006/main">
  <p:tag name="HIGHLIGHTER" val="false"/>
</p:tagLst>
</file>

<file path=ppt/tags/tag400.xml><?xml version="1.0" encoding="utf-8"?>
<p:tagLst xmlns:a="http://schemas.openxmlformats.org/drawingml/2006/main" xmlns:r="http://schemas.openxmlformats.org/officeDocument/2006/relationships" xmlns:p="http://schemas.openxmlformats.org/presentationml/2006/main">
  <p:tag name="HIGHLIGHTER" val="false"/>
</p:tagLst>
</file>

<file path=ppt/tags/tag401.xml><?xml version="1.0" encoding="utf-8"?>
<p:tagLst xmlns:a="http://schemas.openxmlformats.org/drawingml/2006/main" xmlns:r="http://schemas.openxmlformats.org/officeDocument/2006/relationships" xmlns:p="http://schemas.openxmlformats.org/presentationml/2006/main">
  <p:tag name="HIGHLIGHTER" val="false"/>
</p:tagLst>
</file>

<file path=ppt/tags/tag402.xml><?xml version="1.0" encoding="utf-8"?>
<p:tagLst xmlns:a="http://schemas.openxmlformats.org/drawingml/2006/main" xmlns:r="http://schemas.openxmlformats.org/officeDocument/2006/relationships" xmlns:p="http://schemas.openxmlformats.org/presentationml/2006/main">
  <p:tag name="HIGHLIGHTER" val="false"/>
</p:tagLst>
</file>

<file path=ppt/tags/tag403.xml><?xml version="1.0" encoding="utf-8"?>
<p:tagLst xmlns:a="http://schemas.openxmlformats.org/drawingml/2006/main" xmlns:r="http://schemas.openxmlformats.org/officeDocument/2006/relationships" xmlns:p="http://schemas.openxmlformats.org/presentationml/2006/main">
  <p:tag name="HIGHLIGHTER" val="false"/>
</p:tagLst>
</file>

<file path=ppt/tags/tag404.xml><?xml version="1.0" encoding="utf-8"?>
<p:tagLst xmlns:a="http://schemas.openxmlformats.org/drawingml/2006/main" xmlns:r="http://schemas.openxmlformats.org/officeDocument/2006/relationships" xmlns:p="http://schemas.openxmlformats.org/presentationml/2006/main">
  <p:tag name="HIGHLIGHTER" val="false"/>
</p:tagLst>
</file>

<file path=ppt/tags/tag405.xml><?xml version="1.0" encoding="utf-8"?>
<p:tagLst xmlns:a="http://schemas.openxmlformats.org/drawingml/2006/main" xmlns:r="http://schemas.openxmlformats.org/officeDocument/2006/relationships" xmlns:p="http://schemas.openxmlformats.org/presentationml/2006/main">
  <p:tag name="HIGHLIGHTER" val="false"/>
</p:tagLst>
</file>

<file path=ppt/tags/tag406.xml><?xml version="1.0" encoding="utf-8"?>
<p:tagLst xmlns:a="http://schemas.openxmlformats.org/drawingml/2006/main" xmlns:r="http://schemas.openxmlformats.org/officeDocument/2006/relationships" xmlns:p="http://schemas.openxmlformats.org/presentationml/2006/main">
  <p:tag name="HIGHLIGHTER" val="false"/>
</p:tagLst>
</file>

<file path=ppt/tags/tag407.xml><?xml version="1.0" encoding="utf-8"?>
<p:tagLst xmlns:a="http://schemas.openxmlformats.org/drawingml/2006/main" xmlns:r="http://schemas.openxmlformats.org/officeDocument/2006/relationships" xmlns:p="http://schemas.openxmlformats.org/presentationml/2006/main">
  <p:tag name="HIGHLIGHTER" val="false"/>
</p:tagLst>
</file>

<file path=ppt/tags/tag408.xml><?xml version="1.0" encoding="utf-8"?>
<p:tagLst xmlns:a="http://schemas.openxmlformats.org/drawingml/2006/main" xmlns:r="http://schemas.openxmlformats.org/officeDocument/2006/relationships" xmlns:p="http://schemas.openxmlformats.org/presentationml/2006/main">
  <p:tag name="HIGHLIGHTER" val="false"/>
</p:tagLst>
</file>

<file path=ppt/tags/tag409.xml><?xml version="1.0" encoding="utf-8"?>
<p:tagLst xmlns:a="http://schemas.openxmlformats.org/drawingml/2006/main" xmlns:r="http://schemas.openxmlformats.org/officeDocument/2006/relationships" xmlns:p="http://schemas.openxmlformats.org/presentationml/2006/main">
  <p:tag name="HIGHLIGHTER" val="false"/>
</p:tagLst>
</file>

<file path=ppt/tags/tag410.xml><?xml version="1.0" encoding="utf-8"?>
<p:tagLst xmlns:a="http://schemas.openxmlformats.org/drawingml/2006/main" xmlns:r="http://schemas.openxmlformats.org/officeDocument/2006/relationships" xmlns:p="http://schemas.openxmlformats.org/presentationml/2006/main">
  <p:tag name="HIGHLIGHTER" val="false"/>
</p:tagLst>
</file>

<file path=ppt/tags/tag411.xml><?xml version="1.0" encoding="utf-8"?>
<p:tagLst xmlns:a="http://schemas.openxmlformats.org/drawingml/2006/main" xmlns:r="http://schemas.openxmlformats.org/officeDocument/2006/relationships" xmlns:p="http://schemas.openxmlformats.org/presentationml/2006/main">
  <p:tag name="HIGHLIGHTER" val="false"/>
</p:tagLst>
</file>

<file path=ppt/tags/tag412.xml><?xml version="1.0" encoding="utf-8"?>
<p:tagLst xmlns:a="http://schemas.openxmlformats.org/drawingml/2006/main" xmlns:r="http://schemas.openxmlformats.org/officeDocument/2006/relationships" xmlns:p="http://schemas.openxmlformats.org/presentationml/2006/main">
  <p:tag name="HIGHLIGHTER" val="false"/>
</p:tagLst>
</file>

<file path=ppt/tags/tag413.xml><?xml version="1.0" encoding="utf-8"?>
<p:tagLst xmlns:a="http://schemas.openxmlformats.org/drawingml/2006/main" xmlns:r="http://schemas.openxmlformats.org/officeDocument/2006/relationships" xmlns:p="http://schemas.openxmlformats.org/presentationml/2006/main">
  <p:tag name="HIGHLIGHTER" val="false"/>
</p:tagLst>
</file>

<file path=ppt/tags/tag414.xml><?xml version="1.0" encoding="utf-8"?>
<p:tagLst xmlns:a="http://schemas.openxmlformats.org/drawingml/2006/main" xmlns:r="http://schemas.openxmlformats.org/officeDocument/2006/relationships" xmlns:p="http://schemas.openxmlformats.org/presentationml/2006/main">
  <p:tag name="HIGHLIGHTER" val="false"/>
</p:tagLst>
</file>

<file path=ppt/tags/tag415.xml><?xml version="1.0" encoding="utf-8"?>
<p:tagLst xmlns:a="http://schemas.openxmlformats.org/drawingml/2006/main" xmlns:r="http://schemas.openxmlformats.org/officeDocument/2006/relationships" xmlns:p="http://schemas.openxmlformats.org/presentationml/2006/main">
  <p:tag name="HIGHLIGHTER" val="false"/>
</p:tagLst>
</file>

<file path=ppt/tags/tag416.xml><?xml version="1.0" encoding="utf-8"?>
<p:tagLst xmlns:a="http://schemas.openxmlformats.org/drawingml/2006/main" xmlns:r="http://schemas.openxmlformats.org/officeDocument/2006/relationships" xmlns:p="http://schemas.openxmlformats.org/presentationml/2006/main">
  <p:tag name="HIGHLIGHTER" val="false"/>
</p:tagLst>
</file>

<file path=ppt/tags/tag417.xml><?xml version="1.0" encoding="utf-8"?>
<p:tagLst xmlns:a="http://schemas.openxmlformats.org/drawingml/2006/main" xmlns:r="http://schemas.openxmlformats.org/officeDocument/2006/relationships" xmlns:p="http://schemas.openxmlformats.org/presentationml/2006/main">
  <p:tag name="HIGHLIGHTER" val="false"/>
</p:tagLst>
</file>

<file path=ppt/tags/tag418.xml><?xml version="1.0" encoding="utf-8"?>
<p:tagLst xmlns:a="http://schemas.openxmlformats.org/drawingml/2006/main" xmlns:r="http://schemas.openxmlformats.org/officeDocument/2006/relationships" xmlns:p="http://schemas.openxmlformats.org/presentationml/2006/main">
  <p:tag name="HIGHLIGHTER" val="false"/>
</p:tagLst>
</file>

<file path=ppt/tags/tag419.xml><?xml version="1.0" encoding="utf-8"?>
<p:tagLst xmlns:a="http://schemas.openxmlformats.org/drawingml/2006/main" xmlns:r="http://schemas.openxmlformats.org/officeDocument/2006/relationships" xmlns:p="http://schemas.openxmlformats.org/presentationml/2006/main">
  <p:tag name="HIGHLIGHTER" val="false"/>
</p:tagLst>
</file>

<file path=ppt/tags/tag420.xml><?xml version="1.0" encoding="utf-8"?>
<p:tagLst xmlns:a="http://schemas.openxmlformats.org/drawingml/2006/main" xmlns:r="http://schemas.openxmlformats.org/officeDocument/2006/relationships" xmlns:p="http://schemas.openxmlformats.org/presentationml/2006/main">
  <p:tag name="HIGHLIGHTER" val="false"/>
</p:tagLst>
</file>

<file path=ppt/tags/tag421.xml><?xml version="1.0" encoding="utf-8"?>
<p:tagLst xmlns:a="http://schemas.openxmlformats.org/drawingml/2006/main" xmlns:r="http://schemas.openxmlformats.org/officeDocument/2006/relationships" xmlns:p="http://schemas.openxmlformats.org/presentationml/2006/main">
  <p:tag name="HIGHLIGHTER" val="false"/>
</p:tagLst>
</file>

<file path=ppt/tags/tag422.xml><?xml version="1.0" encoding="utf-8"?>
<p:tagLst xmlns:a="http://schemas.openxmlformats.org/drawingml/2006/main" xmlns:r="http://schemas.openxmlformats.org/officeDocument/2006/relationships" xmlns:p="http://schemas.openxmlformats.org/presentationml/2006/main">
  <p:tag name="HIGHLIGHTER" val="false"/>
</p:tagLst>
</file>

<file path=ppt/tags/tag423.xml><?xml version="1.0" encoding="utf-8"?>
<p:tagLst xmlns:a="http://schemas.openxmlformats.org/drawingml/2006/main" xmlns:r="http://schemas.openxmlformats.org/officeDocument/2006/relationships" xmlns:p="http://schemas.openxmlformats.org/presentationml/2006/main">
  <p:tag name="HIGHLIGHTER" val="false"/>
</p:tagLst>
</file>

<file path=ppt/tags/tag424.xml><?xml version="1.0" encoding="utf-8"?>
<p:tagLst xmlns:a="http://schemas.openxmlformats.org/drawingml/2006/main" xmlns:r="http://schemas.openxmlformats.org/officeDocument/2006/relationships" xmlns:p="http://schemas.openxmlformats.org/presentationml/2006/main">
  <p:tag name="HIGHLIGHTER" val="false"/>
</p:tagLst>
</file>

<file path=ppt/tags/tag425.xml><?xml version="1.0" encoding="utf-8"?>
<p:tagLst xmlns:a="http://schemas.openxmlformats.org/drawingml/2006/main" xmlns:r="http://schemas.openxmlformats.org/officeDocument/2006/relationships" xmlns:p="http://schemas.openxmlformats.org/presentationml/2006/main">
  <p:tag name="HIGHLIGHTER" val="false"/>
</p:tagLst>
</file>

<file path=ppt/tags/tag426.xml><?xml version="1.0" encoding="utf-8"?>
<p:tagLst xmlns:a="http://schemas.openxmlformats.org/drawingml/2006/main" xmlns:r="http://schemas.openxmlformats.org/officeDocument/2006/relationships" xmlns:p="http://schemas.openxmlformats.org/presentationml/2006/main">
  <p:tag name="HIGHLIGHTER" val="false"/>
</p:tagLst>
</file>

<file path=ppt/tags/tag427.xml><?xml version="1.0" encoding="utf-8"?>
<p:tagLst xmlns:a="http://schemas.openxmlformats.org/drawingml/2006/main" xmlns:r="http://schemas.openxmlformats.org/officeDocument/2006/relationships" xmlns:p="http://schemas.openxmlformats.org/presentationml/2006/main">
  <p:tag name="HIGHLIGHTER" val="false"/>
</p:tagLst>
</file>

<file path=ppt/tags/tag428.xml><?xml version="1.0" encoding="utf-8"?>
<p:tagLst xmlns:a="http://schemas.openxmlformats.org/drawingml/2006/main" xmlns:r="http://schemas.openxmlformats.org/officeDocument/2006/relationships" xmlns:p="http://schemas.openxmlformats.org/presentationml/2006/main">
  <p:tag name="HIGHLIGHTER" val="false"/>
</p:tagLst>
</file>

<file path=ppt/tags/tag429.xml><?xml version="1.0" encoding="utf-8"?>
<p:tagLst xmlns:a="http://schemas.openxmlformats.org/drawingml/2006/main" xmlns:r="http://schemas.openxmlformats.org/officeDocument/2006/relationships" xmlns:p="http://schemas.openxmlformats.org/presentationml/2006/main">
  <p:tag name="HIGHLIGHTER" val="false"/>
</p:tagLst>
</file>

<file path=ppt/tags/tag430.xml><?xml version="1.0" encoding="utf-8"?>
<p:tagLst xmlns:a="http://schemas.openxmlformats.org/drawingml/2006/main" xmlns:r="http://schemas.openxmlformats.org/officeDocument/2006/relationships" xmlns:p="http://schemas.openxmlformats.org/presentationml/2006/main">
  <p:tag name="HIGHLIGHTER" val="false"/>
</p:tagLst>
</file>

<file path=ppt/tags/tag431.xml><?xml version="1.0" encoding="utf-8"?>
<p:tagLst xmlns:a="http://schemas.openxmlformats.org/drawingml/2006/main" xmlns:r="http://schemas.openxmlformats.org/officeDocument/2006/relationships" xmlns:p="http://schemas.openxmlformats.org/presentationml/2006/main">
  <p:tag name="HIGHLIGHTER" val="false"/>
</p:tagLst>
</file>

<file path=ppt/tags/tag432.xml><?xml version="1.0" encoding="utf-8"?>
<p:tagLst xmlns:a="http://schemas.openxmlformats.org/drawingml/2006/main" xmlns:r="http://schemas.openxmlformats.org/officeDocument/2006/relationships" xmlns:p="http://schemas.openxmlformats.org/presentationml/2006/main">
  <p:tag name="HIGHLIGHTER" val="false"/>
</p:tagLst>
</file>

<file path=ppt/tags/tag433.xml><?xml version="1.0" encoding="utf-8"?>
<p:tagLst xmlns:a="http://schemas.openxmlformats.org/drawingml/2006/main" xmlns:r="http://schemas.openxmlformats.org/officeDocument/2006/relationships" xmlns:p="http://schemas.openxmlformats.org/presentationml/2006/main">
  <p:tag name="HIGHLIGHTER" val="false"/>
</p:tagLst>
</file>

<file path=ppt/tags/tag434.xml><?xml version="1.0" encoding="utf-8"?>
<p:tagLst xmlns:a="http://schemas.openxmlformats.org/drawingml/2006/main" xmlns:r="http://schemas.openxmlformats.org/officeDocument/2006/relationships" xmlns:p="http://schemas.openxmlformats.org/presentationml/2006/main">
  <p:tag name="HIGHLIGHTER" val="false"/>
</p:tagLst>
</file>

<file path=ppt/tags/tag435.xml><?xml version="1.0" encoding="utf-8"?>
<p:tagLst xmlns:a="http://schemas.openxmlformats.org/drawingml/2006/main" xmlns:r="http://schemas.openxmlformats.org/officeDocument/2006/relationships" xmlns:p="http://schemas.openxmlformats.org/presentationml/2006/main">
  <p:tag name="HIGHLIGHTER" val="false"/>
</p:tagLst>
</file>

<file path=ppt/tags/tag436.xml><?xml version="1.0" encoding="utf-8"?>
<p:tagLst xmlns:a="http://schemas.openxmlformats.org/drawingml/2006/main" xmlns:r="http://schemas.openxmlformats.org/officeDocument/2006/relationships" xmlns:p="http://schemas.openxmlformats.org/presentationml/2006/main">
  <p:tag name="HIGHLIGHTER" val="false"/>
</p:tagLst>
</file>

<file path=ppt/tags/tag437.xml><?xml version="1.0" encoding="utf-8"?>
<p:tagLst xmlns:a="http://schemas.openxmlformats.org/drawingml/2006/main" xmlns:r="http://schemas.openxmlformats.org/officeDocument/2006/relationships" xmlns:p="http://schemas.openxmlformats.org/presentationml/2006/main">
  <p:tag name="HIGHLIGHTER" val="false"/>
</p:tagLst>
</file>

<file path=ppt/tags/tag438.xml><?xml version="1.0" encoding="utf-8"?>
<p:tagLst xmlns:a="http://schemas.openxmlformats.org/drawingml/2006/main" xmlns:r="http://schemas.openxmlformats.org/officeDocument/2006/relationships" xmlns:p="http://schemas.openxmlformats.org/presentationml/2006/main">
  <p:tag name="HIGHLIGHTER" val="false"/>
</p:tagLst>
</file>

<file path=ppt/tags/tag439.xml><?xml version="1.0" encoding="utf-8"?>
<p:tagLst xmlns:a="http://schemas.openxmlformats.org/drawingml/2006/main" xmlns:r="http://schemas.openxmlformats.org/officeDocument/2006/relationships" xmlns:p="http://schemas.openxmlformats.org/presentationml/2006/main">
  <p:tag name="HIGHLIGHTER" val="false"/>
</p:tagLst>
</file>

<file path=ppt/tags/tag440.xml><?xml version="1.0" encoding="utf-8"?>
<p:tagLst xmlns:a="http://schemas.openxmlformats.org/drawingml/2006/main" xmlns:r="http://schemas.openxmlformats.org/officeDocument/2006/relationships" xmlns:p="http://schemas.openxmlformats.org/presentationml/2006/main">
  <p:tag name="HIGHLIGHTER" val="false"/>
</p:tagLst>
</file>

<file path=ppt/tags/tag441.xml><?xml version="1.0" encoding="utf-8"?>
<p:tagLst xmlns:a="http://schemas.openxmlformats.org/drawingml/2006/main" xmlns:r="http://schemas.openxmlformats.org/officeDocument/2006/relationships" xmlns:p="http://schemas.openxmlformats.org/presentationml/2006/main">
  <p:tag name="HIGHLIGHTER" val="false"/>
</p:tagLst>
</file>

<file path=ppt/tags/tag442.xml><?xml version="1.0" encoding="utf-8"?>
<p:tagLst xmlns:a="http://schemas.openxmlformats.org/drawingml/2006/main" xmlns:r="http://schemas.openxmlformats.org/officeDocument/2006/relationships" xmlns:p="http://schemas.openxmlformats.org/presentationml/2006/main">
  <p:tag name="HIGHLIGHTER" val="false"/>
</p:tagLst>
</file>

<file path=ppt/tags/tag443.xml><?xml version="1.0" encoding="utf-8"?>
<p:tagLst xmlns:a="http://schemas.openxmlformats.org/drawingml/2006/main" xmlns:r="http://schemas.openxmlformats.org/officeDocument/2006/relationships" xmlns:p="http://schemas.openxmlformats.org/presentationml/2006/main">
  <p:tag name="HIGHLIGHTER" val="false"/>
</p:tagLst>
</file>

<file path=ppt/tags/tag444.xml><?xml version="1.0" encoding="utf-8"?>
<p:tagLst xmlns:a="http://schemas.openxmlformats.org/drawingml/2006/main" xmlns:r="http://schemas.openxmlformats.org/officeDocument/2006/relationships" xmlns:p="http://schemas.openxmlformats.org/presentationml/2006/main">
  <p:tag name="HIGHLIGHTER" val="false"/>
</p:tagLst>
</file>

<file path=ppt/tags/tag445.xml><?xml version="1.0" encoding="utf-8"?>
<p:tagLst xmlns:a="http://schemas.openxmlformats.org/drawingml/2006/main" xmlns:r="http://schemas.openxmlformats.org/officeDocument/2006/relationships" xmlns:p="http://schemas.openxmlformats.org/presentationml/2006/main">
  <p:tag name="HIGHLIGHTER" val="false"/>
</p:tagLst>
</file>

<file path=ppt/tags/tag446.xml><?xml version="1.0" encoding="utf-8"?>
<p:tagLst xmlns:a="http://schemas.openxmlformats.org/drawingml/2006/main" xmlns:r="http://schemas.openxmlformats.org/officeDocument/2006/relationships" xmlns:p="http://schemas.openxmlformats.org/presentationml/2006/main">
  <p:tag name="HIGHLIGHTER" val="false"/>
</p:tagLst>
</file>

<file path=ppt/tags/tag447.xml><?xml version="1.0" encoding="utf-8"?>
<p:tagLst xmlns:a="http://schemas.openxmlformats.org/drawingml/2006/main" xmlns:r="http://schemas.openxmlformats.org/officeDocument/2006/relationships" xmlns:p="http://schemas.openxmlformats.org/presentationml/2006/main">
  <p:tag name="HIGHLIGHTER" val="false"/>
</p:tagLst>
</file>

<file path=ppt/tags/tag448.xml><?xml version="1.0" encoding="utf-8"?>
<p:tagLst xmlns:a="http://schemas.openxmlformats.org/drawingml/2006/main" xmlns:r="http://schemas.openxmlformats.org/officeDocument/2006/relationships" xmlns:p="http://schemas.openxmlformats.org/presentationml/2006/main">
  <p:tag name="HIGHLIGHTER" val="false"/>
</p:tagLst>
</file>

<file path=ppt/tags/tag449.xml><?xml version="1.0" encoding="utf-8"?>
<p:tagLst xmlns:a="http://schemas.openxmlformats.org/drawingml/2006/main" xmlns:r="http://schemas.openxmlformats.org/officeDocument/2006/relationships" xmlns:p="http://schemas.openxmlformats.org/presentationml/2006/main">
  <p:tag name="HIGHLIGHTER" val="false"/>
</p:tagLst>
</file>

<file path=ppt/tags/tag450.xml><?xml version="1.0" encoding="utf-8"?>
<p:tagLst xmlns:a="http://schemas.openxmlformats.org/drawingml/2006/main" xmlns:r="http://schemas.openxmlformats.org/officeDocument/2006/relationships" xmlns:p="http://schemas.openxmlformats.org/presentationml/2006/main">
  <p:tag name="HIGHLIGHTER" val="false"/>
</p:tagLst>
</file>

<file path=ppt/tags/tag451.xml><?xml version="1.0" encoding="utf-8"?>
<p:tagLst xmlns:a="http://schemas.openxmlformats.org/drawingml/2006/main" xmlns:r="http://schemas.openxmlformats.org/officeDocument/2006/relationships" xmlns:p="http://schemas.openxmlformats.org/presentationml/2006/main">
  <p:tag name="HIGHLIGHTER" val="false"/>
</p:tagLst>
</file>

<file path=ppt/tags/tag452.xml><?xml version="1.0" encoding="utf-8"?>
<p:tagLst xmlns:a="http://schemas.openxmlformats.org/drawingml/2006/main" xmlns:r="http://schemas.openxmlformats.org/officeDocument/2006/relationships" xmlns:p="http://schemas.openxmlformats.org/presentationml/2006/main">
  <p:tag name="HIGHLIGHTER" val="false"/>
</p:tagLst>
</file>

<file path=ppt/tags/tag453.xml><?xml version="1.0" encoding="utf-8"?>
<p:tagLst xmlns:a="http://schemas.openxmlformats.org/drawingml/2006/main" xmlns:r="http://schemas.openxmlformats.org/officeDocument/2006/relationships" xmlns:p="http://schemas.openxmlformats.org/presentationml/2006/main">
  <p:tag name="HIGHLIGHTER" val="false"/>
</p:tagLst>
</file>

<file path=ppt/tags/tag454.xml><?xml version="1.0" encoding="utf-8"?>
<p:tagLst xmlns:a="http://schemas.openxmlformats.org/drawingml/2006/main" xmlns:r="http://schemas.openxmlformats.org/officeDocument/2006/relationships" xmlns:p="http://schemas.openxmlformats.org/presentationml/2006/main">
  <p:tag name="HIGHLIGHTER" val="false"/>
</p:tagLst>
</file>

<file path=ppt/tags/tag455.xml><?xml version="1.0" encoding="utf-8"?>
<p:tagLst xmlns:a="http://schemas.openxmlformats.org/drawingml/2006/main" xmlns:r="http://schemas.openxmlformats.org/officeDocument/2006/relationships" xmlns:p="http://schemas.openxmlformats.org/presentationml/2006/main">
  <p:tag name="HIGHLIGHTER" val="false"/>
</p:tagLst>
</file>

<file path=ppt/tags/tag456.xml><?xml version="1.0" encoding="utf-8"?>
<p:tagLst xmlns:a="http://schemas.openxmlformats.org/drawingml/2006/main" xmlns:r="http://schemas.openxmlformats.org/officeDocument/2006/relationships" xmlns:p="http://schemas.openxmlformats.org/presentationml/2006/main">
  <p:tag name="HIGHLIGHTER" val="false"/>
</p:tagLst>
</file>

<file path=ppt/tags/tag457.xml><?xml version="1.0" encoding="utf-8"?>
<p:tagLst xmlns:a="http://schemas.openxmlformats.org/drawingml/2006/main" xmlns:r="http://schemas.openxmlformats.org/officeDocument/2006/relationships" xmlns:p="http://schemas.openxmlformats.org/presentationml/2006/main">
  <p:tag name="HIGHLIGHTER" val="false"/>
</p:tagLst>
</file>

<file path=ppt/tags/tag458.xml><?xml version="1.0" encoding="utf-8"?>
<p:tagLst xmlns:a="http://schemas.openxmlformats.org/drawingml/2006/main" xmlns:r="http://schemas.openxmlformats.org/officeDocument/2006/relationships" xmlns:p="http://schemas.openxmlformats.org/presentationml/2006/main">
  <p:tag name="HIGHLIGHTER" val="false"/>
</p:tagLst>
</file>

<file path=ppt/tags/tag459.xml><?xml version="1.0" encoding="utf-8"?>
<p:tagLst xmlns:a="http://schemas.openxmlformats.org/drawingml/2006/main" xmlns:r="http://schemas.openxmlformats.org/officeDocument/2006/relationships" xmlns:p="http://schemas.openxmlformats.org/presentationml/2006/main">
  <p:tag name="HIGHLIGHTER" val="false"/>
</p:tagLst>
</file>

<file path=ppt/tags/tag460.xml><?xml version="1.0" encoding="utf-8"?>
<p:tagLst xmlns:a="http://schemas.openxmlformats.org/drawingml/2006/main" xmlns:r="http://schemas.openxmlformats.org/officeDocument/2006/relationships" xmlns:p="http://schemas.openxmlformats.org/presentationml/2006/main">
  <p:tag name="HIGHLIGHTER" val="false"/>
</p:tagLst>
</file>

<file path=ppt/tags/tag461.xml><?xml version="1.0" encoding="utf-8"?>
<p:tagLst xmlns:a="http://schemas.openxmlformats.org/drawingml/2006/main" xmlns:r="http://schemas.openxmlformats.org/officeDocument/2006/relationships" xmlns:p="http://schemas.openxmlformats.org/presentationml/2006/main">
  <p:tag name="HIGHLIGHTER" val="false"/>
</p:tagLst>
</file>

<file path=ppt/tags/tag462.xml><?xml version="1.0" encoding="utf-8"?>
<p:tagLst xmlns:a="http://schemas.openxmlformats.org/drawingml/2006/main" xmlns:r="http://schemas.openxmlformats.org/officeDocument/2006/relationships" xmlns:p="http://schemas.openxmlformats.org/presentationml/2006/main">
  <p:tag name="HIGHLIGHTER" val="false"/>
</p:tagLst>
</file>

<file path=ppt/tags/tag463.xml><?xml version="1.0" encoding="utf-8"?>
<p:tagLst xmlns:a="http://schemas.openxmlformats.org/drawingml/2006/main" xmlns:r="http://schemas.openxmlformats.org/officeDocument/2006/relationships" xmlns:p="http://schemas.openxmlformats.org/presentationml/2006/main">
  <p:tag name="HIGHLIGHTER" val="false"/>
</p:tagLst>
</file>

<file path=ppt/tags/tag464.xml><?xml version="1.0" encoding="utf-8"?>
<p:tagLst xmlns:a="http://schemas.openxmlformats.org/drawingml/2006/main" xmlns:r="http://schemas.openxmlformats.org/officeDocument/2006/relationships" xmlns:p="http://schemas.openxmlformats.org/presentationml/2006/main">
  <p:tag name="HIGHLIGHTER" val="false"/>
</p:tagLst>
</file>

<file path=ppt/tags/tag465.xml><?xml version="1.0" encoding="utf-8"?>
<p:tagLst xmlns:a="http://schemas.openxmlformats.org/drawingml/2006/main" xmlns:r="http://schemas.openxmlformats.org/officeDocument/2006/relationships" xmlns:p="http://schemas.openxmlformats.org/presentationml/2006/main">
  <p:tag name="HIGHLIGHTER" val="false"/>
</p:tagLst>
</file>

<file path=ppt/tags/tag466.xml><?xml version="1.0" encoding="utf-8"?>
<p:tagLst xmlns:a="http://schemas.openxmlformats.org/drawingml/2006/main" xmlns:r="http://schemas.openxmlformats.org/officeDocument/2006/relationships" xmlns:p="http://schemas.openxmlformats.org/presentationml/2006/main">
  <p:tag name="HIGHLIGHTER" val="false"/>
</p:tagLst>
</file>

<file path=ppt/tags/tag467.xml><?xml version="1.0" encoding="utf-8"?>
<p:tagLst xmlns:a="http://schemas.openxmlformats.org/drawingml/2006/main" xmlns:r="http://schemas.openxmlformats.org/officeDocument/2006/relationships" xmlns:p="http://schemas.openxmlformats.org/presentationml/2006/main">
  <p:tag name="HIGHLIGHTER" val="false"/>
</p:tagLst>
</file>

<file path=ppt/tags/tag468.xml><?xml version="1.0" encoding="utf-8"?>
<p:tagLst xmlns:a="http://schemas.openxmlformats.org/drawingml/2006/main" xmlns:r="http://schemas.openxmlformats.org/officeDocument/2006/relationships" xmlns:p="http://schemas.openxmlformats.org/presentationml/2006/main">
  <p:tag name="HIGHLIGHTER" val="false"/>
</p:tagLst>
</file>

<file path=ppt/tags/tag469.xml><?xml version="1.0" encoding="utf-8"?>
<p:tagLst xmlns:a="http://schemas.openxmlformats.org/drawingml/2006/main" xmlns:r="http://schemas.openxmlformats.org/officeDocument/2006/relationships" xmlns:p="http://schemas.openxmlformats.org/presentationml/2006/main">
  <p:tag name="HIGHLIGHTER" val="false"/>
</p:tagLst>
</file>

<file path=ppt/tags/tag470.xml><?xml version="1.0" encoding="utf-8"?>
<p:tagLst xmlns:a="http://schemas.openxmlformats.org/drawingml/2006/main" xmlns:r="http://schemas.openxmlformats.org/officeDocument/2006/relationships" xmlns:p="http://schemas.openxmlformats.org/presentationml/2006/main">
  <p:tag name="HIGHLIGHTER" val="false"/>
</p:tagLst>
</file>

<file path=ppt/tags/tag471.xml><?xml version="1.0" encoding="utf-8"?>
<p:tagLst xmlns:a="http://schemas.openxmlformats.org/drawingml/2006/main" xmlns:r="http://schemas.openxmlformats.org/officeDocument/2006/relationships" xmlns:p="http://schemas.openxmlformats.org/presentationml/2006/main">
  <p:tag name="HIGHLIGHTER" val="false"/>
</p:tagLst>
</file>

<file path=ppt/tags/tag472.xml><?xml version="1.0" encoding="utf-8"?>
<p:tagLst xmlns:a="http://schemas.openxmlformats.org/drawingml/2006/main" xmlns:r="http://schemas.openxmlformats.org/officeDocument/2006/relationships" xmlns:p="http://schemas.openxmlformats.org/presentationml/2006/main">
  <p:tag name="HIGHLIGHTER" val="false"/>
</p:tagLst>
</file>

<file path=ppt/tags/tag473.xml><?xml version="1.0" encoding="utf-8"?>
<p:tagLst xmlns:a="http://schemas.openxmlformats.org/drawingml/2006/main" xmlns:r="http://schemas.openxmlformats.org/officeDocument/2006/relationships" xmlns:p="http://schemas.openxmlformats.org/presentationml/2006/main">
  <p:tag name="HIGHLIGHTER" val="false"/>
</p:tagLst>
</file>

<file path=ppt/tags/tag474.xml><?xml version="1.0" encoding="utf-8"?>
<p:tagLst xmlns:a="http://schemas.openxmlformats.org/drawingml/2006/main" xmlns:r="http://schemas.openxmlformats.org/officeDocument/2006/relationships" xmlns:p="http://schemas.openxmlformats.org/presentationml/2006/main">
  <p:tag name="HIGHLIGHTER" val="false"/>
</p:tagLst>
</file>

<file path=ppt/tags/tag475.xml><?xml version="1.0" encoding="utf-8"?>
<p:tagLst xmlns:a="http://schemas.openxmlformats.org/drawingml/2006/main" xmlns:r="http://schemas.openxmlformats.org/officeDocument/2006/relationships" xmlns:p="http://schemas.openxmlformats.org/presentationml/2006/main">
  <p:tag name="HIGHLIGHTER" val="false"/>
</p:tagLst>
</file>

<file path=ppt/tags/tag476.xml><?xml version="1.0" encoding="utf-8"?>
<p:tagLst xmlns:a="http://schemas.openxmlformats.org/drawingml/2006/main" xmlns:r="http://schemas.openxmlformats.org/officeDocument/2006/relationships" xmlns:p="http://schemas.openxmlformats.org/presentationml/2006/main">
  <p:tag name="HIGHLIGHTER" val="false"/>
</p:tagLst>
</file>

<file path=ppt/tags/tag477.xml><?xml version="1.0" encoding="utf-8"?>
<p:tagLst xmlns:a="http://schemas.openxmlformats.org/drawingml/2006/main" xmlns:r="http://schemas.openxmlformats.org/officeDocument/2006/relationships" xmlns:p="http://schemas.openxmlformats.org/presentationml/2006/main">
  <p:tag name="HIGHLIGHTER" val="false"/>
</p:tagLst>
</file>

<file path=ppt/tags/tag478.xml><?xml version="1.0" encoding="utf-8"?>
<p:tagLst xmlns:a="http://schemas.openxmlformats.org/drawingml/2006/main" xmlns:r="http://schemas.openxmlformats.org/officeDocument/2006/relationships" xmlns:p="http://schemas.openxmlformats.org/presentationml/2006/main">
  <p:tag name="HIGHLIGHTER" val="false"/>
</p:tagLst>
</file>

<file path=ppt/tags/tag479.xml><?xml version="1.0" encoding="utf-8"?>
<p:tagLst xmlns:a="http://schemas.openxmlformats.org/drawingml/2006/main" xmlns:r="http://schemas.openxmlformats.org/officeDocument/2006/relationships" xmlns:p="http://schemas.openxmlformats.org/presentationml/2006/main">
  <p:tag name="HIGHLIGHTER" val="false"/>
</p:tagLst>
</file>

<file path=ppt/tags/tag480.xml><?xml version="1.0" encoding="utf-8"?>
<p:tagLst xmlns:a="http://schemas.openxmlformats.org/drawingml/2006/main" xmlns:r="http://schemas.openxmlformats.org/officeDocument/2006/relationships" xmlns:p="http://schemas.openxmlformats.org/presentationml/2006/main">
  <p:tag name="HIGHLIGHTER" val="false"/>
</p:tagLst>
</file>

<file path=ppt/tags/tag481.xml><?xml version="1.0" encoding="utf-8"?>
<p:tagLst xmlns:a="http://schemas.openxmlformats.org/drawingml/2006/main" xmlns:r="http://schemas.openxmlformats.org/officeDocument/2006/relationships" xmlns:p="http://schemas.openxmlformats.org/presentationml/2006/main">
  <p:tag name="HIGHLIGHTER" val="false"/>
</p:tagLst>
</file>

<file path=ppt/tags/tag482.xml><?xml version="1.0" encoding="utf-8"?>
<p:tagLst xmlns:a="http://schemas.openxmlformats.org/drawingml/2006/main" xmlns:r="http://schemas.openxmlformats.org/officeDocument/2006/relationships" xmlns:p="http://schemas.openxmlformats.org/presentationml/2006/main">
  <p:tag name="HIGHLIGHTER" val="false"/>
</p:tagLst>
</file>

<file path=ppt/tags/tag483.xml><?xml version="1.0" encoding="utf-8"?>
<p:tagLst xmlns:a="http://schemas.openxmlformats.org/drawingml/2006/main" xmlns:r="http://schemas.openxmlformats.org/officeDocument/2006/relationships" xmlns:p="http://schemas.openxmlformats.org/presentationml/2006/main">
  <p:tag name="HIGHLIGHTER" val="false"/>
</p:tagLst>
</file>

<file path=ppt/tags/tag484.xml><?xml version="1.0" encoding="utf-8"?>
<p:tagLst xmlns:a="http://schemas.openxmlformats.org/drawingml/2006/main" xmlns:r="http://schemas.openxmlformats.org/officeDocument/2006/relationships" xmlns:p="http://schemas.openxmlformats.org/presentationml/2006/main">
  <p:tag name="HIGHLIGHTER" val="false"/>
</p:tagLst>
</file>

<file path=ppt/tags/tag485.xml><?xml version="1.0" encoding="utf-8"?>
<p:tagLst xmlns:a="http://schemas.openxmlformats.org/drawingml/2006/main" xmlns:r="http://schemas.openxmlformats.org/officeDocument/2006/relationships" xmlns:p="http://schemas.openxmlformats.org/presentationml/2006/main">
  <p:tag name="HIGHLIGHTER" val="false"/>
</p:tagLst>
</file>

<file path=ppt/tags/tag486.xml><?xml version="1.0" encoding="utf-8"?>
<p:tagLst xmlns:a="http://schemas.openxmlformats.org/drawingml/2006/main" xmlns:r="http://schemas.openxmlformats.org/officeDocument/2006/relationships" xmlns:p="http://schemas.openxmlformats.org/presentationml/2006/main">
  <p:tag name="HIGHLIGHTER" val="false"/>
</p:tagLst>
</file>

<file path=ppt/tags/tag487.xml><?xml version="1.0" encoding="utf-8"?>
<p:tagLst xmlns:a="http://schemas.openxmlformats.org/drawingml/2006/main" xmlns:r="http://schemas.openxmlformats.org/officeDocument/2006/relationships" xmlns:p="http://schemas.openxmlformats.org/presentationml/2006/main">
  <p:tag name="HIGHLIGHTER" val="false"/>
</p:tagLst>
</file>

<file path=ppt/tags/tag488.xml><?xml version="1.0" encoding="utf-8"?>
<p:tagLst xmlns:a="http://schemas.openxmlformats.org/drawingml/2006/main" xmlns:r="http://schemas.openxmlformats.org/officeDocument/2006/relationships" xmlns:p="http://schemas.openxmlformats.org/presentationml/2006/main">
  <p:tag name="HIGHLIGHTER" val="false"/>
</p:tagLst>
</file>

<file path=ppt/tags/tag489.xml><?xml version="1.0" encoding="utf-8"?>
<p:tagLst xmlns:a="http://schemas.openxmlformats.org/drawingml/2006/main" xmlns:r="http://schemas.openxmlformats.org/officeDocument/2006/relationships" xmlns:p="http://schemas.openxmlformats.org/presentationml/2006/main">
  <p:tag name="HIGHLIGHTER" val="false"/>
</p:tagLst>
</file>

<file path=ppt/tags/tag490.xml><?xml version="1.0" encoding="utf-8"?>
<p:tagLst xmlns:a="http://schemas.openxmlformats.org/drawingml/2006/main" xmlns:r="http://schemas.openxmlformats.org/officeDocument/2006/relationships" xmlns:p="http://schemas.openxmlformats.org/presentationml/2006/main">
  <p:tag name="HIGHLIGHTER" val="false"/>
</p:tagLst>
</file>

<file path=ppt/tags/tag491.xml><?xml version="1.0" encoding="utf-8"?>
<p:tagLst xmlns:a="http://schemas.openxmlformats.org/drawingml/2006/main" xmlns:r="http://schemas.openxmlformats.org/officeDocument/2006/relationships" xmlns:p="http://schemas.openxmlformats.org/presentationml/2006/main">
  <p:tag name="HIGHLIGHTER" val="false"/>
</p:tagLst>
</file>

<file path=ppt/tags/tag492.xml><?xml version="1.0" encoding="utf-8"?>
<p:tagLst xmlns:a="http://schemas.openxmlformats.org/drawingml/2006/main" xmlns:r="http://schemas.openxmlformats.org/officeDocument/2006/relationships" xmlns:p="http://schemas.openxmlformats.org/presentationml/2006/main">
  <p:tag name="HIGHLIGHTER" val="false"/>
</p:tagLst>
</file>

<file path=ppt/tags/tag493.xml><?xml version="1.0" encoding="utf-8"?>
<p:tagLst xmlns:a="http://schemas.openxmlformats.org/drawingml/2006/main" xmlns:r="http://schemas.openxmlformats.org/officeDocument/2006/relationships" xmlns:p="http://schemas.openxmlformats.org/presentationml/2006/main">
  <p:tag name="HIGHLIGHTER" val="false"/>
</p:tagLst>
</file>

<file path=ppt/tags/tag494.xml><?xml version="1.0" encoding="utf-8"?>
<p:tagLst xmlns:a="http://schemas.openxmlformats.org/drawingml/2006/main" xmlns:r="http://schemas.openxmlformats.org/officeDocument/2006/relationships" xmlns:p="http://schemas.openxmlformats.org/presentationml/2006/main">
  <p:tag name="HIGHLIGHTER" val="false"/>
</p:tagLst>
</file>

<file path=ppt/tags/tag495.xml><?xml version="1.0" encoding="utf-8"?>
<p:tagLst xmlns:a="http://schemas.openxmlformats.org/drawingml/2006/main" xmlns:r="http://schemas.openxmlformats.org/officeDocument/2006/relationships" xmlns:p="http://schemas.openxmlformats.org/presentationml/2006/main">
  <p:tag name="HIGHLIGHTER" val="false"/>
</p:tagLst>
</file>

<file path=ppt/tags/tag496.xml><?xml version="1.0" encoding="utf-8"?>
<p:tagLst xmlns:a="http://schemas.openxmlformats.org/drawingml/2006/main" xmlns:r="http://schemas.openxmlformats.org/officeDocument/2006/relationships" xmlns:p="http://schemas.openxmlformats.org/presentationml/2006/main">
  <p:tag name="HIGHLIGHTER" val="false"/>
</p:tagLst>
</file>

<file path=ppt/tags/tag497.xml><?xml version="1.0" encoding="utf-8"?>
<p:tagLst xmlns:a="http://schemas.openxmlformats.org/drawingml/2006/main" xmlns:r="http://schemas.openxmlformats.org/officeDocument/2006/relationships" xmlns:p="http://schemas.openxmlformats.org/presentationml/2006/main">
  <p:tag name="HIGHLIGHTER" val="false"/>
</p:tagLst>
</file>

<file path=ppt/tags/tag498.xml><?xml version="1.0" encoding="utf-8"?>
<p:tagLst xmlns:a="http://schemas.openxmlformats.org/drawingml/2006/main" xmlns:r="http://schemas.openxmlformats.org/officeDocument/2006/relationships" xmlns:p="http://schemas.openxmlformats.org/presentationml/2006/main">
  <p:tag name="HIGHLIGHTER" val="false"/>
</p:tagLst>
</file>

<file path=ppt/tags/tag499.xml><?xml version="1.0" encoding="utf-8"?>
<p:tagLst xmlns:a="http://schemas.openxmlformats.org/drawingml/2006/main" xmlns:r="http://schemas.openxmlformats.org/officeDocument/2006/relationships" xmlns:p="http://schemas.openxmlformats.org/presentationml/2006/main">
  <p:tag name="HIGHLIGHTER" val="false"/>
</p:tagLst>
</file>

<file path=ppt/tags/tag500.xml><?xml version="1.0" encoding="utf-8"?>
<p:tagLst xmlns:a="http://schemas.openxmlformats.org/drawingml/2006/main" xmlns:r="http://schemas.openxmlformats.org/officeDocument/2006/relationships" xmlns:p="http://schemas.openxmlformats.org/presentationml/2006/main">
  <p:tag name="HIGHLIGHTER" val="false"/>
</p:tagLst>
</file>

<file path=ppt/tags/tag501.xml><?xml version="1.0" encoding="utf-8"?>
<p:tagLst xmlns:a="http://schemas.openxmlformats.org/drawingml/2006/main" xmlns:r="http://schemas.openxmlformats.org/officeDocument/2006/relationships" xmlns:p="http://schemas.openxmlformats.org/presentationml/2006/main">
  <p:tag name="HIGHLIGHTER" val="false"/>
</p:tagLst>
</file>

<file path=ppt/tags/tag502.xml><?xml version="1.0" encoding="utf-8"?>
<p:tagLst xmlns:a="http://schemas.openxmlformats.org/drawingml/2006/main" xmlns:r="http://schemas.openxmlformats.org/officeDocument/2006/relationships" xmlns:p="http://schemas.openxmlformats.org/presentationml/2006/main">
  <p:tag name="HIGHLIGHTER" val="false"/>
</p:tagLst>
</file>

<file path=ppt/tags/tag503.xml><?xml version="1.0" encoding="utf-8"?>
<p:tagLst xmlns:a="http://schemas.openxmlformats.org/drawingml/2006/main" xmlns:r="http://schemas.openxmlformats.org/officeDocument/2006/relationships" xmlns:p="http://schemas.openxmlformats.org/presentationml/2006/main">
  <p:tag name="HIGHLIGHTER" val="false"/>
</p:tagLst>
</file>

<file path=ppt/tags/tag504.xml><?xml version="1.0" encoding="utf-8"?>
<p:tagLst xmlns:a="http://schemas.openxmlformats.org/drawingml/2006/main" xmlns:r="http://schemas.openxmlformats.org/officeDocument/2006/relationships" xmlns:p="http://schemas.openxmlformats.org/presentationml/2006/main">
  <p:tag name="HIGHLIGHTER" val="false"/>
</p:tagLst>
</file>

<file path=ppt/tags/tag505.xml><?xml version="1.0" encoding="utf-8"?>
<p:tagLst xmlns:a="http://schemas.openxmlformats.org/drawingml/2006/main" xmlns:r="http://schemas.openxmlformats.org/officeDocument/2006/relationships" xmlns:p="http://schemas.openxmlformats.org/presentationml/2006/main">
  <p:tag name="HIGHLIGHTER" val="false"/>
</p:tagLst>
</file>

<file path=ppt/tags/tag506.xml><?xml version="1.0" encoding="utf-8"?>
<p:tagLst xmlns:a="http://schemas.openxmlformats.org/drawingml/2006/main" xmlns:r="http://schemas.openxmlformats.org/officeDocument/2006/relationships" xmlns:p="http://schemas.openxmlformats.org/presentationml/2006/main">
  <p:tag name="HIGHLIGHTER" val="false"/>
</p:tagLst>
</file>

<file path=ppt/tags/tag507.xml><?xml version="1.0" encoding="utf-8"?>
<p:tagLst xmlns:a="http://schemas.openxmlformats.org/drawingml/2006/main" xmlns:r="http://schemas.openxmlformats.org/officeDocument/2006/relationships" xmlns:p="http://schemas.openxmlformats.org/presentationml/2006/main">
  <p:tag name="HIGHLIGHTER" val="false"/>
</p:tagLst>
</file>

<file path=ppt/tags/tag508.xml><?xml version="1.0" encoding="utf-8"?>
<p:tagLst xmlns:a="http://schemas.openxmlformats.org/drawingml/2006/main" xmlns:r="http://schemas.openxmlformats.org/officeDocument/2006/relationships" xmlns:p="http://schemas.openxmlformats.org/presentationml/2006/main">
  <p:tag name="HIGHLIGHTER" val="false"/>
</p:tagLst>
</file>

<file path=ppt/tags/tag509.xml><?xml version="1.0" encoding="utf-8"?>
<p:tagLst xmlns:a="http://schemas.openxmlformats.org/drawingml/2006/main" xmlns:r="http://schemas.openxmlformats.org/officeDocument/2006/relationships" xmlns:p="http://schemas.openxmlformats.org/presentationml/2006/main">
  <p:tag name="HIGHLIGHTER" val="false"/>
</p:tagLst>
</file>

<file path=ppt/tags/tag510.xml><?xml version="1.0" encoding="utf-8"?>
<p:tagLst xmlns:a="http://schemas.openxmlformats.org/drawingml/2006/main" xmlns:r="http://schemas.openxmlformats.org/officeDocument/2006/relationships" xmlns:p="http://schemas.openxmlformats.org/presentationml/2006/main">
  <p:tag name="HIGHLIGHTER" val="false"/>
</p:tagLst>
</file>

<file path=ppt/tags/tag511.xml><?xml version="1.0" encoding="utf-8"?>
<p:tagLst xmlns:a="http://schemas.openxmlformats.org/drawingml/2006/main" xmlns:r="http://schemas.openxmlformats.org/officeDocument/2006/relationships" xmlns:p="http://schemas.openxmlformats.org/presentationml/2006/main">
  <p:tag name="HIGHLIGHTER" val="false"/>
</p:tagLst>
</file>

<file path=ppt/tags/tag512.xml><?xml version="1.0" encoding="utf-8"?>
<p:tagLst xmlns:a="http://schemas.openxmlformats.org/drawingml/2006/main" xmlns:r="http://schemas.openxmlformats.org/officeDocument/2006/relationships" xmlns:p="http://schemas.openxmlformats.org/presentationml/2006/main">
  <p:tag name="HIGHLIGHTER" val="false"/>
</p:tagLst>
</file>

<file path=ppt/tags/tag513.xml><?xml version="1.0" encoding="utf-8"?>
<p:tagLst xmlns:a="http://schemas.openxmlformats.org/drawingml/2006/main" xmlns:r="http://schemas.openxmlformats.org/officeDocument/2006/relationships" xmlns:p="http://schemas.openxmlformats.org/presentationml/2006/main">
  <p:tag name="HIGHLIGHTER" val="false"/>
</p:tagLst>
</file>

<file path=ppt/tags/tag514.xml><?xml version="1.0" encoding="utf-8"?>
<p:tagLst xmlns:a="http://schemas.openxmlformats.org/drawingml/2006/main" xmlns:r="http://schemas.openxmlformats.org/officeDocument/2006/relationships" xmlns:p="http://schemas.openxmlformats.org/presentationml/2006/main">
  <p:tag name="HIGHLIGHTER" val="false"/>
</p:tagLst>
</file>

<file path=ppt/tags/tag515.xml><?xml version="1.0" encoding="utf-8"?>
<p:tagLst xmlns:a="http://schemas.openxmlformats.org/drawingml/2006/main" xmlns:r="http://schemas.openxmlformats.org/officeDocument/2006/relationships" xmlns:p="http://schemas.openxmlformats.org/presentationml/2006/main">
  <p:tag name="HIGHLIGHTER" val="false"/>
</p:tagLst>
</file>

<file path=ppt/tags/tag516.xml><?xml version="1.0" encoding="utf-8"?>
<p:tagLst xmlns:a="http://schemas.openxmlformats.org/drawingml/2006/main" xmlns:r="http://schemas.openxmlformats.org/officeDocument/2006/relationships" xmlns:p="http://schemas.openxmlformats.org/presentationml/2006/main">
  <p:tag name="HIGHLIGHTER" val="false"/>
</p:tagLst>
</file>

<file path=ppt/tags/tag517.xml><?xml version="1.0" encoding="utf-8"?>
<p:tagLst xmlns:a="http://schemas.openxmlformats.org/drawingml/2006/main" xmlns:r="http://schemas.openxmlformats.org/officeDocument/2006/relationships" xmlns:p="http://schemas.openxmlformats.org/presentationml/2006/main">
  <p:tag name="HIGHLIGHTER" val="false"/>
</p:tagLst>
</file>

<file path=ppt/tags/tag518.xml><?xml version="1.0" encoding="utf-8"?>
<p:tagLst xmlns:a="http://schemas.openxmlformats.org/drawingml/2006/main" xmlns:r="http://schemas.openxmlformats.org/officeDocument/2006/relationships" xmlns:p="http://schemas.openxmlformats.org/presentationml/2006/main">
  <p:tag name="HIGHLIGHTER" val="false"/>
</p:tagLst>
</file>

<file path=ppt/tags/tag519.xml><?xml version="1.0" encoding="utf-8"?>
<p:tagLst xmlns:a="http://schemas.openxmlformats.org/drawingml/2006/main" xmlns:r="http://schemas.openxmlformats.org/officeDocument/2006/relationships" xmlns:p="http://schemas.openxmlformats.org/presentationml/2006/main">
  <p:tag name="HIGHLIGHTER" val="false"/>
</p:tagLst>
</file>

<file path=ppt/tags/tag520.xml><?xml version="1.0" encoding="utf-8"?>
<p:tagLst xmlns:a="http://schemas.openxmlformats.org/drawingml/2006/main" xmlns:r="http://schemas.openxmlformats.org/officeDocument/2006/relationships" xmlns:p="http://schemas.openxmlformats.org/presentationml/2006/main">
  <p:tag name="HIGHLIGHTER" val="false"/>
</p:tagLst>
</file>

<file path=ppt/tags/tag521.xml><?xml version="1.0" encoding="utf-8"?>
<p:tagLst xmlns:a="http://schemas.openxmlformats.org/drawingml/2006/main" xmlns:r="http://schemas.openxmlformats.org/officeDocument/2006/relationships" xmlns:p="http://schemas.openxmlformats.org/presentationml/2006/main">
  <p:tag name="HIGHLIGHTER" val="false"/>
</p:tagLst>
</file>

<file path=ppt/tags/tag522.xml><?xml version="1.0" encoding="utf-8"?>
<p:tagLst xmlns:a="http://schemas.openxmlformats.org/drawingml/2006/main" xmlns:r="http://schemas.openxmlformats.org/officeDocument/2006/relationships" xmlns:p="http://schemas.openxmlformats.org/presentationml/2006/main">
  <p:tag name="HIGHLIGHTER" val="false"/>
</p:tagLst>
</file>

<file path=ppt/tags/tag523.xml><?xml version="1.0" encoding="utf-8"?>
<p:tagLst xmlns:a="http://schemas.openxmlformats.org/drawingml/2006/main" xmlns:r="http://schemas.openxmlformats.org/officeDocument/2006/relationships" xmlns:p="http://schemas.openxmlformats.org/presentationml/2006/main">
  <p:tag name="HIGHLIGHTER" val="false"/>
</p:tagLst>
</file>

<file path=ppt/tags/tag524.xml><?xml version="1.0" encoding="utf-8"?>
<p:tagLst xmlns:a="http://schemas.openxmlformats.org/drawingml/2006/main" xmlns:r="http://schemas.openxmlformats.org/officeDocument/2006/relationships" xmlns:p="http://schemas.openxmlformats.org/presentationml/2006/main">
  <p:tag name="HIGHLIGHTER" val="false"/>
</p:tagLst>
</file>

<file path=ppt/tags/tag525.xml><?xml version="1.0" encoding="utf-8"?>
<p:tagLst xmlns:a="http://schemas.openxmlformats.org/drawingml/2006/main" xmlns:r="http://schemas.openxmlformats.org/officeDocument/2006/relationships" xmlns:p="http://schemas.openxmlformats.org/presentationml/2006/main">
  <p:tag name="HIGHLIGHTER" val="false"/>
</p:tagLst>
</file>

<file path=ppt/tags/tag526.xml><?xml version="1.0" encoding="utf-8"?>
<p:tagLst xmlns:a="http://schemas.openxmlformats.org/drawingml/2006/main" xmlns:r="http://schemas.openxmlformats.org/officeDocument/2006/relationships" xmlns:p="http://schemas.openxmlformats.org/presentationml/2006/main">
  <p:tag name="HIGHLIGHTER" val="false"/>
</p:tagLst>
</file>

<file path=ppt/tags/tag527.xml><?xml version="1.0" encoding="utf-8"?>
<p:tagLst xmlns:a="http://schemas.openxmlformats.org/drawingml/2006/main" xmlns:r="http://schemas.openxmlformats.org/officeDocument/2006/relationships" xmlns:p="http://schemas.openxmlformats.org/presentationml/2006/main">
  <p:tag name="HIGHLIGHTER" val="false"/>
</p:tagLst>
</file>

<file path=ppt/tags/tag528.xml><?xml version="1.0" encoding="utf-8"?>
<p:tagLst xmlns:a="http://schemas.openxmlformats.org/drawingml/2006/main" xmlns:r="http://schemas.openxmlformats.org/officeDocument/2006/relationships" xmlns:p="http://schemas.openxmlformats.org/presentationml/2006/main">
  <p:tag name="HIGHLIGHTER" val="false"/>
</p:tagLst>
</file>

<file path=ppt/tags/tag529.xml><?xml version="1.0" encoding="utf-8"?>
<p:tagLst xmlns:a="http://schemas.openxmlformats.org/drawingml/2006/main" xmlns:r="http://schemas.openxmlformats.org/officeDocument/2006/relationships" xmlns:p="http://schemas.openxmlformats.org/presentationml/2006/main">
  <p:tag name="HIGHLIGHTER" val="false"/>
</p:tagLst>
</file>

<file path=ppt/tags/tag530.xml><?xml version="1.0" encoding="utf-8"?>
<p:tagLst xmlns:a="http://schemas.openxmlformats.org/drawingml/2006/main" xmlns:r="http://schemas.openxmlformats.org/officeDocument/2006/relationships" xmlns:p="http://schemas.openxmlformats.org/presentationml/2006/main">
  <p:tag name="HIGHLIGHTER" val="false"/>
</p:tagLst>
</file>

<file path=ppt/tags/tag531.xml><?xml version="1.0" encoding="utf-8"?>
<p:tagLst xmlns:a="http://schemas.openxmlformats.org/drawingml/2006/main" xmlns:r="http://schemas.openxmlformats.org/officeDocument/2006/relationships" xmlns:p="http://schemas.openxmlformats.org/presentationml/2006/main">
  <p:tag name="HIGHLIGHTER" val="false"/>
</p:tagLst>
</file>

<file path=ppt/tags/tag532.xml><?xml version="1.0" encoding="utf-8"?>
<p:tagLst xmlns:a="http://schemas.openxmlformats.org/drawingml/2006/main" xmlns:r="http://schemas.openxmlformats.org/officeDocument/2006/relationships" xmlns:p="http://schemas.openxmlformats.org/presentationml/2006/main">
  <p:tag name="HIGHLIGHTER" val="false"/>
</p:tagLst>
</file>

<file path=ppt/tags/tag533.xml><?xml version="1.0" encoding="utf-8"?>
<p:tagLst xmlns:a="http://schemas.openxmlformats.org/drawingml/2006/main" xmlns:r="http://schemas.openxmlformats.org/officeDocument/2006/relationships" xmlns:p="http://schemas.openxmlformats.org/presentationml/2006/main">
  <p:tag name="HIGHLIGHTER" val="false"/>
</p:tagLst>
</file>

<file path=ppt/tags/tag534.xml><?xml version="1.0" encoding="utf-8"?>
<p:tagLst xmlns:a="http://schemas.openxmlformats.org/drawingml/2006/main" xmlns:r="http://schemas.openxmlformats.org/officeDocument/2006/relationships" xmlns:p="http://schemas.openxmlformats.org/presentationml/2006/main">
  <p:tag name="HIGHLIGHTER" val="false"/>
</p:tagLst>
</file>

<file path=ppt/tags/tag535.xml><?xml version="1.0" encoding="utf-8"?>
<p:tagLst xmlns:a="http://schemas.openxmlformats.org/drawingml/2006/main" xmlns:r="http://schemas.openxmlformats.org/officeDocument/2006/relationships" xmlns:p="http://schemas.openxmlformats.org/presentationml/2006/main">
  <p:tag name="HIGHLIGHTER" val="false"/>
</p:tagLst>
</file>

<file path=ppt/tags/tag536.xml><?xml version="1.0" encoding="utf-8"?>
<p:tagLst xmlns:a="http://schemas.openxmlformats.org/drawingml/2006/main" xmlns:r="http://schemas.openxmlformats.org/officeDocument/2006/relationships" xmlns:p="http://schemas.openxmlformats.org/presentationml/2006/main">
  <p:tag name="HIGHLIGHTER" val="false"/>
</p:tagLst>
</file>

<file path=ppt/tags/tag537.xml><?xml version="1.0" encoding="utf-8"?>
<p:tagLst xmlns:a="http://schemas.openxmlformats.org/drawingml/2006/main" xmlns:r="http://schemas.openxmlformats.org/officeDocument/2006/relationships" xmlns:p="http://schemas.openxmlformats.org/presentationml/2006/main">
  <p:tag name="HIGHLIGHTER" val="false"/>
</p:tagLst>
</file>

<file path=ppt/tags/tag538.xml><?xml version="1.0" encoding="utf-8"?>
<p:tagLst xmlns:a="http://schemas.openxmlformats.org/drawingml/2006/main" xmlns:r="http://schemas.openxmlformats.org/officeDocument/2006/relationships" xmlns:p="http://schemas.openxmlformats.org/presentationml/2006/main">
  <p:tag name="HIGHLIGHTER" val="false"/>
</p:tagLst>
</file>

<file path=ppt/tags/tag539.xml><?xml version="1.0" encoding="utf-8"?>
<p:tagLst xmlns:a="http://schemas.openxmlformats.org/drawingml/2006/main" xmlns:r="http://schemas.openxmlformats.org/officeDocument/2006/relationships" xmlns:p="http://schemas.openxmlformats.org/presentationml/2006/main">
  <p:tag name="HIGHLIGHTER" val="false"/>
</p:tagLst>
</file>

<file path=ppt/tags/tag540.xml><?xml version="1.0" encoding="utf-8"?>
<p:tagLst xmlns:a="http://schemas.openxmlformats.org/drawingml/2006/main" xmlns:r="http://schemas.openxmlformats.org/officeDocument/2006/relationships" xmlns:p="http://schemas.openxmlformats.org/presentationml/2006/main">
  <p:tag name="HIGHLIGHTER" val="false"/>
</p:tagLst>
</file>

<file path=ppt/tags/tag541.xml><?xml version="1.0" encoding="utf-8"?>
<p:tagLst xmlns:a="http://schemas.openxmlformats.org/drawingml/2006/main" xmlns:r="http://schemas.openxmlformats.org/officeDocument/2006/relationships" xmlns:p="http://schemas.openxmlformats.org/presentationml/2006/main">
  <p:tag name="HIGHLIGHTER" val="false"/>
</p:tagLst>
</file>

<file path=ppt/tags/tag542.xml><?xml version="1.0" encoding="utf-8"?>
<p:tagLst xmlns:a="http://schemas.openxmlformats.org/drawingml/2006/main" xmlns:r="http://schemas.openxmlformats.org/officeDocument/2006/relationships" xmlns:p="http://schemas.openxmlformats.org/presentationml/2006/main">
  <p:tag name="HIGHLIGHTER" val="false"/>
</p:tagLst>
</file>

<file path=ppt/tags/tag543.xml><?xml version="1.0" encoding="utf-8"?>
<p:tagLst xmlns:a="http://schemas.openxmlformats.org/drawingml/2006/main" xmlns:r="http://schemas.openxmlformats.org/officeDocument/2006/relationships" xmlns:p="http://schemas.openxmlformats.org/presentationml/2006/main">
  <p:tag name="HIGHLIGHTER" val="false"/>
</p:tagLst>
</file>

<file path=ppt/tags/tag544.xml><?xml version="1.0" encoding="utf-8"?>
<p:tagLst xmlns:a="http://schemas.openxmlformats.org/drawingml/2006/main" xmlns:r="http://schemas.openxmlformats.org/officeDocument/2006/relationships" xmlns:p="http://schemas.openxmlformats.org/presentationml/2006/main">
  <p:tag name="HIGHLIGHTER" val="false"/>
</p:tagLst>
</file>

<file path=ppt/tags/tag545.xml><?xml version="1.0" encoding="utf-8"?>
<p:tagLst xmlns:a="http://schemas.openxmlformats.org/drawingml/2006/main" xmlns:r="http://schemas.openxmlformats.org/officeDocument/2006/relationships" xmlns:p="http://schemas.openxmlformats.org/presentationml/2006/main">
  <p:tag name="HIGHLIGHTER" val="false"/>
</p:tagLst>
</file>

<file path=ppt/tags/tag546.xml><?xml version="1.0" encoding="utf-8"?>
<p:tagLst xmlns:a="http://schemas.openxmlformats.org/drawingml/2006/main" xmlns:r="http://schemas.openxmlformats.org/officeDocument/2006/relationships" xmlns:p="http://schemas.openxmlformats.org/presentationml/2006/main">
  <p:tag name="HIGHLIGHTER" val="false"/>
</p:tagLst>
</file>

<file path=ppt/tags/tag547.xml><?xml version="1.0" encoding="utf-8"?>
<p:tagLst xmlns:a="http://schemas.openxmlformats.org/drawingml/2006/main" xmlns:r="http://schemas.openxmlformats.org/officeDocument/2006/relationships" xmlns:p="http://schemas.openxmlformats.org/presentationml/2006/main">
  <p:tag name="HIGHLIGHTER" val="false"/>
</p:tagLst>
</file>

<file path=ppt/tags/tag548.xml><?xml version="1.0" encoding="utf-8"?>
<p:tagLst xmlns:a="http://schemas.openxmlformats.org/drawingml/2006/main" xmlns:r="http://schemas.openxmlformats.org/officeDocument/2006/relationships" xmlns:p="http://schemas.openxmlformats.org/presentationml/2006/main">
  <p:tag name="HIGHLIGHTER" val="false"/>
</p:tagLst>
</file>

<file path=ppt/tags/tag549.xml><?xml version="1.0" encoding="utf-8"?>
<p:tagLst xmlns:a="http://schemas.openxmlformats.org/drawingml/2006/main" xmlns:r="http://schemas.openxmlformats.org/officeDocument/2006/relationships" xmlns:p="http://schemas.openxmlformats.org/presentationml/2006/main">
  <p:tag name="HIGHLIGHTER" val="false"/>
</p:tagLst>
</file>

<file path=ppt/tags/tag550.xml><?xml version="1.0" encoding="utf-8"?>
<p:tagLst xmlns:a="http://schemas.openxmlformats.org/drawingml/2006/main" xmlns:r="http://schemas.openxmlformats.org/officeDocument/2006/relationships" xmlns:p="http://schemas.openxmlformats.org/presentationml/2006/main">
  <p:tag name="HIGHLIGHTER" val="false"/>
</p:tagLst>
</file>

<file path=ppt/tags/tag551.xml><?xml version="1.0" encoding="utf-8"?>
<p:tagLst xmlns:a="http://schemas.openxmlformats.org/drawingml/2006/main" xmlns:r="http://schemas.openxmlformats.org/officeDocument/2006/relationships" xmlns:p="http://schemas.openxmlformats.org/presentationml/2006/main">
  <p:tag name="HIGHLIGHTER" val="false"/>
</p:tagLst>
</file>

<file path=ppt/tags/tag552.xml><?xml version="1.0" encoding="utf-8"?>
<p:tagLst xmlns:a="http://schemas.openxmlformats.org/drawingml/2006/main" xmlns:r="http://schemas.openxmlformats.org/officeDocument/2006/relationships" xmlns:p="http://schemas.openxmlformats.org/presentationml/2006/main">
  <p:tag name="HIGHLIGHTER" val="false"/>
</p:tagLst>
</file>

<file path=ppt/tags/tag553.xml><?xml version="1.0" encoding="utf-8"?>
<p:tagLst xmlns:a="http://schemas.openxmlformats.org/drawingml/2006/main" xmlns:r="http://schemas.openxmlformats.org/officeDocument/2006/relationships" xmlns:p="http://schemas.openxmlformats.org/presentationml/2006/main">
  <p:tag name="HIGHLIGHTER" val="false"/>
</p:tagLst>
</file>

<file path=ppt/tags/tag554.xml><?xml version="1.0" encoding="utf-8"?>
<p:tagLst xmlns:a="http://schemas.openxmlformats.org/drawingml/2006/main" xmlns:r="http://schemas.openxmlformats.org/officeDocument/2006/relationships" xmlns:p="http://schemas.openxmlformats.org/presentationml/2006/main">
  <p:tag name="HIGHLIGHTER" val="false"/>
</p:tagLst>
</file>

<file path=ppt/tags/tag555.xml><?xml version="1.0" encoding="utf-8"?>
<p:tagLst xmlns:a="http://schemas.openxmlformats.org/drawingml/2006/main" xmlns:r="http://schemas.openxmlformats.org/officeDocument/2006/relationships" xmlns:p="http://schemas.openxmlformats.org/presentationml/2006/main">
  <p:tag name="HIGHLIGHTER" val="false"/>
</p:tagLst>
</file>

<file path=ppt/tags/tag556.xml><?xml version="1.0" encoding="utf-8"?>
<p:tagLst xmlns:a="http://schemas.openxmlformats.org/drawingml/2006/main" xmlns:r="http://schemas.openxmlformats.org/officeDocument/2006/relationships" xmlns:p="http://schemas.openxmlformats.org/presentationml/2006/main">
  <p:tag name="HIGHLIGHTER" val="false"/>
</p:tagLst>
</file>

<file path=ppt/tags/tag557.xml><?xml version="1.0" encoding="utf-8"?>
<p:tagLst xmlns:a="http://schemas.openxmlformats.org/drawingml/2006/main" xmlns:r="http://schemas.openxmlformats.org/officeDocument/2006/relationships" xmlns:p="http://schemas.openxmlformats.org/presentationml/2006/main">
  <p:tag name="HIGHLIGHTER" val="false"/>
</p:tagLst>
</file>

<file path=ppt/tags/tag558.xml><?xml version="1.0" encoding="utf-8"?>
<p:tagLst xmlns:a="http://schemas.openxmlformats.org/drawingml/2006/main" xmlns:r="http://schemas.openxmlformats.org/officeDocument/2006/relationships" xmlns:p="http://schemas.openxmlformats.org/presentationml/2006/main">
  <p:tag name="HIGHLIGHTER" val="false"/>
</p:tagLst>
</file>

<file path=ppt/tags/tag559.xml><?xml version="1.0" encoding="utf-8"?>
<p:tagLst xmlns:a="http://schemas.openxmlformats.org/drawingml/2006/main" xmlns:r="http://schemas.openxmlformats.org/officeDocument/2006/relationships" xmlns:p="http://schemas.openxmlformats.org/presentationml/2006/main">
  <p:tag name="HIGHLIGHTER" val="false"/>
</p:tagLst>
</file>

<file path=ppt/tags/tag560.xml><?xml version="1.0" encoding="utf-8"?>
<p:tagLst xmlns:a="http://schemas.openxmlformats.org/drawingml/2006/main" xmlns:r="http://schemas.openxmlformats.org/officeDocument/2006/relationships" xmlns:p="http://schemas.openxmlformats.org/presentationml/2006/main">
  <p:tag name="HIGHLIGHTER" val="false"/>
</p:tagLst>
</file>

<file path=ppt/tags/tag561.xml><?xml version="1.0" encoding="utf-8"?>
<p:tagLst xmlns:a="http://schemas.openxmlformats.org/drawingml/2006/main" xmlns:r="http://schemas.openxmlformats.org/officeDocument/2006/relationships" xmlns:p="http://schemas.openxmlformats.org/presentationml/2006/main">
  <p:tag name="HIGHLIGHTER" val="false"/>
</p:tagLst>
</file>

<file path=ppt/tags/tag562.xml><?xml version="1.0" encoding="utf-8"?>
<p:tagLst xmlns:a="http://schemas.openxmlformats.org/drawingml/2006/main" xmlns:r="http://schemas.openxmlformats.org/officeDocument/2006/relationships" xmlns:p="http://schemas.openxmlformats.org/presentationml/2006/main">
  <p:tag name="HIGHLIGHTER" val="false"/>
</p:tagLst>
</file>

<file path=ppt/tags/tag563.xml><?xml version="1.0" encoding="utf-8"?>
<p:tagLst xmlns:a="http://schemas.openxmlformats.org/drawingml/2006/main" xmlns:r="http://schemas.openxmlformats.org/officeDocument/2006/relationships" xmlns:p="http://schemas.openxmlformats.org/presentationml/2006/main">
  <p:tag name="HIGHLIGHTER" val="false"/>
</p:tagLst>
</file>

<file path=ppt/tags/tag564.xml><?xml version="1.0" encoding="utf-8"?>
<p:tagLst xmlns:a="http://schemas.openxmlformats.org/drawingml/2006/main" xmlns:r="http://schemas.openxmlformats.org/officeDocument/2006/relationships" xmlns:p="http://schemas.openxmlformats.org/presentationml/2006/main">
  <p:tag name="HIGHLIGHTER" val="false"/>
</p:tagLst>
</file>

<file path=ppt/tags/tag565.xml><?xml version="1.0" encoding="utf-8"?>
<p:tagLst xmlns:a="http://schemas.openxmlformats.org/drawingml/2006/main" xmlns:r="http://schemas.openxmlformats.org/officeDocument/2006/relationships" xmlns:p="http://schemas.openxmlformats.org/presentationml/2006/main">
  <p:tag name="HIGHLIGHTER" val="false"/>
</p:tagLst>
</file>

<file path=ppt/tags/tag566.xml><?xml version="1.0" encoding="utf-8"?>
<p:tagLst xmlns:a="http://schemas.openxmlformats.org/drawingml/2006/main" xmlns:r="http://schemas.openxmlformats.org/officeDocument/2006/relationships" xmlns:p="http://schemas.openxmlformats.org/presentationml/2006/main">
  <p:tag name="HIGHLIGHTER" val="false"/>
</p:tagLst>
</file>

<file path=ppt/tags/tag567.xml><?xml version="1.0" encoding="utf-8"?>
<p:tagLst xmlns:a="http://schemas.openxmlformats.org/drawingml/2006/main" xmlns:r="http://schemas.openxmlformats.org/officeDocument/2006/relationships" xmlns:p="http://schemas.openxmlformats.org/presentationml/2006/main">
  <p:tag name="HIGHLIGHTER" val="false"/>
</p:tagLst>
</file>

<file path=ppt/tags/tag568.xml><?xml version="1.0" encoding="utf-8"?>
<p:tagLst xmlns:a="http://schemas.openxmlformats.org/drawingml/2006/main" xmlns:r="http://schemas.openxmlformats.org/officeDocument/2006/relationships" xmlns:p="http://schemas.openxmlformats.org/presentationml/2006/main">
  <p:tag name="HIGHLIGHTER" val="false"/>
</p:tagLst>
</file>

<file path=ppt/tags/tag569.xml><?xml version="1.0" encoding="utf-8"?>
<p:tagLst xmlns:a="http://schemas.openxmlformats.org/drawingml/2006/main" xmlns:r="http://schemas.openxmlformats.org/officeDocument/2006/relationships" xmlns:p="http://schemas.openxmlformats.org/presentationml/2006/main">
  <p:tag name="HIGHLIGHTER" val="false"/>
</p:tagLst>
</file>

<file path=ppt/tags/tag570.xml><?xml version="1.0" encoding="utf-8"?>
<p:tagLst xmlns:a="http://schemas.openxmlformats.org/drawingml/2006/main" xmlns:r="http://schemas.openxmlformats.org/officeDocument/2006/relationships" xmlns:p="http://schemas.openxmlformats.org/presentationml/2006/main">
  <p:tag name="HIGHLIGHTER" val="false"/>
</p:tagLst>
</file>

<file path=ppt/tags/tag571.xml><?xml version="1.0" encoding="utf-8"?>
<p:tagLst xmlns:a="http://schemas.openxmlformats.org/drawingml/2006/main" xmlns:r="http://schemas.openxmlformats.org/officeDocument/2006/relationships" xmlns:p="http://schemas.openxmlformats.org/presentationml/2006/main">
  <p:tag name="HIGHLIGHTER" val="false"/>
</p:tagLst>
</file>

<file path=ppt/tags/tag572.xml><?xml version="1.0" encoding="utf-8"?>
<p:tagLst xmlns:a="http://schemas.openxmlformats.org/drawingml/2006/main" xmlns:r="http://schemas.openxmlformats.org/officeDocument/2006/relationships" xmlns:p="http://schemas.openxmlformats.org/presentationml/2006/main">
  <p:tag name="HIGHLIGHTER" val="false"/>
</p:tagLst>
</file>

<file path=ppt/tags/tag573.xml><?xml version="1.0" encoding="utf-8"?>
<p:tagLst xmlns:a="http://schemas.openxmlformats.org/drawingml/2006/main" xmlns:r="http://schemas.openxmlformats.org/officeDocument/2006/relationships" xmlns:p="http://schemas.openxmlformats.org/presentationml/2006/main">
  <p:tag name="HIGHLIGHTER" val="false"/>
</p:tagLst>
</file>

<file path=ppt/tags/tag574.xml><?xml version="1.0" encoding="utf-8"?>
<p:tagLst xmlns:a="http://schemas.openxmlformats.org/drawingml/2006/main" xmlns:r="http://schemas.openxmlformats.org/officeDocument/2006/relationships" xmlns:p="http://schemas.openxmlformats.org/presentationml/2006/main">
  <p:tag name="HIGHLIGHTER" val="false"/>
</p:tagLst>
</file>

<file path=ppt/tags/tag575.xml><?xml version="1.0" encoding="utf-8"?>
<p:tagLst xmlns:a="http://schemas.openxmlformats.org/drawingml/2006/main" xmlns:r="http://schemas.openxmlformats.org/officeDocument/2006/relationships" xmlns:p="http://schemas.openxmlformats.org/presentationml/2006/main">
  <p:tag name="HIGHLIGHTER" val="false"/>
</p:tagLst>
</file>

<file path=ppt/tags/tag576.xml><?xml version="1.0" encoding="utf-8"?>
<p:tagLst xmlns:a="http://schemas.openxmlformats.org/drawingml/2006/main" xmlns:r="http://schemas.openxmlformats.org/officeDocument/2006/relationships" xmlns:p="http://schemas.openxmlformats.org/presentationml/2006/main">
  <p:tag name="HIGHLIGHTER" val="false"/>
</p:tagLst>
</file>

<file path=ppt/tags/tag577.xml><?xml version="1.0" encoding="utf-8"?>
<p:tagLst xmlns:a="http://schemas.openxmlformats.org/drawingml/2006/main" xmlns:r="http://schemas.openxmlformats.org/officeDocument/2006/relationships" xmlns:p="http://schemas.openxmlformats.org/presentationml/2006/main">
  <p:tag name="HIGHLIGHTER" val="false"/>
</p:tagLst>
</file>

<file path=ppt/tags/tag578.xml><?xml version="1.0" encoding="utf-8"?>
<p:tagLst xmlns:a="http://schemas.openxmlformats.org/drawingml/2006/main" xmlns:r="http://schemas.openxmlformats.org/officeDocument/2006/relationships" xmlns:p="http://schemas.openxmlformats.org/presentationml/2006/main">
  <p:tag name="HIGHLIGHTER" val="false"/>
</p:tagLst>
</file>

<file path=ppt/tags/tag579.xml><?xml version="1.0" encoding="utf-8"?>
<p:tagLst xmlns:a="http://schemas.openxmlformats.org/drawingml/2006/main" xmlns:r="http://schemas.openxmlformats.org/officeDocument/2006/relationships" xmlns:p="http://schemas.openxmlformats.org/presentationml/2006/main">
  <p:tag name="HIGHLIGHTER" val="false"/>
</p:tagLst>
</file>

<file path=ppt/tags/tag580.xml><?xml version="1.0" encoding="utf-8"?>
<p:tagLst xmlns:a="http://schemas.openxmlformats.org/drawingml/2006/main" xmlns:r="http://schemas.openxmlformats.org/officeDocument/2006/relationships" xmlns:p="http://schemas.openxmlformats.org/presentationml/2006/main">
  <p:tag name="HIGHLIGHTER" val="false"/>
</p:tagLst>
</file>

<file path=ppt/tags/tag581.xml><?xml version="1.0" encoding="utf-8"?>
<p:tagLst xmlns:a="http://schemas.openxmlformats.org/drawingml/2006/main" xmlns:r="http://schemas.openxmlformats.org/officeDocument/2006/relationships" xmlns:p="http://schemas.openxmlformats.org/presentationml/2006/main">
  <p:tag name="HIGHLIGHTER" val="false"/>
</p:tagLst>
</file>

<file path=ppt/tags/tag582.xml><?xml version="1.0" encoding="utf-8"?>
<p:tagLst xmlns:a="http://schemas.openxmlformats.org/drawingml/2006/main" xmlns:r="http://schemas.openxmlformats.org/officeDocument/2006/relationships" xmlns:p="http://schemas.openxmlformats.org/presentationml/2006/main">
  <p:tag name="HIGHLIGHTER" val="false"/>
</p:tagLst>
</file>

<file path=ppt/tags/tag583.xml><?xml version="1.0" encoding="utf-8"?>
<p:tagLst xmlns:a="http://schemas.openxmlformats.org/drawingml/2006/main" xmlns:r="http://schemas.openxmlformats.org/officeDocument/2006/relationships" xmlns:p="http://schemas.openxmlformats.org/presentationml/2006/main">
  <p:tag name="HIGHLIGHTER" val="false"/>
</p:tagLst>
</file>

<file path=ppt/tags/tag584.xml><?xml version="1.0" encoding="utf-8"?>
<p:tagLst xmlns:a="http://schemas.openxmlformats.org/drawingml/2006/main" xmlns:r="http://schemas.openxmlformats.org/officeDocument/2006/relationships" xmlns:p="http://schemas.openxmlformats.org/presentationml/2006/main">
  <p:tag name="HIGHLIGHTER" val="false"/>
</p:tagLst>
</file>

<file path=ppt/tags/tag585.xml><?xml version="1.0" encoding="utf-8"?>
<p:tagLst xmlns:a="http://schemas.openxmlformats.org/drawingml/2006/main" xmlns:r="http://schemas.openxmlformats.org/officeDocument/2006/relationships" xmlns:p="http://schemas.openxmlformats.org/presentationml/2006/main">
  <p:tag name="HIGHLIGHTER" val="false"/>
</p:tagLst>
</file>

<file path=ppt/tags/tag586.xml><?xml version="1.0" encoding="utf-8"?>
<p:tagLst xmlns:a="http://schemas.openxmlformats.org/drawingml/2006/main" xmlns:r="http://schemas.openxmlformats.org/officeDocument/2006/relationships" xmlns:p="http://schemas.openxmlformats.org/presentationml/2006/main">
  <p:tag name="HIGHLIGHTER" val="false"/>
</p:tagLst>
</file>

<file path=ppt/tags/tag587.xml><?xml version="1.0" encoding="utf-8"?>
<p:tagLst xmlns:a="http://schemas.openxmlformats.org/drawingml/2006/main" xmlns:r="http://schemas.openxmlformats.org/officeDocument/2006/relationships" xmlns:p="http://schemas.openxmlformats.org/presentationml/2006/main">
  <p:tag name="HIGHLIGHTER" val="false"/>
</p:tagLst>
</file>

<file path=ppt/tags/tag588.xml><?xml version="1.0" encoding="utf-8"?>
<p:tagLst xmlns:a="http://schemas.openxmlformats.org/drawingml/2006/main" xmlns:r="http://schemas.openxmlformats.org/officeDocument/2006/relationships" xmlns:p="http://schemas.openxmlformats.org/presentationml/2006/main">
  <p:tag name="HIGHLIGHTER" val="false"/>
</p:tagLst>
</file>

<file path=ppt/tags/tag589.xml><?xml version="1.0" encoding="utf-8"?>
<p:tagLst xmlns:a="http://schemas.openxmlformats.org/drawingml/2006/main" xmlns:r="http://schemas.openxmlformats.org/officeDocument/2006/relationships" xmlns:p="http://schemas.openxmlformats.org/presentationml/2006/main">
  <p:tag name="HIGHLIGHTER" val="false"/>
</p:tagLst>
</file>

<file path=ppt/tags/tag590.xml><?xml version="1.0" encoding="utf-8"?>
<p:tagLst xmlns:a="http://schemas.openxmlformats.org/drawingml/2006/main" xmlns:r="http://schemas.openxmlformats.org/officeDocument/2006/relationships" xmlns:p="http://schemas.openxmlformats.org/presentationml/2006/main">
  <p:tag name="HIGHLIGHTER" val="false"/>
</p:tagLst>
</file>

<file path=ppt/tags/tag591.xml><?xml version="1.0" encoding="utf-8"?>
<p:tagLst xmlns:a="http://schemas.openxmlformats.org/drawingml/2006/main" xmlns:r="http://schemas.openxmlformats.org/officeDocument/2006/relationships" xmlns:p="http://schemas.openxmlformats.org/presentationml/2006/main">
  <p:tag name="HIGHLIGHTER" val="false"/>
</p:tagLst>
</file>

<file path=ppt/tags/tag592.xml><?xml version="1.0" encoding="utf-8"?>
<p:tagLst xmlns:a="http://schemas.openxmlformats.org/drawingml/2006/main" xmlns:r="http://schemas.openxmlformats.org/officeDocument/2006/relationships" xmlns:p="http://schemas.openxmlformats.org/presentationml/2006/main">
  <p:tag name="HIGHLIGHTER" val="false"/>
</p:tagLst>
</file>

<file path=ppt/tags/tag593.xml><?xml version="1.0" encoding="utf-8"?>
<p:tagLst xmlns:a="http://schemas.openxmlformats.org/drawingml/2006/main" xmlns:r="http://schemas.openxmlformats.org/officeDocument/2006/relationships" xmlns:p="http://schemas.openxmlformats.org/presentationml/2006/main">
  <p:tag name="HIGHLIGHTER" val="false"/>
</p:tagLst>
</file>

<file path=ppt/tags/tag594.xml><?xml version="1.0" encoding="utf-8"?>
<p:tagLst xmlns:a="http://schemas.openxmlformats.org/drawingml/2006/main" xmlns:r="http://schemas.openxmlformats.org/officeDocument/2006/relationships" xmlns:p="http://schemas.openxmlformats.org/presentationml/2006/main">
  <p:tag name="HIGHLIGHTER" val="false"/>
</p:tagLst>
</file>

<file path=ppt/tags/tag595.xml><?xml version="1.0" encoding="utf-8"?>
<p:tagLst xmlns:a="http://schemas.openxmlformats.org/drawingml/2006/main" xmlns:r="http://schemas.openxmlformats.org/officeDocument/2006/relationships" xmlns:p="http://schemas.openxmlformats.org/presentationml/2006/main">
  <p:tag name="HIGHLIGHTER" val="false"/>
</p:tagLst>
</file>

<file path=ppt/tags/tag596.xml><?xml version="1.0" encoding="utf-8"?>
<p:tagLst xmlns:a="http://schemas.openxmlformats.org/drawingml/2006/main" xmlns:r="http://schemas.openxmlformats.org/officeDocument/2006/relationships" xmlns:p="http://schemas.openxmlformats.org/presentationml/2006/main">
  <p:tag name="HIGHLIGHTER" val="false"/>
</p:tagLst>
</file>

<file path=ppt/tags/tag597.xml><?xml version="1.0" encoding="utf-8"?>
<p:tagLst xmlns:a="http://schemas.openxmlformats.org/drawingml/2006/main" xmlns:r="http://schemas.openxmlformats.org/officeDocument/2006/relationships" xmlns:p="http://schemas.openxmlformats.org/presentationml/2006/main">
  <p:tag name="HIGHLIGHTER" val="false"/>
</p:tagLst>
</file>

<file path=ppt/tags/tag598.xml><?xml version="1.0" encoding="utf-8"?>
<p:tagLst xmlns:a="http://schemas.openxmlformats.org/drawingml/2006/main" xmlns:r="http://schemas.openxmlformats.org/officeDocument/2006/relationships" xmlns:p="http://schemas.openxmlformats.org/presentationml/2006/main">
  <p:tag name="HIGHLIGHTER" val="false"/>
</p:tagLst>
</file>

<file path=ppt/tags/tag599.xml><?xml version="1.0" encoding="utf-8"?>
<p:tagLst xmlns:a="http://schemas.openxmlformats.org/drawingml/2006/main" xmlns:r="http://schemas.openxmlformats.org/officeDocument/2006/relationships" xmlns:p="http://schemas.openxmlformats.org/presentationml/2006/main">
  <p:tag name="HIGHLIGHTER" val="false"/>
</p:tagLst>
</file>

<file path=ppt/tags/tag600.xml><?xml version="1.0" encoding="utf-8"?>
<p:tagLst xmlns:a="http://schemas.openxmlformats.org/drawingml/2006/main" xmlns:r="http://schemas.openxmlformats.org/officeDocument/2006/relationships" xmlns:p="http://schemas.openxmlformats.org/presentationml/2006/main">
  <p:tag name="HIGHLIGHTER" val="false"/>
</p:tagLst>
</file>

<file path=ppt/tags/tag601.xml><?xml version="1.0" encoding="utf-8"?>
<p:tagLst xmlns:a="http://schemas.openxmlformats.org/drawingml/2006/main" xmlns:r="http://schemas.openxmlformats.org/officeDocument/2006/relationships" xmlns:p="http://schemas.openxmlformats.org/presentationml/2006/main">
  <p:tag name="HIGHLIGHTER" val="false"/>
</p:tagLst>
</file>

<file path=ppt/tags/tag602.xml><?xml version="1.0" encoding="utf-8"?>
<p:tagLst xmlns:a="http://schemas.openxmlformats.org/drawingml/2006/main" xmlns:r="http://schemas.openxmlformats.org/officeDocument/2006/relationships" xmlns:p="http://schemas.openxmlformats.org/presentationml/2006/main">
  <p:tag name="HIGHLIGHTER" val="false"/>
</p:tagLst>
</file>

<file path=ppt/tags/tag603.xml><?xml version="1.0" encoding="utf-8"?>
<p:tagLst xmlns:a="http://schemas.openxmlformats.org/drawingml/2006/main" xmlns:r="http://schemas.openxmlformats.org/officeDocument/2006/relationships" xmlns:p="http://schemas.openxmlformats.org/presentationml/2006/main">
  <p:tag name="HIGHLIGHTER" val="false"/>
</p:tagLst>
</file>

<file path=ppt/tags/tag604.xml><?xml version="1.0" encoding="utf-8"?>
<p:tagLst xmlns:a="http://schemas.openxmlformats.org/drawingml/2006/main" xmlns:r="http://schemas.openxmlformats.org/officeDocument/2006/relationships" xmlns:p="http://schemas.openxmlformats.org/presentationml/2006/main">
  <p:tag name="HIGHLIGHTER" val="false"/>
</p:tagLst>
</file>

<file path=ppt/tags/tag605.xml><?xml version="1.0" encoding="utf-8"?>
<p:tagLst xmlns:a="http://schemas.openxmlformats.org/drawingml/2006/main" xmlns:r="http://schemas.openxmlformats.org/officeDocument/2006/relationships" xmlns:p="http://schemas.openxmlformats.org/presentationml/2006/main">
  <p:tag name="HIGHLIGHTER" val="false"/>
</p:tagLst>
</file>

<file path=ppt/tags/tag606.xml><?xml version="1.0" encoding="utf-8"?>
<p:tagLst xmlns:a="http://schemas.openxmlformats.org/drawingml/2006/main" xmlns:r="http://schemas.openxmlformats.org/officeDocument/2006/relationships" xmlns:p="http://schemas.openxmlformats.org/presentationml/2006/main">
  <p:tag name="HIGHLIGHTER" val="false"/>
</p:tagLst>
</file>

<file path=ppt/tags/tag607.xml><?xml version="1.0" encoding="utf-8"?>
<p:tagLst xmlns:a="http://schemas.openxmlformats.org/drawingml/2006/main" xmlns:r="http://schemas.openxmlformats.org/officeDocument/2006/relationships" xmlns:p="http://schemas.openxmlformats.org/presentationml/2006/main">
  <p:tag name="HIGHLIGHTER" val="false"/>
</p:tagLst>
</file>

<file path=ppt/tags/tag608.xml><?xml version="1.0" encoding="utf-8"?>
<p:tagLst xmlns:a="http://schemas.openxmlformats.org/drawingml/2006/main" xmlns:r="http://schemas.openxmlformats.org/officeDocument/2006/relationships" xmlns:p="http://schemas.openxmlformats.org/presentationml/2006/main">
  <p:tag name="HIGHLIGHTER" val="false"/>
</p:tagLst>
</file>

<file path=ppt/tags/tag609.xml><?xml version="1.0" encoding="utf-8"?>
<p:tagLst xmlns:a="http://schemas.openxmlformats.org/drawingml/2006/main" xmlns:r="http://schemas.openxmlformats.org/officeDocument/2006/relationships" xmlns:p="http://schemas.openxmlformats.org/presentationml/2006/main">
  <p:tag name="HIGHLIGHTER" val="false"/>
</p:tagLst>
</file>

<file path=ppt/tags/tag610.xml><?xml version="1.0" encoding="utf-8"?>
<p:tagLst xmlns:a="http://schemas.openxmlformats.org/drawingml/2006/main" xmlns:r="http://schemas.openxmlformats.org/officeDocument/2006/relationships" xmlns:p="http://schemas.openxmlformats.org/presentationml/2006/main">
  <p:tag name="HIGHLIGHTER" val="false"/>
</p:tagLst>
</file>

<file path=ppt/tags/tag611.xml><?xml version="1.0" encoding="utf-8"?>
<p:tagLst xmlns:a="http://schemas.openxmlformats.org/drawingml/2006/main" xmlns:r="http://schemas.openxmlformats.org/officeDocument/2006/relationships" xmlns:p="http://schemas.openxmlformats.org/presentationml/2006/main">
  <p:tag name="HIGHLIGHTER" val="false"/>
</p:tagLst>
</file>

<file path=ppt/tags/tag612.xml><?xml version="1.0" encoding="utf-8"?>
<p:tagLst xmlns:a="http://schemas.openxmlformats.org/drawingml/2006/main" xmlns:r="http://schemas.openxmlformats.org/officeDocument/2006/relationships" xmlns:p="http://schemas.openxmlformats.org/presentationml/2006/main">
  <p:tag name="HIGHLIGHTER" val="false"/>
</p:tagLst>
</file>

<file path=ppt/tags/tag613.xml><?xml version="1.0" encoding="utf-8"?>
<p:tagLst xmlns:a="http://schemas.openxmlformats.org/drawingml/2006/main" xmlns:r="http://schemas.openxmlformats.org/officeDocument/2006/relationships" xmlns:p="http://schemas.openxmlformats.org/presentationml/2006/main">
  <p:tag name="HIGHLIGHTER" val="false"/>
</p:tagLst>
</file>

<file path=ppt/tags/tag614.xml><?xml version="1.0" encoding="utf-8"?>
<p:tagLst xmlns:a="http://schemas.openxmlformats.org/drawingml/2006/main" xmlns:r="http://schemas.openxmlformats.org/officeDocument/2006/relationships" xmlns:p="http://schemas.openxmlformats.org/presentationml/2006/main">
  <p:tag name="HIGHLIGHTER" val="false"/>
</p:tagLst>
</file>

<file path=ppt/tags/tag615.xml><?xml version="1.0" encoding="utf-8"?>
<p:tagLst xmlns:a="http://schemas.openxmlformats.org/drawingml/2006/main" xmlns:r="http://schemas.openxmlformats.org/officeDocument/2006/relationships" xmlns:p="http://schemas.openxmlformats.org/presentationml/2006/main">
  <p:tag name="HIGHLIGHTER" val="false"/>
</p:tagLst>
</file>

<file path=ppt/tags/tag616.xml><?xml version="1.0" encoding="utf-8"?>
<p:tagLst xmlns:a="http://schemas.openxmlformats.org/drawingml/2006/main" xmlns:r="http://schemas.openxmlformats.org/officeDocument/2006/relationships" xmlns:p="http://schemas.openxmlformats.org/presentationml/2006/main">
  <p:tag name="HIGHLIGHTER" val="false"/>
</p:tagLst>
</file>

<file path=ppt/tags/tag617.xml><?xml version="1.0" encoding="utf-8"?>
<p:tagLst xmlns:a="http://schemas.openxmlformats.org/drawingml/2006/main" xmlns:r="http://schemas.openxmlformats.org/officeDocument/2006/relationships" xmlns:p="http://schemas.openxmlformats.org/presentationml/2006/main">
  <p:tag name="HIGHLIGHTER" val="false"/>
</p:tagLst>
</file>

<file path=ppt/tags/tag618.xml><?xml version="1.0" encoding="utf-8"?>
<p:tagLst xmlns:a="http://schemas.openxmlformats.org/drawingml/2006/main" xmlns:r="http://schemas.openxmlformats.org/officeDocument/2006/relationships" xmlns:p="http://schemas.openxmlformats.org/presentationml/2006/main">
  <p:tag name="HIGHLIGHTER" val="false"/>
</p:tagLst>
</file>

<file path=ppt/tags/tag619.xml><?xml version="1.0" encoding="utf-8"?>
<p:tagLst xmlns:a="http://schemas.openxmlformats.org/drawingml/2006/main" xmlns:r="http://schemas.openxmlformats.org/officeDocument/2006/relationships" xmlns:p="http://schemas.openxmlformats.org/presentationml/2006/main">
  <p:tag name="HIGHLIGHTER" val="false"/>
</p:tagLst>
</file>

<file path=ppt/tags/tag620.xml><?xml version="1.0" encoding="utf-8"?>
<p:tagLst xmlns:a="http://schemas.openxmlformats.org/drawingml/2006/main" xmlns:r="http://schemas.openxmlformats.org/officeDocument/2006/relationships" xmlns:p="http://schemas.openxmlformats.org/presentationml/2006/main">
  <p:tag name="HIGHLIGHTER" val="false"/>
</p:tagLst>
</file>

<file path=ppt/tags/tag621.xml><?xml version="1.0" encoding="utf-8"?>
<p:tagLst xmlns:a="http://schemas.openxmlformats.org/drawingml/2006/main" xmlns:r="http://schemas.openxmlformats.org/officeDocument/2006/relationships" xmlns:p="http://schemas.openxmlformats.org/presentationml/2006/main">
  <p:tag name="HIGHLIGHTER" val="false"/>
</p:tagLst>
</file>

<file path=ppt/tags/tag622.xml><?xml version="1.0" encoding="utf-8"?>
<p:tagLst xmlns:a="http://schemas.openxmlformats.org/drawingml/2006/main" xmlns:r="http://schemas.openxmlformats.org/officeDocument/2006/relationships" xmlns:p="http://schemas.openxmlformats.org/presentationml/2006/main">
  <p:tag name="HIGHLIGHTER" val="false"/>
</p:tagLst>
</file>

<file path=ppt/tags/tag623.xml><?xml version="1.0" encoding="utf-8"?>
<p:tagLst xmlns:a="http://schemas.openxmlformats.org/drawingml/2006/main" xmlns:r="http://schemas.openxmlformats.org/officeDocument/2006/relationships" xmlns:p="http://schemas.openxmlformats.org/presentationml/2006/main">
  <p:tag name="HIGHLIGHTER" val="false"/>
</p:tagLst>
</file>

<file path=ppt/tags/tag624.xml><?xml version="1.0" encoding="utf-8"?>
<p:tagLst xmlns:a="http://schemas.openxmlformats.org/drawingml/2006/main" xmlns:r="http://schemas.openxmlformats.org/officeDocument/2006/relationships" xmlns:p="http://schemas.openxmlformats.org/presentationml/2006/main">
  <p:tag name="HIGHLIGHTER" val="false"/>
</p:tagLst>
</file>

<file path=ppt/tags/tag625.xml><?xml version="1.0" encoding="utf-8"?>
<p:tagLst xmlns:a="http://schemas.openxmlformats.org/drawingml/2006/main" xmlns:r="http://schemas.openxmlformats.org/officeDocument/2006/relationships" xmlns:p="http://schemas.openxmlformats.org/presentationml/2006/main">
  <p:tag name="HIGHLIGHTER" val="false"/>
</p:tagLst>
</file>

<file path=ppt/tags/tag626.xml><?xml version="1.0" encoding="utf-8"?>
<p:tagLst xmlns:a="http://schemas.openxmlformats.org/drawingml/2006/main" xmlns:r="http://schemas.openxmlformats.org/officeDocument/2006/relationships" xmlns:p="http://schemas.openxmlformats.org/presentationml/2006/main">
  <p:tag name="HIGHLIGHTER" val="false"/>
</p:tagLst>
</file>

<file path=ppt/tags/tag627.xml><?xml version="1.0" encoding="utf-8"?>
<p:tagLst xmlns:a="http://schemas.openxmlformats.org/drawingml/2006/main" xmlns:r="http://schemas.openxmlformats.org/officeDocument/2006/relationships" xmlns:p="http://schemas.openxmlformats.org/presentationml/2006/main">
  <p:tag name="HIGHLIGHTER" val="false"/>
</p:tagLst>
</file>

<file path=ppt/tags/tag628.xml><?xml version="1.0" encoding="utf-8"?>
<p:tagLst xmlns:a="http://schemas.openxmlformats.org/drawingml/2006/main" xmlns:r="http://schemas.openxmlformats.org/officeDocument/2006/relationships" xmlns:p="http://schemas.openxmlformats.org/presentationml/2006/main">
  <p:tag name="HIGHLIGHTER" val="false"/>
</p:tagLst>
</file>

<file path=ppt/tags/tag629.xml><?xml version="1.0" encoding="utf-8"?>
<p:tagLst xmlns:a="http://schemas.openxmlformats.org/drawingml/2006/main" xmlns:r="http://schemas.openxmlformats.org/officeDocument/2006/relationships" xmlns:p="http://schemas.openxmlformats.org/presentationml/2006/main">
  <p:tag name="HIGHLIGHTER" val="false"/>
</p:tagLst>
</file>

<file path=ppt/tags/tag630.xml><?xml version="1.0" encoding="utf-8"?>
<p:tagLst xmlns:a="http://schemas.openxmlformats.org/drawingml/2006/main" xmlns:r="http://schemas.openxmlformats.org/officeDocument/2006/relationships" xmlns:p="http://schemas.openxmlformats.org/presentationml/2006/main">
  <p:tag name="HIGHLIGHTER" val="false"/>
</p:tagLst>
</file>

<file path=ppt/tags/tag631.xml><?xml version="1.0" encoding="utf-8"?>
<p:tagLst xmlns:a="http://schemas.openxmlformats.org/drawingml/2006/main" xmlns:r="http://schemas.openxmlformats.org/officeDocument/2006/relationships" xmlns:p="http://schemas.openxmlformats.org/presentationml/2006/main">
  <p:tag name="HIGHLIGHTER" val="false"/>
</p:tagLst>
</file>

<file path=ppt/tags/tag632.xml><?xml version="1.0" encoding="utf-8"?>
<p:tagLst xmlns:a="http://schemas.openxmlformats.org/drawingml/2006/main" xmlns:r="http://schemas.openxmlformats.org/officeDocument/2006/relationships" xmlns:p="http://schemas.openxmlformats.org/presentationml/2006/main">
  <p:tag name="HIGHLIGHTER" val="false"/>
</p:tagLst>
</file>

<file path=ppt/tags/tag633.xml><?xml version="1.0" encoding="utf-8"?>
<p:tagLst xmlns:a="http://schemas.openxmlformats.org/drawingml/2006/main" xmlns:r="http://schemas.openxmlformats.org/officeDocument/2006/relationships" xmlns:p="http://schemas.openxmlformats.org/presentationml/2006/main">
  <p:tag name="HIGHLIGHTER" val="false"/>
</p:tagLst>
</file>

<file path=ppt/tags/tag634.xml><?xml version="1.0" encoding="utf-8"?>
<p:tagLst xmlns:a="http://schemas.openxmlformats.org/drawingml/2006/main" xmlns:r="http://schemas.openxmlformats.org/officeDocument/2006/relationships" xmlns:p="http://schemas.openxmlformats.org/presentationml/2006/main">
  <p:tag name="HIGHLIGHTER" val="false"/>
</p:tagLst>
</file>

<file path=ppt/tags/tag635.xml><?xml version="1.0" encoding="utf-8"?>
<p:tagLst xmlns:a="http://schemas.openxmlformats.org/drawingml/2006/main" xmlns:r="http://schemas.openxmlformats.org/officeDocument/2006/relationships" xmlns:p="http://schemas.openxmlformats.org/presentationml/2006/main">
  <p:tag name="HIGHLIGHTER" val="false"/>
</p:tagLst>
</file>

<file path=ppt/tags/tag636.xml><?xml version="1.0" encoding="utf-8"?>
<p:tagLst xmlns:a="http://schemas.openxmlformats.org/drawingml/2006/main" xmlns:r="http://schemas.openxmlformats.org/officeDocument/2006/relationships" xmlns:p="http://schemas.openxmlformats.org/presentationml/2006/main">
  <p:tag name="HIGHLIGHTER" val="false"/>
</p:tagLst>
</file>

<file path=ppt/tags/tag637.xml><?xml version="1.0" encoding="utf-8"?>
<p:tagLst xmlns:a="http://schemas.openxmlformats.org/drawingml/2006/main" xmlns:r="http://schemas.openxmlformats.org/officeDocument/2006/relationships" xmlns:p="http://schemas.openxmlformats.org/presentationml/2006/main">
  <p:tag name="HIGHLIGHTER" val="false"/>
</p:tagLst>
</file>

<file path=ppt/tags/tag638.xml><?xml version="1.0" encoding="utf-8"?>
<p:tagLst xmlns:a="http://schemas.openxmlformats.org/drawingml/2006/main" xmlns:r="http://schemas.openxmlformats.org/officeDocument/2006/relationships" xmlns:p="http://schemas.openxmlformats.org/presentationml/2006/main">
  <p:tag name="HIGHLIGHTER" val="false"/>
</p:tagLst>
</file>

<file path=ppt/tags/tag639.xml><?xml version="1.0" encoding="utf-8"?>
<p:tagLst xmlns:a="http://schemas.openxmlformats.org/drawingml/2006/main" xmlns:r="http://schemas.openxmlformats.org/officeDocument/2006/relationships" xmlns:p="http://schemas.openxmlformats.org/presentationml/2006/main">
  <p:tag name="HIGHLIGHTER" val="false"/>
</p:tagLst>
</file>

<file path=ppt/tags/tag640.xml><?xml version="1.0" encoding="utf-8"?>
<p:tagLst xmlns:a="http://schemas.openxmlformats.org/drawingml/2006/main" xmlns:r="http://schemas.openxmlformats.org/officeDocument/2006/relationships" xmlns:p="http://schemas.openxmlformats.org/presentationml/2006/main">
  <p:tag name="HIGHLIGHTER" val="false"/>
</p:tagLst>
</file>

<file path=ppt/tags/tag641.xml><?xml version="1.0" encoding="utf-8"?>
<p:tagLst xmlns:a="http://schemas.openxmlformats.org/drawingml/2006/main" xmlns:r="http://schemas.openxmlformats.org/officeDocument/2006/relationships" xmlns:p="http://schemas.openxmlformats.org/presentationml/2006/main">
  <p:tag name="HIGHLIGHTER" val="false"/>
</p:tagLst>
</file>

<file path=ppt/tags/tag642.xml><?xml version="1.0" encoding="utf-8"?>
<p:tagLst xmlns:a="http://schemas.openxmlformats.org/drawingml/2006/main" xmlns:r="http://schemas.openxmlformats.org/officeDocument/2006/relationships" xmlns:p="http://schemas.openxmlformats.org/presentationml/2006/main">
  <p:tag name="HIGHLIGHTER" val="false"/>
</p:tagLst>
</file>

<file path=ppt/tags/tag643.xml><?xml version="1.0" encoding="utf-8"?>
<p:tagLst xmlns:a="http://schemas.openxmlformats.org/drawingml/2006/main" xmlns:r="http://schemas.openxmlformats.org/officeDocument/2006/relationships" xmlns:p="http://schemas.openxmlformats.org/presentationml/2006/main">
  <p:tag name="HIGHLIGHTER" val="false"/>
</p:tagLst>
</file>

<file path=ppt/tags/tag644.xml><?xml version="1.0" encoding="utf-8"?>
<p:tagLst xmlns:a="http://schemas.openxmlformats.org/drawingml/2006/main" xmlns:r="http://schemas.openxmlformats.org/officeDocument/2006/relationships" xmlns:p="http://schemas.openxmlformats.org/presentationml/2006/main">
  <p:tag name="HIGHLIGHTER" val="false"/>
</p:tagLst>
</file>

<file path=ppt/tags/tag645.xml><?xml version="1.0" encoding="utf-8"?>
<p:tagLst xmlns:a="http://schemas.openxmlformats.org/drawingml/2006/main" xmlns:r="http://schemas.openxmlformats.org/officeDocument/2006/relationships" xmlns:p="http://schemas.openxmlformats.org/presentationml/2006/main">
  <p:tag name="HIGHLIGHTER" val="false"/>
</p:tagLst>
</file>

<file path=ppt/tags/tag646.xml><?xml version="1.0" encoding="utf-8"?>
<p:tagLst xmlns:a="http://schemas.openxmlformats.org/drawingml/2006/main" xmlns:r="http://schemas.openxmlformats.org/officeDocument/2006/relationships" xmlns:p="http://schemas.openxmlformats.org/presentationml/2006/main">
  <p:tag name="HIGHLIGHTER" val="false"/>
</p:tagLst>
</file>

<file path=ppt/tags/tag647.xml><?xml version="1.0" encoding="utf-8"?>
<p:tagLst xmlns:a="http://schemas.openxmlformats.org/drawingml/2006/main" xmlns:r="http://schemas.openxmlformats.org/officeDocument/2006/relationships" xmlns:p="http://schemas.openxmlformats.org/presentationml/2006/main">
  <p:tag name="HIGHLIGHTER" val="false"/>
</p:tagLst>
</file>

<file path=ppt/tags/tag648.xml><?xml version="1.0" encoding="utf-8"?>
<p:tagLst xmlns:a="http://schemas.openxmlformats.org/drawingml/2006/main" xmlns:r="http://schemas.openxmlformats.org/officeDocument/2006/relationships" xmlns:p="http://schemas.openxmlformats.org/presentationml/2006/main">
  <p:tag name="HIGHLIGHTER" val="false"/>
</p:tagLst>
</file>

<file path=ppt/tags/tag649.xml><?xml version="1.0" encoding="utf-8"?>
<p:tagLst xmlns:a="http://schemas.openxmlformats.org/drawingml/2006/main" xmlns:r="http://schemas.openxmlformats.org/officeDocument/2006/relationships" xmlns:p="http://schemas.openxmlformats.org/presentationml/2006/main">
  <p:tag name="HIGHLIGHTER" val="false"/>
</p:tagLst>
</file>

<file path=ppt/tags/tag650.xml><?xml version="1.0" encoding="utf-8"?>
<p:tagLst xmlns:a="http://schemas.openxmlformats.org/drawingml/2006/main" xmlns:r="http://schemas.openxmlformats.org/officeDocument/2006/relationships" xmlns:p="http://schemas.openxmlformats.org/presentationml/2006/main">
  <p:tag name="HIGHLIGHTER" val="false"/>
</p:tagLst>
</file>

<file path=ppt/tags/tag651.xml><?xml version="1.0" encoding="utf-8"?>
<p:tagLst xmlns:a="http://schemas.openxmlformats.org/drawingml/2006/main" xmlns:r="http://schemas.openxmlformats.org/officeDocument/2006/relationships" xmlns:p="http://schemas.openxmlformats.org/presentationml/2006/main">
  <p:tag name="HIGHLIGHTER" val="false"/>
</p:tagLst>
</file>

<file path=ppt/tags/tag652.xml><?xml version="1.0" encoding="utf-8"?>
<p:tagLst xmlns:a="http://schemas.openxmlformats.org/drawingml/2006/main" xmlns:r="http://schemas.openxmlformats.org/officeDocument/2006/relationships" xmlns:p="http://schemas.openxmlformats.org/presentationml/2006/main">
  <p:tag name="HIGHLIGHTER" val="false"/>
</p:tagLst>
</file>

<file path=ppt/tags/tag653.xml><?xml version="1.0" encoding="utf-8"?>
<p:tagLst xmlns:a="http://schemas.openxmlformats.org/drawingml/2006/main" xmlns:r="http://schemas.openxmlformats.org/officeDocument/2006/relationships" xmlns:p="http://schemas.openxmlformats.org/presentationml/2006/main">
  <p:tag name="HIGHLIGHTER" val="false"/>
</p:tagLst>
</file>

<file path=ppt/tags/tag654.xml><?xml version="1.0" encoding="utf-8"?>
<p:tagLst xmlns:a="http://schemas.openxmlformats.org/drawingml/2006/main" xmlns:r="http://schemas.openxmlformats.org/officeDocument/2006/relationships" xmlns:p="http://schemas.openxmlformats.org/presentationml/2006/main">
  <p:tag name="HIGHLIGHTER" val="false"/>
</p:tagLst>
</file>

<file path=ppt/tags/tag655.xml><?xml version="1.0" encoding="utf-8"?>
<p:tagLst xmlns:a="http://schemas.openxmlformats.org/drawingml/2006/main" xmlns:r="http://schemas.openxmlformats.org/officeDocument/2006/relationships" xmlns:p="http://schemas.openxmlformats.org/presentationml/2006/main">
  <p:tag name="HIGHLIGHTER" val="false"/>
</p:tagLst>
</file>

<file path=ppt/tags/tag656.xml><?xml version="1.0" encoding="utf-8"?>
<p:tagLst xmlns:a="http://schemas.openxmlformats.org/drawingml/2006/main" xmlns:r="http://schemas.openxmlformats.org/officeDocument/2006/relationships" xmlns:p="http://schemas.openxmlformats.org/presentationml/2006/main">
  <p:tag name="HIGHLIGHTER" val="false"/>
</p:tagLst>
</file>

<file path=ppt/tags/tag657.xml><?xml version="1.0" encoding="utf-8"?>
<p:tagLst xmlns:a="http://schemas.openxmlformats.org/drawingml/2006/main" xmlns:r="http://schemas.openxmlformats.org/officeDocument/2006/relationships" xmlns:p="http://schemas.openxmlformats.org/presentationml/2006/main">
  <p:tag name="HIGHLIGHTER" val="false"/>
</p:tagLst>
</file>

<file path=ppt/tags/tag658.xml><?xml version="1.0" encoding="utf-8"?>
<p:tagLst xmlns:a="http://schemas.openxmlformats.org/drawingml/2006/main" xmlns:r="http://schemas.openxmlformats.org/officeDocument/2006/relationships" xmlns:p="http://schemas.openxmlformats.org/presentationml/2006/main">
  <p:tag name="HIGHLIGHTER" val="false"/>
</p:tagLst>
</file>

<file path=ppt/tags/tag659.xml><?xml version="1.0" encoding="utf-8"?>
<p:tagLst xmlns:a="http://schemas.openxmlformats.org/drawingml/2006/main" xmlns:r="http://schemas.openxmlformats.org/officeDocument/2006/relationships" xmlns:p="http://schemas.openxmlformats.org/presentationml/2006/main">
  <p:tag name="HIGHLIGHTER" val="false"/>
</p:tagLst>
</file>

<file path=ppt/tags/tag660.xml><?xml version="1.0" encoding="utf-8"?>
<p:tagLst xmlns:a="http://schemas.openxmlformats.org/drawingml/2006/main" xmlns:r="http://schemas.openxmlformats.org/officeDocument/2006/relationships" xmlns:p="http://schemas.openxmlformats.org/presentationml/2006/main">
  <p:tag name="HIGHLIGHTER" val="false"/>
</p:tagLst>
</file>

<file path=ppt/tags/tag661.xml><?xml version="1.0" encoding="utf-8"?>
<p:tagLst xmlns:a="http://schemas.openxmlformats.org/drawingml/2006/main" xmlns:r="http://schemas.openxmlformats.org/officeDocument/2006/relationships" xmlns:p="http://schemas.openxmlformats.org/presentationml/2006/main">
  <p:tag name="HIGHLIGHTER" val="false"/>
</p:tagLst>
</file>

<file path=ppt/tags/tag662.xml><?xml version="1.0" encoding="utf-8"?>
<p:tagLst xmlns:a="http://schemas.openxmlformats.org/drawingml/2006/main" xmlns:r="http://schemas.openxmlformats.org/officeDocument/2006/relationships" xmlns:p="http://schemas.openxmlformats.org/presentationml/2006/main">
  <p:tag name="HIGHLIGHTER" val="false"/>
</p:tagLst>
</file>

<file path=ppt/tags/tag663.xml><?xml version="1.0" encoding="utf-8"?>
<p:tagLst xmlns:a="http://schemas.openxmlformats.org/drawingml/2006/main" xmlns:r="http://schemas.openxmlformats.org/officeDocument/2006/relationships" xmlns:p="http://schemas.openxmlformats.org/presentationml/2006/main">
  <p:tag name="HIGHLIGHTER" val="false"/>
</p:tagLst>
</file>

<file path=ppt/tags/tag664.xml><?xml version="1.0" encoding="utf-8"?>
<p:tagLst xmlns:a="http://schemas.openxmlformats.org/drawingml/2006/main" xmlns:r="http://schemas.openxmlformats.org/officeDocument/2006/relationships" xmlns:p="http://schemas.openxmlformats.org/presentationml/2006/main">
  <p:tag name="HIGHLIGHTER" val="false"/>
</p:tagLst>
</file>

<file path=ppt/tags/tag665.xml><?xml version="1.0" encoding="utf-8"?>
<p:tagLst xmlns:a="http://schemas.openxmlformats.org/drawingml/2006/main" xmlns:r="http://schemas.openxmlformats.org/officeDocument/2006/relationships" xmlns:p="http://schemas.openxmlformats.org/presentationml/2006/main">
  <p:tag name="HIGHLIGHTER" val="false"/>
</p:tagLst>
</file>

<file path=ppt/tags/tag666.xml><?xml version="1.0" encoding="utf-8"?>
<p:tagLst xmlns:a="http://schemas.openxmlformats.org/drawingml/2006/main" xmlns:r="http://schemas.openxmlformats.org/officeDocument/2006/relationships" xmlns:p="http://schemas.openxmlformats.org/presentationml/2006/main">
  <p:tag name="HIGHLIGHTER" val="false"/>
</p:tagLst>
</file>

<file path=ppt/tags/tag667.xml><?xml version="1.0" encoding="utf-8"?>
<p:tagLst xmlns:a="http://schemas.openxmlformats.org/drawingml/2006/main" xmlns:r="http://schemas.openxmlformats.org/officeDocument/2006/relationships" xmlns:p="http://schemas.openxmlformats.org/presentationml/2006/main">
  <p:tag name="HIGHLIGHTER" val="false"/>
</p:tagLst>
</file>

<file path=ppt/tags/tag668.xml><?xml version="1.0" encoding="utf-8"?>
<p:tagLst xmlns:a="http://schemas.openxmlformats.org/drawingml/2006/main" xmlns:r="http://schemas.openxmlformats.org/officeDocument/2006/relationships" xmlns:p="http://schemas.openxmlformats.org/presentationml/2006/main">
  <p:tag name="HIGHLIGHTER" val="false"/>
</p:tagLst>
</file>

<file path=ppt/tags/tag669.xml><?xml version="1.0" encoding="utf-8"?>
<p:tagLst xmlns:a="http://schemas.openxmlformats.org/drawingml/2006/main" xmlns:r="http://schemas.openxmlformats.org/officeDocument/2006/relationships" xmlns:p="http://schemas.openxmlformats.org/presentationml/2006/main">
  <p:tag name="HIGHLIGHTER" val="false"/>
</p:tagLst>
</file>

<file path=ppt/tags/tag670.xml><?xml version="1.0" encoding="utf-8"?>
<p:tagLst xmlns:a="http://schemas.openxmlformats.org/drawingml/2006/main" xmlns:r="http://schemas.openxmlformats.org/officeDocument/2006/relationships" xmlns:p="http://schemas.openxmlformats.org/presentationml/2006/main">
  <p:tag name="HIGHLIGHTER" val="false"/>
</p:tagLst>
</file>

<file path=ppt/tags/tag671.xml><?xml version="1.0" encoding="utf-8"?>
<p:tagLst xmlns:a="http://schemas.openxmlformats.org/drawingml/2006/main" xmlns:r="http://schemas.openxmlformats.org/officeDocument/2006/relationships" xmlns:p="http://schemas.openxmlformats.org/presentationml/2006/main">
  <p:tag name="HIGHLIGHTER" val="false"/>
</p:tagLst>
</file>

<file path=ppt/tags/tag672.xml><?xml version="1.0" encoding="utf-8"?>
<p:tagLst xmlns:a="http://schemas.openxmlformats.org/drawingml/2006/main" xmlns:r="http://schemas.openxmlformats.org/officeDocument/2006/relationships" xmlns:p="http://schemas.openxmlformats.org/presentationml/2006/main">
  <p:tag name="HIGHLIGHTER" val="false"/>
</p:tagLst>
</file>

<file path=ppt/tags/tag673.xml><?xml version="1.0" encoding="utf-8"?>
<p:tagLst xmlns:a="http://schemas.openxmlformats.org/drawingml/2006/main" xmlns:r="http://schemas.openxmlformats.org/officeDocument/2006/relationships" xmlns:p="http://schemas.openxmlformats.org/presentationml/2006/main">
  <p:tag name="HIGHLIGHTER" val="false"/>
</p:tagLst>
</file>

<file path=ppt/tags/tag674.xml><?xml version="1.0" encoding="utf-8"?>
<p:tagLst xmlns:a="http://schemas.openxmlformats.org/drawingml/2006/main" xmlns:r="http://schemas.openxmlformats.org/officeDocument/2006/relationships" xmlns:p="http://schemas.openxmlformats.org/presentationml/2006/main">
  <p:tag name="HIGHLIGHTER" val="false"/>
</p:tagLst>
</file>

<file path=ppt/tags/tag675.xml><?xml version="1.0" encoding="utf-8"?>
<p:tagLst xmlns:a="http://schemas.openxmlformats.org/drawingml/2006/main" xmlns:r="http://schemas.openxmlformats.org/officeDocument/2006/relationships" xmlns:p="http://schemas.openxmlformats.org/presentationml/2006/main">
  <p:tag name="HIGHLIGHTER" val="false"/>
</p:tagLst>
</file>

<file path=ppt/tags/tag676.xml><?xml version="1.0" encoding="utf-8"?>
<p:tagLst xmlns:a="http://schemas.openxmlformats.org/drawingml/2006/main" xmlns:r="http://schemas.openxmlformats.org/officeDocument/2006/relationships" xmlns:p="http://schemas.openxmlformats.org/presentationml/2006/main">
  <p:tag name="HIGHLIGHTER" val="false"/>
</p:tagLst>
</file>

<file path=ppt/tags/tag677.xml><?xml version="1.0" encoding="utf-8"?>
<p:tagLst xmlns:a="http://schemas.openxmlformats.org/drawingml/2006/main" xmlns:r="http://schemas.openxmlformats.org/officeDocument/2006/relationships" xmlns:p="http://schemas.openxmlformats.org/presentationml/2006/main">
  <p:tag name="HIGHLIGHTER" val="false"/>
</p:tagLst>
</file>

<file path=ppt/tags/tag678.xml><?xml version="1.0" encoding="utf-8"?>
<p:tagLst xmlns:a="http://schemas.openxmlformats.org/drawingml/2006/main" xmlns:r="http://schemas.openxmlformats.org/officeDocument/2006/relationships" xmlns:p="http://schemas.openxmlformats.org/presentationml/2006/main">
  <p:tag name="HIGHLIGHTER" val="false"/>
</p:tagLst>
</file>

<file path=ppt/tags/tag679.xml><?xml version="1.0" encoding="utf-8"?>
<p:tagLst xmlns:a="http://schemas.openxmlformats.org/drawingml/2006/main" xmlns:r="http://schemas.openxmlformats.org/officeDocument/2006/relationships" xmlns:p="http://schemas.openxmlformats.org/presentationml/2006/main">
  <p:tag name="HIGHLIGHTER" val="false"/>
</p:tagLst>
</file>

<file path=ppt/tags/tag680.xml><?xml version="1.0" encoding="utf-8"?>
<p:tagLst xmlns:a="http://schemas.openxmlformats.org/drawingml/2006/main" xmlns:r="http://schemas.openxmlformats.org/officeDocument/2006/relationships" xmlns:p="http://schemas.openxmlformats.org/presentationml/2006/main">
  <p:tag name="HIGHLIGHTER" val="false"/>
</p:tagLst>
</file>

<file path=ppt/tags/tag681.xml><?xml version="1.0" encoding="utf-8"?>
<p:tagLst xmlns:a="http://schemas.openxmlformats.org/drawingml/2006/main" xmlns:r="http://schemas.openxmlformats.org/officeDocument/2006/relationships" xmlns:p="http://schemas.openxmlformats.org/presentationml/2006/main">
  <p:tag name="HIGHLIGHTER" val="false"/>
</p:tagLst>
</file>

<file path=ppt/tags/tag682.xml><?xml version="1.0" encoding="utf-8"?>
<p:tagLst xmlns:a="http://schemas.openxmlformats.org/drawingml/2006/main" xmlns:r="http://schemas.openxmlformats.org/officeDocument/2006/relationships" xmlns:p="http://schemas.openxmlformats.org/presentationml/2006/main">
  <p:tag name="HIGHLIGHTER" val="false"/>
</p:tagLst>
</file>

<file path=ppt/tags/tag683.xml><?xml version="1.0" encoding="utf-8"?>
<p:tagLst xmlns:a="http://schemas.openxmlformats.org/drawingml/2006/main" xmlns:r="http://schemas.openxmlformats.org/officeDocument/2006/relationships" xmlns:p="http://schemas.openxmlformats.org/presentationml/2006/main">
  <p:tag name="HIGHLIGHTER" val="false"/>
</p:tagLst>
</file>

<file path=ppt/tags/tag684.xml><?xml version="1.0" encoding="utf-8"?>
<p:tagLst xmlns:a="http://schemas.openxmlformats.org/drawingml/2006/main" xmlns:r="http://schemas.openxmlformats.org/officeDocument/2006/relationships" xmlns:p="http://schemas.openxmlformats.org/presentationml/2006/main">
  <p:tag name="HIGHLIGHTER" val="false"/>
</p:tagLst>
</file>

<file path=ppt/tags/tag685.xml><?xml version="1.0" encoding="utf-8"?>
<p:tagLst xmlns:a="http://schemas.openxmlformats.org/drawingml/2006/main" xmlns:r="http://schemas.openxmlformats.org/officeDocument/2006/relationships" xmlns:p="http://schemas.openxmlformats.org/presentationml/2006/main">
  <p:tag name="HIGHLIGHTER" val="false"/>
</p:tagLst>
</file>

<file path=ppt/tags/tag686.xml><?xml version="1.0" encoding="utf-8"?>
<p:tagLst xmlns:a="http://schemas.openxmlformats.org/drawingml/2006/main" xmlns:r="http://schemas.openxmlformats.org/officeDocument/2006/relationships" xmlns:p="http://schemas.openxmlformats.org/presentationml/2006/main">
  <p:tag name="HIGHLIGHTER" val="false"/>
</p:tagLst>
</file>

<file path=ppt/tags/tag687.xml><?xml version="1.0" encoding="utf-8"?>
<p:tagLst xmlns:a="http://schemas.openxmlformats.org/drawingml/2006/main" xmlns:r="http://schemas.openxmlformats.org/officeDocument/2006/relationships" xmlns:p="http://schemas.openxmlformats.org/presentationml/2006/main">
  <p:tag name="HIGHLIGHTER" val="false"/>
</p:tagLst>
</file>

<file path=ppt/tags/tag688.xml><?xml version="1.0" encoding="utf-8"?>
<p:tagLst xmlns:a="http://schemas.openxmlformats.org/drawingml/2006/main" xmlns:r="http://schemas.openxmlformats.org/officeDocument/2006/relationships" xmlns:p="http://schemas.openxmlformats.org/presentationml/2006/main">
  <p:tag name="HIGHLIGHTER" val="false"/>
</p:tagLst>
</file>

<file path=ppt/tags/tag689.xml><?xml version="1.0" encoding="utf-8"?>
<p:tagLst xmlns:a="http://schemas.openxmlformats.org/drawingml/2006/main" xmlns:r="http://schemas.openxmlformats.org/officeDocument/2006/relationships" xmlns:p="http://schemas.openxmlformats.org/presentationml/2006/main">
  <p:tag name="HIGHLIGHTER" val="false"/>
</p:tagLst>
</file>

<file path=ppt/tags/tag690.xml><?xml version="1.0" encoding="utf-8"?>
<p:tagLst xmlns:a="http://schemas.openxmlformats.org/drawingml/2006/main" xmlns:r="http://schemas.openxmlformats.org/officeDocument/2006/relationships" xmlns:p="http://schemas.openxmlformats.org/presentationml/2006/main">
  <p:tag name="HIGHLIGHTER" val="false"/>
</p:tagLst>
</file>

<file path=ppt/tags/tag691.xml><?xml version="1.0" encoding="utf-8"?>
<p:tagLst xmlns:a="http://schemas.openxmlformats.org/drawingml/2006/main" xmlns:r="http://schemas.openxmlformats.org/officeDocument/2006/relationships" xmlns:p="http://schemas.openxmlformats.org/presentationml/2006/main">
  <p:tag name="HIGHLIGHTER" val="false"/>
</p:tagLst>
</file>

<file path=ppt/tags/tag692.xml><?xml version="1.0" encoding="utf-8"?>
<p:tagLst xmlns:a="http://schemas.openxmlformats.org/drawingml/2006/main" xmlns:r="http://schemas.openxmlformats.org/officeDocument/2006/relationships" xmlns:p="http://schemas.openxmlformats.org/presentationml/2006/main">
  <p:tag name="HIGHLIGHTER" val="false"/>
</p:tagLst>
</file>

<file path=ppt/tags/tag693.xml><?xml version="1.0" encoding="utf-8"?>
<p:tagLst xmlns:a="http://schemas.openxmlformats.org/drawingml/2006/main" xmlns:r="http://schemas.openxmlformats.org/officeDocument/2006/relationships" xmlns:p="http://schemas.openxmlformats.org/presentationml/2006/main">
  <p:tag name="HIGHLIGHTER" val="false"/>
</p:tagLst>
</file>

<file path=ppt/tags/tag694.xml><?xml version="1.0" encoding="utf-8"?>
<p:tagLst xmlns:a="http://schemas.openxmlformats.org/drawingml/2006/main" xmlns:r="http://schemas.openxmlformats.org/officeDocument/2006/relationships" xmlns:p="http://schemas.openxmlformats.org/presentationml/2006/main">
  <p:tag name="HIGHLIGHTER" val="false"/>
</p:tagLst>
</file>

<file path=ppt/tags/tag695.xml><?xml version="1.0" encoding="utf-8"?>
<p:tagLst xmlns:a="http://schemas.openxmlformats.org/drawingml/2006/main" xmlns:r="http://schemas.openxmlformats.org/officeDocument/2006/relationships" xmlns:p="http://schemas.openxmlformats.org/presentationml/2006/main">
  <p:tag name="HIGHLIGHTER" val="false"/>
</p:tagLst>
</file>

<file path=ppt/tags/tag696.xml><?xml version="1.0" encoding="utf-8"?>
<p:tagLst xmlns:a="http://schemas.openxmlformats.org/drawingml/2006/main" xmlns:r="http://schemas.openxmlformats.org/officeDocument/2006/relationships" xmlns:p="http://schemas.openxmlformats.org/presentationml/2006/main">
  <p:tag name="HIGHLIGHTER" val="false"/>
</p:tagLst>
</file>

<file path=ppt/tags/tag697.xml><?xml version="1.0" encoding="utf-8"?>
<p:tagLst xmlns:a="http://schemas.openxmlformats.org/drawingml/2006/main" xmlns:r="http://schemas.openxmlformats.org/officeDocument/2006/relationships" xmlns:p="http://schemas.openxmlformats.org/presentationml/2006/main">
  <p:tag name="HIGHLIGHTER" val="false"/>
</p:tagLst>
</file>

<file path=ppt/tags/tag698.xml><?xml version="1.0" encoding="utf-8"?>
<p:tagLst xmlns:a="http://schemas.openxmlformats.org/drawingml/2006/main" xmlns:r="http://schemas.openxmlformats.org/officeDocument/2006/relationships" xmlns:p="http://schemas.openxmlformats.org/presentationml/2006/main">
  <p:tag name="HIGHLIGHTER" val="false"/>
</p:tagLst>
</file>

<file path=ppt/tags/tag699.xml><?xml version="1.0" encoding="utf-8"?>
<p:tagLst xmlns:a="http://schemas.openxmlformats.org/drawingml/2006/main" xmlns:r="http://schemas.openxmlformats.org/officeDocument/2006/relationships" xmlns:p="http://schemas.openxmlformats.org/presentationml/2006/main">
  <p:tag name="HIGHLIGHTER" val="false"/>
</p:tagLst>
</file>

<file path=ppt/tags/tag700.xml><?xml version="1.0" encoding="utf-8"?>
<p:tagLst xmlns:a="http://schemas.openxmlformats.org/drawingml/2006/main" xmlns:r="http://schemas.openxmlformats.org/officeDocument/2006/relationships" xmlns:p="http://schemas.openxmlformats.org/presentationml/2006/main">
  <p:tag name="HIGHLIGHTER" val="false"/>
</p:tagLst>
</file>

<file path=ppt/tags/tag701.xml><?xml version="1.0" encoding="utf-8"?>
<p:tagLst xmlns:a="http://schemas.openxmlformats.org/drawingml/2006/main" xmlns:r="http://schemas.openxmlformats.org/officeDocument/2006/relationships" xmlns:p="http://schemas.openxmlformats.org/presentationml/2006/main">
  <p:tag name="HIGHLIGHTER" val="false"/>
</p:tagLst>
</file>

<file path=ppt/tags/tag702.xml><?xml version="1.0" encoding="utf-8"?>
<p:tagLst xmlns:a="http://schemas.openxmlformats.org/drawingml/2006/main" xmlns:r="http://schemas.openxmlformats.org/officeDocument/2006/relationships" xmlns:p="http://schemas.openxmlformats.org/presentationml/2006/main">
  <p:tag name="HIGHLIGHTER" val="false"/>
</p:tagLst>
</file>

<file path=ppt/tags/tag703.xml><?xml version="1.0" encoding="utf-8"?>
<p:tagLst xmlns:a="http://schemas.openxmlformats.org/drawingml/2006/main" xmlns:r="http://schemas.openxmlformats.org/officeDocument/2006/relationships" xmlns:p="http://schemas.openxmlformats.org/presentationml/2006/main">
  <p:tag name="HIGHLIGHTER" val="false"/>
</p:tagLst>
</file>

<file path=ppt/tags/tag704.xml><?xml version="1.0" encoding="utf-8"?>
<p:tagLst xmlns:a="http://schemas.openxmlformats.org/drawingml/2006/main" xmlns:r="http://schemas.openxmlformats.org/officeDocument/2006/relationships" xmlns:p="http://schemas.openxmlformats.org/presentationml/2006/main">
  <p:tag name="HIGHLIGHTER" val="false"/>
</p:tagLst>
</file>

<file path=ppt/tags/tag705.xml><?xml version="1.0" encoding="utf-8"?>
<p:tagLst xmlns:a="http://schemas.openxmlformats.org/drawingml/2006/main" xmlns:r="http://schemas.openxmlformats.org/officeDocument/2006/relationships" xmlns:p="http://schemas.openxmlformats.org/presentationml/2006/main">
  <p:tag name="HIGHLIGHTER" val="false"/>
</p:tagLst>
</file>

<file path=ppt/tags/tag706.xml><?xml version="1.0" encoding="utf-8"?>
<p:tagLst xmlns:a="http://schemas.openxmlformats.org/drawingml/2006/main" xmlns:r="http://schemas.openxmlformats.org/officeDocument/2006/relationships" xmlns:p="http://schemas.openxmlformats.org/presentationml/2006/main">
  <p:tag name="HIGHLIGHTER" val="false"/>
</p:tagLst>
</file>

<file path=ppt/tags/tag707.xml><?xml version="1.0" encoding="utf-8"?>
<p:tagLst xmlns:a="http://schemas.openxmlformats.org/drawingml/2006/main" xmlns:r="http://schemas.openxmlformats.org/officeDocument/2006/relationships" xmlns:p="http://schemas.openxmlformats.org/presentationml/2006/main">
  <p:tag name="HIGHLIGHTER" val="false"/>
</p:tagLst>
</file>

<file path=ppt/tags/tag708.xml><?xml version="1.0" encoding="utf-8"?>
<p:tagLst xmlns:a="http://schemas.openxmlformats.org/drawingml/2006/main" xmlns:r="http://schemas.openxmlformats.org/officeDocument/2006/relationships" xmlns:p="http://schemas.openxmlformats.org/presentationml/2006/main">
  <p:tag name="HIGHLIGHTER" val="false"/>
</p:tagLst>
</file>

<file path=ppt/tags/tag709.xml><?xml version="1.0" encoding="utf-8"?>
<p:tagLst xmlns:a="http://schemas.openxmlformats.org/drawingml/2006/main" xmlns:r="http://schemas.openxmlformats.org/officeDocument/2006/relationships" xmlns:p="http://schemas.openxmlformats.org/presentationml/2006/main">
  <p:tag name="HIGHLIGHTER" val="false"/>
</p:tagLst>
</file>

<file path=ppt/tags/tag710.xml><?xml version="1.0" encoding="utf-8"?>
<p:tagLst xmlns:a="http://schemas.openxmlformats.org/drawingml/2006/main" xmlns:r="http://schemas.openxmlformats.org/officeDocument/2006/relationships" xmlns:p="http://schemas.openxmlformats.org/presentationml/2006/main">
  <p:tag name="HIGHLIGHTER" val="false"/>
</p:tagLst>
</file>

<file path=ppt/tags/tag711.xml><?xml version="1.0" encoding="utf-8"?>
<p:tagLst xmlns:a="http://schemas.openxmlformats.org/drawingml/2006/main" xmlns:r="http://schemas.openxmlformats.org/officeDocument/2006/relationships" xmlns:p="http://schemas.openxmlformats.org/presentationml/2006/main">
  <p:tag name="HIGHLIGHTER" val="false"/>
</p:tagLst>
</file>

<file path=ppt/tags/tag712.xml><?xml version="1.0" encoding="utf-8"?>
<p:tagLst xmlns:a="http://schemas.openxmlformats.org/drawingml/2006/main" xmlns:r="http://schemas.openxmlformats.org/officeDocument/2006/relationships" xmlns:p="http://schemas.openxmlformats.org/presentationml/2006/main">
  <p:tag name="HIGHLIGHTER" val="false"/>
</p:tagLst>
</file>

<file path=ppt/tags/tag713.xml><?xml version="1.0" encoding="utf-8"?>
<p:tagLst xmlns:a="http://schemas.openxmlformats.org/drawingml/2006/main" xmlns:r="http://schemas.openxmlformats.org/officeDocument/2006/relationships" xmlns:p="http://schemas.openxmlformats.org/presentationml/2006/main">
  <p:tag name="HIGHLIGHTER" val="false"/>
</p:tagLst>
</file>

<file path=ppt/tags/tag714.xml><?xml version="1.0" encoding="utf-8"?>
<p:tagLst xmlns:a="http://schemas.openxmlformats.org/drawingml/2006/main" xmlns:r="http://schemas.openxmlformats.org/officeDocument/2006/relationships" xmlns:p="http://schemas.openxmlformats.org/presentationml/2006/main">
  <p:tag name="HIGHLIGHTER" val="false"/>
</p:tagLst>
</file>

<file path=ppt/tags/tag715.xml><?xml version="1.0" encoding="utf-8"?>
<p:tagLst xmlns:a="http://schemas.openxmlformats.org/drawingml/2006/main" xmlns:r="http://schemas.openxmlformats.org/officeDocument/2006/relationships" xmlns:p="http://schemas.openxmlformats.org/presentationml/2006/main">
  <p:tag name="HIGHLIGHTER" val="false"/>
</p:tagLst>
</file>

<file path=ppt/tags/tag716.xml><?xml version="1.0" encoding="utf-8"?>
<p:tagLst xmlns:a="http://schemas.openxmlformats.org/drawingml/2006/main" xmlns:r="http://schemas.openxmlformats.org/officeDocument/2006/relationships" xmlns:p="http://schemas.openxmlformats.org/presentationml/2006/main">
  <p:tag name="HIGHLIGHTER" val="false"/>
</p:tagLst>
</file>

<file path=ppt/tags/tag717.xml><?xml version="1.0" encoding="utf-8"?>
<p:tagLst xmlns:a="http://schemas.openxmlformats.org/drawingml/2006/main" xmlns:r="http://schemas.openxmlformats.org/officeDocument/2006/relationships" xmlns:p="http://schemas.openxmlformats.org/presentationml/2006/main">
  <p:tag name="HIGHLIGHTER" val="false"/>
</p:tagLst>
</file>

<file path=ppt/tags/tag718.xml><?xml version="1.0" encoding="utf-8"?>
<p:tagLst xmlns:a="http://schemas.openxmlformats.org/drawingml/2006/main" xmlns:r="http://schemas.openxmlformats.org/officeDocument/2006/relationships" xmlns:p="http://schemas.openxmlformats.org/presentationml/2006/main">
  <p:tag name="HIGHLIGHTER" val="false"/>
</p:tagLst>
</file>

<file path=ppt/tags/tag719.xml><?xml version="1.0" encoding="utf-8"?>
<p:tagLst xmlns:a="http://schemas.openxmlformats.org/drawingml/2006/main" xmlns:r="http://schemas.openxmlformats.org/officeDocument/2006/relationships" xmlns:p="http://schemas.openxmlformats.org/presentationml/2006/main">
  <p:tag name="HIGHLIGHTER" val="false"/>
</p:tagLst>
</file>

<file path=ppt/tags/tag720.xml><?xml version="1.0" encoding="utf-8"?>
<p:tagLst xmlns:a="http://schemas.openxmlformats.org/drawingml/2006/main" xmlns:r="http://schemas.openxmlformats.org/officeDocument/2006/relationships" xmlns:p="http://schemas.openxmlformats.org/presentationml/2006/main">
  <p:tag name="HIGHLIGHTER" val="false"/>
</p:tagLst>
</file>

<file path=ppt/tags/tag721.xml><?xml version="1.0" encoding="utf-8"?>
<p:tagLst xmlns:a="http://schemas.openxmlformats.org/drawingml/2006/main" xmlns:r="http://schemas.openxmlformats.org/officeDocument/2006/relationships" xmlns:p="http://schemas.openxmlformats.org/presentationml/2006/main">
  <p:tag name="HIGHLIGHTER" val="false"/>
</p:tagLst>
</file>

<file path=ppt/tags/tag722.xml><?xml version="1.0" encoding="utf-8"?>
<p:tagLst xmlns:a="http://schemas.openxmlformats.org/drawingml/2006/main" xmlns:r="http://schemas.openxmlformats.org/officeDocument/2006/relationships" xmlns:p="http://schemas.openxmlformats.org/presentationml/2006/main">
  <p:tag name="HIGHLIGHTER" val="false"/>
</p:tagLst>
</file>

<file path=ppt/tags/tag723.xml><?xml version="1.0" encoding="utf-8"?>
<p:tagLst xmlns:a="http://schemas.openxmlformats.org/drawingml/2006/main" xmlns:r="http://schemas.openxmlformats.org/officeDocument/2006/relationships" xmlns:p="http://schemas.openxmlformats.org/presentationml/2006/main">
  <p:tag name="HIGHLIGHTER" val="false"/>
</p:tagLst>
</file>

<file path=ppt/tags/tag724.xml><?xml version="1.0" encoding="utf-8"?>
<p:tagLst xmlns:a="http://schemas.openxmlformats.org/drawingml/2006/main" xmlns:r="http://schemas.openxmlformats.org/officeDocument/2006/relationships" xmlns:p="http://schemas.openxmlformats.org/presentationml/2006/main">
  <p:tag name="HIGHLIGHTER" val="false"/>
</p:tagLst>
</file>

<file path=ppt/tags/tag725.xml><?xml version="1.0" encoding="utf-8"?>
<p:tagLst xmlns:a="http://schemas.openxmlformats.org/drawingml/2006/main" xmlns:r="http://schemas.openxmlformats.org/officeDocument/2006/relationships" xmlns:p="http://schemas.openxmlformats.org/presentationml/2006/main">
  <p:tag name="HIGHLIGHTER" val="false"/>
</p:tagLst>
</file>

<file path=ppt/tags/tag726.xml><?xml version="1.0" encoding="utf-8"?>
<p:tagLst xmlns:a="http://schemas.openxmlformats.org/drawingml/2006/main" xmlns:r="http://schemas.openxmlformats.org/officeDocument/2006/relationships" xmlns:p="http://schemas.openxmlformats.org/presentationml/2006/main">
  <p:tag name="HIGHLIGHTER" val="false"/>
</p:tagLst>
</file>

<file path=ppt/tags/tag727.xml><?xml version="1.0" encoding="utf-8"?>
<p:tagLst xmlns:a="http://schemas.openxmlformats.org/drawingml/2006/main" xmlns:r="http://schemas.openxmlformats.org/officeDocument/2006/relationships" xmlns:p="http://schemas.openxmlformats.org/presentationml/2006/main">
  <p:tag name="HIGHLIGHTER" val="false"/>
</p:tagLst>
</file>

<file path=ppt/tags/tag728.xml><?xml version="1.0" encoding="utf-8"?>
<p:tagLst xmlns:a="http://schemas.openxmlformats.org/drawingml/2006/main" xmlns:r="http://schemas.openxmlformats.org/officeDocument/2006/relationships" xmlns:p="http://schemas.openxmlformats.org/presentationml/2006/main">
  <p:tag name="HIGHLIGHTER" val="false"/>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3305</TotalTime>
  <Words>2727</Words>
  <Application>Microsoft Office PowerPoint</Application>
  <PresentationFormat>On-screen Show (4:3)</PresentationFormat>
  <Paragraphs>210</Paragraphs>
  <Slides>60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60</vt:i4>
      </vt:variant>
    </vt:vector>
  </HeadingPairs>
  <TitlesOfParts>
    <vt:vector size="65" baseType="lpstr">
      <vt:lpstr>Georgia</vt:lpstr>
      <vt:lpstr>Roboto</vt:lpstr>
      <vt:lpstr>Wingdings</vt:lpstr>
      <vt:lpstr>Wingdings 2</vt:lpstr>
      <vt:lpstr>Civic</vt:lpstr>
      <vt:lpstr>T  The Columbian Exchange</vt:lpstr>
      <vt:lpstr>Colonial Era Timeline 1499 to 1763 </vt:lpstr>
      <vt:lpstr>Why did Europeans come to the New World?</vt:lpstr>
      <vt:lpstr>Why did Europeans come to the New World?</vt:lpstr>
      <vt:lpstr>How did Europeans know how to sail to the New World</vt:lpstr>
      <vt:lpstr>Trade Winds</vt:lpstr>
      <vt:lpstr>Windward &amp; Leeward Islands</vt:lpstr>
      <vt:lpstr>Same Meaning </vt:lpstr>
      <vt:lpstr>Windward Islands R windier and wetter side of the Lesser Antilles</vt:lpstr>
      <vt:lpstr>Map of Caribbean</vt:lpstr>
      <vt:lpstr>Windward direction &amp; Leeward direction</vt:lpstr>
      <vt:lpstr>What made Europeans come to the New World</vt:lpstr>
      <vt:lpstr>Economic reasons </vt:lpstr>
      <vt:lpstr>PowerPoint Presentation</vt:lpstr>
      <vt:lpstr>North American Geography </vt:lpstr>
      <vt:lpstr>Why did Europeans come to the New World?</vt:lpstr>
      <vt:lpstr>Tide Water System</vt:lpstr>
      <vt:lpstr>Royal Colonial settlements</vt:lpstr>
      <vt:lpstr>Tide water system-Southern region</vt:lpstr>
      <vt:lpstr>Triangular Trade</vt:lpstr>
      <vt:lpstr>Triangular Trade</vt:lpstr>
      <vt:lpstr>Middle Passage</vt:lpstr>
      <vt:lpstr>Middle Passage</vt:lpstr>
      <vt:lpstr>Racking on Slave ship Middle Passage</vt:lpstr>
      <vt:lpstr>Diaspora</vt:lpstr>
      <vt:lpstr>Slave no Run collar</vt:lpstr>
      <vt:lpstr>England needs to purge itself of trouble makers</vt:lpstr>
      <vt:lpstr>The Mayflower Compact</vt:lpstr>
      <vt:lpstr>First  English settlements in Virginia</vt:lpstr>
      <vt:lpstr>Why did England seek colonies in America?</vt:lpstr>
      <vt:lpstr>The Joint Stock Company is created</vt:lpstr>
      <vt:lpstr>joint stock company </vt:lpstr>
      <vt:lpstr>Headwright System</vt:lpstr>
      <vt:lpstr>Home work</vt:lpstr>
      <vt:lpstr>3 Types of British Colonies in America</vt:lpstr>
      <vt:lpstr>British 13 colonies</vt:lpstr>
      <vt:lpstr>Religion in the New England colonies</vt:lpstr>
      <vt:lpstr>New England’s economy</vt:lpstr>
      <vt:lpstr>Religion in the Middle Colonies</vt:lpstr>
      <vt:lpstr>Religion Re-cap</vt:lpstr>
      <vt:lpstr>The Middle Colonies Economy </vt:lpstr>
      <vt:lpstr>Religion in the Southern Colonies</vt:lpstr>
      <vt:lpstr>Southern Economies</vt:lpstr>
      <vt:lpstr>The 13 Colonies </vt:lpstr>
      <vt:lpstr>The Dutch Divide  Britain’s Colonies</vt:lpstr>
      <vt:lpstr>PowerPoint Presentation</vt:lpstr>
      <vt:lpstr>Navigation Acts</vt:lpstr>
      <vt:lpstr>Representative Govt in Jamestown</vt:lpstr>
      <vt:lpstr>Video of Colonial settlement</vt:lpstr>
      <vt:lpstr>NY Colony</vt:lpstr>
      <vt:lpstr>Jamestown</vt:lpstr>
      <vt:lpstr>Captain John Smith</vt:lpstr>
      <vt:lpstr>1607 Jamestown</vt:lpstr>
      <vt:lpstr>John Smith                     Pocahontas</vt:lpstr>
      <vt:lpstr>Pennsylvania</vt:lpstr>
      <vt:lpstr>For Profit Colonies </vt:lpstr>
      <vt:lpstr>Finally a profit in Jamestown 1619 </vt:lpstr>
      <vt:lpstr>House of Burgesses 1619 </vt:lpstr>
      <vt:lpstr>Colonial Self Govt Representative Govt.</vt:lpstr>
      <vt:lpstr>Rousseau &amp; Locke</vt:lpstr>
    </vt:vector>
  </TitlesOfParts>
  <Company>Hendrick Hudson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Colonial Era Timeline 1499 to 1763</dc:title>
  <dc:creator>Daniel Hallock</dc:creator>
  <cp:lastModifiedBy>Daniel Hallock</cp:lastModifiedBy>
  <cp:revision>147</cp:revision>
  <cp:lastPrinted>2019-09-12T16:55:16Z</cp:lastPrinted>
  <dcterms:created xsi:type="dcterms:W3CDTF">2010-09-15T17:31:07Z</dcterms:created>
  <dcterms:modified xsi:type="dcterms:W3CDTF">2019-09-12T18:44:09Z</dcterms:modified>
</cp:coreProperties>
</file>