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4729A-1429-4391-9833-4BC2D3332A80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D6D04-30B3-48B0-BFA3-E43CB759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1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D04-30B3-48B0-BFA3-E43CB7593A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8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26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90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6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911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90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4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45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52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1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2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4DFC0-2192-42D3-B631-A8209A63EAC2}" type="datetimeFigureOut">
              <a:rPr lang="en-US" smtClean="0"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BF0F3-9D30-486E-B708-6904E5A6F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upload.wikimedia.org/wikipedia/commons/6/6f/Dry_Ice_Sublimation_1.jpg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upload.wikimedia.org/wikipedia/commons/6/6f/Dry_Ice_Sublimation_1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What are the Phase Changes of Matter?</a:t>
            </a:r>
            <a:endParaRPr lang="en-US" b="1" dirty="0"/>
          </a:p>
        </p:txBody>
      </p:sp>
      <p:pic>
        <p:nvPicPr>
          <p:cNvPr id="1026" name="Picture 2" descr="C:\Documents and Settings\kimberly.valerioti\Local Settings\Temporary Internet Files\Content.IE5\ODMGSN13\MC9000129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724400"/>
            <a:ext cx="2372868" cy="197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kimberly.valerioti\Local Settings\Temporary Internet Files\Content.IE5\1LVIX2RO\MP900447926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000"/>
            <a:ext cx="2699859" cy="165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kimberly.valerioti\Local Settings\Temporary Internet Files\Content.IE5\H3WDMXS5\MP900438864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2667000" cy="175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h3.ggpht.com/webwormcpt.wwcpt/SF7dVQVzZDI/AAAAAAAABfo/vF8svKPUL-4/s400/LH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057" y="3733800"/>
            <a:ext cx="2323171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e full size imag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62550"/>
            <a:ext cx="27051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89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</a:rPr>
              <a:t>MELTING</a:t>
            </a:r>
            <a:endParaRPr lang="en-US" sz="9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Solid             Liquid</a:t>
            </a:r>
          </a:p>
          <a:p>
            <a:r>
              <a:rPr lang="en-US" sz="4000" dirty="0" smtClean="0"/>
              <a:t>Heat is added</a:t>
            </a:r>
          </a:p>
          <a:p>
            <a:r>
              <a:rPr lang="en-US" sz="4000" dirty="0" smtClean="0"/>
              <a:t>Molecules are speeding up</a:t>
            </a:r>
          </a:p>
          <a:p>
            <a:r>
              <a:rPr lang="en-US" sz="4000" dirty="0" smtClean="0"/>
              <a:t>Melting point              32</a:t>
            </a:r>
            <a:r>
              <a:rPr lang="en-US" sz="4000" baseline="30000" dirty="0" smtClean="0"/>
              <a:t>0</a:t>
            </a:r>
            <a:r>
              <a:rPr lang="en-US" sz="4000" dirty="0" smtClean="0"/>
              <a:t> Fahrenheit </a:t>
            </a:r>
          </a:p>
          <a:p>
            <a:pPr marL="0" indent="0">
              <a:buNone/>
            </a:pPr>
            <a:r>
              <a:rPr lang="en-US" sz="4000" dirty="0"/>
              <a:t> </a:t>
            </a:r>
            <a:r>
              <a:rPr lang="en-US" sz="4000" dirty="0" smtClean="0"/>
              <a:t>   -Temperature at which something will melt</a:t>
            </a:r>
            <a:endParaRPr lang="en-US" sz="4000" dirty="0"/>
          </a:p>
        </p:txBody>
      </p:sp>
      <p:sp>
        <p:nvSpPr>
          <p:cNvPr id="4" name="Right Arrow 3"/>
          <p:cNvSpPr/>
          <p:nvPr/>
        </p:nvSpPr>
        <p:spPr>
          <a:xfrm>
            <a:off x="2189859" y="177099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962400" y="39136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Documents and Settings\kimberly.valerioti\Local Settings\Temporary Internet Files\Content.IE5\H3WDMXS5\MC90003022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955"/>
            <a:ext cx="1636776" cy="176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44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70C0"/>
                </a:solidFill>
              </a:rPr>
              <a:t>FREEZING</a:t>
            </a:r>
            <a:endParaRPr lang="en-US" sz="7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Liquid                Solid</a:t>
            </a:r>
          </a:p>
          <a:p>
            <a:r>
              <a:rPr lang="en-US" sz="4400" dirty="0" smtClean="0"/>
              <a:t>Heat is taken away</a:t>
            </a:r>
          </a:p>
          <a:p>
            <a:r>
              <a:rPr lang="en-US" sz="4400" dirty="0" smtClean="0"/>
              <a:t>Molecules are slowing down</a:t>
            </a:r>
          </a:p>
          <a:p>
            <a:r>
              <a:rPr lang="en-US" sz="4400" dirty="0" smtClean="0"/>
              <a:t>Freezing point          32</a:t>
            </a:r>
            <a:r>
              <a:rPr lang="en-US" sz="4400" baseline="30000" dirty="0" smtClean="0"/>
              <a:t>0</a:t>
            </a:r>
            <a:r>
              <a:rPr lang="en-US" sz="4400" dirty="0" smtClean="0"/>
              <a:t> F  </a:t>
            </a:r>
          </a:p>
        </p:txBody>
      </p:sp>
      <p:pic>
        <p:nvPicPr>
          <p:cNvPr id="3074" name="Picture 2" descr="C:\Documents and Settings\kimberly.valerioti\Local Settings\Temporary Internet Files\Content.IE5\H3WDMXS5\MC90028578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6163"/>
            <a:ext cx="1548079" cy="182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2743200" y="17597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343400" y="4191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4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7200" b="1" dirty="0" smtClean="0"/>
              <a:t>CONDENSATION   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Gas        Liquid</a:t>
            </a:r>
          </a:p>
          <a:p>
            <a:r>
              <a:rPr lang="en-US" sz="4800" dirty="0" smtClean="0"/>
              <a:t>Heat is taken away</a:t>
            </a:r>
          </a:p>
          <a:p>
            <a:r>
              <a:rPr lang="en-US" sz="4800" dirty="0" smtClean="0"/>
              <a:t>Molecules are slowing down</a:t>
            </a:r>
          </a:p>
          <a:p>
            <a:r>
              <a:rPr lang="en-US" sz="4800" dirty="0" smtClean="0"/>
              <a:t>You can see condensation</a:t>
            </a:r>
            <a:endParaRPr lang="en-US" sz="4800" dirty="0"/>
          </a:p>
        </p:txBody>
      </p:sp>
      <p:pic>
        <p:nvPicPr>
          <p:cNvPr id="4098" name="Picture 2" descr="http://www.scottslumber.com/uploads/images/Condensation/img_condens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"/>
            <a:ext cx="17907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1905000" y="17597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b="1" dirty="0" smtClean="0">
                <a:solidFill>
                  <a:srgbClr val="00B050"/>
                </a:solidFill>
              </a:rPr>
              <a:t>VAPORIZATION  </a:t>
            </a:r>
            <a:endParaRPr lang="en-US" sz="60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4500" dirty="0" smtClean="0"/>
              <a:t>Liquid            Gas</a:t>
            </a:r>
          </a:p>
          <a:p>
            <a:r>
              <a:rPr lang="en-US" sz="4500" dirty="0" smtClean="0"/>
              <a:t>Heat is added</a:t>
            </a:r>
          </a:p>
          <a:p>
            <a:r>
              <a:rPr lang="en-US" sz="4500" dirty="0" smtClean="0"/>
              <a:t>Molecules speed up</a:t>
            </a:r>
          </a:p>
          <a:p>
            <a:r>
              <a:rPr lang="en-US" sz="4500" dirty="0" smtClean="0"/>
              <a:t>Two types </a:t>
            </a:r>
          </a:p>
          <a:p>
            <a:pPr marL="0" indent="0">
              <a:buNone/>
            </a:pPr>
            <a:r>
              <a:rPr lang="en-US" sz="4800" dirty="0" smtClean="0"/>
              <a:t>      </a:t>
            </a:r>
            <a:r>
              <a:rPr lang="en-US" sz="6000" b="1" dirty="0" smtClean="0"/>
              <a:t>boiling</a:t>
            </a:r>
            <a:r>
              <a:rPr lang="en-US" sz="4800" dirty="0" smtClean="0"/>
              <a:t>           quickly</a:t>
            </a:r>
          </a:p>
          <a:p>
            <a:pPr marL="0" indent="0">
              <a:buNone/>
            </a:pPr>
            <a:r>
              <a:rPr lang="en-US" sz="5800" b="1" dirty="0" smtClean="0"/>
              <a:t>evaporation</a:t>
            </a:r>
            <a:r>
              <a:rPr lang="en-US" sz="5800" dirty="0" smtClean="0"/>
              <a:t> </a:t>
            </a:r>
            <a:r>
              <a:rPr lang="en-US" sz="4800" dirty="0" smtClean="0"/>
              <a:t>         slowly</a:t>
            </a:r>
          </a:p>
          <a:p>
            <a:pPr marL="0" indent="0">
              <a:buNone/>
            </a:pPr>
            <a:endParaRPr lang="en-US" sz="4800" dirty="0"/>
          </a:p>
        </p:txBody>
      </p:sp>
      <p:pic>
        <p:nvPicPr>
          <p:cNvPr id="5122" name="Picture 2" descr="http://lh3.ggpht.com/webwormcpt.wwcpt/SF7dVQVzZDI/AAAAAAAABfo/vF8svKPUL-4/s400/L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3247"/>
            <a:ext cx="2942683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2590800" y="171603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569208" y="4800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128593" y="5715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36906" y="3581400"/>
            <a:ext cx="38890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This process happens 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layer by layer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7030A0"/>
                </a:solidFill>
              </a:rPr>
              <a:t>SUBLIMING</a:t>
            </a:r>
            <a:r>
              <a:rPr lang="en-US" sz="6000" dirty="0" smtClean="0"/>
              <a:t> 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Solid            Gas</a:t>
            </a:r>
          </a:p>
          <a:p>
            <a:r>
              <a:rPr lang="en-US" sz="4200" dirty="0" smtClean="0"/>
              <a:t>Heat is added</a:t>
            </a:r>
          </a:p>
          <a:p>
            <a:r>
              <a:rPr lang="en-US" sz="4200" dirty="0" smtClean="0"/>
              <a:t>Molecules speed up</a:t>
            </a:r>
          </a:p>
          <a:p>
            <a:pPr marL="0" indent="0">
              <a:buNone/>
            </a:pPr>
            <a:endParaRPr lang="en-US" sz="4200" dirty="0" smtClean="0"/>
          </a:p>
          <a:p>
            <a:pPr marL="0" indent="0">
              <a:buNone/>
            </a:pPr>
            <a:r>
              <a:rPr lang="en-US" sz="900" dirty="0"/>
              <a:t>http:/www.youtube.com/watch?v=76CNkxizQuc</a:t>
            </a:r>
          </a:p>
          <a:p>
            <a:pPr marL="0" indent="0">
              <a:buNone/>
            </a:pPr>
            <a:r>
              <a:rPr lang="en-US" sz="900" dirty="0" smtClean="0"/>
              <a:t>/</a:t>
            </a:r>
            <a:endParaRPr lang="en-US" sz="900" dirty="0"/>
          </a:p>
        </p:txBody>
      </p:sp>
      <p:pic>
        <p:nvPicPr>
          <p:cNvPr id="6146" name="Picture 2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69283"/>
            <a:ext cx="202882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2209800" y="17597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775911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3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2465</TotalTime>
  <Words>103</Words>
  <Application>Microsoft Office PowerPoint</Application>
  <PresentationFormat>On-screen Show (4:3)</PresentationFormat>
  <Paragraphs>41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What are the Phase Changes of Matter?</vt:lpstr>
      <vt:lpstr>MELTING</vt:lpstr>
      <vt:lpstr>FREEZING</vt:lpstr>
      <vt:lpstr>CONDENSATION   </vt:lpstr>
      <vt:lpstr>VAPORIZATION  </vt:lpstr>
      <vt:lpstr>SUBLIMING  </vt:lpstr>
    </vt:vector>
  </TitlesOfParts>
  <Company>Hendrick Hudson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the Phases of Matter?</dc:title>
  <dc:creator>Kimberly Valerioti</dc:creator>
  <cp:lastModifiedBy>Windows User</cp:lastModifiedBy>
  <cp:revision>14</cp:revision>
  <dcterms:created xsi:type="dcterms:W3CDTF">2011-01-14T12:33:58Z</dcterms:created>
  <dcterms:modified xsi:type="dcterms:W3CDTF">2013-01-15T20:00:45Z</dcterms:modified>
</cp:coreProperties>
</file>