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8"/>
  </p:handout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1" r:id="rId13"/>
    <p:sldId id="266" r:id="rId14"/>
    <p:sldId id="269" r:id="rId15"/>
    <p:sldId id="268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0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025406-9E8A-4EA7-977D-88A3A4DCECAB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978C62-A4AB-44E6-BE62-FD70F5B14CEE}">
      <dgm:prSet phldrT="[Text]"/>
      <dgm:spPr/>
      <dgm:t>
        <a:bodyPr/>
        <a:lstStyle/>
        <a:p>
          <a:r>
            <a:rPr lang="en-US" dirty="0" smtClean="0"/>
            <a:t>COACH</a:t>
          </a:r>
          <a:endParaRPr lang="en-US" dirty="0"/>
        </a:p>
      </dgm:t>
    </dgm:pt>
    <dgm:pt modelId="{943E8D65-DA29-41AA-8DBB-1211C4101517}" type="parTrans" cxnId="{9D30DB88-4CA6-46C3-9FE5-6DFAE0F1FD6C}">
      <dgm:prSet/>
      <dgm:spPr/>
      <dgm:t>
        <a:bodyPr/>
        <a:lstStyle/>
        <a:p>
          <a:endParaRPr lang="en-US"/>
        </a:p>
      </dgm:t>
    </dgm:pt>
    <dgm:pt modelId="{5678ED50-0B25-4E2E-A74C-48C127626761}" type="sibTrans" cxnId="{9D30DB88-4CA6-46C3-9FE5-6DFAE0F1FD6C}">
      <dgm:prSet/>
      <dgm:spPr/>
      <dgm:t>
        <a:bodyPr/>
        <a:lstStyle/>
        <a:p>
          <a:endParaRPr lang="en-US"/>
        </a:p>
      </dgm:t>
    </dgm:pt>
    <dgm:pt modelId="{75358F28-2020-498D-84A5-788C03B6AB94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GOOD LISTENER</a:t>
          </a:r>
          <a:endParaRPr lang="en-US" sz="1400" b="1" dirty="0">
            <a:solidFill>
              <a:schemeClr val="bg1"/>
            </a:solidFill>
          </a:endParaRPr>
        </a:p>
      </dgm:t>
    </dgm:pt>
    <dgm:pt modelId="{7BA57BAA-5BC4-41D6-81C3-854DBC7EA35A}" type="parTrans" cxnId="{5782E177-A2EA-4B95-BD15-D865834AB843}">
      <dgm:prSet/>
      <dgm:spPr/>
      <dgm:t>
        <a:bodyPr/>
        <a:lstStyle/>
        <a:p>
          <a:endParaRPr lang="en-US"/>
        </a:p>
      </dgm:t>
    </dgm:pt>
    <dgm:pt modelId="{23E67DB7-3B9B-4FA6-B4D9-8B51906BDFBB}" type="sibTrans" cxnId="{5782E177-A2EA-4B95-BD15-D865834AB843}">
      <dgm:prSet/>
      <dgm:spPr/>
      <dgm:t>
        <a:bodyPr/>
        <a:lstStyle/>
        <a:p>
          <a:endParaRPr lang="en-US"/>
        </a:p>
      </dgm:t>
    </dgm:pt>
    <dgm:pt modelId="{B828C1A6-1E39-416F-AA03-C73724495F1B}">
      <dgm:prSet phldrT="[Text]"/>
      <dgm:spPr/>
      <dgm:t>
        <a:bodyPr/>
        <a:lstStyle/>
        <a:p>
          <a:r>
            <a:rPr lang="en-US" dirty="0" smtClean="0"/>
            <a:t>PRACTICE DRILLS</a:t>
          </a:r>
          <a:endParaRPr lang="en-US" dirty="0"/>
        </a:p>
      </dgm:t>
    </dgm:pt>
    <dgm:pt modelId="{9BB80F90-8E27-4495-B156-8245265D7E97}" type="parTrans" cxnId="{05549858-57ED-4C6F-B68D-D5CF3FF8590C}">
      <dgm:prSet/>
      <dgm:spPr/>
      <dgm:t>
        <a:bodyPr/>
        <a:lstStyle/>
        <a:p>
          <a:endParaRPr lang="en-US"/>
        </a:p>
      </dgm:t>
    </dgm:pt>
    <dgm:pt modelId="{61FF2D1B-7576-422A-83D2-AD992F687B68}" type="sibTrans" cxnId="{05549858-57ED-4C6F-B68D-D5CF3FF8590C}">
      <dgm:prSet/>
      <dgm:spPr/>
      <dgm:t>
        <a:bodyPr/>
        <a:lstStyle/>
        <a:p>
          <a:endParaRPr lang="en-US"/>
        </a:p>
      </dgm:t>
    </dgm:pt>
    <dgm:pt modelId="{53D5CA1F-47EE-4906-8264-66E0234C669E}">
      <dgm:prSet phldrT="[Text]"/>
      <dgm:spPr/>
      <dgm:t>
        <a:bodyPr/>
        <a:lstStyle/>
        <a:p>
          <a:r>
            <a:rPr lang="en-US" dirty="0" smtClean="0"/>
            <a:t>CLEAR INSTRUCTIONS</a:t>
          </a:r>
          <a:endParaRPr lang="en-US" dirty="0"/>
        </a:p>
      </dgm:t>
    </dgm:pt>
    <dgm:pt modelId="{8A5BC2E6-DB48-43C4-BE5D-6063A1B47DBE}" type="parTrans" cxnId="{8C6ED433-5373-411A-A8C9-707053F1659D}">
      <dgm:prSet/>
      <dgm:spPr/>
      <dgm:t>
        <a:bodyPr/>
        <a:lstStyle/>
        <a:p>
          <a:endParaRPr lang="en-US"/>
        </a:p>
      </dgm:t>
    </dgm:pt>
    <dgm:pt modelId="{7620932F-6D6D-435C-ABBF-D94314967346}" type="sibTrans" cxnId="{8C6ED433-5373-411A-A8C9-707053F1659D}">
      <dgm:prSet/>
      <dgm:spPr/>
      <dgm:t>
        <a:bodyPr/>
        <a:lstStyle/>
        <a:p>
          <a:endParaRPr lang="en-US"/>
        </a:p>
      </dgm:t>
    </dgm:pt>
    <dgm:pt modelId="{6F4C4C01-9D96-4993-9408-AA783C14D678}">
      <dgm:prSet phldrT="[Text]"/>
      <dgm:spPr/>
      <dgm:t>
        <a:bodyPr/>
        <a:lstStyle/>
        <a:p>
          <a:r>
            <a:rPr lang="en-US" dirty="0" smtClean="0"/>
            <a:t>INSTILLS DISCIPLINE</a:t>
          </a:r>
          <a:endParaRPr lang="en-US" dirty="0"/>
        </a:p>
      </dgm:t>
    </dgm:pt>
    <dgm:pt modelId="{30D33CCA-237A-497F-B339-B193F79C86B9}" type="parTrans" cxnId="{E8D2044D-3254-4982-AC88-A566097CFBE6}">
      <dgm:prSet/>
      <dgm:spPr/>
      <dgm:t>
        <a:bodyPr/>
        <a:lstStyle/>
        <a:p>
          <a:endParaRPr lang="en-US"/>
        </a:p>
      </dgm:t>
    </dgm:pt>
    <dgm:pt modelId="{6E57C2E6-8FDE-494B-A703-E5098E3CDCA3}" type="sibTrans" cxnId="{E8D2044D-3254-4982-AC88-A566097CFBE6}">
      <dgm:prSet/>
      <dgm:spPr/>
      <dgm:t>
        <a:bodyPr/>
        <a:lstStyle/>
        <a:p>
          <a:endParaRPr lang="en-US"/>
        </a:p>
      </dgm:t>
    </dgm:pt>
    <dgm:pt modelId="{631DD277-D820-4F15-94C6-1F38D712D4D6}">
      <dgm:prSet phldrT="[Text]"/>
      <dgm:spPr/>
      <dgm:t>
        <a:bodyPr/>
        <a:lstStyle/>
        <a:p>
          <a:endParaRPr lang="en-US"/>
        </a:p>
      </dgm:t>
    </dgm:pt>
    <dgm:pt modelId="{E7E28574-1E66-48EE-8846-CBABC54ED567}" type="parTrans" cxnId="{DBDEE83B-0AA9-4852-A5E9-2913CE341340}">
      <dgm:prSet/>
      <dgm:spPr/>
      <dgm:t>
        <a:bodyPr/>
        <a:lstStyle/>
        <a:p>
          <a:endParaRPr lang="en-US"/>
        </a:p>
      </dgm:t>
    </dgm:pt>
    <dgm:pt modelId="{7BA5FE2C-4932-4470-BCAF-BF0E0760B068}" type="sibTrans" cxnId="{DBDEE83B-0AA9-4852-A5E9-2913CE341340}">
      <dgm:prSet/>
      <dgm:spPr/>
      <dgm:t>
        <a:bodyPr/>
        <a:lstStyle/>
        <a:p>
          <a:endParaRPr lang="en-US"/>
        </a:p>
      </dgm:t>
    </dgm:pt>
    <dgm:pt modelId="{3B9A6324-9316-45AA-A0AD-6DBBCA833494}" type="pres">
      <dgm:prSet presAssocID="{A7025406-9E8A-4EA7-977D-88A3A4DCECA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B51278-D7BA-46E5-B53E-A1FF79DF74C4}" type="pres">
      <dgm:prSet presAssocID="{7B978C62-A4AB-44E6-BE62-FD70F5B14CEE}" presName="centerShape" presStyleLbl="node0" presStyleIdx="0" presStyleCnt="1"/>
      <dgm:spPr/>
      <dgm:t>
        <a:bodyPr/>
        <a:lstStyle/>
        <a:p>
          <a:endParaRPr lang="en-US"/>
        </a:p>
      </dgm:t>
    </dgm:pt>
    <dgm:pt modelId="{A51C75F5-8545-4DFC-8DD0-2BE0F84AC0FD}" type="pres">
      <dgm:prSet presAssocID="{7BA57BAA-5BC4-41D6-81C3-854DBC7EA35A}" presName="Name9" presStyleLbl="parChTrans1D2" presStyleIdx="0" presStyleCnt="4"/>
      <dgm:spPr/>
      <dgm:t>
        <a:bodyPr/>
        <a:lstStyle/>
        <a:p>
          <a:endParaRPr lang="en-US"/>
        </a:p>
      </dgm:t>
    </dgm:pt>
    <dgm:pt modelId="{2F8CD459-F432-4BFB-BBAC-860CEBDD4E7A}" type="pres">
      <dgm:prSet presAssocID="{7BA57BAA-5BC4-41D6-81C3-854DBC7EA35A}" presName="connTx" presStyleLbl="parChTrans1D2" presStyleIdx="0" presStyleCnt="4"/>
      <dgm:spPr/>
      <dgm:t>
        <a:bodyPr/>
        <a:lstStyle/>
        <a:p>
          <a:endParaRPr lang="en-US"/>
        </a:p>
      </dgm:t>
    </dgm:pt>
    <dgm:pt modelId="{94421DBA-0A30-414A-9E49-2699B00DB92C}" type="pres">
      <dgm:prSet presAssocID="{75358F28-2020-498D-84A5-788C03B6AB94}" presName="node" presStyleLbl="node1" presStyleIdx="0" presStyleCnt="4" custScaleX="150777" custScaleY="114441" custRadScaleRad="99442" custRadScaleInc="-817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6DB762-9D56-4D29-A848-55EEBE952E20}" type="pres">
      <dgm:prSet presAssocID="{9BB80F90-8E27-4495-B156-8245265D7E97}" presName="Name9" presStyleLbl="parChTrans1D2" presStyleIdx="1" presStyleCnt="4"/>
      <dgm:spPr/>
      <dgm:t>
        <a:bodyPr/>
        <a:lstStyle/>
        <a:p>
          <a:endParaRPr lang="en-US"/>
        </a:p>
      </dgm:t>
    </dgm:pt>
    <dgm:pt modelId="{1EB6EC10-B09B-40BB-AB3F-1CFFB15FFA74}" type="pres">
      <dgm:prSet presAssocID="{9BB80F90-8E27-4495-B156-8245265D7E97}" presName="connTx" presStyleLbl="parChTrans1D2" presStyleIdx="1" presStyleCnt="4"/>
      <dgm:spPr/>
      <dgm:t>
        <a:bodyPr/>
        <a:lstStyle/>
        <a:p>
          <a:endParaRPr lang="en-US"/>
        </a:p>
      </dgm:t>
    </dgm:pt>
    <dgm:pt modelId="{B725141B-1243-4D3E-8E18-0CA4532806AD}" type="pres">
      <dgm:prSet presAssocID="{B828C1A6-1E39-416F-AA03-C73724495F1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FC0E64-64E5-4179-9282-BC7F7D79EB2E}" type="pres">
      <dgm:prSet presAssocID="{8A5BC2E6-DB48-43C4-BE5D-6063A1B47DBE}" presName="Name9" presStyleLbl="parChTrans1D2" presStyleIdx="2" presStyleCnt="4"/>
      <dgm:spPr/>
      <dgm:t>
        <a:bodyPr/>
        <a:lstStyle/>
        <a:p>
          <a:endParaRPr lang="en-US"/>
        </a:p>
      </dgm:t>
    </dgm:pt>
    <dgm:pt modelId="{C46845D6-92DB-4C75-BCAB-75038658242A}" type="pres">
      <dgm:prSet presAssocID="{8A5BC2E6-DB48-43C4-BE5D-6063A1B47DBE}" presName="connTx" presStyleLbl="parChTrans1D2" presStyleIdx="2" presStyleCnt="4"/>
      <dgm:spPr/>
      <dgm:t>
        <a:bodyPr/>
        <a:lstStyle/>
        <a:p>
          <a:endParaRPr lang="en-US"/>
        </a:p>
      </dgm:t>
    </dgm:pt>
    <dgm:pt modelId="{F349EE60-0A62-458A-9558-8E4E3E545AEA}" type="pres">
      <dgm:prSet presAssocID="{53D5CA1F-47EE-4906-8264-66E0234C669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F3D99D-0F2B-4E6F-A5C7-E6386DA7E288}" type="pres">
      <dgm:prSet presAssocID="{30D33CCA-237A-497F-B339-B193F79C86B9}" presName="Name9" presStyleLbl="parChTrans1D2" presStyleIdx="3" presStyleCnt="4"/>
      <dgm:spPr/>
      <dgm:t>
        <a:bodyPr/>
        <a:lstStyle/>
        <a:p>
          <a:endParaRPr lang="en-US"/>
        </a:p>
      </dgm:t>
    </dgm:pt>
    <dgm:pt modelId="{40A05A07-000F-4DBD-ACBB-B62E5C2351D5}" type="pres">
      <dgm:prSet presAssocID="{30D33CCA-237A-497F-B339-B193F79C86B9}" presName="connTx" presStyleLbl="parChTrans1D2" presStyleIdx="3" presStyleCnt="4"/>
      <dgm:spPr/>
      <dgm:t>
        <a:bodyPr/>
        <a:lstStyle/>
        <a:p>
          <a:endParaRPr lang="en-US"/>
        </a:p>
      </dgm:t>
    </dgm:pt>
    <dgm:pt modelId="{25C567C2-BBFD-4CD1-A912-15E8427A6867}" type="pres">
      <dgm:prSet presAssocID="{6F4C4C01-9D96-4993-9408-AA783C14D67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CF5C94-4612-422A-9478-C358E86098F1}" type="presOf" srcId="{9BB80F90-8E27-4495-B156-8245265D7E97}" destId="{9C6DB762-9D56-4D29-A848-55EEBE952E20}" srcOrd="0" destOrd="0" presId="urn:microsoft.com/office/officeart/2005/8/layout/radial1"/>
    <dgm:cxn modelId="{B5513372-9D16-4EF1-9DCD-FE8CCD8FB257}" type="presOf" srcId="{53D5CA1F-47EE-4906-8264-66E0234C669E}" destId="{F349EE60-0A62-458A-9558-8E4E3E545AEA}" srcOrd="0" destOrd="0" presId="urn:microsoft.com/office/officeart/2005/8/layout/radial1"/>
    <dgm:cxn modelId="{5782E177-A2EA-4B95-BD15-D865834AB843}" srcId="{7B978C62-A4AB-44E6-BE62-FD70F5B14CEE}" destId="{75358F28-2020-498D-84A5-788C03B6AB94}" srcOrd="0" destOrd="0" parTransId="{7BA57BAA-5BC4-41D6-81C3-854DBC7EA35A}" sibTransId="{23E67DB7-3B9B-4FA6-B4D9-8B51906BDFBB}"/>
    <dgm:cxn modelId="{9D30DB88-4CA6-46C3-9FE5-6DFAE0F1FD6C}" srcId="{A7025406-9E8A-4EA7-977D-88A3A4DCECAB}" destId="{7B978C62-A4AB-44E6-BE62-FD70F5B14CEE}" srcOrd="0" destOrd="0" parTransId="{943E8D65-DA29-41AA-8DBB-1211C4101517}" sibTransId="{5678ED50-0B25-4E2E-A74C-48C127626761}"/>
    <dgm:cxn modelId="{1E03B4A9-7DA4-4FFB-A214-CDD4DFEAFCD2}" type="presOf" srcId="{7BA57BAA-5BC4-41D6-81C3-854DBC7EA35A}" destId="{A51C75F5-8545-4DFC-8DD0-2BE0F84AC0FD}" srcOrd="0" destOrd="0" presId="urn:microsoft.com/office/officeart/2005/8/layout/radial1"/>
    <dgm:cxn modelId="{861622A3-B369-456A-AE4B-005D578E6CA5}" type="presOf" srcId="{75358F28-2020-498D-84A5-788C03B6AB94}" destId="{94421DBA-0A30-414A-9E49-2699B00DB92C}" srcOrd="0" destOrd="0" presId="urn:microsoft.com/office/officeart/2005/8/layout/radial1"/>
    <dgm:cxn modelId="{5638ED88-39E6-45B8-829F-F26EF981E5DA}" type="presOf" srcId="{8A5BC2E6-DB48-43C4-BE5D-6063A1B47DBE}" destId="{C46845D6-92DB-4C75-BCAB-75038658242A}" srcOrd="1" destOrd="0" presId="urn:microsoft.com/office/officeart/2005/8/layout/radial1"/>
    <dgm:cxn modelId="{74265A46-921E-4483-AF60-43384FD8C42E}" type="presOf" srcId="{8A5BC2E6-DB48-43C4-BE5D-6063A1B47DBE}" destId="{8DFC0E64-64E5-4179-9282-BC7F7D79EB2E}" srcOrd="0" destOrd="0" presId="urn:microsoft.com/office/officeart/2005/8/layout/radial1"/>
    <dgm:cxn modelId="{1BFDDB07-A922-4E25-98F5-D07602DE7936}" type="presOf" srcId="{7BA57BAA-5BC4-41D6-81C3-854DBC7EA35A}" destId="{2F8CD459-F432-4BFB-BBAC-860CEBDD4E7A}" srcOrd="1" destOrd="0" presId="urn:microsoft.com/office/officeart/2005/8/layout/radial1"/>
    <dgm:cxn modelId="{DBDEE83B-0AA9-4852-A5E9-2913CE341340}" srcId="{A7025406-9E8A-4EA7-977D-88A3A4DCECAB}" destId="{631DD277-D820-4F15-94C6-1F38D712D4D6}" srcOrd="1" destOrd="0" parTransId="{E7E28574-1E66-48EE-8846-CBABC54ED567}" sibTransId="{7BA5FE2C-4932-4470-BCAF-BF0E0760B068}"/>
    <dgm:cxn modelId="{5B220D26-FC4F-43E6-B85B-56A3AAFAD5D5}" type="presOf" srcId="{30D33CCA-237A-497F-B339-B193F79C86B9}" destId="{05F3D99D-0F2B-4E6F-A5C7-E6386DA7E288}" srcOrd="0" destOrd="0" presId="urn:microsoft.com/office/officeart/2005/8/layout/radial1"/>
    <dgm:cxn modelId="{8C6ED433-5373-411A-A8C9-707053F1659D}" srcId="{7B978C62-A4AB-44E6-BE62-FD70F5B14CEE}" destId="{53D5CA1F-47EE-4906-8264-66E0234C669E}" srcOrd="2" destOrd="0" parTransId="{8A5BC2E6-DB48-43C4-BE5D-6063A1B47DBE}" sibTransId="{7620932F-6D6D-435C-ABBF-D94314967346}"/>
    <dgm:cxn modelId="{065CE373-D0A7-4452-A2DB-AF1D1408CF53}" type="presOf" srcId="{A7025406-9E8A-4EA7-977D-88A3A4DCECAB}" destId="{3B9A6324-9316-45AA-A0AD-6DBBCA833494}" srcOrd="0" destOrd="0" presId="urn:microsoft.com/office/officeart/2005/8/layout/radial1"/>
    <dgm:cxn modelId="{B9C7B655-B745-462C-8FCD-C2D385FC0254}" type="presOf" srcId="{B828C1A6-1E39-416F-AA03-C73724495F1B}" destId="{B725141B-1243-4D3E-8E18-0CA4532806AD}" srcOrd="0" destOrd="0" presId="urn:microsoft.com/office/officeart/2005/8/layout/radial1"/>
    <dgm:cxn modelId="{7E506361-215F-4EAF-8280-7AA904D40F6B}" type="presOf" srcId="{7B978C62-A4AB-44E6-BE62-FD70F5B14CEE}" destId="{E9B51278-D7BA-46E5-B53E-A1FF79DF74C4}" srcOrd="0" destOrd="0" presId="urn:microsoft.com/office/officeart/2005/8/layout/radial1"/>
    <dgm:cxn modelId="{371BF5FA-549F-4864-B5D5-B30FB1E60EA8}" type="presOf" srcId="{30D33CCA-237A-497F-B339-B193F79C86B9}" destId="{40A05A07-000F-4DBD-ACBB-B62E5C2351D5}" srcOrd="1" destOrd="0" presId="urn:microsoft.com/office/officeart/2005/8/layout/radial1"/>
    <dgm:cxn modelId="{647CBBED-CF67-4EE4-B244-3CE08E497DFB}" type="presOf" srcId="{9BB80F90-8E27-4495-B156-8245265D7E97}" destId="{1EB6EC10-B09B-40BB-AB3F-1CFFB15FFA74}" srcOrd="1" destOrd="0" presId="urn:microsoft.com/office/officeart/2005/8/layout/radial1"/>
    <dgm:cxn modelId="{05549858-57ED-4C6F-B68D-D5CF3FF8590C}" srcId="{7B978C62-A4AB-44E6-BE62-FD70F5B14CEE}" destId="{B828C1A6-1E39-416F-AA03-C73724495F1B}" srcOrd="1" destOrd="0" parTransId="{9BB80F90-8E27-4495-B156-8245265D7E97}" sibTransId="{61FF2D1B-7576-422A-83D2-AD992F687B68}"/>
    <dgm:cxn modelId="{617723C3-6427-4A4C-9971-3275AB772DD8}" type="presOf" srcId="{6F4C4C01-9D96-4993-9408-AA783C14D678}" destId="{25C567C2-BBFD-4CD1-A912-15E8427A6867}" srcOrd="0" destOrd="0" presId="urn:microsoft.com/office/officeart/2005/8/layout/radial1"/>
    <dgm:cxn modelId="{E8D2044D-3254-4982-AC88-A566097CFBE6}" srcId="{7B978C62-A4AB-44E6-BE62-FD70F5B14CEE}" destId="{6F4C4C01-9D96-4993-9408-AA783C14D678}" srcOrd="3" destOrd="0" parTransId="{30D33CCA-237A-497F-B339-B193F79C86B9}" sibTransId="{6E57C2E6-8FDE-494B-A703-E5098E3CDCA3}"/>
    <dgm:cxn modelId="{82AE91A9-661F-49F2-BE3A-981E1A710663}" type="presParOf" srcId="{3B9A6324-9316-45AA-A0AD-6DBBCA833494}" destId="{E9B51278-D7BA-46E5-B53E-A1FF79DF74C4}" srcOrd="0" destOrd="0" presId="urn:microsoft.com/office/officeart/2005/8/layout/radial1"/>
    <dgm:cxn modelId="{AB173D04-D27B-45BC-812C-24554CD4DBEB}" type="presParOf" srcId="{3B9A6324-9316-45AA-A0AD-6DBBCA833494}" destId="{A51C75F5-8545-4DFC-8DD0-2BE0F84AC0FD}" srcOrd="1" destOrd="0" presId="urn:microsoft.com/office/officeart/2005/8/layout/radial1"/>
    <dgm:cxn modelId="{B8DFBD98-44E7-4072-A323-568CC2C38805}" type="presParOf" srcId="{A51C75F5-8545-4DFC-8DD0-2BE0F84AC0FD}" destId="{2F8CD459-F432-4BFB-BBAC-860CEBDD4E7A}" srcOrd="0" destOrd="0" presId="urn:microsoft.com/office/officeart/2005/8/layout/radial1"/>
    <dgm:cxn modelId="{660417EC-94DB-4745-A349-0EECA2BEF107}" type="presParOf" srcId="{3B9A6324-9316-45AA-A0AD-6DBBCA833494}" destId="{94421DBA-0A30-414A-9E49-2699B00DB92C}" srcOrd="2" destOrd="0" presId="urn:microsoft.com/office/officeart/2005/8/layout/radial1"/>
    <dgm:cxn modelId="{72407802-3E6F-49B9-91B6-6EE3C3D92AE6}" type="presParOf" srcId="{3B9A6324-9316-45AA-A0AD-6DBBCA833494}" destId="{9C6DB762-9D56-4D29-A848-55EEBE952E20}" srcOrd="3" destOrd="0" presId="urn:microsoft.com/office/officeart/2005/8/layout/radial1"/>
    <dgm:cxn modelId="{7F556CE5-691F-4377-801B-CE027ED1B4D2}" type="presParOf" srcId="{9C6DB762-9D56-4D29-A848-55EEBE952E20}" destId="{1EB6EC10-B09B-40BB-AB3F-1CFFB15FFA74}" srcOrd="0" destOrd="0" presId="urn:microsoft.com/office/officeart/2005/8/layout/radial1"/>
    <dgm:cxn modelId="{847BCCAD-E007-4FEE-9F29-2BD2984C5E15}" type="presParOf" srcId="{3B9A6324-9316-45AA-A0AD-6DBBCA833494}" destId="{B725141B-1243-4D3E-8E18-0CA4532806AD}" srcOrd="4" destOrd="0" presId="urn:microsoft.com/office/officeart/2005/8/layout/radial1"/>
    <dgm:cxn modelId="{E0CB3DA4-A8FD-4FE7-AB6F-2979322B15D2}" type="presParOf" srcId="{3B9A6324-9316-45AA-A0AD-6DBBCA833494}" destId="{8DFC0E64-64E5-4179-9282-BC7F7D79EB2E}" srcOrd="5" destOrd="0" presId="urn:microsoft.com/office/officeart/2005/8/layout/radial1"/>
    <dgm:cxn modelId="{ABD8B8FD-082A-4F3D-8BBA-6295F3051923}" type="presParOf" srcId="{8DFC0E64-64E5-4179-9282-BC7F7D79EB2E}" destId="{C46845D6-92DB-4C75-BCAB-75038658242A}" srcOrd="0" destOrd="0" presId="urn:microsoft.com/office/officeart/2005/8/layout/radial1"/>
    <dgm:cxn modelId="{23ED3C03-DC47-4A4B-B375-19B22590502E}" type="presParOf" srcId="{3B9A6324-9316-45AA-A0AD-6DBBCA833494}" destId="{F349EE60-0A62-458A-9558-8E4E3E545AEA}" srcOrd="6" destOrd="0" presId="urn:microsoft.com/office/officeart/2005/8/layout/radial1"/>
    <dgm:cxn modelId="{DF7C58B0-F045-4DD6-885E-383644057687}" type="presParOf" srcId="{3B9A6324-9316-45AA-A0AD-6DBBCA833494}" destId="{05F3D99D-0F2B-4E6F-A5C7-E6386DA7E288}" srcOrd="7" destOrd="0" presId="urn:microsoft.com/office/officeart/2005/8/layout/radial1"/>
    <dgm:cxn modelId="{7D3E8C42-06F5-4A3C-B9DE-8B5590CE0F9D}" type="presParOf" srcId="{05F3D99D-0F2B-4E6F-A5C7-E6386DA7E288}" destId="{40A05A07-000F-4DBD-ACBB-B62E5C2351D5}" srcOrd="0" destOrd="0" presId="urn:microsoft.com/office/officeart/2005/8/layout/radial1"/>
    <dgm:cxn modelId="{5FBDEAD0-C9D0-4B14-B73F-F30DA7621786}" type="presParOf" srcId="{3B9A6324-9316-45AA-A0AD-6DBBCA833494}" destId="{25C567C2-BBFD-4CD1-A912-15E8427A6867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1915C4-B47D-4F1D-B01B-3C68A6581834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C7294D-DAC6-4E03-97F6-91FF8E655717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COACH</a:t>
          </a:r>
          <a:endParaRPr lang="en-US" b="1" dirty="0">
            <a:solidFill>
              <a:schemeClr val="bg1"/>
            </a:solidFill>
          </a:endParaRPr>
        </a:p>
      </dgm:t>
    </dgm:pt>
    <dgm:pt modelId="{4D13CDA3-76A9-4A64-B667-93E7F84339FD}" type="parTrans" cxnId="{6D6919B9-72C3-4312-A26F-5386F23DA8E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BC62DE3E-A2EE-4942-A2EE-D1B38CCBE4CC}" type="sibTrans" cxnId="{6D6919B9-72C3-4312-A26F-5386F23DA8E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424BFCD-48F0-4F7E-B08A-DFF527933EF9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bg1"/>
              </a:solidFill>
              <a:latin typeface="+mn-lt"/>
            </a:rPr>
            <a:t>INDEPTH UNDERSTANDING</a:t>
          </a:r>
          <a:endParaRPr lang="en-US" sz="1400" b="1" dirty="0">
            <a:solidFill>
              <a:schemeClr val="bg1"/>
            </a:solidFill>
            <a:latin typeface="+mn-lt"/>
          </a:endParaRPr>
        </a:p>
      </dgm:t>
    </dgm:pt>
    <dgm:pt modelId="{3E3D5553-0837-4FA4-80A5-6391C2C43969}" type="parTrans" cxnId="{2F5BA9B2-1DD9-4BA7-85FF-1C68F7D67F4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FDAB849-3A0A-41B3-8652-0B6B6F24741E}" type="sibTrans" cxnId="{2F5BA9B2-1DD9-4BA7-85FF-1C68F7D67F40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8E6B43A-1AEC-4DBC-9E76-8171577E07BA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</a:rPr>
            <a:t>Creates supportive environment</a:t>
          </a:r>
          <a:endParaRPr lang="en-US" b="1" dirty="0">
            <a:solidFill>
              <a:schemeClr val="bg1"/>
            </a:solidFill>
          </a:endParaRPr>
        </a:p>
      </dgm:t>
    </dgm:pt>
    <dgm:pt modelId="{E13161CF-6347-4457-ABE2-FA800F6B12CD}" type="parTrans" cxnId="{06BCCF74-26CA-4F5E-89CA-9B69A9C4BC0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8E34951-BF9F-4B55-8B37-20E0434D6EDC}" type="sibTrans" cxnId="{06BCCF74-26CA-4F5E-89CA-9B69A9C4BC04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74BC690-A845-4683-92A3-99ADACB0B75F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bg1"/>
              </a:solidFill>
            </a:rPr>
            <a:t>Helps Athlete believe in self</a:t>
          </a:r>
          <a:endParaRPr lang="en-US" sz="1400" b="1" dirty="0">
            <a:solidFill>
              <a:schemeClr val="bg1"/>
            </a:solidFill>
          </a:endParaRPr>
        </a:p>
      </dgm:t>
    </dgm:pt>
    <dgm:pt modelId="{A28B8980-4CAE-4EA5-A360-D54BC8BD3645}" type="parTrans" cxnId="{AD80AAEF-100E-43DF-86DF-7FD02287272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1CE0A13-4C2A-42C2-BDC9-0A9DEC2869D3}" type="sibTrans" cxnId="{AD80AAEF-100E-43DF-86DF-7FD022872729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D64B5855-717B-4AEA-9324-623D15BE4995}" type="pres">
      <dgm:prSet presAssocID="{191915C4-B47D-4F1D-B01B-3C68A65818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D453A7-FAE3-4588-AFD5-69C73000237D}" type="pres">
      <dgm:prSet presAssocID="{73C7294D-DAC6-4E03-97F6-91FF8E655717}" presName="centerShape" presStyleLbl="node0" presStyleIdx="0" presStyleCnt="1" custScaleY="109647" custLinFactNeighborX="-293" custLinFactNeighborY="-57"/>
      <dgm:spPr/>
      <dgm:t>
        <a:bodyPr/>
        <a:lstStyle/>
        <a:p>
          <a:endParaRPr lang="en-US"/>
        </a:p>
      </dgm:t>
    </dgm:pt>
    <dgm:pt modelId="{1453773B-4B8E-4F0B-946E-67D96D89D8B8}" type="pres">
      <dgm:prSet presAssocID="{3E3D5553-0837-4FA4-80A5-6391C2C43969}" presName="Name9" presStyleLbl="parChTrans1D2" presStyleIdx="0" presStyleCnt="3"/>
      <dgm:spPr/>
      <dgm:t>
        <a:bodyPr/>
        <a:lstStyle/>
        <a:p>
          <a:endParaRPr lang="en-US"/>
        </a:p>
      </dgm:t>
    </dgm:pt>
    <dgm:pt modelId="{E408C8FF-8534-4567-BE44-B6289113CCAB}" type="pres">
      <dgm:prSet presAssocID="{3E3D5553-0837-4FA4-80A5-6391C2C43969}" presName="connTx" presStyleLbl="parChTrans1D2" presStyleIdx="0" presStyleCnt="3"/>
      <dgm:spPr/>
      <dgm:t>
        <a:bodyPr/>
        <a:lstStyle/>
        <a:p>
          <a:endParaRPr lang="en-US"/>
        </a:p>
      </dgm:t>
    </dgm:pt>
    <dgm:pt modelId="{B92F2FC8-BFE1-44F4-A719-382074E6B56E}" type="pres">
      <dgm:prSet presAssocID="{5424BFCD-48F0-4F7E-B08A-DFF527933EF9}" presName="node" presStyleLbl="node1" presStyleIdx="0" presStyleCnt="3" custScaleX="182464" custScaleY="78711" custRadScaleRad="107826" custRadScaleInc="741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80A2F9-35A3-4441-AF38-A3128B601BFA}" type="pres">
      <dgm:prSet presAssocID="{E13161CF-6347-4457-ABE2-FA800F6B12CD}" presName="Name9" presStyleLbl="parChTrans1D2" presStyleIdx="1" presStyleCnt="3"/>
      <dgm:spPr/>
      <dgm:t>
        <a:bodyPr/>
        <a:lstStyle/>
        <a:p>
          <a:endParaRPr lang="en-US"/>
        </a:p>
      </dgm:t>
    </dgm:pt>
    <dgm:pt modelId="{8D01C68A-81C2-40FE-AECE-883196726F4D}" type="pres">
      <dgm:prSet presAssocID="{E13161CF-6347-4457-ABE2-FA800F6B12CD}" presName="connTx" presStyleLbl="parChTrans1D2" presStyleIdx="1" presStyleCnt="3"/>
      <dgm:spPr/>
      <dgm:t>
        <a:bodyPr/>
        <a:lstStyle/>
        <a:p>
          <a:endParaRPr lang="en-US"/>
        </a:p>
      </dgm:t>
    </dgm:pt>
    <dgm:pt modelId="{3EF25D0F-9B60-4640-A551-103AE0F41429}" type="pres">
      <dgm:prSet presAssocID="{28E6B43A-1AEC-4DBC-9E76-8171577E07BA}" presName="node" presStyleLbl="node1" presStyleIdx="1" presStyleCnt="3" custScaleX="130793" custScaleY="51312" custRadScaleRad="116978" custRadScaleInc="104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36CB88-06E5-4E62-ADEE-6A7274DDADC1}" type="pres">
      <dgm:prSet presAssocID="{A28B8980-4CAE-4EA5-A360-D54BC8BD3645}" presName="Name9" presStyleLbl="parChTrans1D2" presStyleIdx="2" presStyleCnt="3"/>
      <dgm:spPr/>
      <dgm:t>
        <a:bodyPr/>
        <a:lstStyle/>
        <a:p>
          <a:endParaRPr lang="en-US"/>
        </a:p>
      </dgm:t>
    </dgm:pt>
    <dgm:pt modelId="{D870223D-1460-4138-8D57-C946E3C5061A}" type="pres">
      <dgm:prSet presAssocID="{A28B8980-4CAE-4EA5-A360-D54BC8BD3645}" presName="connTx" presStyleLbl="parChTrans1D2" presStyleIdx="2" presStyleCnt="3"/>
      <dgm:spPr/>
      <dgm:t>
        <a:bodyPr/>
        <a:lstStyle/>
        <a:p>
          <a:endParaRPr lang="en-US"/>
        </a:p>
      </dgm:t>
    </dgm:pt>
    <dgm:pt modelId="{EE861CFD-E779-4B4D-8FB3-B54FD2A8DF68}" type="pres">
      <dgm:prSet presAssocID="{574BC690-A845-4683-92A3-99ADACB0B75F}" presName="node" presStyleLbl="node1" presStyleIdx="2" presStyleCnt="3" custScaleX="124343" custScaleY="67829" custRadScaleRad="112630" custRadScaleInc="-54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F5BA9B2-1DD9-4BA7-85FF-1C68F7D67F40}" srcId="{73C7294D-DAC6-4E03-97F6-91FF8E655717}" destId="{5424BFCD-48F0-4F7E-B08A-DFF527933EF9}" srcOrd="0" destOrd="0" parTransId="{3E3D5553-0837-4FA4-80A5-6391C2C43969}" sibTransId="{5FDAB849-3A0A-41B3-8652-0B6B6F24741E}"/>
    <dgm:cxn modelId="{C90B6A3B-DE27-4867-B118-CF6F7F31A27D}" type="presOf" srcId="{3E3D5553-0837-4FA4-80A5-6391C2C43969}" destId="{1453773B-4B8E-4F0B-946E-67D96D89D8B8}" srcOrd="0" destOrd="0" presId="urn:microsoft.com/office/officeart/2005/8/layout/radial1"/>
    <dgm:cxn modelId="{9EA776C4-1820-4CF4-A5CC-9B0CE3AAD5F4}" type="presOf" srcId="{73C7294D-DAC6-4E03-97F6-91FF8E655717}" destId="{E4D453A7-FAE3-4588-AFD5-69C73000237D}" srcOrd="0" destOrd="0" presId="urn:microsoft.com/office/officeart/2005/8/layout/radial1"/>
    <dgm:cxn modelId="{22077BF6-D9E9-4C00-8037-C6765E177EA7}" type="presOf" srcId="{574BC690-A845-4683-92A3-99ADACB0B75F}" destId="{EE861CFD-E779-4B4D-8FB3-B54FD2A8DF68}" srcOrd="0" destOrd="0" presId="urn:microsoft.com/office/officeart/2005/8/layout/radial1"/>
    <dgm:cxn modelId="{AD80AAEF-100E-43DF-86DF-7FD022872729}" srcId="{73C7294D-DAC6-4E03-97F6-91FF8E655717}" destId="{574BC690-A845-4683-92A3-99ADACB0B75F}" srcOrd="2" destOrd="0" parTransId="{A28B8980-4CAE-4EA5-A360-D54BC8BD3645}" sibTransId="{81CE0A13-4C2A-42C2-BDC9-0A9DEC2869D3}"/>
    <dgm:cxn modelId="{90726D1B-A7F5-44DA-9550-125A9F0E01A5}" type="presOf" srcId="{E13161CF-6347-4457-ABE2-FA800F6B12CD}" destId="{8D01C68A-81C2-40FE-AECE-883196726F4D}" srcOrd="1" destOrd="0" presId="urn:microsoft.com/office/officeart/2005/8/layout/radial1"/>
    <dgm:cxn modelId="{3F751968-3815-4853-8E51-084F7FD2C6AF}" type="presOf" srcId="{191915C4-B47D-4F1D-B01B-3C68A6581834}" destId="{D64B5855-717B-4AEA-9324-623D15BE4995}" srcOrd="0" destOrd="0" presId="urn:microsoft.com/office/officeart/2005/8/layout/radial1"/>
    <dgm:cxn modelId="{50093906-B582-4661-A8D4-3BDAD12F966F}" type="presOf" srcId="{3E3D5553-0837-4FA4-80A5-6391C2C43969}" destId="{E408C8FF-8534-4567-BE44-B6289113CCAB}" srcOrd="1" destOrd="0" presId="urn:microsoft.com/office/officeart/2005/8/layout/radial1"/>
    <dgm:cxn modelId="{06BCCF74-26CA-4F5E-89CA-9B69A9C4BC04}" srcId="{73C7294D-DAC6-4E03-97F6-91FF8E655717}" destId="{28E6B43A-1AEC-4DBC-9E76-8171577E07BA}" srcOrd="1" destOrd="0" parTransId="{E13161CF-6347-4457-ABE2-FA800F6B12CD}" sibTransId="{D8E34951-BF9F-4B55-8B37-20E0434D6EDC}"/>
    <dgm:cxn modelId="{15C818AC-8ACB-485F-A196-F8259C8FABAC}" type="presOf" srcId="{A28B8980-4CAE-4EA5-A360-D54BC8BD3645}" destId="{D870223D-1460-4138-8D57-C946E3C5061A}" srcOrd="1" destOrd="0" presId="urn:microsoft.com/office/officeart/2005/8/layout/radial1"/>
    <dgm:cxn modelId="{6D6919B9-72C3-4312-A26F-5386F23DA8EB}" srcId="{191915C4-B47D-4F1D-B01B-3C68A6581834}" destId="{73C7294D-DAC6-4E03-97F6-91FF8E655717}" srcOrd="0" destOrd="0" parTransId="{4D13CDA3-76A9-4A64-B667-93E7F84339FD}" sibTransId="{BC62DE3E-A2EE-4942-A2EE-D1B38CCBE4CC}"/>
    <dgm:cxn modelId="{DBD291F5-D0A5-491D-8A82-C24FAE91F4FD}" type="presOf" srcId="{E13161CF-6347-4457-ABE2-FA800F6B12CD}" destId="{3580A2F9-35A3-4441-AF38-A3128B601BFA}" srcOrd="0" destOrd="0" presId="urn:microsoft.com/office/officeart/2005/8/layout/radial1"/>
    <dgm:cxn modelId="{F19D0ABF-447B-4898-999B-1EF3A83A12AA}" type="presOf" srcId="{A28B8980-4CAE-4EA5-A360-D54BC8BD3645}" destId="{A736CB88-06E5-4E62-ADEE-6A7274DDADC1}" srcOrd="0" destOrd="0" presId="urn:microsoft.com/office/officeart/2005/8/layout/radial1"/>
    <dgm:cxn modelId="{F7448315-5DD2-42DD-B08F-F2E650F216FE}" type="presOf" srcId="{28E6B43A-1AEC-4DBC-9E76-8171577E07BA}" destId="{3EF25D0F-9B60-4640-A551-103AE0F41429}" srcOrd="0" destOrd="0" presId="urn:microsoft.com/office/officeart/2005/8/layout/radial1"/>
    <dgm:cxn modelId="{60AB7896-652A-4846-8972-8F77D0549D42}" type="presOf" srcId="{5424BFCD-48F0-4F7E-B08A-DFF527933EF9}" destId="{B92F2FC8-BFE1-44F4-A719-382074E6B56E}" srcOrd="0" destOrd="0" presId="urn:microsoft.com/office/officeart/2005/8/layout/radial1"/>
    <dgm:cxn modelId="{8A9A8867-D06A-4B97-9D83-2391E0C28FA1}" type="presParOf" srcId="{D64B5855-717B-4AEA-9324-623D15BE4995}" destId="{E4D453A7-FAE3-4588-AFD5-69C73000237D}" srcOrd="0" destOrd="0" presId="urn:microsoft.com/office/officeart/2005/8/layout/radial1"/>
    <dgm:cxn modelId="{C8B78BFE-00C6-4F02-B686-B173E1241E68}" type="presParOf" srcId="{D64B5855-717B-4AEA-9324-623D15BE4995}" destId="{1453773B-4B8E-4F0B-946E-67D96D89D8B8}" srcOrd="1" destOrd="0" presId="urn:microsoft.com/office/officeart/2005/8/layout/radial1"/>
    <dgm:cxn modelId="{901D6C8B-6318-4251-B1B2-A221C1AF2591}" type="presParOf" srcId="{1453773B-4B8E-4F0B-946E-67D96D89D8B8}" destId="{E408C8FF-8534-4567-BE44-B6289113CCAB}" srcOrd="0" destOrd="0" presId="urn:microsoft.com/office/officeart/2005/8/layout/radial1"/>
    <dgm:cxn modelId="{7FFC7113-B30D-47CE-A4DE-5B5FCAA6D54E}" type="presParOf" srcId="{D64B5855-717B-4AEA-9324-623D15BE4995}" destId="{B92F2FC8-BFE1-44F4-A719-382074E6B56E}" srcOrd="2" destOrd="0" presId="urn:microsoft.com/office/officeart/2005/8/layout/radial1"/>
    <dgm:cxn modelId="{3D48CFF4-D2B7-47CE-A6AE-EAAE2746170C}" type="presParOf" srcId="{D64B5855-717B-4AEA-9324-623D15BE4995}" destId="{3580A2F9-35A3-4441-AF38-A3128B601BFA}" srcOrd="3" destOrd="0" presId="urn:microsoft.com/office/officeart/2005/8/layout/radial1"/>
    <dgm:cxn modelId="{089758E7-D34B-4392-9DA4-636D475E284D}" type="presParOf" srcId="{3580A2F9-35A3-4441-AF38-A3128B601BFA}" destId="{8D01C68A-81C2-40FE-AECE-883196726F4D}" srcOrd="0" destOrd="0" presId="urn:microsoft.com/office/officeart/2005/8/layout/radial1"/>
    <dgm:cxn modelId="{39F0BE05-957B-4FB6-B479-AAC6C086E13F}" type="presParOf" srcId="{D64B5855-717B-4AEA-9324-623D15BE4995}" destId="{3EF25D0F-9B60-4640-A551-103AE0F41429}" srcOrd="4" destOrd="0" presId="urn:microsoft.com/office/officeart/2005/8/layout/radial1"/>
    <dgm:cxn modelId="{BE33EEAA-CE15-4232-8C44-F8BE1200F830}" type="presParOf" srcId="{D64B5855-717B-4AEA-9324-623D15BE4995}" destId="{A736CB88-06E5-4E62-ADEE-6A7274DDADC1}" srcOrd="5" destOrd="0" presId="urn:microsoft.com/office/officeart/2005/8/layout/radial1"/>
    <dgm:cxn modelId="{787F8167-FA71-4A0A-8806-B01CE470BA5E}" type="presParOf" srcId="{A736CB88-06E5-4E62-ADEE-6A7274DDADC1}" destId="{D870223D-1460-4138-8D57-C946E3C5061A}" srcOrd="0" destOrd="0" presId="urn:microsoft.com/office/officeart/2005/8/layout/radial1"/>
    <dgm:cxn modelId="{A53269AF-E3D5-48CE-A1D5-2CEFA93DAC95}" type="presParOf" srcId="{D64B5855-717B-4AEA-9324-623D15BE4995}" destId="{EE861CFD-E779-4B4D-8FB3-B54FD2A8DF68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FDE9A-8955-49B7-BE32-9EAA9CA4C7A6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48BDC-ACAA-4C2F-99FF-375DF01464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68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A9381B34-57E6-4C05-9A3D-60DC08C4559C}" type="datetimeFigureOut">
              <a:rPr lang="en-US" smtClean="0"/>
              <a:pPr/>
              <a:t>11/12/2016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51909BA1-4BCA-4B15-8E3D-5506C3695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om/url?sa=i&amp;rct=j&amp;q=&amp;esrc=s&amp;source=images&amp;cd=&amp;cad=rja&amp;uact=8&amp;ved=0CAcQjRxqFQoTCMz8pvzVzsgCFQILPgodk0MGEg&amp;url=http://www.escubes.com/2015/07/attorney-advocate-advocate/&amp;psig=AFQjCNEYjjYbNPiMkIqkR_NvUCI8cGnBbQ&amp;ust=144534872822578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000" dirty="0" smtClean="0">
                <a:solidFill>
                  <a:srgbClr val="FFC000"/>
                </a:solidFill>
                <a:latin typeface="Kristen ITC" panose="03050502040202030202" pitchFamily="66" charset="0"/>
              </a:rPr>
              <a:t>WELCOME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743200"/>
            <a:ext cx="8610600" cy="3581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Cooper Black" panose="0208090404030B020404" pitchFamily="18" charset="0"/>
              </a:rPr>
              <a:t>ADHD: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Cooper Black" panose="0208090404030B020404" pitchFamily="18" charset="0"/>
              </a:rPr>
              <a:t>A STRENGTH BASED APPROACH  in HOME AND SCHOOL.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Cooper Black" panose="0208090404030B020404" pitchFamily="18" charset="0"/>
              </a:rPr>
              <a:t>ESSENTIAL STRATEGIES FOR SUCCESS</a:t>
            </a:r>
          </a:p>
          <a:p>
            <a:endParaRPr lang="en-US" sz="2800" b="1" dirty="0">
              <a:latin typeface="Cooper Black" panose="0208090404030B020404" pitchFamily="18" charset="0"/>
            </a:endParaRPr>
          </a:p>
          <a:p>
            <a:r>
              <a:rPr lang="en-US" sz="2800" b="1" dirty="0" smtClean="0">
                <a:latin typeface="Cooper Black" panose="0208090404030B020404" pitchFamily="18" charset="0"/>
              </a:rPr>
              <a:t>MELISSA SMITH, MS Ed</a:t>
            </a:r>
          </a:p>
          <a:p>
            <a:r>
              <a:rPr lang="en-US" sz="2800" b="1" dirty="0" smtClean="0">
                <a:latin typeface="Cooper Black" panose="0208090404030B020404" pitchFamily="18" charset="0"/>
              </a:rPr>
              <a:t>Founder of ADHD A NEW VISION</a:t>
            </a:r>
            <a:endParaRPr lang="en-US" sz="2800" b="1" dirty="0"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53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51054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C000"/>
                </a:solidFill>
              </a:rPr>
              <a:t>I AM PARENT</a:t>
            </a:r>
            <a:endParaRPr lang="en-US" sz="54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52600"/>
            <a:ext cx="8763000" cy="4724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smtClean="0"/>
              <a:t>YOU ARE NOW:</a:t>
            </a:r>
          </a:p>
          <a:p>
            <a:pPr marL="0" indent="0">
              <a:buNone/>
            </a:pPr>
            <a:r>
              <a:rPr lang="en-US" sz="4800" b="1" dirty="0" smtClean="0"/>
              <a:t>ADVOCATE</a:t>
            </a:r>
            <a:br>
              <a:rPr lang="en-US" sz="4800" b="1" dirty="0" smtClean="0"/>
            </a:br>
            <a:r>
              <a:rPr lang="en-US" sz="4800" b="1" dirty="0" smtClean="0"/>
              <a:t>COACH</a:t>
            </a:r>
            <a:br>
              <a:rPr lang="en-US" sz="4800" b="1" dirty="0" smtClean="0"/>
            </a:br>
            <a:r>
              <a:rPr lang="en-US" sz="4800" b="1" dirty="0" smtClean="0"/>
              <a:t>TEACHER</a:t>
            </a:r>
            <a:br>
              <a:rPr lang="en-US" sz="4800" b="1" dirty="0" smtClean="0"/>
            </a:br>
            <a:r>
              <a:rPr lang="en-US" sz="4800" b="1" dirty="0" smtClean="0"/>
              <a:t>COGNITIVE STICKY NOTE</a:t>
            </a:r>
            <a:endParaRPr lang="en-US" sz="4800" b="1" dirty="0"/>
          </a:p>
        </p:txBody>
      </p:sp>
      <p:pic>
        <p:nvPicPr>
          <p:cNvPr id="1026" name="Picture 2" descr="C:\Users\Msmith\AppData\Local\Microsoft\Windows\Temporary Internet Files\Content.IE5\Y1AKEX3N\FreeVector-Autumn-Leaves-Blowin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09800"/>
            <a:ext cx="2667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1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C000"/>
                </a:solidFill>
                <a:latin typeface="Kristen ITC" panose="03050502040202030202" pitchFamily="66" charset="0"/>
              </a:rPr>
              <a:t>ULTIMATE GOAL</a:t>
            </a:r>
            <a:endParaRPr lang="en-US" sz="5400" dirty="0">
              <a:solidFill>
                <a:srgbClr val="FFC000"/>
              </a:solidFill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44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TO EQUIP A CHILD WITH THE TOOLS NEEDED TO BE </a:t>
            </a:r>
          </a:p>
          <a:p>
            <a:endParaRPr lang="en-US" sz="4400" b="1" dirty="0" smtClean="0">
              <a:solidFill>
                <a:schemeClr val="bg1"/>
              </a:solidFill>
              <a:latin typeface="Kristen ITC" panose="03050502040202030202" pitchFamily="66" charset="0"/>
            </a:endParaRPr>
          </a:p>
          <a:p>
            <a:r>
              <a:rPr lang="en-US" sz="44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RESILIENT, (</a:t>
            </a:r>
            <a:r>
              <a:rPr lang="en-US" sz="21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Dr. Robert Brookes</a:t>
            </a:r>
            <a:r>
              <a:rPr lang="en-US" sz="44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)</a:t>
            </a:r>
          </a:p>
          <a:p>
            <a:endParaRPr lang="en-US" sz="4400" b="1" dirty="0" smtClean="0">
              <a:solidFill>
                <a:schemeClr val="bg1"/>
              </a:solidFill>
              <a:latin typeface="Kristen ITC" panose="03050502040202030202" pitchFamily="66" charset="0"/>
            </a:endParaRPr>
          </a:p>
          <a:p>
            <a:r>
              <a:rPr lang="en-US" sz="44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FEEL SUCCESSFUL,</a:t>
            </a:r>
          </a:p>
          <a:p>
            <a:endParaRPr lang="en-US" sz="4400" b="1" dirty="0" smtClean="0">
              <a:solidFill>
                <a:schemeClr val="bg1"/>
              </a:solidFill>
              <a:latin typeface="Kristen ITC" panose="03050502040202030202" pitchFamily="66" charset="0"/>
            </a:endParaRPr>
          </a:p>
          <a:p>
            <a:r>
              <a:rPr lang="en-US" sz="4400" b="1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 AND CONNECTED</a:t>
            </a:r>
            <a:endParaRPr lang="en-US" sz="4400" b="1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00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4846"/>
            <a:ext cx="8686800" cy="6182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64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6781800" cy="1143000"/>
          </a:xfrm>
        </p:spPr>
        <p:txBody>
          <a:bodyPr/>
          <a:lstStyle/>
          <a:p>
            <a:r>
              <a:rPr lang="en-US" sz="6600" dirty="0" smtClean="0">
                <a:solidFill>
                  <a:srgbClr val="FFC000"/>
                </a:solidFill>
                <a:latin typeface="Kristen ITC" panose="03050502040202030202" pitchFamily="66" charset="0"/>
              </a:rPr>
              <a:t>TEACHER</a:t>
            </a:r>
            <a:endParaRPr lang="en-US" sz="6600" dirty="0">
              <a:solidFill>
                <a:srgbClr val="FFC000"/>
              </a:solidFill>
              <a:latin typeface="Kristen ITC" panose="03050502040202030202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DO YOU UNDERSTAND WHAT ADHD IS ALL ABOUT?</a:t>
            </a:r>
          </a:p>
          <a:p>
            <a:endParaRPr lang="en-US" dirty="0"/>
          </a:p>
          <a:p>
            <a:r>
              <a:rPr lang="en-US" sz="4800" dirty="0" smtClean="0">
                <a:solidFill>
                  <a:schemeClr val="bg1"/>
                </a:solidFill>
                <a:latin typeface="Kristen ITC" panose="03050502040202030202" pitchFamily="66" charset="0"/>
              </a:rPr>
              <a:t>HAVE YOU EXPLAINED ADHD TO YOUR CHILD?</a:t>
            </a:r>
            <a:endParaRPr lang="en-US" sz="4800" dirty="0">
              <a:solidFill>
                <a:schemeClr val="bg1"/>
              </a:solidFill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69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Kristen ITC" panose="03050502040202030202" pitchFamily="66" charset="0"/>
              </a:rPr>
              <a:t>WHAT ADHD IS</a:t>
            </a:r>
            <a:endParaRPr lang="en-US" sz="6000" dirty="0">
              <a:latin typeface="Kristen ITC" panose="03050502040202030202" pitchFamily="6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3276600"/>
            <a:ext cx="7772400" cy="1509712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FF0000"/>
                </a:solidFill>
                <a:latin typeface="Kristen ITC" panose="03050502040202030202" pitchFamily="66" charset="0"/>
              </a:rPr>
              <a:t>WHAT ADHD IS NOT</a:t>
            </a:r>
            <a:endParaRPr lang="en-US" sz="4800" dirty="0">
              <a:solidFill>
                <a:srgbClr val="FF0000"/>
              </a:solidFill>
              <a:latin typeface="Kristen ITC" panose="03050502040202030202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75356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solidFill>
                  <a:srgbClr val="FFC000"/>
                </a:solidFill>
                <a:latin typeface="Impact" panose="020B0806030902050204" pitchFamily="34" charset="0"/>
              </a:rPr>
              <a:t>ADVOCATE</a:t>
            </a:r>
            <a:endParaRPr lang="en-US" sz="7200" dirty="0">
              <a:solidFill>
                <a:srgbClr val="FFC000"/>
              </a:solidFill>
              <a:latin typeface="Impact" panose="020B080603090205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534400" cy="536448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WHAT IS AN ADVOCATE?</a:t>
            </a:r>
          </a:p>
          <a:p>
            <a:r>
              <a:rPr lang="en-US" sz="4400" b="1" dirty="0" smtClean="0"/>
              <a:t>RTI</a:t>
            </a:r>
          </a:p>
          <a:p>
            <a:r>
              <a:rPr lang="en-US" sz="4400" b="1" dirty="0" smtClean="0"/>
              <a:t>504</a:t>
            </a:r>
          </a:p>
          <a:p>
            <a:r>
              <a:rPr lang="en-US" sz="4400" b="1" dirty="0" smtClean="0"/>
              <a:t>CSE</a:t>
            </a:r>
          </a:p>
          <a:p>
            <a:r>
              <a:rPr lang="en-US" sz="4400" b="1" dirty="0" smtClean="0"/>
              <a:t>TEACH CHILD</a:t>
            </a:r>
            <a:endParaRPr lang="en-US" sz="4400" b="1" dirty="0"/>
          </a:p>
        </p:txBody>
      </p:sp>
      <p:pic>
        <p:nvPicPr>
          <p:cNvPr id="1026" name="Picture 2" descr="http://www.escubes.com/wp-content/uploads/2015/07/advocate-graphic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354638"/>
            <a:ext cx="3220774" cy="1778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67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3536"/>
            <a:ext cx="8153400" cy="81326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ACCOMODATIONS IN SCHOOL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480091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DOUBLE SET OF TEXT BOOKS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COPY OF CLASS NOTES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GUM-WATER (sports bottle)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MOVEMENT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MUSIC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BREAKS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CHUNCK WORK-IMMEDIATE FEEDBACK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ORGANIZATIONAL SYSTEM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STANDING DESK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MOVEMENT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33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3536"/>
            <a:ext cx="8305800" cy="81326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WHAT MAKES A GOOD COACH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1245803"/>
              </p:ext>
            </p:extLst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48037832"/>
              </p:ext>
            </p:extLst>
          </p:nvPr>
        </p:nvGraphicFramePr>
        <p:xfrm>
          <a:off x="1600200" y="1447800"/>
          <a:ext cx="61722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8634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382000" cy="1118064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C000"/>
                </a:solidFill>
              </a:rPr>
              <a:t>MOTIVATION</a:t>
            </a:r>
            <a:endParaRPr lang="en-US" sz="66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 smtClean="0">
                <a:solidFill>
                  <a:schemeClr val="bg1"/>
                </a:solidFill>
              </a:rPr>
              <a:t>        THE ADHD BRAIN:</a:t>
            </a:r>
          </a:p>
          <a:p>
            <a:pPr marL="0" indent="0">
              <a:buNone/>
            </a:pPr>
            <a:r>
              <a:rPr lang="en-US" sz="4800" b="1" dirty="0" smtClean="0">
                <a:solidFill>
                  <a:schemeClr val="bg1"/>
                </a:solidFill>
              </a:rPr>
              <a:t>*NOVELTY</a:t>
            </a:r>
            <a:br>
              <a:rPr lang="en-US" sz="4800" b="1" dirty="0" smtClean="0">
                <a:solidFill>
                  <a:schemeClr val="bg1"/>
                </a:solidFill>
              </a:rPr>
            </a:br>
            <a:r>
              <a:rPr lang="en-US" sz="4800" b="1" dirty="0" smtClean="0">
                <a:solidFill>
                  <a:schemeClr val="bg1"/>
                </a:solidFill>
              </a:rPr>
              <a:t>*COMPETITION</a:t>
            </a:r>
          </a:p>
          <a:p>
            <a:pPr marL="0" indent="0">
              <a:buNone/>
            </a:pPr>
            <a:r>
              <a:rPr lang="en-US" sz="4800" b="1" dirty="0" smtClean="0">
                <a:solidFill>
                  <a:schemeClr val="bg1"/>
                </a:solidFill>
              </a:rPr>
              <a:t>*URGENCY</a:t>
            </a:r>
            <a:br>
              <a:rPr lang="en-US" sz="4800" b="1" dirty="0" smtClean="0">
                <a:solidFill>
                  <a:schemeClr val="bg1"/>
                </a:solidFill>
              </a:rPr>
            </a:br>
            <a:r>
              <a:rPr lang="en-US" sz="4800" b="1" dirty="0" smtClean="0">
                <a:solidFill>
                  <a:schemeClr val="bg1"/>
                </a:solidFill>
              </a:rPr>
              <a:t>*INTEREST</a:t>
            </a:r>
            <a:br>
              <a:rPr lang="en-US" sz="4800" b="1" dirty="0" smtClean="0">
                <a:solidFill>
                  <a:schemeClr val="bg1"/>
                </a:solidFill>
              </a:rPr>
            </a:br>
            <a:r>
              <a:rPr lang="en-US" sz="4800" b="1" dirty="0" smtClean="0">
                <a:solidFill>
                  <a:schemeClr val="bg1"/>
                </a:solidFill>
              </a:rPr>
              <a:t>*HUMOR</a:t>
            </a:r>
            <a:endParaRPr lang="en-US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31153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4400" cy="1167936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rgbClr val="FFC000"/>
                </a:solidFill>
              </a:rPr>
              <a:t>COGNITIVE STICKY NOTE</a:t>
            </a:r>
            <a:endParaRPr lang="en-US" sz="4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6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b="1" dirty="0" smtClean="0">
                <a:solidFill>
                  <a:schemeClr val="bg1"/>
                </a:solidFill>
              </a:rPr>
              <a:t>WHAT IS EXECUTIVE FUNCTIONING?</a:t>
            </a:r>
          </a:p>
          <a:p>
            <a:pPr marL="0" indent="0">
              <a:buNone/>
            </a:pPr>
            <a:endParaRPr lang="en-US" sz="16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Organizing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Prioritizing (procrastination)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Focus- Shifting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Sustaining Effort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Manage Frustration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Recall and Memory</a:t>
            </a: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Self-Regulating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Msmith\AppData\Local\Microsoft\Windows\Temporary Internet Files\Content.IE5\84T6SFSQ\music%20conductor[1]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2604" y="2590800"/>
            <a:ext cx="2438400" cy="3710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77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72" y="533400"/>
            <a:ext cx="8192227" cy="5809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561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solidFill>
                  <a:srgbClr val="FFC000"/>
                </a:solidFill>
              </a:rPr>
              <a:t>DISCIPLINE</a:t>
            </a:r>
            <a:endParaRPr lang="en-US" sz="8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PRE-PLAN MENU OF CONSEQUENCES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REMEMBER HOW THE BRAIN WORKS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 NOT CREATE UNREALISTIC </a:t>
            </a:r>
          </a:p>
          <a:p>
            <a:pPr marL="0" indent="0">
              <a:buNone/>
            </a:pPr>
            <a:r>
              <a:rPr lang="en-US" dirty="0" smtClean="0"/>
              <a:t>PUNISHMENTS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PICK YOUR BATTLES</a:t>
            </a:r>
          </a:p>
          <a:p>
            <a:pPr marL="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</a:t>
            </a:r>
            <a:r>
              <a:rPr lang="en-US" sz="4700" dirty="0" smtClean="0">
                <a:solidFill>
                  <a:schemeClr val="bg1"/>
                </a:solidFill>
              </a:rPr>
              <a:t>IMMEDIATE*CONSISTENT*FAIR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54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GOAL?  MODIFY BEHAVIOR </a:t>
            </a:r>
            <a:endParaRPr lang="en-US" sz="54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681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935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73706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STRATEGIES FOR SUCCESS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1057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ROUTINE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BAG FOR EACH ACTIVITY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WEEKLY BACKPACK CLEANING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COLOR CODE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OPEN BINS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LESS IS BEST</a:t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CELL PHONE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INDIVIDUAL SPORTS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STOP THE NAGGING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bg1"/>
                </a:solidFill>
              </a:rPr>
              <a:t>ACCEPTANCE 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3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C000"/>
                </a:solidFill>
              </a:rPr>
              <a:t>RESOURCES</a:t>
            </a:r>
            <a:endParaRPr lang="en-US" sz="60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ADDITUDE MAGAZINE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CHADD- Local meeting at Four Winds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n-US" dirty="0" smtClean="0">
                <a:solidFill>
                  <a:schemeClr val="bg1"/>
                </a:solidFill>
              </a:rPr>
              <a:t>ospital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Dr. Edward Hallowell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Dr. Martin Kutscher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Dr. Patricia Quinn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Dr. Robert Brooks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Dr. Ross Greene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668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613</TotalTime>
  <Words>231</Words>
  <Application>Microsoft Office PowerPoint</Application>
  <PresentationFormat>On-screen Show (4:3)</PresentationFormat>
  <Paragraphs>90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Foundry</vt:lpstr>
      <vt:lpstr>WELCOME </vt:lpstr>
      <vt:lpstr>I AM PARENT</vt:lpstr>
      <vt:lpstr>ULTIMATE GOAL</vt:lpstr>
      <vt:lpstr>PowerPoint Presentation</vt:lpstr>
      <vt:lpstr>TEACHER</vt:lpstr>
      <vt:lpstr>WHAT ADHD IS</vt:lpstr>
      <vt:lpstr>ADVOCATE</vt:lpstr>
      <vt:lpstr>ACCOMODATIONS IN SCHOOL</vt:lpstr>
      <vt:lpstr>WHAT MAKES A GOOD COACH</vt:lpstr>
      <vt:lpstr>MOTIVATION</vt:lpstr>
      <vt:lpstr>COGNITIVE STICKY NOTE</vt:lpstr>
      <vt:lpstr>PowerPoint Presentation</vt:lpstr>
      <vt:lpstr>DISCIPLINE</vt:lpstr>
      <vt:lpstr>PowerPoint Presentation</vt:lpstr>
      <vt:lpstr>STRATEGIES FOR SUCCESS</vt:lpstr>
      <vt:lpstr>RESOURCES</vt:lpstr>
    </vt:vector>
  </TitlesOfParts>
  <Company>Lakeland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A. User</dc:creator>
  <cp:lastModifiedBy>amalfi32</cp:lastModifiedBy>
  <cp:revision>16</cp:revision>
  <cp:lastPrinted>2015-10-20T20:07:50Z</cp:lastPrinted>
  <dcterms:created xsi:type="dcterms:W3CDTF">2015-10-15T17:46:04Z</dcterms:created>
  <dcterms:modified xsi:type="dcterms:W3CDTF">2016-11-12T12:44:58Z</dcterms:modified>
</cp:coreProperties>
</file>