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1" r:id="rId4"/>
    <p:sldId id="258" r:id="rId5"/>
    <p:sldId id="268" r:id="rId6"/>
    <p:sldId id="260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CAA11DC-39B0-4543-BA3F-41EA0204DF7D}" type="datetimeFigureOut">
              <a:rPr lang="en-US" smtClean="0"/>
              <a:pPr/>
              <a:t>2/12/2010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78463BD-B63A-45CF-9AF5-A5E844013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Overview: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NHS Selection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Is a NATIONAL organization</a:t>
            </a:r>
          </a:p>
          <a:p>
            <a:r>
              <a:rPr lang="en-US" dirty="0" smtClean="0"/>
              <a:t>Sets the rules that advisors must follow</a:t>
            </a:r>
          </a:p>
          <a:p>
            <a:r>
              <a:rPr lang="en-US" dirty="0" smtClean="0"/>
              <a:t>Stipulates in its constitution that students must fulfill four qualities:</a:t>
            </a:r>
          </a:p>
          <a:p>
            <a:pPr lvl="1"/>
            <a:r>
              <a:rPr lang="en-US" dirty="0" smtClean="0"/>
              <a:t>Scholarship</a:t>
            </a:r>
          </a:p>
          <a:p>
            <a:pPr lvl="1"/>
            <a:r>
              <a:rPr lang="en-US" dirty="0" smtClean="0"/>
              <a:t>Leadership</a:t>
            </a:r>
          </a:p>
          <a:p>
            <a:pPr lvl="1"/>
            <a:r>
              <a:rPr lang="en-US" dirty="0" smtClean="0"/>
              <a:t>Service</a:t>
            </a:r>
          </a:p>
          <a:p>
            <a:pPr lvl="1"/>
            <a:r>
              <a:rPr lang="en-US" dirty="0" smtClean="0"/>
              <a:t>Character</a:t>
            </a:r>
          </a:p>
          <a:p>
            <a:r>
              <a:rPr lang="en-US" dirty="0" smtClean="0"/>
              <a:t>Membership is a privilege, not a right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Honor Society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/>
              <a:t>Welcomes 11 and 12 graders with a 3.75 GPA</a:t>
            </a:r>
          </a:p>
          <a:p>
            <a:r>
              <a:rPr lang="en-US" dirty="0" smtClean="0"/>
              <a:t>Is optional</a:t>
            </a:r>
          </a:p>
          <a:p>
            <a:r>
              <a:rPr lang="en-US" dirty="0" smtClean="0"/>
              <a:t>Requires that students</a:t>
            </a:r>
            <a:r>
              <a:rPr lang="en-US" dirty="0"/>
              <a:t> </a:t>
            </a:r>
            <a:r>
              <a:rPr lang="en-US" dirty="0" smtClean="0"/>
              <a:t>bear the burden of proof that they fulfill all 4 qualities required by the NATIONAL constitution</a:t>
            </a:r>
          </a:p>
          <a:p>
            <a:r>
              <a:rPr lang="en-US" dirty="0" smtClean="0"/>
              <a:t>Aligns with the national NHS constitution and advisor handbook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Selection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r>
              <a:rPr lang="en-US" dirty="0" smtClean="0"/>
              <a:t>Qualifying students (candidates) receive information on selection process</a:t>
            </a:r>
          </a:p>
          <a:p>
            <a:r>
              <a:rPr lang="en-US" dirty="0" smtClean="0"/>
              <a:t>Candidates receive Student Activity Information Packet</a:t>
            </a:r>
          </a:p>
          <a:p>
            <a:r>
              <a:rPr lang="en-US" dirty="0" smtClean="0"/>
              <a:t>Candidates ask community advisors to fill out forms, ask school sponsors for signatures, assemble materials</a:t>
            </a:r>
          </a:p>
          <a:p>
            <a:r>
              <a:rPr lang="en-US" dirty="0" smtClean="0"/>
              <a:t>Candidates return packets before submission deadline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the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Packet evaluation, verification</a:t>
            </a:r>
          </a:p>
          <a:p>
            <a:r>
              <a:rPr lang="en-US" dirty="0" smtClean="0"/>
              <a:t>Faculty council receives data, resolves questions from packets, makes final determination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the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Faculty Council members are appointed by the principal   </a:t>
            </a:r>
          </a:p>
          <a:p>
            <a:pPr>
              <a:buNone/>
            </a:pPr>
            <a:r>
              <a:rPr lang="en-US" dirty="0" smtClean="0"/>
              <a:t>Faculty Council members NEVER have access to student names = ensures fairness and objectivity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the Process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3.75 GPA automatically grants 30 points for scholarship.</a:t>
            </a:r>
          </a:p>
          <a:p>
            <a:r>
              <a:rPr lang="en-US" dirty="0" smtClean="0"/>
              <a:t>NO ADDITIONAL POINTS MAY BE ADDED for a higher GPA.  The national organization does not allow what they call “revisiting scholarship.”</a:t>
            </a:r>
          </a:p>
          <a:p>
            <a:r>
              <a:rPr lang="en-US" dirty="0" smtClean="0"/>
              <a:t>Counselors have verified students’ qualification in the scholarship category;  now students prove that they qualify in other 3 areas.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Scholarship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NHS defines leadership:  </a:t>
            </a:r>
            <a:r>
              <a:rPr lang="en-US" b="1" dirty="0" smtClean="0"/>
              <a:t>directly responsible for directing or motivating others </a:t>
            </a:r>
            <a:r>
              <a:rPr lang="en-US" dirty="0" smtClean="0"/>
              <a:t>(peers, near-peers, adults)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 Leadership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School activity </a:t>
            </a:r>
          </a:p>
          <a:p>
            <a:pPr lvl="1"/>
            <a:r>
              <a:rPr lang="en-US" dirty="0" smtClean="0"/>
              <a:t>no pass/no play</a:t>
            </a:r>
          </a:p>
          <a:p>
            <a:pPr lvl="1"/>
            <a:r>
              <a:rPr lang="en-US" dirty="0" smtClean="0"/>
              <a:t>officer, committee chair</a:t>
            </a:r>
          </a:p>
          <a:p>
            <a:pPr lvl="1"/>
            <a:r>
              <a:rPr lang="en-US" dirty="0" smtClean="0"/>
              <a:t>check boxes to indicate years of commitment</a:t>
            </a:r>
          </a:p>
          <a:p>
            <a:pPr lvl="1"/>
            <a:r>
              <a:rPr lang="en-US" dirty="0" smtClean="0"/>
              <a:t>sponsor signature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 Leadership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Community—Supervising adult signs Verification of Non-School Related Activities form (back of packet—copy as necessary)</a:t>
            </a:r>
          </a:p>
          <a:p>
            <a:pPr lvl="1"/>
            <a:r>
              <a:rPr lang="en-US" dirty="0" smtClean="0"/>
              <a:t>NOT a letter of recommendation!!</a:t>
            </a:r>
          </a:p>
          <a:p>
            <a:pPr lvl="1"/>
            <a:r>
              <a:rPr lang="en-US" dirty="0" smtClean="0"/>
              <a:t>Should contain </a:t>
            </a:r>
            <a:r>
              <a:rPr lang="en-US" b="1" i="1" u="sng" dirty="0" smtClean="0"/>
              <a:t>specific  </a:t>
            </a:r>
            <a:r>
              <a:rPr lang="en-US" dirty="0" smtClean="0"/>
              <a:t>information--</a:t>
            </a:r>
            <a:r>
              <a:rPr lang="en-US" b="1" dirty="0" smtClean="0"/>
              <a:t> directly responsible for directing or motivating others </a:t>
            </a:r>
            <a:r>
              <a:rPr lang="en-US" dirty="0" smtClean="0"/>
              <a:t>(peers, near-peers, adults)</a:t>
            </a:r>
          </a:p>
          <a:p>
            <a:r>
              <a:rPr lang="en-US" dirty="0" smtClean="0"/>
              <a:t>Put verification forms behind leadership page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 Leadership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NHS definition:  </a:t>
            </a:r>
          </a:p>
          <a:p>
            <a:pPr lvl="1"/>
            <a:r>
              <a:rPr lang="en-US" dirty="0" smtClean="0"/>
              <a:t>completed for or on behalf of others (not including immediate family members)</a:t>
            </a:r>
          </a:p>
          <a:p>
            <a:pPr lvl="1"/>
            <a:r>
              <a:rPr lang="en-US" dirty="0" smtClean="0"/>
              <a:t>no compensation (monetary or other) has been given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Service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School activity </a:t>
            </a:r>
          </a:p>
          <a:p>
            <a:pPr lvl="1"/>
            <a:r>
              <a:rPr lang="en-US" dirty="0" smtClean="0"/>
              <a:t>no pass/no play</a:t>
            </a:r>
          </a:p>
          <a:p>
            <a:pPr lvl="1"/>
            <a:r>
              <a:rPr lang="en-US" dirty="0" smtClean="0"/>
              <a:t>officer, committee chair</a:t>
            </a:r>
          </a:p>
          <a:p>
            <a:pPr lvl="1"/>
            <a:r>
              <a:rPr lang="en-US" dirty="0" smtClean="0"/>
              <a:t>check boxes to indicate years of commitment</a:t>
            </a:r>
          </a:p>
          <a:p>
            <a:pPr lvl="1"/>
            <a:r>
              <a:rPr lang="en-US" dirty="0" smtClean="0"/>
              <a:t>sponsor signature on form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Service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5257800"/>
          </a:xfrm>
        </p:spPr>
        <p:txBody>
          <a:bodyPr/>
          <a:lstStyle/>
          <a:p>
            <a:r>
              <a:rPr lang="en-US" dirty="0" smtClean="0"/>
              <a:t>Community—Supervising adult signs Verification of Non-School Related Activities form (back of packet—copy as necessary)</a:t>
            </a:r>
          </a:p>
          <a:p>
            <a:pPr lvl="1"/>
            <a:r>
              <a:rPr lang="en-US" dirty="0" smtClean="0"/>
              <a:t>NOT a letter of recommendation!!</a:t>
            </a:r>
          </a:p>
          <a:p>
            <a:pPr lvl="1"/>
            <a:r>
              <a:rPr lang="en-US" dirty="0" smtClean="0"/>
              <a:t>Should contain </a:t>
            </a:r>
            <a:r>
              <a:rPr lang="en-US" b="1" i="1" u="sng" dirty="0" smtClean="0"/>
              <a:t>specific  </a:t>
            </a:r>
            <a:r>
              <a:rPr lang="en-US" dirty="0" smtClean="0"/>
              <a:t>information—service activity, duration or frequency</a:t>
            </a:r>
          </a:p>
          <a:p>
            <a:r>
              <a:rPr lang="en-US" dirty="0" smtClean="0"/>
              <a:t>Put verification forms behind leadership page</a:t>
            </a:r>
          </a:p>
          <a:p>
            <a:r>
              <a:rPr lang="en-US" dirty="0" smtClean="0"/>
              <a:t>1 form mentions 2 categories?  Copy, highlight category, put behind appropriate pages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 Service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discipline record </a:t>
            </a:r>
          </a:p>
          <a:p>
            <a:r>
              <a:rPr lang="en-US" dirty="0" smtClean="0"/>
              <a:t>conduct grades above U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 Character</a:t>
            </a:r>
            <a:r>
              <a:rPr lang="en-US" b="1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student’s record indicates behavior not in keeping with the Code of Conduct--or </a:t>
            </a:r>
          </a:p>
          <a:p>
            <a:r>
              <a:rPr lang="en-US" dirty="0" smtClean="0"/>
              <a:t>if a faculty/staff member presents written evidence of such behavior.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“Character points may be deducted if--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Such behavior would include, but is not limited to, </a:t>
            </a:r>
          </a:p>
          <a:p>
            <a:pPr lvl="1"/>
            <a:r>
              <a:rPr lang="en-US" dirty="0" smtClean="0"/>
              <a:t>cheating, </a:t>
            </a:r>
          </a:p>
          <a:p>
            <a:pPr lvl="1"/>
            <a:r>
              <a:rPr lang="en-US" dirty="0" smtClean="0"/>
              <a:t>helping another student cheat, </a:t>
            </a:r>
          </a:p>
          <a:p>
            <a:pPr lvl="1"/>
            <a:r>
              <a:rPr lang="en-US" dirty="0" smtClean="0"/>
              <a:t>truancy, </a:t>
            </a:r>
          </a:p>
          <a:p>
            <a:pPr lvl="1"/>
            <a:r>
              <a:rPr lang="en-US" dirty="0" smtClean="0"/>
              <a:t>assignment to ISS or alternative school, </a:t>
            </a:r>
          </a:p>
          <a:p>
            <a:pPr lvl="1"/>
            <a:r>
              <a:rPr lang="en-US" dirty="0" smtClean="0"/>
              <a:t>or expulsion.”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  Character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 experiences, honors, additional activities, or recognition</a:t>
            </a:r>
          </a:p>
          <a:p>
            <a:pPr lvl="1"/>
            <a:r>
              <a:rPr lang="en-US" dirty="0" smtClean="0"/>
              <a:t>School activity--no pass/no play</a:t>
            </a:r>
          </a:p>
          <a:p>
            <a:pPr lvl="1"/>
            <a:r>
              <a:rPr lang="en-US" dirty="0" smtClean="0"/>
              <a:t>Work experience--paid or volunteer</a:t>
            </a:r>
          </a:p>
          <a:p>
            <a:pPr lvl="1"/>
            <a:r>
              <a:rPr lang="en-US" dirty="0" smtClean="0"/>
              <a:t>Community--Verification of Non-School Related Activities (staple verification forms behind Additional Activities page)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V.  Additional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read and sign the front page</a:t>
            </a:r>
          </a:p>
          <a:p>
            <a:r>
              <a:rPr lang="en-US" dirty="0" smtClean="0"/>
              <a:t>your parent/guardian reads and signs the front page</a:t>
            </a:r>
          </a:p>
          <a:p>
            <a:r>
              <a:rPr lang="en-US" dirty="0" smtClean="0"/>
              <a:t>your packet is complete</a:t>
            </a:r>
          </a:p>
          <a:p>
            <a:r>
              <a:rPr lang="en-US" dirty="0" smtClean="0"/>
              <a:t>your packet is in before the submission deadline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SURE that. . 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Q:  May I add lines to the boxes on the form?</a:t>
            </a:r>
          </a:p>
          <a:p>
            <a:pPr lvl="1"/>
            <a:r>
              <a:rPr lang="en-US" dirty="0" smtClean="0"/>
              <a:t>A:  Absolutely!  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  Will packets submitted after the deadline be considered?</a:t>
            </a:r>
          </a:p>
          <a:p>
            <a:pPr lvl="1"/>
            <a:r>
              <a:rPr lang="en-US" dirty="0" smtClean="0"/>
              <a:t>A:  No.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Q:  Will packets submitted before the deadline be considered?</a:t>
            </a:r>
          </a:p>
          <a:p>
            <a:pPr lvl="1"/>
            <a:r>
              <a:rPr lang="en-US" dirty="0" smtClean="0"/>
              <a:t>A:  Most certainly.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Q and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Q:  Is it OK for candidates to come to the advisors for questions about the process?</a:t>
            </a:r>
          </a:p>
          <a:p>
            <a:pPr lvl="1"/>
            <a:r>
              <a:rPr lang="en-US" dirty="0" smtClean="0"/>
              <a:t>A:  We are happy to help students with questions.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Q:  What if I forget all this?</a:t>
            </a:r>
          </a:p>
          <a:p>
            <a:pPr>
              <a:buNone/>
            </a:pPr>
            <a:r>
              <a:rPr lang="en-US" dirty="0" smtClean="0"/>
              <a:t>This  presentation is available at—</a:t>
            </a:r>
          </a:p>
          <a:p>
            <a:pPr>
              <a:buNone/>
            </a:pPr>
            <a:r>
              <a:rPr lang="en-US" dirty="0" smtClean="0"/>
              <a:t>http://national-honor-society-j.png.high.schoolfusion.us/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and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Questions?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264</TotalTime>
  <Words>689</Words>
  <Application>Microsoft Office PowerPoint</Application>
  <PresentationFormat>On-screen Show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Overview:</vt:lpstr>
      <vt:lpstr>National Honor Society</vt:lpstr>
      <vt:lpstr>The Selection Process</vt:lpstr>
      <vt:lpstr>Steps in the Process</vt:lpstr>
      <vt:lpstr>Steps in the Process</vt:lpstr>
      <vt:lpstr>Steps in the Process</vt:lpstr>
      <vt:lpstr>I.  Scholarship</vt:lpstr>
      <vt:lpstr>II.  Leadership</vt:lpstr>
      <vt:lpstr>II.  Leadership</vt:lpstr>
      <vt:lpstr>II.  Leadership</vt:lpstr>
      <vt:lpstr>III.  Service</vt:lpstr>
      <vt:lpstr>III.  Service</vt:lpstr>
      <vt:lpstr>III.  Service</vt:lpstr>
      <vt:lpstr>IV.  Character </vt:lpstr>
      <vt:lpstr>“Character points may be deducted if--</vt:lpstr>
      <vt:lpstr>IV.  Character</vt:lpstr>
      <vt:lpstr>V.  Additional Activities</vt:lpstr>
      <vt:lpstr>BE SURE that. . .</vt:lpstr>
      <vt:lpstr>Q and A</vt:lpstr>
      <vt:lpstr>Q and A</vt:lpstr>
      <vt:lpstr>Your Questions?</vt:lpstr>
    </vt:vector>
  </TitlesOfParts>
  <Company>Port Neches-Groves 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erichter</dc:creator>
  <cp:lastModifiedBy>erichter</cp:lastModifiedBy>
  <cp:revision>62</cp:revision>
  <dcterms:created xsi:type="dcterms:W3CDTF">2010-02-10T21:01:32Z</dcterms:created>
  <dcterms:modified xsi:type="dcterms:W3CDTF">2010-02-12T14:04:38Z</dcterms:modified>
</cp:coreProperties>
</file>