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90" r:id="rId1"/>
  </p:sldMasterIdLst>
  <p:notesMasterIdLst>
    <p:notesMasterId r:id="rId16"/>
  </p:notesMasterIdLst>
  <p:handoutMasterIdLst>
    <p:handoutMasterId r:id="rId17"/>
  </p:handoutMasterIdLst>
  <p:sldIdLst>
    <p:sldId id="256" r:id="rId2"/>
    <p:sldId id="536" r:id="rId3"/>
    <p:sldId id="519" r:id="rId4"/>
    <p:sldId id="550" r:id="rId5"/>
    <p:sldId id="551" r:id="rId6"/>
    <p:sldId id="552" r:id="rId7"/>
    <p:sldId id="553" r:id="rId8"/>
    <p:sldId id="554" r:id="rId9"/>
    <p:sldId id="555" r:id="rId10"/>
    <p:sldId id="556" r:id="rId11"/>
    <p:sldId id="557" r:id="rId12"/>
    <p:sldId id="558" r:id="rId13"/>
    <p:sldId id="539" r:id="rId14"/>
    <p:sldId id="288" r:id="rId15"/>
  </p:sldIdLst>
  <p:sldSz cx="9144000" cy="6858000" type="screen4x3"/>
  <p:notesSz cx="7315200" cy="9601200"/>
  <p:embeddedFontLst>
    <p:embeddedFont>
      <p:font typeface="Poppins" panose="020B0604020202020204" charset="0"/>
      <p:regular r:id="rId18"/>
      <p:bold r:id="rId19"/>
      <p:italic r:id="rId20"/>
      <p:boldItalic r:id="rId21"/>
    </p:embeddedFont>
    <p:embeddedFont>
      <p:font typeface="Poppins Medium" panose="020B0604020202020204" charset="0"/>
      <p:regular r:id="rId22"/>
      <p:italic r:id="rId23"/>
    </p:embeddedFont>
    <p:embeddedFont>
      <p:font typeface="Poppins SemiBold" panose="020B0604020202020204" charset="0"/>
      <p:bold r:id="rId24"/>
      <p:boldItalic r:id="rId25"/>
    </p:embeddedFont>
    <p:embeddedFont>
      <p:font typeface="Franklin Gothic Book" panose="020B0503020102020204" pitchFamily="34" charset="0"/>
      <p:regular r:id="rId26"/>
      <p: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Quattrocento Roman" panose="02000502040400000004" charset="0"/>
      <p:regular r:id="rId32"/>
    </p:embeddedFont>
    <p:embeddedFont>
      <p:font typeface="Franklin Gothic Demi" panose="020B0703020102020204" pitchFamily="34" charset="0"/>
      <p:regular r:id="rId33"/>
      <p:italic r:id="rId3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392"/>
    <a:srgbClr val="5F883B"/>
    <a:srgbClr val="FFFFFF"/>
    <a:srgbClr val="2A2968"/>
    <a:srgbClr val="000000"/>
    <a:srgbClr val="7EC4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16" autoAdjust="0"/>
    <p:restoredTop sz="92632" autoAdjust="0"/>
  </p:normalViewPr>
  <p:slideViewPr>
    <p:cSldViewPr snapToGrid="0">
      <p:cViewPr varScale="1">
        <p:scale>
          <a:sx n="102" d="100"/>
          <a:sy n="102" d="100"/>
        </p:scale>
        <p:origin x="94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2" y="6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8CF2509-0F25-4110-A2CB-6490BB9EBE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565A0E-1B15-47A5-A425-9A77FF452A9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168EEA43-685A-4B61-8BB1-B273D69699A8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74215-CBAE-4B18-A652-D530568078C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D95AF9-A225-4DAE-B167-2FFDA42588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737711C5-CF28-4A90-9113-CFC4B3DB9A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6803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6" rIns="96653" bIns="48326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6" rIns="96653" bIns="48326" rtlCol="0"/>
          <a:lstStyle>
            <a:lvl1pPr algn="r">
              <a:defRPr sz="1300"/>
            </a:lvl1pPr>
          </a:lstStyle>
          <a:p>
            <a:fld id="{23BF3C78-564D-41B0-9ABD-E0DEF3D0BA0F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6" rIns="96653" bIns="4832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53" tIns="48326" rIns="96653" bIns="4832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53" tIns="48326" rIns="96653" bIns="48326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53" tIns="48326" rIns="96653" bIns="48326" rtlCol="0" anchor="b"/>
          <a:lstStyle>
            <a:lvl1pPr algn="r">
              <a:defRPr sz="1300"/>
            </a:lvl1pPr>
          </a:lstStyle>
          <a:p>
            <a:fld id="{5F809BBC-F37C-4807-8554-4670CB212B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228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09BBC-F37C-4807-8554-4670CB212BF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237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09BBC-F37C-4807-8554-4670CB212BF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461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What was the project?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09BBC-F37C-4807-8554-4670CB212BF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617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09BBC-F37C-4807-8554-4670CB212BF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9916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What was the project?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09BBC-F37C-4807-8554-4670CB212BF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96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What was the project?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09BBC-F37C-4807-8554-4670CB212BF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849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09BBC-F37C-4807-8554-4670CB212BF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311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09BBC-F37C-4807-8554-4670CB212BF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1450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09BBC-F37C-4807-8554-4670CB212BF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6251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09BBC-F37C-4807-8554-4670CB212BF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8986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09BBC-F37C-4807-8554-4670CB212BF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8894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09BBC-F37C-4807-8554-4670CB212BF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718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09BBC-F37C-4807-8554-4670CB212BF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8035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chris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09BBC-F37C-4807-8554-4670CB212BF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846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itle Slide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1C32F3C-F4F8-4E9E-B757-849ACAB81140}"/>
              </a:ext>
            </a:extLst>
          </p:cNvPr>
          <p:cNvSpPr/>
          <p:nvPr userDrawn="1"/>
        </p:nvSpPr>
        <p:spPr>
          <a:xfrm>
            <a:off x="1143000" y="1854206"/>
            <a:ext cx="6858000" cy="3053074"/>
          </a:xfrm>
          <a:prstGeom prst="rect">
            <a:avLst/>
          </a:prstGeom>
          <a:solidFill>
            <a:srgbClr val="2A2968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572EE5-D42D-4B79-8A03-CEBB38157C52}"/>
              </a:ext>
            </a:extLst>
          </p:cNvPr>
          <p:cNvSpPr/>
          <p:nvPr userDrawn="1"/>
        </p:nvSpPr>
        <p:spPr>
          <a:xfrm>
            <a:off x="1143000" y="1853147"/>
            <a:ext cx="6858000" cy="3054133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C3B16FD-40A3-45AA-A5E6-AA0ABBD603B2}"/>
              </a:ext>
            </a:extLst>
          </p:cNvPr>
          <p:cNvCxnSpPr>
            <a:cxnSpLocks/>
          </p:cNvCxnSpPr>
          <p:nvPr userDrawn="1"/>
        </p:nvCxnSpPr>
        <p:spPr>
          <a:xfrm>
            <a:off x="8001000" y="-8466"/>
            <a:ext cx="0" cy="1861613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269CBAD-FE7A-462C-9A9E-5303245F2CA2}"/>
              </a:ext>
            </a:extLst>
          </p:cNvPr>
          <p:cNvCxnSpPr>
            <a:cxnSpLocks/>
          </p:cNvCxnSpPr>
          <p:nvPr userDrawn="1"/>
        </p:nvCxnSpPr>
        <p:spPr>
          <a:xfrm>
            <a:off x="1143000" y="4907280"/>
            <a:ext cx="0" cy="195072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6140DC8-FC94-4233-A508-BE0E94A923D7}"/>
              </a:ext>
            </a:extLst>
          </p:cNvPr>
          <p:cNvCxnSpPr>
            <a:cxnSpLocks/>
          </p:cNvCxnSpPr>
          <p:nvPr userDrawn="1"/>
        </p:nvCxnSpPr>
        <p:spPr>
          <a:xfrm>
            <a:off x="8001000" y="4907280"/>
            <a:ext cx="1143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F87EEB5-8CED-4B7D-BC78-67A18FA813DB}"/>
              </a:ext>
            </a:extLst>
          </p:cNvPr>
          <p:cNvCxnSpPr>
            <a:cxnSpLocks/>
          </p:cNvCxnSpPr>
          <p:nvPr userDrawn="1"/>
        </p:nvCxnSpPr>
        <p:spPr>
          <a:xfrm>
            <a:off x="0" y="1853147"/>
            <a:ext cx="1143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1E4F572C-5D94-4DF6-AD5C-2186F0BFF2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71604" y="1991360"/>
            <a:ext cx="6400796" cy="1844045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C74EC9C8-28BE-42F3-8268-2528EA69F03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41502" y="4080933"/>
            <a:ext cx="5461001" cy="68580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EEE07E98-9A13-4304-A8D3-DBB0E49C17E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614601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itle Slide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7C4B84A-6658-44CC-8531-C29D5DA1D505}"/>
              </a:ext>
            </a:extLst>
          </p:cNvPr>
          <p:cNvSpPr/>
          <p:nvPr userDrawn="1"/>
        </p:nvSpPr>
        <p:spPr>
          <a:xfrm>
            <a:off x="1143000" y="1854206"/>
            <a:ext cx="6858000" cy="3053074"/>
          </a:xfrm>
          <a:prstGeom prst="rect">
            <a:avLst/>
          </a:prstGeom>
          <a:solidFill>
            <a:srgbClr val="007392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69DFA0-D273-435D-AD16-4663D8FD1DC0}"/>
              </a:ext>
            </a:extLst>
          </p:cNvPr>
          <p:cNvSpPr/>
          <p:nvPr userDrawn="1"/>
        </p:nvSpPr>
        <p:spPr>
          <a:xfrm>
            <a:off x="1143000" y="1853147"/>
            <a:ext cx="6858000" cy="3054133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30A1E52-1EB8-44DE-98EF-8EFB1BFBA91C}"/>
              </a:ext>
            </a:extLst>
          </p:cNvPr>
          <p:cNvCxnSpPr>
            <a:cxnSpLocks/>
          </p:cNvCxnSpPr>
          <p:nvPr userDrawn="1"/>
        </p:nvCxnSpPr>
        <p:spPr>
          <a:xfrm>
            <a:off x="8001000" y="-8466"/>
            <a:ext cx="0" cy="1861613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725B993-E1C6-4652-973F-7AA2B0772351}"/>
              </a:ext>
            </a:extLst>
          </p:cNvPr>
          <p:cNvCxnSpPr>
            <a:cxnSpLocks/>
          </p:cNvCxnSpPr>
          <p:nvPr userDrawn="1"/>
        </p:nvCxnSpPr>
        <p:spPr>
          <a:xfrm>
            <a:off x="1143000" y="4907280"/>
            <a:ext cx="0" cy="195072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143153-5C0D-4D59-8A78-8CEB9CF3378B}"/>
              </a:ext>
            </a:extLst>
          </p:cNvPr>
          <p:cNvCxnSpPr>
            <a:cxnSpLocks/>
          </p:cNvCxnSpPr>
          <p:nvPr userDrawn="1"/>
        </p:nvCxnSpPr>
        <p:spPr>
          <a:xfrm>
            <a:off x="8001000" y="4907280"/>
            <a:ext cx="1143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EC4E4E9-F382-49F7-B5ED-FA52EC0175A9}"/>
              </a:ext>
            </a:extLst>
          </p:cNvPr>
          <p:cNvCxnSpPr>
            <a:cxnSpLocks/>
          </p:cNvCxnSpPr>
          <p:nvPr userDrawn="1"/>
        </p:nvCxnSpPr>
        <p:spPr>
          <a:xfrm>
            <a:off x="0" y="1853147"/>
            <a:ext cx="1143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A5B506EE-DFFB-41EB-9A55-52381CAAC4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71604" y="1991360"/>
            <a:ext cx="6400796" cy="1844045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60D643C-1BBF-46B1-AF73-368E891902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41502" y="4080933"/>
            <a:ext cx="5461001" cy="68580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768A9D8-846C-4086-B088-5F2C287514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4577" y="6057900"/>
            <a:ext cx="1084913" cy="646235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A253EB8-E9EF-47E1-8758-D17DAD2B477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415962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itle Slide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9047242-09E9-4D60-89A7-E098CDA4A970}"/>
              </a:ext>
            </a:extLst>
          </p:cNvPr>
          <p:cNvSpPr/>
          <p:nvPr userDrawn="1"/>
        </p:nvSpPr>
        <p:spPr>
          <a:xfrm>
            <a:off x="1143000" y="1854206"/>
            <a:ext cx="6858000" cy="3053074"/>
          </a:xfrm>
          <a:prstGeom prst="rect">
            <a:avLst/>
          </a:prstGeom>
          <a:solidFill>
            <a:srgbClr val="7EC4CD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D43AB4-19CF-4251-8E07-C8A6AC9DBBE8}"/>
              </a:ext>
            </a:extLst>
          </p:cNvPr>
          <p:cNvSpPr/>
          <p:nvPr userDrawn="1"/>
        </p:nvSpPr>
        <p:spPr>
          <a:xfrm>
            <a:off x="1143000" y="1853147"/>
            <a:ext cx="6858000" cy="3054133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C5BE83F-13CD-4BD3-82A5-804681B57DE1}"/>
              </a:ext>
            </a:extLst>
          </p:cNvPr>
          <p:cNvCxnSpPr>
            <a:cxnSpLocks/>
          </p:cNvCxnSpPr>
          <p:nvPr userDrawn="1"/>
        </p:nvCxnSpPr>
        <p:spPr>
          <a:xfrm>
            <a:off x="8001000" y="-8466"/>
            <a:ext cx="0" cy="1861613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0548974-C5C4-4CCB-9EF6-228F32A14CE3}"/>
              </a:ext>
            </a:extLst>
          </p:cNvPr>
          <p:cNvCxnSpPr>
            <a:cxnSpLocks/>
          </p:cNvCxnSpPr>
          <p:nvPr userDrawn="1"/>
        </p:nvCxnSpPr>
        <p:spPr>
          <a:xfrm>
            <a:off x="1143000" y="4907280"/>
            <a:ext cx="0" cy="195072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849EA25-9330-4F34-A529-E0DE556B56D1}"/>
              </a:ext>
            </a:extLst>
          </p:cNvPr>
          <p:cNvCxnSpPr>
            <a:cxnSpLocks/>
          </p:cNvCxnSpPr>
          <p:nvPr userDrawn="1"/>
        </p:nvCxnSpPr>
        <p:spPr>
          <a:xfrm>
            <a:off x="8001000" y="4907280"/>
            <a:ext cx="1143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05CEDF9-59F2-4CD8-A54F-5B170D56AA42}"/>
              </a:ext>
            </a:extLst>
          </p:cNvPr>
          <p:cNvCxnSpPr>
            <a:cxnSpLocks/>
          </p:cNvCxnSpPr>
          <p:nvPr userDrawn="1"/>
        </p:nvCxnSpPr>
        <p:spPr>
          <a:xfrm>
            <a:off x="0" y="1853147"/>
            <a:ext cx="1143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50AA454A-B333-44B1-A6DC-FC6B6F5F264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71604" y="1991360"/>
            <a:ext cx="6400796" cy="1844045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08CA8334-6D47-45E6-BF2C-83C59DCF540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41502" y="4080933"/>
            <a:ext cx="5461001" cy="68580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AE21F88-5D5C-4D73-A8F6-7CA9E21B05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4577" y="6057900"/>
            <a:ext cx="1084913" cy="646235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B37FD9E-238B-42E6-BC4A-EA4A4A74B10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680709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itle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F1CAC23-2297-4A09-9E6C-9FB3959448DA}"/>
              </a:ext>
            </a:extLst>
          </p:cNvPr>
          <p:cNvSpPr/>
          <p:nvPr userDrawn="1"/>
        </p:nvSpPr>
        <p:spPr>
          <a:xfrm>
            <a:off x="1143000" y="1854206"/>
            <a:ext cx="6858000" cy="3053074"/>
          </a:xfrm>
          <a:prstGeom prst="rect">
            <a:avLst/>
          </a:prstGeom>
          <a:solidFill>
            <a:srgbClr val="5F883B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928FEA-2A47-4B01-94EA-F65B8620029D}"/>
              </a:ext>
            </a:extLst>
          </p:cNvPr>
          <p:cNvSpPr/>
          <p:nvPr userDrawn="1"/>
        </p:nvSpPr>
        <p:spPr>
          <a:xfrm>
            <a:off x="1143000" y="1853147"/>
            <a:ext cx="6858000" cy="3054133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E6779AC-A050-46D0-B4DC-E339094EB9D3}"/>
              </a:ext>
            </a:extLst>
          </p:cNvPr>
          <p:cNvCxnSpPr>
            <a:cxnSpLocks/>
          </p:cNvCxnSpPr>
          <p:nvPr userDrawn="1"/>
        </p:nvCxnSpPr>
        <p:spPr>
          <a:xfrm>
            <a:off x="8001000" y="-8466"/>
            <a:ext cx="0" cy="1861613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3C0D241-EE6B-4560-B405-793575EAF635}"/>
              </a:ext>
            </a:extLst>
          </p:cNvPr>
          <p:cNvCxnSpPr>
            <a:cxnSpLocks/>
          </p:cNvCxnSpPr>
          <p:nvPr userDrawn="1"/>
        </p:nvCxnSpPr>
        <p:spPr>
          <a:xfrm>
            <a:off x="1143000" y="4907280"/>
            <a:ext cx="0" cy="195072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CBD3DF8-9208-407E-9E02-82642354C566}"/>
              </a:ext>
            </a:extLst>
          </p:cNvPr>
          <p:cNvCxnSpPr>
            <a:cxnSpLocks/>
          </p:cNvCxnSpPr>
          <p:nvPr userDrawn="1"/>
        </p:nvCxnSpPr>
        <p:spPr>
          <a:xfrm>
            <a:off x="8001000" y="4907280"/>
            <a:ext cx="1143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F25AB9-B2AB-47EF-B880-D566F149B5D0}"/>
              </a:ext>
            </a:extLst>
          </p:cNvPr>
          <p:cNvCxnSpPr>
            <a:cxnSpLocks/>
          </p:cNvCxnSpPr>
          <p:nvPr userDrawn="1"/>
        </p:nvCxnSpPr>
        <p:spPr>
          <a:xfrm>
            <a:off x="0" y="1853147"/>
            <a:ext cx="1143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8A4321F6-83DA-4E18-91EF-D265267D85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71604" y="1991360"/>
            <a:ext cx="6400796" cy="1844045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CB38C473-010B-4401-B281-82056F31C3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41502" y="4080933"/>
            <a:ext cx="5461001" cy="68580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D11EDE5-EE80-43BA-958B-B1262399E5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4577" y="6057900"/>
            <a:ext cx="1084913" cy="646235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BF5C6F6-49BA-4958-A1B3-3936026143A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715860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itle Slide - B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F511566-A006-4C69-B444-25D94F267510}"/>
              </a:ext>
            </a:extLst>
          </p:cNvPr>
          <p:cNvSpPr/>
          <p:nvPr userDrawn="1"/>
        </p:nvSpPr>
        <p:spPr>
          <a:xfrm>
            <a:off x="1143000" y="1854206"/>
            <a:ext cx="6858000" cy="3053074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BBC9CC-7778-4195-8339-0B89F020085E}"/>
              </a:ext>
            </a:extLst>
          </p:cNvPr>
          <p:cNvSpPr/>
          <p:nvPr userDrawn="1"/>
        </p:nvSpPr>
        <p:spPr>
          <a:xfrm>
            <a:off x="1143000" y="1853147"/>
            <a:ext cx="6858000" cy="3054133"/>
          </a:xfrm>
          <a:prstGeom prst="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64FECF1-243D-4DC1-8C87-E90C648831DB}"/>
              </a:ext>
            </a:extLst>
          </p:cNvPr>
          <p:cNvCxnSpPr>
            <a:cxnSpLocks/>
          </p:cNvCxnSpPr>
          <p:nvPr userDrawn="1"/>
        </p:nvCxnSpPr>
        <p:spPr>
          <a:xfrm>
            <a:off x="8001000" y="-8466"/>
            <a:ext cx="0" cy="1861613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91A1CAB-0D3B-412A-B1FC-800778CB8C27}"/>
              </a:ext>
            </a:extLst>
          </p:cNvPr>
          <p:cNvCxnSpPr>
            <a:cxnSpLocks/>
          </p:cNvCxnSpPr>
          <p:nvPr userDrawn="1"/>
        </p:nvCxnSpPr>
        <p:spPr>
          <a:xfrm>
            <a:off x="1143000" y="4907280"/>
            <a:ext cx="0" cy="195072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FA9A7AA-5263-4DC3-92D8-D8094EC18B92}"/>
              </a:ext>
            </a:extLst>
          </p:cNvPr>
          <p:cNvCxnSpPr>
            <a:cxnSpLocks/>
          </p:cNvCxnSpPr>
          <p:nvPr userDrawn="1"/>
        </p:nvCxnSpPr>
        <p:spPr>
          <a:xfrm>
            <a:off x="8001000" y="4907280"/>
            <a:ext cx="1143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C95FEA4-BA83-4331-89F9-43AC58607E9C}"/>
              </a:ext>
            </a:extLst>
          </p:cNvPr>
          <p:cNvCxnSpPr>
            <a:cxnSpLocks/>
          </p:cNvCxnSpPr>
          <p:nvPr userDrawn="1"/>
        </p:nvCxnSpPr>
        <p:spPr>
          <a:xfrm>
            <a:off x="0" y="1853147"/>
            <a:ext cx="1143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B40787F3-707F-48B2-A4B5-C85114D111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71604" y="1991360"/>
            <a:ext cx="6400796" cy="1844045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663B2AB4-4DEC-4AFD-8940-226BD6AF8D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41502" y="4080933"/>
            <a:ext cx="5461001" cy="68580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6FECE1C-0B4B-4E85-99EA-703F63FEBB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4577" y="6057900"/>
            <a:ext cx="1084913" cy="646235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EC05A12-3835-439D-A23F-17EF1E4BC6C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90311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itle Slide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8276CF9-F994-45F6-B3DF-AE4B90015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37671" y="1341967"/>
            <a:ext cx="3678760" cy="537210"/>
          </a:xfrm>
        </p:spPr>
        <p:txBody>
          <a:bodyPr anchor="b"/>
          <a:lstStyle>
            <a:lvl1pPr algn="r">
              <a:defRPr sz="20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DED8369-CB0F-4441-9679-089A5404E9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7667" y="2195407"/>
            <a:ext cx="3678761" cy="369332"/>
          </a:xfrm>
        </p:spPr>
        <p:txBody>
          <a:bodyPr>
            <a:noAutofit/>
          </a:bodyPr>
          <a:lstStyle>
            <a:lvl1pPr marL="0" indent="0" algn="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C7F512F7-F3D3-4FF4-983E-0ACFD75034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37667" y="2696303"/>
            <a:ext cx="3678761" cy="369332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" name="Picture Placeholder 16">
            <a:extLst>
              <a:ext uri="{FF2B5EF4-FFF2-40B4-BE49-F238E27FC236}">
                <a16:creationId xmlns:a16="http://schemas.microsoft.com/office/drawing/2014/main" id="{D28492A0-9021-4099-9A8C-3C496E09BA2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857067" y="6062472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068996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itle Slide - 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F94E983-5718-476F-8273-02D26AF8CD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5600701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F99960-F325-4367-91E2-249D7F734C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2145" y="1333500"/>
            <a:ext cx="3257555" cy="53721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57A251F2-5B98-43DD-8251-ADA3945D86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72146" y="2026920"/>
            <a:ext cx="3257555" cy="369332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" name="Picture Placeholder 16">
            <a:extLst>
              <a:ext uri="{FF2B5EF4-FFF2-40B4-BE49-F238E27FC236}">
                <a16:creationId xmlns:a16="http://schemas.microsoft.com/office/drawing/2014/main" id="{02E5D015-12C1-40FC-9695-94FF5F022E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857067" y="6062472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027113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General Content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8F241E5-B09C-40FE-BB63-9EC185C40354}"/>
              </a:ext>
            </a:extLst>
          </p:cNvPr>
          <p:cNvSpPr/>
          <p:nvPr userDrawn="1"/>
        </p:nvSpPr>
        <p:spPr>
          <a:xfrm>
            <a:off x="0" y="0"/>
            <a:ext cx="9144000" cy="1181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D29AFDC-96C8-41C7-8BF3-671E5F31A3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300" y="228601"/>
            <a:ext cx="7658100" cy="952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F6B4D66-2FA8-421D-B8B1-2F2798DC0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" y="1333500"/>
            <a:ext cx="7658100" cy="47244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16">
            <a:extLst>
              <a:ext uri="{FF2B5EF4-FFF2-40B4-BE49-F238E27FC236}">
                <a16:creationId xmlns:a16="http://schemas.microsoft.com/office/drawing/2014/main" id="{B5FD78CC-35D0-4E24-A1FA-87BBA025131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196885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General Content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8B6FFD1-77BD-4BF2-88F8-B459EA6B9EDA}"/>
              </a:ext>
            </a:extLst>
          </p:cNvPr>
          <p:cNvSpPr/>
          <p:nvPr userDrawn="1"/>
        </p:nvSpPr>
        <p:spPr>
          <a:xfrm>
            <a:off x="0" y="0"/>
            <a:ext cx="9144000" cy="1181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EFA4D3A-1154-48B1-9198-61D4765244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300" y="228601"/>
            <a:ext cx="7658100" cy="952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9EDA2A4-02FA-4DDB-875D-AFF072B9C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" y="1333500"/>
            <a:ext cx="7658100" cy="47244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16">
            <a:extLst>
              <a:ext uri="{FF2B5EF4-FFF2-40B4-BE49-F238E27FC236}">
                <a16:creationId xmlns:a16="http://schemas.microsoft.com/office/drawing/2014/main" id="{C6CB41A5-A595-4077-BD65-421D19BF804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42150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General Content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3E4E720-DB10-4514-9C60-D7F7F9DE7D0D}"/>
              </a:ext>
            </a:extLst>
          </p:cNvPr>
          <p:cNvSpPr/>
          <p:nvPr userDrawn="1"/>
        </p:nvSpPr>
        <p:spPr>
          <a:xfrm>
            <a:off x="0" y="0"/>
            <a:ext cx="9144000" cy="1181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8BDB58A-5DE2-4562-98D8-629C5CADCA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300" y="228601"/>
            <a:ext cx="7658100" cy="952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AD3E3DD-FAA7-405F-BEE2-F658E223F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" y="1333500"/>
            <a:ext cx="7658100" cy="47244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16">
            <a:extLst>
              <a:ext uri="{FF2B5EF4-FFF2-40B4-BE49-F238E27FC236}">
                <a16:creationId xmlns:a16="http://schemas.microsoft.com/office/drawing/2014/main" id="{F33E83E4-E628-4989-ADEC-23C41EA3B86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821636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General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3CC8524-9988-456A-BEF6-D69355D8603A}"/>
              </a:ext>
            </a:extLst>
          </p:cNvPr>
          <p:cNvSpPr/>
          <p:nvPr userDrawn="1"/>
        </p:nvSpPr>
        <p:spPr>
          <a:xfrm>
            <a:off x="0" y="0"/>
            <a:ext cx="9144000" cy="1181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EFFE8CB-5927-4114-8E2C-A888D4B79D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300" y="228601"/>
            <a:ext cx="7658100" cy="952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08AED18-AC09-471C-B1C6-F6CEA0A67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" y="1333500"/>
            <a:ext cx="7658100" cy="47244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16">
            <a:extLst>
              <a:ext uri="{FF2B5EF4-FFF2-40B4-BE49-F238E27FC236}">
                <a16:creationId xmlns:a16="http://schemas.microsoft.com/office/drawing/2014/main" id="{C468CA83-A1D8-48EA-A413-6F183B9D33D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413695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General Content - B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78AB6B0-80B3-4531-8BA7-D48392EAF8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300" y="228601"/>
            <a:ext cx="7658100" cy="95249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E13E6E3-492B-413D-92A9-B0C81930E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" y="1333500"/>
            <a:ext cx="7658100" cy="47244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16">
            <a:extLst>
              <a:ext uri="{FF2B5EF4-FFF2-40B4-BE49-F238E27FC236}">
                <a16:creationId xmlns:a16="http://schemas.microsoft.com/office/drawing/2014/main" id="{DBFBB140-BDA6-41B9-A540-4DF276F06F9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0542704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Agenda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23BE240-A441-4918-B2A6-03D4CAB90172}"/>
              </a:ext>
            </a:extLst>
          </p:cNvPr>
          <p:cNvSpPr/>
          <p:nvPr userDrawn="1"/>
        </p:nvSpPr>
        <p:spPr>
          <a:xfrm>
            <a:off x="0" y="0"/>
            <a:ext cx="56007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F50E7D-2392-4D8D-868C-1667B553AEB2}"/>
              </a:ext>
            </a:extLst>
          </p:cNvPr>
          <p:cNvSpPr txBox="1"/>
          <p:nvPr userDrawn="1"/>
        </p:nvSpPr>
        <p:spPr>
          <a:xfrm>
            <a:off x="921173" y="731795"/>
            <a:ext cx="44509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dirty="0">
                <a:solidFill>
                  <a:schemeClr val="bg1"/>
                </a:solidFill>
                <a:latin typeface="+mj-lt"/>
              </a:rPr>
              <a:t>Agenda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BCA255B8-22E3-4385-9D1E-650205274C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72147" y="872410"/>
            <a:ext cx="3257553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046B4255-6BC5-42D9-89CC-B28B1A4205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70563" y="5416956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5FB31DF0-D636-4A08-ACC1-D84764CB49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70563" y="4848886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AE5707A0-0D7D-4945-9B7E-71CD41C967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0563" y="4280818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7C2C521C-8BBF-424F-9B44-26CABBD3AC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70563" y="3712750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F96CE97D-BAB8-4BCE-8F91-F2B635C4276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70563" y="3144682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5861BF64-F904-46B5-A71F-B628B626D3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70563" y="2576614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B5D7AFBA-823C-456D-BB58-0E5D4DB146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70563" y="2008546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85A3BDFB-7E18-4168-8A0A-D0A6DACC11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70563" y="1440478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769120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Agenda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6DF1C28-4251-411A-98E3-E9C3D2E42CCA}"/>
              </a:ext>
            </a:extLst>
          </p:cNvPr>
          <p:cNvSpPr/>
          <p:nvPr userDrawn="1"/>
        </p:nvSpPr>
        <p:spPr>
          <a:xfrm>
            <a:off x="0" y="0"/>
            <a:ext cx="56007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5BEACBAD-699F-4998-A784-ABB7A88979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72147" y="872410"/>
            <a:ext cx="3257553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4B6F91D-B5D1-4248-9708-DC12E11C90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70563" y="5416956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EF7501FB-5814-4374-84E3-01F9B9A9CD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70563" y="4848886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F98E8983-4AC3-4A0E-B873-DD97E7EE73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0563" y="4280818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ECE5FE11-31E3-4B58-B587-596927887B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70563" y="3712750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005894C6-1B80-478F-8B84-A19B5AE7A5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70563" y="3144682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A9E07E1D-641B-4194-90BA-342B4648359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70563" y="2576614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56A33026-2389-4801-9FE4-7F3BD65C23D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70563" y="2008546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D7D10CFB-8E14-4928-A5D2-C0FA35CF1CD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70563" y="1440478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BBF4E2-64EF-4B43-BBF7-D0F2B93989B4}"/>
              </a:ext>
            </a:extLst>
          </p:cNvPr>
          <p:cNvSpPr txBox="1"/>
          <p:nvPr userDrawn="1"/>
        </p:nvSpPr>
        <p:spPr>
          <a:xfrm>
            <a:off x="921173" y="731795"/>
            <a:ext cx="44509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dirty="0">
                <a:solidFill>
                  <a:schemeClr val="bg1"/>
                </a:solidFill>
                <a:latin typeface="+mj-lt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7364988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Agenda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B7F1F67-3FE8-420F-AF95-6BEFC2AADD4A}"/>
              </a:ext>
            </a:extLst>
          </p:cNvPr>
          <p:cNvSpPr/>
          <p:nvPr userDrawn="1"/>
        </p:nvSpPr>
        <p:spPr>
          <a:xfrm>
            <a:off x="0" y="0"/>
            <a:ext cx="56007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8BACCA9-0C90-4D43-A6BC-0F7A173DD44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72147" y="872410"/>
            <a:ext cx="3257553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6A8A104F-A390-4936-AD09-C4EF0D165D8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70563" y="5416956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F6E2E0D1-63B9-488F-B52F-0D51EC03BAB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70563" y="4848886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0A97892A-71B5-451C-962A-E1EFB3253A0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0563" y="4280818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898F15A2-3EF8-420B-B880-498858D4AA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70563" y="3712750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A8BD0791-D722-427F-874E-312E58CF445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70563" y="3144682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9D51A492-6024-403E-8605-B82743DA43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70563" y="2576614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A73DCDA7-E2CA-47CD-A136-B4C10AB8206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70563" y="2008546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5087D99E-FFD7-4FA4-B407-B18875B210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70563" y="1440478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5D3413-E8B5-4754-BF87-A272E5B3F012}"/>
              </a:ext>
            </a:extLst>
          </p:cNvPr>
          <p:cNvSpPr txBox="1"/>
          <p:nvPr userDrawn="1"/>
        </p:nvSpPr>
        <p:spPr>
          <a:xfrm>
            <a:off x="921173" y="731795"/>
            <a:ext cx="44509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dirty="0">
                <a:solidFill>
                  <a:schemeClr val="bg1"/>
                </a:solidFill>
                <a:latin typeface="+mj-lt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4150901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Agenda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AD61A61-6C8C-4405-BEFC-00F636324C6E}"/>
              </a:ext>
            </a:extLst>
          </p:cNvPr>
          <p:cNvSpPr/>
          <p:nvPr userDrawn="1"/>
        </p:nvSpPr>
        <p:spPr>
          <a:xfrm>
            <a:off x="0" y="0"/>
            <a:ext cx="56007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25B79E63-D18B-4358-82AC-C188065853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72147" y="872410"/>
            <a:ext cx="3257553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AA60432B-C5FA-42F1-8755-F9F5E12C7E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70563" y="5416956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D9708218-5189-424B-BB65-3DD38A95F8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70563" y="4848886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EC51660D-01AA-4EAA-A699-D5E2DAD352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0563" y="4280818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5FB3C5AC-C30D-4456-A0C3-7994FBF58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70563" y="3712750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1E46AF7D-5860-4446-84B8-5E119DBF78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70563" y="3144682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8D708FF-7C41-4124-9040-49B6338521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70563" y="2576614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BB629690-0424-4FC1-9CA3-4F3D9EEB115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70563" y="2008546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E249BE0D-5BC7-4E7E-9612-DA545ED9487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70563" y="1440478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F5591C-DA47-4628-9EF8-2ECCF5778605}"/>
              </a:ext>
            </a:extLst>
          </p:cNvPr>
          <p:cNvSpPr txBox="1"/>
          <p:nvPr userDrawn="1"/>
        </p:nvSpPr>
        <p:spPr>
          <a:xfrm>
            <a:off x="921173" y="731795"/>
            <a:ext cx="44509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dirty="0">
                <a:solidFill>
                  <a:schemeClr val="bg1"/>
                </a:solidFill>
                <a:latin typeface="+mj-lt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1714664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eam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AF5952B-6F5B-45EA-986D-514154C72236}"/>
              </a:ext>
            </a:extLst>
          </p:cNvPr>
          <p:cNvSpPr/>
          <p:nvPr userDrawn="1"/>
        </p:nvSpPr>
        <p:spPr>
          <a:xfrm>
            <a:off x="0" y="0"/>
            <a:ext cx="9144000" cy="1104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B618B3F-E762-4DF0-A59A-F838B5EF66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300" y="228601"/>
            <a:ext cx="7658100" cy="95249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BDBF9E9-7858-4683-8042-BDB23C014E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4300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DDE81CA1-F39B-4978-B6D7-F4AFCC1AE1F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4300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9D3FB3A7-FF29-404B-B873-6C1B47531D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4302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20AF5437-2322-456A-810C-84D99BAA96EC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621230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BD57879F-8C33-4A25-A876-3AE0C702D47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621230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37D964F1-5425-4F7C-9B15-42D303890E0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621232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AD9B43C0-7922-4570-AC76-222308418DAA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128161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7CE40F0A-1778-4A48-90B3-A86CFB32FE9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128161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4523F4B0-E251-4865-9B57-B23FB1620F5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128163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315E3617-A2F7-4EE3-92E8-D1900B1B4832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635092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BA9F065-66D5-4C38-9705-EF9732D44B9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635092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1C10BFD-06CB-4118-B445-9CE6EF50925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635094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Picture Placeholder 7">
            <a:extLst>
              <a:ext uri="{FF2B5EF4-FFF2-40B4-BE49-F238E27FC236}">
                <a16:creationId xmlns:a16="http://schemas.microsoft.com/office/drawing/2014/main" id="{D11742AF-FD87-4573-8610-F87C7D8BF819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142023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A04F01F-16CE-46B9-AFCF-15E4C370D62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142023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2AE45302-8C38-489C-9DE1-A316FFB213F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142025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53D1CDC6-DFF7-427F-9AE1-AB2D8CDF8B1A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7648956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5D2550DE-3D21-4C53-A7E2-D4A5CBC7CB5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648956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DA7D288-454B-4FDD-8B83-1EF0F18A383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648958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7">
            <a:extLst>
              <a:ext uri="{FF2B5EF4-FFF2-40B4-BE49-F238E27FC236}">
                <a16:creationId xmlns:a16="http://schemas.microsoft.com/office/drawing/2014/main" id="{200792E3-A450-49BE-A695-C7D898EF91A1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114300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236C4B82-1C3A-492D-A9CC-19BB78B4E836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14300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F2DB6F75-689B-4E99-B6E8-70D9A2755D2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14302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7">
            <a:extLst>
              <a:ext uri="{FF2B5EF4-FFF2-40B4-BE49-F238E27FC236}">
                <a16:creationId xmlns:a16="http://schemas.microsoft.com/office/drawing/2014/main" id="{95B80848-45BD-4DB2-80D2-C6ADB7A1EB17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1621230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791EAABC-D569-4D8C-8D20-A220B12ACED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621230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22833E88-39BD-4EA5-A74D-BDFFBAEC7A1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621232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2" name="Picture Placeholder 7">
            <a:extLst>
              <a:ext uri="{FF2B5EF4-FFF2-40B4-BE49-F238E27FC236}">
                <a16:creationId xmlns:a16="http://schemas.microsoft.com/office/drawing/2014/main" id="{F469CBD7-9DE0-477C-BF47-6197EE29C40E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128161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D4C2CB81-B621-4B9E-941D-C0BF14D3060E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128161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15D098E1-284A-491E-A42B-B86EDB2C4BDB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128163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5" name="Picture Placeholder 7">
            <a:extLst>
              <a:ext uri="{FF2B5EF4-FFF2-40B4-BE49-F238E27FC236}">
                <a16:creationId xmlns:a16="http://schemas.microsoft.com/office/drawing/2014/main" id="{6CB604B8-A71E-4A6F-B1E5-96B6831042A9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4635092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3DBF2E87-4E45-4CEF-8BDC-36ABCC70AACC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635092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7" name="Text Placeholder 6">
            <a:extLst>
              <a:ext uri="{FF2B5EF4-FFF2-40B4-BE49-F238E27FC236}">
                <a16:creationId xmlns:a16="http://schemas.microsoft.com/office/drawing/2014/main" id="{38301C7D-FD80-4D4C-AD25-87DE9779129E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635094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8" name="Picture Placeholder 7">
            <a:extLst>
              <a:ext uri="{FF2B5EF4-FFF2-40B4-BE49-F238E27FC236}">
                <a16:creationId xmlns:a16="http://schemas.microsoft.com/office/drawing/2014/main" id="{E60E9D14-3CE7-4B2E-B840-F68386930CCD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6142023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9" name="Text Placeholder 6">
            <a:extLst>
              <a:ext uri="{FF2B5EF4-FFF2-40B4-BE49-F238E27FC236}">
                <a16:creationId xmlns:a16="http://schemas.microsoft.com/office/drawing/2014/main" id="{1AA32C41-C80F-4009-B985-7BEE240B346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142023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0" name="Text Placeholder 6">
            <a:extLst>
              <a:ext uri="{FF2B5EF4-FFF2-40B4-BE49-F238E27FC236}">
                <a16:creationId xmlns:a16="http://schemas.microsoft.com/office/drawing/2014/main" id="{9FE6CB2A-E078-42AA-903E-FFDA6B792A53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142025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2" name="Picture Placeholder 16">
            <a:extLst>
              <a:ext uri="{FF2B5EF4-FFF2-40B4-BE49-F238E27FC236}">
                <a16:creationId xmlns:a16="http://schemas.microsoft.com/office/drawing/2014/main" id="{0F22A816-ABD8-466F-A2BA-D3A152683A8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9586933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eam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B263A49-839C-42C6-A8FF-E37D7FC5FA96}"/>
              </a:ext>
            </a:extLst>
          </p:cNvPr>
          <p:cNvSpPr/>
          <p:nvPr userDrawn="1"/>
        </p:nvSpPr>
        <p:spPr>
          <a:xfrm>
            <a:off x="0" y="0"/>
            <a:ext cx="9144000" cy="110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24329B5-02C7-4B39-A0E6-8FCC0FFC99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300" y="228601"/>
            <a:ext cx="7658100" cy="95249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57BB80D-98ED-420F-8BEF-1D084C18CC9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4300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2E17FCA7-0131-4FDA-B0C8-2DDA63D072E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4300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E209F571-4306-45FD-A3B7-416BB9370B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4302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3FC7EB6C-606C-46D2-BE59-2E39F033AD46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621230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95C8C52B-01DF-4F7C-8177-76D612C6A0E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621230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BCAACE84-CF78-4C70-AE3B-0F2F274F85A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621232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F1C4C73-E63F-48D1-AD5B-05188F28B4C6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128161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F01A121B-60C5-484C-9E7E-BB42DD1D90F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128161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263C3351-2D55-4DFE-9F7C-13B56F3665F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128163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62B22B4C-E88B-4BE9-A3C4-C60CB57EC30A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635092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181E18B5-1701-488C-99CA-0CDE3A75010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635092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7BDC8C98-E560-4CD4-AEC7-A91FAC462A5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635094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Picture Placeholder 7">
            <a:extLst>
              <a:ext uri="{FF2B5EF4-FFF2-40B4-BE49-F238E27FC236}">
                <a16:creationId xmlns:a16="http://schemas.microsoft.com/office/drawing/2014/main" id="{35BA9708-A36C-436C-A694-3D587D71DFB8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142023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B2876977-FC99-47C6-B9DA-C60752EDD3B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142023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385BFAA7-49C6-4F17-876D-D7DAF811AD2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142025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9B074FB5-DA0A-408E-8D75-661DD3306CB7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7648956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E24D1710-274A-4F97-8FFB-A95EE0CB0F3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648956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519C6785-48F5-45F8-B64F-7EC77DF32F9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648958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7">
            <a:extLst>
              <a:ext uri="{FF2B5EF4-FFF2-40B4-BE49-F238E27FC236}">
                <a16:creationId xmlns:a16="http://schemas.microsoft.com/office/drawing/2014/main" id="{2E8BF222-DB81-45E8-884D-314EB780C3EE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114300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E2469B14-70DE-4B58-8E48-53956EBDC23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14300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50392FC3-E50B-4434-9A9A-379CBAE9DB6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14302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7">
            <a:extLst>
              <a:ext uri="{FF2B5EF4-FFF2-40B4-BE49-F238E27FC236}">
                <a16:creationId xmlns:a16="http://schemas.microsoft.com/office/drawing/2014/main" id="{4318B8A2-B9D7-44DA-83B7-2CBD67D3960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1621230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0975F00B-D5A1-43C7-A052-75D9A123883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621230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3DFDFE5E-0E99-4E8D-AC05-32C1686A1FA4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621232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2" name="Picture Placeholder 7">
            <a:extLst>
              <a:ext uri="{FF2B5EF4-FFF2-40B4-BE49-F238E27FC236}">
                <a16:creationId xmlns:a16="http://schemas.microsoft.com/office/drawing/2014/main" id="{9B14AD5C-3A30-47A5-8990-5F46B705409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128161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6F6E5AB1-C801-4101-A6FF-462F837EB32C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128161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F4C0D9AA-04D0-4062-933D-FDA563CAC2CB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128163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5" name="Picture Placeholder 7">
            <a:extLst>
              <a:ext uri="{FF2B5EF4-FFF2-40B4-BE49-F238E27FC236}">
                <a16:creationId xmlns:a16="http://schemas.microsoft.com/office/drawing/2014/main" id="{A0FD8A30-6D89-439F-96F1-871209AE9564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4635092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960FE0B1-B4D3-4D49-A202-52276CB01932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635092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7" name="Text Placeholder 6">
            <a:extLst>
              <a:ext uri="{FF2B5EF4-FFF2-40B4-BE49-F238E27FC236}">
                <a16:creationId xmlns:a16="http://schemas.microsoft.com/office/drawing/2014/main" id="{FFD80B2B-CC80-41FE-8ACF-9D332A7D940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635094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8" name="Picture Placeholder 7">
            <a:extLst>
              <a:ext uri="{FF2B5EF4-FFF2-40B4-BE49-F238E27FC236}">
                <a16:creationId xmlns:a16="http://schemas.microsoft.com/office/drawing/2014/main" id="{50A7FF3F-F868-452A-AA1E-C295D15564BF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6142023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9" name="Text Placeholder 6">
            <a:extLst>
              <a:ext uri="{FF2B5EF4-FFF2-40B4-BE49-F238E27FC236}">
                <a16:creationId xmlns:a16="http://schemas.microsoft.com/office/drawing/2014/main" id="{D71EF444-7082-4543-8E0A-9F326FACEF77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142023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0" name="Text Placeholder 6">
            <a:extLst>
              <a:ext uri="{FF2B5EF4-FFF2-40B4-BE49-F238E27FC236}">
                <a16:creationId xmlns:a16="http://schemas.microsoft.com/office/drawing/2014/main" id="{A61AE260-6CD1-4E7C-B8AD-34180E800AAE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142025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1" name="Picture Placeholder 16">
            <a:extLst>
              <a:ext uri="{FF2B5EF4-FFF2-40B4-BE49-F238E27FC236}">
                <a16:creationId xmlns:a16="http://schemas.microsoft.com/office/drawing/2014/main" id="{39099D69-0071-490D-8699-F2769D4118C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510682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eam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1703CC1-F86E-46C0-83E7-C8FB20B79B9E}"/>
              </a:ext>
            </a:extLst>
          </p:cNvPr>
          <p:cNvSpPr/>
          <p:nvPr userDrawn="1"/>
        </p:nvSpPr>
        <p:spPr>
          <a:xfrm>
            <a:off x="0" y="0"/>
            <a:ext cx="9144000" cy="1104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D139045-2415-4CCB-BB7E-CC7DFCCB9E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300" y="228601"/>
            <a:ext cx="7658100" cy="95249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68CFE77-F7BD-4272-A746-D4A4F665262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4300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DABBFE0A-5B23-4158-B44A-32FFCE0AB52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4300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5E180A2A-B025-4B62-9A6E-492CE121EF6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4302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53329DC8-A06E-4A1F-821C-8A954820267D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621230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EDDBA548-7CAC-4DA7-81B4-EE2EB37B065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621230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757C39F7-F1BD-4A59-87B3-46FDCAD1E39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621232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42A64620-A862-4570-B897-FAFD6A7399E0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128161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6927393D-3A66-4AA7-B969-01EE14A8E3D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128161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999FE2EF-7395-4144-95D7-31482EABCEE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128163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148E90E3-375B-4FA8-ABC6-084DC2AB4DA4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635092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6BAD9C2C-AFAD-4238-8CCA-04A3988E5AD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635092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39CD972-A5CF-4105-A654-F30EF145D5B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635094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Picture Placeholder 7">
            <a:extLst>
              <a:ext uri="{FF2B5EF4-FFF2-40B4-BE49-F238E27FC236}">
                <a16:creationId xmlns:a16="http://schemas.microsoft.com/office/drawing/2014/main" id="{630E5F0E-3800-4AA7-B810-22ECF6267407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142023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DEDEF2F9-0591-46DA-881B-D1873BB6C89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142023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B0E2B9F8-E585-4071-9F29-98B9C726FF9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142025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53CEA8B2-EA94-495C-BBDF-317759AD8DD6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7648956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F3757796-F1A1-412E-82BE-15EC2E9143E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648956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EC4E6B60-B0AF-4577-A50A-FFEBF3051E6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648958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7">
            <a:extLst>
              <a:ext uri="{FF2B5EF4-FFF2-40B4-BE49-F238E27FC236}">
                <a16:creationId xmlns:a16="http://schemas.microsoft.com/office/drawing/2014/main" id="{C3F086AB-008C-4768-920F-35B8A5F03A04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114300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8B678360-4E3E-4AAE-8702-78A1A4A1F7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14300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647B37AF-2CFC-44E7-93BF-585BEF4F13A4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14302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7">
            <a:extLst>
              <a:ext uri="{FF2B5EF4-FFF2-40B4-BE49-F238E27FC236}">
                <a16:creationId xmlns:a16="http://schemas.microsoft.com/office/drawing/2014/main" id="{35071736-6B0D-4BDF-93F7-F4D2097444A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1621230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785604E7-E1D5-4AE3-8DEF-7F22BA30584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621230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E7F04702-7E8E-4D6B-B1DC-73BF7701E92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621232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2" name="Picture Placeholder 7">
            <a:extLst>
              <a:ext uri="{FF2B5EF4-FFF2-40B4-BE49-F238E27FC236}">
                <a16:creationId xmlns:a16="http://schemas.microsoft.com/office/drawing/2014/main" id="{B2CA1019-7005-41CD-83F1-484516ED62EB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128161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58776D48-D20E-4068-92F1-F39068EFD8EF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128161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ADC5402E-FC18-46F0-8A6C-0A8FF458D280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128163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5" name="Picture Placeholder 7">
            <a:extLst>
              <a:ext uri="{FF2B5EF4-FFF2-40B4-BE49-F238E27FC236}">
                <a16:creationId xmlns:a16="http://schemas.microsoft.com/office/drawing/2014/main" id="{F9587881-9F14-408F-9573-14626731DE68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4635092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474F30CC-966C-4254-9CB5-5DC8F36D7EB3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635092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7" name="Text Placeholder 6">
            <a:extLst>
              <a:ext uri="{FF2B5EF4-FFF2-40B4-BE49-F238E27FC236}">
                <a16:creationId xmlns:a16="http://schemas.microsoft.com/office/drawing/2014/main" id="{27E605DD-8936-4918-A76F-252659814E01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635094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8" name="Picture Placeholder 7">
            <a:extLst>
              <a:ext uri="{FF2B5EF4-FFF2-40B4-BE49-F238E27FC236}">
                <a16:creationId xmlns:a16="http://schemas.microsoft.com/office/drawing/2014/main" id="{9114CB0B-7A9B-4572-ABB5-C5793EC7F895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6142023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9" name="Text Placeholder 6">
            <a:extLst>
              <a:ext uri="{FF2B5EF4-FFF2-40B4-BE49-F238E27FC236}">
                <a16:creationId xmlns:a16="http://schemas.microsoft.com/office/drawing/2014/main" id="{84532B41-4387-4614-98CA-430E3EE46DA3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142023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0" name="Text Placeholder 6">
            <a:extLst>
              <a:ext uri="{FF2B5EF4-FFF2-40B4-BE49-F238E27FC236}">
                <a16:creationId xmlns:a16="http://schemas.microsoft.com/office/drawing/2014/main" id="{C2D14363-5963-41D5-9012-E9DDF9F560FB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142025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1" name="Picture Placeholder 16">
            <a:extLst>
              <a:ext uri="{FF2B5EF4-FFF2-40B4-BE49-F238E27FC236}">
                <a16:creationId xmlns:a16="http://schemas.microsoft.com/office/drawing/2014/main" id="{05E4C8F9-700D-4526-9BE0-9C05992067A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6482587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eam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7D8CCF7-227C-49AC-B991-FE0E5C09210B}"/>
              </a:ext>
            </a:extLst>
          </p:cNvPr>
          <p:cNvSpPr/>
          <p:nvPr userDrawn="1"/>
        </p:nvSpPr>
        <p:spPr>
          <a:xfrm>
            <a:off x="0" y="0"/>
            <a:ext cx="9144000" cy="1104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80AD0FA-8230-4F8C-8D7A-CCB6D5F87A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300" y="228601"/>
            <a:ext cx="7658100" cy="95249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3B3DD73-39E1-4905-BBFA-31397973FA7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4300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F5E1619-335B-41E1-AB27-99E362D272F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4300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6BF4B14-282C-4BD0-851F-AD54A46015A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4302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9C2C4104-8407-443B-97E9-F2F23A754DA0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621230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D17ABFB8-464D-4A71-BA5E-41F0490C85B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621230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D1577632-0217-42B6-86D5-997445E1556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621232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95A2E40-94FF-49E8-906A-C3CFB852EB29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128161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10F5492C-F58E-498F-B179-57C35F57CDE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128161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EDCDCA22-2DC8-41B2-884F-83D589BBA84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128163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220C27D6-6B47-4173-B720-53B22E063289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635092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1C1FDF01-6CF1-4954-AE66-F78C7791098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635092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91A3A85-A843-4614-9B7C-A2296E99C3F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635094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Picture Placeholder 7">
            <a:extLst>
              <a:ext uri="{FF2B5EF4-FFF2-40B4-BE49-F238E27FC236}">
                <a16:creationId xmlns:a16="http://schemas.microsoft.com/office/drawing/2014/main" id="{341AC246-E653-4987-B384-E84DF85E924E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142023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9E291BEB-0329-4814-9405-054EFEA5579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142023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5DFB181-CF25-454F-91BB-E6FB961399E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142025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A5FF3573-6672-45E8-9ED3-1EACE03A76DF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7648956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553E26BB-2311-4691-8C76-9449E09E38B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648956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23B55D77-96C9-4C2D-BD53-972BEE3CC1F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648958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7">
            <a:extLst>
              <a:ext uri="{FF2B5EF4-FFF2-40B4-BE49-F238E27FC236}">
                <a16:creationId xmlns:a16="http://schemas.microsoft.com/office/drawing/2014/main" id="{50A12175-8808-414D-9D6A-499E50DB31D8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114300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0CB4D27B-D0BD-46E1-A6AE-B3669201E48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14300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4C25E114-5367-4117-AE8F-63348975F17F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14302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7">
            <a:extLst>
              <a:ext uri="{FF2B5EF4-FFF2-40B4-BE49-F238E27FC236}">
                <a16:creationId xmlns:a16="http://schemas.microsoft.com/office/drawing/2014/main" id="{2D56E34A-A1C6-41E1-B070-271323D0F423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1621230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4C39267A-8E12-4659-8C09-A5978445EF2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621230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0E0917B6-16F0-4283-AB12-91828EB6866D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621232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2" name="Picture Placeholder 7">
            <a:extLst>
              <a:ext uri="{FF2B5EF4-FFF2-40B4-BE49-F238E27FC236}">
                <a16:creationId xmlns:a16="http://schemas.microsoft.com/office/drawing/2014/main" id="{40C6EED1-B66F-44C3-93D1-095F48C99B24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128161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D0E47B18-B5D2-4B94-802D-D44079D526CD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128161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0261DE69-9319-401E-A94B-8888C0D62A9C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128163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5" name="Picture Placeholder 7">
            <a:extLst>
              <a:ext uri="{FF2B5EF4-FFF2-40B4-BE49-F238E27FC236}">
                <a16:creationId xmlns:a16="http://schemas.microsoft.com/office/drawing/2014/main" id="{E0ECB05D-E03F-4267-B5A4-52C380BADF6E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4635092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0FB7D3D8-191D-41C8-A5FF-A98D2882DAF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635092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7" name="Text Placeholder 6">
            <a:extLst>
              <a:ext uri="{FF2B5EF4-FFF2-40B4-BE49-F238E27FC236}">
                <a16:creationId xmlns:a16="http://schemas.microsoft.com/office/drawing/2014/main" id="{FEB80970-3842-438A-85C8-3AC79C1E8D7F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635094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8" name="Picture Placeholder 7">
            <a:extLst>
              <a:ext uri="{FF2B5EF4-FFF2-40B4-BE49-F238E27FC236}">
                <a16:creationId xmlns:a16="http://schemas.microsoft.com/office/drawing/2014/main" id="{BAF8E040-69ED-460A-B5F7-06A475B38E22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6142023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9" name="Text Placeholder 6">
            <a:extLst>
              <a:ext uri="{FF2B5EF4-FFF2-40B4-BE49-F238E27FC236}">
                <a16:creationId xmlns:a16="http://schemas.microsoft.com/office/drawing/2014/main" id="{D5AFDCBB-32C6-46F5-8649-FB44ED9B305D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142023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0" name="Text Placeholder 6">
            <a:extLst>
              <a:ext uri="{FF2B5EF4-FFF2-40B4-BE49-F238E27FC236}">
                <a16:creationId xmlns:a16="http://schemas.microsoft.com/office/drawing/2014/main" id="{78C8808E-CB7D-4386-B069-11647E1C5146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142025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1" name="Picture Placeholder 16">
            <a:extLst>
              <a:ext uri="{FF2B5EF4-FFF2-40B4-BE49-F238E27FC236}">
                <a16:creationId xmlns:a16="http://schemas.microsoft.com/office/drawing/2014/main" id="{95DBC1E3-8D48-4B16-B583-466E0B8EED1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6688003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eam - B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EC7CE8-9456-440A-B447-5012F7A976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300" y="228601"/>
            <a:ext cx="7658100" cy="952499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BE267BD6-C316-40CC-B2AB-F821F02C43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4300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9AB974F6-67F8-4000-96CB-7B9F3A33B15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4300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EF9DAF3-F7F6-4B16-8A63-BB8AEB090D4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4302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79E51CA6-F660-4C0F-B787-FBA8A5505CD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621230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E2D51A08-9CDE-41D7-B836-96A3A9FC06B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621230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B466C657-81AA-49B5-A1B5-E2A72FF7280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621232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50C9B201-BDDD-4696-A2A3-B79AE95BEA4F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128161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1CD946CB-5CB2-4008-99DD-029E40591E4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128161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B3820AE6-CF18-4142-947C-56BD090FCA7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128163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05E57EEE-05D0-464A-AB3B-614F30C5F0E9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635092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81A0C781-0DE9-48CC-ACA1-428DFD6A903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635092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AB0E73BE-41E1-480E-A0F4-52F157F10B9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635094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90A23C54-EFF3-4855-B6AB-D64414F07422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142023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5A897A13-C667-4279-BEB0-529C9563DC0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142023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858FE32B-777F-4A59-8A47-AA5EAC2E976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142025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A55C4139-DDD7-4884-B371-8226694223FC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7648956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3" name="Text Placeholder 6">
            <a:extLst>
              <a:ext uri="{FF2B5EF4-FFF2-40B4-BE49-F238E27FC236}">
                <a16:creationId xmlns:a16="http://schemas.microsoft.com/office/drawing/2014/main" id="{71DC9375-6FA3-4FA3-B66B-C57CB543FF9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648956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C24CC506-12B2-47F4-9525-4CD9C3C810D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648958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87A97CC6-5C6E-47DA-9966-C4BBC5C0EA5C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114300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CC801ACD-8D95-4DAE-8425-BDCF90624F8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14300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C1B1BAA2-121A-4156-8289-6DEE79142E2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14302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8" name="Picture Placeholder 7">
            <a:extLst>
              <a:ext uri="{FF2B5EF4-FFF2-40B4-BE49-F238E27FC236}">
                <a16:creationId xmlns:a16="http://schemas.microsoft.com/office/drawing/2014/main" id="{7B747C20-11FC-445E-8256-102A4BD503F3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1621230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F4A16B38-DE14-4E47-930E-E279BCE2ABA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621230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381F268E-788A-4DBE-9D7C-47FBA09AC56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621232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1" name="Picture Placeholder 7">
            <a:extLst>
              <a:ext uri="{FF2B5EF4-FFF2-40B4-BE49-F238E27FC236}">
                <a16:creationId xmlns:a16="http://schemas.microsoft.com/office/drawing/2014/main" id="{D4220F99-ACFE-454B-BDB1-6681DB04128D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128161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2850EB42-C576-4B09-8FCA-B30CED170E8F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128161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98C9B458-C9D8-44A7-86D5-3ABAF3C655C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128163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4" name="Picture Placeholder 7">
            <a:extLst>
              <a:ext uri="{FF2B5EF4-FFF2-40B4-BE49-F238E27FC236}">
                <a16:creationId xmlns:a16="http://schemas.microsoft.com/office/drawing/2014/main" id="{46FF2A32-DE84-42D2-9B28-3445697FFA1A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4635092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5" name="Text Placeholder 6">
            <a:extLst>
              <a:ext uri="{FF2B5EF4-FFF2-40B4-BE49-F238E27FC236}">
                <a16:creationId xmlns:a16="http://schemas.microsoft.com/office/drawing/2014/main" id="{13338684-47C6-498A-915D-3E9E1030DC9F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635092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844844F0-326D-48B9-96AA-ED37B9AB745F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635094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7" name="Picture Placeholder 7">
            <a:extLst>
              <a:ext uri="{FF2B5EF4-FFF2-40B4-BE49-F238E27FC236}">
                <a16:creationId xmlns:a16="http://schemas.microsoft.com/office/drawing/2014/main" id="{BC51B63B-0BEB-4C99-89EA-9EA936481ED4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6142023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8" name="Text Placeholder 6">
            <a:extLst>
              <a:ext uri="{FF2B5EF4-FFF2-40B4-BE49-F238E27FC236}">
                <a16:creationId xmlns:a16="http://schemas.microsoft.com/office/drawing/2014/main" id="{2AF02ED0-C05C-4CDD-8DFB-214548EA548E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142023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9" name="Text Placeholder 6">
            <a:extLst>
              <a:ext uri="{FF2B5EF4-FFF2-40B4-BE49-F238E27FC236}">
                <a16:creationId xmlns:a16="http://schemas.microsoft.com/office/drawing/2014/main" id="{5412E81E-765C-4707-906E-E81FAFC459E8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142025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0" name="Picture Placeholder 16">
            <a:extLst>
              <a:ext uri="{FF2B5EF4-FFF2-40B4-BE49-F238E27FC236}">
                <a16:creationId xmlns:a16="http://schemas.microsoft.com/office/drawing/2014/main" id="{1BE1581B-0318-4E42-AF19-CED795DD4EB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5100993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Image Left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473B59A-92E6-4F23-9329-2D2918E90267}"/>
              </a:ext>
            </a:extLst>
          </p:cNvPr>
          <p:cNvSpPr/>
          <p:nvPr userDrawn="1"/>
        </p:nvSpPr>
        <p:spPr>
          <a:xfrm>
            <a:off x="5600703" y="0"/>
            <a:ext cx="35432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479280DB-B3F9-4680-9341-5F6CA8422CD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6007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E20B091-E25C-4734-9323-F2270CB84A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84901" y="3251708"/>
            <a:ext cx="3244799" cy="354584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002E7F-6453-4465-BB6C-46238575DD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3840" y="6062472"/>
            <a:ext cx="1088136" cy="64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2868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Image Left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33935E0-FF48-43D4-9CA6-4BD897475CD2}"/>
              </a:ext>
            </a:extLst>
          </p:cNvPr>
          <p:cNvSpPr/>
          <p:nvPr userDrawn="1"/>
        </p:nvSpPr>
        <p:spPr>
          <a:xfrm>
            <a:off x="5600703" y="0"/>
            <a:ext cx="35432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5F3BEC4F-503E-40FF-9506-27DA7378236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6007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91AD0CC-8750-49B2-B550-8791E103C9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84901" y="3251708"/>
            <a:ext cx="3244799" cy="354584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A342A6F-A9D0-430D-AE3F-B5C032C14E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3840" y="6062472"/>
            <a:ext cx="1088136" cy="64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9227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Image Left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F3F7D0F-DE32-4712-903D-B6F62BD4BB60}"/>
              </a:ext>
            </a:extLst>
          </p:cNvPr>
          <p:cNvSpPr/>
          <p:nvPr userDrawn="1"/>
        </p:nvSpPr>
        <p:spPr>
          <a:xfrm>
            <a:off x="5600703" y="0"/>
            <a:ext cx="3543299" cy="6858000"/>
          </a:xfrm>
          <a:prstGeom prst="rect">
            <a:avLst/>
          </a:prstGeom>
          <a:solidFill>
            <a:schemeClr val="accent3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A47AB5A8-9936-4C9E-AFB9-4EC0AF82EB0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6007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28125E2-737C-46C4-9414-9F54A0CACA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84901" y="3251708"/>
            <a:ext cx="3244799" cy="354584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F305CD-5A31-4CA7-89D5-091653FBFE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3840" y="6062472"/>
            <a:ext cx="1088136" cy="64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0663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Image Lef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AF27049-57FF-4354-A9D2-E28A6CA4BCF6}"/>
              </a:ext>
            </a:extLst>
          </p:cNvPr>
          <p:cNvSpPr/>
          <p:nvPr userDrawn="1"/>
        </p:nvSpPr>
        <p:spPr>
          <a:xfrm>
            <a:off x="5600703" y="0"/>
            <a:ext cx="35432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5D9831C7-388C-4D13-B588-E16D200A51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6007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5DC3D9F-7CFA-4E2D-A7B1-B528ADCF91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84901" y="3251708"/>
            <a:ext cx="3244799" cy="354584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D3B0AF6-4890-4CAE-9C8A-6DB9D32F89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3840" y="6062472"/>
            <a:ext cx="1088136" cy="64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7326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Image Left - B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A199F6D8-C322-4702-B8FF-F995127843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6007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6A2CF3B-3452-4E57-9DE7-7AF3DE199A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84901" y="3251708"/>
            <a:ext cx="3244799" cy="354584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1828508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6">
            <a:extLst>
              <a:ext uri="{FF2B5EF4-FFF2-40B4-BE49-F238E27FC236}">
                <a16:creationId xmlns:a16="http://schemas.microsoft.com/office/drawing/2014/main" id="{FFFD31F8-B7B0-4245-8E6D-F353BB00BE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4513011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Detail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9722393-6A97-4C36-A51C-C720ABD0D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1" y="228600"/>
            <a:ext cx="7658100" cy="952500"/>
          </a:xfrm>
        </p:spPr>
        <p:txBody>
          <a:bodyPr anchor="t"/>
          <a:lstStyle>
            <a:lvl1pPr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C1E2B27-022D-44A3-ADA2-000A95F553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300" y="1164022"/>
            <a:ext cx="3273187" cy="33895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Picture Placeholder 16">
            <a:extLst>
              <a:ext uri="{FF2B5EF4-FFF2-40B4-BE49-F238E27FC236}">
                <a16:creationId xmlns:a16="http://schemas.microsoft.com/office/drawing/2014/main" id="{700807EB-DB50-4206-AC6E-CBBC33002C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4016796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Detail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E069DE2-063E-4FC4-8E2A-955BF4417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5360412"/>
            <a:ext cx="7766685" cy="876300"/>
          </a:xfrm>
        </p:spPr>
        <p:txBody>
          <a:bodyPr anchor="b"/>
          <a:lstStyle>
            <a:lvl1pPr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4C8E5B8-5BB5-4D0E-91D8-8DFB34E568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300" y="6269422"/>
            <a:ext cx="3273187" cy="33895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Picture Placeholder 16">
            <a:extLst>
              <a:ext uri="{FF2B5EF4-FFF2-40B4-BE49-F238E27FC236}">
                <a16:creationId xmlns:a16="http://schemas.microsoft.com/office/drawing/2014/main" id="{B7E2004A-62CE-4810-B991-0D80FA5CD64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2558460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7E62552-B47A-48ED-AA5E-94159B4CBF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F09A6C4-0F7E-4A55-8F39-C8D10F159A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Picture Placeholder 16">
            <a:extLst>
              <a:ext uri="{FF2B5EF4-FFF2-40B4-BE49-F238E27FC236}">
                <a16:creationId xmlns:a16="http://schemas.microsoft.com/office/drawing/2014/main" id="{778C386F-BE99-4F8C-B867-9353793BFED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106186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" y="1709739"/>
            <a:ext cx="78867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Picture Placeholder 16">
            <a:extLst>
              <a:ext uri="{FF2B5EF4-FFF2-40B4-BE49-F238E27FC236}">
                <a16:creationId xmlns:a16="http://schemas.microsoft.com/office/drawing/2014/main" id="{E6FF6873-0611-49A1-B33D-27F4E340ED1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3546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1480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21243D35-F03F-48B8-BDB3-A0C0F6ADF3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29325" y="6438900"/>
            <a:ext cx="97155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Quattrocento Roman" panose="02000502040400000004" pitchFamily="50" charset="0"/>
              </a:defRPr>
            </a:lvl1pPr>
          </a:lstStyle>
          <a:p>
            <a:fld id="{EBD78A2C-2E23-4925-A64C-923AF52B4E99}" type="datetimeFigureOut">
              <a:rPr lang="en-US" smtClean="0"/>
              <a:pPr/>
              <a:t>10/9/2018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F24D647-8C5A-4393-820D-DA5AE5862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300" y="6438900"/>
            <a:ext cx="5372099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Quattrocento Roman" panose="02000502040400000004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5F31094-C691-4675-9FD2-DBFBB06C09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38974" y="6438900"/>
            <a:ext cx="733425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Quattrocento Roman" panose="02000502040400000004" pitchFamily="50" charset="0"/>
              </a:defRPr>
            </a:lvl1pPr>
          </a:lstStyle>
          <a:p>
            <a:r>
              <a:rPr lang="en-US" dirty="0"/>
              <a:t>&lt;#&gt;</a:t>
            </a:r>
          </a:p>
        </p:txBody>
      </p:sp>
      <p:sp>
        <p:nvSpPr>
          <p:cNvPr id="11" name="Picture Placeholder 16">
            <a:extLst>
              <a:ext uri="{FF2B5EF4-FFF2-40B4-BE49-F238E27FC236}">
                <a16:creationId xmlns:a16="http://schemas.microsoft.com/office/drawing/2014/main" id="{FD7E2B26-69C8-4F7E-A6D1-862CC23870F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9204389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1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latin typeface="Poppins Medium" panose="02000000000000000000" pitchFamily="2" charset="0"/>
                <a:cs typeface="Poppins Medium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1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13609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latin typeface="Poppins Medium" panose="02000000000000000000" pitchFamily="2" charset="0"/>
                <a:cs typeface="Poppins Medium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13609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Picture Placeholder 16">
            <a:extLst>
              <a:ext uri="{FF2B5EF4-FFF2-40B4-BE49-F238E27FC236}">
                <a16:creationId xmlns:a16="http://schemas.microsoft.com/office/drawing/2014/main" id="{65030095-0D8E-4B51-8403-1A116A5F7F2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0582955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F4E84C3-0629-4AAC-BCA8-03C1A45460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9311" y="1337945"/>
            <a:ext cx="3763089" cy="471995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22CED53B-3332-4BC2-9D5B-E00512711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300" y="1333500"/>
            <a:ext cx="3829050" cy="4724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30D6F78-96C2-4AA4-A2FE-959A97482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228601"/>
            <a:ext cx="7658100" cy="95249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16">
            <a:extLst>
              <a:ext uri="{FF2B5EF4-FFF2-40B4-BE49-F238E27FC236}">
                <a16:creationId xmlns:a16="http://schemas.microsoft.com/office/drawing/2014/main" id="{98A2D775-0A75-4EFB-B59F-9756F2E37F4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6237493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C07E0C56-E286-4144-A8F6-C34E79992C3A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995928" y="1333500"/>
            <a:ext cx="3776472" cy="4724400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C097F6E-10DA-4BA0-BD72-446289C5A1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300" y="1333500"/>
            <a:ext cx="3776472" cy="4724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95DF4CD4-9DEA-4FF1-B89E-5FFBB17E3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228601"/>
            <a:ext cx="7658100" cy="95249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16">
            <a:extLst>
              <a:ext uri="{FF2B5EF4-FFF2-40B4-BE49-F238E27FC236}">
                <a16:creationId xmlns:a16="http://schemas.microsoft.com/office/drawing/2014/main" id="{56F40313-9EA4-4AEC-A5EC-A5B3678ADA6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881034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3D619F9-56EE-4FF6-B75D-C17083A05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228601"/>
            <a:ext cx="7658100" cy="9524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>
            <a:extLst>
              <a:ext uri="{FF2B5EF4-FFF2-40B4-BE49-F238E27FC236}">
                <a16:creationId xmlns:a16="http://schemas.microsoft.com/office/drawing/2014/main" id="{A44B0B1F-0589-4DE3-80DF-731E392201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4300" y="1333500"/>
            <a:ext cx="7658100" cy="4724400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16">
            <a:extLst>
              <a:ext uri="{FF2B5EF4-FFF2-40B4-BE49-F238E27FC236}">
                <a16:creationId xmlns:a16="http://schemas.microsoft.com/office/drawing/2014/main" id="{C15A0F41-41B6-4953-94C5-E4B3A2ADB34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2569903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Vertical Title 1">
            <a:extLst>
              <a:ext uri="{FF2B5EF4-FFF2-40B4-BE49-F238E27FC236}">
                <a16:creationId xmlns:a16="http://schemas.microsoft.com/office/drawing/2014/main" id="{8440B667-8CD2-4D4F-809E-A87B9C8767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053136" y="246062"/>
            <a:ext cx="1971675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Vertical Text Placeholder 2">
            <a:extLst>
              <a:ext uri="{FF2B5EF4-FFF2-40B4-BE49-F238E27FC236}">
                <a16:creationId xmlns:a16="http://schemas.microsoft.com/office/drawing/2014/main" id="{30A8D49F-30FD-4F65-B2A2-2E7B0077E8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38111" y="246062"/>
            <a:ext cx="5800725" cy="5811838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16">
            <a:extLst>
              <a:ext uri="{FF2B5EF4-FFF2-40B4-BE49-F238E27FC236}">
                <a16:creationId xmlns:a16="http://schemas.microsoft.com/office/drawing/2014/main" id="{D6BA59FB-F53E-4AA1-9F53-DFB96F9782B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65736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C5BAE6E-42D7-44B2-B81B-E384A8057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228601"/>
            <a:ext cx="7658100" cy="9524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46D9326-A7A7-49A9-B822-5104235F4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1333500"/>
            <a:ext cx="7658100" cy="472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56025F70-1401-41EA-8902-EF9D3431C4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29325" y="6438900"/>
            <a:ext cx="97155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Quattrocento Roman" panose="02000502040400000004" pitchFamily="50" charset="0"/>
              </a:defRPr>
            </a:lvl1pPr>
          </a:lstStyle>
          <a:p>
            <a:fld id="{EBD78A2C-2E23-4925-A64C-923AF52B4E99}" type="datetimeFigureOut">
              <a:rPr lang="en-US" smtClean="0"/>
              <a:pPr/>
              <a:t>10/9/2018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69EBE19B-3245-4E3D-AFD3-527FA11C94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300" y="6438900"/>
            <a:ext cx="5372099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Quattrocento Roman" panose="02000502040400000004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2677615-534B-4CE7-8445-A08E9589F5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38974" y="6438900"/>
            <a:ext cx="733425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Quattrocento Roman" panose="02000502040400000004" pitchFamily="50" charset="0"/>
              </a:defRPr>
            </a:lvl1pPr>
          </a:lstStyle>
          <a:p>
            <a:r>
              <a:rPr lang="en-US" dirty="0"/>
              <a:t>&lt;#&gt;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AA91792-575E-45AE-AA89-DC73A1B5ED5D}"/>
              </a:ext>
            </a:extLst>
          </p:cNvPr>
          <p:cNvPicPr>
            <a:picLocks noChangeAspect="1"/>
          </p:cNvPicPr>
          <p:nvPr userDrawn="1"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4577" y="6057900"/>
            <a:ext cx="1084913" cy="64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287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  <p:sldLayoutId id="2147483723" r:id="rId23"/>
    <p:sldLayoutId id="2147483724" r:id="rId24"/>
    <p:sldLayoutId id="2147483725" r:id="rId25"/>
    <p:sldLayoutId id="2147483726" r:id="rId26"/>
    <p:sldLayoutId id="2147483727" r:id="rId27"/>
    <p:sldLayoutId id="2147483728" r:id="rId28"/>
    <p:sldLayoutId id="2147483729" r:id="rId29"/>
    <p:sldLayoutId id="2147483730" r:id="rId30"/>
    <p:sldLayoutId id="2147483693" r:id="rId31"/>
    <p:sldLayoutId id="2147483694" r:id="rId32"/>
    <p:sldLayoutId id="2147483695" r:id="rId33"/>
    <p:sldLayoutId id="2147483698" r:id="rId34"/>
    <p:sldLayoutId id="2147483699" r:id="rId35"/>
    <p:sldLayoutId id="2147483700" r:id="rId36"/>
    <p:sldLayoutId id="2147483701" r:id="rId3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72" userDrawn="1">
          <p15:clr>
            <a:srgbClr val="F26B43"/>
          </p15:clr>
        </p15:guide>
        <p15:guide id="2" pos="5706" userDrawn="1">
          <p15:clr>
            <a:srgbClr val="F26B43"/>
          </p15:clr>
        </p15:guide>
        <p15:guide id="3" orient="horz" pos="4248" userDrawn="1">
          <p15:clr>
            <a:srgbClr val="F26B43"/>
          </p15:clr>
        </p15:guide>
        <p15:guide id="4" pos="108" userDrawn="1">
          <p15:clr>
            <a:srgbClr val="F26B43"/>
          </p15:clr>
        </p15:guide>
        <p15:guide id="5" orient="horz" pos="144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pos="5004" userDrawn="1">
          <p15:clr>
            <a:srgbClr val="F26B43"/>
          </p15:clr>
        </p15:guide>
        <p15:guide id="9" orient="horz" pos="4032" userDrawn="1">
          <p15:clr>
            <a:srgbClr val="F26B43"/>
          </p15:clr>
        </p15:guide>
        <p15:guide id="10" orient="horz" pos="37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2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2AE9C43E-34E2-45AD-9737-FA63BF5384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7442" y="6031149"/>
            <a:ext cx="1132121" cy="687871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4A3F4E4-2DCF-45F0-BF2B-E7875F24E9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319" y="1865850"/>
            <a:ext cx="6780179" cy="1844045"/>
          </a:xfrm>
        </p:spPr>
        <p:txBody>
          <a:bodyPr>
            <a:normAutofit/>
          </a:bodyPr>
          <a:lstStyle/>
          <a:p>
            <a:r>
              <a:rPr lang="en-US" sz="3600" dirty="0"/>
              <a:t>Fairport Harbor Exempted Village Schools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768D87E8-6762-400B-9C59-861F31315C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41502" y="3764604"/>
            <a:ext cx="5461001" cy="1002129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70000"/>
              </a:lnSpc>
            </a:pPr>
            <a:r>
              <a:rPr lang="en-US" sz="2600" dirty="0"/>
              <a:t>Community Meeting </a:t>
            </a:r>
          </a:p>
          <a:p>
            <a:pPr>
              <a:lnSpc>
                <a:spcPct val="170000"/>
              </a:lnSpc>
            </a:pPr>
            <a:r>
              <a:rPr lang="en-US" dirty="0"/>
              <a:t>October 9, 2018</a:t>
            </a:r>
          </a:p>
        </p:txBody>
      </p:sp>
      <p:pic>
        <p:nvPicPr>
          <p:cNvPr id="8" name="Picture 2" descr="Fairport Harbor Exempted Village School District">
            <a:extLst>
              <a:ext uri="{FF2B5EF4-FFF2-40B4-BE49-F238E27FC236}">
                <a16:creationId xmlns:a16="http://schemas.microsoft.com/office/drawing/2014/main" id="{398AE890-6664-4D9F-9E08-CD7393BC3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05" y="211032"/>
            <a:ext cx="1288330" cy="128833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651265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53B55-9A8E-4D10-A596-9E6124C52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29" y="350521"/>
            <a:ext cx="7658100" cy="502919"/>
          </a:xfrm>
        </p:spPr>
        <p:txBody>
          <a:bodyPr>
            <a:normAutofit/>
          </a:bodyPr>
          <a:lstStyle/>
          <a:p>
            <a:r>
              <a:rPr lang="en-US" sz="2800" dirty="0"/>
              <a:t>Background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84D8892-9DB3-48C2-80EB-DCB4282204CC}"/>
              </a:ext>
            </a:extLst>
          </p:cNvPr>
          <p:cNvSpPr txBox="1"/>
          <p:nvPr/>
        </p:nvSpPr>
        <p:spPr>
          <a:xfrm>
            <a:off x="284275" y="4381210"/>
            <a:ext cx="8377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OFCC &amp; TDA completed thorough assessments of existing buildings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17C1ED7-890F-45FF-896A-518D689B33A3}"/>
              </a:ext>
            </a:extLst>
          </p:cNvPr>
          <p:cNvSpPr txBox="1"/>
          <p:nvPr/>
        </p:nvSpPr>
        <p:spPr>
          <a:xfrm>
            <a:off x="284275" y="3156944"/>
            <a:ext cx="8377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TDA was hired in February 2018 to provide Pre-Bond Services</a:t>
            </a:r>
            <a:endParaRPr lang="en-US" sz="2400" dirty="0">
              <a:latin typeface="Franklin Gothic Book" panose="020B05030201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0EE9B03-91AC-48B9-AA6E-0366D440DE89}"/>
              </a:ext>
            </a:extLst>
          </p:cNvPr>
          <p:cNvSpPr txBox="1"/>
          <p:nvPr/>
        </p:nvSpPr>
        <p:spPr>
          <a:xfrm>
            <a:off x="383127" y="1797443"/>
            <a:ext cx="8377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FHEVSD working with Ohio Facilities Construction Commission (OFCC) – 92% contribution</a:t>
            </a:r>
          </a:p>
        </p:txBody>
      </p:sp>
    </p:spTree>
    <p:extLst>
      <p:ext uri="{BB962C8B-B14F-4D97-AF65-F5344CB8AC3E}">
        <p14:creationId xmlns:p14="http://schemas.microsoft.com/office/powerpoint/2010/main" val="318266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E360B-68BD-40B9-91D7-3C536068B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73" y="388857"/>
            <a:ext cx="7658100" cy="952499"/>
          </a:xfrm>
        </p:spPr>
        <p:txBody>
          <a:bodyPr/>
          <a:lstStyle/>
          <a:p>
            <a:r>
              <a:rPr lang="en-US" dirty="0"/>
              <a:t>Background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C48ADA6-E4DB-4718-A865-741AA6E8BC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715806"/>
              </p:ext>
            </p:extLst>
          </p:nvPr>
        </p:nvGraphicFramePr>
        <p:xfrm>
          <a:off x="1388293" y="2028582"/>
          <a:ext cx="6633917" cy="2800835"/>
        </p:xfrm>
        <a:graphic>
          <a:graphicData uri="http://schemas.openxmlformats.org/drawingml/2006/table">
            <a:tbl>
              <a:tblPr/>
              <a:tblGrid>
                <a:gridCol w="1872376">
                  <a:extLst>
                    <a:ext uri="{9D8B030D-6E8A-4147-A177-3AD203B41FA5}">
                      <a16:colId xmlns:a16="http://schemas.microsoft.com/office/drawing/2014/main" val="3230432428"/>
                    </a:ext>
                  </a:extLst>
                </a:gridCol>
                <a:gridCol w="2827166">
                  <a:extLst>
                    <a:ext uri="{9D8B030D-6E8A-4147-A177-3AD203B41FA5}">
                      <a16:colId xmlns:a16="http://schemas.microsoft.com/office/drawing/2014/main" val="4144895571"/>
                    </a:ext>
                  </a:extLst>
                </a:gridCol>
                <a:gridCol w="1934375">
                  <a:extLst>
                    <a:ext uri="{9D8B030D-6E8A-4147-A177-3AD203B41FA5}">
                      <a16:colId xmlns:a16="http://schemas.microsoft.com/office/drawing/2014/main" val="3676663956"/>
                    </a:ext>
                  </a:extLst>
                </a:gridCol>
              </a:tblGrid>
              <a:tr h="4359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School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2018 Assessment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Renovation / Rebuild Percentage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3898876"/>
                  </a:ext>
                </a:extLst>
              </a:tr>
              <a:tr h="3487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308634"/>
                  </a:ext>
                </a:extLst>
              </a:tr>
              <a:tr h="6312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McKinley 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        $8,647,779.71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79%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7006713"/>
                  </a:ext>
                </a:extLst>
              </a:tr>
              <a:tr h="6312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Fairport Harding Jr/Sr HS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     $19,615,106.08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80%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0098118"/>
                  </a:ext>
                </a:extLst>
              </a:tr>
              <a:tr h="6312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Renovation Cost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$28,262,885.79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8788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3051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53B55-9A8E-4D10-A596-9E6124C52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29" y="350521"/>
            <a:ext cx="7658100" cy="502919"/>
          </a:xfrm>
        </p:spPr>
        <p:txBody>
          <a:bodyPr>
            <a:normAutofit/>
          </a:bodyPr>
          <a:lstStyle/>
          <a:p>
            <a:r>
              <a:rPr lang="en-US" sz="2800" dirty="0"/>
              <a:t>Master Planning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F689A8-AD8E-4E0F-A6C4-012AEB1B8A2E}"/>
              </a:ext>
            </a:extLst>
          </p:cNvPr>
          <p:cNvSpPr txBox="1"/>
          <p:nvPr/>
        </p:nvSpPr>
        <p:spPr>
          <a:xfrm>
            <a:off x="381000" y="3193481"/>
            <a:ext cx="8377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Options:  OFCC new unwritten policy on funding for small districts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7FB3DA-AC67-4A37-A871-4080BE609413}"/>
              </a:ext>
            </a:extLst>
          </p:cNvPr>
          <p:cNvSpPr txBox="1"/>
          <p:nvPr/>
        </p:nvSpPr>
        <p:spPr>
          <a:xfrm>
            <a:off x="381000" y="4270875"/>
            <a:ext cx="8377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Timeline: District funding now has more demand than resources – impacts FHEVSD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94FE5A-515F-4C34-8BD4-8DE0CA40BC75}"/>
              </a:ext>
            </a:extLst>
          </p:cNvPr>
          <p:cNvSpPr txBox="1"/>
          <p:nvPr/>
        </p:nvSpPr>
        <p:spPr>
          <a:xfrm>
            <a:off x="495692" y="1399570"/>
            <a:ext cx="8377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District /TDA/OFCC exploring new building master plan options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E2B8B9-A517-4589-A48E-43FB1E68FF2B}"/>
              </a:ext>
            </a:extLst>
          </p:cNvPr>
          <p:cNvSpPr txBox="1"/>
          <p:nvPr/>
        </p:nvSpPr>
        <p:spPr>
          <a:xfrm>
            <a:off x="269448" y="2484309"/>
            <a:ext cx="83777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Challenges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1E774E-23D6-4EC4-90A6-24D97E78FAC8}"/>
              </a:ext>
            </a:extLst>
          </p:cNvPr>
          <p:cNvSpPr txBox="1"/>
          <p:nvPr/>
        </p:nvSpPr>
        <p:spPr>
          <a:xfrm>
            <a:off x="381000" y="5383814"/>
            <a:ext cx="8377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Land: District-Owned site options limited</a:t>
            </a:r>
          </a:p>
        </p:txBody>
      </p:sp>
    </p:spTree>
    <p:extLst>
      <p:ext uri="{BB962C8B-B14F-4D97-AF65-F5344CB8AC3E}">
        <p14:creationId xmlns:p14="http://schemas.microsoft.com/office/powerpoint/2010/main" val="775580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E360B-68BD-40B9-91D7-3C536068B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73" y="388857"/>
            <a:ext cx="7658100" cy="952499"/>
          </a:xfrm>
        </p:spPr>
        <p:txBody>
          <a:bodyPr/>
          <a:lstStyle/>
          <a:p>
            <a:r>
              <a:rPr lang="en-US" dirty="0"/>
              <a:t>Master Plan Option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08D401-29AE-4F4B-8167-9C18EE5EB2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26" b="18813"/>
          <a:stretch/>
        </p:blipFill>
        <p:spPr>
          <a:xfrm>
            <a:off x="0" y="1993768"/>
            <a:ext cx="914400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792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E360B-68BD-40B9-91D7-3C536068B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73" y="388857"/>
            <a:ext cx="7658100" cy="952499"/>
          </a:xfrm>
        </p:spPr>
        <p:txBody>
          <a:bodyPr/>
          <a:lstStyle/>
          <a:p>
            <a:r>
              <a:rPr lang="en-US" dirty="0"/>
              <a:t>Master Plan Option 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37DA86E-F4DF-4DE5-8885-99C6C6C65B79}"/>
              </a:ext>
            </a:extLst>
          </p:cNvPr>
          <p:cNvGrpSpPr/>
          <p:nvPr/>
        </p:nvGrpSpPr>
        <p:grpSpPr>
          <a:xfrm>
            <a:off x="493124" y="78234"/>
            <a:ext cx="8650876" cy="6051034"/>
            <a:chOff x="493124" y="78234"/>
            <a:chExt cx="8650876" cy="605103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DA4CF2C-9C50-42C2-9848-4B7C877522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68" t="7617" r="68233" b="43562"/>
            <a:stretch/>
          </p:blipFill>
          <p:spPr>
            <a:xfrm>
              <a:off x="493124" y="1509583"/>
              <a:ext cx="3440799" cy="4619685"/>
            </a:xfrm>
            <a:prstGeom prst="rect">
              <a:avLst/>
            </a:prstGeom>
            <a:noFill/>
            <a:ln w="25400">
              <a:solidFill>
                <a:srgbClr val="007392"/>
              </a:solidFill>
            </a:ln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FEED3EF-0613-4C96-91B8-ABC13A75E7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12" b="3087"/>
            <a:stretch/>
          </p:blipFill>
          <p:spPr>
            <a:xfrm>
              <a:off x="4696524" y="139001"/>
              <a:ext cx="4119077" cy="5990267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1238D59-BBA4-41CD-96C1-536C845958FC}"/>
                </a:ext>
              </a:extLst>
            </p:cNvPr>
            <p:cNvSpPr/>
            <p:nvPr/>
          </p:nvSpPr>
          <p:spPr>
            <a:xfrm>
              <a:off x="6373732" y="78234"/>
              <a:ext cx="2554858" cy="635433"/>
            </a:xfrm>
            <a:prstGeom prst="rect">
              <a:avLst/>
            </a:prstGeom>
            <a:solidFill>
              <a:srgbClr val="ECCF22"/>
            </a:solidFill>
            <a:ln w="38100" cap="flat" cmpd="sng" algn="ctr">
              <a:solidFill>
                <a:sysClr val="window" lastClr="FFFFF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F4EFC43-9835-4437-9E97-4EB78C2D1C19}"/>
                </a:ext>
              </a:extLst>
            </p:cNvPr>
            <p:cNvSpPr txBox="1"/>
            <p:nvPr/>
          </p:nvSpPr>
          <p:spPr>
            <a:xfrm>
              <a:off x="6496953" y="279281"/>
              <a:ext cx="26470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APPROX. COST:  $30M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348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53B55-9A8E-4D10-A596-9E6124C52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29" y="350521"/>
            <a:ext cx="7658100" cy="502919"/>
          </a:xfrm>
        </p:spPr>
        <p:txBody>
          <a:bodyPr>
            <a:normAutofit/>
          </a:bodyPr>
          <a:lstStyle/>
          <a:p>
            <a:r>
              <a:rPr lang="en-US" sz="2800" dirty="0"/>
              <a:t>Master Plan Option 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08C89A-91F1-4BC7-B88A-AB002EFF03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26" b="18813"/>
          <a:stretch/>
        </p:blipFill>
        <p:spPr>
          <a:xfrm>
            <a:off x="6927" y="2286000"/>
            <a:ext cx="914400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12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53B55-9A8E-4D10-A596-9E6124C52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29" y="350521"/>
            <a:ext cx="7658100" cy="502919"/>
          </a:xfrm>
        </p:spPr>
        <p:txBody>
          <a:bodyPr>
            <a:normAutofit/>
          </a:bodyPr>
          <a:lstStyle/>
          <a:p>
            <a:r>
              <a:rPr lang="en-US" sz="2800" dirty="0"/>
              <a:t>Master Plan Option 2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8D8EA00-F69D-4AF4-9250-5790D5830BE0}"/>
              </a:ext>
            </a:extLst>
          </p:cNvPr>
          <p:cNvGrpSpPr/>
          <p:nvPr/>
        </p:nvGrpSpPr>
        <p:grpSpPr>
          <a:xfrm>
            <a:off x="606107" y="381000"/>
            <a:ext cx="8159851" cy="5688832"/>
            <a:chOff x="624871" y="381000"/>
            <a:chExt cx="8159851" cy="568883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0A78ADA-1233-4A27-AECE-498197DCD3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7" t="5033" r="3637" b="13619"/>
            <a:stretch/>
          </p:blipFill>
          <p:spPr>
            <a:xfrm>
              <a:off x="4572000" y="381000"/>
              <a:ext cx="4142876" cy="5528578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5BA0C22-F191-474B-86AE-6FB540FD8D91}"/>
                </a:ext>
              </a:extLst>
            </p:cNvPr>
            <p:cNvGrpSpPr/>
            <p:nvPr/>
          </p:nvGrpSpPr>
          <p:grpSpPr>
            <a:xfrm>
              <a:off x="6126280" y="381000"/>
              <a:ext cx="2658442" cy="635433"/>
              <a:chOff x="5962915" y="2971799"/>
              <a:chExt cx="2658442" cy="635433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CDF8CB6-1E7B-4648-91B4-7AD420B06891}"/>
                  </a:ext>
                </a:extLst>
              </p:cNvPr>
              <p:cNvSpPr/>
              <p:nvPr/>
            </p:nvSpPr>
            <p:spPr>
              <a:xfrm>
                <a:off x="5962915" y="2971799"/>
                <a:ext cx="2554858" cy="635433"/>
              </a:xfrm>
              <a:prstGeom prst="rect">
                <a:avLst/>
              </a:prstGeom>
              <a:solidFill>
                <a:srgbClr val="ECCF22"/>
              </a:solidFill>
              <a:ln w="381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27AFF44-231D-4155-9E33-4148184B629C}"/>
                  </a:ext>
                </a:extLst>
              </p:cNvPr>
              <p:cNvSpPr/>
              <p:nvPr/>
            </p:nvSpPr>
            <p:spPr>
              <a:xfrm>
                <a:off x="5962915" y="2971800"/>
                <a:ext cx="2554858" cy="635432"/>
              </a:xfrm>
              <a:prstGeom prst="rect">
                <a:avLst/>
              </a:prstGeom>
              <a:noFill/>
              <a:ln w="38100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1C8C5B5-A540-4893-90E7-1BB78915D7F0}"/>
                  </a:ext>
                </a:extLst>
              </p:cNvPr>
              <p:cNvSpPr txBox="1"/>
              <p:nvPr/>
            </p:nvSpPr>
            <p:spPr>
              <a:xfrm>
                <a:off x="5974310" y="3156788"/>
                <a:ext cx="264704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APPROX. COST:  $32.7M</a:t>
                </a: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1C28AAF-07A4-4AAF-801C-0A851947DD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546" t="5511" r="37121" b="44444"/>
            <a:stretch/>
          </p:blipFill>
          <p:spPr>
            <a:xfrm>
              <a:off x="624871" y="1490440"/>
              <a:ext cx="3355172" cy="4579392"/>
            </a:xfrm>
            <a:prstGeom prst="rect">
              <a:avLst/>
            </a:prstGeom>
            <a:ln w="25400">
              <a:solidFill>
                <a:srgbClr val="00206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64531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608C89A-91F1-4BC7-B88A-AB002EFF03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26" b="18813"/>
          <a:stretch/>
        </p:blipFill>
        <p:spPr>
          <a:xfrm>
            <a:off x="6927" y="2286000"/>
            <a:ext cx="9144000" cy="35814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4D57A1F-36A8-4C71-ABF9-B3EDC6D754C4}"/>
              </a:ext>
            </a:extLst>
          </p:cNvPr>
          <p:cNvSpPr/>
          <p:nvPr/>
        </p:nvSpPr>
        <p:spPr>
          <a:xfrm>
            <a:off x="-2500" y="0"/>
            <a:ext cx="9144000" cy="117835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653B55-9A8E-4D10-A596-9E6124C52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29" y="350521"/>
            <a:ext cx="7658100" cy="502919"/>
          </a:xfrm>
        </p:spPr>
        <p:txBody>
          <a:bodyPr>
            <a:normAutofit/>
          </a:bodyPr>
          <a:lstStyle/>
          <a:p>
            <a:r>
              <a:rPr lang="en-US" sz="2800" dirty="0"/>
              <a:t>Master Plan Option 3</a:t>
            </a:r>
          </a:p>
        </p:txBody>
      </p:sp>
    </p:spTree>
    <p:extLst>
      <p:ext uri="{BB962C8B-B14F-4D97-AF65-F5344CB8AC3E}">
        <p14:creationId xmlns:p14="http://schemas.microsoft.com/office/powerpoint/2010/main" val="149862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4D57A1F-36A8-4C71-ABF9-B3EDC6D754C4}"/>
              </a:ext>
            </a:extLst>
          </p:cNvPr>
          <p:cNvSpPr/>
          <p:nvPr/>
        </p:nvSpPr>
        <p:spPr>
          <a:xfrm>
            <a:off x="-2500" y="0"/>
            <a:ext cx="9144000" cy="117835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653B55-9A8E-4D10-A596-9E6124C52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29" y="350521"/>
            <a:ext cx="7658100" cy="502919"/>
          </a:xfrm>
        </p:spPr>
        <p:txBody>
          <a:bodyPr>
            <a:normAutofit/>
          </a:bodyPr>
          <a:lstStyle/>
          <a:p>
            <a:r>
              <a:rPr lang="en-US" sz="2800" dirty="0"/>
              <a:t>Master Plan Option 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BE6D2C-73B6-428C-837A-AE1102424B8B}"/>
              </a:ext>
            </a:extLst>
          </p:cNvPr>
          <p:cNvSpPr/>
          <p:nvPr/>
        </p:nvSpPr>
        <p:spPr>
          <a:xfrm>
            <a:off x="6146233" y="381001"/>
            <a:ext cx="2554858" cy="635432"/>
          </a:xfrm>
          <a:prstGeom prst="rect">
            <a:avLst/>
          </a:prstGeom>
          <a:noFill/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5D92E3D-87F0-4B0E-8E5B-02BE3FC0056E}"/>
              </a:ext>
            </a:extLst>
          </p:cNvPr>
          <p:cNvGrpSpPr/>
          <p:nvPr/>
        </p:nvGrpSpPr>
        <p:grpSpPr>
          <a:xfrm>
            <a:off x="743146" y="370251"/>
            <a:ext cx="8135577" cy="5913615"/>
            <a:chOff x="743146" y="370251"/>
            <a:chExt cx="8135577" cy="591361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DADA5B3-2E53-4567-8147-6112D71BE0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455" t="5510" r="6157" b="43333"/>
            <a:stretch/>
          </p:blipFill>
          <p:spPr>
            <a:xfrm>
              <a:off x="743146" y="1528872"/>
              <a:ext cx="3414672" cy="4754994"/>
            </a:xfrm>
            <a:prstGeom prst="rect">
              <a:avLst/>
            </a:prstGeom>
            <a:ln w="28575">
              <a:solidFill>
                <a:srgbClr val="5F883B"/>
              </a:solidFill>
            </a:ln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5556BEB-0D9D-46B3-8662-A2318025F1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" t="5033" r="3637" b="14658"/>
            <a:stretch/>
          </p:blipFill>
          <p:spPr>
            <a:xfrm>
              <a:off x="4648423" y="392728"/>
              <a:ext cx="4038377" cy="5451891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AE0E378-FDFD-4F5E-AEF8-693F42C9A302}"/>
                </a:ext>
              </a:extLst>
            </p:cNvPr>
            <p:cNvSpPr/>
            <p:nvPr/>
          </p:nvSpPr>
          <p:spPr>
            <a:xfrm>
              <a:off x="6146233" y="370251"/>
              <a:ext cx="2554858" cy="635433"/>
            </a:xfrm>
            <a:prstGeom prst="rect">
              <a:avLst/>
            </a:prstGeom>
            <a:solidFill>
              <a:srgbClr val="ECCF22"/>
            </a:solidFill>
            <a:ln w="38100" cap="flat" cmpd="sng" algn="ctr">
              <a:solidFill>
                <a:sysClr val="window" lastClr="FFFFF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7ED9400-B914-4069-A656-F59A19DF51EE}"/>
                </a:ext>
              </a:extLst>
            </p:cNvPr>
            <p:cNvSpPr txBox="1"/>
            <p:nvPr/>
          </p:nvSpPr>
          <p:spPr>
            <a:xfrm>
              <a:off x="6231676" y="529440"/>
              <a:ext cx="26470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APPROX. COST:  $30M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384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53B55-9A8E-4D10-A596-9E6124C52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29" y="350521"/>
            <a:ext cx="7658100" cy="502919"/>
          </a:xfrm>
        </p:spPr>
        <p:txBody>
          <a:bodyPr>
            <a:normAutofit/>
          </a:bodyPr>
          <a:lstStyle/>
          <a:p>
            <a:r>
              <a:rPr lang="en-US" sz="2800" dirty="0"/>
              <a:t>Exploring LFI’s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08C89A-91F1-4BC7-B88A-AB002EFF03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26" b="18813"/>
          <a:stretch/>
        </p:blipFill>
        <p:spPr>
          <a:xfrm>
            <a:off x="6927" y="2286000"/>
            <a:ext cx="914400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904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53B55-9A8E-4D10-A596-9E6124C52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29" y="350521"/>
            <a:ext cx="7658100" cy="502919"/>
          </a:xfrm>
        </p:spPr>
        <p:txBody>
          <a:bodyPr>
            <a:normAutofit/>
          </a:bodyPr>
          <a:lstStyle/>
          <a:p>
            <a:r>
              <a:rPr lang="en-US" sz="2800" dirty="0"/>
              <a:t>Exploring LFI’s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914342-0A7E-48A2-990D-6ADEFA096D8A}"/>
              </a:ext>
            </a:extLst>
          </p:cNvPr>
          <p:cNvSpPr txBox="1"/>
          <p:nvPr/>
        </p:nvSpPr>
        <p:spPr>
          <a:xfrm>
            <a:off x="418314" y="1170968"/>
            <a:ext cx="8347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Franklin Gothic Demi" panose="020B0703020102020204" pitchFamily="34" charset="0"/>
              </a:rPr>
              <a:t>Board of Education LFI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48BC6E-D94F-4145-A500-D8A2D33F00FF}"/>
              </a:ext>
            </a:extLst>
          </p:cNvPr>
          <p:cNvSpPr/>
          <p:nvPr/>
        </p:nvSpPr>
        <p:spPr>
          <a:xfrm>
            <a:off x="1964093" y="1968835"/>
            <a:ext cx="5215814" cy="40541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737878-0EB1-46C1-8D69-13B600FDC4B4}"/>
              </a:ext>
            </a:extLst>
          </p:cNvPr>
          <p:cNvSpPr txBox="1"/>
          <p:nvPr/>
        </p:nvSpPr>
        <p:spPr>
          <a:xfrm>
            <a:off x="2345093" y="2195833"/>
            <a:ext cx="4469766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SPACE NEEDS:</a:t>
            </a:r>
          </a:p>
          <a:p>
            <a:pPr algn="ctr"/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Reception / Secretary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Superintendent Office w/meeting space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IEP meeting Space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District Technology Personnel office/work space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Total New SF =                                       1,620 SF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Existing SF @ Harding =                        1,597 SF             </a:t>
            </a:r>
          </a:p>
          <a:p>
            <a:pPr lvl="1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7F8A7B5-D126-4FBA-8C30-91CDF2C184AF}"/>
              </a:ext>
            </a:extLst>
          </p:cNvPr>
          <p:cNvGrpSpPr/>
          <p:nvPr/>
        </p:nvGrpSpPr>
        <p:grpSpPr>
          <a:xfrm>
            <a:off x="5890447" y="5181104"/>
            <a:ext cx="2660031" cy="635433"/>
            <a:chOff x="7759416" y="2209800"/>
            <a:chExt cx="2660031" cy="63543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DE1D65D-C898-4D6E-8E24-A1EFF83E3640}"/>
                </a:ext>
              </a:extLst>
            </p:cNvPr>
            <p:cNvSpPr/>
            <p:nvPr/>
          </p:nvSpPr>
          <p:spPr>
            <a:xfrm>
              <a:off x="7759416" y="2209800"/>
              <a:ext cx="2554858" cy="635433"/>
            </a:xfrm>
            <a:prstGeom prst="rect">
              <a:avLst/>
            </a:prstGeom>
            <a:solidFill>
              <a:srgbClr val="ECCF22"/>
            </a:solidFill>
            <a:ln w="38100" cap="flat" cmpd="sng" algn="ctr">
              <a:solidFill>
                <a:sysClr val="window" lastClr="FFFFF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63205F0-9F90-41EA-BEDC-2F75E7F3E04F}"/>
                </a:ext>
              </a:extLst>
            </p:cNvPr>
            <p:cNvSpPr/>
            <p:nvPr/>
          </p:nvSpPr>
          <p:spPr>
            <a:xfrm>
              <a:off x="7759416" y="2209801"/>
              <a:ext cx="2554858" cy="635432"/>
            </a:xfrm>
            <a:prstGeom prst="rect">
              <a:avLst/>
            </a:prstGeom>
            <a:noFill/>
            <a:ln w="38100" cap="flat" cmpd="sng" algn="ctr">
              <a:solidFill>
                <a:sysClr val="window" lastClr="FFFFF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1C5AD36-8E2B-4603-8B5D-7451592A2A77}"/>
                </a:ext>
              </a:extLst>
            </p:cNvPr>
            <p:cNvSpPr txBox="1"/>
            <p:nvPr/>
          </p:nvSpPr>
          <p:spPr>
            <a:xfrm>
              <a:off x="7772400" y="2394789"/>
              <a:ext cx="26470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APPROX. COST:  $405K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2456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8" descr="Image result for people walking in trail footprints">
            <a:extLst>
              <a:ext uri="{FF2B5EF4-FFF2-40B4-BE49-F238E27FC236}">
                <a16:creationId xmlns:a16="http://schemas.microsoft.com/office/drawing/2014/main" id="{0DE4E3A6-7532-47EB-BFCA-30F8B19E3D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104900"/>
            <a:ext cx="9144000" cy="4671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653B55-9A8E-4D10-A596-9E6124C52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29" y="350521"/>
            <a:ext cx="8812974" cy="502919"/>
          </a:xfrm>
        </p:spPr>
        <p:txBody>
          <a:bodyPr>
            <a:noAutofit/>
          </a:bodyPr>
          <a:lstStyle/>
          <a:p>
            <a:r>
              <a:rPr lang="en-US" dirty="0"/>
              <a:t>Next Steps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43041D-709D-4950-817F-93EC34E7DF20}"/>
              </a:ext>
            </a:extLst>
          </p:cNvPr>
          <p:cNvSpPr txBox="1"/>
          <p:nvPr/>
        </p:nvSpPr>
        <p:spPr>
          <a:xfrm>
            <a:off x="383127" y="1985404"/>
            <a:ext cx="8377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Explore New Land Purchase Opportunities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4C537F-B0B1-4A22-A3FB-4650090FA6AC}"/>
              </a:ext>
            </a:extLst>
          </p:cNvPr>
          <p:cNvSpPr txBox="1"/>
          <p:nvPr/>
        </p:nvSpPr>
        <p:spPr>
          <a:xfrm>
            <a:off x="383127" y="2976183"/>
            <a:ext cx="8377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Continue meeting with OFCC on progress / status towards funding date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4C99BB-E2D7-4D5C-AA74-19A97330831F}"/>
              </a:ext>
            </a:extLst>
          </p:cNvPr>
          <p:cNvSpPr txBox="1"/>
          <p:nvPr/>
        </p:nvSpPr>
        <p:spPr>
          <a:xfrm>
            <a:off x="370346" y="4345219"/>
            <a:ext cx="8377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Engage the community in progress and planning process</a:t>
            </a:r>
          </a:p>
        </p:txBody>
      </p:sp>
    </p:spTree>
    <p:extLst>
      <p:ext uri="{BB962C8B-B14F-4D97-AF65-F5344CB8AC3E}">
        <p14:creationId xmlns:p14="http://schemas.microsoft.com/office/powerpoint/2010/main" val="3246698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people posing for the camera&#10;&#10;Description generated with very high confidence">
            <a:extLst>
              <a:ext uri="{FF2B5EF4-FFF2-40B4-BE49-F238E27FC236}">
                <a16:creationId xmlns:a16="http://schemas.microsoft.com/office/drawing/2014/main" id="{B9262E37-D52E-465C-AA42-CBCF687508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" r="8500"/>
          <a:stretch/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56CFF3-B2E0-443E-9CDA-99E1552652D3}"/>
              </a:ext>
            </a:extLst>
          </p:cNvPr>
          <p:cNvSpPr/>
          <p:nvPr/>
        </p:nvSpPr>
        <p:spPr>
          <a:xfrm>
            <a:off x="-1" y="0"/>
            <a:ext cx="9143999" cy="6860858"/>
          </a:xfrm>
          <a:prstGeom prst="rect">
            <a:avLst/>
          </a:prstGeom>
          <a:solidFill>
            <a:srgbClr val="2A2968">
              <a:alpha val="50196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EA376D1-C37D-4213-81AD-A7F9E0F2DE4D}"/>
              </a:ext>
            </a:extLst>
          </p:cNvPr>
          <p:cNvSpPr txBox="1">
            <a:spLocks/>
          </p:cNvSpPr>
          <p:nvPr/>
        </p:nvSpPr>
        <p:spPr>
          <a:xfrm>
            <a:off x="742949" y="2463288"/>
            <a:ext cx="7658100" cy="95249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solidFill>
                  <a:schemeClr val="bg1"/>
                </a:solidFill>
              </a:rPr>
              <a:t>Q &amp; A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</a:rPr>
              <a:t>Thank You!</a:t>
            </a:r>
          </a:p>
        </p:txBody>
      </p:sp>
      <p:pic>
        <p:nvPicPr>
          <p:cNvPr id="5" name="Picture 4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D21485B4-19F0-457B-ADD9-4BA4C08764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3176" y="5781463"/>
            <a:ext cx="1446360" cy="87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261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2018 TDA Brand Colors">
      <a:dk1>
        <a:srgbClr val="000000"/>
      </a:dk1>
      <a:lt1>
        <a:srgbClr val="FFFFFF"/>
      </a:lt1>
      <a:dk2>
        <a:srgbClr val="2A2968"/>
      </a:dk2>
      <a:lt2>
        <a:srgbClr val="FFFFFF"/>
      </a:lt2>
      <a:accent1>
        <a:srgbClr val="2A2968"/>
      </a:accent1>
      <a:accent2>
        <a:srgbClr val="007392"/>
      </a:accent2>
      <a:accent3>
        <a:srgbClr val="7EC4CD"/>
      </a:accent3>
      <a:accent4>
        <a:srgbClr val="5F883B"/>
      </a:accent4>
      <a:accent5>
        <a:srgbClr val="575655"/>
      </a:accent5>
      <a:accent6>
        <a:srgbClr val="000000"/>
      </a:accent6>
      <a:hlink>
        <a:srgbClr val="0563C1"/>
      </a:hlink>
      <a:folHlink>
        <a:srgbClr val="954F72"/>
      </a:folHlink>
    </a:clrScheme>
    <a:fontScheme name="Custom 1">
      <a:majorFont>
        <a:latin typeface="Poppins SemiBold"/>
        <a:ea typeface=""/>
        <a:cs typeface=""/>
      </a:majorFont>
      <a:minorFont>
        <a:latin typeface="Poppi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1696</TotalTime>
  <Words>278</Words>
  <Application>Microsoft Office PowerPoint</Application>
  <PresentationFormat>On-screen Show (4:3)</PresentationFormat>
  <Paragraphs>78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Poppins</vt:lpstr>
      <vt:lpstr>Poppins Medium</vt:lpstr>
      <vt:lpstr>Poppins SemiBold</vt:lpstr>
      <vt:lpstr>Franklin Gothic Book</vt:lpstr>
      <vt:lpstr>Arial</vt:lpstr>
      <vt:lpstr>Calibri</vt:lpstr>
      <vt:lpstr>Quattrocento Roman</vt:lpstr>
      <vt:lpstr>Franklin Gothic Demi</vt:lpstr>
      <vt:lpstr>Office Theme</vt:lpstr>
      <vt:lpstr>Fairport Harbor Exempted Village Schools</vt:lpstr>
      <vt:lpstr>Background</vt:lpstr>
      <vt:lpstr>Background</vt:lpstr>
      <vt:lpstr>Master Planning</vt:lpstr>
      <vt:lpstr>Master Plan Option 1</vt:lpstr>
      <vt:lpstr>Master Plan Option 1</vt:lpstr>
      <vt:lpstr>Master Plan Option 2</vt:lpstr>
      <vt:lpstr>Master Plan Option 2</vt:lpstr>
      <vt:lpstr>Master Plan Option 3</vt:lpstr>
      <vt:lpstr>Master Plan Option 3</vt:lpstr>
      <vt:lpstr>Exploring LFI’s</vt:lpstr>
      <vt:lpstr>Exploring LFI’s</vt:lpstr>
      <vt:lpstr>Next Steps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Brecksville-Broadview Hts City Schools</dc:title>
  <dc:creator>Chris Smith</dc:creator>
  <cp:lastModifiedBy>Cheryl Fisher</cp:lastModifiedBy>
  <cp:revision>106</cp:revision>
  <cp:lastPrinted>2018-09-12T18:08:25Z</cp:lastPrinted>
  <dcterms:created xsi:type="dcterms:W3CDTF">2018-08-22T13:55:33Z</dcterms:created>
  <dcterms:modified xsi:type="dcterms:W3CDTF">2018-10-09T12:46:06Z</dcterms:modified>
</cp:coreProperties>
</file>