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8" r:id="rId1"/>
    <p:sldMasterId id="2147483756" r:id="rId2"/>
  </p:sldMasterIdLst>
  <p:notesMasterIdLst>
    <p:notesMasterId r:id="rId24"/>
  </p:notesMasterIdLst>
  <p:handoutMasterIdLst>
    <p:handoutMasterId r:id="rId25"/>
  </p:handoutMasterIdLst>
  <p:sldIdLst>
    <p:sldId id="333" r:id="rId3"/>
    <p:sldId id="599" r:id="rId4"/>
    <p:sldId id="461" r:id="rId5"/>
    <p:sldId id="639" r:id="rId6"/>
    <p:sldId id="523" r:id="rId7"/>
    <p:sldId id="579" r:id="rId8"/>
    <p:sldId id="535" r:id="rId9"/>
    <p:sldId id="633" r:id="rId10"/>
    <p:sldId id="611" r:id="rId11"/>
    <p:sldId id="623" r:id="rId12"/>
    <p:sldId id="632" r:id="rId13"/>
    <p:sldId id="637" r:id="rId14"/>
    <p:sldId id="640" r:id="rId15"/>
    <p:sldId id="642" r:id="rId16"/>
    <p:sldId id="643" r:id="rId17"/>
    <p:sldId id="644" r:id="rId18"/>
    <p:sldId id="645" r:id="rId19"/>
    <p:sldId id="646" r:id="rId20"/>
    <p:sldId id="647" r:id="rId21"/>
    <p:sldId id="648" r:id="rId22"/>
    <p:sldId id="649" r:id="rId23"/>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3168">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0A2D"/>
    <a:srgbClr val="FFFF99"/>
    <a:srgbClr val="E5E87A"/>
    <a:srgbClr val="000000"/>
    <a:srgbClr val="008000"/>
    <a:srgbClr val="0D1969"/>
    <a:srgbClr val="1561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7941" autoAdjust="0"/>
    <p:restoredTop sz="85659" autoAdjust="0"/>
  </p:normalViewPr>
  <p:slideViewPr>
    <p:cSldViewPr>
      <p:cViewPr varScale="1">
        <p:scale>
          <a:sx n="89" d="100"/>
          <a:sy n="89" d="100"/>
        </p:scale>
        <p:origin x="-1114" y="-67"/>
      </p:cViewPr>
      <p:guideLst>
        <p:guide orient="horz" pos="2160"/>
        <p:guide pos="3168"/>
      </p:guideLst>
    </p:cSldViewPr>
  </p:slideViewPr>
  <p:outlineViewPr>
    <p:cViewPr>
      <p:scale>
        <a:sx n="33" d="100"/>
        <a:sy n="33" d="100"/>
      </p:scale>
      <p:origin x="48" y="14894"/>
    </p:cViewPr>
  </p:outlineViewPr>
  <p:notesTextViewPr>
    <p:cViewPr>
      <p:scale>
        <a:sx n="100" d="100"/>
        <a:sy n="100" d="100"/>
      </p:scale>
      <p:origin x="0" y="0"/>
    </p:cViewPr>
  </p:notesTextViewPr>
  <p:sorterViewPr>
    <p:cViewPr>
      <p:scale>
        <a:sx n="90" d="100"/>
        <a:sy n="90" d="100"/>
      </p:scale>
      <p:origin x="0" y="1680"/>
    </p:cViewPr>
  </p:sorterViewPr>
  <p:notesViewPr>
    <p:cSldViewPr>
      <p:cViewPr>
        <p:scale>
          <a:sx n="80" d="100"/>
          <a:sy n="80" d="100"/>
        </p:scale>
        <p:origin x="-2794" y="74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09-07T16:54:02.367" idx="1">
    <p:pos x="10" y="10"/>
    <p:text>Shared responsibility on S1 and S2.  S3 and S4 teacher primary but evaluator may also have observations.</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B361FB-0C51-4055-B9BE-A03A43D7D806}" type="doc">
      <dgm:prSet loTypeId="urn:microsoft.com/office/officeart/2005/8/layout/hChevron3" loCatId="process" qsTypeId="urn:microsoft.com/office/officeart/2005/8/quickstyle/simple1" qsCatId="simple" csTypeId="urn:microsoft.com/office/officeart/2005/8/colors/accent2_2" csCatId="accent2" phldr="1"/>
      <dgm:spPr/>
      <dgm:t>
        <a:bodyPr/>
        <a:lstStyle/>
        <a:p>
          <a:endParaRPr lang="en-US"/>
        </a:p>
      </dgm:t>
    </dgm:pt>
    <dgm:pt modelId="{8D8BE4F4-D2E2-42AD-A463-3D202865891E}">
      <dgm:prSet phldrT="[Text]"/>
      <dgm:spPr/>
      <dgm:t>
        <a:bodyPr/>
        <a:lstStyle/>
        <a:p>
          <a:r>
            <a:rPr lang="en-US" dirty="0" smtClean="0"/>
            <a:t>Self Assessment</a:t>
          </a:r>
          <a:endParaRPr lang="en-US" dirty="0"/>
        </a:p>
      </dgm:t>
    </dgm:pt>
    <dgm:pt modelId="{D05D2665-3976-469A-A6C7-5E8858051F4C}" type="parTrans" cxnId="{766A88C6-5FDF-4BCA-B688-7DF2C346F1C3}">
      <dgm:prSet/>
      <dgm:spPr/>
      <dgm:t>
        <a:bodyPr/>
        <a:lstStyle/>
        <a:p>
          <a:endParaRPr lang="en-US"/>
        </a:p>
      </dgm:t>
    </dgm:pt>
    <dgm:pt modelId="{9EB34903-5786-4A6D-BFAC-E7833953CA71}" type="sibTrans" cxnId="{766A88C6-5FDF-4BCA-B688-7DF2C346F1C3}">
      <dgm:prSet/>
      <dgm:spPr/>
      <dgm:t>
        <a:bodyPr/>
        <a:lstStyle/>
        <a:p>
          <a:endParaRPr lang="en-US"/>
        </a:p>
      </dgm:t>
    </dgm:pt>
    <dgm:pt modelId="{808655EB-7105-4028-B212-29826FBE63E4}">
      <dgm:prSet phldrT="[Text]"/>
      <dgm:spPr/>
      <dgm:t>
        <a:bodyPr/>
        <a:lstStyle/>
        <a:p>
          <a:r>
            <a:rPr lang="en-US" dirty="0" smtClean="0"/>
            <a:t>Educator Plan Development &amp; Goal Setting		</a:t>
          </a:r>
          <a:endParaRPr lang="en-US" dirty="0"/>
        </a:p>
      </dgm:t>
    </dgm:pt>
    <dgm:pt modelId="{E08E886A-AF37-46BD-9CAB-6B79535504CF}" type="parTrans" cxnId="{E0D2D43C-9D79-44D8-9A34-EDABF23C9895}">
      <dgm:prSet/>
      <dgm:spPr/>
      <dgm:t>
        <a:bodyPr/>
        <a:lstStyle/>
        <a:p>
          <a:endParaRPr lang="en-US"/>
        </a:p>
      </dgm:t>
    </dgm:pt>
    <dgm:pt modelId="{3776268B-4D12-48CC-8637-B9CAB2211FD1}" type="sibTrans" cxnId="{E0D2D43C-9D79-44D8-9A34-EDABF23C9895}">
      <dgm:prSet/>
      <dgm:spPr/>
      <dgm:t>
        <a:bodyPr/>
        <a:lstStyle/>
        <a:p>
          <a:endParaRPr lang="en-US"/>
        </a:p>
      </dgm:t>
    </dgm:pt>
    <dgm:pt modelId="{A6C3EA5E-B3CE-43E9-824D-6C8EA6FA242E}">
      <dgm:prSet phldrT="[Text]"/>
      <dgm:spPr/>
      <dgm:t>
        <a:bodyPr/>
        <a:lstStyle/>
        <a:p>
          <a:r>
            <a:rPr lang="en-US" dirty="0" smtClean="0"/>
            <a:t>Implementation of Plan &amp; Collection of Evidence</a:t>
          </a:r>
          <a:endParaRPr lang="en-US" dirty="0"/>
        </a:p>
      </dgm:t>
    </dgm:pt>
    <dgm:pt modelId="{D437C94E-C2DC-4B9A-8647-ACDD82F1A18C}" type="parTrans" cxnId="{A33329AA-A445-4821-84C0-7EE07F748872}">
      <dgm:prSet/>
      <dgm:spPr/>
      <dgm:t>
        <a:bodyPr/>
        <a:lstStyle/>
        <a:p>
          <a:endParaRPr lang="en-US"/>
        </a:p>
      </dgm:t>
    </dgm:pt>
    <dgm:pt modelId="{58A00673-CE40-4C25-BA82-C5C03F9F0743}" type="sibTrans" cxnId="{A33329AA-A445-4821-84C0-7EE07F748872}">
      <dgm:prSet/>
      <dgm:spPr/>
      <dgm:t>
        <a:bodyPr/>
        <a:lstStyle/>
        <a:p>
          <a:endParaRPr lang="en-US"/>
        </a:p>
      </dgm:t>
    </dgm:pt>
    <dgm:pt modelId="{42B2ACA0-101A-4767-BBC5-17D955A00757}">
      <dgm:prSet phldrT="[Text]"/>
      <dgm:spPr/>
      <dgm:t>
        <a:bodyPr/>
        <a:lstStyle/>
        <a:p>
          <a:r>
            <a:rPr lang="en-US" dirty="0" smtClean="0"/>
            <a:t>Formative Evaluation	</a:t>
          </a:r>
          <a:endParaRPr lang="en-US" dirty="0"/>
        </a:p>
      </dgm:t>
    </dgm:pt>
    <dgm:pt modelId="{A784C7A1-9640-4865-995B-F5897EB2E20F}" type="parTrans" cxnId="{C86EDB0D-8FFE-4D70-B64A-D4946B88A272}">
      <dgm:prSet/>
      <dgm:spPr/>
      <dgm:t>
        <a:bodyPr/>
        <a:lstStyle/>
        <a:p>
          <a:endParaRPr lang="en-US"/>
        </a:p>
      </dgm:t>
    </dgm:pt>
    <dgm:pt modelId="{ABDA04A2-EFFD-4F29-BB58-204A94CF353E}" type="sibTrans" cxnId="{C86EDB0D-8FFE-4D70-B64A-D4946B88A272}">
      <dgm:prSet/>
      <dgm:spPr/>
      <dgm:t>
        <a:bodyPr/>
        <a:lstStyle/>
        <a:p>
          <a:endParaRPr lang="en-US"/>
        </a:p>
      </dgm:t>
    </dgm:pt>
    <dgm:pt modelId="{5CA620DE-B57D-498F-A501-BBF343A4E041}">
      <dgm:prSet phldrT="[Text]"/>
      <dgm:spPr/>
      <dgm:t>
        <a:bodyPr/>
        <a:lstStyle/>
        <a:p>
          <a:r>
            <a:rPr lang="en-US" dirty="0" smtClean="0"/>
            <a:t>Summative Evaluation</a:t>
          </a:r>
          <a:endParaRPr lang="en-US" dirty="0"/>
        </a:p>
      </dgm:t>
    </dgm:pt>
    <dgm:pt modelId="{6581E183-C602-469D-9404-6D4D2B5377D7}" type="parTrans" cxnId="{B78882FD-678D-4896-91C2-3903DB1456B4}">
      <dgm:prSet/>
      <dgm:spPr/>
      <dgm:t>
        <a:bodyPr/>
        <a:lstStyle/>
        <a:p>
          <a:endParaRPr lang="en-US"/>
        </a:p>
      </dgm:t>
    </dgm:pt>
    <dgm:pt modelId="{5C758150-3D70-41DE-9DBB-48587D531F42}" type="sibTrans" cxnId="{B78882FD-678D-4896-91C2-3903DB1456B4}">
      <dgm:prSet/>
      <dgm:spPr/>
      <dgm:t>
        <a:bodyPr/>
        <a:lstStyle/>
        <a:p>
          <a:endParaRPr lang="en-US"/>
        </a:p>
      </dgm:t>
    </dgm:pt>
    <dgm:pt modelId="{FA561C02-7BBF-469B-B641-EA9C8E230D20}" type="pres">
      <dgm:prSet presAssocID="{3EB361FB-0C51-4055-B9BE-A03A43D7D806}" presName="Name0" presStyleCnt="0">
        <dgm:presLayoutVars>
          <dgm:dir/>
          <dgm:resizeHandles val="exact"/>
        </dgm:presLayoutVars>
      </dgm:prSet>
      <dgm:spPr/>
      <dgm:t>
        <a:bodyPr/>
        <a:lstStyle/>
        <a:p>
          <a:endParaRPr lang="en-US"/>
        </a:p>
      </dgm:t>
    </dgm:pt>
    <dgm:pt modelId="{CC8C0162-8386-4BB2-A912-9A7DBC3DC0E0}" type="pres">
      <dgm:prSet presAssocID="{8D8BE4F4-D2E2-42AD-A463-3D202865891E}" presName="parTxOnly" presStyleLbl="node1" presStyleIdx="0" presStyleCnt="5">
        <dgm:presLayoutVars>
          <dgm:bulletEnabled val="1"/>
        </dgm:presLayoutVars>
      </dgm:prSet>
      <dgm:spPr/>
      <dgm:t>
        <a:bodyPr/>
        <a:lstStyle/>
        <a:p>
          <a:endParaRPr lang="en-US"/>
        </a:p>
      </dgm:t>
    </dgm:pt>
    <dgm:pt modelId="{80AF9286-FFF4-4A44-A272-1107F423E003}" type="pres">
      <dgm:prSet presAssocID="{9EB34903-5786-4A6D-BFAC-E7833953CA71}" presName="parSpace" presStyleCnt="0"/>
      <dgm:spPr/>
    </dgm:pt>
    <dgm:pt modelId="{A43D311E-D4D8-4F74-8B9A-1AE9BAD46E04}" type="pres">
      <dgm:prSet presAssocID="{808655EB-7105-4028-B212-29826FBE63E4}" presName="parTxOnly" presStyleLbl="node1" presStyleIdx="1" presStyleCnt="5">
        <dgm:presLayoutVars>
          <dgm:bulletEnabled val="1"/>
        </dgm:presLayoutVars>
      </dgm:prSet>
      <dgm:spPr/>
      <dgm:t>
        <a:bodyPr/>
        <a:lstStyle/>
        <a:p>
          <a:endParaRPr lang="en-US"/>
        </a:p>
      </dgm:t>
    </dgm:pt>
    <dgm:pt modelId="{2BA9992D-621D-40F5-A446-21A69CD4AEF5}" type="pres">
      <dgm:prSet presAssocID="{3776268B-4D12-48CC-8637-B9CAB2211FD1}" presName="parSpace" presStyleCnt="0"/>
      <dgm:spPr/>
    </dgm:pt>
    <dgm:pt modelId="{1C58B200-A0FA-4C0B-AF81-33D436375955}" type="pres">
      <dgm:prSet presAssocID="{A6C3EA5E-B3CE-43E9-824D-6C8EA6FA242E}" presName="parTxOnly" presStyleLbl="node1" presStyleIdx="2" presStyleCnt="5">
        <dgm:presLayoutVars>
          <dgm:bulletEnabled val="1"/>
        </dgm:presLayoutVars>
      </dgm:prSet>
      <dgm:spPr/>
      <dgm:t>
        <a:bodyPr/>
        <a:lstStyle/>
        <a:p>
          <a:endParaRPr lang="en-US"/>
        </a:p>
      </dgm:t>
    </dgm:pt>
    <dgm:pt modelId="{A288E856-DF86-41AF-AB09-F88A050B8FF4}" type="pres">
      <dgm:prSet presAssocID="{58A00673-CE40-4C25-BA82-C5C03F9F0743}" presName="parSpace" presStyleCnt="0"/>
      <dgm:spPr/>
    </dgm:pt>
    <dgm:pt modelId="{30F07543-E4A1-465C-9699-E12FF617F1B6}" type="pres">
      <dgm:prSet presAssocID="{42B2ACA0-101A-4767-BBC5-17D955A00757}" presName="parTxOnly" presStyleLbl="node1" presStyleIdx="3" presStyleCnt="5">
        <dgm:presLayoutVars>
          <dgm:bulletEnabled val="1"/>
        </dgm:presLayoutVars>
      </dgm:prSet>
      <dgm:spPr/>
      <dgm:t>
        <a:bodyPr/>
        <a:lstStyle/>
        <a:p>
          <a:endParaRPr lang="en-US"/>
        </a:p>
      </dgm:t>
    </dgm:pt>
    <dgm:pt modelId="{7F5C6744-3459-41F8-ABE4-B8DFAD196E0B}" type="pres">
      <dgm:prSet presAssocID="{ABDA04A2-EFFD-4F29-BB58-204A94CF353E}" presName="parSpace" presStyleCnt="0"/>
      <dgm:spPr/>
    </dgm:pt>
    <dgm:pt modelId="{A8CFDD25-1878-4826-804C-FB72574F1D11}" type="pres">
      <dgm:prSet presAssocID="{5CA620DE-B57D-498F-A501-BBF343A4E041}" presName="parTxOnly" presStyleLbl="node1" presStyleIdx="4" presStyleCnt="5">
        <dgm:presLayoutVars>
          <dgm:bulletEnabled val="1"/>
        </dgm:presLayoutVars>
      </dgm:prSet>
      <dgm:spPr/>
      <dgm:t>
        <a:bodyPr/>
        <a:lstStyle/>
        <a:p>
          <a:endParaRPr lang="en-US"/>
        </a:p>
      </dgm:t>
    </dgm:pt>
  </dgm:ptLst>
  <dgm:cxnLst>
    <dgm:cxn modelId="{B712E6B5-7270-4E34-95B6-2FA3EB6AED03}" type="presOf" srcId="{A6C3EA5E-B3CE-43E9-824D-6C8EA6FA242E}" destId="{1C58B200-A0FA-4C0B-AF81-33D436375955}" srcOrd="0" destOrd="0" presId="urn:microsoft.com/office/officeart/2005/8/layout/hChevron3"/>
    <dgm:cxn modelId="{C86EDB0D-8FFE-4D70-B64A-D4946B88A272}" srcId="{3EB361FB-0C51-4055-B9BE-A03A43D7D806}" destId="{42B2ACA0-101A-4767-BBC5-17D955A00757}" srcOrd="3" destOrd="0" parTransId="{A784C7A1-9640-4865-995B-F5897EB2E20F}" sibTransId="{ABDA04A2-EFFD-4F29-BB58-204A94CF353E}"/>
    <dgm:cxn modelId="{766A88C6-5FDF-4BCA-B688-7DF2C346F1C3}" srcId="{3EB361FB-0C51-4055-B9BE-A03A43D7D806}" destId="{8D8BE4F4-D2E2-42AD-A463-3D202865891E}" srcOrd="0" destOrd="0" parTransId="{D05D2665-3976-469A-A6C7-5E8858051F4C}" sibTransId="{9EB34903-5786-4A6D-BFAC-E7833953CA71}"/>
    <dgm:cxn modelId="{A6E4D0F6-4B85-4AB9-BDA1-95ACD815C577}" type="presOf" srcId="{3EB361FB-0C51-4055-B9BE-A03A43D7D806}" destId="{FA561C02-7BBF-469B-B641-EA9C8E230D20}" srcOrd="0" destOrd="0" presId="urn:microsoft.com/office/officeart/2005/8/layout/hChevron3"/>
    <dgm:cxn modelId="{E0D2D43C-9D79-44D8-9A34-EDABF23C9895}" srcId="{3EB361FB-0C51-4055-B9BE-A03A43D7D806}" destId="{808655EB-7105-4028-B212-29826FBE63E4}" srcOrd="1" destOrd="0" parTransId="{E08E886A-AF37-46BD-9CAB-6B79535504CF}" sibTransId="{3776268B-4D12-48CC-8637-B9CAB2211FD1}"/>
    <dgm:cxn modelId="{C379D691-6E34-4248-8F1D-B56D18522683}" type="presOf" srcId="{8D8BE4F4-D2E2-42AD-A463-3D202865891E}" destId="{CC8C0162-8386-4BB2-A912-9A7DBC3DC0E0}" srcOrd="0" destOrd="0" presId="urn:microsoft.com/office/officeart/2005/8/layout/hChevron3"/>
    <dgm:cxn modelId="{B78882FD-678D-4896-91C2-3903DB1456B4}" srcId="{3EB361FB-0C51-4055-B9BE-A03A43D7D806}" destId="{5CA620DE-B57D-498F-A501-BBF343A4E041}" srcOrd="4" destOrd="0" parTransId="{6581E183-C602-469D-9404-6D4D2B5377D7}" sibTransId="{5C758150-3D70-41DE-9DBB-48587D531F42}"/>
    <dgm:cxn modelId="{A33329AA-A445-4821-84C0-7EE07F748872}" srcId="{3EB361FB-0C51-4055-B9BE-A03A43D7D806}" destId="{A6C3EA5E-B3CE-43E9-824D-6C8EA6FA242E}" srcOrd="2" destOrd="0" parTransId="{D437C94E-C2DC-4B9A-8647-ACDD82F1A18C}" sibTransId="{58A00673-CE40-4C25-BA82-C5C03F9F0743}"/>
    <dgm:cxn modelId="{6CAD1544-47F1-450E-8FDB-3A8814B724E7}" type="presOf" srcId="{5CA620DE-B57D-498F-A501-BBF343A4E041}" destId="{A8CFDD25-1878-4826-804C-FB72574F1D11}" srcOrd="0" destOrd="0" presId="urn:microsoft.com/office/officeart/2005/8/layout/hChevron3"/>
    <dgm:cxn modelId="{ED946AD3-3BD6-4CFA-96C3-80D11B118519}" type="presOf" srcId="{42B2ACA0-101A-4767-BBC5-17D955A00757}" destId="{30F07543-E4A1-465C-9699-E12FF617F1B6}" srcOrd="0" destOrd="0" presId="urn:microsoft.com/office/officeart/2005/8/layout/hChevron3"/>
    <dgm:cxn modelId="{1D8D6275-5F3A-4233-AEF9-2DE48C8807C3}" type="presOf" srcId="{808655EB-7105-4028-B212-29826FBE63E4}" destId="{A43D311E-D4D8-4F74-8B9A-1AE9BAD46E04}" srcOrd="0" destOrd="0" presId="urn:microsoft.com/office/officeart/2005/8/layout/hChevron3"/>
    <dgm:cxn modelId="{883A0A98-FA20-4CF6-8CB7-7A0523EFD907}" type="presParOf" srcId="{FA561C02-7BBF-469B-B641-EA9C8E230D20}" destId="{CC8C0162-8386-4BB2-A912-9A7DBC3DC0E0}" srcOrd="0" destOrd="0" presId="urn:microsoft.com/office/officeart/2005/8/layout/hChevron3"/>
    <dgm:cxn modelId="{86FC536E-C281-487C-90F6-AD9FFDC6E3E1}" type="presParOf" srcId="{FA561C02-7BBF-469B-B641-EA9C8E230D20}" destId="{80AF9286-FFF4-4A44-A272-1107F423E003}" srcOrd="1" destOrd="0" presId="urn:microsoft.com/office/officeart/2005/8/layout/hChevron3"/>
    <dgm:cxn modelId="{E44B00DB-9E8A-42BE-8BFF-705F2BFB51B5}" type="presParOf" srcId="{FA561C02-7BBF-469B-B641-EA9C8E230D20}" destId="{A43D311E-D4D8-4F74-8B9A-1AE9BAD46E04}" srcOrd="2" destOrd="0" presId="urn:microsoft.com/office/officeart/2005/8/layout/hChevron3"/>
    <dgm:cxn modelId="{E47C3508-5D3C-4A07-BE69-49C3E119DC3E}" type="presParOf" srcId="{FA561C02-7BBF-469B-B641-EA9C8E230D20}" destId="{2BA9992D-621D-40F5-A446-21A69CD4AEF5}" srcOrd="3" destOrd="0" presId="urn:microsoft.com/office/officeart/2005/8/layout/hChevron3"/>
    <dgm:cxn modelId="{EFF22F05-EB75-4F15-BC6B-F8E3961F9B4B}" type="presParOf" srcId="{FA561C02-7BBF-469B-B641-EA9C8E230D20}" destId="{1C58B200-A0FA-4C0B-AF81-33D436375955}" srcOrd="4" destOrd="0" presId="urn:microsoft.com/office/officeart/2005/8/layout/hChevron3"/>
    <dgm:cxn modelId="{5801B8AB-DA9C-4924-B0CD-4C6C7B035DB1}" type="presParOf" srcId="{FA561C02-7BBF-469B-B641-EA9C8E230D20}" destId="{A288E856-DF86-41AF-AB09-F88A050B8FF4}" srcOrd="5" destOrd="0" presId="urn:microsoft.com/office/officeart/2005/8/layout/hChevron3"/>
    <dgm:cxn modelId="{54FF41F9-12ED-4F79-969D-16362DAB703B}" type="presParOf" srcId="{FA561C02-7BBF-469B-B641-EA9C8E230D20}" destId="{30F07543-E4A1-465C-9699-E12FF617F1B6}" srcOrd="6" destOrd="0" presId="urn:microsoft.com/office/officeart/2005/8/layout/hChevron3"/>
    <dgm:cxn modelId="{D8A6D54D-7A98-493F-A060-54181BA6D8CB}" type="presParOf" srcId="{FA561C02-7BBF-469B-B641-EA9C8E230D20}" destId="{7F5C6744-3459-41F8-ABE4-B8DFAD196E0B}" srcOrd="7" destOrd="0" presId="urn:microsoft.com/office/officeart/2005/8/layout/hChevron3"/>
    <dgm:cxn modelId="{CCA9912D-A8E9-43F9-91E3-ABB3D322037F}" type="presParOf" srcId="{FA561C02-7BBF-469B-B641-EA9C8E230D20}" destId="{A8CFDD25-1878-4826-804C-FB72574F1D11}"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B361FB-0C51-4055-B9BE-A03A43D7D806}" type="doc">
      <dgm:prSet loTypeId="urn:microsoft.com/office/officeart/2005/8/layout/hChevron3" loCatId="process" qsTypeId="urn:microsoft.com/office/officeart/2005/8/quickstyle/simple1" qsCatId="simple" csTypeId="urn:microsoft.com/office/officeart/2005/8/colors/accent2_2" csCatId="accent2" phldr="1"/>
      <dgm:spPr/>
      <dgm:t>
        <a:bodyPr/>
        <a:lstStyle/>
        <a:p>
          <a:endParaRPr lang="en-US"/>
        </a:p>
      </dgm:t>
    </dgm:pt>
    <dgm:pt modelId="{8D8BE4F4-D2E2-42AD-A463-3D202865891E}">
      <dgm:prSet phldrT="[Text]"/>
      <dgm:spPr/>
      <dgm:t>
        <a:bodyPr/>
        <a:lstStyle/>
        <a:p>
          <a:r>
            <a:rPr lang="en-US" dirty="0" smtClean="0"/>
            <a:t>Self Assessment</a:t>
          </a:r>
          <a:endParaRPr lang="en-US" dirty="0"/>
        </a:p>
      </dgm:t>
    </dgm:pt>
    <dgm:pt modelId="{D05D2665-3976-469A-A6C7-5E8858051F4C}" type="parTrans" cxnId="{766A88C6-5FDF-4BCA-B688-7DF2C346F1C3}">
      <dgm:prSet/>
      <dgm:spPr/>
      <dgm:t>
        <a:bodyPr/>
        <a:lstStyle/>
        <a:p>
          <a:endParaRPr lang="en-US"/>
        </a:p>
      </dgm:t>
    </dgm:pt>
    <dgm:pt modelId="{9EB34903-5786-4A6D-BFAC-E7833953CA71}" type="sibTrans" cxnId="{766A88C6-5FDF-4BCA-B688-7DF2C346F1C3}">
      <dgm:prSet/>
      <dgm:spPr/>
      <dgm:t>
        <a:bodyPr/>
        <a:lstStyle/>
        <a:p>
          <a:endParaRPr lang="en-US"/>
        </a:p>
      </dgm:t>
    </dgm:pt>
    <dgm:pt modelId="{808655EB-7105-4028-B212-29826FBE63E4}">
      <dgm:prSet phldrT="[Text]"/>
      <dgm:spPr/>
      <dgm:t>
        <a:bodyPr/>
        <a:lstStyle/>
        <a:p>
          <a:r>
            <a:rPr lang="en-US" dirty="0" smtClean="0"/>
            <a:t>Educator Plan Development &amp; Goal Setting		</a:t>
          </a:r>
          <a:endParaRPr lang="en-US" dirty="0"/>
        </a:p>
      </dgm:t>
    </dgm:pt>
    <dgm:pt modelId="{E08E886A-AF37-46BD-9CAB-6B79535504CF}" type="parTrans" cxnId="{E0D2D43C-9D79-44D8-9A34-EDABF23C9895}">
      <dgm:prSet/>
      <dgm:spPr/>
      <dgm:t>
        <a:bodyPr/>
        <a:lstStyle/>
        <a:p>
          <a:endParaRPr lang="en-US"/>
        </a:p>
      </dgm:t>
    </dgm:pt>
    <dgm:pt modelId="{3776268B-4D12-48CC-8637-B9CAB2211FD1}" type="sibTrans" cxnId="{E0D2D43C-9D79-44D8-9A34-EDABF23C9895}">
      <dgm:prSet/>
      <dgm:spPr/>
      <dgm:t>
        <a:bodyPr/>
        <a:lstStyle/>
        <a:p>
          <a:endParaRPr lang="en-US"/>
        </a:p>
      </dgm:t>
    </dgm:pt>
    <dgm:pt modelId="{A6C3EA5E-B3CE-43E9-824D-6C8EA6FA242E}">
      <dgm:prSet phldrT="[Text]"/>
      <dgm:spPr/>
      <dgm:t>
        <a:bodyPr/>
        <a:lstStyle/>
        <a:p>
          <a:r>
            <a:rPr lang="en-US" dirty="0" smtClean="0"/>
            <a:t>Implementation of Plan &amp; Collection of Evidence</a:t>
          </a:r>
          <a:endParaRPr lang="en-US" dirty="0"/>
        </a:p>
      </dgm:t>
    </dgm:pt>
    <dgm:pt modelId="{D437C94E-C2DC-4B9A-8647-ACDD82F1A18C}" type="parTrans" cxnId="{A33329AA-A445-4821-84C0-7EE07F748872}">
      <dgm:prSet/>
      <dgm:spPr/>
      <dgm:t>
        <a:bodyPr/>
        <a:lstStyle/>
        <a:p>
          <a:endParaRPr lang="en-US"/>
        </a:p>
      </dgm:t>
    </dgm:pt>
    <dgm:pt modelId="{58A00673-CE40-4C25-BA82-C5C03F9F0743}" type="sibTrans" cxnId="{A33329AA-A445-4821-84C0-7EE07F748872}">
      <dgm:prSet/>
      <dgm:spPr/>
      <dgm:t>
        <a:bodyPr/>
        <a:lstStyle/>
        <a:p>
          <a:endParaRPr lang="en-US"/>
        </a:p>
      </dgm:t>
    </dgm:pt>
    <dgm:pt modelId="{42B2ACA0-101A-4767-BBC5-17D955A00757}">
      <dgm:prSet phldrT="[Text]"/>
      <dgm:spPr/>
      <dgm:t>
        <a:bodyPr/>
        <a:lstStyle/>
        <a:p>
          <a:r>
            <a:rPr lang="en-US" dirty="0" smtClean="0"/>
            <a:t>Formative Evaluation	</a:t>
          </a:r>
          <a:endParaRPr lang="en-US" dirty="0"/>
        </a:p>
      </dgm:t>
    </dgm:pt>
    <dgm:pt modelId="{A784C7A1-9640-4865-995B-F5897EB2E20F}" type="parTrans" cxnId="{C86EDB0D-8FFE-4D70-B64A-D4946B88A272}">
      <dgm:prSet/>
      <dgm:spPr/>
      <dgm:t>
        <a:bodyPr/>
        <a:lstStyle/>
        <a:p>
          <a:endParaRPr lang="en-US"/>
        </a:p>
      </dgm:t>
    </dgm:pt>
    <dgm:pt modelId="{ABDA04A2-EFFD-4F29-BB58-204A94CF353E}" type="sibTrans" cxnId="{C86EDB0D-8FFE-4D70-B64A-D4946B88A272}">
      <dgm:prSet/>
      <dgm:spPr/>
      <dgm:t>
        <a:bodyPr/>
        <a:lstStyle/>
        <a:p>
          <a:endParaRPr lang="en-US"/>
        </a:p>
      </dgm:t>
    </dgm:pt>
    <dgm:pt modelId="{5CA620DE-B57D-498F-A501-BBF343A4E041}">
      <dgm:prSet phldrT="[Text]"/>
      <dgm:spPr/>
      <dgm:t>
        <a:bodyPr/>
        <a:lstStyle/>
        <a:p>
          <a:r>
            <a:rPr lang="en-US" dirty="0" smtClean="0"/>
            <a:t>Summative Evaluation</a:t>
          </a:r>
          <a:endParaRPr lang="en-US" dirty="0"/>
        </a:p>
      </dgm:t>
    </dgm:pt>
    <dgm:pt modelId="{6581E183-C602-469D-9404-6D4D2B5377D7}" type="parTrans" cxnId="{B78882FD-678D-4896-91C2-3903DB1456B4}">
      <dgm:prSet/>
      <dgm:spPr/>
      <dgm:t>
        <a:bodyPr/>
        <a:lstStyle/>
        <a:p>
          <a:endParaRPr lang="en-US"/>
        </a:p>
      </dgm:t>
    </dgm:pt>
    <dgm:pt modelId="{5C758150-3D70-41DE-9DBB-48587D531F42}" type="sibTrans" cxnId="{B78882FD-678D-4896-91C2-3903DB1456B4}">
      <dgm:prSet/>
      <dgm:spPr/>
      <dgm:t>
        <a:bodyPr/>
        <a:lstStyle/>
        <a:p>
          <a:endParaRPr lang="en-US"/>
        </a:p>
      </dgm:t>
    </dgm:pt>
    <dgm:pt modelId="{FA561C02-7BBF-469B-B641-EA9C8E230D20}" type="pres">
      <dgm:prSet presAssocID="{3EB361FB-0C51-4055-B9BE-A03A43D7D806}" presName="Name0" presStyleCnt="0">
        <dgm:presLayoutVars>
          <dgm:dir/>
          <dgm:resizeHandles val="exact"/>
        </dgm:presLayoutVars>
      </dgm:prSet>
      <dgm:spPr/>
      <dgm:t>
        <a:bodyPr/>
        <a:lstStyle/>
        <a:p>
          <a:endParaRPr lang="en-US"/>
        </a:p>
      </dgm:t>
    </dgm:pt>
    <dgm:pt modelId="{CC8C0162-8386-4BB2-A912-9A7DBC3DC0E0}" type="pres">
      <dgm:prSet presAssocID="{8D8BE4F4-D2E2-42AD-A463-3D202865891E}" presName="parTxOnly" presStyleLbl="node1" presStyleIdx="0" presStyleCnt="5">
        <dgm:presLayoutVars>
          <dgm:bulletEnabled val="1"/>
        </dgm:presLayoutVars>
      </dgm:prSet>
      <dgm:spPr/>
      <dgm:t>
        <a:bodyPr/>
        <a:lstStyle/>
        <a:p>
          <a:endParaRPr lang="en-US"/>
        </a:p>
      </dgm:t>
    </dgm:pt>
    <dgm:pt modelId="{80AF9286-FFF4-4A44-A272-1107F423E003}" type="pres">
      <dgm:prSet presAssocID="{9EB34903-5786-4A6D-BFAC-E7833953CA71}" presName="parSpace" presStyleCnt="0"/>
      <dgm:spPr/>
    </dgm:pt>
    <dgm:pt modelId="{A43D311E-D4D8-4F74-8B9A-1AE9BAD46E04}" type="pres">
      <dgm:prSet presAssocID="{808655EB-7105-4028-B212-29826FBE63E4}" presName="parTxOnly" presStyleLbl="node1" presStyleIdx="1" presStyleCnt="5">
        <dgm:presLayoutVars>
          <dgm:bulletEnabled val="1"/>
        </dgm:presLayoutVars>
      </dgm:prSet>
      <dgm:spPr/>
      <dgm:t>
        <a:bodyPr/>
        <a:lstStyle/>
        <a:p>
          <a:endParaRPr lang="en-US"/>
        </a:p>
      </dgm:t>
    </dgm:pt>
    <dgm:pt modelId="{2BA9992D-621D-40F5-A446-21A69CD4AEF5}" type="pres">
      <dgm:prSet presAssocID="{3776268B-4D12-48CC-8637-B9CAB2211FD1}" presName="parSpace" presStyleCnt="0"/>
      <dgm:spPr/>
    </dgm:pt>
    <dgm:pt modelId="{1C58B200-A0FA-4C0B-AF81-33D436375955}" type="pres">
      <dgm:prSet presAssocID="{A6C3EA5E-B3CE-43E9-824D-6C8EA6FA242E}" presName="parTxOnly" presStyleLbl="node1" presStyleIdx="2" presStyleCnt="5">
        <dgm:presLayoutVars>
          <dgm:bulletEnabled val="1"/>
        </dgm:presLayoutVars>
      </dgm:prSet>
      <dgm:spPr/>
      <dgm:t>
        <a:bodyPr/>
        <a:lstStyle/>
        <a:p>
          <a:endParaRPr lang="en-US"/>
        </a:p>
      </dgm:t>
    </dgm:pt>
    <dgm:pt modelId="{A288E856-DF86-41AF-AB09-F88A050B8FF4}" type="pres">
      <dgm:prSet presAssocID="{58A00673-CE40-4C25-BA82-C5C03F9F0743}" presName="parSpace" presStyleCnt="0"/>
      <dgm:spPr/>
    </dgm:pt>
    <dgm:pt modelId="{30F07543-E4A1-465C-9699-E12FF617F1B6}" type="pres">
      <dgm:prSet presAssocID="{42B2ACA0-101A-4767-BBC5-17D955A00757}" presName="parTxOnly" presStyleLbl="node1" presStyleIdx="3" presStyleCnt="5">
        <dgm:presLayoutVars>
          <dgm:bulletEnabled val="1"/>
        </dgm:presLayoutVars>
      </dgm:prSet>
      <dgm:spPr/>
      <dgm:t>
        <a:bodyPr/>
        <a:lstStyle/>
        <a:p>
          <a:endParaRPr lang="en-US"/>
        </a:p>
      </dgm:t>
    </dgm:pt>
    <dgm:pt modelId="{7F5C6744-3459-41F8-ABE4-B8DFAD196E0B}" type="pres">
      <dgm:prSet presAssocID="{ABDA04A2-EFFD-4F29-BB58-204A94CF353E}" presName="parSpace" presStyleCnt="0"/>
      <dgm:spPr/>
    </dgm:pt>
    <dgm:pt modelId="{A8CFDD25-1878-4826-804C-FB72574F1D11}" type="pres">
      <dgm:prSet presAssocID="{5CA620DE-B57D-498F-A501-BBF343A4E041}" presName="parTxOnly" presStyleLbl="node1" presStyleIdx="4" presStyleCnt="5">
        <dgm:presLayoutVars>
          <dgm:bulletEnabled val="1"/>
        </dgm:presLayoutVars>
      </dgm:prSet>
      <dgm:spPr/>
      <dgm:t>
        <a:bodyPr/>
        <a:lstStyle/>
        <a:p>
          <a:endParaRPr lang="en-US"/>
        </a:p>
      </dgm:t>
    </dgm:pt>
  </dgm:ptLst>
  <dgm:cxnLst>
    <dgm:cxn modelId="{E0D2D43C-9D79-44D8-9A34-EDABF23C9895}" srcId="{3EB361FB-0C51-4055-B9BE-A03A43D7D806}" destId="{808655EB-7105-4028-B212-29826FBE63E4}" srcOrd="1" destOrd="0" parTransId="{E08E886A-AF37-46BD-9CAB-6B79535504CF}" sibTransId="{3776268B-4D12-48CC-8637-B9CAB2211FD1}"/>
    <dgm:cxn modelId="{72A5D5DD-CAFF-4DA3-9A32-1E62F7A96C08}" type="presOf" srcId="{5CA620DE-B57D-498F-A501-BBF343A4E041}" destId="{A8CFDD25-1878-4826-804C-FB72574F1D11}" srcOrd="0" destOrd="0" presId="urn:microsoft.com/office/officeart/2005/8/layout/hChevron3"/>
    <dgm:cxn modelId="{A33329AA-A445-4821-84C0-7EE07F748872}" srcId="{3EB361FB-0C51-4055-B9BE-A03A43D7D806}" destId="{A6C3EA5E-B3CE-43E9-824D-6C8EA6FA242E}" srcOrd="2" destOrd="0" parTransId="{D437C94E-C2DC-4B9A-8647-ACDD82F1A18C}" sibTransId="{58A00673-CE40-4C25-BA82-C5C03F9F0743}"/>
    <dgm:cxn modelId="{D53EED82-CF50-461E-97B9-26B4AF027343}" type="presOf" srcId="{8D8BE4F4-D2E2-42AD-A463-3D202865891E}" destId="{CC8C0162-8386-4BB2-A912-9A7DBC3DC0E0}" srcOrd="0" destOrd="0" presId="urn:microsoft.com/office/officeart/2005/8/layout/hChevron3"/>
    <dgm:cxn modelId="{C86EDB0D-8FFE-4D70-B64A-D4946B88A272}" srcId="{3EB361FB-0C51-4055-B9BE-A03A43D7D806}" destId="{42B2ACA0-101A-4767-BBC5-17D955A00757}" srcOrd="3" destOrd="0" parTransId="{A784C7A1-9640-4865-995B-F5897EB2E20F}" sibTransId="{ABDA04A2-EFFD-4F29-BB58-204A94CF353E}"/>
    <dgm:cxn modelId="{9E94B0E3-DA38-4592-B089-504BB222AF2D}" type="presOf" srcId="{A6C3EA5E-B3CE-43E9-824D-6C8EA6FA242E}" destId="{1C58B200-A0FA-4C0B-AF81-33D436375955}" srcOrd="0" destOrd="0" presId="urn:microsoft.com/office/officeart/2005/8/layout/hChevron3"/>
    <dgm:cxn modelId="{13298C62-BC17-451F-A598-73CE2F50BEAB}" type="presOf" srcId="{808655EB-7105-4028-B212-29826FBE63E4}" destId="{A43D311E-D4D8-4F74-8B9A-1AE9BAD46E04}" srcOrd="0" destOrd="0" presId="urn:microsoft.com/office/officeart/2005/8/layout/hChevron3"/>
    <dgm:cxn modelId="{B78882FD-678D-4896-91C2-3903DB1456B4}" srcId="{3EB361FB-0C51-4055-B9BE-A03A43D7D806}" destId="{5CA620DE-B57D-498F-A501-BBF343A4E041}" srcOrd="4" destOrd="0" parTransId="{6581E183-C602-469D-9404-6D4D2B5377D7}" sibTransId="{5C758150-3D70-41DE-9DBB-48587D531F42}"/>
    <dgm:cxn modelId="{5D7BB232-AAFC-4F67-90A3-900D72E0B7D3}" type="presOf" srcId="{42B2ACA0-101A-4767-BBC5-17D955A00757}" destId="{30F07543-E4A1-465C-9699-E12FF617F1B6}" srcOrd="0" destOrd="0" presId="urn:microsoft.com/office/officeart/2005/8/layout/hChevron3"/>
    <dgm:cxn modelId="{766A88C6-5FDF-4BCA-B688-7DF2C346F1C3}" srcId="{3EB361FB-0C51-4055-B9BE-A03A43D7D806}" destId="{8D8BE4F4-D2E2-42AD-A463-3D202865891E}" srcOrd="0" destOrd="0" parTransId="{D05D2665-3976-469A-A6C7-5E8858051F4C}" sibTransId="{9EB34903-5786-4A6D-BFAC-E7833953CA71}"/>
    <dgm:cxn modelId="{14753AD4-1AFB-4D26-92AC-4143A379DB8F}" type="presOf" srcId="{3EB361FB-0C51-4055-B9BE-A03A43D7D806}" destId="{FA561C02-7BBF-469B-B641-EA9C8E230D20}" srcOrd="0" destOrd="0" presId="urn:microsoft.com/office/officeart/2005/8/layout/hChevron3"/>
    <dgm:cxn modelId="{8A8B7F70-59A4-42A7-A6DA-C6BDB516B614}" type="presParOf" srcId="{FA561C02-7BBF-469B-B641-EA9C8E230D20}" destId="{CC8C0162-8386-4BB2-A912-9A7DBC3DC0E0}" srcOrd="0" destOrd="0" presId="urn:microsoft.com/office/officeart/2005/8/layout/hChevron3"/>
    <dgm:cxn modelId="{1E9B948C-E5EE-490F-83E3-9072D8A6619F}" type="presParOf" srcId="{FA561C02-7BBF-469B-B641-EA9C8E230D20}" destId="{80AF9286-FFF4-4A44-A272-1107F423E003}" srcOrd="1" destOrd="0" presId="urn:microsoft.com/office/officeart/2005/8/layout/hChevron3"/>
    <dgm:cxn modelId="{89DD5739-14A8-4E98-A27D-F37E27D68C30}" type="presParOf" srcId="{FA561C02-7BBF-469B-B641-EA9C8E230D20}" destId="{A43D311E-D4D8-4F74-8B9A-1AE9BAD46E04}" srcOrd="2" destOrd="0" presId="urn:microsoft.com/office/officeart/2005/8/layout/hChevron3"/>
    <dgm:cxn modelId="{3F27F9CD-4DF1-4F74-9A0E-24279A526707}" type="presParOf" srcId="{FA561C02-7BBF-469B-B641-EA9C8E230D20}" destId="{2BA9992D-621D-40F5-A446-21A69CD4AEF5}" srcOrd="3" destOrd="0" presId="urn:microsoft.com/office/officeart/2005/8/layout/hChevron3"/>
    <dgm:cxn modelId="{9F320D07-BBC8-486C-99A4-D11C54E5EE9E}" type="presParOf" srcId="{FA561C02-7BBF-469B-B641-EA9C8E230D20}" destId="{1C58B200-A0FA-4C0B-AF81-33D436375955}" srcOrd="4" destOrd="0" presId="urn:microsoft.com/office/officeart/2005/8/layout/hChevron3"/>
    <dgm:cxn modelId="{9D4186A4-7D40-41C8-812C-0EB29A499C02}" type="presParOf" srcId="{FA561C02-7BBF-469B-B641-EA9C8E230D20}" destId="{A288E856-DF86-41AF-AB09-F88A050B8FF4}" srcOrd="5" destOrd="0" presId="urn:microsoft.com/office/officeart/2005/8/layout/hChevron3"/>
    <dgm:cxn modelId="{70B865A4-1823-4C5D-B207-A2228DA8EC30}" type="presParOf" srcId="{FA561C02-7BBF-469B-B641-EA9C8E230D20}" destId="{30F07543-E4A1-465C-9699-E12FF617F1B6}" srcOrd="6" destOrd="0" presId="urn:microsoft.com/office/officeart/2005/8/layout/hChevron3"/>
    <dgm:cxn modelId="{9BD34EDB-B302-492B-BA97-A8B8556B1351}" type="presParOf" srcId="{FA561C02-7BBF-469B-B641-EA9C8E230D20}" destId="{7F5C6744-3459-41F8-ABE4-B8DFAD196E0B}" srcOrd="7" destOrd="0" presId="urn:microsoft.com/office/officeart/2005/8/layout/hChevron3"/>
    <dgm:cxn modelId="{03938365-1FE0-4D65-A24E-BEAB8781F9C4}" type="presParOf" srcId="{FA561C02-7BBF-469B-B641-EA9C8E230D20}" destId="{A8CFDD25-1878-4826-804C-FB72574F1D11}" srcOrd="8"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8C0162-8386-4BB2-A912-9A7DBC3DC0E0}">
      <dsp:nvSpPr>
        <dsp:cNvPr id="0" name=""/>
        <dsp:cNvSpPr/>
      </dsp:nvSpPr>
      <dsp:spPr>
        <a:xfrm>
          <a:off x="874" y="154297"/>
          <a:ext cx="1705012" cy="682004"/>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13335" bIns="26670" numCol="1" spcCol="1270" anchor="ctr" anchorCtr="0">
          <a:noAutofit/>
        </a:bodyPr>
        <a:lstStyle/>
        <a:p>
          <a:pPr lvl="0" algn="ctr" defTabSz="444500">
            <a:lnSpc>
              <a:spcPct val="90000"/>
            </a:lnSpc>
            <a:spcBef>
              <a:spcPct val="0"/>
            </a:spcBef>
            <a:spcAft>
              <a:spcPct val="35000"/>
            </a:spcAft>
          </a:pPr>
          <a:r>
            <a:rPr lang="en-US" sz="1000" kern="1200" dirty="0" smtClean="0"/>
            <a:t>Self Assessment</a:t>
          </a:r>
          <a:endParaRPr lang="en-US" sz="1000" kern="1200" dirty="0"/>
        </a:p>
      </dsp:txBody>
      <dsp:txXfrm>
        <a:off x="874" y="154297"/>
        <a:ext cx="1534511" cy="682004"/>
      </dsp:txXfrm>
    </dsp:sp>
    <dsp:sp modelId="{A43D311E-D4D8-4F74-8B9A-1AE9BAD46E04}">
      <dsp:nvSpPr>
        <dsp:cNvPr id="0" name=""/>
        <dsp:cNvSpPr/>
      </dsp:nvSpPr>
      <dsp:spPr>
        <a:xfrm>
          <a:off x="1364884" y="154297"/>
          <a:ext cx="1705012" cy="682004"/>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lvl="0" algn="ctr" defTabSz="444500">
            <a:lnSpc>
              <a:spcPct val="90000"/>
            </a:lnSpc>
            <a:spcBef>
              <a:spcPct val="0"/>
            </a:spcBef>
            <a:spcAft>
              <a:spcPct val="35000"/>
            </a:spcAft>
          </a:pPr>
          <a:r>
            <a:rPr lang="en-US" sz="1000" kern="1200" dirty="0" smtClean="0"/>
            <a:t>Educator Plan Development &amp; Goal Setting		</a:t>
          </a:r>
          <a:endParaRPr lang="en-US" sz="1000" kern="1200" dirty="0"/>
        </a:p>
      </dsp:txBody>
      <dsp:txXfrm>
        <a:off x="1705886" y="154297"/>
        <a:ext cx="1023008" cy="682004"/>
      </dsp:txXfrm>
    </dsp:sp>
    <dsp:sp modelId="{1C58B200-A0FA-4C0B-AF81-33D436375955}">
      <dsp:nvSpPr>
        <dsp:cNvPr id="0" name=""/>
        <dsp:cNvSpPr/>
      </dsp:nvSpPr>
      <dsp:spPr>
        <a:xfrm>
          <a:off x="2728893" y="154297"/>
          <a:ext cx="1705012" cy="682004"/>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lvl="0" algn="ctr" defTabSz="444500">
            <a:lnSpc>
              <a:spcPct val="90000"/>
            </a:lnSpc>
            <a:spcBef>
              <a:spcPct val="0"/>
            </a:spcBef>
            <a:spcAft>
              <a:spcPct val="35000"/>
            </a:spcAft>
          </a:pPr>
          <a:r>
            <a:rPr lang="en-US" sz="1000" kern="1200" dirty="0" smtClean="0"/>
            <a:t>Implementation of Plan &amp; Collection of Evidence</a:t>
          </a:r>
          <a:endParaRPr lang="en-US" sz="1000" kern="1200" dirty="0"/>
        </a:p>
      </dsp:txBody>
      <dsp:txXfrm>
        <a:off x="3069895" y="154297"/>
        <a:ext cx="1023008" cy="682004"/>
      </dsp:txXfrm>
    </dsp:sp>
    <dsp:sp modelId="{30F07543-E4A1-465C-9699-E12FF617F1B6}">
      <dsp:nvSpPr>
        <dsp:cNvPr id="0" name=""/>
        <dsp:cNvSpPr/>
      </dsp:nvSpPr>
      <dsp:spPr>
        <a:xfrm>
          <a:off x="4092903" y="154297"/>
          <a:ext cx="1705012" cy="682004"/>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lvl="0" algn="ctr" defTabSz="444500">
            <a:lnSpc>
              <a:spcPct val="90000"/>
            </a:lnSpc>
            <a:spcBef>
              <a:spcPct val="0"/>
            </a:spcBef>
            <a:spcAft>
              <a:spcPct val="35000"/>
            </a:spcAft>
          </a:pPr>
          <a:r>
            <a:rPr lang="en-US" sz="1000" kern="1200" dirty="0" smtClean="0"/>
            <a:t>Formative Evaluation	</a:t>
          </a:r>
          <a:endParaRPr lang="en-US" sz="1000" kern="1200" dirty="0"/>
        </a:p>
      </dsp:txBody>
      <dsp:txXfrm>
        <a:off x="4433905" y="154297"/>
        <a:ext cx="1023008" cy="682004"/>
      </dsp:txXfrm>
    </dsp:sp>
    <dsp:sp modelId="{A8CFDD25-1878-4826-804C-FB72574F1D11}">
      <dsp:nvSpPr>
        <dsp:cNvPr id="0" name=""/>
        <dsp:cNvSpPr/>
      </dsp:nvSpPr>
      <dsp:spPr>
        <a:xfrm>
          <a:off x="5456913" y="154297"/>
          <a:ext cx="1705012" cy="682004"/>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lvl="0" algn="ctr" defTabSz="444500">
            <a:lnSpc>
              <a:spcPct val="90000"/>
            </a:lnSpc>
            <a:spcBef>
              <a:spcPct val="0"/>
            </a:spcBef>
            <a:spcAft>
              <a:spcPct val="35000"/>
            </a:spcAft>
          </a:pPr>
          <a:r>
            <a:rPr lang="en-US" sz="1000" kern="1200" dirty="0" smtClean="0"/>
            <a:t>Summative Evaluation</a:t>
          </a:r>
          <a:endParaRPr lang="en-US" sz="1000" kern="1200" dirty="0"/>
        </a:p>
      </dsp:txBody>
      <dsp:txXfrm>
        <a:off x="5797915" y="154297"/>
        <a:ext cx="1023008" cy="6820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8C0162-8386-4BB2-A912-9A7DBC3DC0E0}">
      <dsp:nvSpPr>
        <dsp:cNvPr id="0" name=""/>
        <dsp:cNvSpPr/>
      </dsp:nvSpPr>
      <dsp:spPr>
        <a:xfrm>
          <a:off x="874" y="154297"/>
          <a:ext cx="1705012" cy="682004"/>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13335" bIns="26670" numCol="1" spcCol="1270" anchor="ctr" anchorCtr="0">
          <a:noAutofit/>
        </a:bodyPr>
        <a:lstStyle/>
        <a:p>
          <a:pPr lvl="0" algn="ctr" defTabSz="444500">
            <a:lnSpc>
              <a:spcPct val="90000"/>
            </a:lnSpc>
            <a:spcBef>
              <a:spcPct val="0"/>
            </a:spcBef>
            <a:spcAft>
              <a:spcPct val="35000"/>
            </a:spcAft>
          </a:pPr>
          <a:r>
            <a:rPr lang="en-US" sz="1000" kern="1200" dirty="0" smtClean="0"/>
            <a:t>Self Assessment</a:t>
          </a:r>
          <a:endParaRPr lang="en-US" sz="1000" kern="1200" dirty="0"/>
        </a:p>
      </dsp:txBody>
      <dsp:txXfrm>
        <a:off x="874" y="154297"/>
        <a:ext cx="1534511" cy="682004"/>
      </dsp:txXfrm>
    </dsp:sp>
    <dsp:sp modelId="{A43D311E-D4D8-4F74-8B9A-1AE9BAD46E04}">
      <dsp:nvSpPr>
        <dsp:cNvPr id="0" name=""/>
        <dsp:cNvSpPr/>
      </dsp:nvSpPr>
      <dsp:spPr>
        <a:xfrm>
          <a:off x="1364884" y="154297"/>
          <a:ext cx="1705012" cy="682004"/>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lvl="0" algn="ctr" defTabSz="444500">
            <a:lnSpc>
              <a:spcPct val="90000"/>
            </a:lnSpc>
            <a:spcBef>
              <a:spcPct val="0"/>
            </a:spcBef>
            <a:spcAft>
              <a:spcPct val="35000"/>
            </a:spcAft>
          </a:pPr>
          <a:r>
            <a:rPr lang="en-US" sz="1000" kern="1200" dirty="0" smtClean="0"/>
            <a:t>Educator Plan Development &amp; Goal Setting		</a:t>
          </a:r>
          <a:endParaRPr lang="en-US" sz="1000" kern="1200" dirty="0"/>
        </a:p>
      </dsp:txBody>
      <dsp:txXfrm>
        <a:off x="1705886" y="154297"/>
        <a:ext cx="1023008" cy="682004"/>
      </dsp:txXfrm>
    </dsp:sp>
    <dsp:sp modelId="{1C58B200-A0FA-4C0B-AF81-33D436375955}">
      <dsp:nvSpPr>
        <dsp:cNvPr id="0" name=""/>
        <dsp:cNvSpPr/>
      </dsp:nvSpPr>
      <dsp:spPr>
        <a:xfrm>
          <a:off x="2728893" y="154297"/>
          <a:ext cx="1705012" cy="682004"/>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lvl="0" algn="ctr" defTabSz="444500">
            <a:lnSpc>
              <a:spcPct val="90000"/>
            </a:lnSpc>
            <a:spcBef>
              <a:spcPct val="0"/>
            </a:spcBef>
            <a:spcAft>
              <a:spcPct val="35000"/>
            </a:spcAft>
          </a:pPr>
          <a:r>
            <a:rPr lang="en-US" sz="1000" kern="1200" dirty="0" smtClean="0"/>
            <a:t>Implementation of Plan &amp; Collection of Evidence</a:t>
          </a:r>
          <a:endParaRPr lang="en-US" sz="1000" kern="1200" dirty="0"/>
        </a:p>
      </dsp:txBody>
      <dsp:txXfrm>
        <a:off x="3069895" y="154297"/>
        <a:ext cx="1023008" cy="682004"/>
      </dsp:txXfrm>
    </dsp:sp>
    <dsp:sp modelId="{30F07543-E4A1-465C-9699-E12FF617F1B6}">
      <dsp:nvSpPr>
        <dsp:cNvPr id="0" name=""/>
        <dsp:cNvSpPr/>
      </dsp:nvSpPr>
      <dsp:spPr>
        <a:xfrm>
          <a:off x="4092903" y="154297"/>
          <a:ext cx="1705012" cy="682004"/>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lvl="0" algn="ctr" defTabSz="444500">
            <a:lnSpc>
              <a:spcPct val="90000"/>
            </a:lnSpc>
            <a:spcBef>
              <a:spcPct val="0"/>
            </a:spcBef>
            <a:spcAft>
              <a:spcPct val="35000"/>
            </a:spcAft>
          </a:pPr>
          <a:r>
            <a:rPr lang="en-US" sz="1000" kern="1200" dirty="0" smtClean="0"/>
            <a:t>Formative Evaluation	</a:t>
          </a:r>
          <a:endParaRPr lang="en-US" sz="1000" kern="1200" dirty="0"/>
        </a:p>
      </dsp:txBody>
      <dsp:txXfrm>
        <a:off x="4433905" y="154297"/>
        <a:ext cx="1023008" cy="682004"/>
      </dsp:txXfrm>
    </dsp:sp>
    <dsp:sp modelId="{A8CFDD25-1878-4826-804C-FB72574F1D11}">
      <dsp:nvSpPr>
        <dsp:cNvPr id="0" name=""/>
        <dsp:cNvSpPr/>
      </dsp:nvSpPr>
      <dsp:spPr>
        <a:xfrm>
          <a:off x="5456913" y="154297"/>
          <a:ext cx="1705012" cy="682004"/>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13335" bIns="26670" numCol="1" spcCol="1270" anchor="ctr" anchorCtr="0">
          <a:noAutofit/>
        </a:bodyPr>
        <a:lstStyle/>
        <a:p>
          <a:pPr lvl="0" algn="ctr" defTabSz="444500">
            <a:lnSpc>
              <a:spcPct val="90000"/>
            </a:lnSpc>
            <a:spcBef>
              <a:spcPct val="0"/>
            </a:spcBef>
            <a:spcAft>
              <a:spcPct val="35000"/>
            </a:spcAft>
          </a:pPr>
          <a:r>
            <a:rPr lang="en-US" sz="1000" kern="1200" dirty="0" smtClean="0"/>
            <a:t>Summative Evaluation</a:t>
          </a:r>
          <a:endParaRPr lang="en-US" sz="1000" kern="1200" dirty="0"/>
        </a:p>
      </dsp:txBody>
      <dsp:txXfrm>
        <a:off x="5797915" y="154297"/>
        <a:ext cx="1023008" cy="682004"/>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038475" cy="46513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3970341"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cs typeface="Arial" charset="0"/>
              </a:defRPr>
            </a:lvl1pPr>
          </a:lstStyle>
          <a:p>
            <a:pPr>
              <a:defRPr/>
            </a:pPr>
            <a:fld id="{F1A3A6AF-7845-44A7-9314-A62B050F3311}" type="datetime1">
              <a:rPr lang="en-US"/>
              <a:pPr>
                <a:defRPr/>
              </a:pPr>
              <a:t>9/8/2017</a:t>
            </a:fld>
            <a:endParaRPr lang="en-US" dirty="0"/>
          </a:p>
        </p:txBody>
      </p:sp>
      <p:sp>
        <p:nvSpPr>
          <p:cNvPr id="4" name="Footer Placeholder 3"/>
          <p:cNvSpPr>
            <a:spLocks noGrp="1"/>
          </p:cNvSpPr>
          <p:nvPr>
            <p:ph type="ftr" sz="quarter" idx="2"/>
          </p:nvPr>
        </p:nvSpPr>
        <p:spPr>
          <a:xfrm>
            <a:off x="3" y="8829675"/>
            <a:ext cx="3038475" cy="465138"/>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r>
              <a:rPr lang="en-US" dirty="0"/>
              <a:t>Massachusetts Department of Elementary and Secondary Education</a:t>
            </a:r>
          </a:p>
        </p:txBody>
      </p:sp>
      <p:sp>
        <p:nvSpPr>
          <p:cNvPr id="5" name="Slide Number Placeholder 4"/>
          <p:cNvSpPr>
            <a:spLocks noGrp="1"/>
          </p:cNvSpPr>
          <p:nvPr>
            <p:ph type="sldNum" sz="quarter" idx="3"/>
          </p:nvPr>
        </p:nvSpPr>
        <p:spPr>
          <a:xfrm>
            <a:off x="3970341"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cs typeface="Arial" charset="0"/>
              </a:defRPr>
            </a:lvl1pPr>
          </a:lstStyle>
          <a:p>
            <a:pPr>
              <a:defRPr/>
            </a:pPr>
            <a:fld id="{ABEDE696-9DC9-4A37-BFA7-05F0A1B4DB82}" type="slidenum">
              <a:rPr lang="en-US"/>
              <a:pPr>
                <a:defRPr/>
              </a:pPr>
              <a:t>‹#›</a:t>
            </a:fld>
            <a:endParaRPr lang="en-US" dirty="0"/>
          </a:p>
        </p:txBody>
      </p:sp>
    </p:spTree>
    <p:extLst>
      <p:ext uri="{BB962C8B-B14F-4D97-AF65-F5344CB8AC3E}">
        <p14:creationId xmlns:p14="http://schemas.microsoft.com/office/powerpoint/2010/main" val="231675519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3038475" cy="46513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970341"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cs typeface="Arial" charset="0"/>
              </a:defRPr>
            </a:lvl1pPr>
          </a:lstStyle>
          <a:p>
            <a:pPr>
              <a:defRPr/>
            </a:pPr>
            <a:fld id="{07595E93-B17A-40BE-A9B7-D696D40129DC}" type="datetime1">
              <a:rPr lang="en-US"/>
              <a:pPr>
                <a:defRPr/>
              </a:pPr>
              <a:t>9/8/2017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701675" y="4416428"/>
            <a:ext cx="5607050" cy="418306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3" y="8829675"/>
            <a:ext cx="3038475" cy="465138"/>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r>
              <a:rPr lang="en-US" dirty="0"/>
              <a:t>Massachusetts Department of Elementary and Secondary Education</a:t>
            </a:r>
          </a:p>
        </p:txBody>
      </p:sp>
      <p:sp>
        <p:nvSpPr>
          <p:cNvPr id="7" name="Slide Number Placeholder 6"/>
          <p:cNvSpPr>
            <a:spLocks noGrp="1"/>
          </p:cNvSpPr>
          <p:nvPr>
            <p:ph type="sldNum" sz="quarter" idx="5"/>
          </p:nvPr>
        </p:nvSpPr>
        <p:spPr>
          <a:xfrm>
            <a:off x="3970341"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cs typeface="Arial" charset="0"/>
              </a:defRPr>
            </a:lvl1pPr>
          </a:lstStyle>
          <a:p>
            <a:pPr>
              <a:defRPr/>
            </a:pPr>
            <a:fld id="{8B1F3861-4767-43B0-B0BF-6EF577670C03}" type="slidenum">
              <a:rPr lang="en-US"/>
              <a:pPr>
                <a:defRPr/>
              </a:pPr>
              <a:t>‹#›</a:t>
            </a:fld>
            <a:endParaRPr lang="en-US" dirty="0"/>
          </a:p>
        </p:txBody>
      </p:sp>
    </p:spTree>
    <p:extLst>
      <p:ext uri="{BB962C8B-B14F-4D97-AF65-F5344CB8AC3E}">
        <p14:creationId xmlns:p14="http://schemas.microsoft.com/office/powerpoint/2010/main" val="1923795629"/>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S PGothic" pitchFamily="34" charset="-128"/>
        <a:cs typeface="MS PGothic"/>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S PGothic"/>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S PGothic"/>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S PGothic"/>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S PGothic"/>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noTextEdit="1"/>
          </p:cNvSpPr>
          <p:nvPr>
            <p:ph type="sldImg"/>
          </p:nvPr>
        </p:nvSpPr>
        <p:spPr bwMode="auto">
          <a:noFill/>
          <a:ln>
            <a:solidFill>
              <a:srgbClr val="000000"/>
            </a:solidFill>
            <a:miter lim="800000"/>
            <a:headEnd/>
            <a:tailEnd/>
          </a:ln>
        </p:spPr>
      </p:sp>
      <p:sp>
        <p:nvSpPr>
          <p:cNvPr id="1126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Footer Placeholder 3"/>
          <p:cNvSpPr txBox="1">
            <a:spLocks noGrp="1"/>
          </p:cNvSpPr>
          <p:nvPr/>
        </p:nvSpPr>
        <p:spPr>
          <a:xfrm>
            <a:off x="3" y="8829675"/>
            <a:ext cx="3038475" cy="465138"/>
          </a:xfrm>
          <a:prstGeom prst="rect">
            <a:avLst/>
          </a:prstGeom>
          <a:noFill/>
        </p:spPr>
        <p:txBody>
          <a:bodyPr anchor="b"/>
          <a:lstStyle/>
          <a:p>
            <a:pPr fontAlgn="auto">
              <a:spcBef>
                <a:spcPts val="0"/>
              </a:spcBef>
              <a:spcAft>
                <a:spcPts val="0"/>
              </a:spcAft>
              <a:defRPr/>
            </a:pPr>
            <a:r>
              <a:rPr lang="en-US" sz="1200" dirty="0">
                <a:latin typeface="+mn-lt"/>
                <a:cs typeface="+mn-cs"/>
              </a:rPr>
              <a:t>Massachusetts Department of Elementary and Secondary Education</a:t>
            </a:r>
          </a:p>
        </p:txBody>
      </p:sp>
      <p:sp>
        <p:nvSpPr>
          <p:cNvPr id="5" name="Slide Number Placeholder 4"/>
          <p:cNvSpPr txBox="1">
            <a:spLocks noGrp="1"/>
          </p:cNvSpPr>
          <p:nvPr/>
        </p:nvSpPr>
        <p:spPr>
          <a:xfrm>
            <a:off x="3970341" y="8829675"/>
            <a:ext cx="3038475" cy="465138"/>
          </a:xfrm>
          <a:prstGeom prst="rect">
            <a:avLst/>
          </a:prstGeom>
          <a:noFill/>
        </p:spPr>
        <p:txBody>
          <a:bodyPr anchor="b"/>
          <a:lstStyle/>
          <a:p>
            <a:pPr algn="r" fontAlgn="auto">
              <a:spcBef>
                <a:spcPts val="0"/>
              </a:spcBef>
              <a:spcAft>
                <a:spcPts val="0"/>
              </a:spcAft>
              <a:defRPr/>
            </a:pPr>
            <a:fld id="{EDC996A8-5EBF-4D38-9016-EA8EC7E0F355}" type="slidenum">
              <a:rPr lang="en-US" sz="1200">
                <a:latin typeface="+mn-lt"/>
                <a:cs typeface="+mn-cs"/>
              </a:rPr>
              <a:pPr algn="r" fontAlgn="auto">
                <a:spcBef>
                  <a:spcPts val="0"/>
                </a:spcBef>
                <a:spcAft>
                  <a:spcPts val="0"/>
                </a:spcAft>
                <a:defRPr/>
              </a:pPr>
              <a:t>1</a:t>
            </a:fld>
            <a:endParaRPr lang="en-US" sz="1200" dirty="0">
              <a:latin typeface="+mn-lt"/>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Massachusetts Department of Elementary and Secondary Education</a:t>
            </a:r>
            <a:endParaRPr lang="en-US" dirty="0"/>
          </a:p>
        </p:txBody>
      </p:sp>
      <p:sp>
        <p:nvSpPr>
          <p:cNvPr id="5" name="Slide Number Placeholder 4"/>
          <p:cNvSpPr>
            <a:spLocks noGrp="1"/>
          </p:cNvSpPr>
          <p:nvPr>
            <p:ph type="sldNum" sz="quarter" idx="11"/>
          </p:nvPr>
        </p:nvSpPr>
        <p:spPr/>
        <p:txBody>
          <a:bodyPr/>
          <a:lstStyle/>
          <a:p>
            <a:pPr>
              <a:defRPr/>
            </a:pPr>
            <a:fld id="{8B1F3861-4767-43B0-B0BF-6EF577670C03}" type="slidenum">
              <a:rPr lang="en-US" smtClean="0"/>
              <a:pPr>
                <a:defRPr/>
              </a:pPr>
              <a:t>2</a:t>
            </a:fld>
            <a:endParaRPr lang="en-US" dirty="0"/>
          </a:p>
        </p:txBody>
      </p:sp>
    </p:spTree>
    <p:extLst>
      <p:ext uri="{BB962C8B-B14F-4D97-AF65-F5344CB8AC3E}">
        <p14:creationId xmlns:p14="http://schemas.microsoft.com/office/powerpoint/2010/main" val="2725652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z="1200" kern="1200" dirty="0" smtClean="0">
              <a:solidFill>
                <a:schemeClr val="tx1"/>
              </a:solidFill>
              <a:latin typeface="+mn-lt"/>
              <a:ea typeface="MS PGothic" pitchFamily="34" charset="-128"/>
              <a:cs typeface="MS PGothic"/>
            </a:endParaRPr>
          </a:p>
        </p:txBody>
      </p:sp>
      <p:sp>
        <p:nvSpPr>
          <p:cNvPr id="4" name="Footer Placeholder 3"/>
          <p:cNvSpPr txBox="1">
            <a:spLocks noGrp="1"/>
          </p:cNvSpPr>
          <p:nvPr/>
        </p:nvSpPr>
        <p:spPr>
          <a:xfrm>
            <a:off x="3" y="8829675"/>
            <a:ext cx="3038475" cy="465138"/>
          </a:xfrm>
          <a:prstGeom prst="rect">
            <a:avLst/>
          </a:prstGeom>
          <a:noFill/>
        </p:spPr>
        <p:txBody>
          <a:bodyPr anchor="b"/>
          <a:lstStyle/>
          <a:p>
            <a:pPr fontAlgn="auto">
              <a:spcBef>
                <a:spcPts val="0"/>
              </a:spcBef>
              <a:spcAft>
                <a:spcPts val="0"/>
              </a:spcAft>
              <a:defRPr/>
            </a:pPr>
            <a:r>
              <a:rPr lang="en-US" sz="1200" dirty="0">
                <a:latin typeface="+mn-lt"/>
                <a:cs typeface="+mn-cs"/>
              </a:rPr>
              <a:t>Massachusetts Department of Elementary and Secondary Education</a:t>
            </a:r>
          </a:p>
        </p:txBody>
      </p:sp>
      <p:sp>
        <p:nvSpPr>
          <p:cNvPr id="5" name="Slide Number Placeholder 4"/>
          <p:cNvSpPr txBox="1">
            <a:spLocks noGrp="1"/>
          </p:cNvSpPr>
          <p:nvPr/>
        </p:nvSpPr>
        <p:spPr>
          <a:xfrm>
            <a:off x="3970341" y="8829675"/>
            <a:ext cx="3038475" cy="465138"/>
          </a:xfrm>
          <a:prstGeom prst="rect">
            <a:avLst/>
          </a:prstGeom>
          <a:noFill/>
        </p:spPr>
        <p:txBody>
          <a:bodyPr anchor="b"/>
          <a:lstStyle/>
          <a:p>
            <a:pPr algn="r" fontAlgn="auto">
              <a:spcBef>
                <a:spcPts val="0"/>
              </a:spcBef>
              <a:spcAft>
                <a:spcPts val="0"/>
              </a:spcAft>
              <a:defRPr/>
            </a:pPr>
            <a:fld id="{265EB2A0-D4E6-481F-A525-4025F574AA79}" type="slidenum">
              <a:rPr lang="en-US" sz="1200">
                <a:latin typeface="+mn-lt"/>
                <a:cs typeface="+mn-cs"/>
              </a:rPr>
              <a:pPr algn="r" fontAlgn="auto">
                <a:spcBef>
                  <a:spcPts val="0"/>
                </a:spcBef>
                <a:spcAft>
                  <a:spcPts val="0"/>
                </a:spcAft>
                <a:defRPr/>
              </a:pPr>
              <a:t>3</a:t>
            </a:fld>
            <a:endParaRPr lang="en-US" sz="1200" dirty="0">
              <a:latin typeface="+mn-lt"/>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Massachusetts Department of Elementary and Secondary Education</a:t>
            </a:r>
            <a:endParaRPr lang="en-US" dirty="0"/>
          </a:p>
        </p:txBody>
      </p:sp>
      <p:sp>
        <p:nvSpPr>
          <p:cNvPr id="5" name="Slide Number Placeholder 4"/>
          <p:cNvSpPr>
            <a:spLocks noGrp="1"/>
          </p:cNvSpPr>
          <p:nvPr>
            <p:ph type="sldNum" sz="quarter" idx="11"/>
          </p:nvPr>
        </p:nvSpPr>
        <p:spPr/>
        <p:txBody>
          <a:bodyPr/>
          <a:lstStyle/>
          <a:p>
            <a:pPr>
              <a:defRPr/>
            </a:pPr>
            <a:fld id="{8B1F3861-4767-43B0-B0BF-6EF577670C03}" type="slidenum">
              <a:rPr lang="en-US" smtClean="0"/>
              <a:pPr>
                <a:defRPr/>
              </a:pPr>
              <a:t>4</a:t>
            </a:fld>
            <a:endParaRPr lang="en-US" dirty="0"/>
          </a:p>
        </p:txBody>
      </p:sp>
    </p:spTree>
    <p:extLst>
      <p:ext uri="{BB962C8B-B14F-4D97-AF65-F5344CB8AC3E}">
        <p14:creationId xmlns:p14="http://schemas.microsoft.com/office/powerpoint/2010/main" val="2224890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begin with the</a:t>
            </a:r>
            <a:r>
              <a:rPr lang="en-US" baseline="0" dirty="0" smtClean="0"/>
              <a:t> end. As a result of this new evaluation framework, </a:t>
            </a:r>
            <a:r>
              <a:rPr lang="en-US" dirty="0" smtClean="0"/>
              <a:t>everyone will </a:t>
            </a:r>
            <a:r>
              <a:rPr lang="en-US" dirty="0" smtClean="0"/>
              <a:t>earn an overall rating: </a:t>
            </a:r>
            <a:r>
              <a:rPr lang="en-US" dirty="0" smtClean="0"/>
              <a:t>a </a:t>
            </a:r>
            <a:r>
              <a:rPr lang="en-US" sz="1200" dirty="0" smtClean="0"/>
              <a:t>Summative Performance </a:t>
            </a:r>
            <a:r>
              <a:rPr lang="en-US" sz="1200" dirty="0" smtClean="0"/>
              <a:t>Rating </a:t>
            </a:r>
            <a:r>
              <a:rPr lang="en-US" dirty="0" smtClean="0"/>
              <a:t>of either</a:t>
            </a:r>
            <a:r>
              <a:rPr lang="en-US" sz="1200" dirty="0" smtClean="0"/>
              <a:t> Exemplary, Proficient, Needs </a:t>
            </a:r>
            <a:r>
              <a:rPr lang="en-US" dirty="0" smtClean="0"/>
              <a:t>I</a:t>
            </a:r>
            <a:r>
              <a:rPr lang="en-US" sz="1200" dirty="0" smtClean="0"/>
              <a:t>mprovement or </a:t>
            </a:r>
            <a:r>
              <a:rPr lang="en-US" sz="1200" dirty="0" smtClean="0"/>
              <a:t>Unsatisfactory.</a:t>
            </a:r>
          </a:p>
          <a:p>
            <a:r>
              <a:rPr lang="en-US" sz="1200" kern="1200" dirty="0" smtClean="0">
                <a:solidFill>
                  <a:schemeClr val="tx1"/>
                </a:solidFill>
                <a:latin typeface="+mn-lt"/>
                <a:ea typeface="MS PGothic" pitchFamily="34" charset="-128"/>
                <a:cs typeface="MS PGothic"/>
              </a:rPr>
              <a:t>One </a:t>
            </a:r>
            <a:r>
              <a:rPr lang="en-US" sz="1200" kern="1200" dirty="0" smtClean="0">
                <a:solidFill>
                  <a:schemeClr val="tx1"/>
                </a:solidFill>
                <a:latin typeface="+mn-lt"/>
                <a:ea typeface="MS PGothic" pitchFamily="34" charset="-128"/>
                <a:cs typeface="MS PGothic"/>
              </a:rPr>
              <a:t>critical </a:t>
            </a:r>
            <a:r>
              <a:rPr lang="en-US" sz="1200" kern="1200" baseline="0" dirty="0" smtClean="0">
                <a:solidFill>
                  <a:schemeClr val="tx1"/>
                </a:solidFill>
                <a:latin typeface="+mn-lt"/>
                <a:ea typeface="MS PGothic" pitchFamily="34" charset="-128"/>
                <a:cs typeface="MS PGothic"/>
              </a:rPr>
              <a:t>change this year is the removal of student impact ratings an</a:t>
            </a:r>
            <a:r>
              <a:rPr lang="en-US" sz="1200" kern="1200" dirty="0" smtClean="0">
                <a:solidFill>
                  <a:schemeClr val="tx1"/>
                </a:solidFill>
                <a:latin typeface="+mn-lt"/>
                <a:ea typeface="MS PGothic" pitchFamily="34" charset="-128"/>
                <a:cs typeface="MS PGothic"/>
              </a:rPr>
              <a:t> overlay to the Summative Performance rating.  This year DESE has removed this requirement and replaced it with a Student Learning Indicator within Standard 2.</a:t>
            </a:r>
            <a:endParaRPr lang="en-US" sz="1200" kern="1200" dirty="0" smtClean="0">
              <a:solidFill>
                <a:schemeClr val="tx1"/>
              </a:solidFill>
              <a:latin typeface="+mn-lt"/>
              <a:ea typeface="MS PGothic" pitchFamily="34" charset="-128"/>
              <a:cs typeface="MS PGothic"/>
            </a:endParaRPr>
          </a:p>
          <a:p>
            <a:endParaRPr lang="en-US" dirty="0"/>
          </a:p>
        </p:txBody>
      </p:sp>
      <p:sp>
        <p:nvSpPr>
          <p:cNvPr id="4" name="Footer Placeholder 3"/>
          <p:cNvSpPr>
            <a:spLocks noGrp="1"/>
          </p:cNvSpPr>
          <p:nvPr>
            <p:ph type="ftr" sz="quarter" idx="10"/>
          </p:nvPr>
        </p:nvSpPr>
        <p:spPr/>
        <p:txBody>
          <a:bodyPr/>
          <a:lstStyle/>
          <a:p>
            <a:pPr>
              <a:defRPr/>
            </a:pPr>
            <a:r>
              <a:rPr lang="en-US" smtClean="0"/>
              <a:t>Massachusetts Department of Elementary and Secondary Education</a:t>
            </a:r>
            <a:endParaRPr lang="en-US" dirty="0"/>
          </a:p>
        </p:txBody>
      </p:sp>
      <p:sp>
        <p:nvSpPr>
          <p:cNvPr id="5" name="Slide Number Placeholder 4"/>
          <p:cNvSpPr>
            <a:spLocks noGrp="1"/>
          </p:cNvSpPr>
          <p:nvPr>
            <p:ph type="sldNum" sz="quarter" idx="11"/>
          </p:nvPr>
        </p:nvSpPr>
        <p:spPr/>
        <p:txBody>
          <a:bodyPr/>
          <a:lstStyle/>
          <a:p>
            <a:pPr>
              <a:defRPr/>
            </a:pPr>
            <a:fld id="{8B1F3861-4767-43B0-B0BF-6EF577670C03}"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pPr eaLnBrk="1" hangingPunct="1"/>
            <a:r>
              <a:rPr lang="en-US" dirty="0" smtClean="0">
                <a:cs typeface="Arial" pitchFamily="34" charset="0"/>
              </a:rPr>
              <a:t>As</a:t>
            </a:r>
            <a:r>
              <a:rPr lang="en-US" baseline="0" dirty="0" smtClean="0">
                <a:cs typeface="Arial" pitchFamily="34" charset="0"/>
              </a:rPr>
              <a:t> part of the Model System, </a:t>
            </a:r>
            <a:r>
              <a:rPr lang="en-US" baseline="0" dirty="0" smtClean="0">
                <a:cs typeface="Arial" pitchFamily="34" charset="0"/>
              </a:rPr>
              <a:t>DESE </a:t>
            </a:r>
            <a:r>
              <a:rPr lang="en-US" baseline="0" dirty="0" smtClean="0">
                <a:cs typeface="Arial" pitchFamily="34" charset="0"/>
              </a:rPr>
              <a:t>developed performance rubrics that incorporate the four Standards of practice and each corresponding Indicator. In order to further define what effective practice associated with each Indicator looks like, the Model System Teacher Rubric, which you see here, breaks the Indicators down further into specific, concrete elements of practice</a:t>
            </a:r>
            <a:r>
              <a:rPr lang="en-US" baseline="0" dirty="0" smtClean="0">
                <a:cs typeface="Arial" pitchFamily="34" charset="0"/>
              </a:rPr>
              <a:t>.  Again of</a:t>
            </a:r>
            <a:r>
              <a:rPr lang="en-US" dirty="0" smtClean="0">
                <a:cs typeface="Arial" pitchFamily="34" charset="0"/>
              </a:rPr>
              <a:t> note this year is the inclusion of the student learning indicator within Standard 2.</a:t>
            </a:r>
            <a:endParaRPr lang="en-US" dirty="0" smtClean="0">
              <a:cs typeface="Arial" pitchFamily="34" charset="0"/>
            </a:endParaRPr>
          </a:p>
          <a:p>
            <a:pPr eaLnBrk="1" hangingPunct="1"/>
            <a:endParaRPr lang="en-US" dirty="0" smtClean="0">
              <a:cs typeface="Arial" pitchFamily="34" charset="0"/>
            </a:endParaRPr>
          </a:p>
          <a:p>
            <a:pPr eaLnBrk="1" hangingPunct="1"/>
            <a:endParaRPr lang="en-US" dirty="0" smtClean="0">
              <a:cs typeface="Arial" pitchFamily="34" charset="0"/>
            </a:endParaRPr>
          </a:p>
        </p:txBody>
      </p:sp>
      <p:sp>
        <p:nvSpPr>
          <p:cNvPr id="44036" name="Slide Number Placeholder 3"/>
          <p:cNvSpPr txBox="1">
            <a:spLocks noGrp="1"/>
          </p:cNvSpPr>
          <p:nvPr/>
        </p:nvSpPr>
        <p:spPr bwMode="auto">
          <a:xfrm>
            <a:off x="3970341" y="8829675"/>
            <a:ext cx="3038475" cy="465138"/>
          </a:xfrm>
          <a:prstGeom prst="rect">
            <a:avLst/>
          </a:prstGeom>
          <a:noFill/>
          <a:ln w="9525">
            <a:noFill/>
            <a:miter lim="800000"/>
            <a:headEnd/>
            <a:tailEnd/>
          </a:ln>
        </p:spPr>
        <p:txBody>
          <a:bodyPr lIns="90562" tIns="45281" rIns="90562" bIns="45281" anchor="b"/>
          <a:lstStyle/>
          <a:p>
            <a:pPr algn="r"/>
            <a:fld id="{E5B4F989-D078-4D8B-B6DE-DB380D7BBD6D}" type="slidenum">
              <a:rPr lang="en-US" sz="1200"/>
              <a:pPr algn="r"/>
              <a:t>6</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The </a:t>
            </a:r>
            <a:r>
              <a:rPr lang="en-US" dirty="0" smtClean="0"/>
              <a:t>5-Step Cycle is designed to ensure that the educator is an active participant throughout his or her evaluation and is driving the very process forward. Each step is designed to capitalize on collaboration and promote continuous learning. </a:t>
            </a:r>
          </a:p>
        </p:txBody>
      </p:sp>
      <p:sp>
        <p:nvSpPr>
          <p:cNvPr id="27651" name="Slide Number Placeholder 3"/>
          <p:cNvSpPr txBox="1">
            <a:spLocks noGrp="1"/>
          </p:cNvSpPr>
          <p:nvPr/>
        </p:nvSpPr>
        <p:spPr bwMode="auto">
          <a:xfrm>
            <a:off x="3970341" y="8829675"/>
            <a:ext cx="3038475" cy="465138"/>
          </a:xfrm>
          <a:prstGeom prst="rect">
            <a:avLst/>
          </a:prstGeom>
          <a:noFill/>
          <a:ln w="9525">
            <a:noFill/>
            <a:miter lim="800000"/>
            <a:headEnd/>
            <a:tailEnd/>
          </a:ln>
        </p:spPr>
        <p:txBody>
          <a:bodyPr lIns="93177" tIns="46589" rIns="93177" bIns="46589" anchor="b"/>
          <a:lstStyle/>
          <a:p>
            <a:pPr algn="r" defTabSz="931863"/>
            <a:fld id="{9ED23581-BE04-4186-A8AE-C49922B41222}" type="slidenum">
              <a:rPr lang="en-US" sz="1200"/>
              <a:pPr algn="r" defTabSz="931863"/>
              <a:t>7</a:t>
            </a:fld>
            <a:endParaRPr lang="en-US" sz="12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Massachusetts Department of Elementary and Secondary Education</a:t>
            </a:r>
            <a:endParaRPr lang="en-US" dirty="0"/>
          </a:p>
        </p:txBody>
      </p:sp>
      <p:sp>
        <p:nvSpPr>
          <p:cNvPr id="5" name="Slide Number Placeholder 4"/>
          <p:cNvSpPr>
            <a:spLocks noGrp="1"/>
          </p:cNvSpPr>
          <p:nvPr>
            <p:ph type="sldNum" sz="quarter" idx="11"/>
          </p:nvPr>
        </p:nvSpPr>
        <p:spPr/>
        <p:txBody>
          <a:bodyPr/>
          <a:lstStyle/>
          <a:p>
            <a:pPr>
              <a:defRPr/>
            </a:pPr>
            <a:fld id="{8B1F3861-4767-43B0-B0BF-6EF577670C03}" type="slidenum">
              <a:rPr lang="en-US" smtClean="0"/>
              <a:pPr>
                <a:defRPr/>
              </a:pPr>
              <a:t>8</a:t>
            </a:fld>
            <a:endParaRPr lang="en-US" dirty="0"/>
          </a:p>
        </p:txBody>
      </p:sp>
    </p:spTree>
    <p:extLst>
      <p:ext uri="{BB962C8B-B14F-4D97-AF65-F5344CB8AC3E}">
        <p14:creationId xmlns:p14="http://schemas.microsoft.com/office/powerpoint/2010/main" val="937670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smtClean="0"/>
              <a:t>Explain:</a:t>
            </a:r>
            <a:endParaRPr lang="en-US" dirty="0" smtClean="0"/>
          </a:p>
          <a:p>
            <a:r>
              <a:rPr lang="en-US" dirty="0" smtClean="0"/>
              <a:t>“Educators can start their self-assessment at the end of the previous school year and/or at the very beginning of the new school year, keeping in mind that some data won’t be available until the beginning of the new school year. </a:t>
            </a:r>
          </a:p>
          <a:p>
            <a:r>
              <a:rPr lang="en-US" dirty="0" smtClean="0"/>
              <a:t>“One component of a comprehensive self-assessment calls for educators to conduct an analysis of student learning, growth and achievement. During this part of the self-assessment, educators collect and analyze a wide range of evidence of student learning (e.g. readiness, academic achievement, social-emotional learning) related to both their incoming students and students they have taught in the past.</a:t>
            </a:r>
          </a:p>
          <a:p>
            <a:r>
              <a:rPr lang="en-US" dirty="0" smtClean="0"/>
              <a:t>“A second component of the self-assessment involves educators assessing their own professional practice against the Standards and Indicators of Effective Teaching Practice and/or Administrative Leadership, as outlined in the rubrics. Educators identify performance standards, indicators and even behaviors from the rubric where they excel, as well as areas where they need to improve their practice in order to facilitate student learning.</a:t>
            </a:r>
          </a:p>
          <a:p>
            <a:r>
              <a:rPr lang="en-US" dirty="0" smtClean="0"/>
              <a:t>“Finally, based on this analysis of student learning and assessment of practice against Performance Standards, each educator proposes goals.” </a:t>
            </a:r>
            <a:endParaRPr lang="en-US" dirty="0"/>
          </a:p>
        </p:txBody>
      </p:sp>
      <p:sp>
        <p:nvSpPr>
          <p:cNvPr id="4" name="Footer Placeholder 3"/>
          <p:cNvSpPr>
            <a:spLocks noGrp="1"/>
          </p:cNvSpPr>
          <p:nvPr>
            <p:ph type="ftr" sz="quarter" idx="10"/>
          </p:nvPr>
        </p:nvSpPr>
        <p:spPr/>
        <p:txBody>
          <a:bodyPr/>
          <a:lstStyle/>
          <a:p>
            <a:pPr>
              <a:defRPr/>
            </a:pPr>
            <a:r>
              <a:rPr lang="en-US" sz="800" dirty="0"/>
              <a:t>Massachusetts Department of Elementary and Secondary Education</a:t>
            </a:r>
          </a:p>
        </p:txBody>
      </p:sp>
      <p:sp>
        <p:nvSpPr>
          <p:cNvPr id="5" name="Slide Number Placeholder 4"/>
          <p:cNvSpPr>
            <a:spLocks noGrp="1"/>
          </p:cNvSpPr>
          <p:nvPr>
            <p:ph type="sldNum" sz="quarter" idx="11"/>
          </p:nvPr>
        </p:nvSpPr>
        <p:spPr/>
        <p:txBody>
          <a:bodyPr/>
          <a:lstStyle/>
          <a:p>
            <a:pPr>
              <a:defRPr/>
            </a:pPr>
            <a:fld id="{1F7DB3A9-9B71-49D1-A8C8-C4FF102C2A46}"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Footer Placeholder 3"/>
          <p:cNvSpPr>
            <a:spLocks noGrp="1"/>
          </p:cNvSpPr>
          <p:nvPr>
            <p:ph type="ftr" sz="quarter" idx="4"/>
          </p:nvPr>
        </p:nvSpPr>
        <p:spPr/>
        <p:txBody>
          <a:bodyPr/>
          <a:lstStyle/>
          <a:p>
            <a:pPr>
              <a:defRPr/>
            </a:pPr>
            <a:r>
              <a:rPr lang="en-US" sz="800" dirty="0"/>
              <a:t>Massachusetts Department of Elementary and Secondary Education</a:t>
            </a:r>
          </a:p>
        </p:txBody>
      </p:sp>
      <p:sp>
        <p:nvSpPr>
          <p:cNvPr id="52229" name="Slide Number Placeholder 4"/>
          <p:cNvSpPr>
            <a:spLocks noGrp="1"/>
          </p:cNvSpPr>
          <p:nvPr>
            <p:ph type="sldNum" sz="quarter" idx="5"/>
          </p:nvPr>
        </p:nvSpPr>
        <p:spPr bwMode="auto">
          <a:noFill/>
          <a:ln>
            <a:miter lim="800000"/>
            <a:headEnd/>
            <a:tailEnd/>
          </a:ln>
        </p:spPr>
        <p:txBody>
          <a:bodyPr/>
          <a:lstStyle/>
          <a:p>
            <a:fld id="{4723A027-076C-4F55-9A41-70AD42FD902A}"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z="800" dirty="0"/>
              <a:t>Massachusetts Department of Elementary and Secondary Education</a:t>
            </a:r>
          </a:p>
        </p:txBody>
      </p:sp>
      <p:sp>
        <p:nvSpPr>
          <p:cNvPr id="5" name="Slide Number Placeholder 4"/>
          <p:cNvSpPr>
            <a:spLocks noGrp="1"/>
          </p:cNvSpPr>
          <p:nvPr>
            <p:ph type="sldNum" sz="quarter" idx="11"/>
          </p:nvPr>
        </p:nvSpPr>
        <p:spPr/>
        <p:txBody>
          <a:bodyPr/>
          <a:lstStyle/>
          <a:p>
            <a:pPr>
              <a:defRPr/>
            </a:pPr>
            <a:fld id="{1F7DB3A9-9B71-49D1-A8C8-C4FF102C2A46}" type="slidenum">
              <a:rPr lang="en-US" smtClean="0"/>
              <a:pPr>
                <a:defRPr/>
              </a:pPr>
              <a:t>11</a:t>
            </a:fld>
            <a:endParaRPr lang="en-US" dirty="0"/>
          </a:p>
        </p:txBody>
      </p:sp>
    </p:spTree>
    <p:extLst>
      <p:ext uri="{BB962C8B-B14F-4D97-AF65-F5344CB8AC3E}">
        <p14:creationId xmlns:p14="http://schemas.microsoft.com/office/powerpoint/2010/main" val="1160823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Footer Placeholder 3"/>
          <p:cNvSpPr txBox="1">
            <a:spLocks noGrp="1"/>
          </p:cNvSpPr>
          <p:nvPr/>
        </p:nvSpPr>
        <p:spPr>
          <a:xfrm>
            <a:off x="1" y="8829675"/>
            <a:ext cx="3038475" cy="465138"/>
          </a:xfrm>
          <a:prstGeom prst="rect">
            <a:avLst/>
          </a:prstGeom>
          <a:noFill/>
        </p:spPr>
        <p:txBody>
          <a:bodyPr lIns="91432" tIns="45716" rIns="91432" bIns="45716" anchor="b"/>
          <a:lstStyle/>
          <a:p>
            <a:pPr fontAlgn="auto">
              <a:spcBef>
                <a:spcPts val="0"/>
              </a:spcBef>
              <a:spcAft>
                <a:spcPts val="0"/>
              </a:spcAft>
              <a:defRPr/>
            </a:pPr>
            <a:r>
              <a:rPr lang="en-US" sz="1200" dirty="0">
                <a:solidFill>
                  <a:prstClr val="black"/>
                </a:solidFill>
                <a:latin typeface="Calibri"/>
                <a:cs typeface="+mn-cs"/>
              </a:rPr>
              <a:t>Massachusetts Department of Elementary and Secondary Education</a:t>
            </a:r>
          </a:p>
        </p:txBody>
      </p:sp>
      <p:sp>
        <p:nvSpPr>
          <p:cNvPr id="5" name="Slide Number Placeholder 4"/>
          <p:cNvSpPr txBox="1">
            <a:spLocks noGrp="1"/>
          </p:cNvSpPr>
          <p:nvPr/>
        </p:nvSpPr>
        <p:spPr>
          <a:xfrm>
            <a:off x="3970339" y="8829675"/>
            <a:ext cx="3038475" cy="465138"/>
          </a:xfrm>
          <a:prstGeom prst="rect">
            <a:avLst/>
          </a:prstGeom>
          <a:noFill/>
        </p:spPr>
        <p:txBody>
          <a:bodyPr lIns="91432" tIns="45716" rIns="91432" bIns="45716" anchor="b"/>
          <a:lstStyle/>
          <a:p>
            <a:pPr algn="r" fontAlgn="auto">
              <a:spcBef>
                <a:spcPts val="0"/>
              </a:spcBef>
              <a:spcAft>
                <a:spcPts val="0"/>
              </a:spcAft>
              <a:defRPr/>
            </a:pPr>
            <a:fld id="{9241CD20-B08C-444D-A620-BE8AD4FDD311}" type="slidenum">
              <a:rPr lang="en-US" sz="1200">
                <a:solidFill>
                  <a:prstClr val="black"/>
                </a:solidFill>
                <a:latin typeface="Calibri"/>
                <a:cs typeface="+mn-cs"/>
              </a:rPr>
              <a:pPr algn="r" fontAlgn="auto">
                <a:spcBef>
                  <a:spcPts val="0"/>
                </a:spcBef>
                <a:spcAft>
                  <a:spcPts val="0"/>
                </a:spcAft>
                <a:defRPr/>
              </a:pPr>
              <a:t>12</a:t>
            </a:fld>
            <a:endParaRPr lang="en-US" sz="1200" dirty="0">
              <a:solidFill>
                <a:prstClr val="black"/>
              </a:solidFill>
              <a:latin typeface="Calibri"/>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Massachusetts Department of Elementary and Secondary Education</a:t>
            </a:r>
            <a:endParaRPr lang="en-US" dirty="0"/>
          </a:p>
        </p:txBody>
      </p:sp>
      <p:sp>
        <p:nvSpPr>
          <p:cNvPr id="5" name="Slide Number Placeholder 4"/>
          <p:cNvSpPr>
            <a:spLocks noGrp="1"/>
          </p:cNvSpPr>
          <p:nvPr>
            <p:ph type="sldNum" sz="quarter" idx="11"/>
          </p:nvPr>
        </p:nvSpPr>
        <p:spPr/>
        <p:txBody>
          <a:bodyPr/>
          <a:lstStyle/>
          <a:p>
            <a:pPr>
              <a:defRPr/>
            </a:pPr>
            <a:fld id="{8B1F3861-4767-43B0-B0BF-6EF577670C03}" type="slidenum">
              <a:rPr lang="en-US" smtClean="0"/>
              <a:pPr>
                <a:defRPr/>
              </a:pPr>
              <a:t>13</a:t>
            </a:fld>
            <a:endParaRPr lang="en-US" dirty="0"/>
          </a:p>
        </p:txBody>
      </p:sp>
    </p:spTree>
    <p:extLst>
      <p:ext uri="{BB962C8B-B14F-4D97-AF65-F5344CB8AC3E}">
        <p14:creationId xmlns:p14="http://schemas.microsoft.com/office/powerpoint/2010/main" val="1282420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Try to start with the end in mind when developing your goals.  Fast forward to your end of year meeting when you will submit evidence towards progress on y our goals and consider what evidence you would utilize.  This will help a great deal in developing goals which are measurable, realistic and results-focused.</a:t>
            </a:r>
            <a:endParaRPr lang="en-US" dirty="0"/>
          </a:p>
        </p:txBody>
      </p:sp>
      <p:sp>
        <p:nvSpPr>
          <p:cNvPr id="4" name="Footer Placeholder 3"/>
          <p:cNvSpPr>
            <a:spLocks noGrp="1"/>
          </p:cNvSpPr>
          <p:nvPr>
            <p:ph type="ftr" sz="quarter" idx="10"/>
          </p:nvPr>
        </p:nvSpPr>
        <p:spPr/>
        <p:txBody>
          <a:bodyPr/>
          <a:lstStyle/>
          <a:p>
            <a:pPr>
              <a:defRPr/>
            </a:pPr>
            <a:r>
              <a:rPr lang="en-US" smtClean="0"/>
              <a:t>Massachusetts Department of Elementary and Secondary Education</a:t>
            </a:r>
            <a:endParaRPr lang="en-US" dirty="0"/>
          </a:p>
        </p:txBody>
      </p:sp>
      <p:sp>
        <p:nvSpPr>
          <p:cNvPr id="5" name="Slide Number Placeholder 4"/>
          <p:cNvSpPr>
            <a:spLocks noGrp="1"/>
          </p:cNvSpPr>
          <p:nvPr>
            <p:ph type="sldNum" sz="quarter" idx="11"/>
          </p:nvPr>
        </p:nvSpPr>
        <p:spPr/>
        <p:txBody>
          <a:bodyPr/>
          <a:lstStyle/>
          <a:p>
            <a:pPr>
              <a:defRPr/>
            </a:pPr>
            <a:fld id="{8B1F3861-4767-43B0-B0BF-6EF577670C03}" type="slidenum">
              <a:rPr lang="en-US" smtClean="0"/>
              <a:pPr>
                <a:defRPr/>
              </a:pPr>
              <a:t>14</a:t>
            </a:fld>
            <a:endParaRPr lang="en-US" dirty="0"/>
          </a:p>
        </p:txBody>
      </p:sp>
    </p:spTree>
    <p:extLst>
      <p:ext uri="{BB962C8B-B14F-4D97-AF65-F5344CB8AC3E}">
        <p14:creationId xmlns:p14="http://schemas.microsoft.com/office/powerpoint/2010/main" val="4262648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Massachusetts Department of Elementary and Secondary Education</a:t>
            </a:r>
            <a:endParaRPr lang="en-US" dirty="0"/>
          </a:p>
        </p:txBody>
      </p:sp>
      <p:sp>
        <p:nvSpPr>
          <p:cNvPr id="5" name="Slide Number Placeholder 4"/>
          <p:cNvSpPr>
            <a:spLocks noGrp="1"/>
          </p:cNvSpPr>
          <p:nvPr>
            <p:ph type="sldNum" sz="quarter" idx="11"/>
          </p:nvPr>
        </p:nvSpPr>
        <p:spPr/>
        <p:txBody>
          <a:bodyPr/>
          <a:lstStyle/>
          <a:p>
            <a:pPr>
              <a:defRPr/>
            </a:pPr>
            <a:fld id="{8B1F3861-4767-43B0-B0BF-6EF577670C03}" type="slidenum">
              <a:rPr lang="en-US" smtClean="0"/>
              <a:pPr>
                <a:defRPr/>
              </a:pPr>
              <a:t>15</a:t>
            </a:fld>
            <a:endParaRPr lang="en-US" dirty="0"/>
          </a:p>
        </p:txBody>
      </p:sp>
    </p:spTree>
    <p:extLst>
      <p:ext uri="{BB962C8B-B14F-4D97-AF65-F5344CB8AC3E}">
        <p14:creationId xmlns:p14="http://schemas.microsoft.com/office/powerpoint/2010/main" val="26815669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Massachusetts Department of Elementary and Secondary Education</a:t>
            </a:r>
            <a:endParaRPr lang="en-US" dirty="0"/>
          </a:p>
        </p:txBody>
      </p:sp>
      <p:sp>
        <p:nvSpPr>
          <p:cNvPr id="5" name="Slide Number Placeholder 4"/>
          <p:cNvSpPr>
            <a:spLocks noGrp="1"/>
          </p:cNvSpPr>
          <p:nvPr>
            <p:ph type="sldNum" sz="quarter" idx="11"/>
          </p:nvPr>
        </p:nvSpPr>
        <p:spPr/>
        <p:txBody>
          <a:bodyPr/>
          <a:lstStyle/>
          <a:p>
            <a:pPr>
              <a:defRPr/>
            </a:pPr>
            <a:fld id="{8B1F3861-4767-43B0-B0BF-6EF577670C03}" type="slidenum">
              <a:rPr lang="en-US" smtClean="0"/>
              <a:pPr>
                <a:defRPr/>
              </a:pPr>
              <a:t>16</a:t>
            </a:fld>
            <a:endParaRPr lang="en-US" dirty="0"/>
          </a:p>
        </p:txBody>
      </p:sp>
    </p:spTree>
    <p:extLst>
      <p:ext uri="{BB962C8B-B14F-4D97-AF65-F5344CB8AC3E}">
        <p14:creationId xmlns:p14="http://schemas.microsoft.com/office/powerpoint/2010/main" val="879514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Massachusetts Department of Elementary and Secondary Education</a:t>
            </a:r>
            <a:endParaRPr lang="en-US" dirty="0"/>
          </a:p>
        </p:txBody>
      </p:sp>
      <p:sp>
        <p:nvSpPr>
          <p:cNvPr id="5" name="Slide Number Placeholder 4"/>
          <p:cNvSpPr>
            <a:spLocks noGrp="1"/>
          </p:cNvSpPr>
          <p:nvPr>
            <p:ph type="sldNum" sz="quarter" idx="11"/>
          </p:nvPr>
        </p:nvSpPr>
        <p:spPr/>
        <p:txBody>
          <a:bodyPr/>
          <a:lstStyle/>
          <a:p>
            <a:pPr>
              <a:defRPr/>
            </a:pPr>
            <a:fld id="{8B1F3861-4767-43B0-B0BF-6EF577670C03}" type="slidenum">
              <a:rPr lang="en-US" smtClean="0"/>
              <a:pPr>
                <a:defRPr/>
              </a:pPr>
              <a:t>17</a:t>
            </a:fld>
            <a:endParaRPr lang="en-US" dirty="0"/>
          </a:p>
        </p:txBody>
      </p:sp>
    </p:spTree>
    <p:extLst>
      <p:ext uri="{BB962C8B-B14F-4D97-AF65-F5344CB8AC3E}">
        <p14:creationId xmlns:p14="http://schemas.microsoft.com/office/powerpoint/2010/main" val="3454096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3945821-6756-466A-9949-01E4F79525FD}"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Massachusetts Department of Elementary and Secondary Education</a:t>
            </a:r>
            <a:endParaRPr lang="en-US" dirty="0"/>
          </a:p>
        </p:txBody>
      </p:sp>
      <p:sp>
        <p:nvSpPr>
          <p:cNvPr id="5" name="Slide Number Placeholder 4"/>
          <p:cNvSpPr>
            <a:spLocks noGrp="1"/>
          </p:cNvSpPr>
          <p:nvPr>
            <p:ph type="sldNum" sz="quarter" idx="11"/>
          </p:nvPr>
        </p:nvSpPr>
        <p:spPr/>
        <p:txBody>
          <a:bodyPr/>
          <a:lstStyle/>
          <a:p>
            <a:pPr>
              <a:defRPr/>
            </a:pPr>
            <a:fld id="{8B1F3861-4767-43B0-B0BF-6EF577670C03}" type="slidenum">
              <a:rPr lang="en-US" smtClean="0"/>
              <a:pPr>
                <a:defRPr/>
              </a:pPr>
              <a:t>19</a:t>
            </a:fld>
            <a:endParaRPr lang="en-US" dirty="0"/>
          </a:p>
        </p:txBody>
      </p:sp>
    </p:spTree>
    <p:extLst>
      <p:ext uri="{BB962C8B-B14F-4D97-AF65-F5344CB8AC3E}">
        <p14:creationId xmlns:p14="http://schemas.microsoft.com/office/powerpoint/2010/main" val="33554718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endParaRPr lang="en-US" dirty="0"/>
          </a:p>
        </p:txBody>
      </p:sp>
      <p:sp>
        <p:nvSpPr>
          <p:cNvPr id="4" name="Slide Number Placeholder 3"/>
          <p:cNvSpPr>
            <a:spLocks noGrp="1"/>
          </p:cNvSpPr>
          <p:nvPr>
            <p:ph type="sldNum" sz="quarter" idx="10"/>
          </p:nvPr>
        </p:nvSpPr>
        <p:spPr/>
        <p:txBody>
          <a:bodyPr/>
          <a:lstStyle/>
          <a:p>
            <a:fld id="{13945821-6756-466A-9949-01E4F79525FD}" type="slidenum">
              <a:rPr lang="en-US" smtClean="0">
                <a:solidFill>
                  <a:prstClr val="black"/>
                </a:solidFill>
              </a:rPr>
              <a:p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Massachusetts Department of Elementary and Secondary Education</a:t>
            </a:r>
            <a:endParaRPr lang="en-US" dirty="0"/>
          </a:p>
        </p:txBody>
      </p:sp>
      <p:sp>
        <p:nvSpPr>
          <p:cNvPr id="5" name="Slide Number Placeholder 4"/>
          <p:cNvSpPr>
            <a:spLocks noGrp="1"/>
          </p:cNvSpPr>
          <p:nvPr>
            <p:ph type="sldNum" sz="quarter" idx="11"/>
          </p:nvPr>
        </p:nvSpPr>
        <p:spPr/>
        <p:txBody>
          <a:bodyPr/>
          <a:lstStyle/>
          <a:p>
            <a:pPr>
              <a:defRPr/>
            </a:pPr>
            <a:fld id="{8B1F3861-4767-43B0-B0BF-6EF577670C03}" type="slidenum">
              <a:rPr lang="en-US" smtClean="0"/>
              <a:pPr>
                <a:defRPr/>
              </a:pPr>
              <a:t>21</a:t>
            </a:fld>
            <a:endParaRPr lang="en-US" dirty="0"/>
          </a:p>
        </p:txBody>
      </p:sp>
    </p:spTree>
    <p:extLst>
      <p:ext uri="{BB962C8B-B14F-4D97-AF65-F5344CB8AC3E}">
        <p14:creationId xmlns:p14="http://schemas.microsoft.com/office/powerpoint/2010/main" val="4116531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2.gi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9" name="Title 1"/>
          <p:cNvSpPr>
            <a:spLocks noGrp="1"/>
          </p:cNvSpPr>
          <p:nvPr>
            <p:ph type="ctrTitle"/>
          </p:nvPr>
        </p:nvSpPr>
        <p:spPr>
          <a:xfrm>
            <a:off x="533400" y="990601"/>
            <a:ext cx="7772400" cy="1905000"/>
          </a:xfrm>
        </p:spPr>
        <p:txBody>
          <a:bodyPr anchor="b"/>
          <a:lstStyle>
            <a:lvl1pPr algn="l">
              <a:defRPr/>
            </a:lvl1pPr>
          </a:lstStyle>
          <a:p>
            <a:r>
              <a:rPr lang="en-US" smtClean="0"/>
              <a:t>Click to edit Master title style</a:t>
            </a:r>
            <a:endParaRPr lang="en-US" dirty="0"/>
          </a:p>
        </p:txBody>
      </p:sp>
      <p:sp>
        <p:nvSpPr>
          <p:cNvPr id="10" name="Subtitle 2"/>
          <p:cNvSpPr>
            <a:spLocks noGrp="1"/>
          </p:cNvSpPr>
          <p:nvPr>
            <p:ph type="subTitle" idx="1"/>
          </p:nvPr>
        </p:nvSpPr>
        <p:spPr>
          <a:xfrm>
            <a:off x="533400" y="2895600"/>
            <a:ext cx="6400800" cy="10668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4B26B26E-77A2-4801-9CEC-9001D6C74F6E}" type="datetime1">
              <a:rPr lang="en-US"/>
              <a:pPr>
                <a:defRPr/>
              </a:pPr>
              <a:t>9/8/2017</a:t>
            </a:fld>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03BD840-5D6D-4376-9DF8-19861896C126}"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DA3ECEB-458C-4ADA-97B4-BC7985EF5F56}" type="datetime1">
              <a:rPr lang="en-US"/>
              <a:pPr>
                <a:defRPr/>
              </a:pPr>
              <a:t>9/8/2017</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a:t>Massachusetts Department of Elementary and Secondary Education</a:t>
            </a:r>
          </a:p>
        </p:txBody>
      </p:sp>
      <p:sp>
        <p:nvSpPr>
          <p:cNvPr id="4" name="Slide Number Placeholder 5"/>
          <p:cNvSpPr>
            <a:spLocks noGrp="1"/>
          </p:cNvSpPr>
          <p:nvPr>
            <p:ph type="sldNum" sz="quarter" idx="12"/>
          </p:nvPr>
        </p:nvSpPr>
        <p:spPr/>
        <p:txBody>
          <a:bodyPr/>
          <a:lstStyle>
            <a:lvl1pPr>
              <a:defRPr/>
            </a:lvl1pPr>
          </a:lstStyle>
          <a:p>
            <a:pPr>
              <a:defRPr/>
            </a:pPr>
            <a:fld id="{C103C74A-4307-46A1-A1C3-04EED3DD23D3}"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92810AA-F1C1-4425-83F9-175A38C94915}" type="datetime1">
              <a:rPr lang="en-US"/>
              <a:pPr>
                <a:defRPr/>
              </a:pPr>
              <a:t>9/8/2017</a:t>
            </a:fld>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B445F9D-54D4-4AFB-99EF-AF197A7E68E5}"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524000"/>
            <a:ext cx="7924800" cy="2224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3900488"/>
            <a:ext cx="7924800" cy="22256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633148F-CE0F-4AA7-AF7B-C8C3CDB05DD0}" type="datetime1">
              <a:rPr lang="en-US"/>
              <a:pPr>
                <a:defRPr/>
              </a:pPr>
              <a:t>9/8/2017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Massachusetts Department of Elementary and Secondary Education</a:t>
            </a:r>
          </a:p>
        </p:txBody>
      </p:sp>
      <p:sp>
        <p:nvSpPr>
          <p:cNvPr id="7" name="Slide Number Placeholder 5"/>
          <p:cNvSpPr>
            <a:spLocks noGrp="1"/>
          </p:cNvSpPr>
          <p:nvPr>
            <p:ph type="sldNum" sz="quarter" idx="12"/>
          </p:nvPr>
        </p:nvSpPr>
        <p:spPr/>
        <p:txBody>
          <a:bodyPr/>
          <a:lstStyle>
            <a:lvl1pPr>
              <a:defRPr/>
            </a:lvl1pPr>
          </a:lstStyle>
          <a:p>
            <a:pPr>
              <a:defRPr/>
            </a:pPr>
            <a:fld id="{78E58616-BCE8-46D9-B95C-4C27098E2BF5}" type="slidenum">
              <a:rPr lang="en-US"/>
              <a:pPr>
                <a:defRPr/>
              </a:pPr>
              <a:t>‹#›</a:t>
            </a:fld>
            <a:endParaRPr lang="en-US" dirty="0"/>
          </a:p>
        </p:txBody>
      </p:sp>
      <p:sp>
        <p:nvSpPr>
          <p:cNvPr id="8" name="Footer Placeholder 4"/>
          <p:cNvSpPr txBox="1">
            <a:spLocks/>
          </p:cNvSpPr>
          <p:nvPr userDrawn="1"/>
        </p:nvSpPr>
        <p:spPr>
          <a:xfrm>
            <a:off x="4114800" y="6508750"/>
            <a:ext cx="45720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fontAlgn="base">
              <a:spcBef>
                <a:spcPct val="0"/>
              </a:spcBef>
              <a:spcAft>
                <a:spcPct val="0"/>
              </a:spcAft>
              <a:defRPr sz="1200" kern="1200">
                <a:solidFill>
                  <a:srgbClr val="8A8BA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mtClean="0"/>
              <a:t>Massachusetts Department of Elementary and Secondary Education</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524000"/>
            <a:ext cx="3886200" cy="4602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86200" cy="4602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5825F97C-BCE9-4738-89AA-23182D3BE2BE}" type="datetime1">
              <a:rPr lang="en-US"/>
              <a:pPr>
                <a:defRPr/>
              </a:pPr>
              <a:t>9/8/2017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a:t>Massachusetts Department of Elementary and Secondary Education</a:t>
            </a:r>
          </a:p>
        </p:txBody>
      </p:sp>
      <p:sp>
        <p:nvSpPr>
          <p:cNvPr id="7" name="Slide Number Placeholder 5"/>
          <p:cNvSpPr>
            <a:spLocks noGrp="1"/>
          </p:cNvSpPr>
          <p:nvPr>
            <p:ph type="sldNum" sz="quarter" idx="12"/>
          </p:nvPr>
        </p:nvSpPr>
        <p:spPr/>
        <p:txBody>
          <a:bodyPr/>
          <a:lstStyle>
            <a:lvl1pPr>
              <a:defRPr/>
            </a:lvl1pPr>
          </a:lstStyle>
          <a:p>
            <a:pPr>
              <a:defRPr/>
            </a:pPr>
            <a:fld id="{9CF03E8C-1296-4369-A177-79035CB68233}"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6" name="Picture 5" descr="ESE Logo: image of Star Guy"/>
          <p:cNvPicPr>
            <a:picLocks noChangeAspect="1"/>
          </p:cNvPicPr>
          <p:nvPr/>
        </p:nvPicPr>
        <p:blipFill>
          <a:blip r:embed="rId2" cstate="print">
            <a:lum bright="20000"/>
          </a:blip>
          <a:srcRect r="77994"/>
          <a:stretch>
            <a:fillRect/>
          </a:stretch>
        </p:blipFill>
        <p:spPr>
          <a:xfrm>
            <a:off x="5867400" y="-381000"/>
            <a:ext cx="3505200" cy="7745744"/>
          </a:xfrm>
          <a:prstGeom prst="rect">
            <a:avLst/>
          </a:prstGeom>
        </p:spPr>
      </p:pic>
      <p:sp>
        <p:nvSpPr>
          <p:cNvPr id="9" name="Title 1"/>
          <p:cNvSpPr>
            <a:spLocks noGrp="1"/>
          </p:cNvSpPr>
          <p:nvPr>
            <p:ph type="ctrTitle"/>
          </p:nvPr>
        </p:nvSpPr>
        <p:spPr>
          <a:xfrm>
            <a:off x="533400" y="990601"/>
            <a:ext cx="7772400" cy="1905000"/>
          </a:xfrm>
        </p:spPr>
        <p:txBody>
          <a:bodyPr anchor="b" anchorCtr="0"/>
          <a:lstStyle>
            <a:lvl1pPr algn="l">
              <a:defRPr/>
            </a:lvl1pPr>
          </a:lstStyle>
          <a:p>
            <a:r>
              <a:rPr lang="en-US" smtClean="0"/>
              <a:t>Click to edit Master title style</a:t>
            </a:r>
            <a:endParaRPr lang="en-US" dirty="0"/>
          </a:p>
        </p:txBody>
      </p:sp>
      <p:sp>
        <p:nvSpPr>
          <p:cNvPr id="10" name="Subtitle 2"/>
          <p:cNvSpPr>
            <a:spLocks noGrp="1"/>
          </p:cNvSpPr>
          <p:nvPr>
            <p:ph type="subTitle" idx="1"/>
          </p:nvPr>
        </p:nvSpPr>
        <p:spPr>
          <a:xfrm>
            <a:off x="533400" y="2895600"/>
            <a:ext cx="6400800" cy="1066800"/>
          </a:xfrm>
        </p:spPr>
        <p:txBody>
          <a:bodyPr anchor="t" anchorCtr="0"/>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7" name="Picture 6" descr="ESE logo"/>
          <p:cNvPicPr>
            <a:picLocks noChangeAspect="1"/>
          </p:cNvPicPr>
          <p:nvPr userDrawn="1"/>
        </p:nvPicPr>
        <p:blipFill>
          <a:blip r:embed="rId3" cstate="print"/>
          <a:stretch>
            <a:fillRect/>
          </a:stretch>
        </p:blipFill>
        <p:spPr>
          <a:xfrm>
            <a:off x="533400" y="5257800"/>
            <a:ext cx="3276600" cy="781786"/>
          </a:xfrm>
          <a:prstGeom prst="rect">
            <a:avLst/>
          </a:prstGeom>
        </p:spPr>
      </p:pic>
    </p:spTree>
    <p:extLst>
      <p:ext uri="{BB962C8B-B14F-4D97-AF65-F5344CB8AC3E}">
        <p14:creationId xmlns:p14="http://schemas.microsoft.com/office/powerpoint/2010/main" val="374971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F7E8349-E9B5-42C6-B2C5-D535CB1B2245}" type="datetime1">
              <a:rPr lang="en-US" smtClean="0">
                <a:solidFill>
                  <a:srgbClr val="0D1969">
                    <a:tint val="75000"/>
                  </a:srgbClr>
                </a:solidFill>
              </a:rPr>
              <a:pPr/>
              <a:t>9/8/2017</a:t>
            </a:fld>
            <a:endParaRPr lang="en-US">
              <a:solidFill>
                <a:srgbClr val="0D1969">
                  <a:tint val="75000"/>
                </a:srgbClr>
              </a:solidFill>
            </a:endParaRPr>
          </a:p>
        </p:txBody>
      </p:sp>
      <p:sp>
        <p:nvSpPr>
          <p:cNvPr id="5" name="Footer Placeholder 4"/>
          <p:cNvSpPr>
            <a:spLocks noGrp="1"/>
          </p:cNvSpPr>
          <p:nvPr>
            <p:ph type="ftr" sz="quarter" idx="11"/>
          </p:nvPr>
        </p:nvSpPr>
        <p:spPr/>
        <p:txBody>
          <a:bodyPr/>
          <a:lstStyle/>
          <a:p>
            <a:endParaRPr lang="en-US">
              <a:solidFill>
                <a:srgbClr val="0D1969">
                  <a:tint val="75000"/>
                </a:srgbClr>
              </a:solidFill>
            </a:endParaRPr>
          </a:p>
        </p:txBody>
      </p:sp>
      <p:sp>
        <p:nvSpPr>
          <p:cNvPr id="6" name="Slide Number Placeholder 5"/>
          <p:cNvSpPr>
            <a:spLocks noGrp="1"/>
          </p:cNvSpPr>
          <p:nvPr>
            <p:ph type="sldNum" sz="quarter" idx="12"/>
          </p:nvPr>
        </p:nvSpPr>
        <p:spPr/>
        <p:txBody>
          <a:bodyPr/>
          <a:lstStyle>
            <a:lvl1pPr algn="ctr">
              <a:defRPr/>
            </a:lvl1pPr>
          </a:lstStyle>
          <a:p>
            <a:fld id="{7B3B140A-607F-4589-97B7-822BB6A65DAB}" type="slidenum">
              <a:rPr lang="en-US" smtClean="0">
                <a:solidFill>
                  <a:srgbClr val="0D1969">
                    <a:tint val="75000"/>
                  </a:srgbClr>
                </a:solidFill>
              </a:rPr>
              <a:pPr/>
              <a:t>‹#›</a:t>
            </a:fld>
            <a:endParaRPr lang="en-US">
              <a:solidFill>
                <a:srgbClr val="0D1969">
                  <a:tint val="75000"/>
                </a:srgbClr>
              </a:solidFill>
            </a:endParaRPr>
          </a:p>
        </p:txBody>
      </p:sp>
    </p:spTree>
    <p:extLst>
      <p:ext uri="{BB962C8B-B14F-4D97-AF65-F5344CB8AC3E}">
        <p14:creationId xmlns:p14="http://schemas.microsoft.com/office/powerpoint/2010/main" val="2638995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ubtitle,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15E905-C023-44D5-B904-7DA7105DC3B5}" type="datetime1">
              <a:rPr lang="en-US" smtClean="0">
                <a:solidFill>
                  <a:srgbClr val="0D1969">
                    <a:tint val="75000"/>
                  </a:srgbClr>
                </a:solidFill>
              </a:rPr>
              <a:pPr/>
              <a:t>9/8/2017</a:t>
            </a:fld>
            <a:endParaRPr lang="en-US">
              <a:solidFill>
                <a:srgbClr val="0D1969">
                  <a:tint val="75000"/>
                </a:srgbClr>
              </a:solidFill>
            </a:endParaRPr>
          </a:p>
        </p:txBody>
      </p:sp>
      <p:sp>
        <p:nvSpPr>
          <p:cNvPr id="4" name="Footer Placeholder 3"/>
          <p:cNvSpPr>
            <a:spLocks noGrp="1"/>
          </p:cNvSpPr>
          <p:nvPr>
            <p:ph type="ftr" sz="quarter" idx="11"/>
          </p:nvPr>
        </p:nvSpPr>
        <p:spPr/>
        <p:txBody>
          <a:bodyPr/>
          <a:lstStyle/>
          <a:p>
            <a:endParaRPr lang="en-US">
              <a:solidFill>
                <a:srgbClr val="0D1969">
                  <a:tint val="75000"/>
                </a:srgbClr>
              </a:solidFill>
            </a:endParaRPr>
          </a:p>
        </p:txBody>
      </p:sp>
      <p:sp>
        <p:nvSpPr>
          <p:cNvPr id="5" name="Slide Number Placeholder 4"/>
          <p:cNvSpPr>
            <a:spLocks noGrp="1"/>
          </p:cNvSpPr>
          <p:nvPr>
            <p:ph type="sldNum" sz="quarter" idx="12"/>
          </p:nvPr>
        </p:nvSpPr>
        <p:spPr/>
        <p:txBody>
          <a:bodyPr/>
          <a:lstStyle/>
          <a:p>
            <a:fld id="{7B3B140A-607F-4589-97B7-822BB6A65DAB}" type="slidenum">
              <a:rPr lang="en-US" smtClean="0">
                <a:solidFill>
                  <a:srgbClr val="0D1969">
                    <a:tint val="75000"/>
                  </a:srgbClr>
                </a:solidFill>
              </a:rPr>
              <a:pPr/>
              <a:t>‹#›</a:t>
            </a:fld>
            <a:endParaRPr lang="en-US">
              <a:solidFill>
                <a:srgbClr val="0D1969">
                  <a:tint val="75000"/>
                </a:srgbClr>
              </a:solidFill>
            </a:endParaRPr>
          </a:p>
        </p:txBody>
      </p:sp>
      <p:sp>
        <p:nvSpPr>
          <p:cNvPr id="6" name="Text Placeholder 2"/>
          <p:cNvSpPr>
            <a:spLocks noGrp="1"/>
          </p:cNvSpPr>
          <p:nvPr>
            <p:ph type="body" idx="1"/>
          </p:nvPr>
        </p:nvSpPr>
        <p:spPr>
          <a:xfrm>
            <a:off x="609600" y="1535113"/>
            <a:ext cx="7924800" cy="63976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Content Placeholder 3"/>
          <p:cNvSpPr>
            <a:spLocks noGrp="1"/>
          </p:cNvSpPr>
          <p:nvPr>
            <p:ph sz="half" idx="2"/>
          </p:nvPr>
        </p:nvSpPr>
        <p:spPr>
          <a:xfrm>
            <a:off x="609600" y="2174875"/>
            <a:ext cx="7924800" cy="3951288"/>
          </a:xfrm>
        </p:spPr>
        <p:txBody>
          <a:bodyPr/>
          <a:lstStyle>
            <a:lvl1pPr>
              <a:defRPr sz="2800"/>
            </a:lvl1pPr>
            <a:lvl2pPr>
              <a:defRPr sz="24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48493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pic>
        <p:nvPicPr>
          <p:cNvPr id="8" name="Picture 7" descr="ESE logo: Star Guy image only"/>
          <p:cNvPicPr>
            <a:picLocks noChangeAspect="1"/>
          </p:cNvPicPr>
          <p:nvPr/>
        </p:nvPicPr>
        <p:blipFill>
          <a:blip r:embed="rId2" cstate="print">
            <a:lum bright="20000"/>
          </a:blip>
          <a:srcRect t="-1145" r="79429" b="6542"/>
          <a:stretch>
            <a:fillRect/>
          </a:stretch>
        </p:blipFill>
        <p:spPr>
          <a:xfrm>
            <a:off x="6895187" y="1828800"/>
            <a:ext cx="2248812" cy="5029200"/>
          </a:xfrm>
          <a:prstGeom prst="rect">
            <a:avLst/>
          </a:prstGeom>
        </p:spPr>
      </p:pic>
      <p:sp>
        <p:nvSpPr>
          <p:cNvPr id="10" name="Title 1"/>
          <p:cNvSpPr>
            <a:spLocks noGrp="1"/>
          </p:cNvSpPr>
          <p:nvPr>
            <p:ph type="title"/>
          </p:nvPr>
        </p:nvSpPr>
        <p:spPr>
          <a:xfrm>
            <a:off x="685800" y="2209800"/>
            <a:ext cx="6781800" cy="2895600"/>
          </a:xfrm>
        </p:spPr>
        <p:txBody>
          <a:bodyPr anchor="b" anchorCtr="0">
            <a:noAutofit/>
          </a:bodyPr>
          <a:lstStyle>
            <a:lvl1pPr algn="l">
              <a:defRPr lang="en-US" sz="4400" kern="1200">
                <a:solidFill>
                  <a:schemeClr val="tx1"/>
                </a:solidFill>
                <a:latin typeface="+mj-lt"/>
                <a:ea typeface="+mj-ea"/>
                <a:cs typeface="+mj-cs"/>
              </a:defRPr>
            </a:lvl1pPr>
          </a:lstStyle>
          <a:p>
            <a:r>
              <a:rPr lang="en-US" smtClean="0"/>
              <a:t>Click to edit Master title style</a:t>
            </a:r>
            <a:endParaRPr lang="en-US" dirty="0"/>
          </a:p>
        </p:txBody>
      </p:sp>
      <p:sp>
        <p:nvSpPr>
          <p:cNvPr id="11" name="Text Placeholder 2"/>
          <p:cNvSpPr>
            <a:spLocks noGrp="1"/>
          </p:cNvSpPr>
          <p:nvPr>
            <p:ph type="body" idx="1"/>
          </p:nvPr>
        </p:nvSpPr>
        <p:spPr>
          <a:xfrm>
            <a:off x="685800" y="5105401"/>
            <a:ext cx="6781800" cy="685800"/>
          </a:xfrm>
        </p:spPr>
        <p:txBody>
          <a:bodyPr anchor="t" anchorCtr="0"/>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2" name="Picture 11" descr="ESE Logo"/>
          <p:cNvPicPr>
            <a:picLocks noChangeAspect="1"/>
          </p:cNvPicPr>
          <p:nvPr/>
        </p:nvPicPr>
        <p:blipFill>
          <a:blip r:embed="rId3" cstate="print"/>
          <a:srcRect l="22374" t="42899"/>
          <a:stretch>
            <a:fillRect/>
          </a:stretch>
        </p:blipFill>
        <p:spPr>
          <a:xfrm>
            <a:off x="5486400" y="6019800"/>
            <a:ext cx="1828800" cy="654233"/>
          </a:xfrm>
          <a:prstGeom prst="rect">
            <a:avLst/>
          </a:prstGeom>
        </p:spPr>
      </p:pic>
    </p:spTree>
    <p:extLst>
      <p:ext uri="{BB962C8B-B14F-4D97-AF65-F5344CB8AC3E}">
        <p14:creationId xmlns:p14="http://schemas.microsoft.com/office/powerpoint/2010/main" val="3479418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Header with Picture">
    <p:spTree>
      <p:nvGrpSpPr>
        <p:cNvPr id="1" name=""/>
        <p:cNvGrpSpPr/>
        <p:nvPr/>
      </p:nvGrpSpPr>
      <p:grpSpPr>
        <a:xfrm>
          <a:off x="0" y="0"/>
          <a:ext cx="0" cy="0"/>
          <a:chOff x="0" y="0"/>
          <a:chExt cx="0" cy="0"/>
        </a:xfrm>
      </p:grpSpPr>
      <p:pic>
        <p:nvPicPr>
          <p:cNvPr id="8" name="Picture 7" descr="ESE Logo: Star Guy image only"/>
          <p:cNvPicPr>
            <a:picLocks noChangeAspect="1"/>
          </p:cNvPicPr>
          <p:nvPr/>
        </p:nvPicPr>
        <p:blipFill>
          <a:blip r:embed="rId2" cstate="print">
            <a:lum bright="20000"/>
          </a:blip>
          <a:srcRect t="-1145" r="79429" b="6542"/>
          <a:stretch>
            <a:fillRect/>
          </a:stretch>
        </p:blipFill>
        <p:spPr>
          <a:xfrm>
            <a:off x="6895187" y="1828800"/>
            <a:ext cx="2248812" cy="5029200"/>
          </a:xfrm>
          <a:prstGeom prst="rect">
            <a:avLst/>
          </a:prstGeom>
        </p:spPr>
      </p:pic>
      <p:sp>
        <p:nvSpPr>
          <p:cNvPr id="10" name="Title 1"/>
          <p:cNvSpPr>
            <a:spLocks noGrp="1"/>
          </p:cNvSpPr>
          <p:nvPr>
            <p:ph type="title"/>
          </p:nvPr>
        </p:nvSpPr>
        <p:spPr>
          <a:xfrm>
            <a:off x="685800" y="2209800"/>
            <a:ext cx="6781800" cy="2895600"/>
          </a:xfrm>
        </p:spPr>
        <p:txBody>
          <a:bodyPr anchor="b" anchorCtr="0">
            <a:noAutofit/>
          </a:bodyPr>
          <a:lstStyle>
            <a:lvl1pPr algn="l">
              <a:defRPr lang="en-US" sz="4400" kern="1200">
                <a:solidFill>
                  <a:schemeClr val="tx1"/>
                </a:solidFill>
                <a:latin typeface="+mj-lt"/>
                <a:ea typeface="+mj-ea"/>
                <a:cs typeface="+mj-cs"/>
              </a:defRPr>
            </a:lvl1pPr>
          </a:lstStyle>
          <a:p>
            <a:r>
              <a:rPr lang="en-US" smtClean="0"/>
              <a:t>Click to edit Master title style</a:t>
            </a:r>
            <a:endParaRPr lang="en-US" dirty="0"/>
          </a:p>
        </p:txBody>
      </p:sp>
      <p:sp>
        <p:nvSpPr>
          <p:cNvPr id="11" name="Text Placeholder 2"/>
          <p:cNvSpPr>
            <a:spLocks noGrp="1"/>
          </p:cNvSpPr>
          <p:nvPr>
            <p:ph type="body" idx="1"/>
          </p:nvPr>
        </p:nvSpPr>
        <p:spPr>
          <a:xfrm>
            <a:off x="685800" y="5105401"/>
            <a:ext cx="6781800" cy="685800"/>
          </a:xfrm>
        </p:spPr>
        <p:txBody>
          <a:bodyPr anchor="t" anchorCtr="0"/>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2" name="Picture 11" descr="ESE_StarLogo_695x338_color.gif"/>
          <p:cNvPicPr>
            <a:picLocks noChangeAspect="1"/>
          </p:cNvPicPr>
          <p:nvPr/>
        </p:nvPicPr>
        <p:blipFill>
          <a:blip r:embed="rId3" cstate="print"/>
          <a:srcRect l="22374" t="42899"/>
          <a:stretch>
            <a:fillRect/>
          </a:stretch>
        </p:blipFill>
        <p:spPr>
          <a:xfrm>
            <a:off x="5486400" y="6019800"/>
            <a:ext cx="1828800" cy="654233"/>
          </a:xfrm>
          <a:prstGeom prst="rect">
            <a:avLst/>
          </a:prstGeom>
        </p:spPr>
      </p:pic>
      <p:sp>
        <p:nvSpPr>
          <p:cNvPr id="13" name="Content Placeholder 12"/>
          <p:cNvSpPr>
            <a:spLocks noGrp="1"/>
          </p:cNvSpPr>
          <p:nvPr>
            <p:ph sz="quarter" idx="10"/>
          </p:nvPr>
        </p:nvSpPr>
        <p:spPr>
          <a:xfrm>
            <a:off x="685800" y="381000"/>
            <a:ext cx="67818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457499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524000"/>
            <a:ext cx="3810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24400" y="1524000"/>
            <a:ext cx="3810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0DD58E7-59F4-4BB6-892F-563C5CD58C1D}" type="datetime1">
              <a:rPr lang="en-US" smtClean="0">
                <a:solidFill>
                  <a:srgbClr val="0D1969">
                    <a:tint val="75000"/>
                  </a:srgbClr>
                </a:solidFill>
              </a:rPr>
              <a:pPr/>
              <a:t>9/8/2017</a:t>
            </a:fld>
            <a:endParaRPr lang="en-US">
              <a:solidFill>
                <a:srgbClr val="0D1969">
                  <a:tint val="75000"/>
                </a:srgbClr>
              </a:solidFill>
            </a:endParaRPr>
          </a:p>
        </p:txBody>
      </p:sp>
      <p:sp>
        <p:nvSpPr>
          <p:cNvPr id="6" name="Footer Placeholder 5"/>
          <p:cNvSpPr>
            <a:spLocks noGrp="1"/>
          </p:cNvSpPr>
          <p:nvPr>
            <p:ph type="ftr" sz="quarter" idx="11"/>
          </p:nvPr>
        </p:nvSpPr>
        <p:spPr/>
        <p:txBody>
          <a:bodyPr/>
          <a:lstStyle/>
          <a:p>
            <a:endParaRPr lang="en-US">
              <a:solidFill>
                <a:srgbClr val="0D1969">
                  <a:tint val="75000"/>
                </a:srgbClr>
              </a:solidFill>
            </a:endParaRPr>
          </a:p>
        </p:txBody>
      </p:sp>
      <p:sp>
        <p:nvSpPr>
          <p:cNvPr id="7" name="Slide Number Placeholder 6"/>
          <p:cNvSpPr>
            <a:spLocks noGrp="1"/>
          </p:cNvSpPr>
          <p:nvPr>
            <p:ph type="sldNum" sz="quarter" idx="12"/>
          </p:nvPr>
        </p:nvSpPr>
        <p:spPr/>
        <p:txBody>
          <a:bodyPr/>
          <a:lstStyle>
            <a:lvl1pPr algn="ctr">
              <a:defRPr/>
            </a:lvl1pPr>
          </a:lstStyle>
          <a:p>
            <a:fld id="{7B3B140A-607F-4589-97B7-822BB6A65DAB}" type="slidenum">
              <a:rPr lang="en-US" smtClean="0">
                <a:solidFill>
                  <a:srgbClr val="0D1969">
                    <a:tint val="75000"/>
                  </a:srgbClr>
                </a:solidFill>
              </a:rPr>
              <a:pPr/>
              <a:t>‹#›</a:t>
            </a:fld>
            <a:endParaRPr lang="en-US">
              <a:solidFill>
                <a:srgbClr val="0D1969">
                  <a:tint val="75000"/>
                </a:srgbClr>
              </a:solidFill>
            </a:endParaRPr>
          </a:p>
        </p:txBody>
      </p:sp>
    </p:spTree>
    <p:extLst>
      <p:ext uri="{BB962C8B-B14F-4D97-AF65-F5344CB8AC3E}">
        <p14:creationId xmlns:p14="http://schemas.microsoft.com/office/powerpoint/2010/main" val="28350694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3810000" cy="63976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3810000" cy="3951288"/>
          </a:xfrm>
        </p:spPr>
        <p:txBody>
          <a:bodyPr/>
          <a:lstStyle>
            <a:lvl1pPr>
              <a:defRPr sz="2800"/>
            </a:lvl1pPr>
            <a:lvl2pPr>
              <a:defRPr sz="24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22904" y="1535113"/>
            <a:ext cx="3811496" cy="639762"/>
          </a:xfrm>
        </p:spPr>
        <p:txBody>
          <a:bodyPr anchor="b"/>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22904" y="2174875"/>
            <a:ext cx="3811496" cy="3951288"/>
          </a:xfrm>
        </p:spPr>
        <p:txBody>
          <a:bodyPr/>
          <a:lstStyle>
            <a:lvl1pPr>
              <a:defRPr sz="2800"/>
            </a:lvl1pPr>
            <a:lvl2pPr>
              <a:defRPr sz="24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7760BF5-E615-4AA5-B7AD-34177CAD9F64}" type="datetime1">
              <a:rPr lang="en-US" smtClean="0">
                <a:solidFill>
                  <a:srgbClr val="0D1969">
                    <a:tint val="75000"/>
                  </a:srgbClr>
                </a:solidFill>
              </a:rPr>
              <a:pPr/>
              <a:t>9/8/2017</a:t>
            </a:fld>
            <a:endParaRPr lang="en-US">
              <a:solidFill>
                <a:srgbClr val="0D1969">
                  <a:tint val="75000"/>
                </a:srgbClr>
              </a:solidFill>
            </a:endParaRPr>
          </a:p>
        </p:txBody>
      </p:sp>
      <p:sp>
        <p:nvSpPr>
          <p:cNvPr id="8" name="Footer Placeholder 7"/>
          <p:cNvSpPr>
            <a:spLocks noGrp="1"/>
          </p:cNvSpPr>
          <p:nvPr>
            <p:ph type="ftr" sz="quarter" idx="11"/>
          </p:nvPr>
        </p:nvSpPr>
        <p:spPr/>
        <p:txBody>
          <a:bodyPr/>
          <a:lstStyle/>
          <a:p>
            <a:endParaRPr lang="en-US">
              <a:solidFill>
                <a:srgbClr val="0D1969">
                  <a:tint val="75000"/>
                </a:srgbClr>
              </a:solidFill>
            </a:endParaRPr>
          </a:p>
        </p:txBody>
      </p:sp>
      <p:sp>
        <p:nvSpPr>
          <p:cNvPr id="9" name="Slide Number Placeholder 8"/>
          <p:cNvSpPr>
            <a:spLocks noGrp="1"/>
          </p:cNvSpPr>
          <p:nvPr>
            <p:ph type="sldNum" sz="quarter" idx="12"/>
          </p:nvPr>
        </p:nvSpPr>
        <p:spPr/>
        <p:txBody>
          <a:bodyPr/>
          <a:lstStyle>
            <a:lvl1pPr algn="ctr">
              <a:defRPr/>
            </a:lvl1pPr>
          </a:lstStyle>
          <a:p>
            <a:fld id="{7B3B140A-607F-4589-97B7-822BB6A65DAB}" type="slidenum">
              <a:rPr lang="en-US" smtClean="0">
                <a:solidFill>
                  <a:srgbClr val="0D1969">
                    <a:tint val="75000"/>
                  </a:srgbClr>
                </a:solidFill>
              </a:rPr>
              <a:pPr/>
              <a:t>‹#›</a:t>
            </a:fld>
            <a:endParaRPr lang="en-US">
              <a:solidFill>
                <a:srgbClr val="0D1969">
                  <a:tint val="75000"/>
                </a:srgbClr>
              </a:solidFill>
            </a:endParaRPr>
          </a:p>
        </p:txBody>
      </p:sp>
    </p:spTree>
    <p:extLst>
      <p:ext uri="{BB962C8B-B14F-4D97-AF65-F5344CB8AC3E}">
        <p14:creationId xmlns:p14="http://schemas.microsoft.com/office/powerpoint/2010/main" val="38840012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CCDE1B-DED8-4AC8-9E84-E3EECC38CDD7}" type="datetime1">
              <a:rPr lang="en-US" smtClean="0">
                <a:solidFill>
                  <a:srgbClr val="0D1969">
                    <a:tint val="75000"/>
                  </a:srgbClr>
                </a:solidFill>
              </a:rPr>
              <a:pPr/>
              <a:t>9/8/2017</a:t>
            </a:fld>
            <a:endParaRPr lang="en-US">
              <a:solidFill>
                <a:srgbClr val="0D1969">
                  <a:tint val="75000"/>
                </a:srgbClr>
              </a:solidFill>
            </a:endParaRPr>
          </a:p>
        </p:txBody>
      </p:sp>
      <p:sp>
        <p:nvSpPr>
          <p:cNvPr id="4" name="Footer Placeholder 3"/>
          <p:cNvSpPr>
            <a:spLocks noGrp="1"/>
          </p:cNvSpPr>
          <p:nvPr>
            <p:ph type="ftr" sz="quarter" idx="11"/>
          </p:nvPr>
        </p:nvSpPr>
        <p:spPr/>
        <p:txBody>
          <a:bodyPr/>
          <a:lstStyle/>
          <a:p>
            <a:endParaRPr lang="en-US">
              <a:solidFill>
                <a:srgbClr val="0D1969">
                  <a:tint val="75000"/>
                </a:srgbClr>
              </a:solidFill>
            </a:endParaRPr>
          </a:p>
        </p:txBody>
      </p:sp>
      <p:sp>
        <p:nvSpPr>
          <p:cNvPr id="5" name="Slide Number Placeholder 4"/>
          <p:cNvSpPr>
            <a:spLocks noGrp="1"/>
          </p:cNvSpPr>
          <p:nvPr>
            <p:ph type="sldNum" sz="quarter" idx="12"/>
          </p:nvPr>
        </p:nvSpPr>
        <p:spPr/>
        <p:txBody>
          <a:bodyPr/>
          <a:lstStyle>
            <a:lvl1pPr algn="ctr">
              <a:defRPr/>
            </a:lvl1pPr>
          </a:lstStyle>
          <a:p>
            <a:fld id="{7B3B140A-607F-4589-97B7-822BB6A65DAB}" type="slidenum">
              <a:rPr lang="en-US" smtClean="0">
                <a:solidFill>
                  <a:srgbClr val="0D1969">
                    <a:tint val="75000"/>
                  </a:srgbClr>
                </a:solidFill>
              </a:rPr>
              <a:pPr/>
              <a:t>‹#›</a:t>
            </a:fld>
            <a:endParaRPr lang="en-US">
              <a:solidFill>
                <a:srgbClr val="0D1969">
                  <a:tint val="75000"/>
                </a:srgbClr>
              </a:solidFill>
            </a:endParaRPr>
          </a:p>
        </p:txBody>
      </p:sp>
    </p:spTree>
    <p:extLst>
      <p:ext uri="{BB962C8B-B14F-4D97-AF65-F5344CB8AC3E}">
        <p14:creationId xmlns:p14="http://schemas.microsoft.com/office/powerpoint/2010/main" val="3537830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84CBC3-50B6-455A-BAB5-91B62187BCEA}" type="datetime1">
              <a:rPr lang="en-US" smtClean="0">
                <a:solidFill>
                  <a:srgbClr val="0D1969">
                    <a:tint val="75000"/>
                  </a:srgbClr>
                </a:solidFill>
              </a:rPr>
              <a:pPr/>
              <a:t>9/8/2017</a:t>
            </a:fld>
            <a:endParaRPr lang="en-US">
              <a:solidFill>
                <a:srgbClr val="0D1969">
                  <a:tint val="75000"/>
                </a:srgbClr>
              </a:solidFill>
            </a:endParaRPr>
          </a:p>
        </p:txBody>
      </p:sp>
      <p:sp>
        <p:nvSpPr>
          <p:cNvPr id="3" name="Footer Placeholder 2"/>
          <p:cNvSpPr>
            <a:spLocks noGrp="1"/>
          </p:cNvSpPr>
          <p:nvPr>
            <p:ph type="ftr" sz="quarter" idx="11"/>
          </p:nvPr>
        </p:nvSpPr>
        <p:spPr/>
        <p:txBody>
          <a:bodyPr/>
          <a:lstStyle/>
          <a:p>
            <a:endParaRPr lang="en-US">
              <a:solidFill>
                <a:srgbClr val="0D1969">
                  <a:tint val="75000"/>
                </a:srgbClr>
              </a:solidFill>
            </a:endParaRPr>
          </a:p>
        </p:txBody>
      </p:sp>
      <p:sp>
        <p:nvSpPr>
          <p:cNvPr id="4" name="Slide Number Placeholder 3"/>
          <p:cNvSpPr>
            <a:spLocks noGrp="1"/>
          </p:cNvSpPr>
          <p:nvPr>
            <p:ph type="sldNum" sz="quarter" idx="12"/>
          </p:nvPr>
        </p:nvSpPr>
        <p:spPr/>
        <p:txBody>
          <a:bodyPr/>
          <a:lstStyle>
            <a:lvl1pPr algn="ctr">
              <a:defRPr/>
            </a:lvl1pPr>
          </a:lstStyle>
          <a:p>
            <a:fld id="{7B3B140A-607F-4589-97B7-822BB6A65DAB}" type="slidenum">
              <a:rPr lang="en-US" smtClean="0">
                <a:solidFill>
                  <a:srgbClr val="0D1969">
                    <a:tint val="75000"/>
                  </a:srgbClr>
                </a:solidFill>
              </a:rPr>
              <a:pPr/>
              <a:t>‹#›</a:t>
            </a:fld>
            <a:endParaRPr lang="en-US">
              <a:solidFill>
                <a:srgbClr val="0D1969">
                  <a:tint val="75000"/>
                </a:srgbClr>
              </a:solidFill>
            </a:endParaRPr>
          </a:p>
        </p:txBody>
      </p:sp>
    </p:spTree>
    <p:extLst>
      <p:ext uri="{BB962C8B-B14F-4D97-AF65-F5344CB8AC3E}">
        <p14:creationId xmlns:p14="http://schemas.microsoft.com/office/powerpoint/2010/main" val="18670564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icture on Left Half">
    <p:spTree>
      <p:nvGrpSpPr>
        <p:cNvPr id="1" name=""/>
        <p:cNvGrpSpPr/>
        <p:nvPr/>
      </p:nvGrpSpPr>
      <p:grpSpPr>
        <a:xfrm>
          <a:off x="0" y="0"/>
          <a:ext cx="0" cy="0"/>
          <a:chOff x="0" y="0"/>
          <a:chExt cx="0" cy="0"/>
        </a:xfrm>
      </p:grpSpPr>
      <p:sp>
        <p:nvSpPr>
          <p:cNvPr id="2" name="Title 1"/>
          <p:cNvSpPr>
            <a:spLocks noGrp="1"/>
          </p:cNvSpPr>
          <p:nvPr>
            <p:ph type="title"/>
          </p:nvPr>
        </p:nvSpPr>
        <p:spPr>
          <a:xfrm>
            <a:off x="4648200" y="285750"/>
            <a:ext cx="4191000" cy="1162050"/>
          </a:xfrm>
        </p:spPr>
        <p:txBody>
          <a:bodyPr anchor="b">
            <a:noAutofit/>
          </a:bodyPr>
          <a:lstStyle>
            <a:lvl1pPr algn="l">
              <a:defRPr sz="4400" b="1"/>
            </a:lvl1pPr>
          </a:lstStyle>
          <a:p>
            <a:r>
              <a:rPr lang="en-US" smtClean="0"/>
              <a:t>Click to edit Master title style</a:t>
            </a:r>
            <a:endParaRPr lang="en-US" dirty="0"/>
          </a:p>
        </p:txBody>
      </p:sp>
      <p:sp>
        <p:nvSpPr>
          <p:cNvPr id="3" name="Content Placeholder 2"/>
          <p:cNvSpPr>
            <a:spLocks noGrp="1"/>
          </p:cNvSpPr>
          <p:nvPr>
            <p:ph idx="1"/>
          </p:nvPr>
        </p:nvSpPr>
        <p:spPr>
          <a:xfrm>
            <a:off x="0" y="0"/>
            <a:ext cx="4572000" cy="6858000"/>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33DAD630-FC35-4A7A-B62C-5FCCDFD25E9C}" type="datetime1">
              <a:rPr lang="en-US" smtClean="0">
                <a:solidFill>
                  <a:srgbClr val="0D1969">
                    <a:tint val="75000"/>
                  </a:srgbClr>
                </a:solidFill>
              </a:rPr>
              <a:pPr/>
              <a:t>9/8/2017</a:t>
            </a:fld>
            <a:endParaRPr lang="en-US">
              <a:solidFill>
                <a:srgbClr val="0D1969">
                  <a:tint val="75000"/>
                </a:srgbClr>
              </a:solidFill>
            </a:endParaRPr>
          </a:p>
        </p:txBody>
      </p:sp>
      <p:sp>
        <p:nvSpPr>
          <p:cNvPr id="9" name="Slide Number Placeholder 8"/>
          <p:cNvSpPr>
            <a:spLocks noGrp="1"/>
          </p:cNvSpPr>
          <p:nvPr>
            <p:ph type="sldNum" sz="quarter" idx="11"/>
          </p:nvPr>
        </p:nvSpPr>
        <p:spPr/>
        <p:txBody>
          <a:bodyPr/>
          <a:lstStyle>
            <a:lvl1pPr algn="ctr">
              <a:defRPr/>
            </a:lvl1pPr>
          </a:lstStyle>
          <a:p>
            <a:fld id="{7B3B140A-607F-4589-97B7-822BB6A65DAB}" type="slidenum">
              <a:rPr lang="en-US" smtClean="0">
                <a:solidFill>
                  <a:srgbClr val="0D1969">
                    <a:tint val="75000"/>
                  </a:srgbClr>
                </a:solidFill>
              </a:rPr>
              <a:pPr/>
              <a:t>‹#›</a:t>
            </a:fld>
            <a:endParaRPr lang="en-US">
              <a:solidFill>
                <a:srgbClr val="0D1969">
                  <a:tint val="75000"/>
                </a:srgbClr>
              </a:solidFill>
            </a:endParaRPr>
          </a:p>
        </p:txBody>
      </p:sp>
      <p:sp>
        <p:nvSpPr>
          <p:cNvPr id="10" name="Footer Placeholder 9"/>
          <p:cNvSpPr>
            <a:spLocks noGrp="1"/>
          </p:cNvSpPr>
          <p:nvPr>
            <p:ph type="ftr" sz="quarter" idx="12"/>
          </p:nvPr>
        </p:nvSpPr>
        <p:spPr/>
        <p:txBody>
          <a:bodyPr/>
          <a:lstStyle>
            <a:lvl1pPr>
              <a:defRPr sz="1100"/>
            </a:lvl1pPr>
          </a:lstStyle>
          <a:p>
            <a:endParaRPr lang="en-US">
              <a:solidFill>
                <a:srgbClr val="0D1969">
                  <a:tint val="75000"/>
                </a:srgbClr>
              </a:solidFill>
            </a:endParaRPr>
          </a:p>
        </p:txBody>
      </p:sp>
      <p:sp>
        <p:nvSpPr>
          <p:cNvPr id="12" name="Text Placeholder 11"/>
          <p:cNvSpPr>
            <a:spLocks noGrp="1"/>
          </p:cNvSpPr>
          <p:nvPr>
            <p:ph type="body" sz="quarter" idx="13"/>
          </p:nvPr>
        </p:nvSpPr>
        <p:spPr>
          <a:xfrm>
            <a:off x="4648200" y="1524000"/>
            <a:ext cx="38862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9390574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800600"/>
            <a:ext cx="76200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685800" y="612775"/>
            <a:ext cx="76200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685800" y="5367338"/>
            <a:ext cx="76200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998B98-AB95-4546-80D5-165B7918EEFB}" type="datetime1">
              <a:rPr lang="en-US" smtClean="0">
                <a:solidFill>
                  <a:srgbClr val="0D1969">
                    <a:tint val="75000"/>
                  </a:srgbClr>
                </a:solidFill>
              </a:rPr>
              <a:pPr/>
              <a:t>9/8/2017</a:t>
            </a:fld>
            <a:endParaRPr lang="en-US">
              <a:solidFill>
                <a:srgbClr val="0D1969">
                  <a:tint val="75000"/>
                </a:srgbClr>
              </a:solidFill>
            </a:endParaRPr>
          </a:p>
        </p:txBody>
      </p:sp>
      <p:sp>
        <p:nvSpPr>
          <p:cNvPr id="6" name="Footer Placeholder 5"/>
          <p:cNvSpPr>
            <a:spLocks noGrp="1"/>
          </p:cNvSpPr>
          <p:nvPr>
            <p:ph type="ftr" sz="quarter" idx="11"/>
          </p:nvPr>
        </p:nvSpPr>
        <p:spPr/>
        <p:txBody>
          <a:bodyPr/>
          <a:lstStyle/>
          <a:p>
            <a:endParaRPr lang="en-US">
              <a:solidFill>
                <a:srgbClr val="0D1969">
                  <a:tint val="75000"/>
                </a:srgbClr>
              </a:solidFill>
            </a:endParaRPr>
          </a:p>
        </p:txBody>
      </p:sp>
      <p:sp>
        <p:nvSpPr>
          <p:cNvPr id="7" name="Slide Number Placeholder 6"/>
          <p:cNvSpPr>
            <a:spLocks noGrp="1"/>
          </p:cNvSpPr>
          <p:nvPr>
            <p:ph type="sldNum" sz="quarter" idx="12"/>
          </p:nvPr>
        </p:nvSpPr>
        <p:spPr/>
        <p:txBody>
          <a:bodyPr/>
          <a:lstStyle>
            <a:lvl1pPr algn="ctr">
              <a:defRPr/>
            </a:lvl1pPr>
          </a:lstStyle>
          <a:p>
            <a:fld id="{7B3B140A-607F-4589-97B7-822BB6A65DAB}" type="slidenum">
              <a:rPr lang="en-US" smtClean="0">
                <a:solidFill>
                  <a:srgbClr val="0D1969">
                    <a:tint val="75000"/>
                  </a:srgbClr>
                </a:solidFill>
              </a:rPr>
              <a:pPr/>
              <a:t>‹#›</a:t>
            </a:fld>
            <a:endParaRPr lang="en-US">
              <a:solidFill>
                <a:srgbClr val="0D1969">
                  <a:tint val="75000"/>
                </a:srgbClr>
              </a:solidFill>
            </a:endParaRPr>
          </a:p>
        </p:txBody>
      </p:sp>
    </p:spTree>
    <p:extLst>
      <p:ext uri="{BB962C8B-B14F-4D97-AF65-F5344CB8AC3E}">
        <p14:creationId xmlns:p14="http://schemas.microsoft.com/office/powerpoint/2010/main" val="7885204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BBC9FC-DE0C-4189-92BA-C3F310AA47DF}" type="datetime1">
              <a:rPr lang="en-US" smtClean="0">
                <a:solidFill>
                  <a:srgbClr val="0D1969">
                    <a:tint val="75000"/>
                  </a:srgbClr>
                </a:solidFill>
              </a:rPr>
              <a:pPr/>
              <a:t>9/8/2017</a:t>
            </a:fld>
            <a:endParaRPr lang="en-US">
              <a:solidFill>
                <a:srgbClr val="0D1969">
                  <a:tint val="75000"/>
                </a:srgbClr>
              </a:solidFill>
            </a:endParaRPr>
          </a:p>
        </p:txBody>
      </p:sp>
      <p:sp>
        <p:nvSpPr>
          <p:cNvPr id="5" name="Footer Placeholder 4"/>
          <p:cNvSpPr>
            <a:spLocks noGrp="1"/>
          </p:cNvSpPr>
          <p:nvPr>
            <p:ph type="ftr" sz="quarter" idx="11"/>
          </p:nvPr>
        </p:nvSpPr>
        <p:spPr/>
        <p:txBody>
          <a:bodyPr/>
          <a:lstStyle/>
          <a:p>
            <a:endParaRPr lang="en-US">
              <a:solidFill>
                <a:srgbClr val="0D1969">
                  <a:tint val="75000"/>
                </a:srgbClr>
              </a:solidFill>
            </a:endParaRPr>
          </a:p>
        </p:txBody>
      </p:sp>
      <p:sp>
        <p:nvSpPr>
          <p:cNvPr id="6" name="Slide Number Placeholder 5"/>
          <p:cNvSpPr>
            <a:spLocks noGrp="1"/>
          </p:cNvSpPr>
          <p:nvPr>
            <p:ph type="sldNum" sz="quarter" idx="12"/>
          </p:nvPr>
        </p:nvSpPr>
        <p:spPr/>
        <p:txBody>
          <a:bodyPr/>
          <a:lstStyle>
            <a:lvl1pPr algn="ctr">
              <a:defRPr/>
            </a:lvl1pPr>
          </a:lstStyle>
          <a:p>
            <a:fld id="{7B3B140A-607F-4589-97B7-822BB6A65DAB}" type="slidenum">
              <a:rPr lang="en-US" smtClean="0">
                <a:solidFill>
                  <a:srgbClr val="0D1969">
                    <a:tint val="75000"/>
                  </a:srgbClr>
                </a:solidFill>
              </a:rPr>
              <a:pPr/>
              <a:t>‹#›</a:t>
            </a:fld>
            <a:endParaRPr lang="en-US">
              <a:solidFill>
                <a:srgbClr val="0D1969">
                  <a:tint val="75000"/>
                </a:srgbClr>
              </a:solidFill>
            </a:endParaRPr>
          </a:p>
        </p:txBody>
      </p:sp>
    </p:spTree>
    <p:extLst>
      <p:ext uri="{BB962C8B-B14F-4D97-AF65-F5344CB8AC3E}">
        <p14:creationId xmlns:p14="http://schemas.microsoft.com/office/powerpoint/2010/main" val="41226983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8288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274638"/>
            <a:ext cx="5410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38EA4-5BE7-4127-8944-60A87D8F7811}" type="datetime1">
              <a:rPr lang="en-US" smtClean="0">
                <a:solidFill>
                  <a:srgbClr val="0D1969">
                    <a:tint val="75000"/>
                  </a:srgbClr>
                </a:solidFill>
              </a:rPr>
              <a:pPr/>
              <a:t>9/8/2017</a:t>
            </a:fld>
            <a:endParaRPr lang="en-US">
              <a:solidFill>
                <a:srgbClr val="0D1969">
                  <a:tint val="75000"/>
                </a:srgbClr>
              </a:solidFill>
            </a:endParaRPr>
          </a:p>
        </p:txBody>
      </p:sp>
      <p:sp>
        <p:nvSpPr>
          <p:cNvPr id="5" name="Footer Placeholder 4"/>
          <p:cNvSpPr>
            <a:spLocks noGrp="1"/>
          </p:cNvSpPr>
          <p:nvPr>
            <p:ph type="ftr" sz="quarter" idx="11"/>
          </p:nvPr>
        </p:nvSpPr>
        <p:spPr/>
        <p:txBody>
          <a:bodyPr/>
          <a:lstStyle/>
          <a:p>
            <a:endParaRPr lang="en-US">
              <a:solidFill>
                <a:srgbClr val="0D1969">
                  <a:tint val="75000"/>
                </a:srgbClr>
              </a:solidFill>
            </a:endParaRPr>
          </a:p>
        </p:txBody>
      </p:sp>
      <p:sp>
        <p:nvSpPr>
          <p:cNvPr id="6" name="Slide Number Placeholder 5"/>
          <p:cNvSpPr>
            <a:spLocks noGrp="1"/>
          </p:cNvSpPr>
          <p:nvPr>
            <p:ph type="sldNum" sz="quarter" idx="12"/>
          </p:nvPr>
        </p:nvSpPr>
        <p:spPr/>
        <p:txBody>
          <a:bodyPr/>
          <a:lstStyle>
            <a:lvl1pPr algn="ctr">
              <a:defRPr/>
            </a:lvl1pPr>
          </a:lstStyle>
          <a:p>
            <a:fld id="{7B3B140A-607F-4589-97B7-822BB6A65DAB}" type="slidenum">
              <a:rPr lang="en-US" smtClean="0">
                <a:solidFill>
                  <a:srgbClr val="0D1969">
                    <a:tint val="75000"/>
                  </a:srgbClr>
                </a:solidFill>
              </a:rPr>
              <a:pPr/>
              <a:t>‹#›</a:t>
            </a:fld>
            <a:endParaRPr lang="en-US">
              <a:solidFill>
                <a:srgbClr val="0D1969">
                  <a:tint val="75000"/>
                </a:srgbClr>
              </a:solidFill>
            </a:endParaRPr>
          </a:p>
        </p:txBody>
      </p:sp>
    </p:spTree>
    <p:extLst>
      <p:ext uri="{BB962C8B-B14F-4D97-AF65-F5344CB8AC3E}">
        <p14:creationId xmlns:p14="http://schemas.microsoft.com/office/powerpoint/2010/main" val="2311002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image" Target="../media/image2.gif"/><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8" descr="ESE_StarLogo_2881_1401_transparent_color.gif"/>
          <p:cNvPicPr>
            <a:picLocks noChangeAspect="1"/>
          </p:cNvPicPr>
          <p:nvPr/>
        </p:nvPicPr>
        <p:blipFill>
          <a:blip r:embed="rId8" cstate="print">
            <a:lum bright="40000"/>
          </a:blip>
          <a:srcRect r="76031"/>
          <a:stretch>
            <a:fillRect/>
          </a:stretch>
        </p:blipFill>
        <p:spPr bwMode="auto">
          <a:xfrm>
            <a:off x="8258175" y="4953000"/>
            <a:ext cx="914400" cy="1905000"/>
          </a:xfrm>
          <a:prstGeom prst="rect">
            <a:avLst/>
          </a:prstGeom>
          <a:noFill/>
          <a:ln w="9525">
            <a:noFill/>
            <a:miter lim="800000"/>
            <a:headEnd/>
            <a:tailEnd/>
          </a:ln>
        </p:spPr>
      </p:pic>
      <p:pic>
        <p:nvPicPr>
          <p:cNvPr id="1027" name="Picture 7" descr="ESE_StarLogo_2881_1401_transparent_color.gif"/>
          <p:cNvPicPr>
            <a:picLocks noChangeAspect="1"/>
          </p:cNvPicPr>
          <p:nvPr/>
        </p:nvPicPr>
        <p:blipFill>
          <a:blip r:embed="rId8" cstate="print">
            <a:lum bright="40000"/>
          </a:blip>
          <a:srcRect r="76031"/>
          <a:stretch>
            <a:fillRect/>
          </a:stretch>
        </p:blipFill>
        <p:spPr bwMode="auto">
          <a:xfrm>
            <a:off x="8258175" y="4953000"/>
            <a:ext cx="914400" cy="1905000"/>
          </a:xfrm>
          <a:prstGeom prst="rect">
            <a:avLst/>
          </a:prstGeom>
          <a:noFill/>
          <a:ln w="9525">
            <a:noFill/>
            <a:miter lim="800000"/>
            <a:headEnd/>
            <a:tailEnd/>
          </a:ln>
        </p:spPr>
      </p:pic>
      <p:pic>
        <p:nvPicPr>
          <p:cNvPr id="1028" name="Picture 6" descr="ESE Logo"/>
          <p:cNvPicPr>
            <a:picLocks noChangeAspect="1"/>
          </p:cNvPicPr>
          <p:nvPr/>
        </p:nvPicPr>
        <p:blipFill>
          <a:blip r:embed="rId8" cstate="print">
            <a:lum bright="40000"/>
          </a:blip>
          <a:srcRect r="76031"/>
          <a:stretch>
            <a:fillRect/>
          </a:stretch>
        </p:blipFill>
        <p:spPr bwMode="auto">
          <a:xfrm>
            <a:off x="8258175" y="4953000"/>
            <a:ext cx="914400" cy="1905000"/>
          </a:xfrm>
          <a:prstGeom prst="rect">
            <a:avLst/>
          </a:prstGeom>
          <a:noFill/>
          <a:ln w="9525">
            <a:noFill/>
            <a:miter lim="800000"/>
            <a:headEnd/>
            <a:tailEnd/>
          </a:ln>
        </p:spPr>
      </p:pic>
      <p:sp>
        <p:nvSpPr>
          <p:cNvPr id="1029" name="Title Placeholder 1"/>
          <p:cNvSpPr>
            <a:spLocks noGrp="1"/>
          </p:cNvSpPr>
          <p:nvPr>
            <p:ph type="title"/>
          </p:nvPr>
        </p:nvSpPr>
        <p:spPr bwMode="auto">
          <a:xfrm>
            <a:off x="609600" y="274638"/>
            <a:ext cx="7924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0" name="Text Placeholder 2"/>
          <p:cNvSpPr>
            <a:spLocks noGrp="1"/>
          </p:cNvSpPr>
          <p:nvPr>
            <p:ph type="body" idx="1"/>
          </p:nvPr>
        </p:nvSpPr>
        <p:spPr bwMode="auto">
          <a:xfrm>
            <a:off x="609600" y="1524000"/>
            <a:ext cx="7924800" cy="4602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858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A8BA1"/>
                </a:solidFill>
                <a:latin typeface="Tahoma" pitchFamily="34" charset="0"/>
                <a:cs typeface="Arial" charset="0"/>
              </a:defRPr>
            </a:lvl1pPr>
          </a:lstStyle>
          <a:p>
            <a:pPr>
              <a:defRPr/>
            </a:pPr>
            <a:fld id="{4EE2146B-3A20-41B6-8457-68BF500F6173}" type="datetime1">
              <a:rPr lang="en-US"/>
              <a:pPr>
                <a:defRPr/>
              </a:pPr>
              <a:t>9/8/2017</a:t>
            </a:fld>
            <a:endParaRPr lang="en-US" dirty="0"/>
          </a:p>
        </p:txBody>
      </p:sp>
      <p:sp>
        <p:nvSpPr>
          <p:cNvPr id="5" name="Footer Placeholder 4"/>
          <p:cNvSpPr>
            <a:spLocks noGrp="1"/>
          </p:cNvSpPr>
          <p:nvPr>
            <p:ph type="ftr" sz="quarter" idx="3"/>
          </p:nvPr>
        </p:nvSpPr>
        <p:spPr>
          <a:xfrm>
            <a:off x="3962400" y="6356350"/>
            <a:ext cx="45720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A8BA1"/>
                </a:solidFill>
                <a:latin typeface="Tahoma" pitchFamily="34" charset="0"/>
                <a:cs typeface="Arial" charset="0"/>
              </a:defRPr>
            </a:lvl1pPr>
          </a:lstStyle>
          <a:p>
            <a:pPr>
              <a:defRPr/>
            </a:pPr>
            <a:r>
              <a:rPr lang="en-US" dirty="0" smtClean="0"/>
              <a:t>Edited from Massachusetts Department of Elementary and Secondary Education for Dartmouth Public Schools </a:t>
            </a:r>
            <a:endParaRPr lang="en-US" dirty="0"/>
          </a:p>
        </p:txBody>
      </p:sp>
      <p:sp>
        <p:nvSpPr>
          <p:cNvPr id="6" name="Slide Number Placeholder 5"/>
          <p:cNvSpPr>
            <a:spLocks noGrp="1"/>
          </p:cNvSpPr>
          <p:nvPr>
            <p:ph type="sldNum" sz="quarter" idx="4"/>
          </p:nvPr>
        </p:nvSpPr>
        <p:spPr>
          <a:xfrm>
            <a:off x="8486775" y="5257800"/>
            <a:ext cx="533400" cy="457200"/>
          </a:xfrm>
          <a:prstGeom prst="rect">
            <a:avLst/>
          </a:prstGeom>
        </p:spPr>
        <p:txBody>
          <a:bodyPr vert="horz" wrap="square" lIns="91440" tIns="45720" rIns="91440" bIns="45720" numCol="1" anchor="ctr" anchorCtr="0" compatLnSpc="1">
            <a:prstTxWarp prst="textNoShape">
              <a:avLst/>
            </a:prstTxWarp>
          </a:bodyPr>
          <a:lstStyle>
            <a:lvl1pPr algn="ctr">
              <a:defRPr sz="2000">
                <a:solidFill>
                  <a:srgbClr val="8A8BA1"/>
                </a:solidFill>
                <a:latin typeface="Georgia" pitchFamily="18" charset="0"/>
                <a:cs typeface="Arial" charset="0"/>
              </a:defRPr>
            </a:lvl1pPr>
          </a:lstStyle>
          <a:p>
            <a:pPr>
              <a:defRPr/>
            </a:pPr>
            <a:fld id="{EE792535-1A7C-4F7F-8738-C3E3E3BD40E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55" r:id="rId1"/>
    <p:sldLayoutId id="2147483754" r:id="rId2"/>
    <p:sldLayoutId id="2147483753" r:id="rId3"/>
    <p:sldLayoutId id="2147483752" r:id="rId4"/>
    <p:sldLayoutId id="2147483751" r:id="rId5"/>
    <p:sldLayoutId id="2147483750" r:id="rId6"/>
  </p:sldLayoutIdLst>
  <p:timing>
    <p:tnLst>
      <p:par>
        <p:cTn id="1" dur="indefinite" restart="never" nodeType="tmRoot"/>
      </p:par>
    </p:tnLst>
  </p:timing>
  <p:hf hdr="0" dt="0"/>
  <p:txStyles>
    <p:titleStyle>
      <a:lvl1pPr algn="l" rtl="0" eaLnBrk="0" fontAlgn="base" hangingPunct="0">
        <a:spcBef>
          <a:spcPct val="0"/>
        </a:spcBef>
        <a:spcAft>
          <a:spcPct val="0"/>
        </a:spcAft>
        <a:defRPr sz="4400" kern="1200">
          <a:solidFill>
            <a:schemeClr val="tx1"/>
          </a:solidFill>
          <a:latin typeface="+mj-lt"/>
          <a:ea typeface="MS PGothic" pitchFamily="34" charset="-128"/>
          <a:cs typeface="MS PGothic"/>
        </a:defRPr>
      </a:lvl1pPr>
      <a:lvl2pPr algn="l" rtl="0" eaLnBrk="0" fontAlgn="base" hangingPunct="0">
        <a:spcBef>
          <a:spcPct val="0"/>
        </a:spcBef>
        <a:spcAft>
          <a:spcPct val="0"/>
        </a:spcAft>
        <a:defRPr sz="4400">
          <a:solidFill>
            <a:schemeClr val="tx1"/>
          </a:solidFill>
          <a:latin typeface="Georgia" pitchFamily="18" charset="0"/>
          <a:ea typeface="MS PGothic" pitchFamily="34" charset="-128"/>
          <a:cs typeface="MS PGothic"/>
        </a:defRPr>
      </a:lvl2pPr>
      <a:lvl3pPr algn="l" rtl="0" eaLnBrk="0" fontAlgn="base" hangingPunct="0">
        <a:spcBef>
          <a:spcPct val="0"/>
        </a:spcBef>
        <a:spcAft>
          <a:spcPct val="0"/>
        </a:spcAft>
        <a:defRPr sz="4400">
          <a:solidFill>
            <a:schemeClr val="tx1"/>
          </a:solidFill>
          <a:latin typeface="Georgia" pitchFamily="18" charset="0"/>
          <a:ea typeface="MS PGothic" pitchFamily="34" charset="-128"/>
          <a:cs typeface="MS PGothic"/>
        </a:defRPr>
      </a:lvl3pPr>
      <a:lvl4pPr algn="l" rtl="0" eaLnBrk="0" fontAlgn="base" hangingPunct="0">
        <a:spcBef>
          <a:spcPct val="0"/>
        </a:spcBef>
        <a:spcAft>
          <a:spcPct val="0"/>
        </a:spcAft>
        <a:defRPr sz="4400">
          <a:solidFill>
            <a:schemeClr val="tx1"/>
          </a:solidFill>
          <a:latin typeface="Georgia" pitchFamily="18" charset="0"/>
          <a:ea typeface="MS PGothic" pitchFamily="34" charset="-128"/>
          <a:cs typeface="MS PGothic"/>
        </a:defRPr>
      </a:lvl4pPr>
      <a:lvl5pPr algn="l" rtl="0" eaLnBrk="0" fontAlgn="base" hangingPunct="0">
        <a:spcBef>
          <a:spcPct val="0"/>
        </a:spcBef>
        <a:spcAft>
          <a:spcPct val="0"/>
        </a:spcAft>
        <a:defRPr sz="4400">
          <a:solidFill>
            <a:schemeClr val="tx1"/>
          </a:solidFill>
          <a:latin typeface="Georgia" pitchFamily="18" charset="0"/>
          <a:ea typeface="MS PGothic" pitchFamily="34" charset="-128"/>
          <a:cs typeface="MS PGothic"/>
        </a:defRPr>
      </a:lvl5pPr>
      <a:lvl6pPr marL="457200" algn="l" rtl="0" fontAlgn="base">
        <a:spcBef>
          <a:spcPct val="0"/>
        </a:spcBef>
        <a:spcAft>
          <a:spcPct val="0"/>
        </a:spcAft>
        <a:defRPr sz="4400">
          <a:solidFill>
            <a:schemeClr val="tx1"/>
          </a:solidFill>
          <a:latin typeface="Georgia" pitchFamily="18" charset="0"/>
        </a:defRPr>
      </a:lvl6pPr>
      <a:lvl7pPr marL="914400" algn="l" rtl="0" fontAlgn="base">
        <a:spcBef>
          <a:spcPct val="0"/>
        </a:spcBef>
        <a:spcAft>
          <a:spcPct val="0"/>
        </a:spcAft>
        <a:defRPr sz="4400">
          <a:solidFill>
            <a:schemeClr val="tx1"/>
          </a:solidFill>
          <a:latin typeface="Georgia" pitchFamily="18" charset="0"/>
        </a:defRPr>
      </a:lvl7pPr>
      <a:lvl8pPr marL="1371600" algn="l" rtl="0" fontAlgn="base">
        <a:spcBef>
          <a:spcPct val="0"/>
        </a:spcBef>
        <a:spcAft>
          <a:spcPct val="0"/>
        </a:spcAft>
        <a:defRPr sz="4400">
          <a:solidFill>
            <a:schemeClr val="tx1"/>
          </a:solidFill>
          <a:latin typeface="Georgia" pitchFamily="18" charset="0"/>
        </a:defRPr>
      </a:lvl8pPr>
      <a:lvl9pPr marL="1828800" algn="l" rtl="0" fontAlgn="base">
        <a:spcBef>
          <a:spcPct val="0"/>
        </a:spcBef>
        <a:spcAft>
          <a:spcPct val="0"/>
        </a:spcAft>
        <a:defRPr sz="4400">
          <a:solidFill>
            <a:schemeClr val="tx1"/>
          </a:solidFill>
          <a:latin typeface="Georgia" pitchFamily="18" charset="0"/>
        </a:defRPr>
      </a:lvl9pPr>
    </p:titleStyle>
    <p:bodyStyle>
      <a:lvl1pPr marL="342900" indent="-342900" algn="l" rtl="0" eaLnBrk="0" fontAlgn="base" hangingPunct="0">
        <a:spcBef>
          <a:spcPct val="20000"/>
        </a:spcBef>
        <a:spcAft>
          <a:spcPct val="0"/>
        </a:spcAft>
        <a:buClr>
          <a:schemeClr val="accent1"/>
        </a:buClr>
        <a:buFont typeface="Wingdings 2" pitchFamily="18" charset="2"/>
        <a:buChar char=""/>
        <a:defRPr sz="2800" kern="1200">
          <a:solidFill>
            <a:schemeClr val="tx1"/>
          </a:solidFill>
          <a:latin typeface="Tahoma" pitchFamily="34" charset="0"/>
          <a:ea typeface="Tahoma" pitchFamily="34" charset="0"/>
          <a:cs typeface="Tahoma" pitchFamily="34" charset="0"/>
        </a:defRPr>
      </a:lvl1pPr>
      <a:lvl2pPr marL="742950" indent="-285750" algn="l" rtl="0" eaLnBrk="0" fontAlgn="base" hangingPunct="0">
        <a:spcBef>
          <a:spcPct val="20000"/>
        </a:spcBef>
        <a:spcAft>
          <a:spcPct val="0"/>
        </a:spcAft>
        <a:buClr>
          <a:schemeClr val="accent1"/>
        </a:buClr>
        <a:buFont typeface="Courier New" pitchFamily="49" charset="0"/>
        <a:buChar char="o"/>
        <a:defRPr sz="2400" kern="1200">
          <a:solidFill>
            <a:schemeClr val="tx1"/>
          </a:solidFill>
          <a:latin typeface="Tahoma" pitchFamily="34" charset="0"/>
          <a:ea typeface="Tahoma" pitchFamily="34" charset="0"/>
          <a:cs typeface="Tahoma" pitchFamily="34" charset="0"/>
        </a:defRPr>
      </a:lvl2pPr>
      <a:lvl3pPr marL="1143000" indent="-228600" algn="l" rtl="0" eaLnBrk="0" fontAlgn="base" hangingPunct="0">
        <a:spcBef>
          <a:spcPct val="20000"/>
        </a:spcBef>
        <a:spcAft>
          <a:spcPct val="0"/>
        </a:spcAft>
        <a:buClr>
          <a:schemeClr val="accent1"/>
        </a:buClr>
        <a:buFont typeface="Tahoma" pitchFamily="34" charset="0"/>
        <a:buChar char="̶"/>
        <a:defRPr sz="2000" kern="1200">
          <a:solidFill>
            <a:schemeClr val="tx1"/>
          </a:solidFill>
          <a:latin typeface="Tahoma" pitchFamily="34" charset="0"/>
          <a:ea typeface="Tahoma" pitchFamily="34" charset="0"/>
          <a:cs typeface="Tahoma" pitchFamily="34" charset="0"/>
        </a:defRPr>
      </a:lvl3pPr>
      <a:lvl4pPr marL="1600200" indent="-228600" algn="l" rtl="0" eaLnBrk="0" fontAlgn="base" hangingPunct="0">
        <a:spcBef>
          <a:spcPct val="20000"/>
        </a:spcBef>
        <a:spcAft>
          <a:spcPct val="0"/>
        </a:spcAft>
        <a:buClr>
          <a:schemeClr val="accent1"/>
        </a:buClr>
        <a:buFont typeface="Wingdings 2" pitchFamily="18" charset="2"/>
        <a:buChar char="ê"/>
        <a:defRPr sz="2000" kern="1200">
          <a:solidFill>
            <a:schemeClr val="tx1"/>
          </a:solidFill>
          <a:latin typeface="Tahoma" pitchFamily="34" charset="0"/>
          <a:ea typeface="Tahoma" pitchFamily="34" charset="0"/>
          <a:cs typeface="Tahoma" pitchFamily="34" charset="0"/>
        </a:defRPr>
      </a:lvl4pPr>
      <a:lvl5pPr marL="2057400" indent="-228600" algn="l" rtl="0" eaLnBrk="0" fontAlgn="base" hangingPunct="0">
        <a:spcBef>
          <a:spcPct val="20000"/>
        </a:spcBef>
        <a:spcAft>
          <a:spcPct val="0"/>
        </a:spcAft>
        <a:buClr>
          <a:schemeClr val="accent1"/>
        </a:buClr>
        <a:buFont typeface="Wingdings 2" pitchFamily="18" charset="2"/>
        <a:buChar char="ê"/>
        <a:defRPr sz="2000" kern="1200">
          <a:solidFill>
            <a:schemeClr val="tx1"/>
          </a:solidFill>
          <a:latin typeface="Tahoma" pitchFamily="34" charset="0"/>
          <a:ea typeface="Tahoma" pitchFamily="34" charset="0"/>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ESE_StarLogo_2881_1401_transparent_color.gif"/>
          <p:cNvPicPr>
            <a:picLocks noChangeAspect="1"/>
          </p:cNvPicPr>
          <p:nvPr/>
        </p:nvPicPr>
        <p:blipFill>
          <a:blip r:embed="rId15" cstate="print">
            <a:lum bright="40000"/>
          </a:blip>
          <a:srcRect r="76032"/>
          <a:stretch>
            <a:fillRect/>
          </a:stretch>
        </p:blipFill>
        <p:spPr>
          <a:xfrm>
            <a:off x="8258088" y="4953000"/>
            <a:ext cx="914400" cy="1905000"/>
          </a:xfrm>
          <a:prstGeom prst="rect">
            <a:avLst/>
          </a:prstGeom>
        </p:spPr>
      </p:pic>
      <p:pic>
        <p:nvPicPr>
          <p:cNvPr id="8" name="Picture 7" descr="ESE_StarLogo_2881_1401_transparent_color.gif"/>
          <p:cNvPicPr>
            <a:picLocks noChangeAspect="1"/>
          </p:cNvPicPr>
          <p:nvPr/>
        </p:nvPicPr>
        <p:blipFill>
          <a:blip r:embed="rId15" cstate="print">
            <a:lum bright="40000"/>
          </a:blip>
          <a:srcRect r="76032"/>
          <a:stretch>
            <a:fillRect/>
          </a:stretch>
        </p:blipFill>
        <p:spPr>
          <a:xfrm>
            <a:off x="8258088" y="4953000"/>
            <a:ext cx="914400" cy="1905000"/>
          </a:xfrm>
          <a:prstGeom prst="rect">
            <a:avLst/>
          </a:prstGeom>
        </p:spPr>
      </p:pic>
      <p:pic>
        <p:nvPicPr>
          <p:cNvPr id="7" name="Picture 6" descr="ESE Logo"/>
          <p:cNvPicPr>
            <a:picLocks noChangeAspect="1"/>
          </p:cNvPicPr>
          <p:nvPr/>
        </p:nvPicPr>
        <p:blipFill>
          <a:blip r:embed="rId15" cstate="print">
            <a:lum bright="40000"/>
          </a:blip>
          <a:srcRect r="76032"/>
          <a:stretch>
            <a:fillRect/>
          </a:stretch>
        </p:blipFill>
        <p:spPr>
          <a:xfrm>
            <a:off x="8258088" y="4953000"/>
            <a:ext cx="914400" cy="1905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524000"/>
            <a:ext cx="7924800" cy="4602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58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79FFD368-39BD-4471-94B3-DAB0883FC806}" type="datetime1">
              <a:rPr lang="en-US" smtClean="0">
                <a:solidFill>
                  <a:srgbClr val="0D1969">
                    <a:tint val="75000"/>
                  </a:srgbClr>
                </a:solidFill>
                <a:latin typeface="Tahoma"/>
                <a:cs typeface="+mn-cs"/>
              </a:rPr>
              <a:pPr fontAlgn="auto">
                <a:spcBef>
                  <a:spcPts val="0"/>
                </a:spcBef>
                <a:spcAft>
                  <a:spcPts val="0"/>
                </a:spcAft>
              </a:pPr>
              <a:t>9/8/2017</a:t>
            </a:fld>
            <a:endParaRPr lang="en-US">
              <a:solidFill>
                <a:srgbClr val="0D1969">
                  <a:tint val="75000"/>
                </a:srgbClr>
              </a:solidFill>
              <a:latin typeface="Tahoma"/>
              <a:cs typeface="+mn-cs"/>
            </a:endParaRPr>
          </a:p>
        </p:txBody>
      </p:sp>
      <p:sp>
        <p:nvSpPr>
          <p:cNvPr id="5" name="Footer Placeholder 4"/>
          <p:cNvSpPr>
            <a:spLocks noGrp="1"/>
          </p:cNvSpPr>
          <p:nvPr>
            <p:ph type="ftr" sz="quarter" idx="3"/>
          </p:nvPr>
        </p:nvSpPr>
        <p:spPr>
          <a:xfrm>
            <a:off x="3124200" y="6356350"/>
            <a:ext cx="5410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endParaRPr lang="en-US">
              <a:solidFill>
                <a:srgbClr val="0D1969">
                  <a:tint val="75000"/>
                </a:srgbClr>
              </a:solidFill>
              <a:latin typeface="Tahoma"/>
              <a:cs typeface="+mn-cs"/>
            </a:endParaRPr>
          </a:p>
        </p:txBody>
      </p:sp>
      <p:sp>
        <p:nvSpPr>
          <p:cNvPr id="6" name="Slide Number Placeholder 5"/>
          <p:cNvSpPr>
            <a:spLocks noGrp="1"/>
          </p:cNvSpPr>
          <p:nvPr>
            <p:ph type="sldNum" sz="quarter" idx="4"/>
          </p:nvPr>
        </p:nvSpPr>
        <p:spPr>
          <a:xfrm>
            <a:off x="8486688" y="5257800"/>
            <a:ext cx="533400" cy="457200"/>
          </a:xfrm>
          <a:prstGeom prst="rect">
            <a:avLst/>
          </a:prstGeom>
        </p:spPr>
        <p:txBody>
          <a:bodyPr vert="horz" lIns="91440" tIns="45720" rIns="91440" bIns="45720" rtlCol="0" anchor="ctr"/>
          <a:lstStyle>
            <a:lvl1pPr algn="ctr">
              <a:defRPr sz="1600">
                <a:solidFill>
                  <a:schemeClr val="tx1">
                    <a:tint val="75000"/>
                  </a:schemeClr>
                </a:solidFill>
                <a:latin typeface="+mj-lt"/>
              </a:defRPr>
            </a:lvl1pPr>
          </a:lstStyle>
          <a:p>
            <a:pPr fontAlgn="auto">
              <a:spcBef>
                <a:spcPts val="0"/>
              </a:spcBef>
              <a:spcAft>
                <a:spcPts val="0"/>
              </a:spcAft>
            </a:pPr>
            <a:fld id="{7B3B140A-607F-4589-97B7-822BB6A65DAB}" type="slidenum">
              <a:rPr lang="en-US" smtClean="0">
                <a:solidFill>
                  <a:srgbClr val="0D1969">
                    <a:tint val="75000"/>
                  </a:srgbClr>
                </a:solidFill>
                <a:cs typeface="+mn-cs"/>
              </a:rPr>
              <a:pPr fontAlgn="auto">
                <a:spcBef>
                  <a:spcPts val="0"/>
                </a:spcBef>
                <a:spcAft>
                  <a:spcPts val="0"/>
                </a:spcAft>
              </a:pPr>
              <a:t>‹#›</a:t>
            </a:fld>
            <a:endParaRPr lang="en-US">
              <a:solidFill>
                <a:srgbClr val="0D1969">
                  <a:tint val="75000"/>
                </a:srgbClr>
              </a:solidFill>
              <a:cs typeface="+mn-cs"/>
            </a:endParaRPr>
          </a:p>
        </p:txBody>
      </p:sp>
    </p:spTree>
    <p:extLst>
      <p:ext uri="{BB962C8B-B14F-4D97-AF65-F5344CB8AC3E}">
        <p14:creationId xmlns:p14="http://schemas.microsoft.com/office/powerpoint/2010/main" val="107789047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Lst>
  <p:hf hdr="0" ft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chemeClr val="accent1"/>
        </a:buClr>
        <a:buFont typeface="Wingdings 2" pitchFamily="18" charset="2"/>
        <a:buChar char=""/>
        <a:defRPr sz="2800" kern="1200">
          <a:solidFill>
            <a:schemeClr val="tx1"/>
          </a:solidFill>
          <a:latin typeface="Tahoma" pitchFamily="34" charset="0"/>
          <a:ea typeface="Tahoma" pitchFamily="34" charset="0"/>
          <a:cs typeface="Tahoma" pitchFamily="34" charset="0"/>
        </a:defRPr>
      </a:lvl1pPr>
      <a:lvl2pPr marL="742950" indent="-285750" algn="l" defTabSz="914400" rtl="0" eaLnBrk="1" latinLnBrk="0" hangingPunct="1">
        <a:spcBef>
          <a:spcPct val="20000"/>
        </a:spcBef>
        <a:buClr>
          <a:schemeClr val="accent1"/>
        </a:buClr>
        <a:buFont typeface="Wingdings 2" pitchFamily="18" charset="2"/>
        <a:buChar char="ê"/>
        <a:defRPr sz="2400" kern="1200">
          <a:solidFill>
            <a:schemeClr val="tx1"/>
          </a:solidFill>
          <a:latin typeface="Tahoma" pitchFamily="34" charset="0"/>
          <a:ea typeface="Tahoma" pitchFamily="34" charset="0"/>
          <a:cs typeface="Tahoma" pitchFamily="34" charset="0"/>
        </a:defRPr>
      </a:lvl2pPr>
      <a:lvl3pPr marL="1143000" indent="-228600" algn="l" defTabSz="914400" rtl="0" eaLnBrk="1" latinLnBrk="0" hangingPunct="1">
        <a:spcBef>
          <a:spcPct val="20000"/>
        </a:spcBef>
        <a:buClr>
          <a:schemeClr val="accent1"/>
        </a:buClr>
        <a:buFont typeface="Wingdings 2" pitchFamily="18" charset="2"/>
        <a:buChar char="ê"/>
        <a:defRPr sz="2000" kern="1200">
          <a:solidFill>
            <a:schemeClr val="tx1"/>
          </a:solidFill>
          <a:latin typeface="Tahoma" pitchFamily="34" charset="0"/>
          <a:ea typeface="Tahoma" pitchFamily="34" charset="0"/>
          <a:cs typeface="Tahoma" pitchFamily="34" charset="0"/>
        </a:defRPr>
      </a:lvl3pPr>
      <a:lvl4pPr marL="1600200" indent="-228600" algn="l" defTabSz="914400" rtl="0" eaLnBrk="1" latinLnBrk="0" hangingPunct="1">
        <a:spcBef>
          <a:spcPct val="20000"/>
        </a:spcBef>
        <a:buClr>
          <a:schemeClr val="accent1"/>
        </a:buClr>
        <a:buFont typeface="Wingdings 2" pitchFamily="18" charset="2"/>
        <a:buChar char="ê"/>
        <a:defRPr sz="2000" kern="1200">
          <a:solidFill>
            <a:schemeClr val="tx1"/>
          </a:solidFill>
          <a:latin typeface="Tahoma" pitchFamily="34" charset="0"/>
          <a:ea typeface="Tahoma" pitchFamily="34" charset="0"/>
          <a:cs typeface="Tahoma" pitchFamily="34" charset="0"/>
        </a:defRPr>
      </a:lvl4pPr>
      <a:lvl5pPr marL="2057400" indent="-228600" algn="l" defTabSz="914400" rtl="0" eaLnBrk="1" latinLnBrk="0" hangingPunct="1">
        <a:spcBef>
          <a:spcPct val="20000"/>
        </a:spcBef>
        <a:buClr>
          <a:schemeClr val="accent1"/>
        </a:buClr>
        <a:buFont typeface="Wingdings 2" pitchFamily="18" charset="2"/>
        <a:buChar char="ê"/>
        <a:defRPr sz="2000" kern="1200">
          <a:solidFill>
            <a:schemeClr val="tx1"/>
          </a:solidFill>
          <a:latin typeface="Tahoma" pitchFamily="34" charset="0"/>
          <a:ea typeface="Tahoma" pitchFamily="34" charset="0"/>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ctrTitle"/>
          </p:nvPr>
        </p:nvSpPr>
        <p:spPr>
          <a:xfrm>
            <a:off x="533400" y="762000"/>
            <a:ext cx="5410200" cy="2286000"/>
          </a:xfrm>
        </p:spPr>
        <p:txBody>
          <a:bodyPr/>
          <a:lstStyle/>
          <a:p>
            <a:pPr eaLnBrk="1" hangingPunct="1"/>
            <a:r>
              <a:rPr lang="en-US" sz="4000" b="1" dirty="0" smtClean="0"/>
              <a:t>Overview:</a:t>
            </a:r>
            <a:br>
              <a:rPr lang="en-US" sz="4000" b="1" dirty="0" smtClean="0"/>
            </a:br>
            <a:r>
              <a:rPr lang="en-US" sz="3600" dirty="0" smtClean="0"/>
              <a:t>The Massachusetts Framework for Educator Evaluation</a:t>
            </a:r>
            <a:endParaRPr lang="en-US" sz="3600" b="1" dirty="0" smtClean="0"/>
          </a:p>
        </p:txBody>
      </p:sp>
      <p:sp>
        <p:nvSpPr>
          <p:cNvPr id="10242" name="Subtitle 2"/>
          <p:cNvSpPr>
            <a:spLocks noGrp="1"/>
          </p:cNvSpPr>
          <p:nvPr>
            <p:ph type="subTitle" idx="1"/>
          </p:nvPr>
        </p:nvSpPr>
        <p:spPr>
          <a:xfrm>
            <a:off x="533400" y="3352800"/>
            <a:ext cx="6629400" cy="1295400"/>
          </a:xfrm>
        </p:spPr>
        <p:txBody>
          <a:bodyPr/>
          <a:lstStyle/>
          <a:p>
            <a:pPr eaLnBrk="1" hangingPunct="1"/>
            <a:r>
              <a:rPr lang="en-US" sz="2400" dirty="0" smtClean="0">
                <a:solidFill>
                  <a:srgbClr val="8A8BA1"/>
                </a:solidFill>
              </a:rPr>
              <a:t>DARTMOUTH PUBLIC SCHOOLS </a:t>
            </a:r>
          </a:p>
          <a:p>
            <a:pPr eaLnBrk="1" hangingPunct="1"/>
            <a:r>
              <a:rPr lang="en-US" sz="2400" dirty="0" smtClean="0">
                <a:solidFill>
                  <a:srgbClr val="8A8BA1"/>
                </a:solidFill>
              </a:rPr>
              <a:t>September Early </a:t>
            </a:r>
            <a:r>
              <a:rPr lang="en-US" sz="2400" dirty="0">
                <a:solidFill>
                  <a:srgbClr val="8A8BA1"/>
                </a:solidFill>
              </a:rPr>
              <a:t>Release Day </a:t>
            </a:r>
          </a:p>
          <a:p>
            <a:pPr eaLnBrk="1" hangingPunct="1"/>
            <a:endParaRPr lang="en-US" sz="2400" dirty="0" smtClean="0">
              <a:solidFill>
                <a:srgbClr val="8A8BA1"/>
              </a:solidFill>
            </a:endParaRPr>
          </a:p>
          <a:p>
            <a:pPr eaLnBrk="1" hangingPunct="1"/>
            <a:endParaRPr lang="en-US" sz="1100" dirty="0" smtClean="0">
              <a:solidFill>
                <a:srgbClr val="8A8BA1"/>
              </a:solidFill>
            </a:endParaRPr>
          </a:p>
          <a:p>
            <a:pPr eaLnBrk="1" hangingPunct="1">
              <a:spcBef>
                <a:spcPts val="0"/>
              </a:spcBef>
            </a:pPr>
            <a:endParaRPr lang="en-US" sz="3200" dirty="0" smtClean="0">
              <a:solidFill>
                <a:srgbClr val="8A8BA1"/>
              </a:solidFill>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438400"/>
            <a:ext cx="3362325" cy="3286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2081" y="6096000"/>
            <a:ext cx="3627437"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DARTMOUTH PUBLIC SCHOOLS </a:t>
            </a:r>
            <a:endParaRPr lang="en-US" dirty="0"/>
          </a:p>
        </p:txBody>
      </p:sp>
      <p:sp>
        <p:nvSpPr>
          <p:cNvPr id="3" name="Content Placeholder 2"/>
          <p:cNvSpPr>
            <a:spLocks noGrp="1"/>
          </p:cNvSpPr>
          <p:nvPr>
            <p:ph idx="1"/>
          </p:nvPr>
        </p:nvSpPr>
        <p:spPr/>
        <p:txBody>
          <a:bodyPr/>
          <a:lstStyle/>
          <a:p>
            <a:pPr>
              <a:lnSpc>
                <a:spcPct val="150000"/>
              </a:lnSpc>
            </a:pPr>
            <a:endParaRPr lang="en-US" dirty="0" smtClean="0"/>
          </a:p>
          <a:p>
            <a:pPr>
              <a:lnSpc>
                <a:spcPct val="150000"/>
              </a:lnSpc>
            </a:pPr>
            <a:r>
              <a:rPr lang="en-US" dirty="0" smtClean="0"/>
              <a:t>The </a:t>
            </a:r>
            <a:r>
              <a:rPr lang="en-US" dirty="0"/>
              <a:t>purpose of the new educator evaluation tool is to increase student achievement, to do this the process needs to be meaningful, streamlined, transparent, and manageable for the educator and evaluator.</a:t>
            </a:r>
          </a:p>
        </p:txBody>
      </p:sp>
      <p:sp>
        <p:nvSpPr>
          <p:cNvPr id="5" name="Slide Number Placeholder 4"/>
          <p:cNvSpPr>
            <a:spLocks noGrp="1"/>
          </p:cNvSpPr>
          <p:nvPr>
            <p:ph type="sldNum" sz="quarter" idx="12"/>
          </p:nvPr>
        </p:nvSpPr>
        <p:spPr/>
        <p:txBody>
          <a:bodyPr/>
          <a:lstStyle/>
          <a:p>
            <a:pPr>
              <a:defRPr/>
            </a:pPr>
            <a:fld id="{203BD840-5D6D-4376-9DF8-19861896C126}" type="slidenum">
              <a:rPr lang="en-US" smtClean="0"/>
              <a:pPr>
                <a:defRPr/>
              </a:pPr>
              <a:t>2</a:t>
            </a:fld>
            <a:endParaRPr lang="en-US" dirty="0"/>
          </a:p>
        </p:txBody>
      </p:sp>
    </p:spTree>
    <p:extLst>
      <p:ext uri="{BB962C8B-B14F-4D97-AF65-F5344CB8AC3E}">
        <p14:creationId xmlns:p14="http://schemas.microsoft.com/office/powerpoint/2010/main" val="27192806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idx="4294967295"/>
          </p:nvPr>
        </p:nvSpPr>
        <p:spPr/>
        <p:txBody>
          <a:bodyPr/>
          <a:lstStyle/>
          <a:p>
            <a:pPr eaLnBrk="1" hangingPunct="1"/>
            <a:r>
              <a:rPr lang="en-US" dirty="0" smtClean="0"/>
              <a:t>Intended Outcomes</a:t>
            </a:r>
          </a:p>
        </p:txBody>
      </p:sp>
      <p:sp>
        <p:nvSpPr>
          <p:cNvPr id="14338" name="Content Placeholder 2"/>
          <p:cNvSpPr>
            <a:spLocks noGrp="1"/>
          </p:cNvSpPr>
          <p:nvPr>
            <p:ph idx="4294967295"/>
          </p:nvPr>
        </p:nvSpPr>
        <p:spPr>
          <a:xfrm>
            <a:off x="609600" y="1112838"/>
            <a:ext cx="8153400" cy="4983162"/>
          </a:xfrm>
        </p:spPr>
        <p:txBody>
          <a:bodyPr/>
          <a:lstStyle/>
          <a:p>
            <a:pPr eaLnBrk="1" hangingPunct="1">
              <a:lnSpc>
                <a:spcPct val="80000"/>
              </a:lnSpc>
              <a:buFont typeface="Wingdings 2" pitchFamily="18" charset="2"/>
              <a:buNone/>
            </a:pPr>
            <a:endParaRPr lang="en-US" sz="1800" dirty="0" smtClean="0"/>
          </a:p>
          <a:p>
            <a:pPr eaLnBrk="1" hangingPunct="1"/>
            <a:r>
              <a:rPr lang="en-US" sz="2400" dirty="0" smtClean="0"/>
              <a:t>Participants will have a clear understanding of the educator evaluation framework, including:</a:t>
            </a:r>
          </a:p>
          <a:p>
            <a:pPr eaLnBrk="1" hangingPunct="1"/>
            <a:endParaRPr lang="en-US" sz="2400" dirty="0" smtClean="0"/>
          </a:p>
          <a:p>
            <a:pPr lvl="1" eaLnBrk="1" hangingPunct="1"/>
            <a:r>
              <a:rPr lang="en-US" dirty="0" smtClean="0"/>
              <a:t>Performance </a:t>
            </a:r>
            <a:r>
              <a:rPr lang="en-US" dirty="0"/>
              <a:t>Standards &amp; Indicators</a:t>
            </a:r>
          </a:p>
          <a:p>
            <a:pPr lvl="1" eaLnBrk="1" hangingPunct="1"/>
            <a:r>
              <a:rPr lang="en-US" dirty="0" smtClean="0"/>
              <a:t>5-Step Cycle of Evaluation</a:t>
            </a:r>
          </a:p>
          <a:p>
            <a:pPr lvl="1" eaLnBrk="1" hangingPunct="1">
              <a:lnSpc>
                <a:spcPct val="80000"/>
              </a:lnSpc>
            </a:pPr>
            <a:r>
              <a:rPr lang="en-US" dirty="0" smtClean="0"/>
              <a:t>Self </a:t>
            </a:r>
            <a:r>
              <a:rPr lang="en-US" dirty="0"/>
              <a:t>A</a:t>
            </a:r>
            <a:r>
              <a:rPr lang="en-US" dirty="0" smtClean="0"/>
              <a:t>ssessment Process</a:t>
            </a:r>
          </a:p>
          <a:p>
            <a:pPr lvl="1" eaLnBrk="1" hangingPunct="1">
              <a:lnSpc>
                <a:spcPct val="80000"/>
              </a:lnSpc>
            </a:pPr>
            <a:r>
              <a:rPr lang="en-US" sz="2400" dirty="0" smtClean="0"/>
              <a:t>Development of S.M.A.R.T</a:t>
            </a:r>
            <a:r>
              <a:rPr lang="en-US" sz="2400" dirty="0"/>
              <a:t>. </a:t>
            </a:r>
            <a:r>
              <a:rPr lang="en-US" sz="2400" dirty="0" smtClean="0"/>
              <a:t>goals</a:t>
            </a:r>
          </a:p>
          <a:p>
            <a:pPr lvl="1" eaLnBrk="1" hangingPunct="1">
              <a:lnSpc>
                <a:spcPct val="80000"/>
              </a:lnSpc>
            </a:pPr>
            <a:endParaRPr lang="en-US" sz="1600" dirty="0"/>
          </a:p>
          <a:p>
            <a:pPr lvl="2">
              <a:lnSpc>
                <a:spcPct val="80000"/>
              </a:lnSpc>
              <a:spcAft>
                <a:spcPts val="1200"/>
              </a:spcAft>
            </a:pPr>
            <a:r>
              <a:rPr lang="en-US" dirty="0"/>
              <a:t>Professional Practice Goal</a:t>
            </a:r>
          </a:p>
          <a:p>
            <a:pPr lvl="2">
              <a:lnSpc>
                <a:spcPct val="80000"/>
              </a:lnSpc>
              <a:spcAft>
                <a:spcPts val="1200"/>
              </a:spcAft>
            </a:pPr>
            <a:r>
              <a:rPr lang="en-US" dirty="0"/>
              <a:t>Student Learning Goal</a:t>
            </a:r>
          </a:p>
          <a:p>
            <a:pPr marL="457200" lvl="1" indent="0" eaLnBrk="1" hangingPunct="1">
              <a:lnSpc>
                <a:spcPct val="80000"/>
              </a:lnSpc>
              <a:buNone/>
            </a:pPr>
            <a:endParaRPr lang="en-US" dirty="0" smtClean="0"/>
          </a:p>
          <a:p>
            <a:pPr lvl="1" eaLnBrk="1" hangingPunct="1">
              <a:lnSpc>
                <a:spcPct val="80000"/>
              </a:lnSpc>
            </a:pPr>
            <a:endParaRPr lang="en-US" dirty="0" smtClean="0"/>
          </a:p>
          <a:p>
            <a:pPr lvl="1" eaLnBrk="1" hangingPunct="1">
              <a:lnSpc>
                <a:spcPct val="80000"/>
              </a:lnSpc>
              <a:buNone/>
            </a:pPr>
            <a:endParaRPr lang="en-US" dirty="0" smtClean="0"/>
          </a:p>
        </p:txBody>
      </p:sp>
      <p:sp>
        <p:nvSpPr>
          <p:cNvPr id="14339" name="Slide Number Placeholder 5"/>
          <p:cNvSpPr txBox="1">
            <a:spLocks noGrp="1"/>
          </p:cNvSpPr>
          <p:nvPr/>
        </p:nvSpPr>
        <p:spPr bwMode="auto">
          <a:xfrm>
            <a:off x="8486775" y="5257800"/>
            <a:ext cx="533400" cy="457200"/>
          </a:xfrm>
          <a:prstGeom prst="rect">
            <a:avLst/>
          </a:prstGeom>
          <a:noFill/>
          <a:ln w="9525">
            <a:noFill/>
            <a:miter lim="800000"/>
            <a:headEnd/>
            <a:tailEnd/>
          </a:ln>
        </p:spPr>
        <p:txBody>
          <a:bodyPr anchor="ctr"/>
          <a:lstStyle/>
          <a:p>
            <a:pPr algn="ctr"/>
            <a:fld id="{7B3AE57E-4850-46EF-8235-95373BA30079}" type="slidenum">
              <a:rPr lang="en-US" sz="2000">
                <a:solidFill>
                  <a:srgbClr val="8A8BA1"/>
                </a:solidFill>
                <a:latin typeface="Georgia" pitchFamily="18" charset="0"/>
              </a:rPr>
              <a:pPr algn="ctr"/>
              <a:t>3</a:t>
            </a:fld>
            <a:endParaRPr lang="en-US" sz="2000" dirty="0">
              <a:solidFill>
                <a:srgbClr val="8A8BA1"/>
              </a:solidFill>
              <a:latin typeface="Georgia" pitchFamily="18" charset="0"/>
            </a:endParaRPr>
          </a:p>
        </p:txBody>
      </p:sp>
      <p:sp>
        <p:nvSpPr>
          <p:cNvPr id="6" name="Footer Placeholder 3"/>
          <p:cNvSpPr txBox="1">
            <a:spLocks noGrp="1"/>
          </p:cNvSpPr>
          <p:nvPr/>
        </p:nvSpPr>
        <p:spPr>
          <a:xfrm>
            <a:off x="3356722" y="6356348"/>
            <a:ext cx="5410200" cy="365125"/>
          </a:xfrm>
          <a:prstGeom prst="rect">
            <a:avLst/>
          </a:prstGeom>
          <a:noFill/>
        </p:spPr>
        <p:txBody>
          <a:bodyPr anchor="ctr"/>
          <a:lstStyle/>
          <a:p>
            <a:pPr algn="r" fontAlgn="auto">
              <a:spcBef>
                <a:spcPts val="0"/>
              </a:spcBef>
              <a:spcAft>
                <a:spcPts val="0"/>
              </a:spcAft>
              <a:defRPr/>
            </a:pPr>
            <a:r>
              <a:rPr lang="en-US" sz="1200" dirty="0">
                <a:solidFill>
                  <a:schemeClr val="tx1">
                    <a:tint val="75000"/>
                  </a:schemeClr>
                </a:solidFill>
                <a:latin typeface="+mn-lt"/>
                <a:cs typeface="+mn-cs"/>
              </a:rPr>
              <a:t> Adapted from the Massachusetts Department of Elementary and Secondary Education for </a:t>
            </a:r>
          </a:p>
          <a:p>
            <a:pPr algn="r" fontAlgn="auto">
              <a:spcBef>
                <a:spcPts val="0"/>
              </a:spcBef>
              <a:spcAft>
                <a:spcPts val="0"/>
              </a:spcAft>
              <a:defRPr/>
            </a:pPr>
            <a:r>
              <a:rPr lang="en-US" sz="1200" dirty="0">
                <a:solidFill>
                  <a:schemeClr val="tx1">
                    <a:tint val="75000"/>
                  </a:schemeClr>
                </a:solidFill>
                <a:latin typeface="+mn-lt"/>
                <a:cs typeface="+mn-cs"/>
              </a:rPr>
              <a:t>Dartmouth Public Schools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focus is…</a:t>
            </a:r>
            <a:endParaRPr lang="en-US" dirty="0"/>
          </a:p>
        </p:txBody>
      </p:sp>
      <p:sp>
        <p:nvSpPr>
          <p:cNvPr id="4" name="Slide Number Placeholder 3"/>
          <p:cNvSpPr>
            <a:spLocks noGrp="1"/>
          </p:cNvSpPr>
          <p:nvPr>
            <p:ph type="sldNum" sz="quarter" idx="12"/>
          </p:nvPr>
        </p:nvSpPr>
        <p:spPr/>
        <p:txBody>
          <a:bodyPr/>
          <a:lstStyle/>
          <a:p>
            <a:fld id="{7B3B140A-607F-4589-97B7-822BB6A65DAB}" type="slidenum">
              <a:rPr lang="en-US" smtClean="0">
                <a:solidFill>
                  <a:srgbClr val="0D1969">
                    <a:tint val="75000"/>
                  </a:srgbClr>
                </a:solidFill>
              </a:rPr>
              <a:pPr/>
              <a:t>4</a:t>
            </a:fld>
            <a:endParaRPr lang="en-US">
              <a:solidFill>
                <a:srgbClr val="0D1969">
                  <a:tint val="75000"/>
                </a:srgbClr>
              </a:solidFill>
            </a:endParaRPr>
          </a:p>
        </p:txBody>
      </p:sp>
      <p:pic>
        <p:nvPicPr>
          <p:cNvPr id="7" name="Content Placeholder 6" descr="Step 1: Self-Assessment (Conduct Self-Assessment, Determine Goal Topics)&#10;&#10;Step 2a: Goal Setting (Craft S.M.A.R.T. Goal Statement).&#10;&#10;Step 2b: Educator Plan (Develop Educator Plan)&#10;&#10;Large orange arrow points to Step 2a as the focus of this work."/>
          <p:cNvPicPr>
            <a:picLocks noGrp="1" noChangeAspect="1"/>
          </p:cNvPicPr>
          <p:nvPr>
            <p:ph idx="1"/>
          </p:nvPr>
        </p:nvPicPr>
        <p:blipFill>
          <a:blip r:embed="rId3" cstate="print"/>
          <a:stretch>
            <a:fillRect/>
          </a:stretch>
        </p:blipFill>
        <p:spPr>
          <a:xfrm>
            <a:off x="155560" y="1600200"/>
            <a:ext cx="8988440" cy="5257801"/>
          </a:xfrm>
        </p:spPr>
      </p:pic>
      <p:sp>
        <p:nvSpPr>
          <p:cNvPr id="3" name="TextBox 2"/>
          <p:cNvSpPr txBox="1"/>
          <p:nvPr/>
        </p:nvSpPr>
        <p:spPr>
          <a:xfrm>
            <a:off x="8610600" y="5334000"/>
            <a:ext cx="304800" cy="369332"/>
          </a:xfrm>
          <a:prstGeom prst="rect">
            <a:avLst/>
          </a:prstGeom>
          <a:noFill/>
        </p:spPr>
        <p:txBody>
          <a:bodyPr wrap="square" rtlCol="0">
            <a:spAutoFit/>
          </a:bodyPr>
          <a:lstStyle/>
          <a:p>
            <a:pPr fontAlgn="auto">
              <a:spcBef>
                <a:spcPts val="0"/>
              </a:spcBef>
              <a:spcAft>
                <a:spcPts val="0"/>
              </a:spcAft>
            </a:pPr>
            <a:r>
              <a:rPr lang="en-US" dirty="0" smtClean="0">
                <a:solidFill>
                  <a:srgbClr val="0D1969"/>
                </a:solidFill>
                <a:latin typeface="Tahoma"/>
                <a:cs typeface="+mn-cs"/>
              </a:rPr>
              <a:t>4</a:t>
            </a:r>
            <a:endParaRPr lang="en-US" dirty="0">
              <a:solidFill>
                <a:srgbClr val="0D1969"/>
              </a:solidFill>
              <a:latin typeface="Tahoma"/>
              <a:cs typeface="+mn-cs"/>
            </a:endParaRPr>
          </a:p>
        </p:txBody>
      </p:sp>
      <p:sp>
        <p:nvSpPr>
          <p:cNvPr id="5" name="Striped Right Arrow 4"/>
          <p:cNvSpPr/>
          <p:nvPr/>
        </p:nvSpPr>
        <p:spPr>
          <a:xfrm rot="16200000">
            <a:off x="1219200" y="5442466"/>
            <a:ext cx="1600200" cy="95833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20476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229600" cy="1143000"/>
          </a:xfrm>
        </p:spPr>
        <p:txBody>
          <a:bodyPr/>
          <a:lstStyle/>
          <a:p>
            <a:pPr algn="ctr"/>
            <a:r>
              <a:rPr lang="en-US" dirty="0" smtClean="0"/>
              <a:t/>
            </a:r>
            <a:br>
              <a:rPr lang="en-US" dirty="0" smtClean="0"/>
            </a:br>
            <a:r>
              <a:rPr lang="en-US" sz="2400" dirty="0" smtClean="0"/>
              <a:t>Everyone earns an overall rating. </a:t>
            </a:r>
            <a:r>
              <a:rPr lang="en-US" dirty="0" smtClean="0"/>
              <a:t/>
            </a:r>
            <a:br>
              <a:rPr lang="en-US" dirty="0" smtClean="0"/>
            </a:br>
            <a:endParaRPr lang="en-US" dirty="0"/>
          </a:p>
        </p:txBody>
      </p:sp>
      <p:sp>
        <p:nvSpPr>
          <p:cNvPr id="3" name="Content Placeholder 2"/>
          <p:cNvSpPr>
            <a:spLocks noGrp="1"/>
          </p:cNvSpPr>
          <p:nvPr>
            <p:ph sz="half" idx="1"/>
          </p:nvPr>
        </p:nvSpPr>
        <p:spPr>
          <a:xfrm>
            <a:off x="4191000" y="1358153"/>
            <a:ext cx="3886200" cy="2057400"/>
          </a:xfrm>
        </p:spPr>
        <p:txBody>
          <a:bodyPr/>
          <a:lstStyle/>
          <a:p>
            <a:pPr>
              <a:buNone/>
            </a:pPr>
            <a:endParaRPr lang="en-US" sz="1000" dirty="0" smtClean="0"/>
          </a:p>
          <a:p>
            <a:pPr algn="ctr">
              <a:buNone/>
            </a:pPr>
            <a:r>
              <a:rPr lang="en-US" sz="1600" b="1" dirty="0" smtClean="0"/>
              <a:t>Exemplary</a:t>
            </a:r>
          </a:p>
          <a:p>
            <a:pPr algn="ctr">
              <a:buNone/>
            </a:pPr>
            <a:r>
              <a:rPr lang="en-US" sz="1600" b="1" dirty="0" smtClean="0"/>
              <a:t>Proficient</a:t>
            </a:r>
          </a:p>
          <a:p>
            <a:pPr algn="ctr">
              <a:buNone/>
            </a:pPr>
            <a:r>
              <a:rPr lang="en-US" sz="1600" b="1" dirty="0" smtClean="0"/>
              <a:t>Needs Improvement</a:t>
            </a:r>
          </a:p>
          <a:p>
            <a:pPr algn="ctr">
              <a:buNone/>
            </a:pPr>
            <a:r>
              <a:rPr lang="en-US" sz="1600" b="1" dirty="0" smtClean="0"/>
              <a:t>Unsatisfactory</a:t>
            </a:r>
            <a:endParaRPr lang="en-US" sz="1600" b="1" dirty="0"/>
          </a:p>
        </p:txBody>
      </p:sp>
      <p:sp>
        <p:nvSpPr>
          <p:cNvPr id="6" name="Slide Number Placeholder 5"/>
          <p:cNvSpPr>
            <a:spLocks noGrp="1"/>
          </p:cNvSpPr>
          <p:nvPr>
            <p:ph type="sldNum" sz="quarter" idx="12"/>
          </p:nvPr>
        </p:nvSpPr>
        <p:spPr/>
        <p:txBody>
          <a:bodyPr/>
          <a:lstStyle/>
          <a:p>
            <a:pPr>
              <a:defRPr/>
            </a:pPr>
            <a:fld id="{9CF03E8C-1296-4369-A177-79035CB68233}" type="slidenum">
              <a:rPr lang="en-US" smtClean="0"/>
              <a:pPr>
                <a:defRPr/>
              </a:pPr>
              <a:t>5</a:t>
            </a:fld>
            <a:endParaRPr lang="en-US" dirty="0"/>
          </a:p>
        </p:txBody>
      </p:sp>
      <p:sp>
        <p:nvSpPr>
          <p:cNvPr id="7" name="Hexagon 6"/>
          <p:cNvSpPr/>
          <p:nvPr/>
        </p:nvSpPr>
        <p:spPr>
          <a:xfrm>
            <a:off x="1066800" y="1371600"/>
            <a:ext cx="2667000" cy="1752600"/>
          </a:xfrm>
          <a:prstGeom prst="hexagon">
            <a:avLst/>
          </a:prstGeom>
          <a:solidFill>
            <a:schemeClr val="accent1"/>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Summative</a:t>
            </a:r>
          </a:p>
          <a:p>
            <a:pPr algn="ctr"/>
            <a:r>
              <a:rPr lang="en-US" sz="2000" b="1" dirty="0" smtClean="0"/>
              <a:t>Performance Rating</a:t>
            </a:r>
          </a:p>
        </p:txBody>
      </p:sp>
      <p:sp>
        <p:nvSpPr>
          <p:cNvPr id="12" name="Title 1"/>
          <p:cNvSpPr txBox="1">
            <a:spLocks/>
          </p:cNvSpPr>
          <p:nvPr/>
        </p:nvSpPr>
        <p:spPr bwMode="auto">
          <a:xfrm>
            <a:off x="2819400" y="3124200"/>
            <a:ext cx="51816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kern="1200">
                <a:solidFill>
                  <a:schemeClr val="tx1"/>
                </a:solidFill>
                <a:latin typeface="+mj-lt"/>
                <a:ea typeface="MS PGothic" pitchFamily="34" charset="-128"/>
                <a:cs typeface="MS PGothic"/>
              </a:defRPr>
            </a:lvl1pPr>
            <a:lvl2pPr algn="l" rtl="0" eaLnBrk="0" fontAlgn="base" hangingPunct="0">
              <a:spcBef>
                <a:spcPct val="0"/>
              </a:spcBef>
              <a:spcAft>
                <a:spcPct val="0"/>
              </a:spcAft>
              <a:defRPr sz="4400">
                <a:solidFill>
                  <a:schemeClr val="tx1"/>
                </a:solidFill>
                <a:latin typeface="Georgia" pitchFamily="18" charset="0"/>
                <a:ea typeface="MS PGothic" pitchFamily="34" charset="-128"/>
                <a:cs typeface="MS PGothic"/>
              </a:defRPr>
            </a:lvl2pPr>
            <a:lvl3pPr algn="l" rtl="0" eaLnBrk="0" fontAlgn="base" hangingPunct="0">
              <a:spcBef>
                <a:spcPct val="0"/>
              </a:spcBef>
              <a:spcAft>
                <a:spcPct val="0"/>
              </a:spcAft>
              <a:defRPr sz="4400">
                <a:solidFill>
                  <a:schemeClr val="tx1"/>
                </a:solidFill>
                <a:latin typeface="Georgia" pitchFamily="18" charset="0"/>
                <a:ea typeface="MS PGothic" pitchFamily="34" charset="-128"/>
                <a:cs typeface="MS PGothic"/>
              </a:defRPr>
            </a:lvl3pPr>
            <a:lvl4pPr algn="l" rtl="0" eaLnBrk="0" fontAlgn="base" hangingPunct="0">
              <a:spcBef>
                <a:spcPct val="0"/>
              </a:spcBef>
              <a:spcAft>
                <a:spcPct val="0"/>
              </a:spcAft>
              <a:defRPr sz="4400">
                <a:solidFill>
                  <a:schemeClr val="tx1"/>
                </a:solidFill>
                <a:latin typeface="Georgia" pitchFamily="18" charset="0"/>
                <a:ea typeface="MS PGothic" pitchFamily="34" charset="-128"/>
                <a:cs typeface="MS PGothic"/>
              </a:defRPr>
            </a:lvl4pPr>
            <a:lvl5pPr algn="l" rtl="0" eaLnBrk="0" fontAlgn="base" hangingPunct="0">
              <a:spcBef>
                <a:spcPct val="0"/>
              </a:spcBef>
              <a:spcAft>
                <a:spcPct val="0"/>
              </a:spcAft>
              <a:defRPr sz="4400">
                <a:solidFill>
                  <a:schemeClr val="tx1"/>
                </a:solidFill>
                <a:latin typeface="Georgia" pitchFamily="18" charset="0"/>
                <a:ea typeface="MS PGothic" pitchFamily="34" charset="-128"/>
                <a:cs typeface="MS PGothic"/>
              </a:defRPr>
            </a:lvl5pPr>
            <a:lvl6pPr marL="457200" algn="l" rtl="0" fontAlgn="base">
              <a:spcBef>
                <a:spcPct val="0"/>
              </a:spcBef>
              <a:spcAft>
                <a:spcPct val="0"/>
              </a:spcAft>
              <a:defRPr sz="4400">
                <a:solidFill>
                  <a:schemeClr val="tx1"/>
                </a:solidFill>
                <a:latin typeface="Georgia" pitchFamily="18" charset="0"/>
              </a:defRPr>
            </a:lvl6pPr>
            <a:lvl7pPr marL="914400" algn="l" rtl="0" fontAlgn="base">
              <a:spcBef>
                <a:spcPct val="0"/>
              </a:spcBef>
              <a:spcAft>
                <a:spcPct val="0"/>
              </a:spcAft>
              <a:defRPr sz="4400">
                <a:solidFill>
                  <a:schemeClr val="tx1"/>
                </a:solidFill>
                <a:latin typeface="Georgia" pitchFamily="18" charset="0"/>
              </a:defRPr>
            </a:lvl7pPr>
            <a:lvl8pPr marL="1371600" algn="l" rtl="0" fontAlgn="base">
              <a:spcBef>
                <a:spcPct val="0"/>
              </a:spcBef>
              <a:spcAft>
                <a:spcPct val="0"/>
              </a:spcAft>
              <a:defRPr sz="4400">
                <a:solidFill>
                  <a:schemeClr val="tx1"/>
                </a:solidFill>
                <a:latin typeface="Georgia" pitchFamily="18" charset="0"/>
              </a:defRPr>
            </a:lvl8pPr>
            <a:lvl9pPr marL="1828800" algn="l" rtl="0" fontAlgn="base">
              <a:spcBef>
                <a:spcPct val="0"/>
              </a:spcBef>
              <a:spcAft>
                <a:spcPct val="0"/>
              </a:spcAft>
              <a:defRPr sz="4400">
                <a:solidFill>
                  <a:schemeClr val="tx1"/>
                </a:solidFill>
                <a:latin typeface="Georgia" pitchFamily="18" charset="0"/>
              </a:defRPr>
            </a:lvl9pPr>
          </a:lstStyle>
          <a:p>
            <a:pPr algn="ctr"/>
            <a:r>
              <a:rPr lang="en-US" dirty="0" smtClean="0"/>
              <a:t/>
            </a:r>
            <a:br>
              <a:rPr lang="en-US" dirty="0" smtClean="0"/>
            </a:br>
            <a:r>
              <a:rPr lang="en-US" sz="2400" u="sng" dirty="0" smtClean="0"/>
              <a:t>What is new?</a:t>
            </a:r>
            <a:r>
              <a:rPr lang="en-US" dirty="0" smtClean="0"/>
              <a:t/>
            </a:r>
            <a:br>
              <a:rPr lang="en-US" dirty="0" smtClean="0"/>
            </a:br>
            <a:endParaRPr lang="en-US" dirty="0"/>
          </a:p>
        </p:txBody>
      </p:sp>
      <p:sp>
        <p:nvSpPr>
          <p:cNvPr id="13" name="Hexagon 12"/>
          <p:cNvSpPr/>
          <p:nvPr/>
        </p:nvSpPr>
        <p:spPr>
          <a:xfrm>
            <a:off x="1066800" y="4267200"/>
            <a:ext cx="2667000" cy="1752600"/>
          </a:xfrm>
          <a:prstGeom prst="hexagon">
            <a:avLst/>
          </a:prstGeom>
          <a:solidFill>
            <a:srgbClr val="00B050"/>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A Student Impact rating is no longer a component of the overall rating</a:t>
            </a:r>
          </a:p>
        </p:txBody>
      </p:sp>
      <p:sp>
        <p:nvSpPr>
          <p:cNvPr id="14" name="Content Placeholder 2"/>
          <p:cNvSpPr>
            <a:spLocks noGrp="1"/>
          </p:cNvSpPr>
          <p:nvPr>
            <p:ph sz="half" idx="1"/>
          </p:nvPr>
        </p:nvSpPr>
        <p:spPr>
          <a:xfrm>
            <a:off x="4191000" y="4191000"/>
            <a:ext cx="3886200" cy="2057400"/>
          </a:xfrm>
        </p:spPr>
        <p:txBody>
          <a:bodyPr/>
          <a:lstStyle/>
          <a:p>
            <a:pPr>
              <a:buNone/>
            </a:pPr>
            <a:endParaRPr lang="en-US" dirty="0" smtClean="0"/>
          </a:p>
          <a:p>
            <a:pPr algn="ctr">
              <a:buNone/>
            </a:pPr>
            <a:endParaRPr lang="en-US" sz="1600" b="1" dirty="0"/>
          </a:p>
        </p:txBody>
      </p:sp>
      <p:sp>
        <p:nvSpPr>
          <p:cNvPr id="15" name="Content Placeholder 2"/>
          <p:cNvSpPr>
            <a:spLocks noGrp="1"/>
          </p:cNvSpPr>
          <p:nvPr>
            <p:ph sz="half" idx="1"/>
          </p:nvPr>
        </p:nvSpPr>
        <p:spPr>
          <a:xfrm>
            <a:off x="3886200" y="3827929"/>
            <a:ext cx="4114800" cy="2781300"/>
          </a:xfrm>
        </p:spPr>
        <p:txBody>
          <a:bodyPr/>
          <a:lstStyle/>
          <a:p>
            <a:pPr algn="ctr">
              <a:buNone/>
            </a:pPr>
            <a:r>
              <a:rPr lang="en-US" sz="2000" dirty="0" smtClean="0">
                <a:solidFill>
                  <a:srgbClr val="050A2D"/>
                </a:solidFill>
              </a:rPr>
              <a:t>Student learning has been embedded into standard 2 </a:t>
            </a:r>
            <a:br>
              <a:rPr lang="en-US" sz="2000" dirty="0" smtClean="0">
                <a:solidFill>
                  <a:srgbClr val="050A2D"/>
                </a:solidFill>
              </a:rPr>
            </a:br>
            <a:r>
              <a:rPr lang="en-US" sz="2000" dirty="0" smtClean="0">
                <a:solidFill>
                  <a:srgbClr val="050A2D"/>
                </a:solidFill>
              </a:rPr>
              <a:t>as a new indicator:</a:t>
            </a:r>
            <a:endParaRPr lang="en-US" sz="800" dirty="0" smtClean="0">
              <a:solidFill>
                <a:srgbClr val="050A2D"/>
              </a:solidFill>
            </a:endParaRPr>
          </a:p>
          <a:p>
            <a:pPr algn="ctr">
              <a:buNone/>
            </a:pPr>
            <a:r>
              <a:rPr lang="en-US" sz="2000" dirty="0" smtClean="0"/>
              <a:t/>
            </a:r>
            <a:br>
              <a:rPr lang="en-US" sz="2000" dirty="0" smtClean="0"/>
            </a:br>
            <a:r>
              <a:rPr lang="en-US" u="sng" dirty="0" smtClean="0"/>
              <a:t>Student Learning </a:t>
            </a:r>
            <a:r>
              <a:rPr lang="en-US" dirty="0" smtClean="0"/>
              <a:t/>
            </a:r>
            <a:br>
              <a:rPr lang="en-US" dirty="0" smtClean="0"/>
            </a:br>
            <a:r>
              <a:rPr lang="en-US" sz="1000" dirty="0" smtClean="0">
                <a:solidFill>
                  <a:srgbClr val="050A2D"/>
                </a:solidFill>
              </a:rPr>
              <a:t>Demonstrates expected impact on student learning </a:t>
            </a:r>
            <a:br>
              <a:rPr lang="en-US" sz="1000" dirty="0" smtClean="0">
                <a:solidFill>
                  <a:srgbClr val="050A2D"/>
                </a:solidFill>
              </a:rPr>
            </a:br>
            <a:r>
              <a:rPr lang="en-US" sz="1000" dirty="0" smtClean="0">
                <a:solidFill>
                  <a:srgbClr val="050A2D"/>
                </a:solidFill>
              </a:rPr>
              <a:t>based on multiple measures of student learning, growth, </a:t>
            </a:r>
            <a:br>
              <a:rPr lang="en-US" sz="1000" dirty="0" smtClean="0">
                <a:solidFill>
                  <a:srgbClr val="050A2D"/>
                </a:solidFill>
              </a:rPr>
            </a:br>
            <a:r>
              <a:rPr lang="en-US" sz="1000" dirty="0" smtClean="0">
                <a:solidFill>
                  <a:srgbClr val="050A2D"/>
                </a:solidFill>
              </a:rPr>
              <a:t>and achievement.  (For teachers who are responsible for </a:t>
            </a:r>
            <a:br>
              <a:rPr lang="en-US" sz="1000" dirty="0" smtClean="0">
                <a:solidFill>
                  <a:srgbClr val="050A2D"/>
                </a:solidFill>
              </a:rPr>
            </a:br>
            <a:r>
              <a:rPr lang="en-US" sz="1000" dirty="0" smtClean="0">
                <a:solidFill>
                  <a:srgbClr val="050A2D"/>
                </a:solidFill>
              </a:rPr>
              <a:t>direct instruction, these measures must include student progress on common assessments and, where available, statewide student growth measures.)</a:t>
            </a:r>
            <a:endParaRPr lang="en-US" sz="2000" b="1" dirty="0">
              <a:solidFill>
                <a:srgbClr val="050A2D"/>
              </a:solidFill>
            </a:endParaRPr>
          </a:p>
        </p:txBody>
      </p:sp>
      <p:sp>
        <p:nvSpPr>
          <p:cNvPr id="16" name="Right Arrow 15"/>
          <p:cNvSpPr/>
          <p:nvPr/>
        </p:nvSpPr>
        <p:spPr>
          <a:xfrm>
            <a:off x="3810000" y="1828800"/>
            <a:ext cx="914400" cy="685800"/>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bwMode="auto">
          <a:noFill/>
          <a:ln>
            <a:miter lim="800000"/>
            <a:headEnd/>
            <a:tailEnd/>
          </a:ln>
        </p:spPr>
        <p:txBody>
          <a:bodyPr/>
          <a:lstStyle/>
          <a:p>
            <a:fld id="{ED1CDC3C-91D9-4C2E-AAE5-475DC6C2A807}" type="slidenum">
              <a:rPr lang="en-US" smtClean="0"/>
              <a:pPr/>
              <a:t>6</a:t>
            </a:fld>
            <a:endParaRPr lang="en-US" smtClean="0"/>
          </a:p>
        </p:txBody>
      </p:sp>
      <p:graphicFrame>
        <p:nvGraphicFramePr>
          <p:cNvPr id="167938" name="Group 2"/>
          <p:cNvGraphicFramePr>
            <a:graphicFrameLocks noGrp="1"/>
          </p:cNvGraphicFramePr>
          <p:nvPr>
            <p:extLst>
              <p:ext uri="{D42A27DB-BD31-4B8C-83A1-F6EECF244321}">
                <p14:modId xmlns:p14="http://schemas.microsoft.com/office/powerpoint/2010/main" val="2014721101"/>
              </p:ext>
            </p:extLst>
          </p:nvPr>
        </p:nvGraphicFramePr>
        <p:xfrm>
          <a:off x="0" y="381000"/>
          <a:ext cx="9144000" cy="6477000"/>
        </p:xfrm>
        <a:graphic>
          <a:graphicData uri="http://schemas.openxmlformats.org/drawingml/2006/table">
            <a:tbl>
              <a:tblPr/>
              <a:tblGrid>
                <a:gridCol w="2286000">
                  <a:extLst>
                    <a:ext uri="{9D8B030D-6E8A-4147-A177-3AD203B41FA5}">
                      <a16:colId xmlns:a16="http://schemas.microsoft.com/office/drawing/2014/main" xmlns="" val="20000"/>
                    </a:ext>
                  </a:extLst>
                </a:gridCol>
                <a:gridCol w="2286000">
                  <a:extLst>
                    <a:ext uri="{9D8B030D-6E8A-4147-A177-3AD203B41FA5}">
                      <a16:colId xmlns:a16="http://schemas.microsoft.com/office/drawing/2014/main" xmlns="" val="20001"/>
                    </a:ext>
                  </a:extLst>
                </a:gridCol>
                <a:gridCol w="2286000">
                  <a:extLst>
                    <a:ext uri="{9D8B030D-6E8A-4147-A177-3AD203B41FA5}">
                      <a16:colId xmlns:a16="http://schemas.microsoft.com/office/drawing/2014/main" xmlns="" val="20002"/>
                    </a:ext>
                  </a:extLst>
                </a:gridCol>
                <a:gridCol w="2286000">
                  <a:extLst>
                    <a:ext uri="{9D8B030D-6E8A-4147-A177-3AD203B41FA5}">
                      <a16:colId xmlns:a16="http://schemas.microsoft.com/office/drawing/2014/main" xmlns="" val="20003"/>
                    </a:ext>
                  </a:extLst>
                </a:gridCol>
              </a:tblGrid>
              <a:tr h="824144">
                <a:tc gridSpan="4">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800" b="0" i="0" u="none" strike="noStrike" cap="none" normalizeH="0" baseline="0" dirty="0" smtClean="0">
                          <a:ln>
                            <a:noFill/>
                          </a:ln>
                          <a:solidFill>
                            <a:schemeClr val="accent2"/>
                          </a:solidFill>
                          <a:effectLst/>
                          <a:latin typeface="Georgia" pitchFamily="18" charset="0"/>
                          <a:cs typeface="Times New Roman" pitchFamily="18" charset="0"/>
                        </a:rPr>
                        <a:t>Performance Standards and Indicators</a:t>
                      </a:r>
                    </a:p>
                  </a:txBody>
                  <a:tcPr marL="32393" marR="32393" marT="0" marB="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450479">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Tahoma" pitchFamily="34" charset="0"/>
                          <a:cs typeface="Tahoma" pitchFamily="34" charset="0"/>
                        </a:rPr>
                        <a:t>I. Curriculum, Planning, &amp; Assessment</a:t>
                      </a:r>
                    </a:p>
                  </a:txBody>
                  <a:tcPr marL="45720" marR="0" marT="0" marB="0" anchor="ctr"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Tahoma" pitchFamily="34" charset="0"/>
                          <a:cs typeface="Tahoma" pitchFamily="34" charset="0"/>
                        </a:rPr>
                        <a:t>II. Teaching All </a:t>
                      </a: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Tahoma" pitchFamily="34" charset="0"/>
                          <a:cs typeface="Tahoma" pitchFamily="34" charset="0"/>
                        </a:rPr>
                        <a:t>Students</a:t>
                      </a:r>
                    </a:p>
                  </a:txBody>
                  <a:tcPr marL="4572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Tahoma" pitchFamily="34" charset="0"/>
                          <a:cs typeface="Tahoma" pitchFamily="34" charset="0"/>
                        </a:rPr>
                        <a:t>III. Family &amp; Community Engagement</a:t>
                      </a:r>
                    </a:p>
                  </a:txBody>
                  <a:tcPr marL="4572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Tahoma" pitchFamily="34" charset="0"/>
                          <a:cs typeface="Tahoma" pitchFamily="34" charset="0"/>
                        </a:rPr>
                        <a:t>IV. Professional</a:t>
                      </a: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Tahoma" pitchFamily="34" charset="0"/>
                          <a:cs typeface="Tahoma" pitchFamily="34" charset="0"/>
                        </a:rPr>
                        <a:t>Culture</a:t>
                      </a:r>
                    </a:p>
                  </a:txBody>
                  <a:tcPr marL="45720" marR="0" marT="0" marB="0" anchor="ctr"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xmlns="" val="10001"/>
                  </a:ext>
                </a:extLst>
              </a:tr>
              <a:tr h="5162128">
                <a:tc>
                  <a:txBody>
                    <a:bodyPr/>
                    <a:lstStyle/>
                    <a:p>
                      <a:pPr marL="228600" marR="0" lvl="0" indent="-228600" algn="l" defTabSz="914400" rtl="0" eaLnBrk="1" fontAlgn="base" latinLnBrk="0" hangingPunct="1">
                        <a:lnSpc>
                          <a:spcPct val="115000"/>
                        </a:lnSpc>
                        <a:spcBef>
                          <a:spcPct val="0"/>
                        </a:spcBef>
                        <a:spcAft>
                          <a:spcPct val="0"/>
                        </a:spcAft>
                        <a:buClrTx/>
                        <a:buSzTx/>
                        <a:buFontTx/>
                        <a:buAutoNum type="alphaUcPeriod"/>
                        <a:tabLst/>
                      </a:pPr>
                      <a:r>
                        <a:rPr kumimoji="0" lang="en-US" sz="1200" b="1" i="0" u="sng" strike="noStrike" cap="none" normalizeH="0" baseline="0" dirty="0" smtClean="0">
                          <a:ln>
                            <a:noFill/>
                          </a:ln>
                          <a:solidFill>
                            <a:schemeClr val="accent2">
                              <a:lumMod val="60000"/>
                              <a:lumOff val="40000"/>
                            </a:schemeClr>
                          </a:solidFill>
                          <a:effectLst/>
                          <a:latin typeface="Tahoma" pitchFamily="34" charset="0"/>
                          <a:cs typeface="Tahoma" pitchFamily="34" charset="0"/>
                        </a:rPr>
                        <a:t>Curriculum and Planning</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Subject Matter Knowledge</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Child and Adolescent Development</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Rigorous Standards-Based Unit Design</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Well-Structured Lessons</a:t>
                      </a:r>
                      <a:b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br>
                      <a:endPar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b="1"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B.  </a:t>
                      </a:r>
                      <a:r>
                        <a:rPr kumimoji="0" lang="en-US" sz="1200" b="1" i="0" u="sng" strike="noStrike" cap="none" normalizeH="0" baseline="0" dirty="0" smtClean="0">
                          <a:ln>
                            <a:noFill/>
                          </a:ln>
                          <a:solidFill>
                            <a:schemeClr val="accent2">
                              <a:lumMod val="60000"/>
                              <a:lumOff val="40000"/>
                            </a:schemeClr>
                          </a:solidFill>
                          <a:effectLst/>
                          <a:latin typeface="Tahoma" pitchFamily="34" charset="0"/>
                          <a:cs typeface="Tahoma" pitchFamily="34" charset="0"/>
                        </a:rPr>
                        <a:t>Assessment</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Variety of Assessment Methods</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Adjustments to Practice</a:t>
                      </a:r>
                      <a:b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br>
                      <a:endPar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b="1"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C. Analysis</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Analysis and Conclusions</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Sharing Conclusions with Colleagues</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Sharing Conclusions with Students</a:t>
                      </a:r>
                    </a:p>
                  </a:txBody>
                  <a:tcPr marL="45720" marR="0" marB="0" horzOverflow="overflow">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228600" marR="0" lvl="0" indent="-228600" algn="l" defTabSz="914400" rtl="0" eaLnBrk="1" fontAlgn="base" latinLnBrk="0" hangingPunct="1">
                        <a:lnSpc>
                          <a:spcPct val="115000"/>
                        </a:lnSpc>
                        <a:spcBef>
                          <a:spcPct val="0"/>
                        </a:spcBef>
                        <a:spcAft>
                          <a:spcPct val="0"/>
                        </a:spcAft>
                        <a:buClrTx/>
                        <a:buSzTx/>
                        <a:buFontTx/>
                        <a:buAutoNum type="alphaUcPeriod"/>
                        <a:tabLst/>
                      </a:pPr>
                      <a:r>
                        <a:rPr kumimoji="0" lang="en-US" sz="1200" b="1" i="0" u="sng" strike="noStrike" cap="none" normalizeH="0" baseline="0" dirty="0" smtClean="0">
                          <a:ln>
                            <a:noFill/>
                          </a:ln>
                          <a:solidFill>
                            <a:schemeClr val="accent2">
                              <a:lumMod val="60000"/>
                              <a:lumOff val="40000"/>
                            </a:schemeClr>
                          </a:solidFill>
                          <a:effectLst/>
                          <a:latin typeface="Tahoma" pitchFamily="34" charset="0"/>
                          <a:cs typeface="Tahoma" pitchFamily="34" charset="0"/>
                        </a:rPr>
                        <a:t>Instruction</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Quality and Effort of Work</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Student Engagement</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Meeting Diverse Needs</a:t>
                      </a:r>
                    </a:p>
                    <a:p>
                      <a:pPr marL="0" marR="0" lvl="0" indent="0" algn="l" defTabSz="914400" rtl="0" eaLnBrk="1" fontAlgn="base" latinLnBrk="0" hangingPunct="1">
                        <a:lnSpc>
                          <a:spcPct val="115000"/>
                        </a:lnSpc>
                        <a:spcBef>
                          <a:spcPct val="0"/>
                        </a:spcBef>
                        <a:spcAft>
                          <a:spcPct val="0"/>
                        </a:spcAft>
                        <a:buClrTx/>
                        <a:buSzTx/>
                        <a:buFontTx/>
                        <a:buNone/>
                        <a:tabLst/>
                      </a:pPr>
                      <a:endParaRPr kumimoji="0" lang="en-US" sz="6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b="1"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B.  </a:t>
                      </a:r>
                      <a:r>
                        <a:rPr kumimoji="0" lang="en-US" sz="1200" b="1" i="0" u="sng" strike="noStrike" cap="none" normalizeH="0" baseline="0" dirty="0" smtClean="0">
                          <a:ln>
                            <a:noFill/>
                          </a:ln>
                          <a:solidFill>
                            <a:schemeClr val="accent2">
                              <a:lumMod val="60000"/>
                              <a:lumOff val="40000"/>
                            </a:schemeClr>
                          </a:solidFill>
                          <a:effectLst/>
                          <a:latin typeface="Tahoma" pitchFamily="34" charset="0"/>
                          <a:cs typeface="Tahoma" pitchFamily="34" charset="0"/>
                        </a:rPr>
                        <a:t>Learning Environment</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Safe Learning Environment</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Collaborative Learning Environment</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Student Motivation</a:t>
                      </a:r>
                    </a:p>
                    <a:p>
                      <a:pPr marL="0" marR="0" lvl="0" indent="0" algn="l" defTabSz="914400" rtl="0" eaLnBrk="1" fontAlgn="base" latinLnBrk="0" hangingPunct="1">
                        <a:lnSpc>
                          <a:spcPct val="115000"/>
                        </a:lnSpc>
                        <a:spcBef>
                          <a:spcPct val="0"/>
                        </a:spcBef>
                        <a:spcAft>
                          <a:spcPct val="0"/>
                        </a:spcAft>
                        <a:buClrTx/>
                        <a:buSzTx/>
                        <a:buFontTx/>
                        <a:buNone/>
                        <a:tabLst/>
                      </a:pPr>
                      <a:endParaRPr kumimoji="0" lang="en-US" sz="6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b="1"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C.  </a:t>
                      </a:r>
                      <a:r>
                        <a:rPr kumimoji="0" lang="en-US" sz="1200" b="1" i="0" u="sng" strike="noStrike" cap="none" normalizeH="0" baseline="0" dirty="0" smtClean="0">
                          <a:ln>
                            <a:noFill/>
                          </a:ln>
                          <a:solidFill>
                            <a:schemeClr val="accent2">
                              <a:lumMod val="60000"/>
                              <a:lumOff val="40000"/>
                            </a:schemeClr>
                          </a:solidFill>
                          <a:effectLst/>
                          <a:latin typeface="Tahoma" pitchFamily="34" charset="0"/>
                          <a:cs typeface="Tahoma" pitchFamily="34" charset="0"/>
                        </a:rPr>
                        <a:t>Student Learning</a:t>
                      </a:r>
                    </a:p>
                    <a:p>
                      <a:pPr marL="0" marR="0" lvl="0" indent="0" algn="l" defTabSz="914400" rtl="0" eaLnBrk="1" fontAlgn="base" latinLnBrk="0" hangingPunct="1">
                        <a:lnSpc>
                          <a:spcPct val="115000"/>
                        </a:lnSpc>
                        <a:spcBef>
                          <a:spcPct val="0"/>
                        </a:spcBef>
                        <a:spcAft>
                          <a:spcPct val="0"/>
                        </a:spcAft>
                        <a:buClrTx/>
                        <a:buSzTx/>
                        <a:buFontTx/>
                        <a:buNone/>
                        <a:tabLst/>
                      </a:pPr>
                      <a:endParaRPr kumimoji="0" lang="en-US" sz="1200" b="1" i="0" u="none" strike="noStrike" cap="none" normalizeH="0" baseline="0" dirty="0" smtClean="0">
                        <a:ln>
                          <a:noFill/>
                        </a:ln>
                        <a:solidFill>
                          <a:schemeClr val="accent2">
                            <a:lumMod val="60000"/>
                            <a:lumOff val="40000"/>
                          </a:schemeClr>
                        </a:solidFill>
                        <a:effectLst/>
                        <a:latin typeface="Tahoma" pitchFamily="34" charset="0"/>
                        <a:cs typeface="Tahoma" pitchFamily="34"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b="1"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D. </a:t>
                      </a:r>
                      <a:r>
                        <a:rPr kumimoji="0" lang="en-US" sz="1200" b="1" i="0" u="sng" strike="noStrike" cap="none" normalizeH="0" baseline="0" dirty="0" smtClean="0">
                          <a:ln>
                            <a:noFill/>
                          </a:ln>
                          <a:solidFill>
                            <a:schemeClr val="accent2">
                              <a:lumMod val="60000"/>
                              <a:lumOff val="40000"/>
                            </a:schemeClr>
                          </a:solidFill>
                          <a:effectLst/>
                          <a:latin typeface="Tahoma" pitchFamily="34" charset="0"/>
                          <a:cs typeface="Tahoma" pitchFamily="34" charset="0"/>
                        </a:rPr>
                        <a:t>Cultural Proficiency</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Respects Differences</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Maintains Respectful Environment</a:t>
                      </a:r>
                    </a:p>
                    <a:p>
                      <a:pPr marL="457200" marR="0" lvl="1" indent="0" algn="l" defTabSz="914400" rtl="0" eaLnBrk="1" fontAlgn="base" latinLnBrk="0" hangingPunct="1">
                        <a:lnSpc>
                          <a:spcPct val="115000"/>
                        </a:lnSpc>
                        <a:spcBef>
                          <a:spcPct val="0"/>
                        </a:spcBef>
                        <a:spcAft>
                          <a:spcPct val="0"/>
                        </a:spcAft>
                        <a:buClrTx/>
                        <a:buSzTx/>
                        <a:buFontTx/>
                        <a:buNone/>
                        <a:tabLst/>
                      </a:pPr>
                      <a:endParaRPr kumimoji="0" lang="en-US" sz="6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b="1"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E. </a:t>
                      </a:r>
                      <a:r>
                        <a:rPr kumimoji="0" lang="en-US" sz="1200" b="1" i="0" u="sng" strike="noStrike" cap="none" normalizeH="0" baseline="0" dirty="0" smtClean="0">
                          <a:ln>
                            <a:noFill/>
                          </a:ln>
                          <a:solidFill>
                            <a:schemeClr val="accent2">
                              <a:lumMod val="60000"/>
                              <a:lumOff val="40000"/>
                            </a:schemeClr>
                          </a:solidFill>
                          <a:effectLst/>
                          <a:latin typeface="Tahoma" pitchFamily="34" charset="0"/>
                          <a:cs typeface="Tahoma" pitchFamily="34" charset="0"/>
                        </a:rPr>
                        <a:t>Expectations</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Clear Expectations</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High Expectations</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Access to Knowledge</a:t>
                      </a:r>
                    </a:p>
                    <a:p>
                      <a:pPr marL="457200" marR="0" lvl="1" indent="0" algn="l" defTabSz="914400" rtl="0" eaLnBrk="1" fontAlgn="base" latinLnBrk="0" hangingPunct="1">
                        <a:lnSpc>
                          <a:spcPct val="115000"/>
                        </a:lnSpc>
                        <a:spcBef>
                          <a:spcPct val="0"/>
                        </a:spcBef>
                        <a:spcAft>
                          <a:spcPct val="0"/>
                        </a:spcAft>
                        <a:buClrTx/>
                        <a:buSzTx/>
                        <a:buFontTx/>
                        <a:buNone/>
                        <a:tabLst/>
                      </a:pPr>
                      <a:endParaRPr kumimoji="0" lang="en-US" sz="8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endParaRPr>
                    </a:p>
                  </a:txBody>
                  <a:tcPr marL="45720" marR="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15000"/>
                        </a:lnSpc>
                        <a:spcBef>
                          <a:spcPct val="0"/>
                        </a:spcBef>
                        <a:spcAft>
                          <a:spcPct val="0"/>
                        </a:spcAft>
                        <a:buClrTx/>
                        <a:buSzTx/>
                        <a:buFont typeface="+mj-lt" charset="0"/>
                        <a:buNone/>
                        <a:tabLst/>
                      </a:pPr>
                      <a:r>
                        <a:rPr kumimoji="0" lang="en-US" sz="1200" b="1"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A.  </a:t>
                      </a:r>
                      <a:r>
                        <a:rPr kumimoji="0" lang="en-US" sz="1200" b="1" i="0" u="sng" strike="noStrike" cap="none" normalizeH="0" baseline="0" dirty="0" smtClean="0">
                          <a:ln>
                            <a:noFill/>
                          </a:ln>
                          <a:solidFill>
                            <a:schemeClr val="accent2">
                              <a:lumMod val="60000"/>
                              <a:lumOff val="40000"/>
                            </a:schemeClr>
                          </a:solidFill>
                          <a:effectLst/>
                          <a:latin typeface="Tahoma" pitchFamily="34" charset="0"/>
                          <a:cs typeface="Tahoma" pitchFamily="34" charset="0"/>
                        </a:rPr>
                        <a:t>Engagement</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Parent/Family Engagement</a:t>
                      </a:r>
                    </a:p>
                    <a:p>
                      <a:pPr marL="742950" marR="0" lvl="1" indent="-285750" algn="l" defTabSz="914400" rtl="0" eaLnBrk="1" fontAlgn="base" latinLnBrk="0" hangingPunct="1">
                        <a:lnSpc>
                          <a:spcPct val="115000"/>
                        </a:lnSpc>
                        <a:spcBef>
                          <a:spcPct val="0"/>
                        </a:spcBef>
                        <a:spcAft>
                          <a:spcPct val="0"/>
                        </a:spcAft>
                        <a:buClrTx/>
                        <a:buSzTx/>
                        <a:buFont typeface="+mj-lt" charset="0"/>
                        <a:buNone/>
                        <a:tabLst/>
                      </a:pPr>
                      <a:endPar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endParaRPr>
                    </a:p>
                    <a:p>
                      <a:pPr marL="342900" marR="0" lvl="0" indent="-342900" algn="l" defTabSz="914400" rtl="0" eaLnBrk="1" fontAlgn="base" latinLnBrk="0" hangingPunct="1">
                        <a:lnSpc>
                          <a:spcPct val="115000"/>
                        </a:lnSpc>
                        <a:spcBef>
                          <a:spcPct val="0"/>
                        </a:spcBef>
                        <a:spcAft>
                          <a:spcPct val="0"/>
                        </a:spcAft>
                        <a:buClrTx/>
                        <a:buSzTx/>
                        <a:buFont typeface="+mj-lt" charset="0"/>
                        <a:buNone/>
                        <a:tabLst/>
                      </a:pPr>
                      <a:r>
                        <a:rPr kumimoji="0" lang="en-US" sz="1200" b="1"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B.  Collaboration</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Learning Expectations</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Curriculum Support</a:t>
                      </a:r>
                    </a:p>
                    <a:p>
                      <a:pPr marL="742950" marR="0" lvl="1" indent="-285750" algn="l" defTabSz="914400" rtl="0" eaLnBrk="1" fontAlgn="base" latinLnBrk="0" hangingPunct="1">
                        <a:lnSpc>
                          <a:spcPct val="115000"/>
                        </a:lnSpc>
                        <a:spcBef>
                          <a:spcPct val="0"/>
                        </a:spcBef>
                        <a:spcAft>
                          <a:spcPct val="0"/>
                        </a:spcAft>
                        <a:buClrTx/>
                        <a:buSzTx/>
                        <a:buFont typeface="+mj-lt" charset="0"/>
                        <a:buNone/>
                        <a:tabLst/>
                      </a:pPr>
                      <a:endPar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endParaRPr>
                    </a:p>
                    <a:p>
                      <a:pPr marL="342900" marR="0" lvl="0" indent="-342900" algn="l" defTabSz="914400" rtl="0" eaLnBrk="1" fontAlgn="base" latinLnBrk="0" hangingPunct="1">
                        <a:lnSpc>
                          <a:spcPct val="115000"/>
                        </a:lnSpc>
                        <a:spcBef>
                          <a:spcPct val="0"/>
                        </a:spcBef>
                        <a:spcAft>
                          <a:spcPct val="0"/>
                        </a:spcAft>
                        <a:buClrTx/>
                        <a:buSzTx/>
                        <a:buFont typeface="+mj-lt" charset="0"/>
                        <a:buNone/>
                        <a:tabLst/>
                      </a:pPr>
                      <a:r>
                        <a:rPr kumimoji="0" lang="en-US" sz="1200" b="1"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C.  Communication</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Two-Way Communication</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Culturally Proficient Communication</a:t>
                      </a:r>
                    </a:p>
                  </a:txBody>
                  <a:tcPr marL="45720" marR="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15000"/>
                        </a:lnSpc>
                        <a:spcBef>
                          <a:spcPct val="0"/>
                        </a:spcBef>
                        <a:spcAft>
                          <a:spcPct val="0"/>
                        </a:spcAft>
                        <a:buClrTx/>
                        <a:buSzTx/>
                        <a:buFont typeface="+mj-lt" charset="0"/>
                        <a:buAutoNum type="alphaUcPeriod"/>
                        <a:tabLst/>
                      </a:pPr>
                      <a:r>
                        <a:rPr kumimoji="0" lang="en-US" sz="1200" b="1"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Reflection</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Reflective Practice</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Goal Setting</a:t>
                      </a:r>
                      <a:b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br>
                      <a:endPar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endParaRPr>
                    </a:p>
                    <a:p>
                      <a:pPr marL="342900" marR="0" lvl="0" indent="-342900" algn="l" defTabSz="914400" rtl="0" eaLnBrk="1" fontAlgn="base" latinLnBrk="0" hangingPunct="1">
                        <a:lnSpc>
                          <a:spcPct val="115000"/>
                        </a:lnSpc>
                        <a:spcBef>
                          <a:spcPct val="0"/>
                        </a:spcBef>
                        <a:spcAft>
                          <a:spcPct val="0"/>
                        </a:spcAft>
                        <a:buClrTx/>
                        <a:buSzTx/>
                        <a:buFont typeface="+mj-lt" charset="0"/>
                        <a:buNone/>
                        <a:tabLst/>
                      </a:pPr>
                      <a:r>
                        <a:rPr kumimoji="0" lang="en-US" sz="1200" b="1"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B.  Professional Growth</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Professional Learning and Growth</a:t>
                      </a:r>
                      <a:b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br>
                      <a:endPar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endParaRPr>
                    </a:p>
                    <a:p>
                      <a:pPr marL="342900" marR="0" lvl="0" indent="-342900" algn="l" defTabSz="914400" rtl="0" eaLnBrk="1" fontAlgn="base" latinLnBrk="0" hangingPunct="1">
                        <a:lnSpc>
                          <a:spcPct val="115000"/>
                        </a:lnSpc>
                        <a:spcBef>
                          <a:spcPct val="0"/>
                        </a:spcBef>
                        <a:spcAft>
                          <a:spcPct val="0"/>
                        </a:spcAft>
                        <a:buClrTx/>
                        <a:buSzTx/>
                        <a:buFont typeface="+mj-lt" charset="0"/>
                        <a:buNone/>
                        <a:tabLst/>
                      </a:pPr>
                      <a:r>
                        <a:rPr kumimoji="0" lang="en-US" sz="1200" b="1"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C.  </a:t>
                      </a:r>
                      <a:r>
                        <a:rPr kumimoji="0" lang="en-US" sz="1200" b="1" i="0" u="sng" strike="noStrike" cap="none" normalizeH="0" baseline="0" dirty="0" smtClean="0">
                          <a:ln>
                            <a:noFill/>
                          </a:ln>
                          <a:solidFill>
                            <a:schemeClr val="accent2">
                              <a:lumMod val="60000"/>
                              <a:lumOff val="40000"/>
                            </a:schemeClr>
                          </a:solidFill>
                          <a:effectLst/>
                          <a:latin typeface="Tahoma" pitchFamily="34" charset="0"/>
                          <a:cs typeface="Tahoma" pitchFamily="34" charset="0"/>
                        </a:rPr>
                        <a:t>Collaboration</a:t>
                      </a:r>
                    </a:p>
                    <a:p>
                      <a:pPr marL="463550" marR="0" lvl="0"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Professional Collaboration</a:t>
                      </a:r>
                    </a:p>
                    <a:p>
                      <a:pPr marL="342900" marR="0" lvl="0" indent="-342900" algn="l" defTabSz="914400" rtl="0" eaLnBrk="1" fontAlgn="base" latinLnBrk="0" hangingPunct="1">
                        <a:lnSpc>
                          <a:spcPct val="115000"/>
                        </a:lnSpc>
                        <a:spcBef>
                          <a:spcPct val="0"/>
                        </a:spcBef>
                        <a:spcAft>
                          <a:spcPct val="0"/>
                        </a:spcAft>
                        <a:buClrTx/>
                        <a:buSzTx/>
                        <a:buFont typeface="+mj-lt" charset="0"/>
                        <a:buNone/>
                        <a:tabLst/>
                      </a:pPr>
                      <a:endPar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endParaRPr>
                    </a:p>
                    <a:p>
                      <a:pPr marL="342900" marR="0" lvl="0" indent="-342900" algn="l" defTabSz="914400" rtl="0" eaLnBrk="1" fontAlgn="base" latinLnBrk="0" hangingPunct="1">
                        <a:lnSpc>
                          <a:spcPct val="115000"/>
                        </a:lnSpc>
                        <a:spcBef>
                          <a:spcPct val="0"/>
                        </a:spcBef>
                        <a:spcAft>
                          <a:spcPct val="0"/>
                        </a:spcAft>
                        <a:buClrTx/>
                        <a:buSzTx/>
                        <a:buFont typeface="+mj-lt" charset="0"/>
                        <a:buNone/>
                        <a:tabLst/>
                      </a:pPr>
                      <a:r>
                        <a:rPr kumimoji="0" lang="en-US" sz="1200" b="1"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D. Decision-making</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Decision-Making</a:t>
                      </a:r>
                      <a:b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br>
                      <a:endPar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endParaRPr>
                    </a:p>
                    <a:p>
                      <a:pPr marL="342900" marR="0" lvl="0" indent="-342900" algn="l" defTabSz="914400" rtl="0" eaLnBrk="1" fontAlgn="base" latinLnBrk="0" hangingPunct="1">
                        <a:lnSpc>
                          <a:spcPct val="115000"/>
                        </a:lnSpc>
                        <a:spcBef>
                          <a:spcPct val="0"/>
                        </a:spcBef>
                        <a:spcAft>
                          <a:spcPct val="0"/>
                        </a:spcAft>
                        <a:buClrTx/>
                        <a:buSzTx/>
                        <a:buFont typeface="+mj-lt" charset="0"/>
                        <a:buNone/>
                        <a:tabLst/>
                      </a:pPr>
                      <a:r>
                        <a:rPr kumimoji="0" lang="en-US" sz="1200" b="1"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E.  Shared Responsibility</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Shared Responsibility</a:t>
                      </a:r>
                      <a:b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br>
                      <a:endPar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endParaRPr>
                    </a:p>
                    <a:p>
                      <a:pPr marL="231775" marR="0" lvl="0" indent="-231775" algn="l" defTabSz="914400" rtl="0" eaLnBrk="1" fontAlgn="base" latinLnBrk="0" hangingPunct="1">
                        <a:lnSpc>
                          <a:spcPct val="115000"/>
                        </a:lnSpc>
                        <a:spcBef>
                          <a:spcPct val="0"/>
                        </a:spcBef>
                        <a:spcAft>
                          <a:spcPct val="0"/>
                        </a:spcAft>
                        <a:buClrTx/>
                        <a:buSzTx/>
                        <a:buFont typeface="+mj-lt" charset="0"/>
                        <a:buNone/>
                        <a:tabLst/>
                      </a:pPr>
                      <a:r>
                        <a:rPr kumimoji="0" lang="en-US" sz="1200" b="1"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F.  Professional Responsibilities</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Judgment</a:t>
                      </a:r>
                    </a:p>
                    <a:p>
                      <a:pPr marL="463550" marR="0" lvl="1" indent="-231775" algn="l" defTabSz="914400" rtl="0" eaLnBrk="1" fontAlgn="base" latinLnBrk="0" hangingPunct="1">
                        <a:lnSpc>
                          <a:spcPct val="115000"/>
                        </a:lnSpc>
                        <a:spcBef>
                          <a:spcPct val="0"/>
                        </a:spcBef>
                        <a:spcAft>
                          <a:spcPct val="0"/>
                        </a:spcAft>
                        <a:buClrTx/>
                        <a:buSzTx/>
                        <a:buFont typeface="+mj-lt"/>
                        <a:buAutoNum type="arabicPeriod"/>
                        <a:tabLst/>
                      </a:pPr>
                      <a:r>
                        <a:rPr kumimoji="0" lang="en-US" sz="1200" b="0" i="0" u="none" strike="noStrike" cap="none" normalizeH="0" baseline="0" dirty="0" smtClean="0">
                          <a:ln>
                            <a:noFill/>
                          </a:ln>
                          <a:solidFill>
                            <a:schemeClr val="accent2">
                              <a:lumMod val="60000"/>
                              <a:lumOff val="40000"/>
                            </a:schemeClr>
                          </a:solidFill>
                          <a:effectLst/>
                          <a:latin typeface="Tahoma" pitchFamily="34" charset="0"/>
                          <a:cs typeface="Tahoma" pitchFamily="34" charset="0"/>
                        </a:rPr>
                        <a:t>Reliability and Responsibility</a:t>
                      </a:r>
                    </a:p>
                  </a:txBody>
                  <a:tcPr marL="45720" marR="0" marB="0" horzOverflow="overflow">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2"/>
                  </a:ext>
                </a:extLst>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5"/>
          <p:cNvSpPr>
            <a:spLocks noGrp="1"/>
          </p:cNvSpPr>
          <p:nvPr>
            <p:ph type="sldNum" sz="quarter" idx="12"/>
          </p:nvPr>
        </p:nvSpPr>
        <p:spPr bwMode="auto">
          <a:noFill/>
          <a:ln>
            <a:miter lim="800000"/>
            <a:headEnd/>
            <a:tailEnd/>
          </a:ln>
        </p:spPr>
        <p:txBody>
          <a:bodyPr/>
          <a:lstStyle/>
          <a:p>
            <a:fld id="{585685B5-6949-48C1-8753-A7D9265619B7}" type="slidenum">
              <a:rPr lang="en-US" smtClean="0"/>
              <a:pPr/>
              <a:t>7</a:t>
            </a:fld>
            <a:endParaRPr lang="en-US" dirty="0" smtClean="0"/>
          </a:p>
        </p:txBody>
      </p:sp>
      <p:sp>
        <p:nvSpPr>
          <p:cNvPr id="20482" name="Rectangle 2" descr="The evaluation process supports continuous learning for all educators"/>
          <p:cNvSpPr>
            <a:spLocks noChangeArrowheads="1"/>
          </p:cNvSpPr>
          <p:nvPr/>
        </p:nvSpPr>
        <p:spPr bwMode="auto">
          <a:xfrm>
            <a:off x="609600" y="333624"/>
            <a:ext cx="7848600" cy="769441"/>
          </a:xfrm>
          <a:prstGeom prst="rect">
            <a:avLst/>
          </a:prstGeom>
          <a:noFill/>
          <a:ln w="9525">
            <a:noFill/>
            <a:miter lim="800000"/>
            <a:headEnd/>
            <a:tailEnd/>
          </a:ln>
        </p:spPr>
        <p:txBody>
          <a:bodyPr anchor="ctr">
            <a:spAutoFit/>
          </a:bodyPr>
          <a:lstStyle/>
          <a:p>
            <a:pPr algn="ctr" eaLnBrk="0" fontAlgn="auto" hangingPunct="0">
              <a:spcBef>
                <a:spcPts val="0"/>
              </a:spcBef>
              <a:spcAft>
                <a:spcPts val="0"/>
              </a:spcAft>
              <a:defRPr/>
            </a:pPr>
            <a:r>
              <a:rPr lang="en-US" sz="4400" dirty="0">
                <a:solidFill>
                  <a:schemeClr val="accent2"/>
                </a:solidFill>
                <a:latin typeface="+mj-lt"/>
              </a:rPr>
              <a:t>5 Step Evaluation Cycle</a:t>
            </a:r>
          </a:p>
        </p:txBody>
      </p:sp>
      <p:grpSp>
        <p:nvGrpSpPr>
          <p:cNvPr id="2" name="Group 7" descr="The educator evaluation cycle is continuous and includes five steps. Step 1: self-assessment; Step 2: analysis, goal setting and plan development; Step 3: implementation of the plan: Step 4: formative assessment or evaluation; and Step 5: the final step, summative evaluation, which brings an educator back to self-assessment, creating a process of continuous learning for each educator."/>
          <p:cNvGrpSpPr>
            <a:grpSpLocks/>
          </p:cNvGrpSpPr>
          <p:nvPr/>
        </p:nvGrpSpPr>
        <p:grpSpPr bwMode="auto">
          <a:xfrm>
            <a:off x="685800" y="1219200"/>
            <a:ext cx="7848600" cy="3714750"/>
            <a:chOff x="432" y="1185"/>
            <a:chExt cx="4904" cy="2703"/>
          </a:xfrm>
        </p:grpSpPr>
        <p:sp>
          <p:nvSpPr>
            <p:cNvPr id="26630" name="Oval 5"/>
            <p:cNvSpPr>
              <a:spLocks noChangeArrowheads="1"/>
            </p:cNvSpPr>
            <p:nvPr/>
          </p:nvSpPr>
          <p:spPr bwMode="auto">
            <a:xfrm>
              <a:off x="1520" y="1521"/>
              <a:ext cx="2649" cy="2304"/>
            </a:xfrm>
            <a:prstGeom prst="ellipse">
              <a:avLst/>
            </a:prstGeom>
            <a:solidFill>
              <a:srgbClr val="E1F6C0"/>
            </a:solidFill>
            <a:ln w="9525" algn="ctr">
              <a:solidFill>
                <a:schemeClr val="tx1"/>
              </a:solidFill>
              <a:round/>
              <a:headEnd/>
              <a:tailEnd/>
            </a:ln>
          </p:spPr>
          <p:txBody>
            <a:bodyPr lIns="0" tIns="0" rIns="0" bIns="0" anchor="ctr" anchorCtr="1"/>
            <a:lstStyle/>
            <a:p>
              <a:pPr algn="ctr"/>
              <a:r>
                <a:rPr lang="en-US" dirty="0">
                  <a:latin typeface="Tahoma" pitchFamily="34" charset="0"/>
                </a:rPr>
                <a:t>Continuous </a:t>
              </a:r>
            </a:p>
            <a:p>
              <a:pPr algn="ctr"/>
              <a:r>
                <a:rPr lang="en-US" dirty="0">
                  <a:latin typeface="Tahoma" pitchFamily="34" charset="0"/>
                </a:rPr>
                <a:t>Learning</a:t>
              </a:r>
            </a:p>
          </p:txBody>
        </p:sp>
        <p:pic>
          <p:nvPicPr>
            <p:cNvPr id="26631" name="Picture 5" descr="eval cycle.png"/>
            <p:cNvPicPr>
              <a:picLocks noChangeAspect="1"/>
            </p:cNvPicPr>
            <p:nvPr/>
          </p:nvPicPr>
          <p:blipFill>
            <a:blip r:embed="rId3" cstate="print"/>
            <a:srcRect/>
            <a:stretch>
              <a:fillRect/>
            </a:stretch>
          </p:blipFill>
          <p:spPr bwMode="auto">
            <a:xfrm>
              <a:off x="432" y="1185"/>
              <a:ext cx="4904" cy="2703"/>
            </a:xfrm>
            <a:prstGeom prst="rect">
              <a:avLst/>
            </a:prstGeom>
            <a:noFill/>
            <a:ln w="9525">
              <a:noFill/>
              <a:miter lim="800000"/>
              <a:headEnd/>
              <a:tailEnd/>
            </a:ln>
          </p:spPr>
        </p:pic>
      </p:grpSp>
      <p:sp>
        <p:nvSpPr>
          <p:cNvPr id="8" name="Footer Placeholder 3"/>
          <p:cNvSpPr txBox="1">
            <a:spLocks noGrp="1"/>
          </p:cNvSpPr>
          <p:nvPr/>
        </p:nvSpPr>
        <p:spPr>
          <a:xfrm>
            <a:off x="3124200" y="6356350"/>
            <a:ext cx="5410200" cy="365125"/>
          </a:xfrm>
          <a:prstGeom prst="rect">
            <a:avLst/>
          </a:prstGeom>
          <a:noFill/>
        </p:spPr>
        <p:txBody>
          <a:bodyPr anchor="ctr"/>
          <a:lstStyle/>
          <a:p>
            <a:pPr algn="r" fontAlgn="auto">
              <a:spcBef>
                <a:spcPts val="0"/>
              </a:spcBef>
              <a:spcAft>
                <a:spcPts val="0"/>
              </a:spcAft>
              <a:defRPr/>
            </a:pPr>
            <a:r>
              <a:rPr lang="en-US" sz="1200" dirty="0">
                <a:solidFill>
                  <a:schemeClr val="tx1">
                    <a:tint val="75000"/>
                  </a:schemeClr>
                </a:solidFill>
                <a:latin typeface="+mn-lt"/>
                <a:cs typeface="+mn-cs"/>
              </a:rPr>
              <a:t>Massachusetts Department of Elementary and Secondary Education</a:t>
            </a:r>
          </a:p>
        </p:txBody>
      </p:sp>
      <p:sp>
        <p:nvSpPr>
          <p:cNvPr id="3" name="TextBox 2"/>
          <p:cNvSpPr txBox="1"/>
          <p:nvPr/>
        </p:nvSpPr>
        <p:spPr bwMode="auto">
          <a:xfrm>
            <a:off x="762000" y="5168325"/>
            <a:ext cx="7467600" cy="1169551"/>
          </a:xfrm>
          <a:prstGeom prst="rect">
            <a:avLst/>
          </a:prstGeom>
          <a:solidFill>
            <a:srgbClr val="00B050"/>
          </a:solidFill>
          <a:ln w="25400" cap="flat" cmpd="sng" algn="ctr">
            <a:solidFill>
              <a:schemeClr val="tx1"/>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spAutoFit/>
          </a:bodyPr>
          <a:lstStyle/>
          <a:p>
            <a:pPr algn="ctr">
              <a:buNone/>
            </a:pPr>
            <a:r>
              <a:rPr lang="en-US" sz="1400" dirty="0" smtClean="0"/>
              <a:t>Educators on </a:t>
            </a:r>
            <a:r>
              <a:rPr lang="en-US" sz="1400" dirty="0"/>
              <a:t>a Developing Educator Plan or those in Year 1 of a 2-year plan </a:t>
            </a:r>
            <a:r>
              <a:rPr lang="en-US" sz="1400" dirty="0" smtClean="0"/>
              <a:t>must submit their self-assessment and proposed goals </a:t>
            </a:r>
            <a:r>
              <a:rPr lang="en-US" sz="1400" dirty="0"/>
              <a:t>to evaluators by October 1st.</a:t>
            </a:r>
          </a:p>
          <a:p>
            <a:pPr algn="ctr">
              <a:buNone/>
            </a:pPr>
            <a:endParaRPr lang="en-US" sz="1400" dirty="0"/>
          </a:p>
          <a:p>
            <a:pPr algn="ctr">
              <a:buNone/>
            </a:pPr>
            <a:r>
              <a:rPr lang="en-US" sz="1400" dirty="0"/>
              <a:t>Educators in Year 2 of a 2-year plan who wish </a:t>
            </a:r>
            <a:r>
              <a:rPr lang="en-US" sz="1400" dirty="0" smtClean="0"/>
              <a:t>to </a:t>
            </a:r>
            <a:r>
              <a:rPr lang="en-US" sz="1400" dirty="0"/>
              <a:t>modify </a:t>
            </a:r>
            <a:r>
              <a:rPr lang="en-US" sz="1400" dirty="0" smtClean="0"/>
              <a:t>goals</a:t>
            </a:r>
            <a:br>
              <a:rPr lang="en-US" sz="1400" dirty="0" smtClean="0"/>
            </a:br>
            <a:r>
              <a:rPr lang="en-US" sz="1400" dirty="0" smtClean="0"/>
              <a:t>should </a:t>
            </a:r>
            <a:r>
              <a:rPr lang="en-US" sz="1400" dirty="0"/>
              <a:t>submit these </a:t>
            </a:r>
            <a:r>
              <a:rPr lang="en-US" sz="1400" dirty="0" smtClean="0"/>
              <a:t>adjustments to evaluators by </a:t>
            </a:r>
            <a:r>
              <a:rPr lang="en-US" sz="1400" dirty="0"/>
              <a:t>October 1</a:t>
            </a:r>
            <a:r>
              <a:rPr lang="en-US" sz="1400" baseline="30000" dirty="0"/>
              <a:t>st</a:t>
            </a:r>
            <a:r>
              <a:rPr lang="en-US" sz="1400" dirty="0" smtClean="0"/>
              <a:t>.</a:t>
            </a:r>
            <a:endParaRPr lang="en-US"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C103C74A-4307-46A1-A1C3-04EED3DD23D3}" type="slidenum">
              <a:rPr lang="en-US" sz="1000" smtClean="0">
                <a:latin typeface="+mn-lt"/>
              </a:rPr>
              <a:pPr>
                <a:defRPr/>
              </a:pPr>
              <a:t>8</a:t>
            </a:fld>
            <a:endParaRPr lang="en-US" sz="1000" dirty="0">
              <a:latin typeface="+mn-lt"/>
            </a:endParaRPr>
          </a:p>
        </p:txBody>
      </p:sp>
      <p:graphicFrame>
        <p:nvGraphicFramePr>
          <p:cNvPr id="4" name="Diagram 3"/>
          <p:cNvGraphicFramePr/>
          <p:nvPr>
            <p:extLst>
              <p:ext uri="{D42A27DB-BD31-4B8C-83A1-F6EECF244321}">
                <p14:modId xmlns:p14="http://schemas.microsoft.com/office/powerpoint/2010/main" val="3056049662"/>
              </p:ext>
            </p:extLst>
          </p:nvPr>
        </p:nvGraphicFramePr>
        <p:xfrm>
          <a:off x="1295400" y="762000"/>
          <a:ext cx="7162800" cy="99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bwMode="auto">
          <a:xfrm>
            <a:off x="1261782" y="1855799"/>
            <a:ext cx="1402976" cy="612934"/>
          </a:xfrm>
          <a:prstGeom prst="roundRect">
            <a:avLst/>
          </a:prstGeom>
          <a:solidFill>
            <a:srgbClr val="FFFF99"/>
          </a:solidFill>
          <a:ln w="25400" cap="flat" cmpd="sng" algn="ctr">
            <a:solidFill>
              <a:schemeClr val="tx2"/>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b" anchorCtr="0" compatLnSpc="1">
            <a:prstTxWarp prst="textNoShape">
              <a:avLst/>
            </a:prstTxWarp>
            <a:spAutoFit/>
          </a:bodyPr>
          <a:lstStyle/>
          <a:p>
            <a:pPr marR="0" indent="-342900" defTabSz="914400" rtl="0" eaLnBrk="0" fontAlgn="base" latinLnBrk="0" hangingPunct="0">
              <a:lnSpc>
                <a:spcPct val="100000"/>
              </a:lnSpc>
              <a:spcBef>
                <a:spcPct val="20000"/>
              </a:spcBef>
              <a:spcAft>
                <a:spcPct val="0"/>
              </a:spcAft>
              <a:buClr>
                <a:schemeClr val="accent1"/>
              </a:buClr>
              <a:buSzTx/>
              <a:buFont typeface="Wingdings 2" pitchFamily="18" charset="2"/>
              <a:buNone/>
              <a:tabLst/>
            </a:pPr>
            <a:r>
              <a:rPr kumimoji="0" lang="en-US" sz="1000" i="0" u="none" strike="noStrike" kern="1200" cap="none" spc="0" normalizeH="0" baseline="0" noProof="0" dirty="0" smtClean="0">
                <a:ln>
                  <a:noFill/>
                </a:ln>
                <a:solidFill>
                  <a:schemeClr val="tx1"/>
                </a:solidFill>
                <a:effectLst/>
                <a:uLnTx/>
                <a:uFillTx/>
              </a:rPr>
              <a:t>Teacher self</a:t>
            </a:r>
            <a:r>
              <a:rPr lang="en-US" sz="1000" dirty="0" smtClean="0">
                <a:solidFill>
                  <a:schemeClr val="tx1"/>
                </a:solidFill>
              </a:rPr>
              <a:t>-</a:t>
            </a:r>
            <a:r>
              <a:rPr kumimoji="0" lang="en-US" sz="1000" i="0" u="none" strike="noStrike" kern="1200" cap="none" spc="0" normalizeH="0" baseline="0" noProof="0" dirty="0" smtClean="0">
                <a:ln>
                  <a:noFill/>
                </a:ln>
                <a:solidFill>
                  <a:schemeClr val="tx1"/>
                </a:solidFill>
                <a:effectLst/>
                <a:uLnTx/>
                <a:uFillTx/>
              </a:rPr>
              <a:t>assesses and proposes goals</a:t>
            </a:r>
          </a:p>
        </p:txBody>
      </p:sp>
      <p:sp>
        <p:nvSpPr>
          <p:cNvPr id="7" name="TextBox 6"/>
          <p:cNvSpPr txBox="1"/>
          <p:nvPr/>
        </p:nvSpPr>
        <p:spPr bwMode="auto">
          <a:xfrm>
            <a:off x="2740958" y="1883807"/>
            <a:ext cx="1425388" cy="783193"/>
          </a:xfrm>
          <a:prstGeom prst="roundRect">
            <a:avLst/>
          </a:prstGeom>
          <a:solidFill>
            <a:srgbClr val="FFFF99"/>
          </a:solidFill>
          <a:ln w="25400" cap="flat" cmpd="sng" algn="ctr">
            <a:solidFill>
              <a:schemeClr val="tx2"/>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b" anchorCtr="0" compatLnSpc="1">
            <a:prstTxWarp prst="textNoShape">
              <a:avLst/>
            </a:prstTxWarp>
            <a:spAutoFit/>
          </a:bodyPr>
          <a:lstStyle/>
          <a:p>
            <a:pPr marR="0" indent="-342900" defTabSz="914400" rtl="0" eaLnBrk="0" fontAlgn="base" latinLnBrk="0" hangingPunct="0">
              <a:lnSpc>
                <a:spcPct val="100000"/>
              </a:lnSpc>
              <a:spcBef>
                <a:spcPct val="20000"/>
              </a:spcBef>
              <a:spcAft>
                <a:spcPct val="0"/>
              </a:spcAft>
              <a:buClr>
                <a:schemeClr val="accent1"/>
              </a:buClr>
              <a:buSzTx/>
              <a:buFont typeface="Wingdings 2" pitchFamily="18" charset="2"/>
              <a:buNone/>
              <a:tabLst/>
            </a:pPr>
            <a:r>
              <a:rPr kumimoji="0" lang="en-US" sz="1000" i="0" u="none" strike="noStrike" kern="1200" cap="none" spc="0" normalizeH="0" baseline="0" noProof="0" dirty="0" smtClean="0">
                <a:ln>
                  <a:noFill/>
                </a:ln>
                <a:solidFill>
                  <a:schemeClr val="tx1"/>
                </a:solidFill>
                <a:effectLst/>
                <a:uLnTx/>
                <a:uFillTx/>
                <a:ea typeface="+mn-ea"/>
                <a:cs typeface="+mn-cs"/>
              </a:rPr>
              <a:t>Educator Plan is determined that includes Goals and Actions</a:t>
            </a:r>
          </a:p>
        </p:txBody>
      </p:sp>
      <p:sp>
        <p:nvSpPr>
          <p:cNvPr id="8" name="TextBox 7"/>
          <p:cNvSpPr txBox="1"/>
          <p:nvPr/>
        </p:nvSpPr>
        <p:spPr bwMode="auto">
          <a:xfrm>
            <a:off x="4233582" y="1848088"/>
            <a:ext cx="1313330" cy="1123712"/>
          </a:xfrm>
          <a:prstGeom prst="roundRect">
            <a:avLst/>
          </a:prstGeom>
          <a:solidFill>
            <a:srgbClr val="FFFF99"/>
          </a:solidFill>
          <a:ln w="25400" cap="flat" cmpd="sng" algn="ctr">
            <a:solidFill>
              <a:schemeClr val="tx2"/>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b" anchorCtr="0" compatLnSpc="1">
            <a:prstTxWarp prst="textNoShape">
              <a:avLst/>
            </a:prstTxWarp>
            <a:spAutoFit/>
          </a:bodyPr>
          <a:lstStyle/>
          <a:p>
            <a:pPr marR="0" indent="-342900" defTabSz="914400" rtl="0" eaLnBrk="0" fontAlgn="base" latinLnBrk="0" hangingPunct="0">
              <a:lnSpc>
                <a:spcPct val="100000"/>
              </a:lnSpc>
              <a:spcBef>
                <a:spcPct val="20000"/>
              </a:spcBef>
              <a:spcAft>
                <a:spcPct val="0"/>
              </a:spcAft>
              <a:buClr>
                <a:schemeClr val="accent1"/>
              </a:buClr>
              <a:buSzTx/>
              <a:buFont typeface="Wingdings 2" pitchFamily="18" charset="2"/>
              <a:buNone/>
              <a:tabLst/>
            </a:pPr>
            <a:r>
              <a:rPr kumimoji="0" lang="en-US" sz="1000" i="0" u="none" strike="noStrike" kern="1200" cap="none" spc="0" normalizeH="0" baseline="0" noProof="0" dirty="0" smtClean="0">
                <a:ln>
                  <a:noFill/>
                </a:ln>
                <a:solidFill>
                  <a:schemeClr val="tx1"/>
                </a:solidFill>
                <a:effectLst/>
                <a:uLnTx/>
                <a:uFillTx/>
                <a:ea typeface="+mn-ea"/>
                <a:cs typeface="+mn-cs"/>
              </a:rPr>
              <a:t>Educators implement the Plan; both Educator and Evaluator gather evidence</a:t>
            </a:r>
          </a:p>
        </p:txBody>
      </p:sp>
      <p:sp>
        <p:nvSpPr>
          <p:cNvPr id="9" name="TextBox 8"/>
          <p:cNvSpPr txBox="1"/>
          <p:nvPr/>
        </p:nvSpPr>
        <p:spPr bwMode="auto">
          <a:xfrm>
            <a:off x="5578287" y="1865947"/>
            <a:ext cx="1461247" cy="953453"/>
          </a:xfrm>
          <a:prstGeom prst="roundRect">
            <a:avLst/>
          </a:prstGeom>
          <a:solidFill>
            <a:srgbClr val="FFFF99"/>
          </a:solidFill>
          <a:ln w="25400" cap="flat" cmpd="sng" algn="ctr">
            <a:solidFill>
              <a:schemeClr val="tx2"/>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b" anchorCtr="0" compatLnSpc="1">
            <a:prstTxWarp prst="textNoShape">
              <a:avLst/>
            </a:prstTxWarp>
            <a:spAutoFit/>
          </a:bodyPr>
          <a:lstStyle/>
          <a:p>
            <a:pPr marR="0" indent="-342900" defTabSz="914400" rtl="0" eaLnBrk="0" fontAlgn="base" latinLnBrk="0" hangingPunct="0">
              <a:lnSpc>
                <a:spcPct val="100000"/>
              </a:lnSpc>
              <a:spcBef>
                <a:spcPct val="20000"/>
              </a:spcBef>
              <a:spcAft>
                <a:spcPct val="0"/>
              </a:spcAft>
              <a:buClr>
                <a:schemeClr val="accent1"/>
              </a:buClr>
              <a:buSzTx/>
              <a:buFont typeface="Wingdings 2" pitchFamily="18" charset="2"/>
              <a:buNone/>
              <a:tabLst/>
            </a:pPr>
            <a:r>
              <a:rPr kumimoji="0" lang="en-US" sz="1000" i="0" u="none" strike="noStrike" kern="1200" cap="none" spc="0" normalizeH="0" baseline="0" noProof="0" dirty="0" smtClean="0">
                <a:ln>
                  <a:noFill/>
                </a:ln>
                <a:solidFill>
                  <a:schemeClr val="tx1"/>
                </a:solidFill>
                <a:effectLst/>
                <a:uLnTx/>
                <a:uFillTx/>
                <a:ea typeface="+mn-ea"/>
                <a:cs typeface="+mn-cs"/>
              </a:rPr>
              <a:t>Evaluator assess/evaluates Educator progress; mid-cycle or on-going</a:t>
            </a:r>
          </a:p>
        </p:txBody>
      </p:sp>
      <p:sp>
        <p:nvSpPr>
          <p:cNvPr id="10" name="TextBox 9"/>
          <p:cNvSpPr txBox="1"/>
          <p:nvPr/>
        </p:nvSpPr>
        <p:spPr bwMode="auto">
          <a:xfrm>
            <a:off x="7039534" y="1862957"/>
            <a:ext cx="1358153" cy="783193"/>
          </a:xfrm>
          <a:prstGeom prst="roundRect">
            <a:avLst/>
          </a:prstGeom>
          <a:solidFill>
            <a:srgbClr val="FFFF99"/>
          </a:solidFill>
          <a:ln w="25400" cap="flat" cmpd="sng" algn="ctr">
            <a:solidFill>
              <a:schemeClr val="tx2"/>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b" anchorCtr="0" compatLnSpc="1">
            <a:prstTxWarp prst="textNoShape">
              <a:avLst/>
            </a:prstTxWarp>
            <a:spAutoFit/>
          </a:bodyPr>
          <a:lstStyle/>
          <a:p>
            <a:pPr marR="0" indent="-342900" defTabSz="914400" rtl="0" eaLnBrk="0" fontAlgn="base" latinLnBrk="0" hangingPunct="0">
              <a:lnSpc>
                <a:spcPct val="100000"/>
              </a:lnSpc>
              <a:spcBef>
                <a:spcPct val="20000"/>
              </a:spcBef>
              <a:spcAft>
                <a:spcPct val="0"/>
              </a:spcAft>
              <a:buClr>
                <a:schemeClr val="accent1"/>
              </a:buClr>
              <a:buSzTx/>
              <a:buFont typeface="Wingdings 2" pitchFamily="18" charset="2"/>
              <a:buNone/>
              <a:tabLst/>
            </a:pPr>
            <a:r>
              <a:rPr kumimoji="0" lang="en-US" sz="1000" i="0" u="none" strike="noStrike" kern="1200" cap="none" spc="0" normalizeH="0" baseline="0" noProof="0" dirty="0" smtClean="0">
                <a:ln>
                  <a:noFill/>
                </a:ln>
                <a:solidFill>
                  <a:schemeClr val="tx1"/>
                </a:solidFill>
                <a:effectLst/>
                <a:uLnTx/>
                <a:uFillTx/>
                <a:ea typeface="+mn-ea"/>
                <a:cs typeface="+mn-cs"/>
              </a:rPr>
              <a:t>Evaluator determines rating on each Standard and Overall Rating</a:t>
            </a:r>
          </a:p>
        </p:txBody>
      </p:sp>
      <p:graphicFrame>
        <p:nvGraphicFramePr>
          <p:cNvPr id="27" name="Diagram 26"/>
          <p:cNvGraphicFramePr/>
          <p:nvPr>
            <p:extLst>
              <p:ext uri="{D42A27DB-BD31-4B8C-83A1-F6EECF244321}">
                <p14:modId xmlns:p14="http://schemas.microsoft.com/office/powerpoint/2010/main" val="557272630"/>
              </p:ext>
            </p:extLst>
          </p:nvPr>
        </p:nvGraphicFramePr>
        <p:xfrm>
          <a:off x="1234887" y="3505200"/>
          <a:ext cx="7162800" cy="990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8" name="TextBox 27"/>
          <p:cNvSpPr txBox="1"/>
          <p:nvPr/>
        </p:nvSpPr>
        <p:spPr bwMode="auto">
          <a:xfrm>
            <a:off x="1201269" y="4619849"/>
            <a:ext cx="1402976" cy="612934"/>
          </a:xfrm>
          <a:prstGeom prst="roundRect">
            <a:avLst/>
          </a:prstGeom>
          <a:solidFill>
            <a:srgbClr val="FFFF99"/>
          </a:solidFill>
          <a:ln w="25400" cap="flat" cmpd="sng" algn="ctr">
            <a:solidFill>
              <a:schemeClr val="tx2"/>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b" anchorCtr="0" compatLnSpc="1">
            <a:prstTxWarp prst="textNoShape">
              <a:avLst/>
            </a:prstTxWarp>
            <a:spAutoFit/>
          </a:bodyPr>
          <a:lstStyle/>
          <a:p>
            <a:pPr marR="0" indent="-342900" defTabSz="914400" rtl="0" eaLnBrk="0" fontAlgn="base" latinLnBrk="0" hangingPunct="0">
              <a:lnSpc>
                <a:spcPct val="100000"/>
              </a:lnSpc>
              <a:spcBef>
                <a:spcPct val="20000"/>
              </a:spcBef>
              <a:spcAft>
                <a:spcPct val="0"/>
              </a:spcAft>
              <a:buClr>
                <a:schemeClr val="accent1"/>
              </a:buClr>
              <a:buSzTx/>
              <a:buFont typeface="Wingdings 2" pitchFamily="18" charset="2"/>
              <a:buNone/>
              <a:tabLst/>
            </a:pPr>
            <a:r>
              <a:rPr kumimoji="0" lang="en-US" sz="1000" i="0" u="none" strike="noStrike" kern="1200" cap="none" spc="0" normalizeH="0" baseline="0" noProof="0" dirty="0" smtClean="0">
                <a:ln>
                  <a:noFill/>
                </a:ln>
                <a:solidFill>
                  <a:schemeClr val="tx1"/>
                </a:solidFill>
                <a:effectLst/>
                <a:uLnTx/>
                <a:uFillTx/>
              </a:rPr>
              <a:t>Teacher self</a:t>
            </a:r>
            <a:r>
              <a:rPr lang="en-US" sz="1000" dirty="0" smtClean="0">
                <a:solidFill>
                  <a:schemeClr val="tx1"/>
                </a:solidFill>
              </a:rPr>
              <a:t>-</a:t>
            </a:r>
            <a:r>
              <a:rPr kumimoji="0" lang="en-US" sz="1000" i="0" u="none" strike="noStrike" kern="1200" cap="none" spc="0" normalizeH="0" baseline="0" noProof="0" dirty="0" smtClean="0">
                <a:ln>
                  <a:noFill/>
                </a:ln>
                <a:solidFill>
                  <a:schemeClr val="tx1"/>
                </a:solidFill>
                <a:effectLst/>
                <a:uLnTx/>
                <a:uFillTx/>
              </a:rPr>
              <a:t>assesses and proposes goals</a:t>
            </a:r>
          </a:p>
        </p:txBody>
      </p:sp>
      <p:sp>
        <p:nvSpPr>
          <p:cNvPr id="29" name="TextBox 28"/>
          <p:cNvSpPr txBox="1"/>
          <p:nvPr/>
        </p:nvSpPr>
        <p:spPr bwMode="auto">
          <a:xfrm>
            <a:off x="2680445" y="4648200"/>
            <a:ext cx="1425388" cy="783193"/>
          </a:xfrm>
          <a:prstGeom prst="roundRect">
            <a:avLst/>
          </a:prstGeom>
          <a:solidFill>
            <a:srgbClr val="FFFF99"/>
          </a:solidFill>
          <a:ln w="25400" cap="flat" cmpd="sng" algn="ctr">
            <a:solidFill>
              <a:schemeClr val="tx2"/>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b" anchorCtr="0" compatLnSpc="1">
            <a:prstTxWarp prst="textNoShape">
              <a:avLst/>
            </a:prstTxWarp>
            <a:spAutoFit/>
          </a:bodyPr>
          <a:lstStyle/>
          <a:p>
            <a:pPr indent="-342900" eaLnBrk="0" hangingPunct="0">
              <a:spcBef>
                <a:spcPct val="20000"/>
              </a:spcBef>
              <a:buClr>
                <a:schemeClr val="accent1"/>
              </a:buClr>
            </a:pPr>
            <a:r>
              <a:rPr lang="en-US" sz="1000" dirty="0">
                <a:solidFill>
                  <a:schemeClr val="tx1"/>
                </a:solidFill>
              </a:rPr>
              <a:t>Educator Plan is determined that includes Goals and Actions</a:t>
            </a:r>
          </a:p>
        </p:txBody>
      </p:sp>
      <p:sp>
        <p:nvSpPr>
          <p:cNvPr id="30" name="TextBox 29"/>
          <p:cNvSpPr txBox="1"/>
          <p:nvPr/>
        </p:nvSpPr>
        <p:spPr bwMode="auto">
          <a:xfrm>
            <a:off x="4173070" y="4667488"/>
            <a:ext cx="1313330" cy="1123712"/>
          </a:xfrm>
          <a:prstGeom prst="roundRect">
            <a:avLst/>
          </a:prstGeom>
          <a:solidFill>
            <a:srgbClr val="FFFF99"/>
          </a:solidFill>
          <a:ln w="25400" cap="flat" cmpd="sng" algn="ctr">
            <a:solidFill>
              <a:schemeClr val="tx2"/>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b" anchorCtr="0" compatLnSpc="1">
            <a:prstTxWarp prst="textNoShape">
              <a:avLst/>
            </a:prstTxWarp>
            <a:spAutoFit/>
          </a:bodyPr>
          <a:lstStyle/>
          <a:p>
            <a:pPr indent="-342900" eaLnBrk="0" hangingPunct="0">
              <a:spcBef>
                <a:spcPct val="20000"/>
              </a:spcBef>
              <a:buClr>
                <a:schemeClr val="accent1"/>
              </a:buClr>
            </a:pPr>
            <a:r>
              <a:rPr lang="en-US" sz="1000" dirty="0">
                <a:solidFill>
                  <a:schemeClr val="tx1"/>
                </a:solidFill>
              </a:rPr>
              <a:t>Educators implement the Plan; both Educator and Evaluator gather evidence</a:t>
            </a:r>
          </a:p>
        </p:txBody>
      </p:sp>
      <p:sp>
        <p:nvSpPr>
          <p:cNvPr id="31" name="TextBox 30"/>
          <p:cNvSpPr txBox="1"/>
          <p:nvPr/>
        </p:nvSpPr>
        <p:spPr bwMode="auto">
          <a:xfrm>
            <a:off x="5486399" y="4685347"/>
            <a:ext cx="1461247" cy="783193"/>
          </a:xfrm>
          <a:prstGeom prst="roundRect">
            <a:avLst/>
          </a:prstGeom>
          <a:solidFill>
            <a:srgbClr val="FFFF99"/>
          </a:solidFill>
          <a:ln w="25400" cap="flat" cmpd="sng" algn="ctr">
            <a:solidFill>
              <a:schemeClr val="tx2"/>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b" anchorCtr="0" compatLnSpc="1">
            <a:prstTxWarp prst="textNoShape">
              <a:avLst/>
            </a:prstTxWarp>
            <a:spAutoFit/>
          </a:bodyPr>
          <a:lstStyle/>
          <a:p>
            <a:pPr marR="0" indent="-342900" defTabSz="914400" rtl="0" eaLnBrk="0" fontAlgn="base" latinLnBrk="0" hangingPunct="0">
              <a:lnSpc>
                <a:spcPct val="100000"/>
              </a:lnSpc>
              <a:spcBef>
                <a:spcPct val="20000"/>
              </a:spcBef>
              <a:spcAft>
                <a:spcPct val="0"/>
              </a:spcAft>
              <a:buClr>
                <a:schemeClr val="accent1"/>
              </a:buClr>
              <a:buSzTx/>
              <a:buFont typeface="Wingdings 2" pitchFamily="18" charset="2"/>
              <a:buNone/>
              <a:tabLst/>
            </a:pPr>
            <a:r>
              <a:rPr kumimoji="0" lang="en-US" sz="1000" i="0" u="none" strike="noStrike" kern="1200" cap="none" spc="0" normalizeH="0" baseline="0" noProof="0" dirty="0" smtClean="0">
                <a:ln>
                  <a:noFill/>
                </a:ln>
                <a:solidFill>
                  <a:schemeClr val="tx1"/>
                </a:solidFill>
                <a:effectLst/>
                <a:uLnTx/>
                <a:uFillTx/>
                <a:ea typeface="+mn-ea"/>
                <a:cs typeface="+mn-cs"/>
              </a:rPr>
              <a:t>Evaluator evaluates performance and progress at end of Year 1</a:t>
            </a:r>
          </a:p>
        </p:txBody>
      </p:sp>
      <p:sp>
        <p:nvSpPr>
          <p:cNvPr id="32" name="TextBox 31"/>
          <p:cNvSpPr txBox="1"/>
          <p:nvPr/>
        </p:nvSpPr>
        <p:spPr bwMode="auto">
          <a:xfrm>
            <a:off x="6979020" y="4685347"/>
            <a:ext cx="1358153" cy="783193"/>
          </a:xfrm>
          <a:prstGeom prst="roundRect">
            <a:avLst/>
          </a:prstGeom>
          <a:solidFill>
            <a:srgbClr val="FFFF99"/>
          </a:solidFill>
          <a:ln w="25400" cap="flat" cmpd="sng" algn="ctr">
            <a:solidFill>
              <a:schemeClr val="tx2"/>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b" anchorCtr="0" compatLnSpc="1">
            <a:prstTxWarp prst="textNoShape">
              <a:avLst/>
            </a:prstTxWarp>
            <a:spAutoFit/>
          </a:bodyPr>
          <a:lstStyle/>
          <a:p>
            <a:pPr marR="0" indent="-342900" defTabSz="914400" rtl="0" eaLnBrk="0" fontAlgn="base" latinLnBrk="0" hangingPunct="0">
              <a:lnSpc>
                <a:spcPct val="100000"/>
              </a:lnSpc>
              <a:spcBef>
                <a:spcPct val="20000"/>
              </a:spcBef>
              <a:spcAft>
                <a:spcPct val="0"/>
              </a:spcAft>
              <a:buClr>
                <a:schemeClr val="accent1"/>
              </a:buClr>
              <a:buSzTx/>
              <a:buFont typeface="Wingdings 2" pitchFamily="18" charset="2"/>
              <a:buNone/>
              <a:tabLst/>
            </a:pPr>
            <a:r>
              <a:rPr kumimoji="0" lang="en-US" sz="1000" i="0" u="none" strike="noStrike" kern="1200" cap="none" spc="0" normalizeH="0" baseline="0" noProof="0" dirty="0" smtClean="0">
                <a:ln>
                  <a:noFill/>
                </a:ln>
                <a:solidFill>
                  <a:schemeClr val="tx1"/>
                </a:solidFill>
                <a:effectLst/>
                <a:uLnTx/>
                <a:uFillTx/>
                <a:ea typeface="+mn-ea"/>
                <a:cs typeface="+mn-cs"/>
              </a:rPr>
              <a:t>Evaluator</a:t>
            </a:r>
            <a:r>
              <a:rPr kumimoji="0" lang="en-US" sz="1000" i="0" u="none" strike="noStrike" kern="1200" cap="none" spc="0" normalizeH="0" noProof="0" dirty="0" smtClean="0">
                <a:ln>
                  <a:noFill/>
                </a:ln>
                <a:solidFill>
                  <a:schemeClr val="tx1"/>
                </a:solidFill>
                <a:effectLst/>
                <a:uLnTx/>
                <a:uFillTx/>
                <a:ea typeface="+mn-ea"/>
                <a:cs typeface="+mn-cs"/>
              </a:rPr>
              <a:t> </a:t>
            </a:r>
            <a:r>
              <a:rPr kumimoji="0" lang="en-US" sz="1000" i="0" u="none" strike="noStrike" kern="1200" cap="none" spc="0" normalizeH="0" baseline="0" noProof="0" dirty="0" smtClean="0">
                <a:ln>
                  <a:noFill/>
                </a:ln>
                <a:solidFill>
                  <a:schemeClr val="tx1"/>
                </a:solidFill>
                <a:effectLst/>
                <a:uLnTx/>
                <a:uFillTx/>
                <a:ea typeface="+mn-ea"/>
                <a:cs typeface="+mn-cs"/>
              </a:rPr>
              <a:t>determines</a:t>
            </a:r>
            <a:r>
              <a:rPr kumimoji="0" lang="en-US" sz="1000" i="0" u="none" strike="noStrike" kern="1200" cap="none" spc="0" normalizeH="0" noProof="0" dirty="0" smtClean="0">
                <a:ln>
                  <a:noFill/>
                </a:ln>
                <a:solidFill>
                  <a:schemeClr val="tx1"/>
                </a:solidFill>
                <a:effectLst/>
                <a:uLnTx/>
                <a:uFillTx/>
                <a:ea typeface="+mn-ea"/>
                <a:cs typeface="+mn-cs"/>
              </a:rPr>
              <a:t> </a:t>
            </a:r>
            <a:r>
              <a:rPr kumimoji="0" lang="en-US" sz="1000" i="0" u="none" strike="noStrike" kern="1200" cap="none" spc="0" normalizeH="0" baseline="0" noProof="0" dirty="0" smtClean="0">
                <a:ln>
                  <a:noFill/>
                </a:ln>
                <a:solidFill>
                  <a:schemeClr val="tx1"/>
                </a:solidFill>
                <a:effectLst/>
                <a:uLnTx/>
                <a:uFillTx/>
                <a:ea typeface="+mn-ea"/>
                <a:cs typeface="+mn-cs"/>
              </a:rPr>
              <a:t>rating on each Standard and Overall Rating</a:t>
            </a:r>
          </a:p>
        </p:txBody>
      </p:sp>
      <p:sp>
        <p:nvSpPr>
          <p:cNvPr id="33" name="TextBox 32"/>
          <p:cNvSpPr txBox="1"/>
          <p:nvPr/>
        </p:nvSpPr>
        <p:spPr bwMode="auto">
          <a:xfrm>
            <a:off x="838200" y="302568"/>
            <a:ext cx="7696200" cy="461665"/>
          </a:xfrm>
          <a:prstGeom prst="rect">
            <a:avLst/>
          </a:prstGeom>
          <a:solidFill>
            <a:schemeClr val="tx1">
              <a:lumMod val="40000"/>
              <a:lumOff val="60000"/>
            </a:schemeClr>
          </a:solidFill>
          <a:ln w="25400" cap="flat" cmpd="sng" algn="ctr">
            <a:solidFill>
              <a:srgbClr val="050A2D"/>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spAutoFit/>
          </a:bodyPr>
          <a:lstStyle/>
          <a:p>
            <a:pPr marL="342900" marR="0" indent="-342900" algn="ctr" defTabSz="914400" rtl="0" eaLnBrk="0" fontAlgn="base" latinLnBrk="0" hangingPunct="0">
              <a:lnSpc>
                <a:spcPct val="100000"/>
              </a:lnSpc>
              <a:spcBef>
                <a:spcPct val="20000"/>
              </a:spcBef>
              <a:spcAft>
                <a:spcPct val="0"/>
              </a:spcAft>
              <a:buClr>
                <a:schemeClr val="accent1"/>
              </a:buClr>
              <a:buSzTx/>
              <a:buFont typeface="Wingdings 2" pitchFamily="18" charset="2"/>
              <a:buNone/>
              <a:tabLst/>
            </a:pPr>
            <a:r>
              <a:rPr kumimoji="0" lang="en-US" sz="2400" b="1" i="0" u="none" strike="noStrike" kern="1200" cap="none" spc="0" normalizeH="0" baseline="0" noProof="0" dirty="0" smtClean="0">
                <a:ln>
                  <a:noFill/>
                </a:ln>
                <a:solidFill>
                  <a:schemeClr val="lt1"/>
                </a:solidFill>
                <a:effectLst/>
                <a:uLnTx/>
                <a:uFillTx/>
                <a:latin typeface="+mn-lt"/>
                <a:ea typeface="+mn-ea"/>
                <a:cs typeface="+mn-cs"/>
              </a:rPr>
              <a:t>Educator Evaluation: Developing Educator Plan</a:t>
            </a:r>
          </a:p>
        </p:txBody>
      </p:sp>
      <p:sp>
        <p:nvSpPr>
          <p:cNvPr id="34" name="TextBox 33"/>
          <p:cNvSpPr txBox="1"/>
          <p:nvPr/>
        </p:nvSpPr>
        <p:spPr bwMode="auto">
          <a:xfrm>
            <a:off x="1232645" y="3119735"/>
            <a:ext cx="6967818" cy="461665"/>
          </a:xfrm>
          <a:prstGeom prst="rect">
            <a:avLst/>
          </a:prstGeom>
          <a:solidFill>
            <a:schemeClr val="tx1">
              <a:lumMod val="40000"/>
              <a:lumOff val="60000"/>
            </a:schemeClr>
          </a:solidFill>
          <a:ln w="25400" cap="flat" cmpd="sng" algn="ctr">
            <a:solidFill>
              <a:srgbClr val="050A2D"/>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spAutoFit/>
          </a:bodyPr>
          <a:lstStyle/>
          <a:p>
            <a:pPr marL="342900" marR="0" indent="-342900" algn="ctr" defTabSz="914400" rtl="0" eaLnBrk="0" fontAlgn="base" latinLnBrk="0" hangingPunct="0">
              <a:lnSpc>
                <a:spcPct val="100000"/>
              </a:lnSpc>
              <a:spcBef>
                <a:spcPct val="20000"/>
              </a:spcBef>
              <a:spcAft>
                <a:spcPct val="0"/>
              </a:spcAft>
              <a:buClr>
                <a:schemeClr val="accent1"/>
              </a:buClr>
              <a:buSzTx/>
              <a:buFont typeface="Wingdings 2" pitchFamily="18" charset="2"/>
              <a:buNone/>
              <a:tabLst/>
            </a:pPr>
            <a:r>
              <a:rPr kumimoji="0" lang="en-US" sz="2400" b="1" i="0" u="none" strike="noStrike" kern="1200" cap="none" spc="0" normalizeH="0" baseline="0" noProof="0" dirty="0" smtClean="0">
                <a:ln>
                  <a:noFill/>
                </a:ln>
                <a:solidFill>
                  <a:schemeClr val="lt1"/>
                </a:solidFill>
                <a:effectLst/>
                <a:uLnTx/>
                <a:uFillTx/>
                <a:latin typeface="+mn-lt"/>
                <a:ea typeface="+mn-ea"/>
                <a:cs typeface="+mn-cs"/>
              </a:rPr>
              <a:t>Educator Evaluation: 2-Year </a:t>
            </a:r>
            <a:r>
              <a:rPr lang="en-US" sz="2400" b="1" dirty="0" smtClean="0"/>
              <a:t>plan</a:t>
            </a:r>
            <a:endParaRPr kumimoji="0" lang="en-US" sz="2400" b="1" i="0" u="none" strike="noStrike" kern="1200" cap="none" spc="0" normalizeH="0" baseline="0" noProof="0" dirty="0" smtClean="0">
              <a:ln>
                <a:noFill/>
              </a:ln>
              <a:solidFill>
                <a:schemeClr val="lt1"/>
              </a:solidFill>
              <a:effectLst/>
              <a:uLnTx/>
              <a:uFillTx/>
              <a:latin typeface="+mn-lt"/>
              <a:ea typeface="+mn-ea"/>
              <a:cs typeface="+mn-cs"/>
            </a:endParaRPr>
          </a:p>
        </p:txBody>
      </p:sp>
      <p:sp>
        <p:nvSpPr>
          <p:cNvPr id="35" name="Rectangle 34"/>
          <p:cNvSpPr/>
          <p:nvPr/>
        </p:nvSpPr>
        <p:spPr>
          <a:xfrm>
            <a:off x="1447800" y="1600200"/>
            <a:ext cx="1156445"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schemeClr val="tx1"/>
                </a:solidFill>
              </a:rPr>
              <a:t>September</a:t>
            </a:r>
            <a:endParaRPr lang="en-US" sz="1050" dirty="0">
              <a:solidFill>
                <a:schemeClr val="tx1"/>
              </a:solidFill>
            </a:endParaRPr>
          </a:p>
        </p:txBody>
      </p:sp>
      <p:sp>
        <p:nvSpPr>
          <p:cNvPr id="36" name="Rectangle 35"/>
          <p:cNvSpPr/>
          <p:nvPr/>
        </p:nvSpPr>
        <p:spPr>
          <a:xfrm>
            <a:off x="2819400" y="1600200"/>
            <a:ext cx="1156445"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schemeClr val="tx1"/>
                </a:solidFill>
              </a:rPr>
              <a:t>Sept - Oct</a:t>
            </a:r>
            <a:endParaRPr lang="en-US" sz="1050" dirty="0">
              <a:solidFill>
                <a:schemeClr val="tx1"/>
              </a:solidFill>
            </a:endParaRPr>
          </a:p>
        </p:txBody>
      </p:sp>
      <p:sp>
        <p:nvSpPr>
          <p:cNvPr id="37" name="Rectangle 36"/>
          <p:cNvSpPr/>
          <p:nvPr/>
        </p:nvSpPr>
        <p:spPr>
          <a:xfrm>
            <a:off x="4235823" y="1600200"/>
            <a:ext cx="1156445"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schemeClr val="tx1"/>
                </a:solidFill>
              </a:rPr>
              <a:t>Oct - May</a:t>
            </a:r>
            <a:endParaRPr lang="en-US" sz="1050" dirty="0">
              <a:solidFill>
                <a:schemeClr val="tx1"/>
              </a:solidFill>
            </a:endParaRPr>
          </a:p>
        </p:txBody>
      </p:sp>
      <p:sp>
        <p:nvSpPr>
          <p:cNvPr id="38" name="Rectangle 37"/>
          <p:cNvSpPr/>
          <p:nvPr/>
        </p:nvSpPr>
        <p:spPr>
          <a:xfrm>
            <a:off x="5730687" y="1600200"/>
            <a:ext cx="1156445"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schemeClr val="tx1"/>
                </a:solidFill>
              </a:rPr>
              <a:t>Jan - Feb</a:t>
            </a:r>
            <a:endParaRPr lang="en-US" sz="1050" dirty="0">
              <a:solidFill>
                <a:schemeClr val="tx1"/>
              </a:solidFill>
            </a:endParaRPr>
          </a:p>
        </p:txBody>
      </p:sp>
      <p:sp>
        <p:nvSpPr>
          <p:cNvPr id="39" name="Rectangle 38"/>
          <p:cNvSpPr/>
          <p:nvPr/>
        </p:nvSpPr>
        <p:spPr>
          <a:xfrm>
            <a:off x="6979021" y="1610657"/>
            <a:ext cx="1156445"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schemeClr val="tx1"/>
                </a:solidFill>
              </a:rPr>
              <a:t>May - June</a:t>
            </a:r>
            <a:endParaRPr lang="en-US" sz="1050" dirty="0">
              <a:solidFill>
                <a:schemeClr val="tx1"/>
              </a:solidFill>
            </a:endParaRPr>
          </a:p>
        </p:txBody>
      </p:sp>
      <p:sp>
        <p:nvSpPr>
          <p:cNvPr id="40" name="Rectangle 39"/>
          <p:cNvSpPr/>
          <p:nvPr/>
        </p:nvSpPr>
        <p:spPr>
          <a:xfrm>
            <a:off x="1293158" y="4361260"/>
            <a:ext cx="1156445"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schemeClr val="tx1"/>
                </a:solidFill>
              </a:rPr>
              <a:t>Sept. Yr. 1</a:t>
            </a:r>
            <a:endParaRPr lang="en-US" sz="1050" dirty="0">
              <a:solidFill>
                <a:schemeClr val="tx1"/>
              </a:solidFill>
            </a:endParaRPr>
          </a:p>
        </p:txBody>
      </p:sp>
      <p:sp>
        <p:nvSpPr>
          <p:cNvPr id="41" name="Rectangle 40"/>
          <p:cNvSpPr/>
          <p:nvPr/>
        </p:nvSpPr>
        <p:spPr>
          <a:xfrm>
            <a:off x="2664758" y="4361260"/>
            <a:ext cx="1311087"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schemeClr val="tx1"/>
                </a:solidFill>
              </a:rPr>
              <a:t>Sept – Oct. Yr. 1</a:t>
            </a:r>
            <a:endParaRPr lang="en-US" sz="1050" dirty="0">
              <a:solidFill>
                <a:schemeClr val="tx1"/>
              </a:solidFill>
            </a:endParaRPr>
          </a:p>
        </p:txBody>
      </p:sp>
      <p:sp>
        <p:nvSpPr>
          <p:cNvPr id="42" name="Rectangle 41"/>
          <p:cNvSpPr/>
          <p:nvPr/>
        </p:nvSpPr>
        <p:spPr>
          <a:xfrm>
            <a:off x="4038600" y="4361260"/>
            <a:ext cx="1494864"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schemeClr val="tx1"/>
                </a:solidFill>
              </a:rPr>
              <a:t>Oct. Yr. 1 – May Yr. 2</a:t>
            </a:r>
            <a:endParaRPr lang="en-US" sz="1050" dirty="0">
              <a:solidFill>
                <a:schemeClr val="tx1"/>
              </a:solidFill>
            </a:endParaRPr>
          </a:p>
        </p:txBody>
      </p:sp>
      <p:sp>
        <p:nvSpPr>
          <p:cNvPr id="43" name="Rectangle 42"/>
          <p:cNvSpPr/>
          <p:nvPr/>
        </p:nvSpPr>
        <p:spPr>
          <a:xfrm>
            <a:off x="5576045" y="4361260"/>
            <a:ext cx="1156445"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schemeClr val="tx1"/>
                </a:solidFill>
              </a:rPr>
              <a:t>May-June Yr. 1 </a:t>
            </a:r>
            <a:endParaRPr lang="en-US" sz="1050" dirty="0">
              <a:solidFill>
                <a:schemeClr val="tx1"/>
              </a:solidFill>
            </a:endParaRPr>
          </a:p>
        </p:txBody>
      </p:sp>
      <p:sp>
        <p:nvSpPr>
          <p:cNvPr id="44" name="Rectangle 43"/>
          <p:cNvSpPr/>
          <p:nvPr/>
        </p:nvSpPr>
        <p:spPr>
          <a:xfrm>
            <a:off x="6824379" y="4371717"/>
            <a:ext cx="1376084"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schemeClr val="tx1"/>
                </a:solidFill>
              </a:rPr>
              <a:t>May – June Yr. 2</a:t>
            </a:r>
            <a:endParaRPr lang="en-US" sz="1050" dirty="0">
              <a:solidFill>
                <a:schemeClr val="tx1"/>
              </a:solidFill>
            </a:endParaRPr>
          </a:p>
        </p:txBody>
      </p:sp>
    </p:spTree>
    <p:extLst>
      <p:ext uri="{BB962C8B-B14F-4D97-AF65-F5344CB8AC3E}">
        <p14:creationId xmlns:p14="http://schemas.microsoft.com/office/powerpoint/2010/main" val="2926671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smtClean="0"/>
              <a:t>Self-Assessment Components</a:t>
            </a:r>
          </a:p>
        </p:txBody>
      </p:sp>
      <p:sp>
        <p:nvSpPr>
          <p:cNvPr id="3" name="Content Placeholder 2"/>
          <p:cNvSpPr>
            <a:spLocks noGrp="1"/>
          </p:cNvSpPr>
          <p:nvPr>
            <p:ph idx="1"/>
          </p:nvPr>
        </p:nvSpPr>
        <p:spPr>
          <a:xfrm>
            <a:off x="609600" y="1295400"/>
            <a:ext cx="7924800" cy="4953000"/>
          </a:xfrm>
        </p:spPr>
        <p:txBody>
          <a:bodyPr/>
          <a:lstStyle/>
          <a:p>
            <a:pPr>
              <a:buFont typeface="Wingdings 2" pitchFamily="18" charset="2"/>
              <a:buNone/>
              <a:defRPr/>
            </a:pPr>
            <a:r>
              <a:rPr lang="en-US" dirty="0" smtClean="0"/>
              <a:t>Self-assessment must include:</a:t>
            </a:r>
          </a:p>
          <a:p>
            <a:pPr marL="514350" indent="-514350">
              <a:buFont typeface="+mj-lt"/>
              <a:buAutoNum type="arabicPeriod"/>
              <a:defRPr/>
            </a:pPr>
            <a:r>
              <a:rPr lang="en-US" dirty="0" smtClean="0"/>
              <a:t>“an </a:t>
            </a:r>
            <a:r>
              <a:rPr lang="en-US" b="1" dirty="0" smtClean="0"/>
              <a:t>analysis of evidence of student learning</a:t>
            </a:r>
            <a:r>
              <a:rPr lang="en-US" dirty="0" smtClean="0"/>
              <a:t>, growth, and achievement for students under the educator's responsibility;</a:t>
            </a:r>
          </a:p>
          <a:p>
            <a:pPr marL="514350" indent="-514350">
              <a:buFont typeface="+mj-lt"/>
              <a:buAutoNum type="arabicPeriod"/>
              <a:defRPr/>
            </a:pPr>
            <a:r>
              <a:rPr lang="en-US" dirty="0" smtClean="0"/>
              <a:t>an assessment of </a:t>
            </a:r>
            <a:r>
              <a:rPr lang="en-US" b="1" dirty="0" smtClean="0"/>
              <a:t>practice against Performance Standards</a:t>
            </a:r>
            <a:r>
              <a:rPr lang="en-US" dirty="0" smtClean="0"/>
              <a:t>; and</a:t>
            </a:r>
          </a:p>
          <a:p>
            <a:pPr marL="514350" indent="-514350">
              <a:buFont typeface="+mj-lt"/>
              <a:buAutoNum type="arabicPeriod"/>
              <a:defRPr/>
            </a:pPr>
            <a:r>
              <a:rPr lang="en-US" dirty="0" smtClean="0"/>
              <a:t>proposed </a:t>
            </a:r>
            <a:r>
              <a:rPr lang="en-US" b="1" dirty="0" smtClean="0"/>
              <a:t>goals</a:t>
            </a:r>
            <a:r>
              <a:rPr lang="en-US" dirty="0" smtClean="0"/>
              <a:t> to pursue to improve practice and student learning, growth, and achievement”</a:t>
            </a:r>
          </a:p>
          <a:p>
            <a:pPr marL="1314450" lvl="2" indent="-514350">
              <a:buFont typeface="Arial" panose="020B0604020202020204" pitchFamily="34" charset="0"/>
              <a:buChar char="•"/>
              <a:defRPr/>
            </a:pPr>
            <a:r>
              <a:rPr lang="en-US" dirty="0"/>
              <a:t>Student learning goal; </a:t>
            </a:r>
            <a:r>
              <a:rPr lang="en-US" dirty="0" smtClean="0"/>
              <a:t>and</a:t>
            </a:r>
          </a:p>
          <a:p>
            <a:pPr marL="1314450" lvl="2" indent="-514350">
              <a:buFont typeface="Arial" panose="020B0604020202020204" pitchFamily="34" charset="0"/>
              <a:buChar char="•"/>
              <a:defRPr/>
            </a:pPr>
            <a:r>
              <a:rPr lang="en-US" dirty="0" smtClean="0"/>
              <a:t>Professional </a:t>
            </a:r>
            <a:r>
              <a:rPr lang="en-US" dirty="0"/>
              <a:t>practice goal </a:t>
            </a:r>
          </a:p>
        </p:txBody>
      </p:sp>
      <p:sp>
        <p:nvSpPr>
          <p:cNvPr id="14340" name="Slide Number Placeholder 3"/>
          <p:cNvSpPr>
            <a:spLocks noGrp="1"/>
          </p:cNvSpPr>
          <p:nvPr>
            <p:ph type="sldNum" sz="quarter" idx="12"/>
          </p:nvPr>
        </p:nvSpPr>
        <p:spPr bwMode="auto">
          <a:noFill/>
          <a:ln>
            <a:miter lim="800000"/>
            <a:headEnd/>
            <a:tailEnd/>
          </a:ln>
        </p:spPr>
        <p:txBody>
          <a:bodyPr/>
          <a:lstStyle/>
          <a:p>
            <a:fld id="{B81DAA88-6C49-43FE-8DC1-786467B4C7FD}" type="slidenum">
              <a:rPr lang="en-US" smtClean="0"/>
              <a:pPr/>
              <a:t>9</a:t>
            </a:fld>
            <a:endParaRPr lang="en-US" smtClean="0"/>
          </a:p>
        </p:txBody>
      </p:sp>
    </p:spTree>
    <p:extLst>
      <p:ext uri="{BB962C8B-B14F-4D97-AF65-F5344CB8AC3E}">
        <p14:creationId xmlns:p14="http://schemas.microsoft.com/office/powerpoint/2010/main" val="13779318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09600" y="274638"/>
            <a:ext cx="8153400" cy="1143000"/>
          </a:xfrm>
        </p:spPr>
        <p:txBody>
          <a:bodyPr/>
          <a:lstStyle/>
          <a:p>
            <a:pPr eaLnBrk="1" hangingPunct="1"/>
            <a:r>
              <a:rPr lang="en-US" dirty="0" smtClean="0"/>
              <a:t>Sources of Data</a:t>
            </a:r>
          </a:p>
        </p:txBody>
      </p:sp>
      <p:sp>
        <p:nvSpPr>
          <p:cNvPr id="20483" name="Content Placeholder 2"/>
          <p:cNvSpPr>
            <a:spLocks noGrp="1"/>
          </p:cNvSpPr>
          <p:nvPr>
            <p:ph idx="1"/>
          </p:nvPr>
        </p:nvSpPr>
        <p:spPr>
          <a:xfrm>
            <a:off x="609600" y="1524000"/>
            <a:ext cx="7772400" cy="4602163"/>
          </a:xfrm>
        </p:spPr>
        <p:txBody>
          <a:bodyPr/>
          <a:lstStyle/>
          <a:p>
            <a:pPr eaLnBrk="1" hangingPunct="1">
              <a:buNone/>
            </a:pPr>
            <a:r>
              <a:rPr lang="en-US" dirty="0" smtClean="0"/>
              <a:t>Consider the following questions:</a:t>
            </a:r>
          </a:p>
          <a:p>
            <a:pPr marL="914400" lvl="1" indent="-514350" eaLnBrk="1" hangingPunct="1">
              <a:buFont typeface="Georgia" pitchFamily="18" charset="0"/>
              <a:buAutoNum type="arabicPeriod"/>
            </a:pPr>
            <a:r>
              <a:rPr lang="en-US" dirty="0"/>
              <a:t>What improvement objectives are identified in </a:t>
            </a:r>
            <a:r>
              <a:rPr lang="en-US" dirty="0" smtClean="0"/>
              <a:t>our SIP</a:t>
            </a:r>
            <a:r>
              <a:rPr lang="en-US" dirty="0"/>
              <a:t>?</a:t>
            </a:r>
          </a:p>
          <a:p>
            <a:pPr marL="914400" lvl="1" indent="-514350" eaLnBrk="1" hangingPunct="1">
              <a:buFont typeface="Georgia" pitchFamily="18" charset="0"/>
              <a:buAutoNum type="arabicPeriod"/>
            </a:pPr>
            <a:r>
              <a:rPr lang="en-US" dirty="0" smtClean="0"/>
              <a:t>What types of data are available for your students?</a:t>
            </a:r>
          </a:p>
          <a:p>
            <a:pPr marL="914400" lvl="1" indent="-514350" eaLnBrk="1" hangingPunct="1">
              <a:buFont typeface="Georgia" pitchFamily="18" charset="0"/>
              <a:buAutoNum type="arabicPeriod"/>
            </a:pPr>
            <a:r>
              <a:rPr lang="en-US" dirty="0" smtClean="0"/>
              <a:t>Based on this analysis, what types of “student learning needs” might you focus on in the coming year?</a:t>
            </a:r>
          </a:p>
        </p:txBody>
      </p:sp>
      <p:sp>
        <p:nvSpPr>
          <p:cNvPr id="20484" name="Slide Number Placeholder 4"/>
          <p:cNvSpPr>
            <a:spLocks noGrp="1"/>
          </p:cNvSpPr>
          <p:nvPr>
            <p:ph type="sldNum" sz="quarter" idx="12"/>
          </p:nvPr>
        </p:nvSpPr>
        <p:spPr bwMode="auto">
          <a:noFill/>
          <a:ln>
            <a:miter lim="800000"/>
            <a:headEnd/>
            <a:tailEnd/>
          </a:ln>
        </p:spPr>
        <p:txBody>
          <a:bodyPr/>
          <a:lstStyle/>
          <a:p>
            <a:fld id="{A64E6946-9B51-4DBB-B9CD-D8BC5A470563}" type="slidenum">
              <a:rPr lang="en-US" smtClean="0"/>
              <a:pPr/>
              <a:t>10</a:t>
            </a:fld>
            <a:endParaRPr lang="en-US" smtClean="0"/>
          </a:p>
        </p:txBody>
      </p:sp>
      <p:sp>
        <p:nvSpPr>
          <p:cNvPr id="6" name="Footer Placeholder 3"/>
          <p:cNvSpPr txBox="1">
            <a:spLocks noGrp="1"/>
          </p:cNvSpPr>
          <p:nvPr/>
        </p:nvSpPr>
        <p:spPr>
          <a:xfrm>
            <a:off x="3124200" y="6356350"/>
            <a:ext cx="5410200" cy="365125"/>
          </a:xfrm>
          <a:prstGeom prst="rect">
            <a:avLst/>
          </a:prstGeom>
          <a:noFill/>
        </p:spPr>
        <p:txBody>
          <a:bodyPr anchor="ctr"/>
          <a:lstStyle/>
          <a:p>
            <a:pPr algn="r" fontAlgn="auto">
              <a:spcBef>
                <a:spcPts val="0"/>
              </a:spcBef>
              <a:spcAft>
                <a:spcPts val="0"/>
              </a:spcAft>
              <a:defRPr/>
            </a:pPr>
            <a:r>
              <a:rPr lang="en-US" sz="1200" dirty="0">
                <a:solidFill>
                  <a:schemeClr val="tx1">
                    <a:tint val="75000"/>
                  </a:schemeClr>
                </a:solidFill>
                <a:latin typeface="+mn-lt"/>
                <a:cs typeface="+mn-cs"/>
              </a:rPr>
              <a:t>Massachusetts Department of Elementary and Secondary Education</a:t>
            </a:r>
          </a:p>
        </p:txBody>
      </p:sp>
    </p:spTree>
    <p:extLst>
      <p:ext uri="{BB962C8B-B14F-4D97-AF65-F5344CB8AC3E}">
        <p14:creationId xmlns:p14="http://schemas.microsoft.com/office/powerpoint/2010/main" val="26276929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5"/>
          <p:cNvSpPr>
            <a:spLocks noGrp="1"/>
          </p:cNvSpPr>
          <p:nvPr>
            <p:ph type="title"/>
          </p:nvPr>
        </p:nvSpPr>
        <p:spPr/>
        <p:txBody>
          <a:bodyPr/>
          <a:lstStyle/>
          <a:p>
            <a:pPr eaLnBrk="1" hangingPunct="1"/>
            <a:r>
              <a:rPr lang="en-US" dirty="0" smtClean="0"/>
              <a:t>Let’s begin…</a:t>
            </a:r>
          </a:p>
        </p:txBody>
      </p:sp>
      <p:sp>
        <p:nvSpPr>
          <p:cNvPr id="38915" name="Content Placeholder 6"/>
          <p:cNvSpPr>
            <a:spLocks noGrp="1"/>
          </p:cNvSpPr>
          <p:nvPr>
            <p:ph idx="1"/>
          </p:nvPr>
        </p:nvSpPr>
        <p:spPr/>
        <p:txBody>
          <a:bodyPr/>
          <a:lstStyle/>
          <a:p>
            <a:pPr eaLnBrk="1" hangingPunct="1"/>
            <a:r>
              <a:rPr lang="en-US" dirty="0" smtClean="0"/>
              <a:t>In teacher teams, identify the following: </a:t>
            </a:r>
          </a:p>
          <a:p>
            <a:pPr lvl="1" eaLnBrk="1" hangingPunct="1"/>
            <a:r>
              <a:rPr lang="en-US" dirty="0" smtClean="0"/>
              <a:t>Data and other evidence of student learning, growth, and achievement</a:t>
            </a:r>
          </a:p>
          <a:p>
            <a:pPr lvl="1" eaLnBrk="1" hangingPunct="1"/>
            <a:r>
              <a:rPr lang="en-US" dirty="0" smtClean="0"/>
              <a:t>Evidence of professional practice</a:t>
            </a:r>
          </a:p>
          <a:p>
            <a:pPr eaLnBrk="1" hangingPunct="1"/>
            <a:r>
              <a:rPr lang="en-US" dirty="0" smtClean="0"/>
              <a:t>Discuss ways in which individual teachers and teacher teams can access, analyze and, interpret this data.</a:t>
            </a:r>
          </a:p>
          <a:p>
            <a:pPr eaLnBrk="1" hangingPunct="1"/>
            <a:r>
              <a:rPr lang="en-US" dirty="0" smtClean="0"/>
              <a:t>Brainstorm goals with your team.</a:t>
            </a:r>
          </a:p>
          <a:p>
            <a:pPr marL="0" indent="0" eaLnBrk="1" hangingPunct="1">
              <a:buNone/>
            </a:pPr>
            <a:endParaRPr lang="en-US" dirty="0" smtClean="0"/>
          </a:p>
        </p:txBody>
      </p:sp>
      <p:sp>
        <p:nvSpPr>
          <p:cNvPr id="38916" name="Slide Number Placeholder 4"/>
          <p:cNvSpPr>
            <a:spLocks noGrp="1"/>
          </p:cNvSpPr>
          <p:nvPr>
            <p:ph type="sldNum" sz="quarter" idx="12"/>
          </p:nvPr>
        </p:nvSpPr>
        <p:spPr bwMode="auto">
          <a:noFill/>
          <a:ln>
            <a:miter lim="800000"/>
            <a:headEnd/>
            <a:tailEnd/>
          </a:ln>
        </p:spPr>
        <p:txBody>
          <a:bodyPr/>
          <a:lstStyle/>
          <a:p>
            <a:fld id="{C7CEA2D3-AEFE-4FB5-AB9E-9D2B73B9794D}" type="slidenum">
              <a:rPr lang="en-US" smtClean="0"/>
              <a:pPr/>
              <a:t>11</a:t>
            </a:fld>
            <a:endParaRPr lang="en-US" smtClean="0"/>
          </a:p>
        </p:txBody>
      </p:sp>
      <p:sp>
        <p:nvSpPr>
          <p:cNvPr id="6" name="Footer Placeholder 3"/>
          <p:cNvSpPr txBox="1">
            <a:spLocks noGrp="1"/>
          </p:cNvSpPr>
          <p:nvPr/>
        </p:nvSpPr>
        <p:spPr>
          <a:xfrm>
            <a:off x="3124200" y="6356350"/>
            <a:ext cx="5410200" cy="365125"/>
          </a:xfrm>
          <a:prstGeom prst="rect">
            <a:avLst/>
          </a:prstGeom>
          <a:noFill/>
        </p:spPr>
        <p:txBody>
          <a:bodyPr anchor="ctr"/>
          <a:lstStyle/>
          <a:p>
            <a:pPr algn="r" fontAlgn="auto">
              <a:spcBef>
                <a:spcPts val="0"/>
              </a:spcBef>
              <a:spcAft>
                <a:spcPts val="0"/>
              </a:spcAft>
              <a:defRPr/>
            </a:pPr>
            <a:r>
              <a:rPr lang="en-US" sz="1200" dirty="0">
                <a:solidFill>
                  <a:schemeClr val="tx1">
                    <a:tint val="75000"/>
                  </a:schemeClr>
                </a:solidFill>
                <a:latin typeface="+mn-lt"/>
                <a:cs typeface="+mn-cs"/>
              </a:rPr>
              <a:t>Massachusetts Department of Elementary and Secondary Education</a:t>
            </a:r>
          </a:p>
        </p:txBody>
      </p:sp>
    </p:spTree>
    <p:extLst>
      <p:ext uri="{BB962C8B-B14F-4D97-AF65-F5344CB8AC3E}">
        <p14:creationId xmlns:p14="http://schemas.microsoft.com/office/powerpoint/2010/main" val="24591129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pPr>
              <a:defRPr/>
            </a:pPr>
            <a:fld id="{642A5D9A-BE97-4670-83D0-2E23987374F5}" type="slidenum">
              <a:rPr lang="en-US">
                <a:solidFill>
                  <a:srgbClr val="0D1969">
                    <a:tint val="75000"/>
                  </a:srgbClr>
                </a:solidFill>
              </a:rPr>
              <a:pPr>
                <a:defRPr/>
              </a:pPr>
              <a:t>12</a:t>
            </a:fld>
            <a:endParaRPr lang="en-US" dirty="0">
              <a:solidFill>
                <a:srgbClr val="0D1969">
                  <a:tint val="75000"/>
                </a:srgbClr>
              </a:solidFill>
            </a:endParaRPr>
          </a:p>
        </p:txBody>
      </p:sp>
      <p:sp>
        <p:nvSpPr>
          <p:cNvPr id="8194" name="Title 1"/>
          <p:cNvSpPr>
            <a:spLocks noGrp="1"/>
          </p:cNvSpPr>
          <p:nvPr>
            <p:ph type="title" idx="4294967295"/>
          </p:nvPr>
        </p:nvSpPr>
        <p:spPr/>
        <p:txBody>
          <a:bodyPr/>
          <a:lstStyle/>
          <a:p>
            <a:pPr eaLnBrk="1" hangingPunct="1"/>
            <a:r>
              <a:rPr lang="en-US" dirty="0" smtClean="0"/>
              <a:t>Materials</a:t>
            </a:r>
          </a:p>
        </p:txBody>
      </p:sp>
      <p:sp>
        <p:nvSpPr>
          <p:cNvPr id="8195" name="Content Placeholder 2"/>
          <p:cNvSpPr>
            <a:spLocks noGrp="1"/>
          </p:cNvSpPr>
          <p:nvPr>
            <p:ph idx="4294967295"/>
          </p:nvPr>
        </p:nvSpPr>
        <p:spPr>
          <a:xfrm>
            <a:off x="609600" y="1524000"/>
            <a:ext cx="8153400" cy="4602163"/>
          </a:xfrm>
        </p:spPr>
        <p:txBody>
          <a:bodyPr>
            <a:normAutofit/>
          </a:bodyPr>
          <a:lstStyle/>
          <a:p>
            <a:pPr eaLnBrk="1" hangingPunct="1">
              <a:lnSpc>
                <a:spcPct val="80000"/>
              </a:lnSpc>
              <a:spcAft>
                <a:spcPts val="1200"/>
              </a:spcAft>
              <a:buFont typeface="Wingdings 2" pitchFamily="18" charset="2"/>
              <a:buChar char="ê"/>
            </a:pPr>
            <a:r>
              <a:rPr lang="en-US" dirty="0" smtClean="0"/>
              <a:t>Goal Statement Templates </a:t>
            </a:r>
            <a:r>
              <a:rPr lang="en-US" sz="1600" dirty="0" smtClean="0">
                <a:solidFill>
                  <a:srgbClr val="FF0000"/>
                </a:solidFill>
              </a:rPr>
              <a:t>(provided at training)</a:t>
            </a:r>
          </a:p>
          <a:p>
            <a:pPr lvl="1">
              <a:lnSpc>
                <a:spcPct val="80000"/>
              </a:lnSpc>
              <a:spcAft>
                <a:spcPts val="1200"/>
              </a:spcAft>
            </a:pPr>
            <a:r>
              <a:rPr lang="en-US" dirty="0" smtClean="0"/>
              <a:t>Professional Practice Goal</a:t>
            </a:r>
          </a:p>
          <a:p>
            <a:pPr lvl="1">
              <a:lnSpc>
                <a:spcPct val="80000"/>
              </a:lnSpc>
              <a:spcAft>
                <a:spcPts val="1200"/>
              </a:spcAft>
            </a:pPr>
            <a:r>
              <a:rPr lang="en-US" dirty="0" smtClean="0"/>
              <a:t>Student Learning Goal</a:t>
            </a:r>
          </a:p>
          <a:p>
            <a:pPr lvl="1">
              <a:lnSpc>
                <a:spcPct val="80000"/>
              </a:lnSpc>
              <a:spcAft>
                <a:spcPts val="1200"/>
              </a:spcAft>
            </a:pPr>
            <a:endParaRPr lang="en-US" dirty="0" smtClean="0"/>
          </a:p>
          <a:p>
            <a:pPr>
              <a:lnSpc>
                <a:spcPct val="80000"/>
              </a:lnSpc>
              <a:spcAft>
                <a:spcPts val="1200"/>
              </a:spcAft>
            </a:pPr>
            <a:r>
              <a:rPr lang="en-US" dirty="0" smtClean="0"/>
              <a:t>Evaluation Rubrics </a:t>
            </a:r>
            <a:r>
              <a:rPr lang="en-US" sz="1800" dirty="0" smtClean="0">
                <a:solidFill>
                  <a:srgbClr val="FF0000"/>
                </a:solidFill>
              </a:rPr>
              <a:t>(please bring your rubric)</a:t>
            </a:r>
          </a:p>
          <a:p>
            <a:pPr lvl="1">
              <a:lnSpc>
                <a:spcPct val="80000"/>
              </a:lnSpc>
              <a:spcAft>
                <a:spcPts val="1200"/>
              </a:spcAft>
            </a:pPr>
            <a:r>
              <a:rPr lang="en-US" dirty="0" smtClean="0"/>
              <a:t>Classroom Teacher </a:t>
            </a:r>
            <a:br>
              <a:rPr lang="en-US" dirty="0" smtClean="0"/>
            </a:br>
            <a:r>
              <a:rPr lang="en-US" sz="1800" dirty="0" smtClean="0"/>
              <a:t>(Librarians, ELA/Math Specialists, ELL </a:t>
            </a:r>
            <a:r>
              <a:rPr lang="en-US" sz="1800" dirty="0" err="1" smtClean="0"/>
              <a:t>Tchrs</a:t>
            </a:r>
            <a:r>
              <a:rPr lang="en-US" sz="1800" dirty="0" smtClean="0"/>
              <a:t>.)</a:t>
            </a:r>
          </a:p>
          <a:p>
            <a:pPr lvl="1">
              <a:lnSpc>
                <a:spcPct val="80000"/>
              </a:lnSpc>
              <a:spcAft>
                <a:spcPts val="1200"/>
              </a:spcAft>
            </a:pPr>
            <a:r>
              <a:rPr lang="en-US" dirty="0" smtClean="0"/>
              <a:t>SISP </a:t>
            </a:r>
            <a:br>
              <a:rPr lang="en-US" dirty="0" smtClean="0"/>
            </a:br>
            <a:r>
              <a:rPr lang="en-US" sz="1800" dirty="0" smtClean="0"/>
              <a:t>(Nurses, OT/PT/SLP, SW/Psych., Coaches – ELA/Math/IT)</a:t>
            </a:r>
          </a:p>
        </p:txBody>
      </p:sp>
      <p:sp>
        <p:nvSpPr>
          <p:cNvPr id="6" name="Footer Placeholder 3"/>
          <p:cNvSpPr txBox="1">
            <a:spLocks noGrp="1"/>
          </p:cNvSpPr>
          <p:nvPr/>
        </p:nvSpPr>
        <p:spPr>
          <a:xfrm>
            <a:off x="3124200" y="6356350"/>
            <a:ext cx="5410200" cy="365125"/>
          </a:xfrm>
          <a:prstGeom prst="rect">
            <a:avLst/>
          </a:prstGeom>
          <a:noFill/>
        </p:spPr>
        <p:txBody>
          <a:bodyPr anchor="ctr"/>
          <a:lstStyle/>
          <a:p>
            <a:pPr algn="r" fontAlgn="auto">
              <a:spcBef>
                <a:spcPts val="0"/>
              </a:spcBef>
              <a:spcAft>
                <a:spcPts val="0"/>
              </a:spcAft>
              <a:defRPr/>
            </a:pPr>
            <a:r>
              <a:rPr lang="en-US" sz="1200" dirty="0">
                <a:solidFill>
                  <a:srgbClr val="0D1969">
                    <a:tint val="75000"/>
                  </a:srgbClr>
                </a:solidFill>
                <a:latin typeface="Tahoma"/>
                <a:cs typeface="+mn-cs"/>
              </a:rPr>
              <a:t>Massachusetts Department of Elementary and Secondary Education</a:t>
            </a:r>
          </a:p>
        </p:txBody>
      </p:sp>
      <p:pic>
        <p:nvPicPr>
          <p:cNvPr id="8" name="Picture 7" descr="Educator Effectiveness logo: lightbulb only"/>
          <p:cNvPicPr>
            <a:picLocks noChangeAspect="1"/>
          </p:cNvPicPr>
          <p:nvPr/>
        </p:nvPicPr>
        <p:blipFill>
          <a:blip r:embed="rId3" cstate="print"/>
          <a:stretch>
            <a:fillRect/>
          </a:stretch>
        </p:blipFill>
        <p:spPr>
          <a:xfrm>
            <a:off x="8281481" y="0"/>
            <a:ext cx="862519" cy="1447800"/>
          </a:xfrm>
          <a:prstGeom prst="rect">
            <a:avLst/>
          </a:prstGeom>
        </p:spPr>
      </p:pic>
    </p:spTree>
    <p:extLst>
      <p:ext uri="{BB962C8B-B14F-4D97-AF65-F5344CB8AC3E}">
        <p14:creationId xmlns:p14="http://schemas.microsoft.com/office/powerpoint/2010/main" val="10881840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Power of Concentrated Action</a:t>
            </a:r>
            <a:endParaRPr lang="en-US" dirty="0"/>
          </a:p>
        </p:txBody>
      </p:sp>
      <p:sp>
        <p:nvSpPr>
          <p:cNvPr id="3" name="Content Placeholder 2"/>
          <p:cNvSpPr>
            <a:spLocks noGrp="1"/>
          </p:cNvSpPr>
          <p:nvPr>
            <p:ph idx="1"/>
          </p:nvPr>
        </p:nvSpPr>
        <p:spPr/>
        <p:txBody>
          <a:bodyPr/>
          <a:lstStyle/>
          <a:p>
            <a:pPr marL="0" indent="0">
              <a:buNone/>
            </a:pPr>
            <a:r>
              <a:rPr lang="en-US" dirty="0" smtClean="0"/>
              <a:t>District Goals</a:t>
            </a:r>
          </a:p>
          <a:p>
            <a:pPr marL="0" indent="0">
              <a:buNone/>
            </a:pPr>
            <a:r>
              <a:rPr lang="en-US" dirty="0" smtClean="0"/>
              <a:t>	</a:t>
            </a:r>
            <a:endParaRPr lang="en-US" dirty="0"/>
          </a:p>
          <a:p>
            <a:pPr marL="0" indent="0">
              <a:buNone/>
            </a:pPr>
            <a:r>
              <a:rPr lang="en-US" dirty="0" smtClean="0"/>
              <a:t>	School Goals</a:t>
            </a:r>
          </a:p>
          <a:p>
            <a:pPr marL="0" indent="0">
              <a:buNone/>
            </a:pPr>
            <a:endParaRPr lang="en-US" dirty="0"/>
          </a:p>
          <a:p>
            <a:pPr marL="0" indent="0">
              <a:buNone/>
            </a:pPr>
            <a:r>
              <a:rPr lang="en-US" dirty="0" smtClean="0"/>
              <a:t>		Team Goals</a:t>
            </a:r>
          </a:p>
          <a:p>
            <a:pPr marL="0" indent="0">
              <a:buNone/>
            </a:pPr>
            <a:endParaRPr lang="en-US" dirty="0"/>
          </a:p>
          <a:p>
            <a:pPr marL="0" indent="0">
              <a:buNone/>
            </a:pPr>
            <a:r>
              <a:rPr lang="en-US" dirty="0" smtClean="0"/>
              <a:t>			Teacher Goals</a:t>
            </a:r>
            <a:endParaRPr lang="en-US" dirty="0"/>
          </a:p>
        </p:txBody>
      </p:sp>
      <p:sp>
        <p:nvSpPr>
          <p:cNvPr id="4" name="Slide Number Placeholder 3"/>
          <p:cNvSpPr>
            <a:spLocks noGrp="1"/>
          </p:cNvSpPr>
          <p:nvPr>
            <p:ph type="sldNum" sz="quarter" idx="12"/>
          </p:nvPr>
        </p:nvSpPr>
        <p:spPr/>
        <p:txBody>
          <a:bodyPr/>
          <a:lstStyle/>
          <a:p>
            <a:fld id="{7B3B140A-607F-4589-97B7-822BB6A65DAB}" type="slidenum">
              <a:rPr lang="en-US" smtClean="0">
                <a:solidFill>
                  <a:srgbClr val="0D1969">
                    <a:tint val="75000"/>
                  </a:srgbClr>
                </a:solidFill>
              </a:rPr>
              <a:pPr/>
              <a:t>13</a:t>
            </a:fld>
            <a:endParaRPr lang="en-US">
              <a:solidFill>
                <a:srgbClr val="0D1969">
                  <a:tint val="75000"/>
                </a:srgbClr>
              </a:solidFill>
            </a:endParaRPr>
          </a:p>
        </p:txBody>
      </p:sp>
      <p:sp>
        <p:nvSpPr>
          <p:cNvPr id="5" name="Right Arrow 4"/>
          <p:cNvSpPr/>
          <p:nvPr/>
        </p:nvSpPr>
        <p:spPr>
          <a:xfrm>
            <a:off x="2362200" y="2068286"/>
            <a:ext cx="9144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6" name="Right Arrow 5"/>
          <p:cNvSpPr/>
          <p:nvPr/>
        </p:nvSpPr>
        <p:spPr>
          <a:xfrm>
            <a:off x="5257800" y="5029200"/>
            <a:ext cx="9144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7" name="Right Arrow 6"/>
          <p:cNvSpPr/>
          <p:nvPr/>
        </p:nvSpPr>
        <p:spPr>
          <a:xfrm>
            <a:off x="4038600" y="4038600"/>
            <a:ext cx="9144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8" name="Right Arrow 7"/>
          <p:cNvSpPr/>
          <p:nvPr/>
        </p:nvSpPr>
        <p:spPr>
          <a:xfrm>
            <a:off x="3276600" y="2971800"/>
            <a:ext cx="9144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9" name="Right Arrow 8"/>
          <p:cNvSpPr/>
          <p:nvPr/>
        </p:nvSpPr>
        <p:spPr>
          <a:xfrm rot="13669830">
            <a:off x="3027161" y="5156910"/>
            <a:ext cx="777682" cy="5605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0" name="Right Arrow 9"/>
          <p:cNvSpPr/>
          <p:nvPr/>
        </p:nvSpPr>
        <p:spPr>
          <a:xfrm rot="13669830">
            <a:off x="977084" y="3065588"/>
            <a:ext cx="783646" cy="4969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1" name="Right Arrow 10"/>
          <p:cNvSpPr/>
          <p:nvPr/>
        </p:nvSpPr>
        <p:spPr>
          <a:xfrm rot="13669830">
            <a:off x="1998170" y="4015948"/>
            <a:ext cx="728059" cy="5025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198715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924800" cy="1143000"/>
          </a:xfrm>
        </p:spPr>
        <p:txBody>
          <a:bodyPr/>
          <a:lstStyle/>
          <a:p>
            <a:r>
              <a:rPr lang="en-US" dirty="0" smtClean="0"/>
              <a:t>What makes a goal S.M.A.R.T.?</a:t>
            </a:r>
            <a:endParaRPr lang="en-US" dirty="0"/>
          </a:p>
        </p:txBody>
      </p:sp>
      <p:sp>
        <p:nvSpPr>
          <p:cNvPr id="4" name="Slide Number Placeholder 3"/>
          <p:cNvSpPr>
            <a:spLocks noGrp="1"/>
          </p:cNvSpPr>
          <p:nvPr>
            <p:ph type="sldNum" sz="quarter" idx="12"/>
          </p:nvPr>
        </p:nvSpPr>
        <p:spPr/>
        <p:txBody>
          <a:bodyPr/>
          <a:lstStyle/>
          <a:p>
            <a:fld id="{7B3B140A-607F-4589-97B7-822BB6A65DAB}" type="slidenum">
              <a:rPr lang="en-US" smtClean="0">
                <a:solidFill>
                  <a:srgbClr val="0D1969">
                    <a:tint val="75000"/>
                  </a:srgbClr>
                </a:solidFill>
              </a:rPr>
              <a:pPr/>
              <a:t>14</a:t>
            </a:fld>
            <a:endParaRPr lang="en-US">
              <a:solidFill>
                <a:srgbClr val="0D1969">
                  <a:tint val="75000"/>
                </a:srgbClr>
              </a:solidFill>
            </a:endParaRPr>
          </a:p>
        </p:txBody>
      </p:sp>
      <p:pic>
        <p:nvPicPr>
          <p:cNvPr id="10" name="Picture 9" descr="Educator Effectiveness logo: lightbulb only"/>
          <p:cNvPicPr>
            <a:picLocks noChangeAspect="1"/>
          </p:cNvPicPr>
          <p:nvPr/>
        </p:nvPicPr>
        <p:blipFill>
          <a:blip r:embed="rId3" cstate="print"/>
          <a:stretch>
            <a:fillRect/>
          </a:stretch>
        </p:blipFill>
        <p:spPr>
          <a:xfrm>
            <a:off x="8281481" y="0"/>
            <a:ext cx="862519" cy="1447800"/>
          </a:xfrm>
          <a:prstGeom prst="rect">
            <a:avLst/>
          </a:prstGeom>
        </p:spPr>
      </p:pic>
      <p:pic>
        <p:nvPicPr>
          <p:cNvPr id="1026" name="Picture 2" descr="C:\Users\smw\Pictures\SMART Acronym.png"/>
          <p:cNvPicPr>
            <a:picLocks noChangeAspect="1" noChangeArrowheads="1"/>
          </p:cNvPicPr>
          <p:nvPr/>
        </p:nvPicPr>
        <p:blipFill>
          <a:blip r:embed="rId4" cstate="print"/>
          <a:srcRect/>
          <a:stretch>
            <a:fillRect/>
          </a:stretch>
        </p:blipFill>
        <p:spPr bwMode="auto">
          <a:xfrm>
            <a:off x="250604" y="1447800"/>
            <a:ext cx="8387403" cy="4699628"/>
          </a:xfrm>
          <a:prstGeom prst="rect">
            <a:avLst/>
          </a:prstGeom>
          <a:noFill/>
        </p:spPr>
      </p:pic>
      <p:sp>
        <p:nvSpPr>
          <p:cNvPr id="3" name="TextBox 2"/>
          <p:cNvSpPr txBox="1"/>
          <p:nvPr/>
        </p:nvSpPr>
        <p:spPr>
          <a:xfrm>
            <a:off x="685800" y="5791200"/>
            <a:ext cx="7086600" cy="369332"/>
          </a:xfrm>
          <a:prstGeom prst="rect">
            <a:avLst/>
          </a:prstGeom>
          <a:noFill/>
        </p:spPr>
        <p:txBody>
          <a:bodyPr wrap="square" rtlCol="0">
            <a:spAutoFit/>
          </a:bodyPr>
          <a:lstStyle/>
          <a:p>
            <a:pPr fontAlgn="auto">
              <a:spcBef>
                <a:spcPts val="0"/>
              </a:spcBef>
              <a:spcAft>
                <a:spcPts val="0"/>
              </a:spcAft>
            </a:pPr>
            <a:r>
              <a:rPr lang="en-US" dirty="0" smtClean="0">
                <a:solidFill>
                  <a:srgbClr val="0D1969"/>
                </a:solidFill>
                <a:latin typeface="Tahoma"/>
                <a:cs typeface="+mn-cs"/>
              </a:rPr>
              <a:t>*Does not need to be in this order.</a:t>
            </a:r>
            <a:endParaRPr lang="en-US" dirty="0">
              <a:solidFill>
                <a:srgbClr val="0D1969"/>
              </a:solidFill>
              <a:latin typeface="Tahoma"/>
              <a:cs typeface="+mn-cs"/>
            </a:endParaRPr>
          </a:p>
        </p:txBody>
      </p:sp>
    </p:spTree>
    <p:extLst>
      <p:ext uri="{BB962C8B-B14F-4D97-AF65-F5344CB8AC3E}">
        <p14:creationId xmlns:p14="http://schemas.microsoft.com/office/powerpoint/2010/main" val="324105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Breaking down S.M.A.R.T…</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b="1" dirty="0" smtClean="0"/>
              <a:t>Why</a:t>
            </a:r>
            <a:r>
              <a:rPr lang="en-US" dirty="0" smtClean="0"/>
              <a:t> is this topic/focus important?      </a:t>
            </a:r>
            <a:r>
              <a:rPr lang="en-US" sz="2000" i="1" dirty="0" smtClean="0"/>
              <a:t>STRATEGIC</a:t>
            </a:r>
          </a:p>
          <a:p>
            <a:pPr marL="514350" indent="-514350">
              <a:buFont typeface="+mj-lt"/>
              <a:buAutoNum type="arabicPeriod"/>
            </a:pPr>
            <a:r>
              <a:rPr lang="en-US" b="1" dirty="0" smtClean="0"/>
              <a:t>What/who </a:t>
            </a:r>
            <a:r>
              <a:rPr lang="en-US" dirty="0" smtClean="0"/>
              <a:t>will benefit and how?       </a:t>
            </a:r>
            <a:r>
              <a:rPr lang="en-US" sz="2000" i="1" dirty="0" smtClean="0"/>
              <a:t>SPECIFIC, RIGOROUS, RESULTS-FOCUSED</a:t>
            </a:r>
            <a:endParaRPr lang="en-US" sz="2000" dirty="0" smtClean="0"/>
          </a:p>
          <a:p>
            <a:pPr marL="514350" indent="-514350">
              <a:buFont typeface="+mj-lt"/>
              <a:buAutoNum type="arabicPeriod"/>
            </a:pPr>
            <a:r>
              <a:rPr lang="en-US" b="1" dirty="0" smtClean="0"/>
              <a:t>When </a:t>
            </a:r>
            <a:r>
              <a:rPr lang="en-US" dirty="0" smtClean="0"/>
              <a:t>will I achieve this goal?            </a:t>
            </a:r>
            <a:r>
              <a:rPr lang="en-US" sz="2000" i="1" dirty="0" smtClean="0"/>
              <a:t>REALISTIC, TIMED</a:t>
            </a:r>
            <a:endParaRPr lang="en-US" sz="2000" dirty="0" smtClean="0"/>
          </a:p>
          <a:p>
            <a:pPr marL="514350" indent="-514350">
              <a:buFont typeface="+mj-lt"/>
              <a:buAutoNum type="arabicPeriod"/>
            </a:pPr>
            <a:r>
              <a:rPr lang="en-US" b="1" dirty="0" smtClean="0"/>
              <a:t>How </a:t>
            </a:r>
            <a:r>
              <a:rPr lang="en-US" dirty="0" smtClean="0"/>
              <a:t>will I demonstrate progress toward this goal?                                                   </a:t>
            </a:r>
            <a:r>
              <a:rPr lang="en-US" sz="2000" i="1" dirty="0" smtClean="0"/>
              <a:t>ACTION-ORIENTED, TRACKED</a:t>
            </a:r>
            <a:endParaRPr lang="en-US" b="1" dirty="0" smtClean="0"/>
          </a:p>
          <a:p>
            <a:pPr marL="514350" indent="-514350">
              <a:buFont typeface="+mj-lt"/>
              <a:buAutoNum type="arabicPeriod"/>
            </a:pPr>
            <a:r>
              <a:rPr lang="en-US" b="1" dirty="0" smtClean="0"/>
              <a:t>How </a:t>
            </a:r>
            <a:r>
              <a:rPr lang="en-US" dirty="0" smtClean="0"/>
              <a:t>will I know the goal has been achieved? </a:t>
            </a:r>
            <a:r>
              <a:rPr lang="en-US" sz="2000" i="1" dirty="0" smtClean="0"/>
              <a:t>MEASURABLE</a:t>
            </a:r>
            <a:endParaRPr lang="en-US" sz="2000" dirty="0" smtClean="0"/>
          </a:p>
        </p:txBody>
      </p:sp>
      <p:sp>
        <p:nvSpPr>
          <p:cNvPr id="4" name="Slide Number Placeholder 3"/>
          <p:cNvSpPr>
            <a:spLocks noGrp="1"/>
          </p:cNvSpPr>
          <p:nvPr>
            <p:ph type="sldNum" sz="quarter" idx="12"/>
          </p:nvPr>
        </p:nvSpPr>
        <p:spPr/>
        <p:txBody>
          <a:bodyPr/>
          <a:lstStyle/>
          <a:p>
            <a:fld id="{7B3B140A-607F-4589-97B7-822BB6A65DAB}" type="slidenum">
              <a:rPr lang="en-US" smtClean="0">
                <a:solidFill>
                  <a:srgbClr val="0D1969">
                    <a:tint val="75000"/>
                  </a:srgbClr>
                </a:solidFill>
              </a:rPr>
              <a:pPr/>
              <a:t>15</a:t>
            </a:fld>
            <a:endParaRPr lang="en-US">
              <a:solidFill>
                <a:srgbClr val="0D1969">
                  <a:tint val="75000"/>
                </a:srgbClr>
              </a:solidFill>
            </a:endParaRPr>
          </a:p>
        </p:txBody>
      </p:sp>
    </p:spTree>
    <p:extLst>
      <p:ext uri="{BB962C8B-B14F-4D97-AF65-F5344CB8AC3E}">
        <p14:creationId xmlns:p14="http://schemas.microsoft.com/office/powerpoint/2010/main" val="9465976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Types of Goals</a:t>
            </a:r>
            <a:endParaRPr lang="en-US" dirty="0"/>
          </a:p>
        </p:txBody>
      </p:sp>
      <p:sp>
        <p:nvSpPr>
          <p:cNvPr id="9" name="Content Placeholder 8"/>
          <p:cNvSpPr>
            <a:spLocks noGrp="1"/>
          </p:cNvSpPr>
          <p:nvPr>
            <p:ph idx="1"/>
          </p:nvPr>
        </p:nvSpPr>
        <p:spPr/>
        <p:txBody>
          <a:bodyPr>
            <a:normAutofit fontScale="92500" lnSpcReduction="10000"/>
          </a:bodyPr>
          <a:lstStyle/>
          <a:p>
            <a:r>
              <a:rPr lang="en-US" b="1" dirty="0" smtClean="0"/>
              <a:t>Professional Practice Goal</a:t>
            </a:r>
          </a:p>
          <a:p>
            <a:pPr lvl="1"/>
            <a:r>
              <a:rPr lang="en-US" dirty="0" smtClean="0"/>
              <a:t>Focus on your professional growth opportunity – what do you, as an educator, want to get better at or learn more about? </a:t>
            </a:r>
          </a:p>
          <a:p>
            <a:pPr lvl="2"/>
            <a:r>
              <a:rPr lang="en-US" dirty="0" smtClean="0"/>
              <a:t>If I achieve this goal, how will it improve my professional practice and knowledge? </a:t>
            </a:r>
          </a:p>
          <a:p>
            <a:pPr lvl="2"/>
            <a:r>
              <a:rPr lang="en-US" dirty="0" smtClean="0"/>
              <a:t>No requirement to connect to student learning goal</a:t>
            </a:r>
          </a:p>
          <a:p>
            <a:endParaRPr lang="en-US" dirty="0" smtClean="0"/>
          </a:p>
          <a:p>
            <a:r>
              <a:rPr lang="en-US" b="1" dirty="0" smtClean="0"/>
              <a:t>Student Learning Goal</a:t>
            </a:r>
          </a:p>
          <a:p>
            <a:pPr lvl="1"/>
            <a:r>
              <a:rPr lang="en-US" dirty="0" smtClean="0"/>
              <a:t>Focus on the needs of the students – what’s the greatest area of need for support? </a:t>
            </a:r>
          </a:p>
          <a:p>
            <a:pPr lvl="2"/>
            <a:r>
              <a:rPr lang="en-US" dirty="0" smtClean="0"/>
              <a:t>All students? Subset of students? </a:t>
            </a:r>
          </a:p>
          <a:p>
            <a:pPr lvl="2"/>
            <a:r>
              <a:rPr lang="en-US" dirty="0" smtClean="0"/>
              <a:t>What’s my history of supporting students in this area? </a:t>
            </a:r>
          </a:p>
          <a:p>
            <a:pPr lvl="2"/>
            <a:endParaRPr lang="en-US" dirty="0"/>
          </a:p>
        </p:txBody>
      </p:sp>
      <p:sp>
        <p:nvSpPr>
          <p:cNvPr id="4" name="Slide Number Placeholder 3"/>
          <p:cNvSpPr>
            <a:spLocks noGrp="1"/>
          </p:cNvSpPr>
          <p:nvPr>
            <p:ph type="sldNum" sz="quarter" idx="12"/>
          </p:nvPr>
        </p:nvSpPr>
        <p:spPr/>
        <p:txBody>
          <a:bodyPr/>
          <a:lstStyle/>
          <a:p>
            <a:fld id="{7B3B140A-607F-4589-97B7-822BB6A65DAB}" type="slidenum">
              <a:rPr lang="en-US" smtClean="0">
                <a:solidFill>
                  <a:srgbClr val="0D1969">
                    <a:tint val="75000"/>
                  </a:srgbClr>
                </a:solidFill>
              </a:rPr>
              <a:pPr/>
              <a:t>16</a:t>
            </a:fld>
            <a:endParaRPr lang="en-US">
              <a:solidFill>
                <a:srgbClr val="0D1969">
                  <a:tint val="75000"/>
                </a:srgbClr>
              </a:solidFill>
            </a:endParaRPr>
          </a:p>
        </p:txBody>
      </p:sp>
      <p:pic>
        <p:nvPicPr>
          <p:cNvPr id="10" name="Picture 9" descr="Educator Effectiveness logo: lightbulb only"/>
          <p:cNvPicPr>
            <a:picLocks noChangeAspect="1"/>
          </p:cNvPicPr>
          <p:nvPr/>
        </p:nvPicPr>
        <p:blipFill>
          <a:blip r:embed="rId3" cstate="print"/>
          <a:stretch>
            <a:fillRect/>
          </a:stretch>
        </p:blipFill>
        <p:spPr>
          <a:xfrm>
            <a:off x="8281481" y="0"/>
            <a:ext cx="862519" cy="1447800"/>
          </a:xfrm>
          <a:prstGeom prst="rect">
            <a:avLst/>
          </a:prstGeom>
        </p:spPr>
      </p:pic>
    </p:spTree>
    <p:extLst>
      <p:ext uri="{BB962C8B-B14F-4D97-AF65-F5344CB8AC3E}">
        <p14:creationId xmlns:p14="http://schemas.microsoft.com/office/powerpoint/2010/main" val="26606121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sz="4400" dirty="0" smtClean="0"/>
              <a:t>Professional Practice Goals</a:t>
            </a:r>
          </a:p>
        </p:txBody>
      </p:sp>
      <p:sp>
        <p:nvSpPr>
          <p:cNvPr id="4" name="Slide Number Placeholder 3"/>
          <p:cNvSpPr>
            <a:spLocks noGrp="1"/>
          </p:cNvSpPr>
          <p:nvPr>
            <p:ph type="sldNum" sz="quarter" idx="12"/>
          </p:nvPr>
        </p:nvSpPr>
        <p:spPr/>
        <p:txBody>
          <a:bodyPr/>
          <a:lstStyle/>
          <a:p>
            <a:fld id="{7B3B140A-607F-4589-97B7-822BB6A65DAB}" type="slidenum">
              <a:rPr lang="en-US" smtClean="0">
                <a:solidFill>
                  <a:srgbClr val="0D1969">
                    <a:tint val="75000"/>
                  </a:srgbClr>
                </a:solidFill>
              </a:rPr>
              <a:pPr/>
              <a:t>17</a:t>
            </a:fld>
            <a:endParaRPr lang="en-US">
              <a:solidFill>
                <a:srgbClr val="0D1969">
                  <a:tint val="75000"/>
                </a:srgbClr>
              </a:solidFill>
            </a:endParaRPr>
          </a:p>
        </p:txBody>
      </p:sp>
      <p:pic>
        <p:nvPicPr>
          <p:cNvPr id="5" name="Picture 4" descr="Educator Effectiveness logo: lightbulb only"/>
          <p:cNvPicPr>
            <a:picLocks noChangeAspect="1"/>
          </p:cNvPicPr>
          <p:nvPr/>
        </p:nvPicPr>
        <p:blipFill>
          <a:blip r:embed="rId3" cstate="print"/>
          <a:stretch>
            <a:fillRect/>
          </a:stretch>
        </p:blipFill>
        <p:spPr>
          <a:xfrm>
            <a:off x="8281481" y="0"/>
            <a:ext cx="862519" cy="1447800"/>
          </a:xfrm>
          <a:prstGeom prst="rect">
            <a:avLst/>
          </a:prstGeom>
        </p:spPr>
      </p:pic>
    </p:spTree>
    <p:extLst>
      <p:ext uri="{BB962C8B-B14F-4D97-AF65-F5344CB8AC3E}">
        <p14:creationId xmlns:p14="http://schemas.microsoft.com/office/powerpoint/2010/main" val="15746211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077200" cy="5791200"/>
          </a:xfrm>
        </p:spPr>
        <p:txBody>
          <a:bodyPr>
            <a:normAutofit fontScale="85000" lnSpcReduction="20000"/>
          </a:bodyPr>
          <a:lstStyle/>
          <a:p>
            <a:pPr marL="0" indent="0">
              <a:buNone/>
            </a:pPr>
            <a:r>
              <a:rPr lang="en-US" sz="2200" b="1" dirty="0" smtClean="0"/>
              <a:t>Identify/Clarify a focus or goal topic</a:t>
            </a:r>
            <a:endParaRPr lang="en-US" sz="2200" dirty="0" smtClean="0"/>
          </a:p>
          <a:p>
            <a:pPr marL="0" indent="0">
              <a:buNone/>
            </a:pPr>
            <a:r>
              <a:rPr lang="en-US" sz="2200" dirty="0" smtClean="0"/>
              <a:t>Draw upon specific Indicators or elements from your performance rubric.  INDIVIDUAL or TEAM Goal?</a:t>
            </a:r>
          </a:p>
          <a:p>
            <a:pPr marL="0" indent="0">
              <a:buNone/>
            </a:pPr>
            <a:endParaRPr lang="en-US" sz="2200" dirty="0" smtClean="0"/>
          </a:p>
          <a:p>
            <a:pPr marL="457200" indent="-457200">
              <a:buFont typeface="+mj-lt"/>
              <a:buAutoNum type="arabicPeriod"/>
            </a:pPr>
            <a:r>
              <a:rPr lang="en-US" sz="2200" b="1" dirty="0" smtClean="0"/>
              <a:t>Why </a:t>
            </a:r>
            <a:r>
              <a:rPr lang="en-US" sz="2200" dirty="0"/>
              <a:t>is this topic/focus important</a:t>
            </a:r>
            <a:r>
              <a:rPr lang="en-US" sz="2200" dirty="0" smtClean="0"/>
              <a:t>? </a:t>
            </a:r>
            <a:br>
              <a:rPr lang="en-US" sz="2200" dirty="0" smtClean="0"/>
            </a:br>
            <a:r>
              <a:rPr lang="en-US" sz="1500" i="1" dirty="0" smtClean="0">
                <a:solidFill>
                  <a:schemeClr val="accent1">
                    <a:lumMod val="75000"/>
                  </a:schemeClr>
                </a:solidFill>
              </a:rPr>
              <a:t>Strategic</a:t>
            </a:r>
          </a:p>
          <a:p>
            <a:pPr marL="0" indent="0">
              <a:buNone/>
            </a:pPr>
            <a:endParaRPr lang="en-US" sz="2200" b="1" dirty="0" smtClean="0"/>
          </a:p>
          <a:p>
            <a:pPr marL="0" indent="0">
              <a:buNone/>
            </a:pPr>
            <a:r>
              <a:rPr lang="en-US" sz="2200" b="1" dirty="0" smtClean="0"/>
              <a:t>Draft </a:t>
            </a:r>
            <a:r>
              <a:rPr lang="en-US" sz="2200" b="1" dirty="0"/>
              <a:t>Initial Goal </a:t>
            </a:r>
            <a:r>
              <a:rPr lang="en-US" sz="2200" b="1" dirty="0" smtClean="0"/>
              <a:t>Objective</a:t>
            </a:r>
            <a:r>
              <a:rPr lang="en-US" sz="2200" dirty="0" smtClean="0"/>
              <a:t> [bullets </a:t>
            </a:r>
            <a:r>
              <a:rPr lang="en-US" sz="2200" dirty="0"/>
              <a:t>or phrases</a:t>
            </a:r>
            <a:r>
              <a:rPr lang="en-US" sz="2200" dirty="0" smtClean="0"/>
              <a:t>]</a:t>
            </a:r>
          </a:p>
          <a:p>
            <a:pPr marL="0" indent="0">
              <a:buNone/>
            </a:pPr>
            <a:endParaRPr lang="en-US" sz="2200" dirty="0" smtClean="0"/>
          </a:p>
          <a:p>
            <a:pPr marL="457200" indent="-457200">
              <a:buFont typeface="+mj-lt"/>
              <a:buAutoNum type="arabicPeriod" startAt="2"/>
            </a:pPr>
            <a:r>
              <a:rPr lang="en-US" sz="2200" b="1" dirty="0" smtClean="0"/>
              <a:t>What</a:t>
            </a:r>
            <a:r>
              <a:rPr lang="en-US" sz="2200" dirty="0" smtClean="0"/>
              <a:t> </a:t>
            </a:r>
            <a:r>
              <a:rPr lang="en-US" sz="2200" dirty="0"/>
              <a:t>skills, knowledge, or practice will I/we acquire or develop through achieving this goal? </a:t>
            </a:r>
            <a:r>
              <a:rPr lang="en-US" sz="2200" dirty="0" smtClean="0"/>
              <a:t/>
            </a:r>
            <a:br>
              <a:rPr lang="en-US" sz="2200" dirty="0" smtClean="0"/>
            </a:br>
            <a:r>
              <a:rPr lang="en-US" sz="1500" i="1" dirty="0" smtClean="0">
                <a:solidFill>
                  <a:schemeClr val="accent1">
                    <a:lumMod val="75000"/>
                  </a:schemeClr>
                </a:solidFill>
              </a:rPr>
              <a:t>Specific, Rigorous, Results-Focused</a:t>
            </a:r>
          </a:p>
          <a:p>
            <a:pPr marL="457200" indent="-457200">
              <a:buFont typeface="+mj-lt"/>
              <a:buAutoNum type="arabicPeriod" startAt="3"/>
            </a:pPr>
            <a:r>
              <a:rPr lang="en-US" sz="2200" b="1" dirty="0"/>
              <a:t>When </a:t>
            </a:r>
            <a:r>
              <a:rPr lang="en-US" sz="2200" dirty="0"/>
              <a:t>will I/we achieve this goal</a:t>
            </a:r>
            <a:r>
              <a:rPr lang="en-US" sz="2200" dirty="0" smtClean="0"/>
              <a:t>? </a:t>
            </a:r>
            <a:r>
              <a:rPr lang="en-US" sz="2200" i="1" dirty="0"/>
              <a:t>Agree on 1 or 2 year time period. Consider </a:t>
            </a:r>
            <a:r>
              <a:rPr lang="en-US" sz="2200" i="1" dirty="0" smtClean="0"/>
              <a:t>how </a:t>
            </a:r>
            <a:r>
              <a:rPr lang="en-US" sz="2200" i="1" dirty="0"/>
              <a:t>this will affect the scope of your goal</a:t>
            </a:r>
            <a:r>
              <a:rPr lang="en-US" sz="2200" i="1" dirty="0" smtClean="0"/>
              <a:t>. </a:t>
            </a:r>
            <a:br>
              <a:rPr lang="en-US" sz="2200" i="1" dirty="0" smtClean="0"/>
            </a:br>
            <a:r>
              <a:rPr lang="en-US" sz="1500" i="1" dirty="0" smtClean="0">
                <a:solidFill>
                  <a:schemeClr val="accent1">
                    <a:lumMod val="75000"/>
                  </a:schemeClr>
                </a:solidFill>
              </a:rPr>
              <a:t>Realistic, Timed </a:t>
            </a:r>
          </a:p>
          <a:p>
            <a:pPr marL="457200" indent="-457200">
              <a:buFont typeface="+mj-lt"/>
              <a:buAutoNum type="arabicPeriod" startAt="3"/>
            </a:pPr>
            <a:r>
              <a:rPr lang="en-US" sz="2200" b="1" dirty="0" smtClean="0"/>
              <a:t>How </a:t>
            </a:r>
            <a:r>
              <a:rPr lang="en-US" sz="2200" dirty="0"/>
              <a:t>will I/we demonstrate progress toward this goal</a:t>
            </a:r>
            <a:r>
              <a:rPr lang="en-US" sz="2200" dirty="0" smtClean="0"/>
              <a:t>? </a:t>
            </a:r>
            <a:br>
              <a:rPr lang="en-US" sz="2200" dirty="0" smtClean="0"/>
            </a:br>
            <a:r>
              <a:rPr lang="en-US" sz="1500" i="1" dirty="0" smtClean="0">
                <a:solidFill>
                  <a:schemeClr val="accent1">
                    <a:lumMod val="75000"/>
                  </a:schemeClr>
                </a:solidFill>
              </a:rPr>
              <a:t>Action</a:t>
            </a:r>
            <a:r>
              <a:rPr lang="en-US" sz="2200" dirty="0" smtClean="0">
                <a:solidFill>
                  <a:schemeClr val="accent1">
                    <a:lumMod val="75000"/>
                  </a:schemeClr>
                </a:solidFill>
              </a:rPr>
              <a:t> </a:t>
            </a:r>
            <a:r>
              <a:rPr lang="en-US" sz="1500" i="1" dirty="0" smtClean="0">
                <a:solidFill>
                  <a:schemeClr val="accent1">
                    <a:lumMod val="75000"/>
                  </a:schemeClr>
                </a:solidFill>
              </a:rPr>
              <a:t>oriented, Tracked </a:t>
            </a:r>
          </a:p>
          <a:p>
            <a:pPr marL="457200" indent="-457200">
              <a:buFont typeface="+mj-lt"/>
              <a:buAutoNum type="arabicPeriod" startAt="3"/>
            </a:pPr>
            <a:r>
              <a:rPr lang="en-US" sz="2200" b="1" dirty="0" smtClean="0"/>
              <a:t>How</a:t>
            </a:r>
            <a:r>
              <a:rPr lang="en-US" sz="2200" dirty="0" smtClean="0"/>
              <a:t> </a:t>
            </a:r>
            <a:r>
              <a:rPr lang="en-US" sz="2200" dirty="0"/>
              <a:t>will I/we know the goal has been achieved</a:t>
            </a:r>
            <a:r>
              <a:rPr lang="en-US" sz="2200" dirty="0" smtClean="0"/>
              <a:t>? </a:t>
            </a:r>
            <a:br>
              <a:rPr lang="en-US" sz="2200" dirty="0" smtClean="0"/>
            </a:br>
            <a:r>
              <a:rPr lang="en-US" sz="1500" i="1" dirty="0" smtClean="0">
                <a:solidFill>
                  <a:schemeClr val="accent1">
                    <a:lumMod val="75000"/>
                  </a:schemeClr>
                </a:solidFill>
              </a:rPr>
              <a:t>Measurable</a:t>
            </a:r>
          </a:p>
          <a:p>
            <a:pPr marL="0" indent="0">
              <a:buNone/>
            </a:pPr>
            <a:endParaRPr lang="en-US" sz="2200" b="1" dirty="0" smtClean="0"/>
          </a:p>
          <a:p>
            <a:pPr marL="0" indent="0">
              <a:buNone/>
            </a:pPr>
            <a:r>
              <a:rPr lang="en-US" sz="2200" b="1" dirty="0" smtClean="0"/>
              <a:t>Draft </a:t>
            </a:r>
            <a:r>
              <a:rPr lang="en-US" sz="2200" b="1" dirty="0"/>
              <a:t>Final Goal </a:t>
            </a:r>
            <a:r>
              <a:rPr lang="en-US" sz="2200" b="1" dirty="0" smtClean="0"/>
              <a:t>Statement</a:t>
            </a:r>
            <a:r>
              <a:rPr lang="en-US" sz="2200" dirty="0"/>
              <a:t> </a:t>
            </a:r>
            <a:r>
              <a:rPr lang="en-US" sz="2200" dirty="0" smtClean="0"/>
              <a:t/>
            </a:r>
            <a:br>
              <a:rPr lang="en-US" sz="2200" dirty="0" smtClean="0"/>
            </a:br>
            <a:r>
              <a:rPr lang="en-US" sz="2200" dirty="0" smtClean="0"/>
              <a:t>[</a:t>
            </a:r>
            <a:r>
              <a:rPr lang="en-US" sz="2200" i="1" dirty="0" smtClean="0"/>
              <a:t>Draw from responses to Prompts #1-5</a:t>
            </a:r>
            <a:r>
              <a:rPr lang="en-US" sz="2200" dirty="0" smtClean="0"/>
              <a:t>]</a:t>
            </a:r>
          </a:p>
          <a:p>
            <a:pPr marL="0" indent="0">
              <a:buNone/>
            </a:pPr>
            <a:endParaRPr lang="en-US" sz="2000" dirty="0"/>
          </a:p>
          <a:p>
            <a:pPr marL="0" indent="0">
              <a:buNone/>
            </a:pPr>
            <a:endParaRPr lang="en-US" sz="2000" dirty="0"/>
          </a:p>
          <a:p>
            <a:pPr marL="0" indent="0">
              <a:buNone/>
            </a:pPr>
            <a:endParaRPr lang="en-US" sz="2000" i="1" dirty="0"/>
          </a:p>
          <a:p>
            <a:pPr marL="0" indent="0">
              <a:buNone/>
            </a:pPr>
            <a:endParaRPr lang="en-US" sz="2000" dirty="0"/>
          </a:p>
          <a:p>
            <a:pPr marL="0" indent="0">
              <a:buNone/>
            </a:pPr>
            <a:endParaRPr lang="en-US" sz="2000" i="1" dirty="0"/>
          </a:p>
          <a:p>
            <a:pPr marL="0" indent="0">
              <a:buNone/>
            </a:pPr>
            <a:endParaRPr lang="en-US" sz="2000" dirty="0"/>
          </a:p>
          <a:p>
            <a:pPr marL="742950" indent="-742950">
              <a:buNone/>
            </a:pPr>
            <a:endParaRPr lang="en-US" dirty="0"/>
          </a:p>
          <a:p>
            <a:pPr marL="742950" indent="-742950">
              <a:buNone/>
            </a:pPr>
            <a:endParaRPr lang="en-US" dirty="0"/>
          </a:p>
        </p:txBody>
      </p:sp>
      <p:sp>
        <p:nvSpPr>
          <p:cNvPr id="4" name="Slide Number Placeholder 3"/>
          <p:cNvSpPr>
            <a:spLocks noGrp="1"/>
          </p:cNvSpPr>
          <p:nvPr>
            <p:ph type="sldNum" sz="quarter" idx="12"/>
          </p:nvPr>
        </p:nvSpPr>
        <p:spPr/>
        <p:txBody>
          <a:bodyPr/>
          <a:lstStyle/>
          <a:p>
            <a:fld id="{7B3B140A-607F-4589-97B7-822BB6A65DAB}" type="slidenum">
              <a:rPr lang="en-US" smtClean="0">
                <a:solidFill>
                  <a:srgbClr val="0D1969">
                    <a:tint val="75000"/>
                  </a:srgbClr>
                </a:solidFill>
              </a:rPr>
              <a:pPr/>
              <a:t>18</a:t>
            </a:fld>
            <a:endParaRPr lang="en-US">
              <a:solidFill>
                <a:srgbClr val="0D1969">
                  <a:tint val="75000"/>
                </a:srgbClr>
              </a:solidFill>
            </a:endParaRPr>
          </a:p>
        </p:txBody>
      </p:sp>
    </p:spTree>
    <p:extLst>
      <p:ext uri="{BB962C8B-B14F-4D97-AF65-F5344CB8AC3E}">
        <p14:creationId xmlns:p14="http://schemas.microsoft.com/office/powerpoint/2010/main" val="33241176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sz="4400" dirty="0" smtClean="0"/>
              <a:t>Student Learning Goals</a:t>
            </a:r>
          </a:p>
          <a:p>
            <a:pPr algn="ctr">
              <a:buNone/>
            </a:pPr>
            <a:endParaRPr lang="en-US" sz="4400" dirty="0"/>
          </a:p>
        </p:txBody>
      </p:sp>
      <p:sp>
        <p:nvSpPr>
          <p:cNvPr id="4" name="Slide Number Placeholder 3"/>
          <p:cNvSpPr>
            <a:spLocks noGrp="1"/>
          </p:cNvSpPr>
          <p:nvPr>
            <p:ph type="sldNum" sz="quarter" idx="12"/>
          </p:nvPr>
        </p:nvSpPr>
        <p:spPr/>
        <p:txBody>
          <a:bodyPr/>
          <a:lstStyle/>
          <a:p>
            <a:fld id="{7B3B140A-607F-4589-97B7-822BB6A65DAB}" type="slidenum">
              <a:rPr lang="en-US" smtClean="0">
                <a:solidFill>
                  <a:srgbClr val="0D1969">
                    <a:tint val="75000"/>
                  </a:srgbClr>
                </a:solidFill>
              </a:rPr>
              <a:pPr/>
              <a:t>19</a:t>
            </a:fld>
            <a:endParaRPr lang="en-US">
              <a:solidFill>
                <a:srgbClr val="0D1969">
                  <a:tint val="75000"/>
                </a:srgbClr>
              </a:solidFill>
            </a:endParaRPr>
          </a:p>
        </p:txBody>
      </p:sp>
      <p:pic>
        <p:nvPicPr>
          <p:cNvPr id="5" name="Picture 4" descr="Educator Effectiveness logo: lightbulb only"/>
          <p:cNvPicPr>
            <a:picLocks noChangeAspect="1"/>
          </p:cNvPicPr>
          <p:nvPr/>
        </p:nvPicPr>
        <p:blipFill>
          <a:blip r:embed="rId3" cstate="print"/>
          <a:stretch>
            <a:fillRect/>
          </a:stretch>
        </p:blipFill>
        <p:spPr>
          <a:xfrm>
            <a:off x="8281481" y="0"/>
            <a:ext cx="862519" cy="1447800"/>
          </a:xfrm>
          <a:prstGeom prst="rect">
            <a:avLst/>
          </a:prstGeom>
        </p:spPr>
      </p:pic>
    </p:spTree>
    <p:extLst>
      <p:ext uri="{BB962C8B-B14F-4D97-AF65-F5344CB8AC3E}">
        <p14:creationId xmlns:p14="http://schemas.microsoft.com/office/powerpoint/2010/main" val="18917882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077200" cy="5791200"/>
          </a:xfrm>
        </p:spPr>
        <p:txBody>
          <a:bodyPr>
            <a:normAutofit fontScale="85000" lnSpcReduction="20000"/>
          </a:bodyPr>
          <a:lstStyle/>
          <a:p>
            <a:pPr marL="0" indent="0">
              <a:buNone/>
            </a:pPr>
            <a:r>
              <a:rPr lang="en-US" sz="2200" b="1" dirty="0" smtClean="0"/>
              <a:t>Identify/Clarify a focus or goal topic</a:t>
            </a:r>
            <a:endParaRPr lang="en-US" sz="2200" dirty="0" smtClean="0"/>
          </a:p>
          <a:p>
            <a:pPr marL="0" indent="0">
              <a:buNone/>
            </a:pPr>
            <a:r>
              <a:rPr lang="en-US" sz="2200" dirty="0"/>
              <a:t>Area of student learning, performance, behavior, etc</a:t>
            </a:r>
            <a:r>
              <a:rPr lang="en-US" sz="2200" dirty="0" smtClean="0"/>
              <a:t>.  </a:t>
            </a:r>
            <a:br>
              <a:rPr lang="en-US" sz="2200" dirty="0" smtClean="0"/>
            </a:br>
            <a:r>
              <a:rPr lang="en-US" sz="2200" dirty="0" smtClean="0"/>
              <a:t>INDIVIDUAL or TEAM Goal?</a:t>
            </a:r>
          </a:p>
          <a:p>
            <a:pPr marL="0" indent="0">
              <a:buNone/>
            </a:pPr>
            <a:endParaRPr lang="en-US" sz="2200" dirty="0" smtClean="0"/>
          </a:p>
          <a:p>
            <a:pPr marL="457200" indent="-457200">
              <a:buFont typeface="+mj-lt"/>
              <a:buAutoNum type="arabicPeriod"/>
            </a:pPr>
            <a:r>
              <a:rPr lang="en-US" sz="2200" b="1" dirty="0" smtClean="0"/>
              <a:t>Why </a:t>
            </a:r>
            <a:r>
              <a:rPr lang="en-US" sz="2200" dirty="0"/>
              <a:t>is this topic/focus important</a:t>
            </a:r>
            <a:r>
              <a:rPr lang="en-US" sz="2200" dirty="0" smtClean="0"/>
              <a:t>? </a:t>
            </a:r>
            <a:br>
              <a:rPr lang="en-US" sz="2200" dirty="0" smtClean="0"/>
            </a:br>
            <a:r>
              <a:rPr lang="en-US" sz="1500" i="1" dirty="0" smtClean="0">
                <a:solidFill>
                  <a:schemeClr val="accent1">
                    <a:lumMod val="75000"/>
                  </a:schemeClr>
                </a:solidFill>
              </a:rPr>
              <a:t>Strategic</a:t>
            </a:r>
          </a:p>
          <a:p>
            <a:pPr marL="0" indent="0">
              <a:buNone/>
            </a:pPr>
            <a:endParaRPr lang="en-US" sz="2200" b="1" dirty="0" smtClean="0"/>
          </a:p>
          <a:p>
            <a:pPr marL="0" indent="0">
              <a:buNone/>
            </a:pPr>
            <a:r>
              <a:rPr lang="en-US" sz="2200" b="1" dirty="0" smtClean="0"/>
              <a:t>Draft </a:t>
            </a:r>
            <a:r>
              <a:rPr lang="en-US" sz="2200" b="1" dirty="0"/>
              <a:t>Initial Goal </a:t>
            </a:r>
            <a:r>
              <a:rPr lang="en-US" sz="2200" b="1" dirty="0" smtClean="0"/>
              <a:t>Objective</a:t>
            </a:r>
            <a:r>
              <a:rPr lang="en-US" sz="2200" dirty="0" smtClean="0"/>
              <a:t> [bullets </a:t>
            </a:r>
            <a:r>
              <a:rPr lang="en-US" sz="2200" dirty="0"/>
              <a:t>or phrases</a:t>
            </a:r>
            <a:r>
              <a:rPr lang="en-US" sz="2200" dirty="0" smtClean="0"/>
              <a:t>]</a:t>
            </a:r>
          </a:p>
          <a:p>
            <a:pPr marL="0" indent="0">
              <a:buNone/>
            </a:pPr>
            <a:endParaRPr lang="en-US" sz="2200" dirty="0" smtClean="0"/>
          </a:p>
          <a:p>
            <a:pPr marL="457200" indent="-457200">
              <a:buFont typeface="+mj-lt"/>
              <a:buAutoNum type="arabicPeriod" startAt="2"/>
            </a:pPr>
            <a:r>
              <a:rPr lang="en-US" sz="2200" b="1" dirty="0"/>
              <a:t>What</a:t>
            </a:r>
            <a:r>
              <a:rPr lang="en-US" sz="2200" dirty="0"/>
              <a:t> students (subgroup, class, grade span, </a:t>
            </a:r>
            <a:r>
              <a:rPr lang="en-US" sz="2200" dirty="0" err="1"/>
              <a:t>etc</a:t>
            </a:r>
            <a:r>
              <a:rPr lang="en-US" sz="2200" dirty="0"/>
              <a:t>) are the focus of this goal</a:t>
            </a:r>
            <a:r>
              <a:rPr lang="en-US" sz="2200" dirty="0" smtClean="0"/>
              <a:t>?</a:t>
            </a:r>
            <a:br>
              <a:rPr lang="en-US" sz="2200" dirty="0" smtClean="0"/>
            </a:br>
            <a:r>
              <a:rPr lang="en-US" sz="1500" i="1" dirty="0" smtClean="0">
                <a:solidFill>
                  <a:schemeClr val="accent1">
                    <a:lumMod val="75000"/>
                  </a:schemeClr>
                </a:solidFill>
              </a:rPr>
              <a:t>Specific, Rigorous, Results-Focused</a:t>
            </a:r>
          </a:p>
          <a:p>
            <a:pPr marL="457200" indent="-457200">
              <a:buFont typeface="+mj-lt"/>
              <a:buAutoNum type="arabicPeriod" startAt="3"/>
            </a:pPr>
            <a:r>
              <a:rPr lang="en-US" sz="2200" b="1" dirty="0"/>
              <a:t>When </a:t>
            </a:r>
            <a:r>
              <a:rPr lang="en-US" sz="2200" dirty="0"/>
              <a:t>will I/we achieve this goal</a:t>
            </a:r>
            <a:r>
              <a:rPr lang="en-US" sz="2200" dirty="0" smtClean="0"/>
              <a:t>? </a:t>
            </a:r>
            <a:r>
              <a:rPr lang="en-US" sz="2200" i="1" dirty="0"/>
              <a:t>Agree on 1 or 2 year time period. Consider </a:t>
            </a:r>
            <a:r>
              <a:rPr lang="en-US" sz="2200" i="1" dirty="0" smtClean="0"/>
              <a:t>how </a:t>
            </a:r>
            <a:r>
              <a:rPr lang="en-US" sz="2200" i="1" dirty="0"/>
              <a:t>this will affect the scope of your goal</a:t>
            </a:r>
            <a:r>
              <a:rPr lang="en-US" sz="2200" i="1" dirty="0" smtClean="0"/>
              <a:t>. </a:t>
            </a:r>
            <a:br>
              <a:rPr lang="en-US" sz="2200" i="1" dirty="0" smtClean="0"/>
            </a:br>
            <a:r>
              <a:rPr lang="en-US" sz="1500" i="1" dirty="0" smtClean="0">
                <a:solidFill>
                  <a:schemeClr val="accent1">
                    <a:lumMod val="75000"/>
                  </a:schemeClr>
                </a:solidFill>
              </a:rPr>
              <a:t>Realistic, Timed </a:t>
            </a:r>
          </a:p>
          <a:p>
            <a:pPr marL="457200" indent="-457200">
              <a:buFont typeface="+mj-lt"/>
              <a:buAutoNum type="arabicPeriod" startAt="3"/>
            </a:pPr>
            <a:r>
              <a:rPr lang="en-US" sz="2200" b="1" dirty="0" smtClean="0"/>
              <a:t>How </a:t>
            </a:r>
            <a:r>
              <a:rPr lang="en-US" sz="2200" dirty="0"/>
              <a:t>will I/we demonstrate progress toward this goal</a:t>
            </a:r>
            <a:r>
              <a:rPr lang="en-US" sz="2200" dirty="0" smtClean="0"/>
              <a:t>? </a:t>
            </a:r>
            <a:br>
              <a:rPr lang="en-US" sz="2200" dirty="0" smtClean="0"/>
            </a:br>
            <a:r>
              <a:rPr lang="en-US" sz="1500" i="1" dirty="0" smtClean="0">
                <a:solidFill>
                  <a:schemeClr val="accent1">
                    <a:lumMod val="75000"/>
                  </a:schemeClr>
                </a:solidFill>
              </a:rPr>
              <a:t>Action</a:t>
            </a:r>
            <a:r>
              <a:rPr lang="en-US" sz="2200" dirty="0" smtClean="0">
                <a:solidFill>
                  <a:schemeClr val="accent1">
                    <a:lumMod val="75000"/>
                  </a:schemeClr>
                </a:solidFill>
              </a:rPr>
              <a:t> </a:t>
            </a:r>
            <a:r>
              <a:rPr lang="en-US" sz="1500" i="1" dirty="0" smtClean="0">
                <a:solidFill>
                  <a:schemeClr val="accent1">
                    <a:lumMod val="75000"/>
                  </a:schemeClr>
                </a:solidFill>
              </a:rPr>
              <a:t>oriented, Tracked </a:t>
            </a:r>
          </a:p>
          <a:p>
            <a:pPr marL="457200" indent="-457200">
              <a:buFont typeface="+mj-lt"/>
              <a:buAutoNum type="arabicPeriod" startAt="3"/>
            </a:pPr>
            <a:r>
              <a:rPr lang="en-US" sz="2200" b="1" dirty="0" smtClean="0"/>
              <a:t>How</a:t>
            </a:r>
            <a:r>
              <a:rPr lang="en-US" sz="2200" dirty="0" smtClean="0"/>
              <a:t> </a:t>
            </a:r>
            <a:r>
              <a:rPr lang="en-US" sz="2200" dirty="0"/>
              <a:t>will I/we know the goal has been achieved</a:t>
            </a:r>
            <a:r>
              <a:rPr lang="en-US" sz="2200" dirty="0" smtClean="0"/>
              <a:t>? </a:t>
            </a:r>
            <a:br>
              <a:rPr lang="en-US" sz="2200" dirty="0" smtClean="0"/>
            </a:br>
            <a:r>
              <a:rPr lang="en-US" sz="1500" i="1" dirty="0" smtClean="0">
                <a:solidFill>
                  <a:schemeClr val="accent1">
                    <a:lumMod val="75000"/>
                  </a:schemeClr>
                </a:solidFill>
              </a:rPr>
              <a:t>Measurable</a:t>
            </a:r>
          </a:p>
          <a:p>
            <a:pPr marL="0" indent="0">
              <a:buNone/>
            </a:pPr>
            <a:endParaRPr lang="en-US" sz="2200" b="1" dirty="0" smtClean="0"/>
          </a:p>
          <a:p>
            <a:pPr marL="0" indent="0">
              <a:buNone/>
            </a:pPr>
            <a:r>
              <a:rPr lang="en-US" sz="2200" b="1" dirty="0" smtClean="0"/>
              <a:t>Draft </a:t>
            </a:r>
            <a:r>
              <a:rPr lang="en-US" sz="2200" b="1" dirty="0"/>
              <a:t>Final Goal </a:t>
            </a:r>
            <a:r>
              <a:rPr lang="en-US" sz="2200" b="1" dirty="0" smtClean="0"/>
              <a:t>Statement</a:t>
            </a:r>
            <a:r>
              <a:rPr lang="en-US" sz="2200" dirty="0"/>
              <a:t> </a:t>
            </a:r>
            <a:r>
              <a:rPr lang="en-US" sz="2200" dirty="0" smtClean="0"/>
              <a:t/>
            </a:r>
            <a:br>
              <a:rPr lang="en-US" sz="2200" dirty="0" smtClean="0"/>
            </a:br>
            <a:r>
              <a:rPr lang="en-US" sz="2200" dirty="0" smtClean="0"/>
              <a:t>[</a:t>
            </a:r>
            <a:r>
              <a:rPr lang="en-US" sz="2200" i="1" dirty="0" smtClean="0"/>
              <a:t>Draw from responses to Prompts #1-5</a:t>
            </a:r>
            <a:r>
              <a:rPr lang="en-US" sz="2200" dirty="0" smtClean="0"/>
              <a:t>]</a:t>
            </a:r>
          </a:p>
          <a:p>
            <a:pPr marL="0" indent="0">
              <a:buNone/>
            </a:pPr>
            <a:endParaRPr lang="en-US" sz="2000" dirty="0"/>
          </a:p>
          <a:p>
            <a:pPr marL="0" indent="0">
              <a:buNone/>
            </a:pPr>
            <a:endParaRPr lang="en-US" sz="2000" dirty="0"/>
          </a:p>
          <a:p>
            <a:pPr marL="0" indent="0">
              <a:buNone/>
            </a:pPr>
            <a:endParaRPr lang="en-US" sz="2000" i="1" dirty="0"/>
          </a:p>
          <a:p>
            <a:pPr marL="0" indent="0">
              <a:buNone/>
            </a:pPr>
            <a:endParaRPr lang="en-US" sz="2000" dirty="0"/>
          </a:p>
          <a:p>
            <a:pPr marL="0" indent="0">
              <a:buNone/>
            </a:pPr>
            <a:endParaRPr lang="en-US" sz="2000" i="1" dirty="0"/>
          </a:p>
          <a:p>
            <a:pPr marL="0" indent="0">
              <a:buNone/>
            </a:pPr>
            <a:endParaRPr lang="en-US" sz="2000" dirty="0"/>
          </a:p>
          <a:p>
            <a:pPr marL="742950" indent="-742950">
              <a:buNone/>
            </a:pPr>
            <a:endParaRPr lang="en-US" dirty="0"/>
          </a:p>
          <a:p>
            <a:pPr marL="742950" indent="-742950">
              <a:buNone/>
            </a:pPr>
            <a:endParaRPr lang="en-US" dirty="0"/>
          </a:p>
        </p:txBody>
      </p:sp>
      <p:sp>
        <p:nvSpPr>
          <p:cNvPr id="4" name="Slide Number Placeholder 3"/>
          <p:cNvSpPr>
            <a:spLocks noGrp="1"/>
          </p:cNvSpPr>
          <p:nvPr>
            <p:ph type="sldNum" sz="quarter" idx="12"/>
          </p:nvPr>
        </p:nvSpPr>
        <p:spPr/>
        <p:txBody>
          <a:bodyPr/>
          <a:lstStyle/>
          <a:p>
            <a:fld id="{7B3B140A-607F-4589-97B7-822BB6A65DAB}" type="slidenum">
              <a:rPr lang="en-US" smtClean="0">
                <a:solidFill>
                  <a:srgbClr val="0D1969">
                    <a:tint val="75000"/>
                  </a:srgbClr>
                </a:solidFill>
              </a:rPr>
              <a:pPr/>
              <a:t>20</a:t>
            </a:fld>
            <a:endParaRPr lang="en-US">
              <a:solidFill>
                <a:srgbClr val="0D1969">
                  <a:tint val="75000"/>
                </a:srgbClr>
              </a:solidFill>
            </a:endParaRPr>
          </a:p>
        </p:txBody>
      </p:sp>
    </p:spTree>
    <p:extLst>
      <p:ext uri="{BB962C8B-B14F-4D97-AF65-F5344CB8AC3E}">
        <p14:creationId xmlns:p14="http://schemas.microsoft.com/office/powerpoint/2010/main" val="26310252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066800"/>
            <a:ext cx="7924800" cy="4602163"/>
          </a:xfrm>
        </p:spPr>
        <p:txBody>
          <a:bodyPr>
            <a:normAutofit fontScale="92500" lnSpcReduction="20000"/>
          </a:bodyPr>
          <a:lstStyle/>
          <a:p>
            <a:pPr algn="ctr">
              <a:buNone/>
            </a:pPr>
            <a:endParaRPr lang="en-US" sz="4000" dirty="0" smtClean="0"/>
          </a:p>
          <a:p>
            <a:pPr algn="ctr">
              <a:buNone/>
            </a:pPr>
            <a:r>
              <a:rPr lang="en-US" dirty="0"/>
              <a:t>Educators on a Developing Educator Plan or </a:t>
            </a:r>
            <a:r>
              <a:rPr lang="en-US" dirty="0" smtClean="0"/>
              <a:t/>
            </a:r>
            <a:br>
              <a:rPr lang="en-US" dirty="0" smtClean="0"/>
            </a:br>
            <a:r>
              <a:rPr lang="en-US" dirty="0" smtClean="0"/>
              <a:t>those </a:t>
            </a:r>
            <a:r>
              <a:rPr lang="en-US" dirty="0"/>
              <a:t>in Year 1 of a 2-year plan must submit </a:t>
            </a:r>
            <a:r>
              <a:rPr lang="en-US" dirty="0" smtClean="0"/>
              <a:t/>
            </a:r>
            <a:br>
              <a:rPr lang="en-US" dirty="0" smtClean="0"/>
            </a:br>
            <a:r>
              <a:rPr lang="en-US" dirty="0" smtClean="0"/>
              <a:t>their self-assessment </a:t>
            </a:r>
            <a:r>
              <a:rPr lang="en-US" dirty="0"/>
              <a:t>and proposed goals </a:t>
            </a:r>
            <a:r>
              <a:rPr lang="en-US" dirty="0" smtClean="0"/>
              <a:t/>
            </a:r>
            <a:br>
              <a:rPr lang="en-US" dirty="0" smtClean="0"/>
            </a:br>
            <a:r>
              <a:rPr lang="en-US" dirty="0" smtClean="0"/>
              <a:t>to </a:t>
            </a:r>
            <a:r>
              <a:rPr lang="en-US" dirty="0"/>
              <a:t>evaluators by October 1st.</a:t>
            </a:r>
          </a:p>
          <a:p>
            <a:pPr algn="ctr">
              <a:buNone/>
            </a:pPr>
            <a:endParaRPr lang="en-US" dirty="0"/>
          </a:p>
          <a:p>
            <a:pPr algn="ctr">
              <a:buNone/>
            </a:pPr>
            <a:r>
              <a:rPr lang="en-US" dirty="0"/>
              <a:t>Educators in Year 2 of a 2-year plan who wish </a:t>
            </a:r>
            <a:r>
              <a:rPr lang="en-US" dirty="0" smtClean="0"/>
              <a:t/>
            </a:r>
            <a:br>
              <a:rPr lang="en-US" dirty="0" smtClean="0"/>
            </a:br>
            <a:r>
              <a:rPr lang="en-US" dirty="0" smtClean="0"/>
              <a:t>to </a:t>
            </a:r>
            <a:r>
              <a:rPr lang="en-US" dirty="0"/>
              <a:t>modify </a:t>
            </a:r>
            <a:r>
              <a:rPr lang="en-US" dirty="0" smtClean="0"/>
              <a:t>goals should </a:t>
            </a:r>
            <a:r>
              <a:rPr lang="en-US" dirty="0"/>
              <a:t>submit these adjustments to evaluators by October 1</a:t>
            </a:r>
            <a:r>
              <a:rPr lang="en-US" baseline="30000" dirty="0"/>
              <a:t>st</a:t>
            </a:r>
            <a:r>
              <a:rPr lang="en-US" dirty="0"/>
              <a:t>.</a:t>
            </a:r>
          </a:p>
          <a:p>
            <a:pPr algn="ctr">
              <a:buNone/>
            </a:pPr>
            <a:endParaRPr lang="en-US" sz="2200" dirty="0" smtClean="0"/>
          </a:p>
          <a:p>
            <a:pPr algn="ctr">
              <a:buNone/>
            </a:pPr>
            <a:r>
              <a:rPr lang="en-US" sz="4000" dirty="0" smtClean="0"/>
              <a:t>Thank you!</a:t>
            </a:r>
          </a:p>
        </p:txBody>
      </p:sp>
      <p:sp>
        <p:nvSpPr>
          <p:cNvPr id="4" name="Slide Number Placeholder 3"/>
          <p:cNvSpPr>
            <a:spLocks noGrp="1"/>
          </p:cNvSpPr>
          <p:nvPr>
            <p:ph type="sldNum" sz="quarter" idx="12"/>
          </p:nvPr>
        </p:nvSpPr>
        <p:spPr/>
        <p:txBody>
          <a:bodyPr/>
          <a:lstStyle/>
          <a:p>
            <a:fld id="{7B3B140A-607F-4589-97B7-822BB6A65DAB}" type="slidenum">
              <a:rPr lang="en-US" smtClean="0">
                <a:solidFill>
                  <a:srgbClr val="0D1969">
                    <a:tint val="75000"/>
                  </a:srgbClr>
                </a:solidFill>
              </a:rPr>
              <a:pPr/>
              <a:t>21</a:t>
            </a:fld>
            <a:endParaRPr lang="en-US">
              <a:solidFill>
                <a:srgbClr val="0D1969">
                  <a:tint val="75000"/>
                </a:srgbClr>
              </a:solidFill>
            </a:endParaRPr>
          </a:p>
        </p:txBody>
      </p:sp>
      <p:pic>
        <p:nvPicPr>
          <p:cNvPr id="5" name="Picture 4" descr="Educator Effectiveness logo: lightbulb only"/>
          <p:cNvPicPr>
            <a:picLocks noChangeAspect="1"/>
          </p:cNvPicPr>
          <p:nvPr/>
        </p:nvPicPr>
        <p:blipFill>
          <a:blip r:embed="rId3" cstate="print"/>
          <a:stretch>
            <a:fillRect/>
          </a:stretch>
        </p:blipFill>
        <p:spPr>
          <a:xfrm>
            <a:off x="8281481" y="0"/>
            <a:ext cx="862519" cy="1447800"/>
          </a:xfrm>
          <a:prstGeom prst="rect">
            <a:avLst/>
          </a:prstGeom>
        </p:spPr>
      </p:pic>
    </p:spTree>
    <p:extLst>
      <p:ext uri="{BB962C8B-B14F-4D97-AF65-F5344CB8AC3E}">
        <p14:creationId xmlns:p14="http://schemas.microsoft.com/office/powerpoint/2010/main" val="1134245466"/>
      </p:ext>
    </p:extLst>
  </p:cSld>
  <p:clrMapOvr>
    <a:masterClrMapping/>
  </p:clrMapOvr>
  <p:timing>
    <p:tnLst>
      <p:par>
        <p:cTn id="1" dur="indefinite" restart="never" nodeType="tmRoot"/>
      </p:par>
    </p:tnLst>
  </p:timing>
</p:sld>
</file>

<file path=ppt/theme/theme1.xml><?xml version="1.0" encoding="utf-8"?>
<a:theme xmlns:a="http://schemas.openxmlformats.org/drawingml/2006/main" name="2007_ESE_Template">
  <a:themeElements>
    <a:clrScheme name="ESE">
      <a:dk1>
        <a:srgbClr val="0D1969"/>
      </a:dk1>
      <a:lt1>
        <a:sysClr val="window" lastClr="FFFFFF"/>
      </a:lt1>
      <a:dk2>
        <a:srgbClr val="0D1969"/>
      </a:dk2>
      <a:lt2>
        <a:srgbClr val="EEECE1"/>
      </a:lt2>
      <a:accent1>
        <a:srgbClr val="E86B01"/>
      </a:accent1>
      <a:accent2>
        <a:srgbClr val="0D1969"/>
      </a:accent2>
      <a:accent3>
        <a:srgbClr val="FBC40E"/>
      </a:accent3>
      <a:accent4>
        <a:srgbClr val="006600"/>
      </a:accent4>
      <a:accent5>
        <a:srgbClr val="C00000"/>
      </a:accent5>
      <a:accent6>
        <a:srgbClr val="800080"/>
      </a:accent6>
      <a:hlink>
        <a:srgbClr val="0000FF"/>
      </a:hlink>
      <a:folHlink>
        <a:srgbClr val="7F7F7F"/>
      </a:folHlink>
    </a:clrScheme>
    <a:fontScheme name="ESE">
      <a:majorFont>
        <a:latin typeface="Georgi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solidFill>
          <a:schemeClr val="tx1">
            <a:lumMod val="40000"/>
            <a:lumOff val="60000"/>
          </a:schemeClr>
        </a:solidFill>
        <a:ln w="25400" cap="flat" cmpd="sng" algn="ctr">
          <a:solidFill>
            <a:schemeClr val="accent1">
              <a:shade val="50000"/>
            </a:schemeClr>
          </a:solidFill>
          <a:prstDash val="solid"/>
          <a:miter lim="800000"/>
          <a:headEnd/>
          <a:tailEnd/>
        </a:ln>
      </a:spPr>
      <a:bodyPr vert="horz" wrap="square" lIns="91440" tIns="45720" rIns="91440" bIns="45720" numCol="1" rtlCol="0" anchor="ctr" anchorCtr="0" compatLnSpc="1">
        <a:prstTxWarp prst="textNoShape">
          <a:avLst/>
        </a:prstTxWarp>
      </a:bodyPr>
      <a:lstStyle>
        <a:defPPr marL="342900" marR="0" indent="-342900" algn="ctr" defTabSz="914400" rtl="0" eaLnBrk="0" fontAlgn="base" latinLnBrk="0" hangingPunct="0">
          <a:lnSpc>
            <a:spcPct val="100000"/>
          </a:lnSpc>
          <a:spcBef>
            <a:spcPct val="20000"/>
          </a:spcBef>
          <a:spcAft>
            <a:spcPct val="0"/>
          </a:spcAft>
          <a:buClr>
            <a:schemeClr val="accent1"/>
          </a:buClr>
          <a:buSzTx/>
          <a:buFont typeface="Wingdings 2" pitchFamily="18" charset="2"/>
          <a:buNone/>
          <a:tabLst/>
          <a:defRPr kumimoji="0" sz="2400" b="1" i="0" u="none" strike="noStrike" kern="1200" cap="none" spc="0" normalizeH="0" baseline="0" noProof="0" dirty="0" smtClean="0">
            <a:ln>
              <a:noFill/>
            </a:ln>
            <a:solidFill>
              <a:schemeClr val="lt1"/>
            </a:solidFill>
            <a:effectLst/>
            <a:uLnTx/>
            <a:uFillTx/>
            <a:latin typeface="+mn-lt"/>
            <a:ea typeface="+mn-ea"/>
            <a:cs typeface="+mn-cs"/>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theme>
</file>

<file path=ppt/theme/theme2.xml><?xml version="1.0" encoding="utf-8"?>
<a:theme xmlns:a="http://schemas.openxmlformats.org/drawingml/2006/main" name="ESE 2007 Theme">
  <a:themeElements>
    <a:clrScheme name="ESE">
      <a:dk1>
        <a:srgbClr val="0D1969"/>
      </a:dk1>
      <a:lt1>
        <a:sysClr val="window" lastClr="FFFFFF"/>
      </a:lt1>
      <a:dk2>
        <a:srgbClr val="0D1969"/>
      </a:dk2>
      <a:lt2>
        <a:srgbClr val="EEECE1"/>
      </a:lt2>
      <a:accent1>
        <a:srgbClr val="E86B01"/>
      </a:accent1>
      <a:accent2>
        <a:srgbClr val="0D1969"/>
      </a:accent2>
      <a:accent3>
        <a:srgbClr val="FBC40E"/>
      </a:accent3>
      <a:accent4>
        <a:srgbClr val="006600"/>
      </a:accent4>
      <a:accent5>
        <a:srgbClr val="C00000"/>
      </a:accent5>
      <a:accent6>
        <a:srgbClr val="800080"/>
      </a:accent6>
      <a:hlink>
        <a:srgbClr val="0000FF"/>
      </a:hlink>
      <a:folHlink>
        <a:srgbClr val="7F7F7F"/>
      </a:folHlink>
    </a:clrScheme>
    <a:fontScheme name="ESE">
      <a:majorFont>
        <a:latin typeface="Georgi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2007_ESE_Template</Template>
  <TotalTime>8525</TotalTime>
  <Words>1532</Words>
  <Application>Microsoft Office PowerPoint</Application>
  <PresentationFormat>On-screen Show (4:3)</PresentationFormat>
  <Paragraphs>311</Paragraphs>
  <Slides>21</Slides>
  <Notes>21</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2007_ESE_Template</vt:lpstr>
      <vt:lpstr>ESE 2007 Theme</vt:lpstr>
      <vt:lpstr>Overview: The Massachusetts Framework for Educator Evaluation</vt:lpstr>
      <vt:lpstr>DARTMOUTH PUBLIC SCHOOLS </vt:lpstr>
      <vt:lpstr>Intended Outcomes</vt:lpstr>
      <vt:lpstr>Today’s focus is…</vt:lpstr>
      <vt:lpstr> Everyone earns an overall rating.  </vt:lpstr>
      <vt:lpstr>PowerPoint Presentation</vt:lpstr>
      <vt:lpstr>PowerPoint Presentation</vt:lpstr>
      <vt:lpstr>PowerPoint Presentation</vt:lpstr>
      <vt:lpstr>Self-Assessment Components</vt:lpstr>
      <vt:lpstr>Sources of Data</vt:lpstr>
      <vt:lpstr>Let’s begin…</vt:lpstr>
      <vt:lpstr>Materials</vt:lpstr>
      <vt:lpstr>The Power of Concentrated Action</vt:lpstr>
      <vt:lpstr>What makes a goal S.M.A.R.T.?</vt:lpstr>
      <vt:lpstr>Breaking down S.M.A.R.T…</vt:lpstr>
      <vt:lpstr>Two Types of Goals</vt:lpstr>
      <vt:lpstr>PowerPoint Presentation</vt:lpstr>
      <vt:lpstr>PowerPoint Presentation</vt:lpstr>
      <vt:lpstr>PowerPoint Presentation</vt:lpstr>
      <vt:lpstr>PowerPoint Presentation</vt:lpstr>
      <vt:lpstr>PowerPoint Presentation</vt:lpstr>
    </vt:vector>
  </TitlesOfParts>
  <Company>ESE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Massachusetts 1 Hour Overview Presentation: The Massachusetts Framework for Educator Evaluation</dc:title>
  <dc:creator>ESE</dc:creator>
  <cp:lastModifiedBy>Michelle Roy</cp:lastModifiedBy>
  <cp:revision>730</cp:revision>
  <cp:lastPrinted>2014-09-16T16:57:02Z</cp:lastPrinted>
  <dcterms:created xsi:type="dcterms:W3CDTF">2012-01-16T17:34:37Z</dcterms:created>
  <dcterms:modified xsi:type="dcterms:W3CDTF">2017-09-08T19:05:47Z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Sep 21 2012</vt:lpwstr>
  </property>
</Properties>
</file>