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sldIdLst>
    <p:sldId id="256" r:id="rId2"/>
    <p:sldId id="257" r:id="rId3"/>
    <p:sldId id="262" r:id="rId4"/>
    <p:sldId id="263" r:id="rId5"/>
    <p:sldId id="258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1"/>
    <p:restoredTop sz="94694"/>
  </p:normalViewPr>
  <p:slideViewPr>
    <p:cSldViewPr snapToGrid="0" snapToObjects="1">
      <p:cViewPr varScale="1">
        <p:scale>
          <a:sx n="109" d="100"/>
          <a:sy n="109" d="100"/>
        </p:scale>
        <p:origin x="6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8-17T15:36:06.6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2525 240 24575,'-12'0'0,"-2"-8"0,1 6 0,-4-11 0,-3 3 0,0 0 0,-4-9 0,0 8 0,4-6 0,-4 6 0,6-3 0,-1 1 0,1 3 0,4 0 0,-4 2 0,8 7 0,-7-8 0,7 8 0,-7-7 0,3 7 0,-5-7 0,5 7 0,-9-4 0,7 5 0,-8-4 0,0 3 0,-1-3 0,0 0 0,-5 3 0,5-8 0,-14 3 0,7 1 0,-7-5 0,2 9 0,-1-3 0,-7 4 0,1 0 0,-8 0 0,-1 0 0,-7 0 0,0 0 0,0 0 0,-8 0 0,14 0 0,-12 0 0,19 0 0,-4 5 0,7-4 0,6 8 0,1-8 0,6 4 0,1-5 0,-1 4 0,0-2 0,1 2 0,-7 1 0,-1 1 0,-6 5 0,-1 0 0,-6 0 0,5 1 0,-6-1 0,8 0 0,5 0 0,3-1 0,10 0 0,-3 0 0,14-1 0,-8 1 0,9-1 0,-1-4 0,2 3 0,5-4 0,-5 5 0,3-1 0,-3 6 0,0 0 0,2 10 0,-7-4 0,7 3 0,-7 1 0,7 2 0,-12 7 0,11-2 0,-10-3 0,11-4 0,-2-5 0,3-1 0,1-4 0,0 4 0,4-4 0,-3 4 0,2 1 0,1 5 0,1-5 0,0 5 0,3 0 0,-3-4 0,4 9 0,0-9 0,0 4 0,0-5 0,0 4 0,0-3 0,0 4 0,0-5 0,0-1 0,4 1 0,1-1 0,4 1 0,5-1 0,-4 1 0,7-5 0,-2 4 0,17 5 0,-10-2 0,10 7 0,-8-9 0,-4-4 0,9 4 0,-9-4 0,9 5 0,-4-1 0,6 2 0,-1-1 0,1 0 0,5-4 0,2 4 0,1-8 0,4 9 0,-5-9 0,6 4 0,0-5 0,0 0 0,-6 4 0,5-3 0,-5 3 0,6-4 0,-5 0 0,3 5 0,-9-5 0,9 5 0,10-1 0,-10-7 0,8 6 0,-19-13 0,5 3 0,-4-4 0,5 0 0,0 0 0,-5 0 0,4 0 0,1 0 0,1 0 0,0 0 0,5 0 0,-12 0 0,12-5 0,-11 0 0,5-2 0,-7 3 0,1-1 0,6 4 0,-5-3 0,4 4 0,-5 0 0,-1 0 0,1-5 0,8 4 0,-7-4 0,2 1 0,-5 3 0,-9-7 0,9 7 0,-4-8 0,0 4 0,5-10 0,-11 4 0,11-3 0,-11 4 0,11-5 0,-10 5 0,3-5 0,-4 6 0,5-1 0,-9 1 0,8-5 0,-9 4 0,4-3 0,-4 4 0,4-5 0,-9 5 0,9-9 0,-9 9 0,9-9 0,-9 8 0,9-7 0,-9 7 0,4-7 0,0 7 0,-2-8 0,2 8 0,-4-8 0,0 9 0,3-8 0,-2 3 0,2 0 0,-3-3 0,0 7 0,0-7 0,0 3 0,-4-1 0,3-2 0,-3 7 0,4-3 0,-5 0 0,4 4 0,-7-4 0,2 4 0,1 1 0,-3-1 0,3 1 0,-4-1 0,0 1 0,0-1 0,0-4 0,0 3 0,0-7 0,0 7 0,0-3 0,0 0 0,0 3 0,0-6 0,0 6 0,0-2 0,0-1 0,0 3 0,0-3 0,0 5 0,0-5 0,0 3 0,0-3 0,-4 5 0,3-5 0,-7 3 0,3-7 0,-3 7 0,-2-8 0,2 9 0,-1-4 0,0 0 0,0 3 0,0-8 0,0 9 0,0-4 0,1 4 0,-1-4 0,0 3 0,1-3 0,3 5 0,-6-4 0,9 2 0,-10-2 0,8 7 0,-1-2 0,-3 2 0,4-3 0,-1-1 0,-3 1 0,4-1 0,-5 1 0,1-1 0,3 1 0,-2 3 0,6-2 0,-7 2 0,4-3 0,-5 3 0,4-3 0,-2 7 0,6-6 0,-7 2 0,4-3 0,-5-1 0,1 5 0,4-3 0,-4 6 0,3-7 0,-3 3 0,-1 1 0,1-4 0,-1 7 0,1-6 0,-1 2 0,1 0 0,3-2 0,-2 2 0,2 0 0,-4-2 0,1 2 0,0 0 0,0-2 0,-1 6 0,5-6 0,-3 6 0,2-6 0,-3 6 0,3-6 0,-2 2 0,2 0 0,-3-3 0,-1 8 0,4-8 0,-2 3 0,2 1 0,-3-4 0,-1 3 0,1-3 0,-1 0 0,1 3 0,0 1 0,3 1 0,-2 2 0,2-3 0,-3 4 0,3-4 0,-2 3 0,2-3 0,-3 4 0,-1-3 0,1-2 0,0 0 0,0-2 0,-1 6 0,4-7 0,-7 8 0,7-4 0,-9 0 0,6 3 0,0-7 0,0 7 0,-1-2 0,1 3 0,1 0 0,-1 0 0,0 0 0,4 3 0,0 2 0,4-1 0,0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8-17T15:41:11.9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3933 360 24575,'-8'-6'0,"1"2"0,-12-1 0,-12-2 0,-9-6 0,-21-6 0,-7-2 0,15 8 0,-2 0 0,-27-9 0,-2 1 0,27 6 0,1 1 0,-12 2 0,-2 0 0,-2-4 0,-1 0 0,5 4 0,-1 0-476,-13 0 0,6 0 476,-6-3 0,-16 6 0,-3 0 0,47 1 0,2 1 0,-31 1 0,1 2 0,25 0 0,5 0 0,-37-3 0,36 6 0,0 0 0,1-3 0,0 0 0,-41 4-258,8 0 258,2 0 0,10 0 0,0 0 0,-1 0 0,10 0 0,12 0 0,0 0 0,-21 0 0,16 0 0,0 0 0,-19 0 0,-5 0 0,8 0 0,8 6 0,-6 2 0,15 6 939,0 0-939,12-2 271,7 1-271,6-1 0,2-1 0,11-4 0,3 2 0,4-3 0,1 4 0,-1 0 0,1 0 0,0 1 0,-1-1 0,1 0 0,0 0 0,-1 0 0,0 6 0,-5 1 0,4 6 0,-5-1 0,1 1 0,3 0 0,-3-1 0,4 1 0,6 0 0,-4-1 0,3 1 0,-4-6 0,0 4 0,5-4 0,-4 6 0,9-1 0,-4-5 0,5 11 0,-5-10 0,3 11 0,-3-6 0,5 6 0,0-5 0,0 11 0,0-4 0,0 6 0,0-6 0,0 20 0,0-16 0,6 19 0,0-23 0,6 4 0,0-4 0,1 6 0,3-6 0,4 4 0,10-2 0,4 6 0,7 1 0,-1 1 0,1-1 0,-1 1 0,9 1 0,-7-1 0,15 2 0,-7 0 0,15 1 0,-6-8 0,3-2 0,1-6 0,2-6 0,-1 5 0,7-11 0,-6 4 0,8-6 0,0 1 0,0-7 0,24 4 0,-18-4 0,18 0 0,-24-2 0,0 1 0,-1-6 0,1 6 0,9 0 0,-6-5 0,6 11 0,0-11 0,-6 11 0,5-12 0,-8 12 0,-8-11 0,-3 4 0,-7-6 0,-1 0 0,0 0 0,-8 0 0,6 0 0,-13 0 0,14 0 0,-14 0 0,13 0 0,-6-6 0,17-8 0,2-2 0,-1-5 0,7 6 0,-6-5 0,8 3 0,-24 1 0,-1-1 0,22-6 0,16-10 0,-40 12 0,6 2 0,-19 7 0,3 0 0,-13 0 0,-1 1 0,-5 0 0,-1 4 0,-6 3 0,0-1 0,0 0 0,0-5 0,0-5 0,-4 3 0,3-4 0,-3 0 0,5-1 0,1-6 0,-2 6 0,2-4 0,-2 4 0,1-1 0,0-3 0,0 9 0,0-9 0,-1 4 0,1-1 0,0-3 0,0 4 0,1-12 0,-1 4 0,2-10 0,-1-4 0,1 0 0,0-13 0,0 12 0,-1-5 0,1 8 0,-6 0 0,-2 6 0,-5-5 0,0 12 0,0-12 0,0 12 0,0-12 0,-10 12 0,-3-5 0,-5-1 0,-4 6 0,4-5 0,-4 6 0,-1 0 0,0 1 0,0-1 0,-6-1 0,5 1 0,-6 0 0,1 4 0,5-2 0,-5 3 0,6-5 0,-6 5 0,10-4 0,-9 9 0,11-3 0,-6-1 0,0 4 0,6-3 0,-5 5 0,11 1 0,-11 3 0,11-2 0,-5 8 0,5-8 0,-5 8 0,5-9 0,-5 5 0,6-1 0,-6 1 0,4 1 0,-4 3 0,6-4 0,0 5 0,0 0 0,4 0 0,2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8-17T15:37:06.4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2844 315 24575,'-8'-5'0,"2"0"0,-8 5 0,-2 0 0,-8-11 0,5 9 0,-15-21 0,15 16 0,-17-6 0,17-2 0,-15 7 0,8-9 0,-11-1 0,0 4 0,-1-4 0,1 0 0,0 4 0,-8-4 0,-2 5 0,-7-1 0,0 0 0,0 1 0,0 5 0,0-4 0,0 11 0,-1-12 0,9 12 0,-7-11 0,6 10 0,-7-4 0,0 6 0,0 0 0,0 0 0,0 0 0,-1 0 0,2 0 0,6 0 0,-5 0 0,13 0 0,-13 0 0,12 0 0,-4 0 0,7 0 0,6 0 0,-5 0 0,5 0 0,-6 0 0,-8 0 0,6 0 0,-5 0 0,-1 0 0,6 0 0,-12 0 0,4 6 0,0 1 0,-5 6 0,13-6 0,-6 5 0,8-5 0,6 0 0,2 3 0,6-9 0,6 9 0,1-9 0,5 8 0,1-8 0,0 8 0,-1-8 0,1 8 0,0-8 0,-1 9 0,-5-4 0,5 4 0,-5 1 0,5-1 0,-5-4 0,5 3 0,-5-4 0,6 5 0,-1-4 0,6 3 0,-4-3 0,3 4 0,-4 0 0,4 0 0,-3-1 0,8 2 0,-3-2 0,-1 2 0,4-1 0,-3 0 0,-1 0 0,4 1 0,-4-1 0,5 0 0,-4 0 0,2 6 0,-2-5 0,4 11 0,0-11 0,0 11 0,-5-5 0,4 0 0,-5 4 0,6-9 0,-5 9 0,4-10 0,-4 11 0,0-11 0,4 5 0,-3 0 0,4-5 0,-5 5 0,4-6 0,-4 0 0,5 0 0,0 1 0,0-1 0,0 0 0,0 0 0,0 1 0,0-1 0,0 0 0,0 0 0,0 0 0,0 1 0,0-1 0,0 0 0,0 0 0,0 0 0,0 0 0,0 1 0,0-1 0,0 0 0,0 0 0,0 1 0,0 4 0,0-3 0,0 9 0,0-4 0,0 10 0,0-3 0,0-2 0,0-1 0,0-4 0,0 0 0,0 5 0,0-11 0,5 10 0,1-9 0,0 4 0,4-1 0,-5-3 0,7 9 0,-7-9 0,5 3 0,-4 1 0,4-4 0,1 3 0,0 1 0,5-4 0,-4 4 0,9 0 0,-4-4 0,6 10 0,-1-10 0,1 4 0,-1 1 0,11 0 0,-8 1 0,8-2 0,-11-5 0,1 1 0,-1-1 0,1 0 0,-6 0 0,4 0 0,-4 0 0,6-5 0,-1 4 0,1-8 0,-1 8 0,7-9 0,-4 9 0,10-9 0,-4 10 0,6-10 0,0 10 0,0-9 0,-6 3 0,5 1 0,-6-5 0,8 10 0,-8-10 0,-1 5 0,0-1 0,-4-3 0,10 3 0,6 0 0,-1-3 0,1 3 0,-6-5 0,-4 0 0,6 0 0,0 5 0,0-4 0,0 5 0,8-6 0,-6 0 0,5 0 0,-7 0 0,8 0 0,-6 0 0,5 0 0,-7 0 0,-6 0 0,4 0 0,-4 0 0,6-6 0,-7 0 0,6-1 0,-12-3 0,11 3 0,-10-5 0,10 6 0,-11-4 0,6 3 0,-8 1 0,1-4 0,-1 3 0,5-4 0,-8 0 0,1 1 0,-4 4 0,-5-3 0,5 3 0,-6 0 0,0-3 0,6 3 0,-4-4 0,3-1 0,1 0 0,-4 0 0,9 0 0,-10 1 0,5 3 0,-6-2 0,1 3 0,-1-4 0,0 4 0,0-3 0,1 3 0,-1 0 0,0-3 0,0 3 0,0-4 0,1 0 0,-1-1 0,0 1 0,0 0 0,5-11 0,-3 8 0,-2-13 0,-1 15 0,-2-11 0,3 11 0,1-11 0,-5 5 0,3 0 0,-7-5 0,7 5 0,-8 0 0,4-4 0,-5 3 0,5-4 0,-3-1 0,3 0 0,-5 6 0,0-4 0,0 3 0,0-4 0,0-1 0,0 6 0,0-5 0,0 10 0,0-3 0,0 0 0,0-2 0,0-4 0,0 4 0,0 2 0,0 4 0,0 1 0,0 0 0,0-6 0,0 4 0,0-4 0,0 0 0,0 5 0,0-11 0,0 11 0,0-5 0,0 0 0,0 4 0,0-4 0,0 0 0,0 5 0,0-5 0,0 6 0,0-1 0,0 1 0,0-1 0,0 1 0,0 0 0,0-1 0,0 1 0,0 0 0,-5 0 0,4-1 0,-8 1 0,3 4 0,1-3 0,-5 3 0,9-4 0,-8 4 0,3-3 0,-4 4 0,0-1 0,-3 2 0,2 4 0,-2 0 0,3 0 0,5-5 0,-3 0 0,2-1 0,1-3 0,-4 8 0,8-8 0,-9 8 0,9-8 0,-8 8 0,3-8 0,-4 8 0,5-8 0,-4 8 0,8-8 0,-3 8 0,4-3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8-17T15:37:20.2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8-17T15:37:57.7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9594 696 24575,'-16'-6'0,"1"1"0,5 5 0,0 0 0,-1 0 0,-5 0 0,-1 0 0,-6 0 0,0 0 0,-6 0 0,5 0 0,-19 0 0,10 0 0,-19 0 0,5 0 0,-7 0 0,-9-6 0,-2-9 0,-8-1 0,21-3 0,-1-1 0,-37 0 0,40 5 0,1-1 0,-41-7 0,13-1-609,-17 0 609,-1 1 0,10 1 0,-7 5 0,17-4 0,-18 5 0,18-6 0,-8 6 0,10-6-89,0 8 89,0-1 0,0-6 0,-20-4 0,23 2-279,9 10 0,0 2 279,-3-3 0,9 2 0,-2 0 0,-19-5 0,-9-11 0,-7 10 0,7-3 0,-10 5 0,37 7 0,0 1 0,8 0 0,0 0 0,-13-1 0,-1 1 0,10 3 0,0 1 0,-10 0 0,-1 0 0,5 4 0,-1 0-599,-9 0 1,-1 0 598,5 0 0,0 0 0,-6 0 0,0 0 0,0 0 0,0 0 0,0 0 0,0 0 0,0 0 0,0 0 0,1 0 0,0 0 0,-1 0 0,1 0 0,0 0 0,0 0 0,-1 0 0,0 0-539,-6 0 1,0 0 538,-2 0 0,0 0 0,-5 0 0,-2 0 0,-4 0 0,-1 0-978,5 0 0,-1 0 978,-3 4 0,-1 1 0,-3 0 0,5 1 0,25 2 0,-2 1 0,-4-2 0,-7 0 0,10 0-922,-27 8 922,27-8 0,-10 0 0,7 0 0,10 0 0,3 2 0,-22 4 0,2 0 62,27-4 1,1-1-63,-23 5 0,0 0 0,23-2 0,1 1 0,-20-3 0,-5 1 0,-12 9 0,4 1 0,-10-1 0,11-1 0,-1 2 0,30-4 0,4 2 0,1 2 0,-1 0 519,-9 1 0,2 1-519,-7 20 0,-21 5 0,13 7 0,0 7 0,2-1 0,10-2 0,-2 10 0,7-8 0,-8 17 0,15-10 0,-6 2 0,8 2 0,0-11 0,0 12 0,0-12 0,0 5 0,0-7 0,0 1 0,8-3 2065,1 0-2065,9-10 1667,6-2-1667,2-6 1082,11-1-1082,1 16 431,6-4-431,0 7 0,0-11 0,0-1 0,0-5 0,6 13 0,7-13 0,1 13 0,10-13 0,2 7 0,2-1 0,11 4 0,4 1 0,1-2 0,12-4 0,-5-2 0,7 2 0,-2-8 0,0-2 0,-2-7 0,-7-1 0,5 1 0,-5-1 0,7-5 0,0 4 0,-1-10 0,1 10 0,0-10 0,9 5 0,-7 0 0,15-4 0,13 5 0,-14-7 0,21-5 0,-17-3 0,-17-6 0,3 0 0,33 0 0,-36 0 0,0 0 0,26 0 0,-8 0-484,17 0 484,-16 0 0,15 0 0,-6 0 0,0 0 0,7-7 0,-7 5 0,9-12 0,1 12 0,-10-11 0,6 11 0,-15-11 0,15 11 0,-16-11 0,7 12 0,-10-12 0,10 4 0,-7 1 0,7-5 0,-25 8 0,1 1 0,34-4 0,-33 1 0,-1 1 0,24 5 0,-9-6 0,10 0 0,-8 5 0,7-11 0,-9 11 0,0-11 0,-9 12 0,7-13 0,-6 13 0,0-12 0,6 5 0,-6 0 484,-1-4-484,7 4 0,-14-6 0,13-1 0,-5-5 0,0-2 0,6-1 0,-7-4 0,9 5 0,1-8 0,-1 7 0,0-5 0,-9 6 0,8 0 0,-16-4 0,6 10 0,-8-9 0,-7 10 0,5-4 0,-13 6 0,6-5 0,-8 4 0,0-4 0,0 5 0,0 1 0,-6-5 0,4 3 0,-10-3 0,10 5 0,-11 1 0,5-1 0,-6-5 0,-1 5 0,1-5 0,-6 6 0,4 0 0,-9-5 0,4 4 0,-5-10 0,0 5 0,-5 0 0,-1-5 0,-5-1 0,0-2 0,0-10 0,0 4 0,0-6 0,0 6 0,0-13 0,0 12 0,0-13 0,0 8 0,0-1 0,0 1 0,0-17 0,-5 13 0,3-13 0,-3 23 0,5-4 0,0 4 0,0 0 0,0-5 0,0 12 0,0-12 0,-5 12 0,4-5 0,-4-1 0,5 6 0,-5-5 0,-2 0 0,0 4 0,-4-10 0,5 10 0,-7-11 0,1 6 0,-1-15 0,1 5 0,-1-4 0,0-1 0,0 6 0,6-6 0,-4 8 0,4 0 0,-5 6 0,-1-15 0,1 13 0,0-8 0,0 11 0,0 1 0,1 5 0,-1-6 0,0 8 0,1-1 0,-1 0 0,1 0 0,-1 1 0,-4 4 0,3-3 0,-3 8 0,0-3 0,4 6 0,-3-1 0,-1 0 0,4 0 0,-9 0 0,3 0 0,1 5 0,-4-4 0,3 8 0,-4-8 0,-18 9 0,14-4 0,-14 0 0,11 3 0,-2-3 0,-6 5 0,-1 0 0,1-5 0,0 3 0,-8-9 0,6 9 0,-6-4 0,8 1 0,0 3 0,-1-3 0,7 0 0,2 3 0,7-3 0,4 5 0,-3 0 0,10 0 0,-5 0 0,6 0 0,0 0 0,4 0 0,2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8/17/20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8020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8/17/20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5032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8/17/20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0823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8/17/20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1004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8/17/20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2221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8/17/20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7338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8/17/20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2631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8/17/20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9801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8/17/20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3825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8/17/20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467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8/17/20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878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8/17/20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66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62" r:id="rId7"/>
    <p:sldLayoutId id="2147483663" r:id="rId8"/>
    <p:sldLayoutId id="2147483664" r:id="rId9"/>
    <p:sldLayoutId id="2147483665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customXml" Target="../ink/ink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png"/><Relationship Id="rId5" Type="http://schemas.openxmlformats.org/officeDocument/2006/relationships/customXml" Target="../ink/ink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9.png"/><Relationship Id="rId5" Type="http://schemas.openxmlformats.org/officeDocument/2006/relationships/customXml" Target="../ink/ink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customXml" Target="../ink/ink5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1.png"/><Relationship Id="rId5" Type="http://schemas.openxmlformats.org/officeDocument/2006/relationships/customXml" Target="../ink/ink4.xml"/><Relationship Id="rId4" Type="http://schemas.openxmlformats.org/officeDocument/2006/relationships/image" Target="../media/image10.png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EE13C7-394F-41C8-8527-8996153800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44" r="1" b="1"/>
          <a:stretch/>
        </p:blipFill>
        <p:spPr>
          <a:xfrm>
            <a:off x="-2" y="10"/>
            <a:ext cx="1219200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bg1">
                  <a:alpha val="30000"/>
                </a:schemeClr>
              </a:gs>
              <a:gs pos="30000">
                <a:schemeClr val="bg1">
                  <a:alpha val="2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0F237C-EA28-4C43-8200-4E7F67FB3A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1863" y="1122363"/>
            <a:ext cx="8400098" cy="2807208"/>
          </a:xfrm>
        </p:spPr>
        <p:txBody>
          <a:bodyPr anchor="b">
            <a:normAutofit/>
          </a:bodyPr>
          <a:lstStyle/>
          <a:p>
            <a:r>
              <a:rPr lang="en-US" sz="5400" dirty="0"/>
              <a:t>How to change your </a:t>
            </a:r>
            <a:r>
              <a:rPr lang="en-US" sz="5400" dirty="0" err="1"/>
              <a:t>panthernet</a:t>
            </a:r>
            <a:r>
              <a:rPr lang="en-US" sz="5400" dirty="0"/>
              <a:t> id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CD62A1-02A3-D543-ACA7-0CC6DB239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9488" y="3968496"/>
            <a:ext cx="4542472" cy="1208141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/>
              <a:t>Craven Community College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Rocky </a:t>
            </a:r>
            <a:r>
              <a:rPr lang="en-US" dirty="0" err="1"/>
              <a:t>Patacsil</a:t>
            </a:r>
            <a:endParaRPr lang="en-US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D1BC228C-D3C0-494E-A2D5-948DD3390E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5712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16829"/>
    </mc:Choice>
    <mc:Fallback>
      <p:transition spd="slow" advTm="168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AF6B9157-BAAE-F44A-8E1D-5EBACC092A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089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3" name="Straight Connector 9">
            <a:extLst>
              <a:ext uri="{FF2B5EF4-FFF2-40B4-BE49-F238E27FC236}">
                <a16:creationId xmlns:a16="http://schemas.microsoft.com/office/drawing/2014/main" id="{7C9ADA25-078F-42AB-B92D-4535AA4442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1676400" y="-87137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4036079-12D3-504B-8786-A2D2B5546AAA}"/>
                  </a:ext>
                </a:extLst>
              </p14:cNvPr>
              <p14:cNvContentPartPr/>
              <p14:nvPr/>
            </p14:nvContentPartPr>
            <p14:xfrm>
              <a:off x="3736458" y="576166"/>
              <a:ext cx="1013760" cy="5526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4036079-12D3-504B-8786-A2D2B5546AA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27818" y="567526"/>
                <a:ext cx="1031400" cy="5702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53A9A9E-A4D6-404F-AF1A-9FFBFCA421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148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838"/>
    </mc:Choice>
    <mc:Fallback>
      <p:transition spd="slow" advTm="178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A442882D-41B8-5B43-BA6F-275F51AC21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004" r="-1" b="-1"/>
          <a:stretch/>
        </p:blipFill>
        <p:spPr>
          <a:xfrm>
            <a:off x="2212066" y="10"/>
            <a:ext cx="7950886" cy="6857990"/>
          </a:xfrm>
          <a:custGeom>
            <a:avLst/>
            <a:gdLst/>
            <a:ahLst/>
            <a:cxnLst/>
            <a:rect l="l" t="t" r="r" b="b"/>
            <a:pathLst>
              <a:path w="7950886" h="6858000">
                <a:moveTo>
                  <a:pt x="1964633" y="0"/>
                </a:moveTo>
                <a:lnTo>
                  <a:pt x="5986254" y="0"/>
                </a:lnTo>
                <a:lnTo>
                  <a:pt x="6036855" y="29095"/>
                </a:lnTo>
                <a:cubicBezTo>
                  <a:pt x="7184362" y="726337"/>
                  <a:pt x="7950886" y="1988153"/>
                  <a:pt x="7950886" y="3429000"/>
                </a:cubicBezTo>
                <a:cubicBezTo>
                  <a:pt x="7950886" y="4869847"/>
                  <a:pt x="7184362" y="6131663"/>
                  <a:pt x="6036855" y="6828905"/>
                </a:cubicBezTo>
                <a:lnTo>
                  <a:pt x="5986253" y="6858000"/>
                </a:lnTo>
                <a:lnTo>
                  <a:pt x="1964633" y="6858000"/>
                </a:lnTo>
                <a:lnTo>
                  <a:pt x="1914032" y="6828905"/>
                </a:lnTo>
                <a:cubicBezTo>
                  <a:pt x="766525" y="6131663"/>
                  <a:pt x="0" y="4869847"/>
                  <a:pt x="0" y="3429000"/>
                </a:cubicBezTo>
                <a:cubicBezTo>
                  <a:pt x="0" y="1988153"/>
                  <a:pt x="766525" y="726337"/>
                  <a:pt x="1914032" y="29095"/>
                </a:cubicBezTo>
                <a:close/>
              </a:path>
            </a:pathLst>
          </a:custGeom>
        </p:spPr>
      </p:pic>
      <p:sp>
        <p:nvSpPr>
          <p:cNvPr id="10" name="Graphic 10">
            <a:extLst>
              <a:ext uri="{FF2B5EF4-FFF2-40B4-BE49-F238E27FC236}">
                <a16:creationId xmlns:a16="http://schemas.microsoft.com/office/drawing/2014/main" id="{41E76188-5CDF-4279-90D1-82FF3E523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0896" y="644279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Graphic 9">
            <a:extLst>
              <a:ext uri="{FF2B5EF4-FFF2-40B4-BE49-F238E27FC236}">
                <a16:creationId xmlns:a16="http://schemas.microsoft.com/office/drawing/2014/main" id="{71511A72-95BD-471D-BEA0-874989E46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10308" y="166643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1">
            <a:extLst>
              <a:ext uri="{FF2B5EF4-FFF2-40B4-BE49-F238E27FC236}">
                <a16:creationId xmlns:a16="http://schemas.microsoft.com/office/drawing/2014/main" id="{5D61DBFA-1601-4D6C-AF8C-257D581BA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9465" y="5412094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F0CD361-61DD-B84A-95DF-9D723831D308}"/>
                  </a:ext>
                </a:extLst>
              </p14:cNvPr>
              <p14:cNvContentPartPr/>
              <p14:nvPr/>
            </p14:nvContentPartPr>
            <p14:xfrm>
              <a:off x="7041622" y="5210190"/>
              <a:ext cx="1516320" cy="7012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F0CD361-61DD-B84A-95DF-9D723831D3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032622" y="5201190"/>
                <a:ext cx="1533960" cy="71892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3964A281-1289-FD48-8288-0E9395F14C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080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970"/>
    </mc:Choice>
    <mc:Fallback>
      <p:transition spd="slow" advTm="179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B6C8D903-7E06-F940-8976-27432FC861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98" r="13643" b="1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7304590-C107-B446-A9E0-72B2506E41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65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870"/>
    </mc:Choice>
    <mc:Fallback>
      <p:transition spd="slow" advTm="278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C7B08374-B042-B24E-A968-BB15FF8706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33" r="1" b="1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9ADA25-078F-42AB-B92D-4535AA4442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1676400" y="-87137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0F6A6A5-0DEB-F44F-AE24-E91F95A35698}"/>
                  </a:ext>
                </a:extLst>
              </p14:cNvPr>
              <p14:cNvContentPartPr/>
              <p14:nvPr/>
            </p14:nvContentPartPr>
            <p14:xfrm>
              <a:off x="10174702" y="5297310"/>
              <a:ext cx="1024200" cy="594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0F6A6A5-0DEB-F44F-AE24-E91F95A3569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165702" y="5288310"/>
                <a:ext cx="1041840" cy="612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F4A09C0D-3585-DE43-BFD3-A84B9F4C30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857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15"/>
    </mc:Choice>
    <mc:Fallback>
      <p:transition spd="slow" advTm="150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5A9974F3-0645-F642-931E-D2865866E3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038" b="11570"/>
          <a:stretch/>
        </p:blipFill>
        <p:spPr>
          <a:xfrm>
            <a:off x="2120557" y="10"/>
            <a:ext cx="7950886" cy="6857990"/>
          </a:xfrm>
          <a:custGeom>
            <a:avLst/>
            <a:gdLst/>
            <a:ahLst/>
            <a:cxnLst/>
            <a:rect l="l" t="t" r="r" b="b"/>
            <a:pathLst>
              <a:path w="7950886" h="6858000">
                <a:moveTo>
                  <a:pt x="1964633" y="0"/>
                </a:moveTo>
                <a:lnTo>
                  <a:pt x="5986254" y="0"/>
                </a:lnTo>
                <a:lnTo>
                  <a:pt x="6036855" y="29095"/>
                </a:lnTo>
                <a:cubicBezTo>
                  <a:pt x="7184362" y="726337"/>
                  <a:pt x="7950886" y="1988153"/>
                  <a:pt x="7950886" y="3429000"/>
                </a:cubicBezTo>
                <a:cubicBezTo>
                  <a:pt x="7950886" y="4869847"/>
                  <a:pt x="7184362" y="6131663"/>
                  <a:pt x="6036855" y="6828905"/>
                </a:cubicBezTo>
                <a:lnTo>
                  <a:pt x="5986253" y="6858000"/>
                </a:lnTo>
                <a:lnTo>
                  <a:pt x="1964633" y="6858000"/>
                </a:lnTo>
                <a:lnTo>
                  <a:pt x="1914032" y="6828905"/>
                </a:lnTo>
                <a:cubicBezTo>
                  <a:pt x="766525" y="6131663"/>
                  <a:pt x="0" y="4869847"/>
                  <a:pt x="0" y="3429000"/>
                </a:cubicBezTo>
                <a:cubicBezTo>
                  <a:pt x="0" y="1988153"/>
                  <a:pt x="766525" y="726337"/>
                  <a:pt x="1914032" y="29095"/>
                </a:cubicBezTo>
                <a:close/>
              </a:path>
            </a:pathLst>
          </a:custGeom>
        </p:spPr>
      </p:pic>
      <p:sp>
        <p:nvSpPr>
          <p:cNvPr id="11" name="Graphic 10">
            <a:extLst>
              <a:ext uri="{FF2B5EF4-FFF2-40B4-BE49-F238E27FC236}">
                <a16:creationId xmlns:a16="http://schemas.microsoft.com/office/drawing/2014/main" id="{41E76188-5CDF-4279-90D1-82FF3E523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0896" y="644279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9">
            <a:extLst>
              <a:ext uri="{FF2B5EF4-FFF2-40B4-BE49-F238E27FC236}">
                <a16:creationId xmlns:a16="http://schemas.microsoft.com/office/drawing/2014/main" id="{71511A72-95BD-471D-BEA0-874989E46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10308" y="166643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Graphic 11">
            <a:extLst>
              <a:ext uri="{FF2B5EF4-FFF2-40B4-BE49-F238E27FC236}">
                <a16:creationId xmlns:a16="http://schemas.microsoft.com/office/drawing/2014/main" id="{5D61DBFA-1601-4D6C-AF8C-257D581BA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9465" y="5412094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FE6280B-2D5C-4B4B-A8FC-B0A6D07725D8}"/>
                  </a:ext>
                </a:extLst>
              </p14:cNvPr>
              <p14:cNvContentPartPr/>
              <p14:nvPr/>
            </p14:nvContentPartPr>
            <p14:xfrm>
              <a:off x="3275302" y="2345670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FE6280B-2D5C-4B4B-A8FC-B0A6D07725D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66302" y="233703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410AC7B-BD7E-4647-94D0-29BB13967669}"/>
                  </a:ext>
                </a:extLst>
              </p14:cNvPr>
              <p14:cNvContentPartPr/>
              <p14:nvPr/>
            </p14:nvContentPartPr>
            <p14:xfrm>
              <a:off x="4734022" y="5408550"/>
              <a:ext cx="3453840" cy="109440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410AC7B-BD7E-4647-94D0-29BB1396766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725022" y="5399910"/>
                <a:ext cx="3471480" cy="111204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B5330CBD-420F-944A-BBA8-E4B7EA7004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422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267"/>
    </mc:Choice>
    <mc:Fallback>
      <p:transition spd="slow" advTm="252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00C90A1E-D09B-F447-ABEC-19E9611DB2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58" r="6686" b="-1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9ADA25-078F-42AB-B92D-4535AA4442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1676400" y="-87137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7571F45-7202-2041-9490-FB421A184B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564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08"/>
    </mc:Choice>
    <mc:Fallback>
      <p:transition spd="slow" advTm="81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26158E0B-F606-1945-9F02-EA274FEC8D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964" r="2" b="12018"/>
          <a:stretch/>
        </p:blipFill>
        <p:spPr>
          <a:xfrm>
            <a:off x="2120557" y="10"/>
            <a:ext cx="7950886" cy="6857990"/>
          </a:xfrm>
          <a:custGeom>
            <a:avLst/>
            <a:gdLst/>
            <a:ahLst/>
            <a:cxnLst/>
            <a:rect l="l" t="t" r="r" b="b"/>
            <a:pathLst>
              <a:path w="7950886" h="6858000">
                <a:moveTo>
                  <a:pt x="1964633" y="0"/>
                </a:moveTo>
                <a:lnTo>
                  <a:pt x="5986254" y="0"/>
                </a:lnTo>
                <a:lnTo>
                  <a:pt x="6036855" y="29095"/>
                </a:lnTo>
                <a:cubicBezTo>
                  <a:pt x="7184362" y="726337"/>
                  <a:pt x="7950886" y="1988153"/>
                  <a:pt x="7950886" y="3429000"/>
                </a:cubicBezTo>
                <a:cubicBezTo>
                  <a:pt x="7950886" y="4869847"/>
                  <a:pt x="7184362" y="6131663"/>
                  <a:pt x="6036855" y="6828905"/>
                </a:cubicBezTo>
                <a:lnTo>
                  <a:pt x="5986253" y="6858000"/>
                </a:lnTo>
                <a:lnTo>
                  <a:pt x="1964633" y="6858000"/>
                </a:lnTo>
                <a:lnTo>
                  <a:pt x="1914032" y="6828905"/>
                </a:lnTo>
                <a:cubicBezTo>
                  <a:pt x="766525" y="6131663"/>
                  <a:pt x="0" y="4869847"/>
                  <a:pt x="0" y="3429000"/>
                </a:cubicBezTo>
                <a:cubicBezTo>
                  <a:pt x="0" y="1988153"/>
                  <a:pt x="766525" y="726337"/>
                  <a:pt x="1914032" y="29095"/>
                </a:cubicBezTo>
                <a:close/>
              </a:path>
            </a:pathLst>
          </a:custGeom>
        </p:spPr>
      </p:pic>
      <p:sp>
        <p:nvSpPr>
          <p:cNvPr id="10" name="Graphic 10">
            <a:extLst>
              <a:ext uri="{FF2B5EF4-FFF2-40B4-BE49-F238E27FC236}">
                <a16:creationId xmlns:a16="http://schemas.microsoft.com/office/drawing/2014/main" id="{41E76188-5CDF-4279-90D1-82FF3E523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0896" y="644279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Graphic 9">
            <a:extLst>
              <a:ext uri="{FF2B5EF4-FFF2-40B4-BE49-F238E27FC236}">
                <a16:creationId xmlns:a16="http://schemas.microsoft.com/office/drawing/2014/main" id="{71511A72-95BD-471D-BEA0-874989E46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10308" y="166643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1">
            <a:extLst>
              <a:ext uri="{FF2B5EF4-FFF2-40B4-BE49-F238E27FC236}">
                <a16:creationId xmlns:a16="http://schemas.microsoft.com/office/drawing/2014/main" id="{5D61DBFA-1601-4D6C-AF8C-257D581BA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9465" y="5412094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FAA7E1E-7169-B446-B637-3F2363F134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268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324"/>
    </mc:Choice>
    <mc:Fallback>
      <p:transition spd="slow" advTm="373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GradientVTI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</Words>
  <Application>Microsoft Macintosh PowerPoint</Application>
  <PresentationFormat>Widescreen</PresentationFormat>
  <Paragraphs>4</Paragraphs>
  <Slides>8</Slides>
  <Notes>0</Notes>
  <HiddenSlides>0</HiddenSlides>
  <MMClips>8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Univers</vt:lpstr>
      <vt:lpstr>GradientVTI</vt:lpstr>
      <vt:lpstr>How to change your panthernet id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change your panthernet id</dc:title>
  <dc:creator>Rocky Patacsil</dc:creator>
  <cp:lastModifiedBy>Rocky Patacsil</cp:lastModifiedBy>
  <cp:revision>3</cp:revision>
  <dcterms:created xsi:type="dcterms:W3CDTF">2020-08-17T15:42:29Z</dcterms:created>
  <dcterms:modified xsi:type="dcterms:W3CDTF">2020-08-17T15:46:10Z</dcterms:modified>
</cp:coreProperties>
</file>