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Lst>
  <p:sldSz cy="5143500" cx="9144000"/>
  <p:notesSz cx="6858000" cy="9144000"/>
  <p:embeddedFontLst>
    <p:embeddedFont>
      <p:font typeface="Nixie One"/>
      <p:regular r:id="rId14"/>
    </p:embeddedFont>
    <p:embeddedFont>
      <p:font typeface="Covered By Your Grace"/>
      <p:regular r:id="rId15"/>
    </p:embeddedFont>
    <p:embeddedFont>
      <p:font typeface="Source Code Pro"/>
      <p:regular r:id="rId16"/>
      <p:bold r:id="rId17"/>
      <p:italic r:id="rId18"/>
      <p:boldItalic r:id="rId19"/>
    </p:embeddedFont>
    <p:embeddedFont>
      <p:font typeface="Varela Round"/>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VarelaRound-regular.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font" Target="fonts/CoveredByYourGrace-regular.fntdata"/><Relationship Id="rId14" Type="http://schemas.openxmlformats.org/officeDocument/2006/relationships/font" Target="fonts/NixieOne-regular.fntdata"/><Relationship Id="rId17" Type="http://schemas.openxmlformats.org/officeDocument/2006/relationships/font" Target="fonts/SourceCodePro-bold.fntdata"/><Relationship Id="rId16" Type="http://schemas.openxmlformats.org/officeDocument/2006/relationships/font" Target="fonts/SourceCodePro-regular.fntdata"/><Relationship Id="rId5" Type="http://schemas.openxmlformats.org/officeDocument/2006/relationships/slideMaster" Target="slideMasters/slideMaster2.xml"/><Relationship Id="rId19" Type="http://schemas.openxmlformats.org/officeDocument/2006/relationships/font" Target="fonts/SourceCodePro-boldItalic.fntdata"/><Relationship Id="rId6" Type="http://schemas.openxmlformats.org/officeDocument/2006/relationships/notesMaster" Target="notesMasters/notesMaster1.xml"/><Relationship Id="rId18" Type="http://schemas.openxmlformats.org/officeDocument/2006/relationships/font" Target="fonts/SourceCodePro-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8fb1daf1bc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8fb1daf1b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6eaed3f27038fda4_1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6eaed3f27038fda4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8fb1daf1bc_0_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8fb1daf1b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8fb1daf1bc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8fb1daf1b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8fb1daf1bc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8fb1daf1bc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8fb1daf1bc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8fb1daf1bc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8fb1daf1bc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8fb1daf1b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53" name="Shape 53"/>
        <p:cNvGrpSpPr/>
        <p:nvPr/>
      </p:nvGrpSpPr>
      <p:grpSpPr>
        <a:xfrm>
          <a:off x="0" y="0"/>
          <a:ext cx="0" cy="0"/>
          <a:chOff x="0" y="0"/>
          <a:chExt cx="0" cy="0"/>
        </a:xfrm>
      </p:grpSpPr>
      <p:sp>
        <p:nvSpPr>
          <p:cNvPr id="54" name="Google Shape;54;p14"/>
          <p:cNvSpPr/>
          <p:nvPr/>
        </p:nvSpPr>
        <p:spPr>
          <a:xfrm>
            <a:off x="7209425" y="502200"/>
            <a:ext cx="206100" cy="2061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4"/>
          <p:cNvSpPr/>
          <p:nvPr/>
        </p:nvSpPr>
        <p:spPr>
          <a:xfrm>
            <a:off x="1197475" y="-802775"/>
            <a:ext cx="6749100" cy="6749100"/>
          </a:xfrm>
          <a:prstGeom prst="ellipse">
            <a:avLst/>
          </a:prstGeom>
          <a:noFill/>
          <a:ln cap="flat" cmpd="sng" w="9525">
            <a:solidFill>
              <a:srgbClr val="A1BECC"/>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ctrTitle"/>
          </p:nvPr>
        </p:nvSpPr>
        <p:spPr>
          <a:xfrm>
            <a:off x="2255425" y="1991825"/>
            <a:ext cx="4633200" cy="1159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57" name="Google Shape;57;p14"/>
          <p:cNvSpPr/>
          <p:nvPr/>
        </p:nvSpPr>
        <p:spPr>
          <a:xfrm>
            <a:off x="267550" y="-886750"/>
            <a:ext cx="2347200" cy="2347200"/>
          </a:xfrm>
          <a:prstGeom prst="donut">
            <a:avLst>
              <a:gd fmla="val 29778" name="adj"/>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a:off x="8348875" y="2882375"/>
            <a:ext cx="978600" cy="978600"/>
          </a:xfrm>
          <a:prstGeom prst="ellipse">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a:off x="2255425" y="541800"/>
            <a:ext cx="657600" cy="657600"/>
          </a:xfrm>
          <a:prstGeom prst="ellipse">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a:off x="6752750" y="3465100"/>
            <a:ext cx="2284200" cy="2284200"/>
          </a:xfrm>
          <a:prstGeom prst="donut">
            <a:avLst>
              <a:gd fmla="val 11909" name="adj"/>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a:off x="137775" y="3193200"/>
            <a:ext cx="657600" cy="6576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376550" y="4217275"/>
            <a:ext cx="1207800" cy="1207800"/>
          </a:xfrm>
          <a:prstGeom prst="donut">
            <a:avLst>
              <a:gd fmla="val 42915" name="adj"/>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4"/>
          <p:cNvSpPr/>
          <p:nvPr/>
        </p:nvSpPr>
        <p:spPr>
          <a:xfrm>
            <a:off x="8244625" y="2541950"/>
            <a:ext cx="304800" cy="304800"/>
          </a:xfrm>
          <a:prstGeom prst="ellipse">
            <a:avLst/>
          </a:prstGeom>
          <a:solidFill>
            <a:srgbClr val="E8004C">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4"/>
          <p:cNvSpPr/>
          <p:nvPr/>
        </p:nvSpPr>
        <p:spPr>
          <a:xfrm>
            <a:off x="7598775" y="-300250"/>
            <a:ext cx="1370700" cy="13707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p:nvPr/>
        </p:nvSpPr>
        <p:spPr>
          <a:xfrm>
            <a:off x="8244625" y="802850"/>
            <a:ext cx="657600" cy="657600"/>
          </a:xfrm>
          <a:prstGeom prst="ellipse">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4"/>
          <p:cNvSpPr/>
          <p:nvPr/>
        </p:nvSpPr>
        <p:spPr>
          <a:xfrm>
            <a:off x="213975" y="695900"/>
            <a:ext cx="871500" cy="871500"/>
          </a:xfrm>
          <a:prstGeom prst="ellipse">
            <a:avLst/>
          </a:prstGeom>
          <a:noFill/>
          <a:ln cap="flat" cmpd="sng" w="9525">
            <a:solidFill>
              <a:srgbClr val="00ACC3"/>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4"/>
          <p:cNvSpPr/>
          <p:nvPr/>
        </p:nvSpPr>
        <p:spPr>
          <a:xfrm>
            <a:off x="-122175" y="2933250"/>
            <a:ext cx="1177500" cy="1177500"/>
          </a:xfrm>
          <a:prstGeom prst="ellipse">
            <a:avLst/>
          </a:prstGeom>
          <a:noFill/>
          <a:ln cap="flat" cmpd="sng" w="9525">
            <a:solidFill>
              <a:srgbClr val="BBCD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4"/>
          <p:cNvSpPr/>
          <p:nvPr/>
        </p:nvSpPr>
        <p:spPr>
          <a:xfrm>
            <a:off x="8150075" y="708300"/>
            <a:ext cx="846600" cy="846600"/>
          </a:xfrm>
          <a:prstGeom prst="ellipse">
            <a:avLst/>
          </a:prstGeom>
          <a:noFill/>
          <a:ln cap="flat" cmpd="sng" w="9525">
            <a:solidFill>
              <a:srgbClr val="65BB48"/>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1055325" y="3904575"/>
            <a:ext cx="206100" cy="206100"/>
          </a:xfrm>
          <a:prstGeom prst="ellipse">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70" name="Shape 70"/>
        <p:cNvGrpSpPr/>
        <p:nvPr/>
      </p:nvGrpSpPr>
      <p:grpSpPr>
        <a:xfrm>
          <a:off x="0" y="0"/>
          <a:ext cx="0" cy="0"/>
          <a:chOff x="0" y="0"/>
          <a:chExt cx="0" cy="0"/>
        </a:xfrm>
      </p:grpSpPr>
      <p:sp>
        <p:nvSpPr>
          <p:cNvPr id="71" name="Google Shape;71;p15"/>
          <p:cNvSpPr/>
          <p:nvPr/>
        </p:nvSpPr>
        <p:spPr>
          <a:xfrm>
            <a:off x="3058200" y="-295450"/>
            <a:ext cx="3027600" cy="3027900"/>
          </a:xfrm>
          <a:prstGeom prst="ellipse">
            <a:avLst/>
          </a:prstGeom>
          <a:noFill/>
          <a:ln cap="flat" cmpd="sng" w="9525">
            <a:solidFill>
              <a:srgbClr val="A1BECC"/>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5"/>
          <p:cNvSpPr txBox="1"/>
          <p:nvPr>
            <p:ph type="ctrTitle"/>
          </p:nvPr>
        </p:nvSpPr>
        <p:spPr>
          <a:xfrm>
            <a:off x="1773750" y="2421550"/>
            <a:ext cx="55965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73" name="Google Shape;73;p15"/>
          <p:cNvSpPr txBox="1"/>
          <p:nvPr>
            <p:ph idx="1" type="subTitle"/>
          </p:nvPr>
        </p:nvSpPr>
        <p:spPr>
          <a:xfrm>
            <a:off x="1773750" y="3449654"/>
            <a:ext cx="55965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A1BECC"/>
              </a:buClr>
              <a:buSzPts val="2400"/>
              <a:buNone/>
              <a:defRPr b="1">
                <a:solidFill>
                  <a:srgbClr val="A1BECC"/>
                </a:solidFill>
              </a:defRPr>
            </a:lvl1pPr>
            <a:lvl2pPr lvl="1" rtl="0" algn="ctr">
              <a:spcBef>
                <a:spcPts val="0"/>
              </a:spcBef>
              <a:spcAft>
                <a:spcPts val="0"/>
              </a:spcAft>
              <a:buClr>
                <a:srgbClr val="A1BECC"/>
              </a:buClr>
              <a:buSzPts val="3000"/>
              <a:buNone/>
              <a:defRPr b="1" sz="3000">
                <a:solidFill>
                  <a:srgbClr val="A1BECC"/>
                </a:solidFill>
              </a:defRPr>
            </a:lvl2pPr>
            <a:lvl3pPr lvl="2" rtl="0" algn="ctr">
              <a:spcBef>
                <a:spcPts val="0"/>
              </a:spcBef>
              <a:spcAft>
                <a:spcPts val="0"/>
              </a:spcAft>
              <a:buClr>
                <a:srgbClr val="A1BECC"/>
              </a:buClr>
              <a:buSzPts val="3000"/>
              <a:buNone/>
              <a:defRPr b="1" sz="3000">
                <a:solidFill>
                  <a:srgbClr val="A1BECC"/>
                </a:solidFill>
              </a:defRPr>
            </a:lvl3pPr>
            <a:lvl4pPr lvl="3" rtl="0" algn="ctr">
              <a:spcBef>
                <a:spcPts val="0"/>
              </a:spcBef>
              <a:spcAft>
                <a:spcPts val="0"/>
              </a:spcAft>
              <a:buClr>
                <a:srgbClr val="A1BECC"/>
              </a:buClr>
              <a:buSzPts val="3000"/>
              <a:buNone/>
              <a:defRPr b="1" sz="3000">
                <a:solidFill>
                  <a:srgbClr val="A1BECC"/>
                </a:solidFill>
              </a:defRPr>
            </a:lvl4pPr>
            <a:lvl5pPr lvl="4" rtl="0" algn="ctr">
              <a:spcBef>
                <a:spcPts val="0"/>
              </a:spcBef>
              <a:spcAft>
                <a:spcPts val="0"/>
              </a:spcAft>
              <a:buClr>
                <a:srgbClr val="A1BECC"/>
              </a:buClr>
              <a:buSzPts val="3000"/>
              <a:buNone/>
              <a:defRPr b="1" sz="3000">
                <a:solidFill>
                  <a:srgbClr val="A1BECC"/>
                </a:solidFill>
              </a:defRPr>
            </a:lvl5pPr>
            <a:lvl6pPr lvl="5" rtl="0" algn="ctr">
              <a:spcBef>
                <a:spcPts val="0"/>
              </a:spcBef>
              <a:spcAft>
                <a:spcPts val="0"/>
              </a:spcAft>
              <a:buClr>
                <a:srgbClr val="A1BECC"/>
              </a:buClr>
              <a:buSzPts val="3000"/>
              <a:buNone/>
              <a:defRPr b="1" sz="3000">
                <a:solidFill>
                  <a:srgbClr val="A1BECC"/>
                </a:solidFill>
              </a:defRPr>
            </a:lvl6pPr>
            <a:lvl7pPr lvl="6" rtl="0" algn="ctr">
              <a:spcBef>
                <a:spcPts val="0"/>
              </a:spcBef>
              <a:spcAft>
                <a:spcPts val="0"/>
              </a:spcAft>
              <a:buClr>
                <a:srgbClr val="A1BECC"/>
              </a:buClr>
              <a:buSzPts val="3000"/>
              <a:buNone/>
              <a:defRPr b="1" sz="3000">
                <a:solidFill>
                  <a:srgbClr val="A1BECC"/>
                </a:solidFill>
              </a:defRPr>
            </a:lvl7pPr>
            <a:lvl8pPr lvl="7" rtl="0" algn="ctr">
              <a:spcBef>
                <a:spcPts val="0"/>
              </a:spcBef>
              <a:spcAft>
                <a:spcPts val="0"/>
              </a:spcAft>
              <a:buClr>
                <a:srgbClr val="A1BECC"/>
              </a:buClr>
              <a:buSzPts val="3000"/>
              <a:buNone/>
              <a:defRPr b="1" sz="3000">
                <a:solidFill>
                  <a:srgbClr val="A1BECC"/>
                </a:solidFill>
              </a:defRPr>
            </a:lvl8pPr>
            <a:lvl9pPr lvl="8" rtl="0" algn="ctr">
              <a:spcBef>
                <a:spcPts val="0"/>
              </a:spcBef>
              <a:spcAft>
                <a:spcPts val="0"/>
              </a:spcAft>
              <a:buClr>
                <a:srgbClr val="A1BECC"/>
              </a:buClr>
              <a:buSzPts val="3000"/>
              <a:buNone/>
              <a:defRPr b="1" sz="3000">
                <a:solidFill>
                  <a:srgbClr val="A1BECC"/>
                </a:solidFill>
              </a:defRPr>
            </a:lvl9pPr>
          </a:lstStyle>
          <a:p/>
        </p:txBody>
      </p:sp>
      <p:sp>
        <p:nvSpPr>
          <p:cNvPr id="74" name="Google Shape;74;p15"/>
          <p:cNvSpPr/>
          <p:nvPr/>
        </p:nvSpPr>
        <p:spPr>
          <a:xfrm>
            <a:off x="1414538" y="3988225"/>
            <a:ext cx="206100" cy="2061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5"/>
          <p:cNvSpPr/>
          <p:nvPr/>
        </p:nvSpPr>
        <p:spPr>
          <a:xfrm>
            <a:off x="7630150" y="2469625"/>
            <a:ext cx="2347200" cy="2347200"/>
          </a:xfrm>
          <a:prstGeom prst="donut">
            <a:avLst>
              <a:gd fmla="val 29778" name="adj"/>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5"/>
          <p:cNvSpPr/>
          <p:nvPr/>
        </p:nvSpPr>
        <p:spPr>
          <a:xfrm>
            <a:off x="376550" y="1139200"/>
            <a:ext cx="978600" cy="978600"/>
          </a:xfrm>
          <a:prstGeom prst="ellipse">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5"/>
          <p:cNvSpPr/>
          <p:nvPr/>
        </p:nvSpPr>
        <p:spPr>
          <a:xfrm>
            <a:off x="7240275" y="4662700"/>
            <a:ext cx="657600" cy="6576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5"/>
          <p:cNvSpPr/>
          <p:nvPr/>
        </p:nvSpPr>
        <p:spPr>
          <a:xfrm>
            <a:off x="231175" y="-571700"/>
            <a:ext cx="2284200" cy="2284200"/>
          </a:xfrm>
          <a:prstGeom prst="donut">
            <a:avLst>
              <a:gd fmla="val 11909" name="adj"/>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5"/>
          <p:cNvSpPr/>
          <p:nvPr/>
        </p:nvSpPr>
        <p:spPr>
          <a:xfrm>
            <a:off x="7507625" y="917475"/>
            <a:ext cx="657600" cy="6576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5"/>
          <p:cNvSpPr/>
          <p:nvPr/>
        </p:nvSpPr>
        <p:spPr>
          <a:xfrm>
            <a:off x="8065925" y="-295450"/>
            <a:ext cx="1207800" cy="1207800"/>
          </a:xfrm>
          <a:prstGeom prst="donut">
            <a:avLst>
              <a:gd fmla="val 42915" name="adj"/>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5"/>
          <p:cNvSpPr/>
          <p:nvPr/>
        </p:nvSpPr>
        <p:spPr>
          <a:xfrm>
            <a:off x="1417200" y="2052650"/>
            <a:ext cx="304800" cy="304800"/>
          </a:xfrm>
          <a:prstGeom prst="ellipse">
            <a:avLst/>
          </a:prstGeom>
          <a:solidFill>
            <a:srgbClr val="E8004C">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5"/>
          <p:cNvSpPr/>
          <p:nvPr/>
        </p:nvSpPr>
        <p:spPr>
          <a:xfrm>
            <a:off x="180500" y="4023250"/>
            <a:ext cx="1370700" cy="13707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5"/>
          <p:cNvSpPr/>
          <p:nvPr/>
        </p:nvSpPr>
        <p:spPr>
          <a:xfrm>
            <a:off x="246046" y="3365546"/>
            <a:ext cx="456000" cy="456000"/>
          </a:xfrm>
          <a:prstGeom prst="ellipse">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5"/>
          <p:cNvSpPr/>
          <p:nvPr/>
        </p:nvSpPr>
        <p:spPr>
          <a:xfrm>
            <a:off x="7072325" y="4494725"/>
            <a:ext cx="993600" cy="993300"/>
          </a:xfrm>
          <a:prstGeom prst="ellipse">
            <a:avLst/>
          </a:prstGeom>
          <a:noFill/>
          <a:ln cap="flat" cmpd="sng" w="9525">
            <a:solidFill>
              <a:srgbClr val="00ACC3"/>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5"/>
          <p:cNvSpPr/>
          <p:nvPr/>
        </p:nvSpPr>
        <p:spPr>
          <a:xfrm>
            <a:off x="7370250" y="780100"/>
            <a:ext cx="932400" cy="932400"/>
          </a:xfrm>
          <a:prstGeom prst="ellipse">
            <a:avLst/>
          </a:prstGeom>
          <a:noFill/>
          <a:ln cap="flat" cmpd="sng" w="9525">
            <a:solidFill>
              <a:srgbClr val="BBCD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p:nvPr/>
        </p:nvSpPr>
        <p:spPr>
          <a:xfrm>
            <a:off x="180500" y="3300000"/>
            <a:ext cx="586800" cy="586800"/>
          </a:xfrm>
          <a:prstGeom prst="ellipse">
            <a:avLst/>
          </a:prstGeom>
          <a:noFill/>
          <a:ln cap="flat" cmpd="sng" w="9525">
            <a:solidFill>
              <a:srgbClr val="65BB48"/>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p:nvPr/>
        </p:nvSpPr>
        <p:spPr>
          <a:xfrm>
            <a:off x="7733375" y="467300"/>
            <a:ext cx="206100" cy="206100"/>
          </a:xfrm>
          <a:prstGeom prst="ellipse">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5"/>
          <p:cNvSpPr/>
          <p:nvPr/>
        </p:nvSpPr>
        <p:spPr>
          <a:xfrm>
            <a:off x="598175" y="-204700"/>
            <a:ext cx="1550100" cy="1550100"/>
          </a:xfrm>
          <a:prstGeom prst="ellipse">
            <a:avLst/>
          </a:prstGeom>
          <a:noFill/>
          <a:ln cap="flat" cmpd="sng" w="9525">
            <a:solidFill>
              <a:srgbClr val="E8004C"/>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89" name="Shape 89"/>
        <p:cNvGrpSpPr/>
        <p:nvPr/>
      </p:nvGrpSpPr>
      <p:grpSpPr>
        <a:xfrm>
          <a:off x="0" y="0"/>
          <a:ext cx="0" cy="0"/>
          <a:chOff x="0" y="0"/>
          <a:chExt cx="0" cy="0"/>
        </a:xfrm>
      </p:grpSpPr>
      <p:sp>
        <p:nvSpPr>
          <p:cNvPr id="90" name="Google Shape;90;p16"/>
          <p:cNvSpPr/>
          <p:nvPr/>
        </p:nvSpPr>
        <p:spPr>
          <a:xfrm>
            <a:off x="1197475" y="-802775"/>
            <a:ext cx="6749100" cy="6749100"/>
          </a:xfrm>
          <a:prstGeom prst="ellipse">
            <a:avLst/>
          </a:prstGeom>
          <a:noFill/>
          <a:ln cap="flat" cmpd="sng" w="9525">
            <a:solidFill>
              <a:srgbClr val="A1BECC"/>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6"/>
          <p:cNvSpPr/>
          <p:nvPr/>
        </p:nvSpPr>
        <p:spPr>
          <a:xfrm>
            <a:off x="8334450" y="4139625"/>
            <a:ext cx="424800" cy="4248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6"/>
          <p:cNvSpPr/>
          <p:nvPr/>
        </p:nvSpPr>
        <p:spPr>
          <a:xfrm>
            <a:off x="4308288" y="-1078650"/>
            <a:ext cx="2347200" cy="2347200"/>
          </a:xfrm>
          <a:prstGeom prst="donut">
            <a:avLst>
              <a:gd fmla="val 17100" name="adj"/>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6"/>
          <p:cNvSpPr/>
          <p:nvPr/>
        </p:nvSpPr>
        <p:spPr>
          <a:xfrm>
            <a:off x="4047750" y="805125"/>
            <a:ext cx="1048500" cy="1048500"/>
          </a:xfrm>
          <a:prstGeom prst="ellipse">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6"/>
          <p:cNvSpPr txBox="1"/>
          <p:nvPr>
            <p:ph idx="1" type="body"/>
          </p:nvPr>
        </p:nvSpPr>
        <p:spPr>
          <a:xfrm>
            <a:off x="1880850" y="1920300"/>
            <a:ext cx="5382300" cy="2079600"/>
          </a:xfrm>
          <a:prstGeom prst="rect">
            <a:avLst/>
          </a:prstGeom>
        </p:spPr>
        <p:txBody>
          <a:bodyPr anchorCtr="0" anchor="t" bIns="91425" lIns="91425" spcFirstLastPara="1" rIns="91425" wrap="square" tIns="91425">
            <a:noAutofit/>
          </a:bodyPr>
          <a:lstStyle>
            <a:lvl1pPr indent="-381000" lvl="0" marL="457200" rtl="0" algn="ctr">
              <a:spcBef>
                <a:spcPts val="600"/>
              </a:spcBef>
              <a:spcAft>
                <a:spcPts val="0"/>
              </a:spcAft>
              <a:buSzPts val="2400"/>
              <a:buChar char="◎"/>
              <a:defRPr/>
            </a:lvl1pPr>
            <a:lvl2pPr indent="-381000" lvl="1" marL="914400" rtl="0" algn="ctr">
              <a:spcBef>
                <a:spcPts val="0"/>
              </a:spcBef>
              <a:spcAft>
                <a:spcPts val="0"/>
              </a:spcAft>
              <a:buSzPts val="2400"/>
              <a:buChar char="◉"/>
              <a:defRPr/>
            </a:lvl2pPr>
            <a:lvl3pPr indent="-381000" lvl="2" marL="1371600" rtl="0" algn="ctr">
              <a:spcBef>
                <a:spcPts val="0"/>
              </a:spcBef>
              <a:spcAft>
                <a:spcPts val="0"/>
              </a:spcAft>
              <a:buSzPts val="2400"/>
              <a:buChar char="￮"/>
              <a:defRPr/>
            </a:lvl3pPr>
            <a:lvl4pPr indent="-381000" lvl="3" marL="1828800" rtl="0" algn="ctr">
              <a:spcBef>
                <a:spcPts val="0"/>
              </a:spcBef>
              <a:spcAft>
                <a:spcPts val="0"/>
              </a:spcAft>
              <a:buSzPts val="2400"/>
              <a:buChar char="●"/>
              <a:defRPr/>
            </a:lvl4pPr>
            <a:lvl5pPr indent="-381000" lvl="4" marL="2286000" rtl="0" algn="ctr">
              <a:spcBef>
                <a:spcPts val="0"/>
              </a:spcBef>
              <a:spcAft>
                <a:spcPts val="0"/>
              </a:spcAft>
              <a:buSzPts val="2400"/>
              <a:buChar char="○"/>
              <a:defRPr/>
            </a:lvl5pPr>
            <a:lvl6pPr indent="-381000" lvl="5" marL="2743200" rtl="0" algn="ctr">
              <a:spcBef>
                <a:spcPts val="0"/>
              </a:spcBef>
              <a:spcAft>
                <a:spcPts val="0"/>
              </a:spcAft>
              <a:buSzPts val="2400"/>
              <a:buChar char="■"/>
              <a:defRPr/>
            </a:lvl6pPr>
            <a:lvl7pPr indent="-381000" lvl="6" marL="3200400" rtl="0" algn="ctr">
              <a:spcBef>
                <a:spcPts val="0"/>
              </a:spcBef>
              <a:spcAft>
                <a:spcPts val="0"/>
              </a:spcAft>
              <a:buSzPts val="2400"/>
              <a:buChar char="●"/>
              <a:defRPr/>
            </a:lvl7pPr>
            <a:lvl8pPr indent="-381000" lvl="7" marL="3657600" rtl="0" algn="ctr">
              <a:spcBef>
                <a:spcPts val="0"/>
              </a:spcBef>
              <a:spcAft>
                <a:spcPts val="0"/>
              </a:spcAft>
              <a:buSzPts val="2400"/>
              <a:buChar char="○"/>
              <a:defRPr/>
            </a:lvl8pPr>
            <a:lvl9pPr indent="-381000" lvl="8" marL="4114800" rtl="0" algn="ctr">
              <a:spcBef>
                <a:spcPts val="0"/>
              </a:spcBef>
              <a:spcAft>
                <a:spcPts val="0"/>
              </a:spcAft>
              <a:buSzPts val="2400"/>
              <a:buChar char="■"/>
              <a:defRPr/>
            </a:lvl9pPr>
          </a:lstStyle>
          <a:p/>
        </p:txBody>
      </p:sp>
      <p:sp>
        <p:nvSpPr>
          <p:cNvPr id="95" name="Google Shape;95;p16"/>
          <p:cNvSpPr txBox="1"/>
          <p:nvPr/>
        </p:nvSpPr>
        <p:spPr>
          <a:xfrm>
            <a:off x="3593400" y="781369"/>
            <a:ext cx="19572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FFFFFF"/>
                </a:solidFill>
                <a:latin typeface="Nixie One"/>
                <a:ea typeface="Nixie One"/>
                <a:cs typeface="Nixie One"/>
                <a:sym typeface="Nixie One"/>
              </a:rPr>
              <a:t>“</a:t>
            </a:r>
            <a:endParaRPr sz="9600">
              <a:solidFill>
                <a:srgbClr val="FFFFFF"/>
              </a:solidFill>
              <a:latin typeface="Nixie One"/>
              <a:ea typeface="Nixie One"/>
              <a:cs typeface="Nixie One"/>
              <a:sym typeface="Nixie One"/>
            </a:endParaRPr>
          </a:p>
        </p:txBody>
      </p:sp>
      <p:sp>
        <p:nvSpPr>
          <p:cNvPr id="96" name="Google Shape;96;p16"/>
          <p:cNvSpPr/>
          <p:nvPr/>
        </p:nvSpPr>
        <p:spPr>
          <a:xfrm>
            <a:off x="229225" y="2988350"/>
            <a:ext cx="802800" cy="803100"/>
          </a:xfrm>
          <a:prstGeom prst="ellipse">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6"/>
          <p:cNvSpPr/>
          <p:nvPr/>
        </p:nvSpPr>
        <p:spPr>
          <a:xfrm>
            <a:off x="-442225" y="3999900"/>
            <a:ext cx="1695900" cy="1695900"/>
          </a:xfrm>
          <a:prstGeom prst="donut">
            <a:avLst>
              <a:gd fmla="val 10084" name="adj"/>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p:nvPr/>
        </p:nvSpPr>
        <p:spPr>
          <a:xfrm>
            <a:off x="1334025" y="-231725"/>
            <a:ext cx="1666800" cy="16668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6"/>
          <p:cNvSpPr/>
          <p:nvPr/>
        </p:nvSpPr>
        <p:spPr>
          <a:xfrm>
            <a:off x="550525" y="710300"/>
            <a:ext cx="481500" cy="481800"/>
          </a:xfrm>
          <a:prstGeom prst="donut">
            <a:avLst>
              <a:gd fmla="val 37274" name="adj"/>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6"/>
          <p:cNvSpPr/>
          <p:nvPr/>
        </p:nvSpPr>
        <p:spPr>
          <a:xfrm>
            <a:off x="1032025" y="3791450"/>
            <a:ext cx="304800" cy="304800"/>
          </a:xfrm>
          <a:prstGeom prst="ellipse">
            <a:avLst/>
          </a:prstGeom>
          <a:solidFill>
            <a:srgbClr val="E8004C">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6"/>
          <p:cNvSpPr/>
          <p:nvPr/>
        </p:nvSpPr>
        <p:spPr>
          <a:xfrm>
            <a:off x="1217050" y="1311325"/>
            <a:ext cx="304800" cy="304800"/>
          </a:xfrm>
          <a:prstGeom prst="ellipse">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6"/>
          <p:cNvSpPr/>
          <p:nvPr/>
        </p:nvSpPr>
        <p:spPr>
          <a:xfrm>
            <a:off x="7744475" y="1473300"/>
            <a:ext cx="1048500" cy="1048500"/>
          </a:xfrm>
          <a:prstGeom prst="ellipse">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6"/>
          <p:cNvSpPr/>
          <p:nvPr/>
        </p:nvSpPr>
        <p:spPr>
          <a:xfrm>
            <a:off x="8050675" y="2042175"/>
            <a:ext cx="1520100" cy="1520100"/>
          </a:xfrm>
          <a:prstGeom prst="donut">
            <a:avLst>
              <a:gd fmla="val 5022" name="adj"/>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6"/>
          <p:cNvSpPr/>
          <p:nvPr/>
        </p:nvSpPr>
        <p:spPr>
          <a:xfrm>
            <a:off x="7969775" y="3713850"/>
            <a:ext cx="597900" cy="598200"/>
          </a:xfrm>
          <a:prstGeom prst="donut">
            <a:avLst>
              <a:gd fmla="val 43984" name="adj"/>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6"/>
          <p:cNvSpPr/>
          <p:nvPr/>
        </p:nvSpPr>
        <p:spPr>
          <a:xfrm>
            <a:off x="8608775" y="1192100"/>
            <a:ext cx="184200" cy="184200"/>
          </a:xfrm>
          <a:prstGeom prst="ellipse">
            <a:avLst/>
          </a:prstGeom>
          <a:solidFill>
            <a:srgbClr val="E8004C">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06" name="Shape 106"/>
        <p:cNvGrpSpPr/>
        <p:nvPr/>
      </p:nvGrpSpPr>
      <p:grpSpPr>
        <a:xfrm>
          <a:off x="0" y="0"/>
          <a:ext cx="0" cy="0"/>
          <a:chOff x="0" y="0"/>
          <a:chExt cx="0" cy="0"/>
        </a:xfrm>
      </p:grpSpPr>
      <p:sp>
        <p:nvSpPr>
          <p:cNvPr id="107" name="Google Shape;107;p17"/>
          <p:cNvSpPr/>
          <p:nvPr/>
        </p:nvSpPr>
        <p:spPr>
          <a:xfrm>
            <a:off x="1144200" y="2698575"/>
            <a:ext cx="893700" cy="893700"/>
          </a:xfrm>
          <a:prstGeom prst="ellipse">
            <a:avLst/>
          </a:prstGeom>
          <a:noFill/>
          <a:ln cap="flat" cmpd="sng" w="9525">
            <a:solidFill>
              <a:srgbClr val="BBCD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7"/>
          <p:cNvSpPr txBox="1"/>
          <p:nvPr>
            <p:ph type="title"/>
          </p:nvPr>
        </p:nvSpPr>
        <p:spPr>
          <a:xfrm>
            <a:off x="2935875" y="909050"/>
            <a:ext cx="5275500" cy="6411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109" name="Google Shape;109;p17"/>
          <p:cNvSpPr txBox="1"/>
          <p:nvPr>
            <p:ph idx="1" type="body"/>
          </p:nvPr>
        </p:nvSpPr>
        <p:spPr>
          <a:xfrm>
            <a:off x="2935875" y="1525758"/>
            <a:ext cx="5275500" cy="2786100"/>
          </a:xfrm>
          <a:prstGeom prst="rect">
            <a:avLst/>
          </a:prstGeom>
        </p:spPr>
        <p:txBody>
          <a:bodyPr anchorCtr="0" anchor="t" bIns="91425" lIns="91425" spcFirstLastPara="1" rIns="91425" wrap="square" tIns="91425">
            <a:noAutofit/>
          </a:bodyPr>
          <a:lstStyle>
            <a:lvl1pPr indent="-381000" lvl="0" marL="457200" rtl="0">
              <a:spcBef>
                <a:spcPts val="600"/>
              </a:spcBef>
              <a:spcAft>
                <a:spcPts val="0"/>
              </a:spcAft>
              <a:buSzPts val="2400"/>
              <a:buChar char="◎"/>
              <a:defRPr sz="24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sz="2400"/>
            </a:lvl4pPr>
            <a:lvl5pPr indent="-381000" lvl="4" marL="2286000" rtl="0">
              <a:spcBef>
                <a:spcPts val="0"/>
              </a:spcBef>
              <a:spcAft>
                <a:spcPts val="0"/>
              </a:spcAft>
              <a:buSzPts val="2400"/>
              <a:buChar char="○"/>
              <a:defRPr sz="2400"/>
            </a:lvl5pPr>
            <a:lvl6pPr indent="-381000" lvl="5" marL="2743200" rtl="0">
              <a:spcBef>
                <a:spcPts val="0"/>
              </a:spcBef>
              <a:spcAft>
                <a:spcPts val="0"/>
              </a:spcAft>
              <a:buSzPts val="2400"/>
              <a:buChar char="■"/>
              <a:defRPr sz="2400"/>
            </a:lvl6pPr>
            <a:lvl7pPr indent="-381000" lvl="6" marL="3200400" rtl="0">
              <a:spcBef>
                <a:spcPts val="0"/>
              </a:spcBef>
              <a:spcAft>
                <a:spcPts val="0"/>
              </a:spcAft>
              <a:buSzPts val="2400"/>
              <a:buChar char="●"/>
              <a:defRPr sz="2400"/>
            </a:lvl7pPr>
            <a:lvl8pPr indent="-381000" lvl="7" marL="3657600" rtl="0">
              <a:spcBef>
                <a:spcPts val="0"/>
              </a:spcBef>
              <a:spcAft>
                <a:spcPts val="0"/>
              </a:spcAft>
              <a:buSzPts val="2400"/>
              <a:buChar char="○"/>
              <a:defRPr sz="2400"/>
            </a:lvl8pPr>
            <a:lvl9pPr indent="-381000" lvl="8" marL="4114800" rtl="0">
              <a:spcBef>
                <a:spcPts val="0"/>
              </a:spcBef>
              <a:spcAft>
                <a:spcPts val="0"/>
              </a:spcAft>
              <a:buSzPts val="2400"/>
              <a:buChar char="■"/>
              <a:defRPr sz="2400"/>
            </a:lvl9pPr>
          </a:lstStyle>
          <a:p/>
        </p:txBody>
      </p:sp>
      <p:sp>
        <p:nvSpPr>
          <p:cNvPr id="110" name="Google Shape;110;p17"/>
          <p:cNvSpPr/>
          <p:nvPr/>
        </p:nvSpPr>
        <p:spPr>
          <a:xfrm>
            <a:off x="259925" y="-206300"/>
            <a:ext cx="2347200" cy="2347200"/>
          </a:xfrm>
          <a:prstGeom prst="donut">
            <a:avLst>
              <a:gd fmla="val 29778" name="adj"/>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7"/>
          <p:cNvSpPr/>
          <p:nvPr/>
        </p:nvSpPr>
        <p:spPr>
          <a:xfrm>
            <a:off x="-152925" y="1360050"/>
            <a:ext cx="978600" cy="978600"/>
          </a:xfrm>
          <a:prstGeom prst="ellipse">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7"/>
          <p:cNvSpPr/>
          <p:nvPr/>
        </p:nvSpPr>
        <p:spPr>
          <a:xfrm>
            <a:off x="2339600" y="243625"/>
            <a:ext cx="657600" cy="657600"/>
          </a:xfrm>
          <a:prstGeom prst="ellipse">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7"/>
          <p:cNvSpPr/>
          <p:nvPr/>
        </p:nvSpPr>
        <p:spPr>
          <a:xfrm>
            <a:off x="788725" y="2338650"/>
            <a:ext cx="811200" cy="811200"/>
          </a:xfrm>
          <a:prstGeom prst="donut">
            <a:avLst>
              <a:gd fmla="val 22275" name="adj"/>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7"/>
          <p:cNvSpPr/>
          <p:nvPr/>
        </p:nvSpPr>
        <p:spPr>
          <a:xfrm>
            <a:off x="153675" y="4149950"/>
            <a:ext cx="1207800" cy="12078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7"/>
          <p:cNvSpPr/>
          <p:nvPr/>
        </p:nvSpPr>
        <p:spPr>
          <a:xfrm>
            <a:off x="1315800" y="3860975"/>
            <a:ext cx="550500" cy="550500"/>
          </a:xfrm>
          <a:prstGeom prst="donut">
            <a:avLst>
              <a:gd fmla="val 42915" name="adj"/>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7"/>
          <p:cNvSpPr/>
          <p:nvPr/>
        </p:nvSpPr>
        <p:spPr>
          <a:xfrm>
            <a:off x="438575" y="2993025"/>
            <a:ext cx="304800" cy="304800"/>
          </a:xfrm>
          <a:prstGeom prst="ellipse">
            <a:avLst/>
          </a:prstGeom>
          <a:solidFill>
            <a:srgbClr val="E8004C">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7"/>
          <p:cNvSpPr/>
          <p:nvPr/>
        </p:nvSpPr>
        <p:spPr>
          <a:xfrm>
            <a:off x="7744850" y="420475"/>
            <a:ext cx="550500" cy="550500"/>
          </a:xfrm>
          <a:prstGeom prst="ellipse">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7"/>
          <p:cNvSpPr/>
          <p:nvPr/>
        </p:nvSpPr>
        <p:spPr>
          <a:xfrm>
            <a:off x="8839500" y="1019775"/>
            <a:ext cx="397500" cy="3975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7"/>
          <p:cNvSpPr/>
          <p:nvPr/>
        </p:nvSpPr>
        <p:spPr>
          <a:xfrm>
            <a:off x="8295350" y="-321125"/>
            <a:ext cx="741600" cy="741600"/>
          </a:xfrm>
          <a:prstGeom prst="donut">
            <a:avLst>
              <a:gd fmla="val 31897" name="adj"/>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7"/>
          <p:cNvSpPr/>
          <p:nvPr/>
        </p:nvSpPr>
        <p:spPr>
          <a:xfrm>
            <a:off x="8651500" y="1616325"/>
            <a:ext cx="188100" cy="1881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7"/>
          <p:cNvSpPr/>
          <p:nvPr/>
        </p:nvSpPr>
        <p:spPr>
          <a:xfrm>
            <a:off x="2179100" y="83125"/>
            <a:ext cx="978600" cy="978600"/>
          </a:xfrm>
          <a:prstGeom prst="ellipse">
            <a:avLst/>
          </a:prstGeom>
          <a:noFill/>
          <a:ln cap="flat" cmpd="sng" w="9525">
            <a:solidFill>
              <a:srgbClr val="00ACC3"/>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7"/>
          <p:cNvSpPr/>
          <p:nvPr/>
        </p:nvSpPr>
        <p:spPr>
          <a:xfrm>
            <a:off x="8062825" y="688875"/>
            <a:ext cx="449700" cy="449700"/>
          </a:xfrm>
          <a:prstGeom prst="ellipse">
            <a:avLst/>
          </a:prstGeom>
          <a:noFill/>
          <a:ln cap="flat" cmpd="sng" w="9525">
            <a:solidFill>
              <a:srgbClr val="ED4A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column + image">
  <p:cSld name="TITLE_AND_BODY_1">
    <p:spTree>
      <p:nvGrpSpPr>
        <p:cNvPr id="123" name="Shape 123"/>
        <p:cNvGrpSpPr/>
        <p:nvPr/>
      </p:nvGrpSpPr>
      <p:grpSpPr>
        <a:xfrm>
          <a:off x="0" y="0"/>
          <a:ext cx="0" cy="0"/>
          <a:chOff x="0" y="0"/>
          <a:chExt cx="0" cy="0"/>
        </a:xfrm>
      </p:grpSpPr>
      <p:sp>
        <p:nvSpPr>
          <p:cNvPr id="124" name="Google Shape;124;p18"/>
          <p:cNvSpPr txBox="1"/>
          <p:nvPr>
            <p:ph type="title"/>
          </p:nvPr>
        </p:nvSpPr>
        <p:spPr>
          <a:xfrm>
            <a:off x="4572000" y="909050"/>
            <a:ext cx="3639600" cy="6411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125" name="Google Shape;125;p18"/>
          <p:cNvSpPr txBox="1"/>
          <p:nvPr>
            <p:ph idx="1" type="body"/>
          </p:nvPr>
        </p:nvSpPr>
        <p:spPr>
          <a:xfrm>
            <a:off x="4572000" y="1525754"/>
            <a:ext cx="3639600" cy="27861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126" name="Google Shape;126;p18"/>
          <p:cNvSpPr/>
          <p:nvPr/>
        </p:nvSpPr>
        <p:spPr>
          <a:xfrm>
            <a:off x="580275" y="751950"/>
            <a:ext cx="3639600" cy="3639600"/>
          </a:xfrm>
          <a:prstGeom prst="ellipse">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8"/>
          <p:cNvSpPr/>
          <p:nvPr/>
        </p:nvSpPr>
        <p:spPr>
          <a:xfrm>
            <a:off x="-295650" y="-356450"/>
            <a:ext cx="1057800" cy="1057800"/>
          </a:xfrm>
          <a:prstGeom prst="ellipse">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8"/>
          <p:cNvSpPr/>
          <p:nvPr/>
        </p:nvSpPr>
        <p:spPr>
          <a:xfrm>
            <a:off x="2836600" y="179825"/>
            <a:ext cx="978600" cy="978600"/>
          </a:xfrm>
          <a:prstGeom prst="donut">
            <a:avLst>
              <a:gd fmla="val 39527" name="adj"/>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8"/>
          <p:cNvSpPr/>
          <p:nvPr/>
        </p:nvSpPr>
        <p:spPr>
          <a:xfrm>
            <a:off x="465975" y="3692750"/>
            <a:ext cx="1019400" cy="10194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8"/>
          <p:cNvSpPr/>
          <p:nvPr/>
        </p:nvSpPr>
        <p:spPr>
          <a:xfrm>
            <a:off x="1485375" y="4559750"/>
            <a:ext cx="361500" cy="361500"/>
          </a:xfrm>
          <a:prstGeom prst="donut">
            <a:avLst>
              <a:gd fmla="val 29951" name="adj"/>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8"/>
          <p:cNvSpPr/>
          <p:nvPr/>
        </p:nvSpPr>
        <p:spPr>
          <a:xfrm>
            <a:off x="2364800" y="346950"/>
            <a:ext cx="274200" cy="273900"/>
          </a:xfrm>
          <a:prstGeom prst="ellipse">
            <a:avLst/>
          </a:prstGeom>
          <a:solidFill>
            <a:srgbClr val="E8004C">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8"/>
          <p:cNvSpPr/>
          <p:nvPr/>
        </p:nvSpPr>
        <p:spPr>
          <a:xfrm>
            <a:off x="-472600" y="-533400"/>
            <a:ext cx="1411800" cy="1411800"/>
          </a:xfrm>
          <a:prstGeom prst="ellipse">
            <a:avLst/>
          </a:prstGeom>
          <a:noFill/>
          <a:ln cap="flat" cmpd="sng" w="9525">
            <a:solidFill>
              <a:srgbClr val="00ACC3"/>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8"/>
          <p:cNvSpPr/>
          <p:nvPr/>
        </p:nvSpPr>
        <p:spPr>
          <a:xfrm>
            <a:off x="2899000" y="242225"/>
            <a:ext cx="853800" cy="853800"/>
          </a:xfrm>
          <a:prstGeom prst="ellipse">
            <a:avLst/>
          </a:prstGeom>
          <a:noFill/>
          <a:ln cap="flat" cmpd="sng" w="9525">
            <a:solidFill>
              <a:srgbClr val="ED4A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8"/>
          <p:cNvSpPr/>
          <p:nvPr/>
        </p:nvSpPr>
        <p:spPr>
          <a:xfrm>
            <a:off x="1061150" y="142950"/>
            <a:ext cx="538500" cy="5382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35" name="Shape 135"/>
        <p:cNvGrpSpPr/>
        <p:nvPr/>
      </p:nvGrpSpPr>
      <p:grpSpPr>
        <a:xfrm>
          <a:off x="0" y="0"/>
          <a:ext cx="0" cy="0"/>
          <a:chOff x="0" y="0"/>
          <a:chExt cx="0" cy="0"/>
        </a:xfrm>
      </p:grpSpPr>
      <p:sp>
        <p:nvSpPr>
          <p:cNvPr id="136" name="Google Shape;136;p19"/>
          <p:cNvSpPr txBox="1"/>
          <p:nvPr>
            <p:ph type="title"/>
          </p:nvPr>
        </p:nvSpPr>
        <p:spPr>
          <a:xfrm>
            <a:off x="2935875" y="909050"/>
            <a:ext cx="5275500" cy="6411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137" name="Google Shape;137;p19"/>
          <p:cNvSpPr txBox="1"/>
          <p:nvPr>
            <p:ph idx="1" type="body"/>
          </p:nvPr>
        </p:nvSpPr>
        <p:spPr>
          <a:xfrm>
            <a:off x="2935875" y="1550150"/>
            <a:ext cx="2560500" cy="33759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138" name="Google Shape;138;p19"/>
          <p:cNvSpPr txBox="1"/>
          <p:nvPr>
            <p:ph idx="2" type="body"/>
          </p:nvPr>
        </p:nvSpPr>
        <p:spPr>
          <a:xfrm>
            <a:off x="5650849" y="1550150"/>
            <a:ext cx="2560500" cy="33759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139" name="Google Shape;139;p19"/>
          <p:cNvSpPr/>
          <p:nvPr/>
        </p:nvSpPr>
        <p:spPr>
          <a:xfrm>
            <a:off x="-358950" y="2194400"/>
            <a:ext cx="2347200" cy="2347200"/>
          </a:xfrm>
          <a:prstGeom prst="donut">
            <a:avLst>
              <a:gd fmla="val 36789" name="adj"/>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9"/>
          <p:cNvSpPr/>
          <p:nvPr/>
        </p:nvSpPr>
        <p:spPr>
          <a:xfrm>
            <a:off x="198450" y="-321125"/>
            <a:ext cx="978600" cy="978600"/>
          </a:xfrm>
          <a:prstGeom prst="ellipse">
            <a:avLst/>
          </a:prstGeom>
          <a:noFill/>
          <a:ln cap="flat" cmpd="sng" w="9525">
            <a:solidFill>
              <a:srgbClr val="E8004C"/>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9"/>
          <p:cNvSpPr/>
          <p:nvPr/>
        </p:nvSpPr>
        <p:spPr>
          <a:xfrm>
            <a:off x="198450" y="420475"/>
            <a:ext cx="657600" cy="657600"/>
          </a:xfrm>
          <a:prstGeom prst="ellipse">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9"/>
          <p:cNvSpPr/>
          <p:nvPr/>
        </p:nvSpPr>
        <p:spPr>
          <a:xfrm>
            <a:off x="1177051" y="657475"/>
            <a:ext cx="846900" cy="846900"/>
          </a:xfrm>
          <a:prstGeom prst="donut">
            <a:avLst>
              <a:gd fmla="val 22275" name="adj"/>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9"/>
          <p:cNvSpPr/>
          <p:nvPr/>
        </p:nvSpPr>
        <p:spPr>
          <a:xfrm>
            <a:off x="887650" y="4142300"/>
            <a:ext cx="1207800" cy="1207800"/>
          </a:xfrm>
          <a:prstGeom prst="ellipse">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9"/>
          <p:cNvSpPr/>
          <p:nvPr/>
        </p:nvSpPr>
        <p:spPr>
          <a:xfrm>
            <a:off x="153675" y="4799600"/>
            <a:ext cx="550500" cy="550500"/>
          </a:xfrm>
          <a:prstGeom prst="donut">
            <a:avLst>
              <a:gd fmla="val 18606" name="adj"/>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9"/>
          <p:cNvSpPr/>
          <p:nvPr/>
        </p:nvSpPr>
        <p:spPr>
          <a:xfrm>
            <a:off x="1172525" y="1696950"/>
            <a:ext cx="304800" cy="3048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9"/>
          <p:cNvSpPr/>
          <p:nvPr/>
        </p:nvSpPr>
        <p:spPr>
          <a:xfrm>
            <a:off x="7844250" y="619275"/>
            <a:ext cx="550500" cy="5505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9"/>
          <p:cNvSpPr/>
          <p:nvPr/>
        </p:nvSpPr>
        <p:spPr>
          <a:xfrm>
            <a:off x="7515500" y="-72500"/>
            <a:ext cx="397500" cy="397500"/>
          </a:xfrm>
          <a:prstGeom prst="donut">
            <a:avLst>
              <a:gd fmla="val 30568" name="adj"/>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9"/>
          <p:cNvSpPr/>
          <p:nvPr/>
        </p:nvSpPr>
        <p:spPr>
          <a:xfrm>
            <a:off x="8651500" y="1030850"/>
            <a:ext cx="304800" cy="304800"/>
          </a:xfrm>
          <a:prstGeom prst="ellipse">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9"/>
          <p:cNvSpPr/>
          <p:nvPr/>
        </p:nvSpPr>
        <p:spPr>
          <a:xfrm>
            <a:off x="8097900" y="167450"/>
            <a:ext cx="741600" cy="741600"/>
          </a:xfrm>
          <a:prstGeom prst="donut">
            <a:avLst>
              <a:gd fmla="val 8064" name="adj"/>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9"/>
          <p:cNvSpPr/>
          <p:nvPr/>
        </p:nvSpPr>
        <p:spPr>
          <a:xfrm>
            <a:off x="8394750" y="1504375"/>
            <a:ext cx="188100" cy="1881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9"/>
          <p:cNvSpPr/>
          <p:nvPr/>
        </p:nvSpPr>
        <p:spPr>
          <a:xfrm>
            <a:off x="-205625" y="2347725"/>
            <a:ext cx="2040600" cy="2040600"/>
          </a:xfrm>
          <a:prstGeom prst="ellipse">
            <a:avLst/>
          </a:prstGeom>
          <a:noFill/>
          <a:ln cap="flat" cmpd="sng" w="9525">
            <a:solidFill>
              <a:srgbClr val="65BB48"/>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9"/>
          <p:cNvSpPr/>
          <p:nvPr/>
        </p:nvSpPr>
        <p:spPr>
          <a:xfrm>
            <a:off x="305125" y="-214450"/>
            <a:ext cx="765300" cy="765300"/>
          </a:xfrm>
          <a:prstGeom prst="ellipse">
            <a:avLst/>
          </a:prstGeom>
          <a:solidFill>
            <a:srgbClr val="E8004C">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9"/>
          <p:cNvSpPr/>
          <p:nvPr/>
        </p:nvSpPr>
        <p:spPr>
          <a:xfrm>
            <a:off x="8532600" y="911950"/>
            <a:ext cx="542700" cy="542700"/>
          </a:xfrm>
          <a:prstGeom prst="ellipse">
            <a:avLst/>
          </a:prstGeom>
          <a:noFill/>
          <a:ln cap="flat" cmpd="sng" w="9525">
            <a:solidFill>
              <a:srgbClr val="F8BB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54" name="Shape 154"/>
        <p:cNvGrpSpPr/>
        <p:nvPr/>
      </p:nvGrpSpPr>
      <p:grpSpPr>
        <a:xfrm>
          <a:off x="0" y="0"/>
          <a:ext cx="0" cy="0"/>
          <a:chOff x="0" y="0"/>
          <a:chExt cx="0" cy="0"/>
        </a:xfrm>
      </p:grpSpPr>
      <p:sp>
        <p:nvSpPr>
          <p:cNvPr id="155" name="Google Shape;155;p20"/>
          <p:cNvSpPr/>
          <p:nvPr/>
        </p:nvSpPr>
        <p:spPr>
          <a:xfrm>
            <a:off x="8638525" y="1472600"/>
            <a:ext cx="978600" cy="978600"/>
          </a:xfrm>
          <a:prstGeom prst="ellipse">
            <a:avLst/>
          </a:prstGeom>
          <a:noFill/>
          <a:ln cap="flat" cmpd="sng" w="9525">
            <a:solidFill>
              <a:srgbClr val="ED4A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0"/>
          <p:cNvSpPr txBox="1"/>
          <p:nvPr>
            <p:ph type="title"/>
          </p:nvPr>
        </p:nvSpPr>
        <p:spPr>
          <a:xfrm>
            <a:off x="2935875" y="909050"/>
            <a:ext cx="5275500" cy="6411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157" name="Google Shape;157;p20"/>
          <p:cNvSpPr txBox="1"/>
          <p:nvPr>
            <p:ph idx="1" type="body"/>
          </p:nvPr>
        </p:nvSpPr>
        <p:spPr>
          <a:xfrm>
            <a:off x="2935875" y="1550150"/>
            <a:ext cx="1700400" cy="33756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
        <p:nvSpPr>
          <p:cNvPr id="158" name="Google Shape;158;p20"/>
          <p:cNvSpPr txBox="1"/>
          <p:nvPr>
            <p:ph idx="2" type="body"/>
          </p:nvPr>
        </p:nvSpPr>
        <p:spPr>
          <a:xfrm>
            <a:off x="4723373" y="1550150"/>
            <a:ext cx="1700400" cy="33756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
        <p:nvSpPr>
          <p:cNvPr id="159" name="Google Shape;159;p20"/>
          <p:cNvSpPr txBox="1"/>
          <p:nvPr>
            <p:ph idx="3" type="body"/>
          </p:nvPr>
        </p:nvSpPr>
        <p:spPr>
          <a:xfrm>
            <a:off x="6510871" y="1550150"/>
            <a:ext cx="1700400" cy="33756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
        <p:nvSpPr>
          <p:cNvPr id="160" name="Google Shape;160;p20"/>
          <p:cNvSpPr/>
          <p:nvPr/>
        </p:nvSpPr>
        <p:spPr>
          <a:xfrm>
            <a:off x="1016475" y="2981600"/>
            <a:ext cx="440400" cy="440400"/>
          </a:xfrm>
          <a:prstGeom prst="ellipse">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0"/>
          <p:cNvSpPr/>
          <p:nvPr/>
        </p:nvSpPr>
        <p:spPr>
          <a:xfrm>
            <a:off x="-68725" y="3346150"/>
            <a:ext cx="819600" cy="819600"/>
          </a:xfrm>
          <a:prstGeom prst="ellipse">
            <a:avLst/>
          </a:prstGeom>
          <a:noFill/>
          <a:ln cap="flat" cmpd="sng" w="9525">
            <a:solidFill>
              <a:srgbClr val="00D1C6"/>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0"/>
          <p:cNvSpPr/>
          <p:nvPr/>
        </p:nvSpPr>
        <p:spPr>
          <a:xfrm>
            <a:off x="1361475" y="140725"/>
            <a:ext cx="862800" cy="863400"/>
          </a:xfrm>
          <a:prstGeom prst="donut">
            <a:avLst>
              <a:gd fmla="val 43200" name="adj"/>
            </a:avLst>
          </a:prstGeom>
          <a:solidFill>
            <a:srgbClr val="E8004C">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0"/>
          <p:cNvSpPr/>
          <p:nvPr/>
        </p:nvSpPr>
        <p:spPr>
          <a:xfrm>
            <a:off x="1438125" y="3422000"/>
            <a:ext cx="1062000" cy="1062000"/>
          </a:xfrm>
          <a:prstGeom prst="donut">
            <a:avLst>
              <a:gd fmla="val 9905" name="adj"/>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0"/>
          <p:cNvSpPr/>
          <p:nvPr/>
        </p:nvSpPr>
        <p:spPr>
          <a:xfrm>
            <a:off x="2059425" y="1112475"/>
            <a:ext cx="304800" cy="304800"/>
          </a:xfrm>
          <a:prstGeom prst="ellipse">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0"/>
          <p:cNvSpPr/>
          <p:nvPr/>
        </p:nvSpPr>
        <p:spPr>
          <a:xfrm>
            <a:off x="8723500" y="270225"/>
            <a:ext cx="550500" cy="550500"/>
          </a:xfrm>
          <a:prstGeom prst="ellipse">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0"/>
          <p:cNvSpPr/>
          <p:nvPr/>
        </p:nvSpPr>
        <p:spPr>
          <a:xfrm>
            <a:off x="8546800" y="608625"/>
            <a:ext cx="397500" cy="397500"/>
          </a:xfrm>
          <a:prstGeom prst="donut">
            <a:avLst>
              <a:gd fmla="val 8754" name="adj"/>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0"/>
          <p:cNvSpPr/>
          <p:nvPr/>
        </p:nvSpPr>
        <p:spPr>
          <a:xfrm>
            <a:off x="8211275" y="1152650"/>
            <a:ext cx="397500" cy="397500"/>
          </a:xfrm>
          <a:prstGeom prst="ellipse">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0"/>
          <p:cNvSpPr/>
          <p:nvPr/>
        </p:nvSpPr>
        <p:spPr>
          <a:xfrm>
            <a:off x="7599600" y="-275250"/>
            <a:ext cx="741600" cy="741600"/>
          </a:xfrm>
          <a:prstGeom prst="donut">
            <a:avLst>
              <a:gd fmla="val 39163" name="adj"/>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0"/>
          <p:cNvSpPr/>
          <p:nvPr/>
        </p:nvSpPr>
        <p:spPr>
          <a:xfrm>
            <a:off x="9033775" y="1867850"/>
            <a:ext cx="188100" cy="188100"/>
          </a:xfrm>
          <a:prstGeom prst="ellipse">
            <a:avLst/>
          </a:prstGeom>
          <a:solidFill>
            <a:srgbClr val="E8004C">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0"/>
          <p:cNvSpPr/>
          <p:nvPr/>
        </p:nvSpPr>
        <p:spPr>
          <a:xfrm>
            <a:off x="-480225" y="243625"/>
            <a:ext cx="2347200" cy="2347200"/>
          </a:xfrm>
          <a:prstGeom prst="donut">
            <a:avLst>
              <a:gd fmla="val 21094" name="adj"/>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0"/>
          <p:cNvSpPr/>
          <p:nvPr/>
        </p:nvSpPr>
        <p:spPr>
          <a:xfrm>
            <a:off x="1016475" y="4091700"/>
            <a:ext cx="1207800" cy="1207800"/>
          </a:xfrm>
          <a:prstGeom prst="ellipse">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0"/>
          <p:cNvSpPr/>
          <p:nvPr/>
        </p:nvSpPr>
        <p:spPr>
          <a:xfrm>
            <a:off x="204075" y="927925"/>
            <a:ext cx="978600" cy="978600"/>
          </a:xfrm>
          <a:prstGeom prst="ellipse">
            <a:avLst/>
          </a:prstGeom>
          <a:noFill/>
          <a:ln cap="flat" cmpd="sng" w="9525">
            <a:solidFill>
              <a:srgbClr val="BBCD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3" name="Shape 173"/>
        <p:cNvGrpSpPr/>
        <p:nvPr/>
      </p:nvGrpSpPr>
      <p:grpSpPr>
        <a:xfrm>
          <a:off x="0" y="0"/>
          <a:ext cx="0" cy="0"/>
          <a:chOff x="0" y="0"/>
          <a:chExt cx="0" cy="0"/>
        </a:xfrm>
      </p:grpSpPr>
      <p:sp>
        <p:nvSpPr>
          <p:cNvPr id="174" name="Google Shape;174;p21"/>
          <p:cNvSpPr txBox="1"/>
          <p:nvPr>
            <p:ph type="title"/>
          </p:nvPr>
        </p:nvSpPr>
        <p:spPr>
          <a:xfrm>
            <a:off x="2935875" y="909050"/>
            <a:ext cx="5275500" cy="6411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175" name="Google Shape;175;p21"/>
          <p:cNvSpPr/>
          <p:nvPr/>
        </p:nvSpPr>
        <p:spPr>
          <a:xfrm>
            <a:off x="1280688" y="3669150"/>
            <a:ext cx="206100" cy="2061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1"/>
          <p:cNvSpPr/>
          <p:nvPr/>
        </p:nvSpPr>
        <p:spPr>
          <a:xfrm>
            <a:off x="180500" y="4023250"/>
            <a:ext cx="1370700" cy="13707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1"/>
          <p:cNvSpPr/>
          <p:nvPr/>
        </p:nvSpPr>
        <p:spPr>
          <a:xfrm>
            <a:off x="246046" y="3213146"/>
            <a:ext cx="456000" cy="456000"/>
          </a:xfrm>
          <a:prstGeom prst="ellipse">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1"/>
          <p:cNvSpPr/>
          <p:nvPr/>
        </p:nvSpPr>
        <p:spPr>
          <a:xfrm>
            <a:off x="71500" y="3038600"/>
            <a:ext cx="804900" cy="804900"/>
          </a:xfrm>
          <a:prstGeom prst="ellipse">
            <a:avLst/>
          </a:prstGeom>
          <a:noFill/>
          <a:ln cap="flat" cmpd="sng" w="9525">
            <a:solidFill>
              <a:srgbClr val="65BB48"/>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1"/>
          <p:cNvSpPr/>
          <p:nvPr/>
        </p:nvSpPr>
        <p:spPr>
          <a:xfrm>
            <a:off x="1280700" y="1608475"/>
            <a:ext cx="1043400" cy="1044000"/>
          </a:xfrm>
          <a:prstGeom prst="donut">
            <a:avLst>
              <a:gd fmla="val 43200" name="adj"/>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1"/>
          <p:cNvSpPr/>
          <p:nvPr/>
        </p:nvSpPr>
        <p:spPr>
          <a:xfrm>
            <a:off x="1640475" y="-201875"/>
            <a:ext cx="750300" cy="750300"/>
          </a:xfrm>
          <a:prstGeom prst="ellipse">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1"/>
          <p:cNvSpPr/>
          <p:nvPr/>
        </p:nvSpPr>
        <p:spPr>
          <a:xfrm>
            <a:off x="-480225" y="243625"/>
            <a:ext cx="2347200" cy="2347200"/>
          </a:xfrm>
          <a:prstGeom prst="donut">
            <a:avLst>
              <a:gd fmla="val 6129" name="adj"/>
            </a:avLst>
          </a:prstGeom>
          <a:solidFill>
            <a:srgbClr val="E8004C">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1"/>
          <p:cNvSpPr/>
          <p:nvPr/>
        </p:nvSpPr>
        <p:spPr>
          <a:xfrm>
            <a:off x="-222975" y="500875"/>
            <a:ext cx="1832700" cy="1832700"/>
          </a:xfrm>
          <a:prstGeom prst="ellipse">
            <a:avLst/>
          </a:prstGeom>
          <a:noFill/>
          <a:ln cap="flat" cmpd="sng" w="9525">
            <a:solidFill>
              <a:srgbClr val="ED4A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1"/>
          <p:cNvSpPr/>
          <p:nvPr/>
        </p:nvSpPr>
        <p:spPr>
          <a:xfrm>
            <a:off x="1280700" y="3950125"/>
            <a:ext cx="750300" cy="750300"/>
          </a:xfrm>
          <a:prstGeom prst="ellipse">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1"/>
          <p:cNvSpPr/>
          <p:nvPr/>
        </p:nvSpPr>
        <p:spPr>
          <a:xfrm>
            <a:off x="7913000" y="600225"/>
            <a:ext cx="550500" cy="5505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1"/>
          <p:cNvSpPr/>
          <p:nvPr/>
        </p:nvSpPr>
        <p:spPr>
          <a:xfrm>
            <a:off x="8703400" y="1608475"/>
            <a:ext cx="287100" cy="287100"/>
          </a:xfrm>
          <a:prstGeom prst="donut">
            <a:avLst>
              <a:gd fmla="val 18608" name="adj"/>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1"/>
          <p:cNvSpPr/>
          <p:nvPr/>
        </p:nvSpPr>
        <p:spPr>
          <a:xfrm>
            <a:off x="8809377" y="886439"/>
            <a:ext cx="416400" cy="416400"/>
          </a:xfrm>
          <a:prstGeom prst="ellipse">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1"/>
          <p:cNvSpPr/>
          <p:nvPr/>
        </p:nvSpPr>
        <p:spPr>
          <a:xfrm>
            <a:off x="8118000" y="-244550"/>
            <a:ext cx="741600" cy="741600"/>
          </a:xfrm>
          <a:prstGeom prst="donut">
            <a:avLst>
              <a:gd fmla="val 37879" name="adj"/>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1"/>
          <p:cNvSpPr/>
          <p:nvPr/>
        </p:nvSpPr>
        <p:spPr>
          <a:xfrm>
            <a:off x="7813725" y="312775"/>
            <a:ext cx="188100" cy="1881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1"/>
          <p:cNvSpPr/>
          <p:nvPr/>
        </p:nvSpPr>
        <p:spPr>
          <a:xfrm>
            <a:off x="8646900" y="723963"/>
            <a:ext cx="741600" cy="741600"/>
          </a:xfrm>
          <a:prstGeom prst="ellipse">
            <a:avLst/>
          </a:prstGeom>
          <a:noFill/>
          <a:ln cap="flat" cmpd="sng" w="9525">
            <a:solidFill>
              <a:srgbClr val="F8BB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0" name="Shape 190"/>
        <p:cNvGrpSpPr/>
        <p:nvPr/>
      </p:nvGrpSpPr>
      <p:grpSpPr>
        <a:xfrm>
          <a:off x="0" y="0"/>
          <a:ext cx="0" cy="0"/>
          <a:chOff x="0" y="0"/>
          <a:chExt cx="0" cy="0"/>
        </a:xfrm>
      </p:grpSpPr>
      <p:sp>
        <p:nvSpPr>
          <p:cNvPr id="191" name="Google Shape;191;p22"/>
          <p:cNvSpPr/>
          <p:nvPr/>
        </p:nvSpPr>
        <p:spPr>
          <a:xfrm>
            <a:off x="1197475" y="-802775"/>
            <a:ext cx="6749100" cy="6749100"/>
          </a:xfrm>
          <a:prstGeom prst="ellipse">
            <a:avLst/>
          </a:prstGeom>
          <a:noFill/>
          <a:ln cap="flat" cmpd="sng" w="9525">
            <a:solidFill>
              <a:srgbClr val="A1BECC"/>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2"/>
          <p:cNvSpPr txBox="1"/>
          <p:nvPr>
            <p:ph idx="1" type="body"/>
          </p:nvPr>
        </p:nvSpPr>
        <p:spPr>
          <a:xfrm>
            <a:off x="1246225" y="4177700"/>
            <a:ext cx="6651600" cy="519600"/>
          </a:xfrm>
          <a:prstGeom prst="rect">
            <a:avLst/>
          </a:prstGeom>
        </p:spPr>
        <p:txBody>
          <a:bodyPr anchorCtr="0" anchor="t" bIns="91425" lIns="91425" spcFirstLastPara="1" rIns="91425" wrap="square" tIns="91425">
            <a:noAutofit/>
          </a:bodyPr>
          <a:lstStyle>
            <a:lvl1pPr indent="-228600" lvl="0" marL="457200" rtl="0" algn="ctr">
              <a:spcBef>
                <a:spcPts val="360"/>
              </a:spcBef>
              <a:spcAft>
                <a:spcPts val="0"/>
              </a:spcAft>
              <a:buSzPts val="1600"/>
              <a:buNone/>
              <a:defRPr sz="1600"/>
            </a:lvl1pPr>
          </a:lstStyle>
          <a:p/>
        </p:txBody>
      </p:sp>
      <p:sp>
        <p:nvSpPr>
          <p:cNvPr id="193" name="Google Shape;193;p22"/>
          <p:cNvSpPr/>
          <p:nvPr/>
        </p:nvSpPr>
        <p:spPr>
          <a:xfrm rot="10800000">
            <a:off x="8705950" y="3777263"/>
            <a:ext cx="617400" cy="6174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2"/>
          <p:cNvSpPr/>
          <p:nvPr/>
        </p:nvSpPr>
        <p:spPr>
          <a:xfrm rot="10800000">
            <a:off x="608750" y="841361"/>
            <a:ext cx="515400" cy="515400"/>
          </a:xfrm>
          <a:prstGeom prst="donut">
            <a:avLst>
              <a:gd fmla="val 18608" name="adj"/>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2"/>
          <p:cNvSpPr/>
          <p:nvPr/>
        </p:nvSpPr>
        <p:spPr>
          <a:xfrm rot="10800000">
            <a:off x="8195021" y="4553300"/>
            <a:ext cx="831600" cy="831600"/>
          </a:xfrm>
          <a:prstGeom prst="donut">
            <a:avLst>
              <a:gd fmla="val 37879" name="adj"/>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2"/>
          <p:cNvSpPr/>
          <p:nvPr/>
        </p:nvSpPr>
        <p:spPr>
          <a:xfrm rot="10800000">
            <a:off x="8458384" y="4183763"/>
            <a:ext cx="210900" cy="2109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2"/>
          <p:cNvSpPr/>
          <p:nvPr/>
        </p:nvSpPr>
        <p:spPr>
          <a:xfrm rot="10800000">
            <a:off x="-153147" y="-444547"/>
            <a:ext cx="1128300" cy="1128300"/>
          </a:xfrm>
          <a:prstGeom prst="ellipse">
            <a:avLst/>
          </a:prstGeom>
          <a:noFill/>
          <a:ln cap="flat" cmpd="sng" w="9525">
            <a:solidFill>
              <a:srgbClr val="ED4A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2"/>
          <p:cNvSpPr/>
          <p:nvPr/>
        </p:nvSpPr>
        <p:spPr>
          <a:xfrm rot="10800000">
            <a:off x="8012016" y="133391"/>
            <a:ext cx="434700" cy="434700"/>
          </a:xfrm>
          <a:prstGeom prst="donut">
            <a:avLst>
              <a:gd fmla="val 8754" name="adj"/>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2"/>
          <p:cNvSpPr/>
          <p:nvPr/>
        </p:nvSpPr>
        <p:spPr>
          <a:xfrm rot="10800000">
            <a:off x="-73577" y="841500"/>
            <a:ext cx="330900" cy="330900"/>
          </a:xfrm>
          <a:prstGeom prst="ellipse">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2"/>
          <p:cNvSpPr/>
          <p:nvPr/>
        </p:nvSpPr>
        <p:spPr>
          <a:xfrm rot="10800000">
            <a:off x="8512150" y="133404"/>
            <a:ext cx="811200" cy="811200"/>
          </a:xfrm>
          <a:prstGeom prst="donut">
            <a:avLst>
              <a:gd fmla="val 39163" name="adj"/>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2"/>
          <p:cNvSpPr/>
          <p:nvPr/>
        </p:nvSpPr>
        <p:spPr>
          <a:xfrm rot="10800000">
            <a:off x="117998" y="-173402"/>
            <a:ext cx="586200" cy="586200"/>
          </a:xfrm>
          <a:prstGeom prst="ellipse">
            <a:avLst/>
          </a:prstGeom>
          <a:solidFill>
            <a:srgbClr val="E8004C">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2"/>
          <p:cNvSpPr/>
          <p:nvPr/>
        </p:nvSpPr>
        <p:spPr>
          <a:xfrm rot="10800000">
            <a:off x="748825" y="4695050"/>
            <a:ext cx="345000" cy="345000"/>
          </a:xfrm>
          <a:prstGeom prst="donut">
            <a:avLst>
              <a:gd fmla="val 30568" name="adj"/>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2"/>
          <p:cNvSpPr/>
          <p:nvPr/>
        </p:nvSpPr>
        <p:spPr>
          <a:xfrm rot="10800000">
            <a:off x="-107786" y="4259033"/>
            <a:ext cx="663000" cy="663000"/>
          </a:xfrm>
          <a:prstGeom prst="ellipse">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2"/>
          <p:cNvSpPr/>
          <p:nvPr/>
        </p:nvSpPr>
        <p:spPr>
          <a:xfrm rot="10800000">
            <a:off x="-316662" y="3443534"/>
            <a:ext cx="506100" cy="5061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2"/>
          <p:cNvSpPr/>
          <p:nvPr/>
        </p:nvSpPr>
        <p:spPr>
          <a:xfrm rot="10800000">
            <a:off x="-226169" y="4140650"/>
            <a:ext cx="899400" cy="899400"/>
          </a:xfrm>
          <a:prstGeom prst="ellipse">
            <a:avLst/>
          </a:prstGeom>
          <a:noFill/>
          <a:ln cap="flat" cmpd="sng" w="9525">
            <a:solidFill>
              <a:srgbClr val="F8BB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2"/>
          <p:cNvSpPr/>
          <p:nvPr/>
        </p:nvSpPr>
        <p:spPr>
          <a:xfrm rot="10800000">
            <a:off x="8700641" y="1100250"/>
            <a:ext cx="333300" cy="3333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7" name="Shape 207"/>
        <p:cNvGrpSpPr/>
        <p:nvPr/>
      </p:nvGrpSpPr>
      <p:grpSpPr>
        <a:xfrm>
          <a:off x="0" y="0"/>
          <a:ext cx="0" cy="0"/>
          <a:chOff x="0" y="0"/>
          <a:chExt cx="0" cy="0"/>
        </a:xfrm>
      </p:grpSpPr>
      <p:sp>
        <p:nvSpPr>
          <p:cNvPr id="208" name="Google Shape;208;p23"/>
          <p:cNvSpPr/>
          <p:nvPr/>
        </p:nvSpPr>
        <p:spPr>
          <a:xfrm>
            <a:off x="419100" y="-1581150"/>
            <a:ext cx="8305800" cy="8305800"/>
          </a:xfrm>
          <a:prstGeom prst="ellipse">
            <a:avLst/>
          </a:prstGeom>
          <a:noFill/>
          <a:ln cap="flat" cmpd="sng" w="9525">
            <a:solidFill>
              <a:srgbClr val="A1BECC"/>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3"/>
          <p:cNvSpPr/>
          <p:nvPr/>
        </p:nvSpPr>
        <p:spPr>
          <a:xfrm>
            <a:off x="-164200" y="686175"/>
            <a:ext cx="550500" cy="5505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3"/>
          <p:cNvSpPr/>
          <p:nvPr/>
        </p:nvSpPr>
        <p:spPr>
          <a:xfrm>
            <a:off x="8204500" y="3898800"/>
            <a:ext cx="447000" cy="447000"/>
          </a:xfrm>
          <a:prstGeom prst="donut">
            <a:avLst>
              <a:gd fmla="val 18608" name="adj"/>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3"/>
          <p:cNvSpPr/>
          <p:nvPr/>
        </p:nvSpPr>
        <p:spPr>
          <a:xfrm>
            <a:off x="100425" y="-196925"/>
            <a:ext cx="741600" cy="741600"/>
          </a:xfrm>
          <a:prstGeom prst="donut">
            <a:avLst>
              <a:gd fmla="val 37879" name="adj"/>
            </a:avLst>
          </a:prstGeom>
          <a:solidFill>
            <a:srgbClr val="00ACC3">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3"/>
          <p:cNvSpPr/>
          <p:nvPr/>
        </p:nvSpPr>
        <p:spPr>
          <a:xfrm>
            <a:off x="419100" y="686175"/>
            <a:ext cx="188100" cy="1881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3"/>
          <p:cNvSpPr/>
          <p:nvPr/>
        </p:nvSpPr>
        <p:spPr>
          <a:xfrm>
            <a:off x="8333725" y="4482500"/>
            <a:ext cx="978600" cy="978600"/>
          </a:xfrm>
          <a:prstGeom prst="ellipse">
            <a:avLst/>
          </a:prstGeom>
          <a:noFill/>
          <a:ln cap="flat" cmpd="sng" w="9525">
            <a:solidFill>
              <a:srgbClr val="ED4A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3"/>
          <p:cNvSpPr/>
          <p:nvPr/>
        </p:nvSpPr>
        <p:spPr>
          <a:xfrm>
            <a:off x="741750" y="4449750"/>
            <a:ext cx="397500" cy="397500"/>
          </a:xfrm>
          <a:prstGeom prst="donut">
            <a:avLst>
              <a:gd fmla="val 8754" name="adj"/>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3"/>
          <p:cNvSpPr/>
          <p:nvPr/>
        </p:nvSpPr>
        <p:spPr>
          <a:xfrm>
            <a:off x="8956300" y="4058696"/>
            <a:ext cx="287100" cy="287100"/>
          </a:xfrm>
          <a:prstGeom prst="ellipse">
            <a:avLst/>
          </a:prstGeom>
          <a:solidFill>
            <a:srgbClr val="ED4A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3"/>
          <p:cNvSpPr/>
          <p:nvPr/>
        </p:nvSpPr>
        <p:spPr>
          <a:xfrm>
            <a:off x="-164200" y="4277700"/>
            <a:ext cx="741600" cy="741600"/>
          </a:xfrm>
          <a:prstGeom prst="donut">
            <a:avLst>
              <a:gd fmla="val 39163" name="adj"/>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3"/>
          <p:cNvSpPr/>
          <p:nvPr/>
        </p:nvSpPr>
        <p:spPr>
          <a:xfrm>
            <a:off x="8568725" y="4717500"/>
            <a:ext cx="508500" cy="508500"/>
          </a:xfrm>
          <a:prstGeom prst="ellipse">
            <a:avLst/>
          </a:prstGeom>
          <a:solidFill>
            <a:srgbClr val="E8004C">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3"/>
          <p:cNvSpPr/>
          <p:nvPr/>
        </p:nvSpPr>
        <p:spPr>
          <a:xfrm>
            <a:off x="8077475" y="224125"/>
            <a:ext cx="304800" cy="304800"/>
          </a:xfrm>
          <a:prstGeom prst="donut">
            <a:avLst>
              <a:gd fmla="val 30568" name="adj"/>
            </a:avLst>
          </a:prstGeom>
          <a:solidFill>
            <a:srgbClr val="65BB48">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3"/>
          <p:cNvSpPr/>
          <p:nvPr/>
        </p:nvSpPr>
        <p:spPr>
          <a:xfrm>
            <a:off x="8553248" y="328373"/>
            <a:ext cx="585600" cy="585600"/>
          </a:xfrm>
          <a:prstGeom prst="ellipse">
            <a:avLst/>
          </a:prstGeom>
          <a:solidFill>
            <a:srgbClr val="F8BB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3"/>
          <p:cNvSpPr/>
          <p:nvPr/>
        </p:nvSpPr>
        <p:spPr>
          <a:xfrm>
            <a:off x="8876350" y="1187325"/>
            <a:ext cx="447000" cy="447000"/>
          </a:xfrm>
          <a:prstGeom prst="ellipse">
            <a:avLst/>
          </a:prstGeom>
          <a:solidFill>
            <a:srgbClr val="BBCD00">
              <a:alpha val="866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3"/>
          <p:cNvSpPr/>
          <p:nvPr/>
        </p:nvSpPr>
        <p:spPr>
          <a:xfrm>
            <a:off x="8449000" y="224125"/>
            <a:ext cx="794400" cy="794400"/>
          </a:xfrm>
          <a:prstGeom prst="ellipse">
            <a:avLst/>
          </a:prstGeom>
          <a:noFill/>
          <a:ln cap="flat" cmpd="sng" w="9525">
            <a:solidFill>
              <a:srgbClr val="F8BB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3"/>
          <p:cNvSpPr/>
          <p:nvPr/>
        </p:nvSpPr>
        <p:spPr>
          <a:xfrm>
            <a:off x="100425" y="3830625"/>
            <a:ext cx="304800" cy="304800"/>
          </a:xfrm>
          <a:prstGeom prst="ellipse">
            <a:avLst/>
          </a:prstGeom>
          <a:solidFill>
            <a:srgbClr val="00D1C6">
              <a:alpha val="86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223" name="Shape 223"/>
        <p:cNvGrpSpPr/>
        <p:nvPr/>
      </p:nvGrpSpPr>
      <p:grpSpPr>
        <a:xfrm>
          <a:off x="0" y="0"/>
          <a:ext cx="0" cy="0"/>
          <a:chOff x="0" y="0"/>
          <a:chExt cx="0" cy="0"/>
        </a:xfrm>
      </p:grpSpPr>
      <p:sp>
        <p:nvSpPr>
          <p:cNvPr id="224" name="Google Shape;224;p24"/>
          <p:cNvSpPr/>
          <p:nvPr/>
        </p:nvSpPr>
        <p:spPr>
          <a:xfrm>
            <a:off x="419100" y="-1581150"/>
            <a:ext cx="8305800" cy="8305800"/>
          </a:xfrm>
          <a:prstGeom prst="ellipse">
            <a:avLst/>
          </a:prstGeom>
          <a:noFill/>
          <a:ln cap="flat" cmpd="sng" w="9525">
            <a:solidFill>
              <a:srgbClr val="A1BECC"/>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935875" y="909050"/>
            <a:ext cx="5275500" cy="6411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1pPr>
            <a:lvl2pPr lvl="1" rtl="0">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2pPr>
            <a:lvl3pPr lvl="2" rtl="0">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3pPr>
            <a:lvl4pPr lvl="3" rtl="0">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4pPr>
            <a:lvl5pPr lvl="4" rtl="0">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5pPr>
            <a:lvl6pPr lvl="5" rtl="0">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6pPr>
            <a:lvl7pPr lvl="6" rtl="0">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7pPr>
            <a:lvl8pPr lvl="7" rtl="0">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8pPr>
            <a:lvl9pPr lvl="8" rtl="0">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9pPr>
          </a:lstStyle>
          <a:p/>
        </p:txBody>
      </p:sp>
      <p:sp>
        <p:nvSpPr>
          <p:cNvPr id="52" name="Google Shape;52;p13"/>
          <p:cNvSpPr txBox="1"/>
          <p:nvPr>
            <p:ph idx="1" type="body"/>
          </p:nvPr>
        </p:nvSpPr>
        <p:spPr>
          <a:xfrm>
            <a:off x="2935875" y="1525758"/>
            <a:ext cx="5275500" cy="2786100"/>
          </a:xfrm>
          <a:prstGeom prst="rect">
            <a:avLst/>
          </a:prstGeom>
          <a:noFill/>
          <a:ln>
            <a:noFill/>
          </a:ln>
        </p:spPr>
        <p:txBody>
          <a:bodyPr anchorCtr="0" anchor="t" bIns="91425" lIns="91425" spcFirstLastPara="1" rIns="91425" wrap="square" tIns="91425">
            <a:noAutofit/>
          </a:bodyPr>
          <a:lstStyle>
            <a:lvl1pPr indent="-381000" lvl="0" marL="457200" rtl="0">
              <a:spcBef>
                <a:spcPts val="60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1pPr>
            <a:lvl2pPr indent="-381000" lvl="1" marL="914400" rtl="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2pPr>
            <a:lvl3pPr indent="-381000" lvl="2" marL="1371600" rtl="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3pPr>
            <a:lvl4pPr indent="-381000" lvl="3" marL="1828800" rtl="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4pPr>
            <a:lvl5pPr indent="-381000" lvl="4" marL="2286000" rtl="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5pPr>
            <a:lvl6pPr indent="-381000" lvl="5" marL="2743200" rtl="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6pPr>
            <a:lvl7pPr indent="-381000" lvl="6" marL="3200400" rtl="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7pPr>
            <a:lvl8pPr indent="-381000" lvl="7" marL="3657600" rtl="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8pPr>
            <a:lvl9pPr indent="-381000" lvl="8" marL="4114800" rtl="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4.jpg"/><Relationship Id="rId5" Type="http://schemas.openxmlformats.org/officeDocument/2006/relationships/image" Target="../media/image5.jpg"/><Relationship Id="rId6"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hyperlink" Target="mailto:ahenson@enterpriseschools.ne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hyperlink" Target="https://www.myschoolbucks.com/ver2/getmain.action?clientKey=&amp;requestAction="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hyperlink" Target="mailto:ahenson@enterpriseschools.ne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5"/>
          <p:cNvSpPr txBox="1"/>
          <p:nvPr>
            <p:ph type="title"/>
          </p:nvPr>
        </p:nvSpPr>
        <p:spPr>
          <a:xfrm>
            <a:off x="4215750" y="445900"/>
            <a:ext cx="4168200" cy="2352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4800">
                <a:solidFill>
                  <a:srgbClr val="0C343D"/>
                </a:solidFill>
              </a:rPr>
              <a:t>Visual Arts </a:t>
            </a:r>
            <a:endParaRPr b="1" sz="4800">
              <a:solidFill>
                <a:srgbClr val="0C343D"/>
              </a:solidFill>
            </a:endParaRPr>
          </a:p>
          <a:p>
            <a:pPr indent="0" lvl="0" marL="0" rtl="0" algn="l">
              <a:spcBef>
                <a:spcPts val="0"/>
              </a:spcBef>
              <a:spcAft>
                <a:spcPts val="0"/>
              </a:spcAft>
              <a:buNone/>
            </a:pPr>
            <a:r>
              <a:rPr b="1" lang="en" sz="4800">
                <a:solidFill>
                  <a:srgbClr val="0C343D"/>
                </a:solidFill>
              </a:rPr>
              <a:t>Level 2</a:t>
            </a:r>
            <a:endParaRPr b="1" sz="4800">
              <a:solidFill>
                <a:srgbClr val="0C343D"/>
              </a:solidFill>
            </a:endParaRPr>
          </a:p>
          <a:p>
            <a:pPr indent="0" lvl="0" marL="0" rtl="0" algn="l">
              <a:spcBef>
                <a:spcPts val="0"/>
              </a:spcBef>
              <a:spcAft>
                <a:spcPts val="0"/>
              </a:spcAft>
              <a:buNone/>
            </a:pPr>
            <a:r>
              <a:rPr b="1" lang="en" sz="3600">
                <a:solidFill>
                  <a:srgbClr val="0C343D"/>
                </a:solidFill>
              </a:rPr>
              <a:t>With Ms. Henson</a:t>
            </a:r>
            <a:endParaRPr b="1" sz="3600">
              <a:solidFill>
                <a:srgbClr val="0C343D"/>
              </a:solidFill>
            </a:endParaRPr>
          </a:p>
        </p:txBody>
      </p:sp>
      <p:sp>
        <p:nvSpPr>
          <p:cNvPr id="230" name="Google Shape;230;p25"/>
          <p:cNvSpPr/>
          <p:nvPr/>
        </p:nvSpPr>
        <p:spPr>
          <a:xfrm>
            <a:off x="1529950" y="1489375"/>
            <a:ext cx="2173200" cy="2125800"/>
          </a:xfrm>
          <a:prstGeom prst="ellipse">
            <a:avLst/>
          </a:prstGeom>
          <a:solidFill>
            <a:srgbClr val="F1C232"/>
          </a:solidFill>
          <a:ln cap="flat" cmpd="sng" w="9525">
            <a:solidFill>
              <a:srgbClr val="F8BB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1" name="Google Shape;231;p25"/>
          <p:cNvPicPr preferRelativeResize="0"/>
          <p:nvPr/>
        </p:nvPicPr>
        <p:blipFill rotWithShape="1">
          <a:blip r:embed="rId3">
            <a:alphaModFix/>
          </a:blip>
          <a:srcRect b="6018" l="2195" r="5186" t="3335"/>
          <a:stretch/>
        </p:blipFill>
        <p:spPr>
          <a:xfrm rot="9824558">
            <a:off x="701814" y="437387"/>
            <a:ext cx="2671247" cy="1953175"/>
          </a:xfrm>
          <a:prstGeom prst="rect">
            <a:avLst/>
          </a:prstGeom>
          <a:noFill/>
          <a:ln cap="flat" cmpd="sng" w="28575">
            <a:solidFill>
              <a:srgbClr val="FFFFFF"/>
            </a:solidFill>
            <a:prstDash val="solid"/>
            <a:round/>
            <a:headEnd len="sm" w="sm" type="none"/>
            <a:tailEnd len="sm" w="sm" type="none"/>
          </a:ln>
        </p:spPr>
      </p:pic>
      <p:pic>
        <p:nvPicPr>
          <p:cNvPr id="232" name="Google Shape;232;p25"/>
          <p:cNvPicPr preferRelativeResize="0"/>
          <p:nvPr/>
        </p:nvPicPr>
        <p:blipFill rotWithShape="1">
          <a:blip r:embed="rId4">
            <a:alphaModFix/>
          </a:blip>
          <a:srcRect b="10747" l="6482" r="7878" t="5612"/>
          <a:stretch/>
        </p:blipFill>
        <p:spPr>
          <a:xfrm rot="-4401544">
            <a:off x="1464582" y="2081180"/>
            <a:ext cx="1921911" cy="2893315"/>
          </a:xfrm>
          <a:prstGeom prst="rect">
            <a:avLst/>
          </a:prstGeom>
          <a:noFill/>
          <a:ln cap="flat" cmpd="sng" w="28575">
            <a:solidFill>
              <a:srgbClr val="FFFFFF"/>
            </a:solidFill>
            <a:prstDash val="solid"/>
            <a:round/>
            <a:headEnd len="sm" w="sm" type="none"/>
            <a:tailEnd len="sm" w="sm" type="none"/>
          </a:ln>
        </p:spPr>
      </p:pic>
      <p:pic>
        <p:nvPicPr>
          <p:cNvPr id="233" name="Google Shape;233;p25"/>
          <p:cNvPicPr preferRelativeResize="0"/>
          <p:nvPr/>
        </p:nvPicPr>
        <p:blipFill rotWithShape="1">
          <a:blip r:embed="rId5">
            <a:alphaModFix/>
          </a:blip>
          <a:srcRect b="17625" l="13445" r="8927" t="9269"/>
          <a:stretch/>
        </p:blipFill>
        <p:spPr>
          <a:xfrm rot="-5879740">
            <a:off x="4097657" y="2704179"/>
            <a:ext cx="1874362" cy="2353466"/>
          </a:xfrm>
          <a:prstGeom prst="rect">
            <a:avLst/>
          </a:prstGeom>
          <a:noFill/>
          <a:ln cap="flat" cmpd="sng" w="28575">
            <a:solidFill>
              <a:srgbClr val="FFFFFF"/>
            </a:solidFill>
            <a:prstDash val="solid"/>
            <a:round/>
            <a:headEnd len="sm" w="sm" type="none"/>
            <a:tailEnd len="sm" w="sm" type="none"/>
          </a:ln>
        </p:spPr>
      </p:pic>
      <p:pic>
        <p:nvPicPr>
          <p:cNvPr id="234" name="Google Shape;234;p25"/>
          <p:cNvPicPr preferRelativeResize="0"/>
          <p:nvPr/>
        </p:nvPicPr>
        <p:blipFill rotWithShape="1">
          <a:blip r:embed="rId6">
            <a:alphaModFix/>
          </a:blip>
          <a:srcRect b="4326" l="6916" r="15111" t="5534"/>
          <a:stretch/>
        </p:blipFill>
        <p:spPr>
          <a:xfrm rot="-4715369">
            <a:off x="6674063" y="2543159"/>
            <a:ext cx="1735750" cy="2675509"/>
          </a:xfrm>
          <a:prstGeom prst="rect">
            <a:avLst/>
          </a:prstGeom>
          <a:noFill/>
          <a:ln cap="flat" cmpd="sng" w="28575">
            <a:solidFill>
              <a:srgbClr val="FFFFFF"/>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6"/>
          <p:cNvSpPr txBox="1"/>
          <p:nvPr>
            <p:ph type="title"/>
          </p:nvPr>
        </p:nvSpPr>
        <p:spPr>
          <a:xfrm>
            <a:off x="4081450" y="174575"/>
            <a:ext cx="4168200" cy="82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4800">
                <a:solidFill>
                  <a:srgbClr val="0C343D"/>
                </a:solidFill>
              </a:rPr>
              <a:t>About Me</a:t>
            </a:r>
            <a:endParaRPr b="1" sz="3600">
              <a:solidFill>
                <a:srgbClr val="0C343D"/>
              </a:solidFill>
            </a:endParaRPr>
          </a:p>
        </p:txBody>
      </p:sp>
      <p:sp>
        <p:nvSpPr>
          <p:cNvPr id="240" name="Google Shape;240;p26"/>
          <p:cNvSpPr/>
          <p:nvPr/>
        </p:nvSpPr>
        <p:spPr>
          <a:xfrm>
            <a:off x="1529950" y="1489375"/>
            <a:ext cx="2173200" cy="2125800"/>
          </a:xfrm>
          <a:prstGeom prst="ellipse">
            <a:avLst/>
          </a:prstGeom>
          <a:solidFill>
            <a:srgbClr val="F1C232"/>
          </a:solidFill>
          <a:ln cap="flat" cmpd="sng" w="9525">
            <a:solidFill>
              <a:srgbClr val="F8BB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6"/>
          <p:cNvSpPr txBox="1"/>
          <p:nvPr/>
        </p:nvSpPr>
        <p:spPr>
          <a:xfrm>
            <a:off x="3961700" y="1257700"/>
            <a:ext cx="4740600" cy="33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Varela Round"/>
                <a:ea typeface="Varela Round"/>
                <a:cs typeface="Varela Round"/>
                <a:sym typeface="Varela Round"/>
              </a:rPr>
              <a:t>This is my 9th year at EHS. I previously taught at Dauphin Junior High School and have taught at some local colleges.</a:t>
            </a:r>
            <a:endParaRPr>
              <a:latin typeface="Varela Round"/>
              <a:ea typeface="Varela Round"/>
              <a:cs typeface="Varela Round"/>
              <a:sym typeface="Varela Round"/>
            </a:endParaRPr>
          </a:p>
          <a:p>
            <a:pPr indent="0" lvl="0" marL="0" rtl="0" algn="l">
              <a:spcBef>
                <a:spcPts val="0"/>
              </a:spcBef>
              <a:spcAft>
                <a:spcPts val="0"/>
              </a:spcAft>
              <a:buNone/>
            </a:pPr>
            <a:r>
              <a:t/>
            </a:r>
            <a:endParaRPr>
              <a:latin typeface="Varela Round"/>
              <a:ea typeface="Varela Round"/>
              <a:cs typeface="Varela Round"/>
              <a:sym typeface="Varela Round"/>
            </a:endParaRPr>
          </a:p>
          <a:p>
            <a:pPr indent="0" lvl="0" marL="0" rtl="0" algn="l">
              <a:spcBef>
                <a:spcPts val="0"/>
              </a:spcBef>
              <a:spcAft>
                <a:spcPts val="0"/>
              </a:spcAft>
              <a:buNone/>
            </a:pPr>
            <a:r>
              <a:rPr lang="en">
                <a:latin typeface="Varela Round"/>
                <a:ea typeface="Varela Round"/>
                <a:cs typeface="Varela Round"/>
                <a:sym typeface="Varela Round"/>
              </a:rPr>
              <a:t>I went to EHS for 10th grade and graduated from the Alabama School of Math and Science in 2002. </a:t>
            </a:r>
            <a:endParaRPr>
              <a:latin typeface="Varela Round"/>
              <a:ea typeface="Varela Round"/>
              <a:cs typeface="Varela Round"/>
              <a:sym typeface="Varela Round"/>
            </a:endParaRPr>
          </a:p>
          <a:p>
            <a:pPr indent="0" lvl="0" marL="0" rtl="0" algn="l">
              <a:spcBef>
                <a:spcPts val="0"/>
              </a:spcBef>
              <a:spcAft>
                <a:spcPts val="0"/>
              </a:spcAft>
              <a:buNone/>
            </a:pPr>
            <a:r>
              <a:t/>
            </a:r>
            <a:endParaRPr>
              <a:latin typeface="Varela Round"/>
              <a:ea typeface="Varela Round"/>
              <a:cs typeface="Varela Round"/>
              <a:sym typeface="Varela Round"/>
            </a:endParaRPr>
          </a:p>
          <a:p>
            <a:pPr indent="0" lvl="0" marL="0" rtl="0" algn="l">
              <a:spcBef>
                <a:spcPts val="0"/>
              </a:spcBef>
              <a:spcAft>
                <a:spcPts val="0"/>
              </a:spcAft>
              <a:buNone/>
            </a:pPr>
            <a:r>
              <a:rPr lang="en">
                <a:latin typeface="Varela Round"/>
                <a:ea typeface="Varela Round"/>
                <a:cs typeface="Varela Round"/>
                <a:sym typeface="Varela Round"/>
              </a:rPr>
              <a:t>I received my B.A. in Art and my M.A. in Art History from the University of Alabama at Birmingham. </a:t>
            </a:r>
            <a:endParaRPr>
              <a:latin typeface="Varela Round"/>
              <a:ea typeface="Varela Round"/>
              <a:cs typeface="Varela Round"/>
              <a:sym typeface="Varela Round"/>
            </a:endParaRPr>
          </a:p>
          <a:p>
            <a:pPr indent="0" lvl="0" marL="0" rtl="0" algn="l">
              <a:spcBef>
                <a:spcPts val="0"/>
              </a:spcBef>
              <a:spcAft>
                <a:spcPts val="0"/>
              </a:spcAft>
              <a:buNone/>
            </a:pPr>
            <a:r>
              <a:t/>
            </a:r>
            <a:endParaRPr>
              <a:latin typeface="Varela Round"/>
              <a:ea typeface="Varela Round"/>
              <a:cs typeface="Varela Round"/>
              <a:sym typeface="Varela Round"/>
            </a:endParaRPr>
          </a:p>
          <a:p>
            <a:pPr indent="0" lvl="0" marL="0" rtl="0" algn="l">
              <a:spcBef>
                <a:spcPts val="0"/>
              </a:spcBef>
              <a:spcAft>
                <a:spcPts val="0"/>
              </a:spcAft>
              <a:buNone/>
            </a:pPr>
            <a:r>
              <a:rPr lang="en">
                <a:latin typeface="Varela Round"/>
                <a:ea typeface="Varela Round"/>
                <a:cs typeface="Varela Round"/>
                <a:sym typeface="Varela Round"/>
              </a:rPr>
              <a:t>I enjoy reading, drawing, running and going to the movies in my spare time. </a:t>
            </a:r>
            <a:endParaRPr>
              <a:latin typeface="Varela Round"/>
              <a:ea typeface="Varela Round"/>
              <a:cs typeface="Varela Round"/>
              <a:sym typeface="Varela Round"/>
            </a:endParaRPr>
          </a:p>
          <a:p>
            <a:pPr indent="0" lvl="0" marL="0" rtl="0" algn="l">
              <a:spcBef>
                <a:spcPts val="0"/>
              </a:spcBef>
              <a:spcAft>
                <a:spcPts val="0"/>
              </a:spcAft>
              <a:buNone/>
            </a:pPr>
            <a:r>
              <a:t/>
            </a:r>
            <a:endParaRPr>
              <a:latin typeface="Varela Round"/>
              <a:ea typeface="Varela Round"/>
              <a:cs typeface="Varela Round"/>
              <a:sym typeface="Varela Round"/>
            </a:endParaRPr>
          </a:p>
          <a:p>
            <a:pPr indent="0" lvl="0" marL="0" rtl="0" algn="l">
              <a:spcBef>
                <a:spcPts val="0"/>
              </a:spcBef>
              <a:spcAft>
                <a:spcPts val="0"/>
              </a:spcAft>
              <a:buNone/>
            </a:pPr>
            <a:r>
              <a:t/>
            </a:r>
            <a:endParaRPr>
              <a:latin typeface="Varela Round"/>
              <a:ea typeface="Varela Round"/>
              <a:cs typeface="Varela Round"/>
              <a:sym typeface="Varela Round"/>
            </a:endParaRPr>
          </a:p>
        </p:txBody>
      </p:sp>
      <p:pic>
        <p:nvPicPr>
          <p:cNvPr id="242" name="Google Shape;242;p26"/>
          <p:cNvPicPr preferRelativeResize="0"/>
          <p:nvPr/>
        </p:nvPicPr>
        <p:blipFill rotWithShape="1">
          <a:blip r:embed="rId3">
            <a:alphaModFix/>
          </a:blip>
          <a:srcRect b="19762" l="11170" r="8353" t="0"/>
          <a:stretch/>
        </p:blipFill>
        <p:spPr>
          <a:xfrm rot="-324618">
            <a:off x="733066" y="917604"/>
            <a:ext cx="2787216" cy="3269341"/>
          </a:xfrm>
          <a:prstGeom prst="rect">
            <a:avLst/>
          </a:prstGeom>
          <a:noFill/>
          <a:ln cap="flat" cmpd="sng" w="28575">
            <a:solidFill>
              <a:srgbClr val="FFFFFF"/>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7"/>
          <p:cNvSpPr txBox="1"/>
          <p:nvPr>
            <p:ph type="title"/>
          </p:nvPr>
        </p:nvSpPr>
        <p:spPr>
          <a:xfrm>
            <a:off x="4081450" y="174575"/>
            <a:ext cx="4168200" cy="82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4800">
                <a:solidFill>
                  <a:srgbClr val="0C343D"/>
                </a:solidFill>
              </a:rPr>
              <a:t>About Me</a:t>
            </a:r>
            <a:endParaRPr b="1" sz="3600">
              <a:solidFill>
                <a:srgbClr val="0C343D"/>
              </a:solidFill>
            </a:endParaRPr>
          </a:p>
        </p:txBody>
      </p:sp>
      <p:sp>
        <p:nvSpPr>
          <p:cNvPr id="248" name="Google Shape;248;p27"/>
          <p:cNvSpPr/>
          <p:nvPr/>
        </p:nvSpPr>
        <p:spPr>
          <a:xfrm>
            <a:off x="1529950" y="1489375"/>
            <a:ext cx="2173200" cy="2125800"/>
          </a:xfrm>
          <a:prstGeom prst="ellipse">
            <a:avLst/>
          </a:prstGeom>
          <a:solidFill>
            <a:srgbClr val="F1C232"/>
          </a:solidFill>
          <a:ln cap="flat" cmpd="sng" w="9525">
            <a:solidFill>
              <a:srgbClr val="F8BB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7"/>
          <p:cNvSpPr txBox="1"/>
          <p:nvPr/>
        </p:nvSpPr>
        <p:spPr>
          <a:xfrm>
            <a:off x="3703150" y="1244275"/>
            <a:ext cx="4740600" cy="33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Varela Round"/>
                <a:ea typeface="Varela Round"/>
                <a:cs typeface="Varela Round"/>
                <a:sym typeface="Varela Round"/>
              </a:rPr>
              <a:t>I am currently pursuing National Board Certification. As a part of this process, I have to submit videos of myself teaching as well as collect samples of student work.  </a:t>
            </a:r>
            <a:endParaRPr>
              <a:latin typeface="Varela Round"/>
              <a:ea typeface="Varela Round"/>
              <a:cs typeface="Varela Round"/>
              <a:sym typeface="Varela Round"/>
            </a:endParaRPr>
          </a:p>
          <a:p>
            <a:pPr indent="0" lvl="0" marL="0" rtl="0" algn="l">
              <a:spcBef>
                <a:spcPts val="0"/>
              </a:spcBef>
              <a:spcAft>
                <a:spcPts val="0"/>
              </a:spcAft>
              <a:buNone/>
            </a:pPr>
            <a:r>
              <a:t/>
            </a:r>
            <a:endParaRPr>
              <a:latin typeface="Varela Round"/>
              <a:ea typeface="Varela Round"/>
              <a:cs typeface="Varela Round"/>
              <a:sym typeface="Varela Round"/>
            </a:endParaRPr>
          </a:p>
          <a:p>
            <a:pPr indent="0" lvl="0" marL="0" rtl="0" algn="l">
              <a:spcBef>
                <a:spcPts val="0"/>
              </a:spcBef>
              <a:spcAft>
                <a:spcPts val="0"/>
              </a:spcAft>
              <a:buNone/>
            </a:pPr>
            <a:r>
              <a:rPr lang="en">
                <a:latin typeface="Varela Round"/>
                <a:ea typeface="Varela Round"/>
                <a:cs typeface="Varela Round"/>
                <a:sym typeface="Varela Round"/>
              </a:rPr>
              <a:t>This is why your child may have brought home a release form at the beginning of the semester.  Please know the National Board evaluator will be the only one to view these materials and your child will not be identified by their full name in any submitted materials.</a:t>
            </a:r>
            <a:endParaRPr>
              <a:latin typeface="Varela Round"/>
              <a:ea typeface="Varela Round"/>
              <a:cs typeface="Varela Round"/>
              <a:sym typeface="Varela Round"/>
            </a:endParaRPr>
          </a:p>
          <a:p>
            <a:pPr indent="0" lvl="0" marL="0" rtl="0" algn="l">
              <a:spcBef>
                <a:spcPts val="0"/>
              </a:spcBef>
              <a:spcAft>
                <a:spcPts val="0"/>
              </a:spcAft>
              <a:buNone/>
            </a:pPr>
            <a:r>
              <a:t/>
            </a:r>
            <a:endParaRPr>
              <a:latin typeface="Varela Round"/>
              <a:ea typeface="Varela Round"/>
              <a:cs typeface="Varela Round"/>
              <a:sym typeface="Varela Round"/>
            </a:endParaRPr>
          </a:p>
          <a:p>
            <a:pPr indent="0" lvl="0" marL="0" rtl="0" algn="l">
              <a:spcBef>
                <a:spcPts val="0"/>
              </a:spcBef>
              <a:spcAft>
                <a:spcPts val="0"/>
              </a:spcAft>
              <a:buNone/>
            </a:pPr>
            <a:r>
              <a:rPr lang="en">
                <a:latin typeface="Varela Round"/>
                <a:ea typeface="Varela Round"/>
                <a:cs typeface="Varela Round"/>
                <a:sym typeface="Varela Round"/>
              </a:rPr>
              <a:t>If you have any questions or concerns, please email me at </a:t>
            </a:r>
            <a:r>
              <a:rPr lang="en" u="sng">
                <a:solidFill>
                  <a:schemeClr val="hlink"/>
                </a:solidFill>
                <a:latin typeface="Varela Round"/>
                <a:ea typeface="Varela Round"/>
                <a:cs typeface="Varela Round"/>
                <a:sym typeface="Varela Round"/>
                <a:hlinkClick r:id="rId3"/>
              </a:rPr>
              <a:t>ahenson@enterpriseschools.net</a:t>
            </a:r>
            <a:endParaRPr>
              <a:latin typeface="Varela Round"/>
              <a:ea typeface="Varela Round"/>
              <a:cs typeface="Varela Round"/>
              <a:sym typeface="Varela Round"/>
            </a:endParaRPr>
          </a:p>
          <a:p>
            <a:pPr indent="0" lvl="0" marL="0" rtl="0" algn="l">
              <a:spcBef>
                <a:spcPts val="0"/>
              </a:spcBef>
              <a:spcAft>
                <a:spcPts val="0"/>
              </a:spcAft>
              <a:buNone/>
            </a:pPr>
            <a:r>
              <a:t/>
            </a:r>
            <a:endParaRPr>
              <a:latin typeface="Varela Round"/>
              <a:ea typeface="Varela Round"/>
              <a:cs typeface="Varela Round"/>
              <a:sym typeface="Varela Round"/>
            </a:endParaRPr>
          </a:p>
          <a:p>
            <a:pPr indent="0" lvl="0" marL="0" rtl="0" algn="l">
              <a:spcBef>
                <a:spcPts val="0"/>
              </a:spcBef>
              <a:spcAft>
                <a:spcPts val="0"/>
              </a:spcAft>
              <a:buNone/>
            </a:pPr>
            <a:r>
              <a:t/>
            </a:r>
            <a:endParaRPr>
              <a:latin typeface="Varela Round"/>
              <a:ea typeface="Varela Round"/>
              <a:cs typeface="Varela Round"/>
              <a:sym typeface="Varela Rou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8"/>
          <p:cNvSpPr txBox="1"/>
          <p:nvPr>
            <p:ph type="title"/>
          </p:nvPr>
        </p:nvSpPr>
        <p:spPr>
          <a:xfrm>
            <a:off x="2350175" y="631775"/>
            <a:ext cx="5899500" cy="82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4000">
                <a:solidFill>
                  <a:srgbClr val="0C343D"/>
                </a:solidFill>
              </a:rPr>
              <a:t>What will we learn in Visual Arts Level 2?</a:t>
            </a:r>
            <a:endParaRPr b="1" sz="2800">
              <a:solidFill>
                <a:srgbClr val="0C343D"/>
              </a:solidFill>
            </a:endParaRPr>
          </a:p>
        </p:txBody>
      </p:sp>
      <p:sp>
        <p:nvSpPr>
          <p:cNvPr id="255" name="Google Shape;255;p28"/>
          <p:cNvSpPr/>
          <p:nvPr/>
        </p:nvSpPr>
        <p:spPr>
          <a:xfrm>
            <a:off x="1529950" y="1489375"/>
            <a:ext cx="2173200" cy="2125800"/>
          </a:xfrm>
          <a:prstGeom prst="ellipse">
            <a:avLst/>
          </a:prstGeom>
          <a:solidFill>
            <a:srgbClr val="F1C232"/>
          </a:solidFill>
          <a:ln cap="flat" cmpd="sng" w="9525">
            <a:solidFill>
              <a:srgbClr val="F8BB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8"/>
          <p:cNvSpPr txBox="1"/>
          <p:nvPr/>
        </p:nvSpPr>
        <p:spPr>
          <a:xfrm>
            <a:off x="4006075" y="1456175"/>
            <a:ext cx="4736400" cy="34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Varela Round"/>
                <a:ea typeface="Varela Round"/>
                <a:cs typeface="Varela Round"/>
                <a:sym typeface="Varela Round"/>
              </a:rPr>
              <a:t>You learned how to use some basic art materials in Level 1, and we will continue to build on those skills as well as practice creativity in this course.</a:t>
            </a:r>
            <a:endParaRPr>
              <a:latin typeface="Varela Round"/>
              <a:ea typeface="Varela Round"/>
              <a:cs typeface="Varela Round"/>
              <a:sym typeface="Varela Round"/>
            </a:endParaRPr>
          </a:p>
          <a:p>
            <a:pPr indent="0" lvl="0" marL="0" rtl="0" algn="l">
              <a:spcBef>
                <a:spcPts val="0"/>
              </a:spcBef>
              <a:spcAft>
                <a:spcPts val="0"/>
              </a:spcAft>
              <a:buNone/>
            </a:pPr>
            <a:r>
              <a:t/>
            </a:r>
            <a:endParaRPr>
              <a:latin typeface="Varela Round"/>
              <a:ea typeface="Varela Round"/>
              <a:cs typeface="Varela Round"/>
              <a:sym typeface="Varela Round"/>
            </a:endParaRPr>
          </a:p>
          <a:p>
            <a:pPr indent="0" lvl="0" marL="0" rtl="0" algn="l">
              <a:spcBef>
                <a:spcPts val="0"/>
              </a:spcBef>
              <a:spcAft>
                <a:spcPts val="0"/>
              </a:spcAft>
              <a:buNone/>
            </a:pPr>
            <a:r>
              <a:rPr lang="en">
                <a:latin typeface="Varela Round"/>
                <a:ea typeface="Varela Round"/>
                <a:cs typeface="Varela Round"/>
                <a:sym typeface="Varela Round"/>
              </a:rPr>
              <a:t>By the end of the semester, you should be able to…</a:t>
            </a:r>
            <a:endParaRPr sz="1100">
              <a:solidFill>
                <a:srgbClr val="424242"/>
              </a:solidFill>
              <a:latin typeface="Droid Sans"/>
              <a:ea typeface="Droid Sans"/>
              <a:cs typeface="Droid Sans"/>
              <a:sym typeface="Droid Sans"/>
            </a:endParaRPr>
          </a:p>
          <a:p>
            <a:pPr indent="0" lvl="0" marL="0" rtl="0" algn="l">
              <a:spcBef>
                <a:spcPts val="0"/>
              </a:spcBef>
              <a:spcAft>
                <a:spcPts val="0"/>
              </a:spcAft>
              <a:buClr>
                <a:schemeClr val="dk1"/>
              </a:buClr>
              <a:buSzPts val="1100"/>
              <a:buFont typeface="Arial"/>
              <a:buNone/>
            </a:pPr>
            <a:r>
              <a:rPr lang="en" sz="2100">
                <a:solidFill>
                  <a:srgbClr val="424242"/>
                </a:solidFill>
                <a:latin typeface="Covered By Your Grace"/>
                <a:ea typeface="Covered By Your Grace"/>
                <a:cs typeface="Covered By Your Grace"/>
                <a:sym typeface="Covered By Your Grace"/>
              </a:rPr>
              <a:t>X</a:t>
            </a:r>
            <a:r>
              <a:rPr lang="en">
                <a:solidFill>
                  <a:srgbClr val="424242"/>
                </a:solidFill>
                <a:latin typeface="Source Code Pro"/>
                <a:ea typeface="Source Code Pro"/>
                <a:cs typeface="Source Code Pro"/>
                <a:sym typeface="Source Code Pro"/>
              </a:rPr>
              <a:t> </a:t>
            </a:r>
            <a:r>
              <a:rPr lang="en">
                <a:solidFill>
                  <a:srgbClr val="424242"/>
                </a:solidFill>
                <a:latin typeface="Droid Sans"/>
                <a:ea typeface="Droid Sans"/>
                <a:cs typeface="Droid Sans"/>
                <a:sym typeface="Droid Sans"/>
              </a:rPr>
              <a:t>Create work reflecting your own ideas which demonstrates purposeful design.</a:t>
            </a:r>
            <a:endParaRPr>
              <a:solidFill>
                <a:srgbClr val="424242"/>
              </a:solidFill>
              <a:latin typeface="Droid Sans"/>
              <a:ea typeface="Droid Sans"/>
              <a:cs typeface="Droid Sans"/>
              <a:sym typeface="Droid Sans"/>
            </a:endParaRPr>
          </a:p>
          <a:p>
            <a:pPr indent="0" lvl="0" marL="0" rtl="0" algn="l">
              <a:spcBef>
                <a:spcPts val="0"/>
              </a:spcBef>
              <a:spcAft>
                <a:spcPts val="0"/>
              </a:spcAft>
              <a:buClr>
                <a:schemeClr val="dk1"/>
              </a:buClr>
              <a:buSzPts val="1100"/>
              <a:buFont typeface="Arial"/>
              <a:buNone/>
            </a:pPr>
            <a:r>
              <a:rPr lang="en" sz="2100">
                <a:solidFill>
                  <a:srgbClr val="424242"/>
                </a:solidFill>
                <a:latin typeface="Covered By Your Grace"/>
                <a:ea typeface="Covered By Your Grace"/>
                <a:cs typeface="Covered By Your Grace"/>
                <a:sym typeface="Covered By Your Grace"/>
              </a:rPr>
              <a:t>X </a:t>
            </a:r>
            <a:r>
              <a:rPr lang="en">
                <a:solidFill>
                  <a:srgbClr val="424242"/>
                </a:solidFill>
                <a:latin typeface="Droid Sans"/>
                <a:ea typeface="Droid Sans"/>
                <a:cs typeface="Droid Sans"/>
                <a:sym typeface="Droid Sans"/>
              </a:rPr>
              <a:t>Maintain a sketchbook which demonstrates your approach to solving visual problems. </a:t>
            </a:r>
            <a:endParaRPr>
              <a:solidFill>
                <a:srgbClr val="424242"/>
              </a:solidFill>
              <a:latin typeface="Droid Sans"/>
              <a:ea typeface="Droid Sans"/>
              <a:cs typeface="Droid Sans"/>
              <a:sym typeface="Droid Sans"/>
            </a:endParaRPr>
          </a:p>
          <a:p>
            <a:pPr indent="0" lvl="0" marL="0" rtl="0" algn="l">
              <a:spcBef>
                <a:spcPts val="0"/>
              </a:spcBef>
              <a:spcAft>
                <a:spcPts val="0"/>
              </a:spcAft>
              <a:buClr>
                <a:schemeClr val="dk1"/>
              </a:buClr>
              <a:buSzPts val="1100"/>
              <a:buFont typeface="Arial"/>
              <a:buNone/>
            </a:pPr>
            <a:r>
              <a:rPr lang="en" sz="2100">
                <a:solidFill>
                  <a:srgbClr val="424242"/>
                </a:solidFill>
                <a:latin typeface="Covered By Your Grace"/>
                <a:ea typeface="Covered By Your Grace"/>
                <a:cs typeface="Covered By Your Grace"/>
                <a:sym typeface="Covered By Your Grace"/>
              </a:rPr>
              <a:t>X </a:t>
            </a:r>
            <a:r>
              <a:rPr lang="en">
                <a:solidFill>
                  <a:srgbClr val="424242"/>
                </a:solidFill>
                <a:latin typeface="Droid Sans"/>
                <a:ea typeface="Droid Sans"/>
                <a:cs typeface="Droid Sans"/>
                <a:sym typeface="Droid Sans"/>
              </a:rPr>
              <a:t>Demonstrate your ability to reflect on your process and the product of your work and the work of others.</a:t>
            </a:r>
            <a:endParaRPr>
              <a:solidFill>
                <a:srgbClr val="424242"/>
              </a:solidFill>
              <a:latin typeface="Droid Sans"/>
              <a:ea typeface="Droid Sans"/>
              <a:cs typeface="Droid Sans"/>
              <a:sym typeface="Droid Sans"/>
            </a:endParaRPr>
          </a:p>
          <a:p>
            <a:pPr indent="0" lvl="0" marL="0" rtl="0" algn="l">
              <a:spcBef>
                <a:spcPts val="0"/>
              </a:spcBef>
              <a:spcAft>
                <a:spcPts val="0"/>
              </a:spcAft>
              <a:buClr>
                <a:schemeClr val="dk1"/>
              </a:buClr>
              <a:buSzPts val="1100"/>
              <a:buFont typeface="Arial"/>
              <a:buNone/>
            </a:pPr>
            <a:r>
              <a:rPr lang="en" sz="2100">
                <a:solidFill>
                  <a:srgbClr val="424242"/>
                </a:solidFill>
                <a:latin typeface="Covered By Your Grace"/>
                <a:ea typeface="Covered By Your Grace"/>
                <a:cs typeface="Covered By Your Grace"/>
                <a:sym typeface="Covered By Your Grace"/>
              </a:rPr>
              <a:t>X </a:t>
            </a:r>
            <a:r>
              <a:rPr lang="en">
                <a:solidFill>
                  <a:srgbClr val="424242"/>
                </a:solidFill>
                <a:latin typeface="Droid Sans"/>
                <a:ea typeface="Droid Sans"/>
                <a:cs typeface="Droid Sans"/>
                <a:sym typeface="Droid Sans"/>
              </a:rPr>
              <a:t>Produce a final project and artist statement that reflects your own ideas and the skills you have learned in Level 1 and 2.</a:t>
            </a:r>
            <a:endParaRPr sz="1700">
              <a:latin typeface="Varela Round"/>
              <a:ea typeface="Varela Round"/>
              <a:cs typeface="Varela Round"/>
              <a:sym typeface="Varela Rou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9"/>
          <p:cNvSpPr txBox="1"/>
          <p:nvPr>
            <p:ph type="title"/>
          </p:nvPr>
        </p:nvSpPr>
        <p:spPr>
          <a:xfrm>
            <a:off x="1718975" y="94300"/>
            <a:ext cx="6544200" cy="82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4000">
                <a:solidFill>
                  <a:srgbClr val="0C343D"/>
                </a:solidFill>
              </a:rPr>
              <a:t>What do I need to bring?</a:t>
            </a:r>
            <a:endParaRPr b="1" sz="2800">
              <a:solidFill>
                <a:srgbClr val="0C343D"/>
              </a:solidFill>
            </a:endParaRPr>
          </a:p>
        </p:txBody>
      </p:sp>
      <p:sp>
        <p:nvSpPr>
          <p:cNvPr id="262" name="Google Shape;262;p29"/>
          <p:cNvSpPr/>
          <p:nvPr/>
        </p:nvSpPr>
        <p:spPr>
          <a:xfrm>
            <a:off x="1529950" y="1489375"/>
            <a:ext cx="2173200" cy="2125800"/>
          </a:xfrm>
          <a:prstGeom prst="ellipse">
            <a:avLst/>
          </a:prstGeom>
          <a:solidFill>
            <a:srgbClr val="F1C232"/>
          </a:solidFill>
          <a:ln cap="flat" cmpd="sng" w="9525">
            <a:solidFill>
              <a:srgbClr val="F8BB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9"/>
          <p:cNvSpPr txBox="1"/>
          <p:nvPr/>
        </p:nvSpPr>
        <p:spPr>
          <a:xfrm>
            <a:off x="4006075" y="1456175"/>
            <a:ext cx="4736400" cy="34992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Font typeface="Varela Round"/>
              <a:buAutoNum type="arabicParenR"/>
            </a:pPr>
            <a:r>
              <a:rPr b="1" lang="en">
                <a:latin typeface="Varela Round"/>
                <a:ea typeface="Varela Round"/>
                <a:cs typeface="Varela Round"/>
                <a:sym typeface="Varela Round"/>
              </a:rPr>
              <a:t>A sketchbook. </a:t>
            </a:r>
            <a:r>
              <a:rPr lang="en">
                <a:latin typeface="Varela Round"/>
                <a:ea typeface="Varela Round"/>
                <a:cs typeface="Varela Round"/>
                <a:sym typeface="Varela Round"/>
              </a:rPr>
              <a:t>If you had Level 1 here at the high school and still have your sketchbook from that class, you may continue to use it in this one.  Any size is acceptable, but please no sketchbooks over 9x12 or drawing pads.</a:t>
            </a:r>
            <a:endParaRPr>
              <a:latin typeface="Varela Round"/>
              <a:ea typeface="Varela Round"/>
              <a:cs typeface="Varela Round"/>
              <a:sym typeface="Varela Round"/>
            </a:endParaRPr>
          </a:p>
          <a:p>
            <a:pPr indent="0" lvl="0" marL="457200" rtl="0" algn="l">
              <a:spcBef>
                <a:spcPts val="0"/>
              </a:spcBef>
              <a:spcAft>
                <a:spcPts val="0"/>
              </a:spcAft>
              <a:buNone/>
            </a:pPr>
            <a:r>
              <a:t/>
            </a:r>
            <a:endParaRPr>
              <a:latin typeface="Varela Round"/>
              <a:ea typeface="Varela Round"/>
              <a:cs typeface="Varela Round"/>
              <a:sym typeface="Varela Round"/>
            </a:endParaRPr>
          </a:p>
          <a:p>
            <a:pPr indent="-317500" lvl="0" marL="457200" rtl="0" algn="l">
              <a:spcBef>
                <a:spcPts val="0"/>
              </a:spcBef>
              <a:spcAft>
                <a:spcPts val="0"/>
              </a:spcAft>
              <a:buSzPts val="1400"/>
              <a:buFont typeface="Varela Round"/>
              <a:buAutoNum type="arabicParenR"/>
            </a:pPr>
            <a:r>
              <a:rPr b="1" lang="en">
                <a:latin typeface="Varela Round"/>
                <a:ea typeface="Varela Round"/>
                <a:cs typeface="Varela Round"/>
                <a:sym typeface="Varela Round"/>
              </a:rPr>
              <a:t>Art Class Fee of $22. </a:t>
            </a:r>
            <a:r>
              <a:rPr lang="en">
                <a:latin typeface="Varela Round"/>
                <a:ea typeface="Varela Round"/>
                <a:cs typeface="Varela Round"/>
                <a:sym typeface="Varela Round"/>
              </a:rPr>
              <a:t>This can be paid online with </a:t>
            </a:r>
            <a:r>
              <a:rPr lang="en" u="sng">
                <a:solidFill>
                  <a:schemeClr val="hlink"/>
                </a:solidFill>
                <a:latin typeface="Varela Round"/>
                <a:ea typeface="Varela Round"/>
                <a:cs typeface="Varela Round"/>
                <a:sym typeface="Varela Round"/>
                <a:hlinkClick r:id="rId3"/>
              </a:rPr>
              <a:t>MySchoolBucks</a:t>
            </a:r>
            <a:r>
              <a:rPr lang="en">
                <a:latin typeface="Varela Round"/>
                <a:ea typeface="Varela Round"/>
                <a:cs typeface="Varela Round"/>
                <a:sym typeface="Varela Round"/>
              </a:rPr>
              <a:t>.</a:t>
            </a:r>
            <a:endParaRPr>
              <a:latin typeface="Varela Round"/>
              <a:ea typeface="Varela Round"/>
              <a:cs typeface="Varela Round"/>
              <a:sym typeface="Varela Round"/>
            </a:endParaRPr>
          </a:p>
          <a:p>
            <a:pPr indent="0" lvl="0" marL="457200" rtl="0" algn="l">
              <a:spcBef>
                <a:spcPts val="0"/>
              </a:spcBef>
              <a:spcAft>
                <a:spcPts val="0"/>
              </a:spcAft>
              <a:buNone/>
            </a:pPr>
            <a:r>
              <a:t/>
            </a:r>
            <a:endParaRPr>
              <a:latin typeface="Varela Round"/>
              <a:ea typeface="Varela Round"/>
              <a:cs typeface="Varela Round"/>
              <a:sym typeface="Varela Round"/>
            </a:endParaRPr>
          </a:p>
          <a:p>
            <a:pPr indent="-317500" lvl="0" marL="457200" rtl="0" algn="l">
              <a:spcBef>
                <a:spcPts val="0"/>
              </a:spcBef>
              <a:spcAft>
                <a:spcPts val="0"/>
              </a:spcAft>
              <a:buSzPts val="1400"/>
              <a:buFont typeface="Varela Round"/>
              <a:buAutoNum type="arabicParenR"/>
            </a:pPr>
            <a:r>
              <a:rPr b="1" lang="en">
                <a:latin typeface="Varela Round"/>
                <a:ea typeface="Varela Round"/>
                <a:cs typeface="Varela Round"/>
                <a:sym typeface="Varela Round"/>
              </a:rPr>
              <a:t>Your willingness to try new things and persevere. </a:t>
            </a:r>
            <a:r>
              <a:rPr lang="en">
                <a:latin typeface="Varela Round"/>
                <a:ea typeface="Varela Round"/>
                <a:cs typeface="Varela Round"/>
                <a:sym typeface="Varela Round"/>
              </a:rPr>
              <a:t>This is Level 2, so the work will more challenging than Level 1.  If you are willing to work hard, you will improve.</a:t>
            </a:r>
            <a:endParaRPr>
              <a:latin typeface="Varela Round"/>
              <a:ea typeface="Varela Round"/>
              <a:cs typeface="Varela Round"/>
              <a:sym typeface="Varela Rou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0"/>
          <p:cNvSpPr txBox="1"/>
          <p:nvPr>
            <p:ph type="title"/>
          </p:nvPr>
        </p:nvSpPr>
        <p:spPr>
          <a:xfrm>
            <a:off x="1718975" y="94300"/>
            <a:ext cx="6544200" cy="82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4000">
                <a:solidFill>
                  <a:srgbClr val="0C343D"/>
                </a:solidFill>
              </a:rPr>
              <a:t>What do I need to do?</a:t>
            </a:r>
            <a:endParaRPr b="1" sz="2800">
              <a:solidFill>
                <a:srgbClr val="0C343D"/>
              </a:solidFill>
            </a:endParaRPr>
          </a:p>
        </p:txBody>
      </p:sp>
      <p:sp>
        <p:nvSpPr>
          <p:cNvPr id="269" name="Google Shape;269;p30"/>
          <p:cNvSpPr/>
          <p:nvPr/>
        </p:nvSpPr>
        <p:spPr>
          <a:xfrm>
            <a:off x="1529950" y="1489375"/>
            <a:ext cx="2173200" cy="2125800"/>
          </a:xfrm>
          <a:prstGeom prst="ellipse">
            <a:avLst/>
          </a:prstGeom>
          <a:solidFill>
            <a:srgbClr val="F1C232"/>
          </a:solidFill>
          <a:ln cap="flat" cmpd="sng" w="9525">
            <a:solidFill>
              <a:srgbClr val="F8BB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0"/>
          <p:cNvSpPr txBox="1"/>
          <p:nvPr/>
        </p:nvSpPr>
        <p:spPr>
          <a:xfrm>
            <a:off x="4006075" y="1195225"/>
            <a:ext cx="4736400" cy="376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Varela Round"/>
                <a:ea typeface="Varela Round"/>
                <a:cs typeface="Varela Round"/>
                <a:sym typeface="Varela Round"/>
              </a:rPr>
              <a:t>Join the Level 2 Remind. You can text @bk4f29 to 81010 or enter the code in the app. </a:t>
            </a:r>
            <a:r>
              <a:rPr lang="en">
                <a:latin typeface="Varela Round"/>
                <a:ea typeface="Varela Round"/>
                <a:cs typeface="Varela Round"/>
                <a:sym typeface="Varela Round"/>
              </a:rPr>
              <a:t>I advise both parents and students to join. Not only can you get alerts about assignments from me, but you can also message me if you have a question or issue. If you send or reply to a message, I am the only one who sees it. It does not send to the whole group (some students have been concerned about this in the past).</a:t>
            </a:r>
            <a:endParaRPr>
              <a:latin typeface="Varela Round"/>
              <a:ea typeface="Varela Round"/>
              <a:cs typeface="Varela Round"/>
              <a:sym typeface="Varela Round"/>
            </a:endParaRPr>
          </a:p>
          <a:p>
            <a:pPr indent="0" lvl="0" marL="0" rtl="0" algn="l">
              <a:spcBef>
                <a:spcPts val="0"/>
              </a:spcBef>
              <a:spcAft>
                <a:spcPts val="0"/>
              </a:spcAft>
              <a:buNone/>
            </a:pPr>
            <a:r>
              <a:t/>
            </a:r>
            <a:endParaRPr b="1">
              <a:latin typeface="Varela Round"/>
              <a:ea typeface="Varela Round"/>
              <a:cs typeface="Varela Round"/>
              <a:sym typeface="Varela Rou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1"/>
          <p:cNvSpPr txBox="1"/>
          <p:nvPr>
            <p:ph type="title"/>
          </p:nvPr>
        </p:nvSpPr>
        <p:spPr>
          <a:xfrm>
            <a:off x="2148725" y="94300"/>
            <a:ext cx="6114600" cy="82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4000">
                <a:solidFill>
                  <a:srgbClr val="0C343D"/>
                </a:solidFill>
              </a:rPr>
              <a:t>How do I contact you</a:t>
            </a:r>
            <a:r>
              <a:rPr b="1" lang="en" sz="4000">
                <a:solidFill>
                  <a:srgbClr val="0C343D"/>
                </a:solidFill>
              </a:rPr>
              <a:t>?</a:t>
            </a:r>
            <a:endParaRPr b="1" sz="2800">
              <a:solidFill>
                <a:srgbClr val="0C343D"/>
              </a:solidFill>
            </a:endParaRPr>
          </a:p>
        </p:txBody>
      </p:sp>
      <p:sp>
        <p:nvSpPr>
          <p:cNvPr id="276" name="Google Shape;276;p31"/>
          <p:cNvSpPr/>
          <p:nvPr/>
        </p:nvSpPr>
        <p:spPr>
          <a:xfrm>
            <a:off x="1529950" y="1489375"/>
            <a:ext cx="2173200" cy="2125800"/>
          </a:xfrm>
          <a:prstGeom prst="ellipse">
            <a:avLst/>
          </a:prstGeom>
          <a:solidFill>
            <a:srgbClr val="F1C232"/>
          </a:solidFill>
          <a:ln cap="flat" cmpd="sng" w="9525">
            <a:solidFill>
              <a:srgbClr val="F8BB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1"/>
          <p:cNvSpPr txBox="1"/>
          <p:nvPr/>
        </p:nvSpPr>
        <p:spPr>
          <a:xfrm>
            <a:off x="4006075" y="1195225"/>
            <a:ext cx="4736400" cy="376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Varela Round"/>
                <a:ea typeface="Varela Round"/>
                <a:cs typeface="Varela Round"/>
                <a:sym typeface="Varela Round"/>
              </a:rPr>
              <a:t>You can email me at </a:t>
            </a:r>
            <a:r>
              <a:rPr b="1" lang="en" u="sng">
                <a:solidFill>
                  <a:schemeClr val="hlink"/>
                </a:solidFill>
                <a:latin typeface="Varela Round"/>
                <a:ea typeface="Varela Round"/>
                <a:cs typeface="Varela Round"/>
                <a:sym typeface="Varela Round"/>
                <a:hlinkClick r:id="rId3"/>
              </a:rPr>
              <a:t>ahenson@enterpriseschools.net</a:t>
            </a:r>
            <a:endParaRPr>
              <a:latin typeface="Varela Round"/>
              <a:ea typeface="Varela Round"/>
              <a:cs typeface="Varela Round"/>
              <a:sym typeface="Varela Round"/>
            </a:endParaRPr>
          </a:p>
          <a:p>
            <a:pPr indent="0" lvl="0" marL="0" rtl="0" algn="l">
              <a:spcBef>
                <a:spcPts val="0"/>
              </a:spcBef>
              <a:spcAft>
                <a:spcPts val="0"/>
              </a:spcAft>
              <a:buNone/>
            </a:pPr>
            <a:r>
              <a:t/>
            </a:r>
            <a:endParaRPr>
              <a:latin typeface="Varela Round"/>
              <a:ea typeface="Varela Round"/>
              <a:cs typeface="Varela Round"/>
              <a:sym typeface="Varela Round"/>
            </a:endParaRPr>
          </a:p>
          <a:p>
            <a:pPr indent="0" lvl="0" marL="0" rtl="0" algn="l">
              <a:spcBef>
                <a:spcPts val="0"/>
              </a:spcBef>
              <a:spcAft>
                <a:spcPts val="0"/>
              </a:spcAft>
              <a:buNone/>
            </a:pPr>
            <a:r>
              <a:rPr lang="en">
                <a:latin typeface="Varela Round"/>
                <a:ea typeface="Varela Round"/>
                <a:cs typeface="Varela Round"/>
                <a:sym typeface="Varela Round"/>
              </a:rPr>
              <a:t>OR</a:t>
            </a:r>
            <a:endParaRPr>
              <a:latin typeface="Varela Round"/>
              <a:ea typeface="Varela Round"/>
              <a:cs typeface="Varela Round"/>
              <a:sym typeface="Varela Round"/>
            </a:endParaRPr>
          </a:p>
          <a:p>
            <a:pPr indent="0" lvl="0" marL="0" rtl="0" algn="l">
              <a:spcBef>
                <a:spcPts val="0"/>
              </a:spcBef>
              <a:spcAft>
                <a:spcPts val="0"/>
              </a:spcAft>
              <a:buNone/>
            </a:pPr>
            <a:r>
              <a:t/>
            </a:r>
            <a:endParaRPr>
              <a:latin typeface="Varela Round"/>
              <a:ea typeface="Varela Round"/>
              <a:cs typeface="Varela Round"/>
              <a:sym typeface="Varela Round"/>
            </a:endParaRPr>
          </a:p>
          <a:p>
            <a:pPr indent="0" lvl="0" marL="0" rtl="0" algn="l">
              <a:spcBef>
                <a:spcPts val="0"/>
              </a:spcBef>
              <a:spcAft>
                <a:spcPts val="0"/>
              </a:spcAft>
              <a:buNone/>
            </a:pPr>
            <a:r>
              <a:rPr b="1" lang="en">
                <a:latin typeface="Varela Round"/>
                <a:ea typeface="Varela Round"/>
                <a:cs typeface="Varela Round"/>
                <a:sym typeface="Varela Round"/>
              </a:rPr>
              <a:t>You can message me on Remind</a:t>
            </a:r>
            <a:r>
              <a:rPr lang="en">
                <a:latin typeface="Varela Round"/>
                <a:ea typeface="Varela Round"/>
                <a:cs typeface="Varela Round"/>
                <a:sym typeface="Varela Round"/>
              </a:rPr>
              <a:t>. The Level 2 code is @bk4f29.</a:t>
            </a:r>
            <a:endParaRPr>
              <a:latin typeface="Varela Round"/>
              <a:ea typeface="Varela Round"/>
              <a:cs typeface="Varela Round"/>
              <a:sym typeface="Varela Round"/>
            </a:endParaRPr>
          </a:p>
          <a:p>
            <a:pPr indent="0" lvl="0" marL="0" rtl="0" algn="l">
              <a:spcBef>
                <a:spcPts val="0"/>
              </a:spcBef>
              <a:spcAft>
                <a:spcPts val="0"/>
              </a:spcAft>
              <a:buNone/>
            </a:pPr>
            <a:r>
              <a:t/>
            </a:r>
            <a:endParaRPr b="1">
              <a:latin typeface="Varela Round"/>
              <a:ea typeface="Varela Round"/>
              <a:cs typeface="Varela Round"/>
              <a:sym typeface="Varela Round"/>
            </a:endParaRPr>
          </a:p>
          <a:p>
            <a:pPr indent="0" lvl="0" marL="0" rtl="0" algn="l">
              <a:spcBef>
                <a:spcPts val="0"/>
              </a:spcBef>
              <a:spcAft>
                <a:spcPts val="0"/>
              </a:spcAft>
              <a:buNone/>
            </a:pPr>
            <a:r>
              <a:t/>
            </a:r>
            <a:endParaRPr b="1">
              <a:latin typeface="Varela Round"/>
              <a:ea typeface="Varela Round"/>
              <a:cs typeface="Varela Round"/>
              <a:sym typeface="Varela Round"/>
            </a:endParaRPr>
          </a:p>
          <a:p>
            <a:pPr indent="0" lvl="0" marL="0" rtl="0" algn="l">
              <a:spcBef>
                <a:spcPts val="0"/>
              </a:spcBef>
              <a:spcAft>
                <a:spcPts val="0"/>
              </a:spcAft>
              <a:buNone/>
            </a:pPr>
            <a:r>
              <a:rPr b="1" lang="en">
                <a:latin typeface="Varela Round"/>
                <a:ea typeface="Varela Round"/>
                <a:cs typeface="Varela Round"/>
                <a:sym typeface="Varela Round"/>
              </a:rPr>
              <a:t>I can respond to you much faster using one of these two methods rather than calling the school and leaving a message.</a:t>
            </a:r>
            <a:endParaRPr b="1">
              <a:latin typeface="Varela Round"/>
              <a:ea typeface="Varela Round"/>
              <a:cs typeface="Varela Round"/>
              <a:sym typeface="Varela Rou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uck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