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61" r:id="rId2"/>
    <p:sldId id="363" r:id="rId3"/>
    <p:sldId id="362" r:id="rId4"/>
    <p:sldId id="379" r:id="rId5"/>
    <p:sldId id="366" r:id="rId6"/>
    <p:sldId id="367" r:id="rId7"/>
    <p:sldId id="372" r:id="rId8"/>
    <p:sldId id="373" r:id="rId9"/>
    <p:sldId id="374" r:id="rId10"/>
    <p:sldId id="368" r:id="rId11"/>
    <p:sldId id="369" r:id="rId12"/>
    <p:sldId id="370" r:id="rId13"/>
    <p:sldId id="371" r:id="rId14"/>
    <p:sldId id="375" r:id="rId15"/>
    <p:sldId id="376" r:id="rId16"/>
    <p:sldId id="377" r:id="rId17"/>
    <p:sldId id="378" r:id="rId1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38" autoAdjust="0"/>
    <p:restoredTop sz="94662" autoAdjust="0"/>
  </p:normalViewPr>
  <p:slideViewPr>
    <p:cSldViewPr>
      <p:cViewPr varScale="1">
        <p:scale>
          <a:sx n="86" d="100"/>
          <a:sy n="86" d="100"/>
        </p:scale>
        <p:origin x="11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7212" cy="45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93" tIns="46096" rIns="92193" bIns="46096" numCol="1" anchor="t" anchorCtr="0" compatLnSpc="1">
            <a:prstTxWarp prst="textNoShape">
              <a:avLst/>
            </a:prstTxWarp>
          </a:bodyPr>
          <a:lstStyle>
            <a:lvl1pPr defTabSz="92162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189" y="1"/>
            <a:ext cx="3037212" cy="45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93" tIns="46096" rIns="92193" bIns="46096" numCol="1" anchor="t" anchorCtr="0" compatLnSpc="1">
            <a:prstTxWarp prst="textNoShape">
              <a:avLst/>
            </a:prstTxWarp>
          </a:bodyPr>
          <a:lstStyle>
            <a:lvl1pPr algn="r" defTabSz="921623">
              <a:defRPr sz="1200"/>
            </a:lvl1pPr>
          </a:lstStyle>
          <a:p>
            <a:pPr>
              <a:defRPr/>
            </a:pPr>
            <a:fld id="{6EFF4602-0CD7-44AC-AB82-4FC82670F868}" type="datetimeFigureOut">
              <a:rPr lang="en-US"/>
              <a:pPr>
                <a:defRPr/>
              </a:pPr>
              <a:t>10/24/2018</a:t>
            </a:fld>
            <a:endParaRPr lang="en-US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2448"/>
            <a:ext cx="3037212" cy="45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93" tIns="46096" rIns="92193" bIns="46096" numCol="1" anchor="b" anchorCtr="0" compatLnSpc="1">
            <a:prstTxWarp prst="textNoShape">
              <a:avLst/>
            </a:prstTxWarp>
          </a:bodyPr>
          <a:lstStyle>
            <a:lvl1pPr defTabSz="92162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189" y="8822448"/>
            <a:ext cx="3037212" cy="45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93" tIns="46096" rIns="92193" bIns="46096" numCol="1" anchor="b" anchorCtr="0" compatLnSpc="1">
            <a:prstTxWarp prst="textNoShape">
              <a:avLst/>
            </a:prstTxWarp>
          </a:bodyPr>
          <a:lstStyle>
            <a:lvl1pPr algn="r" defTabSz="921623">
              <a:defRPr sz="1200"/>
            </a:lvl1pPr>
          </a:lstStyle>
          <a:p>
            <a:pPr>
              <a:defRPr/>
            </a:pPr>
            <a:fld id="{54497296-5250-4015-B3E0-760BFD3DB3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454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7212" cy="45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93" tIns="46096" rIns="92193" bIns="46096" numCol="1" anchor="t" anchorCtr="0" compatLnSpc="1">
            <a:prstTxWarp prst="textNoShape">
              <a:avLst/>
            </a:prstTxWarp>
          </a:bodyPr>
          <a:lstStyle>
            <a:lvl1pPr defTabSz="92162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189" y="1"/>
            <a:ext cx="3037212" cy="45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93" tIns="46096" rIns="92193" bIns="46096" numCol="1" anchor="t" anchorCtr="0" compatLnSpc="1">
            <a:prstTxWarp prst="textNoShape">
              <a:avLst/>
            </a:prstTxWarp>
          </a:bodyPr>
          <a:lstStyle>
            <a:lvl1pPr algn="r" defTabSz="921623">
              <a:defRPr sz="1200"/>
            </a:lvl1pPr>
          </a:lstStyle>
          <a:p>
            <a:pPr>
              <a:defRPr/>
            </a:pPr>
            <a:fld id="{5B8A80FE-6A9B-4D16-9ABD-3CBE02982979}" type="datetimeFigureOut">
              <a:rPr lang="en-US"/>
              <a:pPr>
                <a:defRPr/>
              </a:pPr>
              <a:t>10/24/2018</a:t>
            </a:fld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3163" y="684213"/>
            <a:ext cx="4664075" cy="34988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407" y="4412011"/>
            <a:ext cx="5141588" cy="4182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93" tIns="46096" rIns="92193" bIns="460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2448"/>
            <a:ext cx="3037212" cy="45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93" tIns="46096" rIns="92193" bIns="46096" numCol="1" anchor="b" anchorCtr="0" compatLnSpc="1">
            <a:prstTxWarp prst="textNoShape">
              <a:avLst/>
            </a:prstTxWarp>
          </a:bodyPr>
          <a:lstStyle>
            <a:lvl1pPr defTabSz="92162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189" y="8822448"/>
            <a:ext cx="3037212" cy="45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93" tIns="46096" rIns="92193" bIns="46096" numCol="1" anchor="b" anchorCtr="0" compatLnSpc="1">
            <a:prstTxWarp prst="textNoShape">
              <a:avLst/>
            </a:prstTxWarp>
          </a:bodyPr>
          <a:lstStyle>
            <a:lvl1pPr algn="r" defTabSz="921623">
              <a:defRPr sz="1200"/>
            </a:lvl1pPr>
          </a:lstStyle>
          <a:p>
            <a:pPr>
              <a:defRPr/>
            </a:pPr>
            <a:fld id="{BB6C37D6-7C68-4C33-83D5-1CF3AEC1AA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4403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BDC0CE-75EC-4322-9E44-BE160849D1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652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A02B7-6317-4532-80BC-D6A73280B9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186626-C2BA-4075-A9E4-F944546BE3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114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7790F-15A0-4DA4-9863-D2A06A10AF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018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5634A2-837C-458A-8CE4-A7788CB9B9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481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123A7-D57A-4C72-821B-162AE67CEF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84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84812-DFDA-40FE-9719-6CAD443BA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40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F41CD0-85CA-4A45-A701-92390164D5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049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5F512-1467-4597-A5C0-CE3C731238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26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139968-A984-4271-8D3B-5F9A0BB04F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023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4013B-E8ED-478D-8890-6F66E1DB87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039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pPr>
              <a:defRPr/>
            </a:pPr>
            <a:fld id="{3243C0C2-3496-4D21-A2BA-33327769EA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wmv"/><Relationship Id="rId1" Type="http://schemas.microsoft.com/office/2007/relationships/media" Target="../media/media6.wmv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wmv"/><Relationship Id="rId1" Type="http://schemas.microsoft.com/office/2007/relationships/media" Target="../media/media7.wmv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wmv"/><Relationship Id="rId1" Type="http://schemas.microsoft.com/office/2007/relationships/media" Target="../media/media8.wmv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wmv"/><Relationship Id="rId1" Type="http://schemas.microsoft.com/office/2007/relationships/media" Target="../media/media9.wmv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8229600" cy="6096000"/>
          </a:xfrm>
        </p:spPr>
        <p:txBody>
          <a:bodyPr/>
          <a:lstStyle/>
          <a:p>
            <a:r>
              <a:rPr lang="en-US" altLang="en-US" sz="2400" dirty="0" smtClean="0">
                <a:solidFill>
                  <a:srgbClr val="FF0000"/>
                </a:solidFill>
              </a:rPr>
              <a:t>7</a:t>
            </a:r>
            <a:r>
              <a:rPr lang="en-US" altLang="en-US" sz="2400" dirty="0" smtClean="0"/>
              <a:t>. What type of turnabout is usually the safest type of turnabout to use? AND WHY?</a:t>
            </a:r>
          </a:p>
          <a:p>
            <a:r>
              <a:rPr lang="en-US" altLang="en-US" sz="2400" b="1" i="1" dirty="0" smtClean="0">
                <a:solidFill>
                  <a:srgbClr val="FF0000"/>
                </a:solidFill>
              </a:rPr>
              <a:t>Backing into a driveway or alley on the right side is usually the safest type of turnabout to use because you can enter traffic forward.</a:t>
            </a:r>
          </a:p>
        </p:txBody>
      </p:sp>
      <p:pic>
        <p:nvPicPr>
          <p:cNvPr id="22531" name="Picture 2" descr="C:\Users\bdelcid\AppData\Local\Microsoft\Windows\Temporary Internet Files\Content.Outlook\G7KQ342B\photo 2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0600" y="2286000"/>
            <a:ext cx="10134600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340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r>
              <a:rPr lang="en-US" altLang="en-US" sz="2800" dirty="0" smtClean="0">
                <a:solidFill>
                  <a:srgbClr val="FF0000"/>
                </a:solidFill>
              </a:rPr>
              <a:t>8</a:t>
            </a:r>
            <a:r>
              <a:rPr lang="en-US" altLang="en-US" sz="2800" dirty="0" smtClean="0"/>
              <a:t>. What are the three types of parking that are explained on page 120 and 121?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b="1" dirty="0" smtClean="0">
                <a:solidFill>
                  <a:srgbClr val="FF0000"/>
                </a:solidFill>
                <a:cs typeface="Arial" charset="0"/>
              </a:rPr>
              <a:t>Perpendicular Parking/right angle parking.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b="1" dirty="0" smtClean="0">
                <a:solidFill>
                  <a:srgbClr val="FF0000"/>
                </a:solidFill>
                <a:cs typeface="Arial" charset="0"/>
              </a:rPr>
              <a:t>Angle Parking means parking your car diagonally to the curb.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b="1" dirty="0" smtClean="0">
                <a:solidFill>
                  <a:srgbClr val="FF0000"/>
                </a:solidFill>
                <a:cs typeface="Arial" charset="0"/>
              </a:rPr>
              <a:t>Uphill/Downhill parking</a:t>
            </a:r>
          </a:p>
          <a:p>
            <a:endParaRPr lang="en-US" altLang="en-US" dirty="0" smtClean="0"/>
          </a:p>
        </p:txBody>
      </p:sp>
      <p:pic>
        <p:nvPicPr>
          <p:cNvPr id="4" name="Picture 4" descr="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133600"/>
            <a:ext cx="3119438" cy="402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97163"/>
            <a:ext cx="3656013" cy="390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750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1440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082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 smtClean="0"/>
              <a:t>Position </a:t>
            </a:r>
            <a:r>
              <a:rPr lang="en-US" sz="3500" dirty="0"/>
              <a:t>F</a:t>
            </a:r>
            <a:r>
              <a:rPr lang="en-US" sz="3500" dirty="0" smtClean="0"/>
              <a:t>or Driving Straight Backwards</a:t>
            </a:r>
            <a:br>
              <a:rPr lang="en-US" sz="3500" dirty="0" smtClean="0"/>
            </a:br>
            <a:r>
              <a:rPr lang="en-US" sz="2500" dirty="0" smtClean="0"/>
              <a:t>Left Hand @ 12 and Right on Passenger seat</a:t>
            </a:r>
            <a:endParaRPr lang="en-US" sz="25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600200"/>
            <a:ext cx="9144000" cy="523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30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175" y="439738"/>
            <a:ext cx="8229600" cy="582136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 smtClean="0">
                <a:solidFill>
                  <a:srgbClr val="FF0000"/>
                </a:solidFill>
              </a:rPr>
              <a:t>9.</a:t>
            </a:r>
            <a:r>
              <a:rPr lang="en-US" sz="2800" dirty="0" smtClean="0"/>
              <a:t>Tell </a:t>
            </a:r>
            <a:r>
              <a:rPr lang="en-US" sz="2800" dirty="0"/>
              <a:t>me something you should know about parking on hills…(p.122)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25603" name="Picture 5" descr="uphi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349375"/>
            <a:ext cx="3733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059" y="3273206"/>
            <a:ext cx="176432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64012" y="4663818"/>
            <a:ext cx="2492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REMEMBER: “UP UP AND AWAY”</a:t>
            </a:r>
            <a:endParaRPr lang="en-US" sz="1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52" y="1349375"/>
            <a:ext cx="3349867" cy="53794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47731" y="1935342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DOWN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079988" y="3350419"/>
            <a:ext cx="1792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UP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079988" y="5503318"/>
            <a:ext cx="13490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 CURB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8059" y="2065118"/>
            <a:ext cx="1782407" cy="1208088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 bwMode="auto">
          <a:xfrm>
            <a:off x="2079988" y="2590800"/>
            <a:ext cx="1349012" cy="533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099001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edia3 (convert-video-online.com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" y="609600"/>
            <a:ext cx="8848689" cy="4977825"/>
          </a:xfrm>
        </p:spPr>
      </p:pic>
    </p:spTree>
    <p:extLst>
      <p:ext uri="{BB962C8B-B14F-4D97-AF65-F5344CB8AC3E}">
        <p14:creationId xmlns:p14="http://schemas.microsoft.com/office/powerpoint/2010/main" val="413856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2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edia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2911" y="1143000"/>
            <a:ext cx="8858178" cy="4983163"/>
          </a:xfrm>
        </p:spPr>
      </p:pic>
    </p:spTree>
    <p:extLst>
      <p:ext uri="{BB962C8B-B14F-4D97-AF65-F5344CB8AC3E}">
        <p14:creationId xmlns:p14="http://schemas.microsoft.com/office/powerpoint/2010/main" val="2568022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edia5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0367" y="737176"/>
            <a:ext cx="8993633" cy="5388988"/>
          </a:xfrm>
        </p:spPr>
      </p:pic>
      <p:sp>
        <p:nvSpPr>
          <p:cNvPr id="2" name="TextBox 1"/>
          <p:cNvSpPr txBox="1"/>
          <p:nvPr/>
        </p:nvSpPr>
        <p:spPr>
          <a:xfrm>
            <a:off x="1600200" y="152400"/>
            <a:ext cx="601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Parallel Parking Tips!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768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8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This is not how you Parallel Park.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4" name="Media6 (convert-video-online.com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3021" y="990600"/>
            <a:ext cx="7416150" cy="5562600"/>
          </a:xfrm>
        </p:spPr>
      </p:pic>
    </p:spTree>
    <p:extLst>
      <p:ext uri="{BB962C8B-B14F-4D97-AF65-F5344CB8AC3E}">
        <p14:creationId xmlns:p14="http://schemas.microsoft.com/office/powerpoint/2010/main" val="357880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0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152400"/>
            <a:ext cx="70104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b="1" dirty="0">
                <a:solidFill>
                  <a:schemeClr val="bg1"/>
                </a:solidFill>
              </a:rPr>
              <a:t>How to change lanes </a:t>
            </a:r>
            <a:r>
              <a:rPr lang="en-US" altLang="en-US" b="1" dirty="0" smtClean="0">
                <a:solidFill>
                  <a:schemeClr val="bg1"/>
                </a:solidFill>
              </a:rPr>
              <a:t>correctly</a:t>
            </a:r>
          </a:p>
          <a:p>
            <a:r>
              <a:rPr lang="en-US" sz="2500" b="1" dirty="0" smtClean="0">
                <a:solidFill>
                  <a:schemeClr val="bg1"/>
                </a:solidFill>
              </a:rPr>
              <a:t>“SIGNAL, CHECK MIRROR &amp; BLINDSPOT”</a:t>
            </a:r>
            <a:endParaRPr lang="en-US" sz="2500" b="1" dirty="0">
              <a:solidFill>
                <a:schemeClr val="bg1"/>
              </a:solidFill>
            </a:endParaRPr>
          </a:p>
        </p:txBody>
      </p:sp>
      <p:pic>
        <p:nvPicPr>
          <p:cNvPr id="5" name="Media7 (convert-video-online.com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9275" y="1600200"/>
            <a:ext cx="8045450" cy="4525963"/>
          </a:xfrm>
        </p:spPr>
      </p:pic>
    </p:spTree>
    <p:extLst>
      <p:ext uri="{BB962C8B-B14F-4D97-AF65-F5344CB8AC3E}">
        <p14:creationId xmlns:p14="http://schemas.microsoft.com/office/powerpoint/2010/main" val="139843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8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r>
              <a:rPr lang="en-US" altLang="en-US" sz="4000" dirty="0">
                <a:solidFill>
                  <a:schemeClr val="bg1"/>
                </a:solidFill>
              </a:rPr>
              <a:t>How not to change lanes!!!</a:t>
            </a:r>
            <a:endParaRPr lang="en-US" altLang="en-US" sz="4000" b="1" dirty="0" smtClean="0">
              <a:solidFill>
                <a:schemeClr val="bg1"/>
              </a:solidFill>
            </a:endParaRPr>
          </a:p>
        </p:txBody>
      </p:sp>
      <p:pic>
        <p:nvPicPr>
          <p:cNvPr id="4" name="Media8 (convert-video-online.com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2911" y="838200"/>
            <a:ext cx="8722724" cy="5287963"/>
          </a:xfrm>
        </p:spPr>
      </p:pic>
    </p:spTree>
    <p:extLst>
      <p:ext uri="{BB962C8B-B14F-4D97-AF65-F5344CB8AC3E}">
        <p14:creationId xmlns:p14="http://schemas.microsoft.com/office/powerpoint/2010/main" val="2834190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edia9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1832" y="408586"/>
            <a:ext cx="8577368" cy="5717578"/>
          </a:xfrm>
        </p:spPr>
      </p:pic>
    </p:spTree>
    <p:extLst>
      <p:ext uri="{BB962C8B-B14F-4D97-AF65-F5344CB8AC3E}">
        <p14:creationId xmlns:p14="http://schemas.microsoft.com/office/powerpoint/2010/main" val="113043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edia10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304800"/>
            <a:ext cx="8021539" cy="6016683"/>
          </a:xfrm>
        </p:spPr>
      </p:pic>
    </p:spTree>
    <p:extLst>
      <p:ext uri="{BB962C8B-B14F-4D97-AF65-F5344CB8AC3E}">
        <p14:creationId xmlns:p14="http://schemas.microsoft.com/office/powerpoint/2010/main" val="1420465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71675" y="-152400"/>
            <a:ext cx="11115675" cy="775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914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edia11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3400" y="381000"/>
            <a:ext cx="8097739" cy="6073838"/>
          </a:xfrm>
        </p:spPr>
      </p:pic>
    </p:spTree>
    <p:extLst>
      <p:ext uri="{BB962C8B-B14F-4D97-AF65-F5344CB8AC3E}">
        <p14:creationId xmlns:p14="http://schemas.microsoft.com/office/powerpoint/2010/main" val="3703158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4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 6.1  #3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 smtClean="0">
                <a:solidFill>
                  <a:srgbClr val="FF0000"/>
                </a:solidFill>
              </a:rPr>
              <a:t>And draw a picture of a proper lane change!</a:t>
            </a:r>
          </a:p>
          <a:p>
            <a:r>
              <a:rPr lang="en-US" dirty="0" smtClean="0"/>
              <a:t>CH 6.2  #3&amp;4</a:t>
            </a:r>
          </a:p>
          <a:p>
            <a:r>
              <a:rPr lang="en-US" dirty="0" smtClean="0"/>
              <a:t>CH 6.3  #3 </a:t>
            </a:r>
            <a:r>
              <a:rPr lang="en-US" dirty="0" smtClean="0">
                <a:solidFill>
                  <a:srgbClr val="FF0000"/>
                </a:solidFill>
              </a:rPr>
              <a:t>(Draw </a:t>
            </a:r>
            <a:r>
              <a:rPr lang="en-US" dirty="0">
                <a:solidFill>
                  <a:srgbClr val="FF0000"/>
                </a:solidFill>
              </a:rPr>
              <a:t>a picture for all 4 parks</a:t>
            </a:r>
            <a:r>
              <a:rPr lang="en-US" dirty="0" smtClean="0">
                <a:solidFill>
                  <a:srgbClr val="FF0000"/>
                </a:solidFill>
              </a:rPr>
              <a:t>!)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Draw</a:t>
            </a:r>
            <a:r>
              <a:rPr lang="en-US" dirty="0">
                <a:solidFill>
                  <a:srgbClr val="FF0000"/>
                </a:solidFill>
              </a:rPr>
              <a:t> a 3pt turn, 2pt turn, 2pt/back in turn and a U-Turn.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34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IT Q’S.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CH 6.1  #3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CH </a:t>
            </a:r>
            <a:r>
              <a:rPr lang="en-US" dirty="0"/>
              <a:t>6.2  </a:t>
            </a:r>
            <a:r>
              <a:rPr lang="en-US" dirty="0" smtClean="0"/>
              <a:t>#3 &amp; 4</a:t>
            </a:r>
          </a:p>
          <a:p>
            <a:pPr marL="0" indent="0">
              <a:buNone/>
            </a:pPr>
            <a:r>
              <a:rPr lang="en-US" dirty="0"/>
              <a:t>CH 6.3  #3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46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8151</TotalTime>
  <Words>165</Words>
  <Application>Microsoft Office PowerPoint</Application>
  <PresentationFormat>On-screen Show (4:3)</PresentationFormat>
  <Paragraphs>28</Paragraphs>
  <Slides>17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Default Design</vt:lpstr>
      <vt:lpstr>PowerPoint Presentation</vt:lpstr>
      <vt:lpstr>PowerPoint Presentation</vt:lpstr>
      <vt:lpstr>PowerPoint Presentation</vt:lpstr>
      <vt:lpstr>Position For Driving Straight Backwards Left Hand @ 12 and Right on Passenger seat</vt:lpstr>
      <vt:lpstr>PowerPoint Presentation</vt:lpstr>
      <vt:lpstr>PowerPoint Presentation</vt:lpstr>
      <vt:lpstr>PowerPoint Presentation</vt:lpstr>
      <vt:lpstr>PowerPoint Presentation</vt:lpstr>
      <vt:lpstr>This is not how you Parallel Park.</vt:lpstr>
      <vt:lpstr>PowerPoint Presentation</vt:lpstr>
      <vt:lpstr>How not to change lanes!!!</vt:lpstr>
      <vt:lpstr>PowerPoint Presentation</vt:lpstr>
      <vt:lpstr>PowerPoint Presentation</vt:lpstr>
      <vt:lpstr>PowerPoint Presentation</vt:lpstr>
      <vt:lpstr>PowerPoint Presentation</vt:lpstr>
      <vt:lpstr>Homework</vt:lpstr>
      <vt:lpstr>REVIEW IT Q’S.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Performing Basic Vehicle Maneuvers</dc:title>
  <dc:creator>Richard K. Wilken</dc:creator>
  <cp:lastModifiedBy>Jamie Philips</cp:lastModifiedBy>
  <cp:revision>137</cp:revision>
  <cp:lastPrinted>2016-11-16T19:31:24Z</cp:lastPrinted>
  <dcterms:created xsi:type="dcterms:W3CDTF">2008-06-03T02:18:58Z</dcterms:created>
  <dcterms:modified xsi:type="dcterms:W3CDTF">2018-10-25T12:50:19Z</dcterms:modified>
</cp:coreProperties>
</file>