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8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 varScale="1">
        <p:scale>
          <a:sx n="57" d="100"/>
          <a:sy n="57" d="100"/>
        </p:scale>
        <p:origin x="78" y="4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CCD7-C159-42A1-AAB9-8F76E561520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2B5BB-8ABA-4E8C-9DFB-880CF106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067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CCD7-C159-42A1-AAB9-8F76E561520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2B5BB-8ABA-4E8C-9DFB-880CF106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562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CCD7-C159-42A1-AAB9-8F76E561520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2B5BB-8ABA-4E8C-9DFB-880CF106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913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CCD7-C159-42A1-AAB9-8F76E561520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2B5BB-8ABA-4E8C-9DFB-880CF106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40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CCD7-C159-42A1-AAB9-8F76E561520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2B5BB-8ABA-4E8C-9DFB-880CF106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991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CCD7-C159-42A1-AAB9-8F76E561520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2B5BB-8ABA-4E8C-9DFB-880CF106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282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CCD7-C159-42A1-AAB9-8F76E561520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2B5BB-8ABA-4E8C-9DFB-880CF106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897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CCD7-C159-42A1-AAB9-8F76E561520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2B5BB-8ABA-4E8C-9DFB-880CF106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95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CCD7-C159-42A1-AAB9-8F76E561520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2B5BB-8ABA-4E8C-9DFB-880CF106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265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CCD7-C159-42A1-AAB9-8F76E561520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2B5BB-8ABA-4E8C-9DFB-880CF106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557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ECCD7-C159-42A1-AAB9-8F76E561520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2B5BB-8ABA-4E8C-9DFB-880CF106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08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ECCD7-C159-42A1-AAB9-8F76E5615200}" type="datetimeFigureOut">
              <a:rPr lang="en-US" smtClean="0"/>
              <a:t>10/26/2015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2B5BB-8ABA-4E8C-9DFB-880CF106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03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google.com/url?sa=i&amp;rct=j&amp;q=&amp;esrc=s&amp;frm=1&amp;source=images&amp;cd=&amp;cad=rja&amp;uact=8&amp;ved=0CAcQjRxqFQoTCM7A7PjV4MgCFUTmJgodKC0FZw&amp;url=http%3A%2F%2Fwww.ttchicago.com%2Fwhen-cell-phones-and-events-dont-mesh%2F&amp;psig=AFQjCNECRRCdgh5h52Qi3-vh4Kaq-OT5cg&amp;ust=1445967250840899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Palatino Linotype" panose="02040502050505030304" pitchFamily="18" charset="0"/>
                <a:ea typeface="Adobe Gothic Std B" panose="020B0800000000000000" pitchFamily="34" charset="-128"/>
              </a:rPr>
              <a:t>How do you interact with life around you when using your cell phone?</a:t>
            </a:r>
            <a:endParaRPr lang="en-US" dirty="0">
              <a:latin typeface="Palatino Linotype" panose="02040502050505030304" pitchFamily="18" charset="0"/>
              <a:ea typeface="Adobe Gothic Std B" panose="020B0800000000000000" pitchFamily="34" charset="-12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endParaRPr lang="en-US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2023533" y="3974320"/>
            <a:ext cx="81449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00B050"/>
                </a:solidFill>
                <a:latin typeface="Palatino Linotype" panose="02040502050505030304" pitchFamily="18" charset="0"/>
              </a:rPr>
              <a:t>Are you missing out on anything important?</a:t>
            </a:r>
            <a:endParaRPr lang="en-US" sz="6000" dirty="0">
              <a:solidFill>
                <a:srgbClr val="00B050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6683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ttchicago.com/wp-content/uploads/2013/05/alg_people_phones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5041" y="1757809"/>
            <a:ext cx="8344959" cy="5544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0863" y="1337733"/>
            <a:ext cx="1134368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Palatino Linotype" panose="02040502050505030304" pitchFamily="18" charset="0"/>
              </a:rPr>
              <a:t>It is certain that modern cellular technologies have changed the world.</a:t>
            </a:r>
          </a:p>
          <a:p>
            <a:pPr algn="ctr"/>
            <a:r>
              <a:rPr lang="en-US" sz="2800" dirty="0" smtClean="0">
                <a:latin typeface="Palatino Linotype" panose="02040502050505030304" pitchFamily="18" charset="0"/>
              </a:rPr>
              <a:t>It seems there is almost nothing they cannot do</a:t>
            </a:r>
            <a:r>
              <a:rPr lang="en-US" sz="2800" dirty="0" smtClean="0">
                <a:solidFill>
                  <a:srgbClr val="7030A0"/>
                </a:solidFill>
                <a:latin typeface="Palatino Linotype" panose="02040502050505030304" pitchFamily="18" charset="0"/>
              </a:rPr>
              <a:t>.  </a:t>
            </a:r>
            <a:r>
              <a:rPr lang="en-US" sz="2800" b="1" u="sng" dirty="0" smtClean="0">
                <a:solidFill>
                  <a:srgbClr val="FF0000"/>
                </a:solidFill>
                <a:latin typeface="Palatino Linotype" panose="02040502050505030304" pitchFamily="18" charset="0"/>
              </a:rPr>
              <a:t>Almost!!!</a:t>
            </a:r>
            <a:endParaRPr lang="en-US" sz="2800" b="1" u="sng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68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236119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Palatino Linotype" panose="02040502050505030304" pitchFamily="18" charset="0"/>
              </a:rPr>
              <a:t>Please view the slide show and ponder what is going on.  </a:t>
            </a:r>
            <a:br>
              <a:rPr lang="en-US" dirty="0" smtClean="0">
                <a:latin typeface="Palatino Linotype" panose="02040502050505030304" pitchFamily="18" charset="0"/>
              </a:rPr>
            </a:br>
            <a:r>
              <a:rPr lang="en-US" dirty="0">
                <a:latin typeface="Palatino Linotype" panose="02040502050505030304" pitchFamily="18" charset="0"/>
              </a:rPr>
              <a:t/>
            </a:r>
            <a:br>
              <a:rPr lang="en-US" dirty="0">
                <a:latin typeface="Palatino Linotype" panose="02040502050505030304" pitchFamily="18" charset="0"/>
              </a:rPr>
            </a:br>
            <a:r>
              <a:rPr lang="en-US" dirty="0" smtClean="0">
                <a:latin typeface="Palatino Linotype" panose="02040502050505030304" pitchFamily="18" charset="0"/>
              </a:rPr>
              <a:t>Is there something important being missed as we constantly stare into our digital screens? </a:t>
            </a:r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933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56269" y="1761067"/>
            <a:ext cx="9674059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dirty="0" smtClean="0">
                <a:latin typeface="Palatino Linotype" panose="02040502050505030304" pitchFamily="18" charset="0"/>
              </a:rPr>
              <a:t>Please number from 1 to 10</a:t>
            </a:r>
          </a:p>
          <a:p>
            <a:pPr algn="ctr"/>
            <a:r>
              <a:rPr lang="en-US" sz="5400" dirty="0">
                <a:latin typeface="Palatino Linotype" panose="02040502050505030304" pitchFamily="18" charset="0"/>
              </a:rPr>
              <a:t>a</a:t>
            </a:r>
            <a:r>
              <a:rPr lang="en-US" sz="5400" dirty="0" smtClean="0">
                <a:latin typeface="Palatino Linotype" panose="02040502050505030304" pitchFamily="18" charset="0"/>
              </a:rPr>
              <a:t>nd then jot down anything</a:t>
            </a:r>
          </a:p>
          <a:p>
            <a:pPr algn="ctr"/>
            <a:r>
              <a:rPr lang="en-US" sz="5400" dirty="0" smtClean="0">
                <a:latin typeface="Palatino Linotype" panose="02040502050505030304" pitchFamily="18" charset="0"/>
              </a:rPr>
              <a:t>you notice in each slide for </a:t>
            </a:r>
          </a:p>
          <a:p>
            <a:pPr algn="ctr"/>
            <a:r>
              <a:rPr lang="en-US" sz="5400" dirty="0" smtClean="0">
                <a:latin typeface="Palatino Linotype" panose="02040502050505030304" pitchFamily="18" charset="0"/>
              </a:rPr>
              <a:t>discussion after the slide show.</a:t>
            </a:r>
            <a:endParaRPr lang="en-US" sz="5400" dirty="0">
              <a:latin typeface="Palatino Linotype" panose="02040502050505030304" pitchFamily="18" charset="0"/>
            </a:endParaRPr>
          </a:p>
        </p:txBody>
      </p:sp>
      <p:pic>
        <p:nvPicPr>
          <p:cNvPr id="5" name="Maid with the Flaxen Hai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3698" y="517738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751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 family is gathered around the kitchen table but distracted from one another by invisible mobile devices. &amp;quot;I&amp;#39;m hoping there are going to be some families that see this work and they put a basket by the door and the phones go in it before they all sit down to dinner,&amp;quot; Pickersgill said.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75" y="186796"/>
            <a:ext cx="10477500" cy="589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750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oys gather on the sofa to play with their hand-held devices.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375" y="423862"/>
            <a:ext cx="10477500" cy="589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92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 little couples&amp;#39; scrolling is standard in any modern relationship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841" y="356129"/>
            <a:ext cx="10477500" cy="589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95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ultitasking with the phone in one hand while completing another project is a familiar position for many.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441" y="339196"/>
            <a:ext cx="10477500" cy="589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029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Two people, one device. It&amp;#39;s one way to get cozy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642" y="356128"/>
            <a:ext cx="10477500" cy="589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4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A quick scroll through the email while watching the kids play is a daily occurrence for parents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339195"/>
            <a:ext cx="10477500" cy="589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818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ven while surrounded by natural beauty, our phones are often at arm&amp;#39;s reach. That water is totally Instagramable, right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908" y="322262"/>
            <a:ext cx="10477500" cy="589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636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&amp;quot;We could be best friends, but you&amp;#39;re playing (Angry Birds),&amp;quot; said nobody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42" y="474662"/>
            <a:ext cx="10477500" cy="589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92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t doesn&amp;#39;t matter how old we are, everyone is enthralled by kitten gifs (hypothetically)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441" y="406929"/>
            <a:ext cx="10477500" cy="5895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40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3420" y="2048933"/>
            <a:ext cx="1067324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 smtClean="0">
                <a:latin typeface="Palatino Linotype" panose="02040502050505030304" pitchFamily="18" charset="0"/>
              </a:rPr>
              <a:t>Take time to look back at the ten slides</a:t>
            </a:r>
          </a:p>
          <a:p>
            <a:pPr algn="ctr"/>
            <a:r>
              <a:rPr lang="en-US" sz="4800" dirty="0" smtClean="0">
                <a:latin typeface="Palatino Linotype" panose="02040502050505030304" pitchFamily="18" charset="0"/>
              </a:rPr>
              <a:t>and share with your homeroom what</a:t>
            </a:r>
          </a:p>
          <a:p>
            <a:pPr algn="ctr"/>
            <a:r>
              <a:rPr lang="en-US" sz="4800" dirty="0">
                <a:latin typeface="Palatino Linotype" panose="02040502050505030304" pitchFamily="18" charset="0"/>
              </a:rPr>
              <a:t>y</a:t>
            </a:r>
            <a:r>
              <a:rPr lang="en-US" sz="4800" dirty="0" smtClean="0">
                <a:latin typeface="Palatino Linotype" panose="02040502050505030304" pitchFamily="18" charset="0"/>
              </a:rPr>
              <a:t>ou noticed.</a:t>
            </a:r>
            <a:endParaRPr lang="en-US" sz="48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56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99</Words>
  <Application>Microsoft Office PowerPoint</Application>
  <PresentationFormat>Widescreen</PresentationFormat>
  <Paragraphs>12</Paragraphs>
  <Slides>14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Adobe Gothic Std B</vt:lpstr>
      <vt:lpstr>Arial</vt:lpstr>
      <vt:lpstr>Calibri</vt:lpstr>
      <vt:lpstr>Calibri Light</vt:lpstr>
      <vt:lpstr>Palatino Linotype</vt:lpstr>
      <vt:lpstr>Office Theme</vt:lpstr>
      <vt:lpstr>How do you interact with life around you when using your cell phone?</vt:lpstr>
      <vt:lpstr>PowerPoint Presentation</vt:lpstr>
      <vt:lpstr>Please view the slide show and ponder what is going on.    Is there something important being missed as we constantly stare into our digital screens?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Eau Claire Area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do you interact with life around you when you are using your cell phone?</dc:title>
  <dc:creator>Palm, Matt</dc:creator>
  <cp:lastModifiedBy>Palm, Matt</cp:lastModifiedBy>
  <cp:revision>8</cp:revision>
  <dcterms:created xsi:type="dcterms:W3CDTF">2015-10-26T15:03:24Z</dcterms:created>
  <dcterms:modified xsi:type="dcterms:W3CDTF">2015-10-26T18:22:11Z</dcterms:modified>
</cp:coreProperties>
</file>