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997700" cy="9271000"/>
  <p:embeddedFontLst>
    <p:embeddedFont>
      <p:font typeface="Bookman Old Style" panose="02050604050505020204" pitchFamily="18" charset="0"/>
      <p:regular r:id="rId18"/>
      <p:bold r:id="rId19"/>
      <p:italic r:id="rId20"/>
      <p:boldItalic r:id="rId21"/>
    </p:embeddedFont>
    <p:embeddedFont>
      <p:font typeface="Tahoma" panose="020B0604030504040204" pitchFamily="34" charset="0"/>
      <p:regular r:id="rId22"/>
      <p:bold r:id="rId23"/>
    </p:embeddedFont>
    <p:embeddedFont>
      <p:font typeface="Calibri" panose="020F0502020204030204" pitchFamily="34" charset="0"/>
      <p:regular r:id="rId24"/>
      <p:bold r:id="rId25"/>
      <p:italic r:id="rId26"/>
      <p:boldItalic r:id="rId27"/>
    </p:embeddedFont>
    <p:embeddedFont>
      <p:font typeface="Constantia" panose="02030602050306030303" pitchFamily="18" charset="0"/>
      <p:regular r:id="rId28"/>
      <p:bold r:id="rId29"/>
      <p:italic r:id="rId30"/>
      <p:boldItalic r:id="rId31"/>
    </p:embeddedFont>
    <p:embeddedFont>
      <p:font typeface="Merriweather" panose="020B060402020202020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92F42F1-ACAF-4B10-9D76-E21F72A58E2D}">
  <a:tblStyle styleId="{492F42F1-ACAF-4B10-9D76-E21F72A58E2D}"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191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4.fntdata"/><Relationship Id="rId34" Type="http://schemas.openxmlformats.org/officeDocument/2006/relationships/font" Target="fonts/font1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font" Target="fonts/font16.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font" Target="fonts/font1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2125" cy="463550"/>
          </a:xfrm>
          <a:prstGeom prst="rect">
            <a:avLst/>
          </a:prstGeom>
          <a:noFill/>
          <a:ln>
            <a:noFill/>
          </a:ln>
        </p:spPr>
        <p:txBody>
          <a:bodyPr spcFirstLastPara="1" wrap="square" lIns="92925" tIns="46450" rIns="92925" bIns="46450" anchor="t"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963987" y="0"/>
            <a:ext cx="3032125" cy="463550"/>
          </a:xfrm>
          <a:prstGeom prst="rect">
            <a:avLst/>
          </a:prstGeom>
          <a:noFill/>
          <a:ln>
            <a:noFill/>
          </a:ln>
        </p:spPr>
        <p:txBody>
          <a:bodyPr spcFirstLastPara="1" wrap="square" lIns="92925" tIns="46450" rIns="92925" bIns="46450" anchor="t" anchorCtr="0">
            <a:noAutofit/>
          </a:bodyPr>
          <a:lstStyle>
            <a:lvl1pPr marR="0" lvl="0" algn="r" rtl="0">
              <a:lnSpc>
                <a:spcPct val="100000"/>
              </a:lnSpc>
              <a:spcBef>
                <a:spcPts val="0"/>
              </a:spcBef>
              <a:spcAft>
                <a:spcPts val="0"/>
              </a:spcAft>
              <a:buSzPts val="1400"/>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81100" y="695325"/>
            <a:ext cx="4635500" cy="34766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700087" y="4403725"/>
            <a:ext cx="5597525" cy="4171950"/>
          </a:xfrm>
          <a:prstGeom prst="rect">
            <a:avLst/>
          </a:prstGeom>
          <a:noFill/>
          <a:ln>
            <a:noFill/>
          </a:ln>
        </p:spPr>
        <p:txBody>
          <a:bodyPr spcFirstLastPara="1" wrap="square" lIns="92925" tIns="46450" rIns="92925" bIns="4645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805862"/>
            <a:ext cx="3032125" cy="463550"/>
          </a:xfrm>
          <a:prstGeom prst="rect">
            <a:avLst/>
          </a:prstGeom>
          <a:noFill/>
          <a:ln>
            <a:noFill/>
          </a:ln>
        </p:spPr>
        <p:txBody>
          <a:bodyPr spcFirstLastPara="1" wrap="square" lIns="92925" tIns="46450" rIns="92925" bIns="46450" anchor="b"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963987" y="8805862"/>
            <a:ext cx="3032125" cy="463550"/>
          </a:xfrm>
          <a:prstGeom prst="rect">
            <a:avLst/>
          </a:prstGeom>
          <a:noFill/>
          <a:ln>
            <a:noFill/>
          </a:ln>
        </p:spPr>
        <p:txBody>
          <a:bodyPr spcFirstLastPara="1" wrap="square" lIns="92925" tIns="46450" rIns="92925" bIns="4645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1:notes"/>
          <p:cNvSpPr txBox="1">
            <a:spLocks noGrp="1"/>
          </p:cNvSpPr>
          <p:nvPr>
            <p:ph type="body" idx="1"/>
          </p:nvPr>
        </p:nvSpPr>
        <p:spPr>
          <a:xfrm>
            <a:off x="700087" y="4403725"/>
            <a:ext cx="5597525" cy="4171950"/>
          </a:xfrm>
          <a:prstGeom prst="rect">
            <a:avLst/>
          </a:prstGeom>
        </p:spPr>
        <p:txBody>
          <a:bodyPr spcFirstLastPara="1" wrap="square" lIns="92925" tIns="46450" rIns="92925" bIns="46450" anchor="t" anchorCtr="0">
            <a:noAutofit/>
          </a:bodyPr>
          <a:lstStyle/>
          <a:p>
            <a:pPr marL="0" lvl="0" indent="0" algn="l" rtl="0">
              <a:spcBef>
                <a:spcPts val="0"/>
              </a:spcBef>
              <a:spcAft>
                <a:spcPts val="0"/>
              </a:spcAft>
              <a:buNone/>
            </a:pPr>
            <a:endParaRPr/>
          </a:p>
        </p:txBody>
      </p:sp>
      <p:sp>
        <p:nvSpPr>
          <p:cNvPr id="76" name="Google Shape;76;p1:notes"/>
          <p:cNvSpPr>
            <a:spLocks noGrp="1" noRot="1" noChangeAspect="1"/>
          </p:cNvSpPr>
          <p:nvPr>
            <p:ph type="sldImg" idx="2"/>
          </p:nvPr>
        </p:nvSpPr>
        <p:spPr>
          <a:xfrm>
            <a:off x="1181100" y="695325"/>
            <a:ext cx="4635500" cy="3476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2:notes"/>
          <p:cNvSpPr txBox="1">
            <a:spLocks noGrp="1"/>
          </p:cNvSpPr>
          <p:nvPr>
            <p:ph type="body" idx="1"/>
          </p:nvPr>
        </p:nvSpPr>
        <p:spPr>
          <a:xfrm>
            <a:off x="700087" y="4403725"/>
            <a:ext cx="5597525" cy="4171950"/>
          </a:xfrm>
          <a:prstGeom prst="rect">
            <a:avLst/>
          </a:prstGeom>
        </p:spPr>
        <p:txBody>
          <a:bodyPr spcFirstLastPara="1" wrap="square" lIns="92925" tIns="46450" rIns="92925" bIns="46450" anchor="t" anchorCtr="0">
            <a:noAutofit/>
          </a:bodyPr>
          <a:lstStyle/>
          <a:p>
            <a:pPr marL="0" lvl="0" indent="0" algn="l" rtl="0">
              <a:spcBef>
                <a:spcPts val="0"/>
              </a:spcBef>
              <a:spcAft>
                <a:spcPts val="0"/>
              </a:spcAft>
              <a:buNone/>
            </a:pPr>
            <a:endParaRPr/>
          </a:p>
        </p:txBody>
      </p:sp>
      <p:sp>
        <p:nvSpPr>
          <p:cNvPr id="83" name="Google Shape;83;p2:notes"/>
          <p:cNvSpPr>
            <a:spLocks noGrp="1" noRot="1" noChangeAspect="1"/>
          </p:cNvSpPr>
          <p:nvPr>
            <p:ph type="sldImg" idx="2"/>
          </p:nvPr>
        </p:nvSpPr>
        <p:spPr>
          <a:xfrm>
            <a:off x="1181100" y="695325"/>
            <a:ext cx="4635500" cy="3476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700087" y="4403725"/>
            <a:ext cx="5597525" cy="4171950"/>
          </a:xfrm>
          <a:prstGeom prst="rect">
            <a:avLst/>
          </a:prstGeom>
        </p:spPr>
        <p:txBody>
          <a:bodyPr spcFirstLastPara="1" wrap="square" lIns="92925" tIns="46450" rIns="92925" bIns="46450"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1181100" y="695325"/>
            <a:ext cx="4635500" cy="3476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4:notes"/>
          <p:cNvSpPr txBox="1">
            <a:spLocks noGrp="1"/>
          </p:cNvSpPr>
          <p:nvPr>
            <p:ph type="body" idx="1"/>
          </p:nvPr>
        </p:nvSpPr>
        <p:spPr>
          <a:xfrm>
            <a:off x="700087" y="4403725"/>
            <a:ext cx="5597525" cy="4171950"/>
          </a:xfrm>
          <a:prstGeom prst="rect">
            <a:avLst/>
          </a:prstGeom>
        </p:spPr>
        <p:txBody>
          <a:bodyPr spcFirstLastPara="1" wrap="square" lIns="92925" tIns="46450" rIns="92925" bIns="46450" anchor="t" anchorCtr="0">
            <a:noAutofit/>
          </a:bodyPr>
          <a:lstStyle/>
          <a:p>
            <a:pPr marL="0" lvl="0" indent="0" algn="l" rtl="0">
              <a:spcBef>
                <a:spcPts val="0"/>
              </a:spcBef>
              <a:spcAft>
                <a:spcPts val="0"/>
              </a:spcAft>
              <a:buNone/>
            </a:pPr>
            <a:endParaRPr/>
          </a:p>
        </p:txBody>
      </p:sp>
      <p:sp>
        <p:nvSpPr>
          <p:cNvPr id="100" name="Google Shape;100;p4:notes"/>
          <p:cNvSpPr>
            <a:spLocks noGrp="1" noRot="1" noChangeAspect="1"/>
          </p:cNvSpPr>
          <p:nvPr>
            <p:ph type="sldImg" idx="2"/>
          </p:nvPr>
        </p:nvSpPr>
        <p:spPr>
          <a:xfrm>
            <a:off x="1181100" y="695325"/>
            <a:ext cx="4635500" cy="3476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700087" y="4403725"/>
            <a:ext cx="5597525" cy="4171950"/>
          </a:xfrm>
          <a:prstGeom prst="rect">
            <a:avLst/>
          </a:prstGeom>
        </p:spPr>
        <p:txBody>
          <a:bodyPr spcFirstLastPara="1" wrap="square" lIns="92925" tIns="46450" rIns="92925" bIns="46450"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81100" y="695325"/>
            <a:ext cx="4635500" cy="3476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6:notes"/>
          <p:cNvSpPr txBox="1">
            <a:spLocks noGrp="1"/>
          </p:cNvSpPr>
          <p:nvPr>
            <p:ph type="body" idx="1"/>
          </p:nvPr>
        </p:nvSpPr>
        <p:spPr>
          <a:xfrm>
            <a:off x="700087" y="4403725"/>
            <a:ext cx="5597525" cy="4171950"/>
          </a:xfrm>
          <a:prstGeom prst="rect">
            <a:avLst/>
          </a:prstGeom>
        </p:spPr>
        <p:txBody>
          <a:bodyPr spcFirstLastPara="1" wrap="square" lIns="92925" tIns="46450" rIns="92925" bIns="46450" anchor="t" anchorCtr="0">
            <a:noAutofit/>
          </a:bodyPr>
          <a:lstStyle/>
          <a:p>
            <a:pPr marL="0" lvl="0" indent="0" algn="l" rtl="0">
              <a:spcBef>
                <a:spcPts val="0"/>
              </a:spcBef>
              <a:spcAft>
                <a:spcPts val="0"/>
              </a:spcAft>
              <a:buNone/>
            </a:pPr>
            <a:endParaRPr/>
          </a:p>
        </p:txBody>
      </p:sp>
      <p:sp>
        <p:nvSpPr>
          <p:cNvPr id="113" name="Google Shape;113;p6:notes"/>
          <p:cNvSpPr>
            <a:spLocks noGrp="1" noRot="1" noChangeAspect="1"/>
          </p:cNvSpPr>
          <p:nvPr>
            <p:ph type="sldImg" idx="2"/>
          </p:nvPr>
        </p:nvSpPr>
        <p:spPr>
          <a:xfrm>
            <a:off x="1181100" y="695325"/>
            <a:ext cx="4635500" cy="3476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7:notes"/>
          <p:cNvSpPr txBox="1">
            <a:spLocks noGrp="1"/>
          </p:cNvSpPr>
          <p:nvPr>
            <p:ph type="body" idx="1"/>
          </p:nvPr>
        </p:nvSpPr>
        <p:spPr>
          <a:xfrm>
            <a:off x="700087" y="4403725"/>
            <a:ext cx="5597525" cy="4171950"/>
          </a:xfrm>
          <a:prstGeom prst="rect">
            <a:avLst/>
          </a:prstGeom>
        </p:spPr>
        <p:txBody>
          <a:bodyPr spcFirstLastPara="1" wrap="square" lIns="92925" tIns="46450" rIns="92925" bIns="46450" anchor="t" anchorCtr="0">
            <a:noAutofit/>
          </a:bodyPr>
          <a:lstStyle/>
          <a:p>
            <a:pPr marL="0" lvl="0" indent="0" algn="l" rtl="0">
              <a:spcBef>
                <a:spcPts val="0"/>
              </a:spcBef>
              <a:spcAft>
                <a:spcPts val="0"/>
              </a:spcAft>
              <a:buNone/>
            </a:pPr>
            <a:endParaRPr/>
          </a:p>
        </p:txBody>
      </p:sp>
      <p:sp>
        <p:nvSpPr>
          <p:cNvPr id="119" name="Google Shape;119;p7:notes"/>
          <p:cNvSpPr>
            <a:spLocks noGrp="1" noRot="1" noChangeAspect="1"/>
          </p:cNvSpPr>
          <p:nvPr>
            <p:ph type="sldImg" idx="2"/>
          </p:nvPr>
        </p:nvSpPr>
        <p:spPr>
          <a:xfrm>
            <a:off x="1181100" y="695325"/>
            <a:ext cx="4635500" cy="3476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8:notes"/>
          <p:cNvSpPr txBox="1">
            <a:spLocks noGrp="1"/>
          </p:cNvSpPr>
          <p:nvPr>
            <p:ph type="body" idx="1"/>
          </p:nvPr>
        </p:nvSpPr>
        <p:spPr>
          <a:xfrm>
            <a:off x="700087" y="4403725"/>
            <a:ext cx="5597525" cy="4171950"/>
          </a:xfrm>
          <a:prstGeom prst="rect">
            <a:avLst/>
          </a:prstGeom>
        </p:spPr>
        <p:txBody>
          <a:bodyPr spcFirstLastPara="1" wrap="square" lIns="92925" tIns="46450" rIns="92925" bIns="46450" anchor="t" anchorCtr="0">
            <a:noAutofit/>
          </a:bodyPr>
          <a:lstStyle/>
          <a:p>
            <a:pPr marL="0" lvl="0" indent="0" algn="l" rtl="0">
              <a:spcBef>
                <a:spcPts val="0"/>
              </a:spcBef>
              <a:spcAft>
                <a:spcPts val="0"/>
              </a:spcAft>
              <a:buNone/>
            </a:pPr>
            <a:endParaRPr/>
          </a:p>
        </p:txBody>
      </p:sp>
      <p:sp>
        <p:nvSpPr>
          <p:cNvPr id="125" name="Google Shape;125;p8:notes"/>
          <p:cNvSpPr>
            <a:spLocks noGrp="1" noRot="1" noChangeAspect="1"/>
          </p:cNvSpPr>
          <p:nvPr>
            <p:ph type="sldImg" idx="2"/>
          </p:nvPr>
        </p:nvSpPr>
        <p:spPr>
          <a:xfrm>
            <a:off x="1181100" y="695325"/>
            <a:ext cx="4635500" cy="3476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9:notes"/>
          <p:cNvSpPr txBox="1">
            <a:spLocks noGrp="1"/>
          </p:cNvSpPr>
          <p:nvPr>
            <p:ph type="body" idx="1"/>
          </p:nvPr>
        </p:nvSpPr>
        <p:spPr>
          <a:xfrm>
            <a:off x="700087" y="4403725"/>
            <a:ext cx="5597525" cy="4171950"/>
          </a:xfrm>
          <a:prstGeom prst="rect">
            <a:avLst/>
          </a:prstGeom>
        </p:spPr>
        <p:txBody>
          <a:bodyPr spcFirstLastPara="1" wrap="square" lIns="92925" tIns="46450" rIns="92925" bIns="46450" anchor="t" anchorCtr="0">
            <a:noAutofit/>
          </a:bodyPr>
          <a:lstStyle/>
          <a:p>
            <a:pPr marL="0" lvl="0" indent="0" algn="l" rtl="0">
              <a:spcBef>
                <a:spcPts val="0"/>
              </a:spcBef>
              <a:spcAft>
                <a:spcPts val="0"/>
              </a:spcAft>
              <a:buNone/>
            </a:pPr>
            <a:endParaRPr/>
          </a:p>
        </p:txBody>
      </p:sp>
      <p:sp>
        <p:nvSpPr>
          <p:cNvPr id="135" name="Google Shape;135;p9:notes"/>
          <p:cNvSpPr>
            <a:spLocks noGrp="1" noRot="1" noChangeAspect="1"/>
          </p:cNvSpPr>
          <p:nvPr>
            <p:ph type="sldImg" idx="2"/>
          </p:nvPr>
        </p:nvSpPr>
        <p:spPr>
          <a:xfrm>
            <a:off x="1181100" y="695325"/>
            <a:ext cx="4635500" cy="3476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10:notes"/>
          <p:cNvSpPr txBox="1">
            <a:spLocks noGrp="1"/>
          </p:cNvSpPr>
          <p:nvPr>
            <p:ph type="body" idx="1"/>
          </p:nvPr>
        </p:nvSpPr>
        <p:spPr>
          <a:xfrm>
            <a:off x="700087" y="4403725"/>
            <a:ext cx="5597525" cy="4171950"/>
          </a:xfrm>
          <a:prstGeom prst="rect">
            <a:avLst/>
          </a:prstGeom>
        </p:spPr>
        <p:txBody>
          <a:bodyPr spcFirstLastPara="1" wrap="square" lIns="92925" tIns="46450" rIns="92925" bIns="46450" anchor="t" anchorCtr="0">
            <a:noAutofit/>
          </a:bodyPr>
          <a:lstStyle/>
          <a:p>
            <a:pPr marL="0" lvl="0" indent="0" algn="l" rtl="0">
              <a:spcBef>
                <a:spcPts val="0"/>
              </a:spcBef>
              <a:spcAft>
                <a:spcPts val="0"/>
              </a:spcAft>
              <a:buNone/>
            </a:pPr>
            <a:endParaRPr/>
          </a:p>
        </p:txBody>
      </p:sp>
      <p:sp>
        <p:nvSpPr>
          <p:cNvPr id="143" name="Google Shape;143;p10:notes"/>
          <p:cNvSpPr>
            <a:spLocks noGrp="1" noRot="1" noChangeAspect="1"/>
          </p:cNvSpPr>
          <p:nvPr>
            <p:ph type="sldImg" idx="2"/>
          </p:nvPr>
        </p:nvSpPr>
        <p:spPr>
          <a:xfrm>
            <a:off x="1181100" y="695325"/>
            <a:ext cx="4635500" cy="3476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1:notes"/>
          <p:cNvSpPr txBox="1">
            <a:spLocks noGrp="1"/>
          </p:cNvSpPr>
          <p:nvPr>
            <p:ph type="body" idx="1"/>
          </p:nvPr>
        </p:nvSpPr>
        <p:spPr>
          <a:xfrm>
            <a:off x="700087" y="4403725"/>
            <a:ext cx="5597525" cy="4171950"/>
          </a:xfrm>
          <a:prstGeom prst="rect">
            <a:avLst/>
          </a:prstGeom>
        </p:spPr>
        <p:txBody>
          <a:bodyPr spcFirstLastPara="1" wrap="square" lIns="92925" tIns="46450" rIns="92925" bIns="46450" anchor="t" anchorCtr="0">
            <a:noAutofit/>
          </a:bodyPr>
          <a:lstStyle/>
          <a:p>
            <a:pPr marL="0" lvl="0" indent="0" algn="l" rtl="0">
              <a:spcBef>
                <a:spcPts val="0"/>
              </a:spcBef>
              <a:spcAft>
                <a:spcPts val="0"/>
              </a:spcAft>
              <a:buNone/>
            </a:pPr>
            <a:endParaRPr/>
          </a:p>
        </p:txBody>
      </p:sp>
      <p:sp>
        <p:nvSpPr>
          <p:cNvPr id="150" name="Google Shape;150;p11:notes"/>
          <p:cNvSpPr>
            <a:spLocks noGrp="1" noRot="1" noChangeAspect="1"/>
          </p:cNvSpPr>
          <p:nvPr>
            <p:ph type="sldImg" idx="2"/>
          </p:nvPr>
        </p:nvSpPr>
        <p:spPr>
          <a:xfrm>
            <a:off x="1181100" y="695325"/>
            <a:ext cx="4635500" cy="3476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2:notes"/>
          <p:cNvSpPr txBox="1">
            <a:spLocks noGrp="1"/>
          </p:cNvSpPr>
          <p:nvPr>
            <p:ph type="body" idx="1"/>
          </p:nvPr>
        </p:nvSpPr>
        <p:spPr>
          <a:xfrm>
            <a:off x="700087" y="4403725"/>
            <a:ext cx="5597525" cy="4171950"/>
          </a:xfrm>
          <a:prstGeom prst="rect">
            <a:avLst/>
          </a:prstGeom>
        </p:spPr>
        <p:txBody>
          <a:bodyPr spcFirstLastPara="1" wrap="square" lIns="92925" tIns="46450" rIns="92925" bIns="46450" anchor="t" anchorCtr="0">
            <a:noAutofit/>
          </a:bodyPr>
          <a:lstStyle/>
          <a:p>
            <a:pPr marL="0" lvl="0" indent="0" algn="l" rtl="0">
              <a:spcBef>
                <a:spcPts val="0"/>
              </a:spcBef>
              <a:spcAft>
                <a:spcPts val="0"/>
              </a:spcAft>
              <a:buNone/>
            </a:pPr>
            <a:endParaRPr/>
          </a:p>
        </p:txBody>
      </p:sp>
      <p:sp>
        <p:nvSpPr>
          <p:cNvPr id="157" name="Google Shape;157;p12:notes"/>
          <p:cNvSpPr>
            <a:spLocks noGrp="1" noRot="1" noChangeAspect="1"/>
          </p:cNvSpPr>
          <p:nvPr>
            <p:ph type="sldImg" idx="2"/>
          </p:nvPr>
        </p:nvSpPr>
        <p:spPr>
          <a:xfrm>
            <a:off x="1181100" y="695325"/>
            <a:ext cx="4635500" cy="3476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txBox="1">
            <a:spLocks noGrp="1"/>
          </p:cNvSpPr>
          <p:nvPr>
            <p:ph type="body" idx="1"/>
          </p:nvPr>
        </p:nvSpPr>
        <p:spPr>
          <a:xfrm>
            <a:off x="700087" y="4403725"/>
            <a:ext cx="5597525" cy="4171950"/>
          </a:xfrm>
          <a:prstGeom prst="rect">
            <a:avLst/>
          </a:prstGeom>
        </p:spPr>
        <p:txBody>
          <a:bodyPr spcFirstLastPara="1" wrap="square" lIns="92925" tIns="46450" rIns="92925" bIns="46450" anchor="t" anchorCtr="0">
            <a:noAutofit/>
          </a:bodyPr>
          <a:lstStyle/>
          <a:p>
            <a:pPr marL="0" lvl="0" indent="0" algn="l" rtl="0">
              <a:spcBef>
                <a:spcPts val="0"/>
              </a:spcBef>
              <a:spcAft>
                <a:spcPts val="0"/>
              </a:spcAft>
              <a:buNone/>
            </a:pPr>
            <a:endParaRPr/>
          </a:p>
        </p:txBody>
      </p:sp>
      <p:sp>
        <p:nvSpPr>
          <p:cNvPr id="164" name="Google Shape;164;p13:notes"/>
          <p:cNvSpPr>
            <a:spLocks noGrp="1" noRot="1" noChangeAspect="1"/>
          </p:cNvSpPr>
          <p:nvPr>
            <p:ph type="sldImg" idx="2"/>
          </p:nvPr>
        </p:nvSpPr>
        <p:spPr>
          <a:xfrm>
            <a:off x="1181100" y="695325"/>
            <a:ext cx="4635500" cy="3476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638fee8fa0_0_0:notes"/>
          <p:cNvSpPr txBox="1">
            <a:spLocks noGrp="1"/>
          </p:cNvSpPr>
          <p:nvPr>
            <p:ph type="body" idx="1"/>
          </p:nvPr>
        </p:nvSpPr>
        <p:spPr>
          <a:xfrm>
            <a:off x="923835" y="4434438"/>
            <a:ext cx="5150100" cy="4135200"/>
          </a:xfrm>
          <a:prstGeom prst="rect">
            <a:avLst/>
          </a:prstGeom>
        </p:spPr>
        <p:txBody>
          <a:bodyPr spcFirstLastPara="1" wrap="square" lIns="92925" tIns="46450" rIns="92925" bIns="46450" anchor="t" anchorCtr="0">
            <a:noAutofit/>
          </a:bodyPr>
          <a:lstStyle/>
          <a:p>
            <a:pPr marL="0" lvl="0" indent="0" algn="l" rtl="0">
              <a:spcBef>
                <a:spcPts val="0"/>
              </a:spcBef>
              <a:spcAft>
                <a:spcPts val="0"/>
              </a:spcAft>
              <a:buNone/>
            </a:pPr>
            <a:endParaRPr/>
          </a:p>
        </p:txBody>
      </p:sp>
      <p:sp>
        <p:nvSpPr>
          <p:cNvPr id="172" name="Google Shape;172;g638fee8fa0_0_0:notes"/>
          <p:cNvSpPr>
            <a:spLocks noGrp="1" noRot="1" noChangeAspect="1"/>
          </p:cNvSpPr>
          <p:nvPr>
            <p:ph type="sldImg" idx="2"/>
          </p:nvPr>
        </p:nvSpPr>
        <p:spPr>
          <a:xfrm>
            <a:off x="1144588" y="677863"/>
            <a:ext cx="4708525" cy="35321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4:notes"/>
          <p:cNvSpPr txBox="1">
            <a:spLocks noGrp="1"/>
          </p:cNvSpPr>
          <p:nvPr>
            <p:ph type="body" idx="1"/>
          </p:nvPr>
        </p:nvSpPr>
        <p:spPr>
          <a:xfrm>
            <a:off x="700087" y="4403725"/>
            <a:ext cx="5597525" cy="4171950"/>
          </a:xfrm>
          <a:prstGeom prst="rect">
            <a:avLst/>
          </a:prstGeom>
        </p:spPr>
        <p:txBody>
          <a:bodyPr spcFirstLastPara="1" wrap="square" lIns="92925" tIns="46450" rIns="92925" bIns="46450" anchor="t" anchorCtr="0">
            <a:noAutofit/>
          </a:bodyPr>
          <a:lstStyle/>
          <a:p>
            <a:pPr marL="0" lvl="0" indent="0" algn="l" rtl="0">
              <a:spcBef>
                <a:spcPts val="0"/>
              </a:spcBef>
              <a:spcAft>
                <a:spcPts val="0"/>
              </a:spcAft>
              <a:buNone/>
            </a:pPr>
            <a:endParaRPr/>
          </a:p>
        </p:txBody>
      </p:sp>
      <p:sp>
        <p:nvSpPr>
          <p:cNvPr id="180" name="Google Shape;180;p14:notes"/>
          <p:cNvSpPr>
            <a:spLocks noGrp="1" noRot="1" noChangeAspect="1"/>
          </p:cNvSpPr>
          <p:nvPr>
            <p:ph type="sldImg" idx="2"/>
          </p:nvPr>
        </p:nvSpPr>
        <p:spPr>
          <a:xfrm>
            <a:off x="1181100" y="695325"/>
            <a:ext cx="4635500" cy="3476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5" name="Google Shape;15;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6" name="Google Shape;16;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9" name="Google Shape;19;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6" name="Google Shape;26;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Google Shape;28;p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1" name="Google Shape;31;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 name="Google Shape;34;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5" name="Google Shape;35;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8" name="Google Shape;38;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4" name="Google Shape;44;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7" name="Google Shape;47;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0" name="Google Shape;50;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1" name="Google Shape;51;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4"/>
        <p:cNvGrpSpPr/>
        <p:nvPr/>
      </p:nvGrpSpPr>
      <p:grpSpPr>
        <a:xfrm>
          <a:off x="0" y="0"/>
          <a:ext cx="0" cy="0"/>
          <a:chOff x="0" y="0"/>
          <a:chExt cx="0" cy="0"/>
        </a:xfrm>
      </p:grpSpPr>
      <p:sp>
        <p:nvSpPr>
          <p:cNvPr id="55" name="Google Shape;55;p13"/>
          <p:cNvSpPr txBox="1">
            <a:spLocks noGrp="1"/>
          </p:cNvSpPr>
          <p:nvPr>
            <p:ph type="title"/>
          </p:nvPr>
        </p:nvSpPr>
        <p:spPr>
          <a:xfrm>
            <a:off x="457200" y="704088"/>
            <a:ext cx="8229600" cy="1143000"/>
          </a:xfrm>
          <a:prstGeom prst="rect">
            <a:avLst/>
          </a:prstGeom>
          <a:noFill/>
          <a:ln>
            <a:noFill/>
          </a:ln>
        </p:spPr>
        <p:txBody>
          <a:bodyPr spcFirstLastPara="1" wrap="square" lIns="0" tIns="45700" rIns="0" bIns="0" anchor="b" anchorCtr="0">
            <a:noAutofit/>
          </a:bodyPr>
          <a:lstStyle>
            <a:lvl1pPr marR="0" lvl="0"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1pPr>
            <a:lvl2pPr marR="0" lvl="1"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2pPr>
            <a:lvl3pPr marR="0" lvl="2"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3pPr>
            <a:lvl4pPr marR="0" lvl="3"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4pPr>
            <a:lvl5pPr marR="0" lvl="4"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5pPr>
            <a:lvl6pPr marR="0" lvl="5"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6pPr>
            <a:lvl7pPr marR="0" lvl="6"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7pPr>
            <a:lvl8pPr marR="0" lvl="7"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8pPr>
            <a:lvl9pPr marR="0" lvl="8"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9pPr>
          </a:lstStyle>
          <a:p>
            <a:endParaRPr/>
          </a:p>
        </p:txBody>
      </p:sp>
      <p:sp>
        <p:nvSpPr>
          <p:cNvPr id="56" name="Google Shape;56;p13"/>
          <p:cNvSpPr txBox="1">
            <a:spLocks noGrp="1"/>
          </p:cNvSpPr>
          <p:nvPr>
            <p:ph type="body" idx="1"/>
          </p:nvPr>
        </p:nvSpPr>
        <p:spPr>
          <a:xfrm>
            <a:off x="457200" y="1920085"/>
            <a:ext cx="4038600" cy="4434900"/>
          </a:xfrm>
          <a:prstGeom prst="rect">
            <a:avLst/>
          </a:prstGeom>
          <a:noFill/>
          <a:ln>
            <a:noFill/>
          </a:ln>
        </p:spPr>
        <p:txBody>
          <a:bodyPr spcFirstLastPara="1" wrap="square" lIns="91425" tIns="45700" rIns="91425" bIns="45700" anchor="t" anchorCtr="0">
            <a:noAutofit/>
          </a:bodyPr>
          <a:lstStyle>
            <a:lvl1pPr marL="457200" marR="0" lvl="0" indent="-385445" algn="l" rtl="0">
              <a:spcBef>
                <a:spcPts val="520"/>
              </a:spcBef>
              <a:spcAft>
                <a:spcPts val="0"/>
              </a:spcAft>
              <a:buClr>
                <a:srgbClr val="0BD0D9"/>
              </a:buClr>
              <a:buSzPts val="2470"/>
              <a:buFont typeface="Noto Sans Symbols"/>
              <a:buChar char="●"/>
              <a:defRPr sz="2600" b="0" i="0" u="none" strike="noStrike" cap="none">
                <a:solidFill>
                  <a:schemeClr val="dk1"/>
                </a:solidFill>
                <a:latin typeface="Constantia"/>
                <a:ea typeface="Constantia"/>
                <a:cs typeface="Constantia"/>
                <a:sym typeface="Constantia"/>
              </a:defRPr>
            </a:lvl1pPr>
            <a:lvl2pPr marL="914400" marR="0" lvl="1" indent="-358140" algn="l" rtl="0">
              <a:spcBef>
                <a:spcPts val="480"/>
              </a:spcBef>
              <a:spcAft>
                <a:spcPts val="0"/>
              </a:spcAft>
              <a:buClr>
                <a:schemeClr val="accent1"/>
              </a:buClr>
              <a:buSzPts val="2040"/>
              <a:buFont typeface="Noto Sans Symbols"/>
              <a:buChar char="●"/>
              <a:defRPr sz="2400" b="0" i="0" u="none" strike="noStrike" cap="none">
                <a:solidFill>
                  <a:schemeClr val="dk1"/>
                </a:solidFill>
                <a:latin typeface="Constantia"/>
                <a:ea typeface="Constantia"/>
                <a:cs typeface="Constantia"/>
                <a:sym typeface="Constantia"/>
              </a:defRPr>
            </a:lvl2pPr>
            <a:lvl3pPr marL="1371600" marR="0" lvl="2" indent="-317500" algn="l" rtl="0">
              <a:spcBef>
                <a:spcPts val="400"/>
              </a:spcBef>
              <a:spcAft>
                <a:spcPts val="0"/>
              </a:spcAft>
              <a:buClr>
                <a:schemeClr val="accent2"/>
              </a:buClr>
              <a:buSzPts val="1400"/>
              <a:buFont typeface="Noto Sans Symbols"/>
              <a:buChar char="●"/>
              <a:defRPr sz="2000" b="0" i="0" u="none" strike="noStrike" cap="none">
                <a:solidFill>
                  <a:schemeClr val="dk1"/>
                </a:solidFill>
                <a:latin typeface="Constantia"/>
                <a:ea typeface="Constantia"/>
                <a:cs typeface="Constantia"/>
                <a:sym typeface="Constantia"/>
              </a:defRPr>
            </a:lvl3pPr>
            <a:lvl4pPr marL="1828800" marR="0" lvl="3" indent="-302894" algn="l" rtl="0">
              <a:spcBef>
                <a:spcPts val="360"/>
              </a:spcBef>
              <a:spcAft>
                <a:spcPts val="0"/>
              </a:spcAft>
              <a:buClr>
                <a:srgbClr val="0BD0D9"/>
              </a:buClr>
              <a:buSzPts val="1170"/>
              <a:buFont typeface="Noto Sans Symbols"/>
              <a:buChar char="●"/>
              <a:defRPr sz="1800" b="0" i="0" u="none" strike="noStrike" cap="none">
                <a:solidFill>
                  <a:schemeClr val="dk1"/>
                </a:solidFill>
                <a:latin typeface="Constantia"/>
                <a:ea typeface="Constantia"/>
                <a:cs typeface="Constantia"/>
                <a:sym typeface="Constantia"/>
              </a:defRPr>
            </a:lvl4pPr>
            <a:lvl5pPr marL="2286000" marR="0" lvl="4" indent="-302895" algn="l" rtl="0">
              <a:spcBef>
                <a:spcPts val="360"/>
              </a:spcBef>
              <a:spcAft>
                <a:spcPts val="0"/>
              </a:spcAft>
              <a:buClr>
                <a:srgbClr val="10CF9B"/>
              </a:buClr>
              <a:buSzPts val="1170"/>
              <a:buFont typeface="Noto Sans Symbols"/>
              <a:buChar char="●"/>
              <a:defRPr sz="1800" b="0" i="0" u="none" strike="noStrike" cap="none">
                <a:solidFill>
                  <a:schemeClr val="dk1"/>
                </a:solidFill>
                <a:latin typeface="Constantia"/>
                <a:ea typeface="Constantia"/>
                <a:cs typeface="Constantia"/>
                <a:sym typeface="Constantia"/>
              </a:defRPr>
            </a:lvl5pPr>
            <a:lvl6pPr marL="2743200" marR="0" lvl="5" indent="-320039" algn="l" rtl="0">
              <a:spcBef>
                <a:spcPts val="360"/>
              </a:spcBef>
              <a:spcAft>
                <a:spcPts val="0"/>
              </a:spcAft>
              <a:buClr>
                <a:schemeClr val="accent5"/>
              </a:buClr>
              <a:buSzPts val="1440"/>
              <a:buFont typeface="Noto Sans Symbols"/>
              <a:buChar char="●"/>
              <a:defRPr sz="1800" b="0" i="0" u="none" strike="noStrike" cap="none">
                <a:solidFill>
                  <a:schemeClr val="dk1"/>
                </a:solidFill>
                <a:latin typeface="Constantia"/>
                <a:ea typeface="Constantia"/>
                <a:cs typeface="Constantia"/>
                <a:sym typeface="Constantia"/>
              </a:defRPr>
            </a:lvl6pPr>
            <a:lvl7pPr marL="3200400" marR="0" lvl="6" indent="-309879" algn="l" rtl="0">
              <a:spcBef>
                <a:spcPts val="1600"/>
              </a:spcBef>
              <a:spcAft>
                <a:spcPts val="0"/>
              </a:spcAft>
              <a:buClr>
                <a:schemeClr val="accent6"/>
              </a:buClr>
              <a:buSzPts val="1280"/>
              <a:buFont typeface="Noto Sans Symbols"/>
              <a:buChar char="●"/>
              <a:defRPr sz="1600" b="0" i="0" u="none" strike="noStrike" cap="none">
                <a:solidFill>
                  <a:schemeClr val="dk1"/>
                </a:solidFill>
                <a:latin typeface="Constantia"/>
                <a:ea typeface="Constantia"/>
                <a:cs typeface="Constantia"/>
                <a:sym typeface="Constantia"/>
              </a:defRPr>
            </a:lvl7pPr>
            <a:lvl8pPr marL="3657600" marR="0" lvl="7" indent="-330200" algn="l" rtl="0">
              <a:spcBef>
                <a:spcPts val="1600"/>
              </a:spcBef>
              <a:spcAft>
                <a:spcPts val="0"/>
              </a:spcAft>
              <a:buClr>
                <a:schemeClr val="dk2"/>
              </a:buClr>
              <a:buSzPts val="1600"/>
              <a:buFont typeface="Constantia"/>
              <a:buChar char="•"/>
              <a:defRPr sz="1600" b="0" i="0" u="none" strike="noStrike" cap="none">
                <a:solidFill>
                  <a:schemeClr val="dk1"/>
                </a:solidFill>
                <a:latin typeface="Constantia"/>
                <a:ea typeface="Constantia"/>
                <a:cs typeface="Constantia"/>
                <a:sym typeface="Constantia"/>
              </a:defRPr>
            </a:lvl8pPr>
            <a:lvl9pPr marL="4114800" marR="0" lvl="8" indent="-317500" algn="l" rtl="0">
              <a:spcBef>
                <a:spcPts val="1600"/>
              </a:spcBef>
              <a:spcAft>
                <a:spcPts val="1600"/>
              </a:spcAft>
              <a:buClr>
                <a:schemeClr val="dk2"/>
              </a:buClr>
              <a:buSzPts val="1400"/>
              <a:buFont typeface="Constantia"/>
              <a:buChar char="•"/>
              <a:defRPr sz="1400" b="0" i="0" u="none" strike="noStrike" cap="none">
                <a:solidFill>
                  <a:schemeClr val="dk1"/>
                </a:solidFill>
                <a:latin typeface="Constantia"/>
                <a:ea typeface="Constantia"/>
                <a:cs typeface="Constantia"/>
                <a:sym typeface="Constantia"/>
              </a:defRPr>
            </a:lvl9pPr>
          </a:lstStyle>
          <a:p>
            <a:endParaRPr/>
          </a:p>
        </p:txBody>
      </p:sp>
      <p:sp>
        <p:nvSpPr>
          <p:cNvPr id="57" name="Google Shape;57;p13"/>
          <p:cNvSpPr txBox="1">
            <a:spLocks noGrp="1"/>
          </p:cNvSpPr>
          <p:nvPr>
            <p:ph type="body" idx="2"/>
          </p:nvPr>
        </p:nvSpPr>
        <p:spPr>
          <a:xfrm>
            <a:off x="4648200" y="1920085"/>
            <a:ext cx="4038600" cy="4434900"/>
          </a:xfrm>
          <a:prstGeom prst="rect">
            <a:avLst/>
          </a:prstGeom>
          <a:noFill/>
          <a:ln>
            <a:noFill/>
          </a:ln>
        </p:spPr>
        <p:txBody>
          <a:bodyPr spcFirstLastPara="1" wrap="square" lIns="91425" tIns="45700" rIns="91425" bIns="45700" anchor="t" anchorCtr="0">
            <a:noAutofit/>
          </a:bodyPr>
          <a:lstStyle>
            <a:lvl1pPr marL="457200" marR="0" lvl="0" indent="-385445" algn="l" rtl="0">
              <a:spcBef>
                <a:spcPts val="520"/>
              </a:spcBef>
              <a:spcAft>
                <a:spcPts val="0"/>
              </a:spcAft>
              <a:buClr>
                <a:srgbClr val="0BD0D9"/>
              </a:buClr>
              <a:buSzPts val="2470"/>
              <a:buFont typeface="Noto Sans Symbols"/>
              <a:buChar char="●"/>
              <a:defRPr sz="2600" b="0" i="0" u="none" strike="noStrike" cap="none">
                <a:solidFill>
                  <a:schemeClr val="dk1"/>
                </a:solidFill>
                <a:latin typeface="Constantia"/>
                <a:ea typeface="Constantia"/>
                <a:cs typeface="Constantia"/>
                <a:sym typeface="Constantia"/>
              </a:defRPr>
            </a:lvl1pPr>
            <a:lvl2pPr marL="914400" marR="0" lvl="1" indent="-358140" algn="l" rtl="0">
              <a:spcBef>
                <a:spcPts val="480"/>
              </a:spcBef>
              <a:spcAft>
                <a:spcPts val="0"/>
              </a:spcAft>
              <a:buClr>
                <a:schemeClr val="accent1"/>
              </a:buClr>
              <a:buSzPts val="2040"/>
              <a:buFont typeface="Noto Sans Symbols"/>
              <a:buChar char="●"/>
              <a:defRPr sz="2400" b="0" i="0" u="none" strike="noStrike" cap="none">
                <a:solidFill>
                  <a:schemeClr val="dk1"/>
                </a:solidFill>
                <a:latin typeface="Constantia"/>
                <a:ea typeface="Constantia"/>
                <a:cs typeface="Constantia"/>
                <a:sym typeface="Constantia"/>
              </a:defRPr>
            </a:lvl2pPr>
            <a:lvl3pPr marL="1371600" marR="0" lvl="2" indent="-317500" algn="l" rtl="0">
              <a:spcBef>
                <a:spcPts val="400"/>
              </a:spcBef>
              <a:spcAft>
                <a:spcPts val="0"/>
              </a:spcAft>
              <a:buClr>
                <a:schemeClr val="accent2"/>
              </a:buClr>
              <a:buSzPts val="1400"/>
              <a:buFont typeface="Noto Sans Symbols"/>
              <a:buChar char="●"/>
              <a:defRPr sz="2000" b="0" i="0" u="none" strike="noStrike" cap="none">
                <a:solidFill>
                  <a:schemeClr val="dk1"/>
                </a:solidFill>
                <a:latin typeface="Constantia"/>
                <a:ea typeface="Constantia"/>
                <a:cs typeface="Constantia"/>
                <a:sym typeface="Constantia"/>
              </a:defRPr>
            </a:lvl3pPr>
            <a:lvl4pPr marL="1828800" marR="0" lvl="3" indent="-302894" algn="l" rtl="0">
              <a:spcBef>
                <a:spcPts val="360"/>
              </a:spcBef>
              <a:spcAft>
                <a:spcPts val="0"/>
              </a:spcAft>
              <a:buClr>
                <a:srgbClr val="0BD0D9"/>
              </a:buClr>
              <a:buSzPts val="1170"/>
              <a:buFont typeface="Noto Sans Symbols"/>
              <a:buChar char="●"/>
              <a:defRPr sz="1800" b="0" i="0" u="none" strike="noStrike" cap="none">
                <a:solidFill>
                  <a:schemeClr val="dk1"/>
                </a:solidFill>
                <a:latin typeface="Constantia"/>
                <a:ea typeface="Constantia"/>
                <a:cs typeface="Constantia"/>
                <a:sym typeface="Constantia"/>
              </a:defRPr>
            </a:lvl4pPr>
            <a:lvl5pPr marL="2286000" marR="0" lvl="4" indent="-302895" algn="l" rtl="0">
              <a:spcBef>
                <a:spcPts val="360"/>
              </a:spcBef>
              <a:spcAft>
                <a:spcPts val="0"/>
              </a:spcAft>
              <a:buClr>
                <a:srgbClr val="10CF9B"/>
              </a:buClr>
              <a:buSzPts val="1170"/>
              <a:buFont typeface="Noto Sans Symbols"/>
              <a:buChar char="●"/>
              <a:defRPr sz="1800" b="0" i="0" u="none" strike="noStrike" cap="none">
                <a:solidFill>
                  <a:schemeClr val="dk1"/>
                </a:solidFill>
                <a:latin typeface="Constantia"/>
                <a:ea typeface="Constantia"/>
                <a:cs typeface="Constantia"/>
                <a:sym typeface="Constantia"/>
              </a:defRPr>
            </a:lvl5pPr>
            <a:lvl6pPr marL="2743200" marR="0" lvl="5" indent="-320039" algn="l" rtl="0">
              <a:spcBef>
                <a:spcPts val="360"/>
              </a:spcBef>
              <a:spcAft>
                <a:spcPts val="0"/>
              </a:spcAft>
              <a:buClr>
                <a:schemeClr val="accent5"/>
              </a:buClr>
              <a:buSzPts val="1440"/>
              <a:buFont typeface="Noto Sans Symbols"/>
              <a:buChar char="●"/>
              <a:defRPr sz="1800" b="0" i="0" u="none" strike="noStrike" cap="none">
                <a:solidFill>
                  <a:schemeClr val="dk1"/>
                </a:solidFill>
                <a:latin typeface="Constantia"/>
                <a:ea typeface="Constantia"/>
                <a:cs typeface="Constantia"/>
                <a:sym typeface="Constantia"/>
              </a:defRPr>
            </a:lvl6pPr>
            <a:lvl7pPr marL="3200400" marR="0" lvl="6" indent="-309879" algn="l" rtl="0">
              <a:spcBef>
                <a:spcPts val="1600"/>
              </a:spcBef>
              <a:spcAft>
                <a:spcPts val="0"/>
              </a:spcAft>
              <a:buClr>
                <a:schemeClr val="accent6"/>
              </a:buClr>
              <a:buSzPts val="1280"/>
              <a:buFont typeface="Noto Sans Symbols"/>
              <a:buChar char="●"/>
              <a:defRPr sz="1600" b="0" i="0" u="none" strike="noStrike" cap="none">
                <a:solidFill>
                  <a:schemeClr val="dk1"/>
                </a:solidFill>
                <a:latin typeface="Constantia"/>
                <a:ea typeface="Constantia"/>
                <a:cs typeface="Constantia"/>
                <a:sym typeface="Constantia"/>
              </a:defRPr>
            </a:lvl7pPr>
            <a:lvl8pPr marL="3657600" marR="0" lvl="7" indent="-330200" algn="l" rtl="0">
              <a:spcBef>
                <a:spcPts val="1600"/>
              </a:spcBef>
              <a:spcAft>
                <a:spcPts val="0"/>
              </a:spcAft>
              <a:buClr>
                <a:schemeClr val="dk2"/>
              </a:buClr>
              <a:buSzPts val="1600"/>
              <a:buFont typeface="Constantia"/>
              <a:buChar char="•"/>
              <a:defRPr sz="1600" b="0" i="0" u="none" strike="noStrike" cap="none">
                <a:solidFill>
                  <a:schemeClr val="dk1"/>
                </a:solidFill>
                <a:latin typeface="Constantia"/>
                <a:ea typeface="Constantia"/>
                <a:cs typeface="Constantia"/>
                <a:sym typeface="Constantia"/>
              </a:defRPr>
            </a:lvl8pPr>
            <a:lvl9pPr marL="4114800" marR="0" lvl="8" indent="-317500" algn="l" rtl="0">
              <a:spcBef>
                <a:spcPts val="1600"/>
              </a:spcBef>
              <a:spcAft>
                <a:spcPts val="1600"/>
              </a:spcAft>
              <a:buClr>
                <a:schemeClr val="dk2"/>
              </a:buClr>
              <a:buSzPts val="1400"/>
              <a:buFont typeface="Constantia"/>
              <a:buChar char="•"/>
              <a:defRPr sz="1400" b="0" i="0" u="none" strike="noStrike" cap="none">
                <a:solidFill>
                  <a:schemeClr val="dk1"/>
                </a:solidFill>
                <a:latin typeface="Constantia"/>
                <a:ea typeface="Constantia"/>
                <a:cs typeface="Constantia"/>
                <a:sym typeface="Constantia"/>
              </a:defRPr>
            </a:lvl9pPr>
          </a:lstStyle>
          <a:p>
            <a:endParaRPr/>
          </a:p>
        </p:txBody>
      </p:sp>
      <p:sp>
        <p:nvSpPr>
          <p:cNvPr id="58" name="Google Shape;58;p13"/>
          <p:cNvSpPr txBox="1">
            <a:spLocks noGrp="1"/>
          </p:cNvSpPr>
          <p:nvPr>
            <p:ph type="dt" idx="10"/>
          </p:nvPr>
        </p:nvSpPr>
        <p:spPr>
          <a:xfrm>
            <a:off x="457200" y="6356350"/>
            <a:ext cx="2133600" cy="3651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9" name="Google Shape;59;p13"/>
          <p:cNvSpPr txBox="1">
            <a:spLocks noGrp="1"/>
          </p:cNvSpPr>
          <p:nvPr>
            <p:ph type="ftr" idx="11"/>
          </p:nvPr>
        </p:nvSpPr>
        <p:spPr>
          <a:xfrm>
            <a:off x="2667000" y="6356350"/>
            <a:ext cx="3352800" cy="3651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0" name="Google Shape;60;p13"/>
          <p:cNvSpPr txBox="1">
            <a:spLocks noGrp="1"/>
          </p:cNvSpPr>
          <p:nvPr>
            <p:ph type="sldNum" idx="12"/>
          </p:nvPr>
        </p:nvSpPr>
        <p:spPr>
          <a:xfrm>
            <a:off x="7924800" y="6356350"/>
            <a:ext cx="762000" cy="3651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1pPr>
            <a:lvl2pPr marL="0" marR="0" lvl="1"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2pPr>
            <a:lvl3pPr marL="0" marR="0" lvl="2"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3pPr>
            <a:lvl4pPr marL="0" marR="0" lvl="3"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4pPr>
            <a:lvl5pPr marL="0" marR="0" lvl="4"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5pPr>
            <a:lvl6pPr marL="0" marR="0" lvl="5"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6pPr>
            <a:lvl7pPr marL="0" marR="0" lvl="6"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7pPr>
            <a:lvl8pPr marL="0" marR="0" lvl="7"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8pPr>
            <a:lvl9pPr marL="0" marR="0" lvl="8"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000">
              <a:solidFill>
                <a:schemeClr val="dk2"/>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457200" y="704850"/>
            <a:ext cx="8229600" cy="1143000"/>
          </a:xfrm>
          <a:prstGeom prst="rect">
            <a:avLst/>
          </a:prstGeom>
          <a:noFill/>
          <a:ln>
            <a:noFill/>
          </a:ln>
        </p:spPr>
        <p:txBody>
          <a:bodyPr spcFirstLastPara="1" wrap="square" lIns="0" tIns="45700" rIns="0" bIns="0" anchor="b" anchorCtr="0">
            <a:noAutofit/>
          </a:bodyPr>
          <a:lstStyle>
            <a:lvl1pPr marR="0" lvl="0"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1pPr>
            <a:lvl2pPr marR="0" lvl="1"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2pPr>
            <a:lvl3pPr marR="0" lvl="2"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3pPr>
            <a:lvl4pPr marR="0" lvl="3"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4pPr>
            <a:lvl5pPr marR="0" lvl="4"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5pPr>
            <a:lvl6pPr marR="0" lvl="5"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6pPr>
            <a:lvl7pPr marR="0" lvl="6"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7pPr>
            <a:lvl8pPr marR="0" lvl="7"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8pPr>
            <a:lvl9pPr marR="0" lvl="8"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9pPr>
          </a:lstStyle>
          <a:p>
            <a:endParaRPr/>
          </a:p>
        </p:txBody>
      </p:sp>
      <p:sp>
        <p:nvSpPr>
          <p:cNvPr id="63" name="Google Shape;63;p14"/>
          <p:cNvSpPr txBox="1">
            <a:spLocks noGrp="1"/>
          </p:cNvSpPr>
          <p:nvPr>
            <p:ph type="body" idx="1"/>
          </p:nvPr>
        </p:nvSpPr>
        <p:spPr>
          <a:xfrm>
            <a:off x="457200" y="1935162"/>
            <a:ext cx="8229600" cy="4389300"/>
          </a:xfrm>
          <a:prstGeom prst="rect">
            <a:avLst/>
          </a:prstGeom>
          <a:noFill/>
          <a:ln>
            <a:noFill/>
          </a:ln>
        </p:spPr>
        <p:txBody>
          <a:bodyPr spcFirstLastPara="1" wrap="square" lIns="91425" tIns="45700" rIns="91425" bIns="45700" anchor="t" anchorCtr="0">
            <a:noAutofit/>
          </a:bodyPr>
          <a:lstStyle>
            <a:lvl1pPr marL="457200" marR="0" lvl="0" indent="-385445" algn="l" rtl="0">
              <a:spcBef>
                <a:spcPts val="520"/>
              </a:spcBef>
              <a:spcAft>
                <a:spcPts val="0"/>
              </a:spcAft>
              <a:buClr>
                <a:srgbClr val="0BD0D9"/>
              </a:buClr>
              <a:buSzPts val="2470"/>
              <a:buFont typeface="Noto Sans Symbols"/>
              <a:buChar char="●"/>
              <a:defRPr sz="2600" b="0" i="0" u="none" strike="noStrike" cap="none">
                <a:solidFill>
                  <a:schemeClr val="dk1"/>
                </a:solidFill>
                <a:latin typeface="Constantia"/>
                <a:ea typeface="Constantia"/>
                <a:cs typeface="Constantia"/>
                <a:sym typeface="Constantia"/>
              </a:defRPr>
            </a:lvl1pPr>
            <a:lvl2pPr marL="914400" marR="0" lvl="1" indent="-358140" algn="l" rtl="0">
              <a:spcBef>
                <a:spcPts val="480"/>
              </a:spcBef>
              <a:spcAft>
                <a:spcPts val="0"/>
              </a:spcAft>
              <a:buClr>
                <a:schemeClr val="accent1"/>
              </a:buClr>
              <a:buSzPts val="2040"/>
              <a:buFont typeface="Noto Sans Symbols"/>
              <a:buChar char="●"/>
              <a:defRPr sz="2400" b="0" i="0" u="none" strike="noStrike" cap="none">
                <a:solidFill>
                  <a:schemeClr val="dk1"/>
                </a:solidFill>
                <a:latin typeface="Constantia"/>
                <a:ea typeface="Constantia"/>
                <a:cs typeface="Constantia"/>
                <a:sym typeface="Constantia"/>
              </a:defRPr>
            </a:lvl2pPr>
            <a:lvl3pPr marL="1371600" marR="0" lvl="2" indent="-321944" algn="l" rtl="0">
              <a:spcBef>
                <a:spcPts val="420"/>
              </a:spcBef>
              <a:spcAft>
                <a:spcPts val="0"/>
              </a:spcAft>
              <a:buClr>
                <a:schemeClr val="accent2"/>
              </a:buClr>
              <a:buSzPts val="1470"/>
              <a:buFont typeface="Noto Sans Symbols"/>
              <a:buChar char="●"/>
              <a:defRPr sz="2100" b="0" i="0" u="none" strike="noStrike" cap="none">
                <a:solidFill>
                  <a:schemeClr val="dk1"/>
                </a:solidFill>
                <a:latin typeface="Constantia"/>
                <a:ea typeface="Constantia"/>
                <a:cs typeface="Constantia"/>
                <a:sym typeface="Constantia"/>
              </a:defRPr>
            </a:lvl3pPr>
            <a:lvl4pPr marL="1828800" marR="0" lvl="3" indent="-311150" algn="l" rtl="0">
              <a:spcBef>
                <a:spcPts val="400"/>
              </a:spcBef>
              <a:spcAft>
                <a:spcPts val="0"/>
              </a:spcAft>
              <a:buClr>
                <a:srgbClr val="0BD0D9"/>
              </a:buClr>
              <a:buSzPts val="1300"/>
              <a:buFont typeface="Noto Sans Symbols"/>
              <a:buChar char="●"/>
              <a:defRPr sz="2000" b="0" i="0" u="none" strike="noStrike" cap="none">
                <a:solidFill>
                  <a:schemeClr val="dk1"/>
                </a:solidFill>
                <a:latin typeface="Constantia"/>
                <a:ea typeface="Constantia"/>
                <a:cs typeface="Constantia"/>
                <a:sym typeface="Constantia"/>
              </a:defRPr>
            </a:lvl4pPr>
            <a:lvl5pPr marL="2286000" marR="0" lvl="4" indent="-311150" algn="l" rtl="0">
              <a:spcBef>
                <a:spcPts val="400"/>
              </a:spcBef>
              <a:spcAft>
                <a:spcPts val="0"/>
              </a:spcAft>
              <a:buClr>
                <a:srgbClr val="10CF9B"/>
              </a:buClr>
              <a:buSzPts val="1300"/>
              <a:buFont typeface="Noto Sans Symbols"/>
              <a:buChar char="●"/>
              <a:defRPr sz="2000" b="0" i="0" u="none" strike="noStrike" cap="none">
                <a:solidFill>
                  <a:schemeClr val="dk1"/>
                </a:solidFill>
                <a:latin typeface="Constantia"/>
                <a:ea typeface="Constantia"/>
                <a:cs typeface="Constantia"/>
                <a:sym typeface="Constantia"/>
              </a:defRPr>
            </a:lvl5pPr>
            <a:lvl6pPr marL="2743200" marR="0" lvl="5" indent="-320039" algn="l" rtl="0">
              <a:spcBef>
                <a:spcPts val="360"/>
              </a:spcBef>
              <a:spcAft>
                <a:spcPts val="0"/>
              </a:spcAft>
              <a:buClr>
                <a:schemeClr val="accent5"/>
              </a:buClr>
              <a:buSzPts val="1440"/>
              <a:buFont typeface="Noto Sans Symbols"/>
              <a:buChar char="●"/>
              <a:defRPr sz="1800" b="0" i="0" u="none" strike="noStrike" cap="none">
                <a:solidFill>
                  <a:schemeClr val="dk1"/>
                </a:solidFill>
                <a:latin typeface="Constantia"/>
                <a:ea typeface="Constantia"/>
                <a:cs typeface="Constantia"/>
                <a:sym typeface="Constantia"/>
              </a:defRPr>
            </a:lvl6pPr>
            <a:lvl7pPr marL="3200400" marR="0" lvl="6" indent="-309879" algn="l" rtl="0">
              <a:spcBef>
                <a:spcPts val="1600"/>
              </a:spcBef>
              <a:spcAft>
                <a:spcPts val="0"/>
              </a:spcAft>
              <a:buClr>
                <a:schemeClr val="accent6"/>
              </a:buClr>
              <a:buSzPts val="1280"/>
              <a:buFont typeface="Noto Sans Symbols"/>
              <a:buChar char="●"/>
              <a:defRPr sz="1600" b="0" i="0" u="none" strike="noStrike" cap="none">
                <a:solidFill>
                  <a:schemeClr val="dk1"/>
                </a:solidFill>
                <a:latin typeface="Constantia"/>
                <a:ea typeface="Constantia"/>
                <a:cs typeface="Constantia"/>
                <a:sym typeface="Constantia"/>
              </a:defRPr>
            </a:lvl7pPr>
            <a:lvl8pPr marL="3657600" marR="0" lvl="7" indent="-330200" algn="l" rtl="0">
              <a:spcBef>
                <a:spcPts val="1600"/>
              </a:spcBef>
              <a:spcAft>
                <a:spcPts val="0"/>
              </a:spcAft>
              <a:buClr>
                <a:schemeClr val="dk2"/>
              </a:buClr>
              <a:buSzPts val="1600"/>
              <a:buFont typeface="Constantia"/>
              <a:buChar char="•"/>
              <a:defRPr sz="1600" b="0" i="0" u="none" strike="noStrike" cap="none">
                <a:solidFill>
                  <a:schemeClr val="dk1"/>
                </a:solidFill>
                <a:latin typeface="Constantia"/>
                <a:ea typeface="Constantia"/>
                <a:cs typeface="Constantia"/>
                <a:sym typeface="Constantia"/>
              </a:defRPr>
            </a:lvl8pPr>
            <a:lvl9pPr marL="4114800" marR="0" lvl="8" indent="-317500" algn="l" rtl="0">
              <a:spcBef>
                <a:spcPts val="1600"/>
              </a:spcBef>
              <a:spcAft>
                <a:spcPts val="1600"/>
              </a:spcAft>
              <a:buClr>
                <a:schemeClr val="dk2"/>
              </a:buClr>
              <a:buSzPts val="1400"/>
              <a:buFont typeface="Constantia"/>
              <a:buChar char="•"/>
              <a:defRPr sz="1400" b="0" i="0" u="none" strike="noStrike" cap="none">
                <a:solidFill>
                  <a:schemeClr val="dk1"/>
                </a:solidFill>
                <a:latin typeface="Constantia"/>
                <a:ea typeface="Constantia"/>
                <a:cs typeface="Constantia"/>
                <a:sym typeface="Constantia"/>
              </a:defRPr>
            </a:lvl9pPr>
          </a:lstStyle>
          <a:p>
            <a:endParaRPr/>
          </a:p>
        </p:txBody>
      </p:sp>
      <p:sp>
        <p:nvSpPr>
          <p:cNvPr id="64" name="Google Shape;64;p14"/>
          <p:cNvSpPr txBox="1">
            <a:spLocks noGrp="1"/>
          </p:cNvSpPr>
          <p:nvPr>
            <p:ph type="dt" idx="10"/>
          </p:nvPr>
        </p:nvSpPr>
        <p:spPr>
          <a:xfrm>
            <a:off x="457200" y="6356350"/>
            <a:ext cx="2133600" cy="3651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5" name="Google Shape;65;p14"/>
          <p:cNvSpPr txBox="1">
            <a:spLocks noGrp="1"/>
          </p:cNvSpPr>
          <p:nvPr>
            <p:ph type="ftr" idx="11"/>
          </p:nvPr>
        </p:nvSpPr>
        <p:spPr>
          <a:xfrm>
            <a:off x="2667000" y="6356350"/>
            <a:ext cx="3352800" cy="3651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6" name="Google Shape;66;p14"/>
          <p:cNvSpPr txBox="1">
            <a:spLocks noGrp="1"/>
          </p:cNvSpPr>
          <p:nvPr>
            <p:ph type="sldNum" idx="12"/>
          </p:nvPr>
        </p:nvSpPr>
        <p:spPr>
          <a:xfrm>
            <a:off x="7924800" y="6356350"/>
            <a:ext cx="762000" cy="3651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1pPr>
            <a:lvl2pPr marL="0" marR="0" lvl="1"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2pPr>
            <a:lvl3pPr marL="0" marR="0" lvl="2"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3pPr>
            <a:lvl4pPr marL="0" marR="0" lvl="3"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4pPr>
            <a:lvl5pPr marL="0" marR="0" lvl="4"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5pPr>
            <a:lvl6pPr marL="0" marR="0" lvl="5"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6pPr>
            <a:lvl7pPr marL="0" marR="0" lvl="6"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7pPr>
            <a:lvl8pPr marL="0" marR="0" lvl="7"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8pPr>
            <a:lvl9pPr marL="0" marR="0" lvl="8"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000">
              <a:solidFill>
                <a:schemeClr val="dk2"/>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Text, and Content" type="txAndObj">
  <p:cSld name="TEXT_AND_OBJECT">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457200" y="274638"/>
            <a:ext cx="8229600" cy="1143000"/>
          </a:xfrm>
          <a:prstGeom prst="rect">
            <a:avLst/>
          </a:prstGeom>
          <a:noFill/>
          <a:ln>
            <a:noFill/>
          </a:ln>
        </p:spPr>
        <p:txBody>
          <a:bodyPr spcFirstLastPara="1" wrap="square" lIns="0" tIns="45700" rIns="0" bIns="0" anchor="b" anchorCtr="0">
            <a:noAutofit/>
          </a:bodyPr>
          <a:lstStyle>
            <a:lvl1pPr marR="0" lvl="0"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1pPr>
            <a:lvl2pPr marR="0" lvl="1"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2pPr>
            <a:lvl3pPr marR="0" lvl="2"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3pPr>
            <a:lvl4pPr marR="0" lvl="3"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4pPr>
            <a:lvl5pPr marR="0" lvl="4"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5pPr>
            <a:lvl6pPr marR="0" lvl="5"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6pPr>
            <a:lvl7pPr marR="0" lvl="6"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7pPr>
            <a:lvl8pPr marR="0" lvl="7"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8pPr>
            <a:lvl9pPr marR="0" lvl="8" algn="l" rtl="0">
              <a:spcBef>
                <a:spcPts val="0"/>
              </a:spcBef>
              <a:spcAft>
                <a:spcPts val="0"/>
              </a:spcAft>
              <a:buSzPts val="2800"/>
              <a:buNone/>
              <a:defRPr sz="5000" b="0" i="0" u="none" strike="noStrike" cap="none">
                <a:solidFill>
                  <a:schemeClr val="dk2"/>
                </a:solidFill>
                <a:latin typeface="Calibri"/>
                <a:ea typeface="Calibri"/>
                <a:cs typeface="Calibri"/>
                <a:sym typeface="Calibri"/>
              </a:defRPr>
            </a:lvl9pPr>
          </a:lstStyle>
          <a:p>
            <a:endParaRPr/>
          </a:p>
        </p:txBody>
      </p:sp>
      <p:sp>
        <p:nvSpPr>
          <p:cNvPr id="69" name="Google Shape;69;p15"/>
          <p:cNvSpPr txBox="1">
            <a:spLocks noGrp="1"/>
          </p:cNvSpPr>
          <p:nvPr>
            <p:ph type="body" idx="1"/>
          </p:nvPr>
        </p:nvSpPr>
        <p:spPr>
          <a:xfrm>
            <a:off x="457200" y="1600200"/>
            <a:ext cx="4038600" cy="4526100"/>
          </a:xfrm>
          <a:prstGeom prst="rect">
            <a:avLst/>
          </a:prstGeom>
          <a:noFill/>
          <a:ln>
            <a:noFill/>
          </a:ln>
        </p:spPr>
        <p:txBody>
          <a:bodyPr spcFirstLastPara="1" wrap="square" lIns="91425" tIns="45700" rIns="91425" bIns="45700" anchor="t" anchorCtr="0">
            <a:noAutofit/>
          </a:bodyPr>
          <a:lstStyle>
            <a:lvl1pPr marL="457200" marR="0" lvl="0" indent="-385445" algn="l" rtl="0">
              <a:spcBef>
                <a:spcPts val="520"/>
              </a:spcBef>
              <a:spcAft>
                <a:spcPts val="0"/>
              </a:spcAft>
              <a:buClr>
                <a:srgbClr val="0BD0D9"/>
              </a:buClr>
              <a:buSzPts val="2470"/>
              <a:buFont typeface="Noto Sans Symbols"/>
              <a:buChar char="●"/>
              <a:defRPr sz="2600" b="0" i="0" u="none" strike="noStrike" cap="none">
                <a:solidFill>
                  <a:schemeClr val="dk1"/>
                </a:solidFill>
                <a:latin typeface="Constantia"/>
                <a:ea typeface="Constantia"/>
                <a:cs typeface="Constantia"/>
                <a:sym typeface="Constantia"/>
              </a:defRPr>
            </a:lvl1pPr>
            <a:lvl2pPr marL="914400" marR="0" lvl="1" indent="-358140" algn="l" rtl="0">
              <a:spcBef>
                <a:spcPts val="480"/>
              </a:spcBef>
              <a:spcAft>
                <a:spcPts val="0"/>
              </a:spcAft>
              <a:buClr>
                <a:schemeClr val="accent1"/>
              </a:buClr>
              <a:buSzPts val="2040"/>
              <a:buFont typeface="Noto Sans Symbols"/>
              <a:buChar char="●"/>
              <a:defRPr sz="2400" b="0" i="0" u="none" strike="noStrike" cap="none">
                <a:solidFill>
                  <a:schemeClr val="dk1"/>
                </a:solidFill>
                <a:latin typeface="Constantia"/>
                <a:ea typeface="Constantia"/>
                <a:cs typeface="Constantia"/>
                <a:sym typeface="Constantia"/>
              </a:defRPr>
            </a:lvl2pPr>
            <a:lvl3pPr marL="1371600" marR="0" lvl="2" indent="-321944" algn="l" rtl="0">
              <a:spcBef>
                <a:spcPts val="420"/>
              </a:spcBef>
              <a:spcAft>
                <a:spcPts val="0"/>
              </a:spcAft>
              <a:buClr>
                <a:schemeClr val="accent2"/>
              </a:buClr>
              <a:buSzPts val="1470"/>
              <a:buFont typeface="Noto Sans Symbols"/>
              <a:buChar char="●"/>
              <a:defRPr sz="2100" b="0" i="0" u="none" strike="noStrike" cap="none">
                <a:solidFill>
                  <a:schemeClr val="dk1"/>
                </a:solidFill>
                <a:latin typeface="Constantia"/>
                <a:ea typeface="Constantia"/>
                <a:cs typeface="Constantia"/>
                <a:sym typeface="Constantia"/>
              </a:defRPr>
            </a:lvl3pPr>
            <a:lvl4pPr marL="1828800" marR="0" lvl="3" indent="-311150" algn="l" rtl="0">
              <a:spcBef>
                <a:spcPts val="400"/>
              </a:spcBef>
              <a:spcAft>
                <a:spcPts val="0"/>
              </a:spcAft>
              <a:buClr>
                <a:srgbClr val="0BD0D9"/>
              </a:buClr>
              <a:buSzPts val="1300"/>
              <a:buFont typeface="Noto Sans Symbols"/>
              <a:buChar char="●"/>
              <a:defRPr sz="2000" b="0" i="0" u="none" strike="noStrike" cap="none">
                <a:solidFill>
                  <a:schemeClr val="dk1"/>
                </a:solidFill>
                <a:latin typeface="Constantia"/>
                <a:ea typeface="Constantia"/>
                <a:cs typeface="Constantia"/>
                <a:sym typeface="Constantia"/>
              </a:defRPr>
            </a:lvl4pPr>
            <a:lvl5pPr marL="2286000" marR="0" lvl="4" indent="-311150" algn="l" rtl="0">
              <a:spcBef>
                <a:spcPts val="400"/>
              </a:spcBef>
              <a:spcAft>
                <a:spcPts val="0"/>
              </a:spcAft>
              <a:buClr>
                <a:srgbClr val="10CF9B"/>
              </a:buClr>
              <a:buSzPts val="1300"/>
              <a:buFont typeface="Noto Sans Symbols"/>
              <a:buChar char="●"/>
              <a:defRPr sz="2000" b="0" i="0" u="none" strike="noStrike" cap="none">
                <a:solidFill>
                  <a:schemeClr val="dk1"/>
                </a:solidFill>
                <a:latin typeface="Constantia"/>
                <a:ea typeface="Constantia"/>
                <a:cs typeface="Constantia"/>
                <a:sym typeface="Constantia"/>
              </a:defRPr>
            </a:lvl5pPr>
            <a:lvl6pPr marL="2743200" marR="0" lvl="5" indent="-320039" algn="l" rtl="0">
              <a:spcBef>
                <a:spcPts val="360"/>
              </a:spcBef>
              <a:spcAft>
                <a:spcPts val="0"/>
              </a:spcAft>
              <a:buClr>
                <a:schemeClr val="accent5"/>
              </a:buClr>
              <a:buSzPts val="1440"/>
              <a:buFont typeface="Noto Sans Symbols"/>
              <a:buChar char="●"/>
              <a:defRPr sz="1800" b="0" i="0" u="none" strike="noStrike" cap="none">
                <a:solidFill>
                  <a:schemeClr val="dk1"/>
                </a:solidFill>
                <a:latin typeface="Constantia"/>
                <a:ea typeface="Constantia"/>
                <a:cs typeface="Constantia"/>
                <a:sym typeface="Constantia"/>
              </a:defRPr>
            </a:lvl6pPr>
            <a:lvl7pPr marL="3200400" marR="0" lvl="6" indent="-309879" algn="l" rtl="0">
              <a:spcBef>
                <a:spcPts val="1600"/>
              </a:spcBef>
              <a:spcAft>
                <a:spcPts val="0"/>
              </a:spcAft>
              <a:buClr>
                <a:schemeClr val="accent6"/>
              </a:buClr>
              <a:buSzPts val="1280"/>
              <a:buFont typeface="Noto Sans Symbols"/>
              <a:buChar char="●"/>
              <a:defRPr sz="1600" b="0" i="0" u="none" strike="noStrike" cap="none">
                <a:solidFill>
                  <a:schemeClr val="dk1"/>
                </a:solidFill>
                <a:latin typeface="Constantia"/>
                <a:ea typeface="Constantia"/>
                <a:cs typeface="Constantia"/>
                <a:sym typeface="Constantia"/>
              </a:defRPr>
            </a:lvl7pPr>
            <a:lvl8pPr marL="3657600" marR="0" lvl="7" indent="-330200" algn="l" rtl="0">
              <a:spcBef>
                <a:spcPts val="1600"/>
              </a:spcBef>
              <a:spcAft>
                <a:spcPts val="0"/>
              </a:spcAft>
              <a:buClr>
                <a:schemeClr val="dk2"/>
              </a:buClr>
              <a:buSzPts val="1600"/>
              <a:buFont typeface="Constantia"/>
              <a:buChar char="•"/>
              <a:defRPr sz="1600" b="0" i="0" u="none" strike="noStrike" cap="none">
                <a:solidFill>
                  <a:schemeClr val="dk1"/>
                </a:solidFill>
                <a:latin typeface="Constantia"/>
                <a:ea typeface="Constantia"/>
                <a:cs typeface="Constantia"/>
                <a:sym typeface="Constantia"/>
              </a:defRPr>
            </a:lvl8pPr>
            <a:lvl9pPr marL="4114800" marR="0" lvl="8" indent="-317500" algn="l" rtl="0">
              <a:spcBef>
                <a:spcPts val="1600"/>
              </a:spcBef>
              <a:spcAft>
                <a:spcPts val="1600"/>
              </a:spcAft>
              <a:buClr>
                <a:schemeClr val="dk2"/>
              </a:buClr>
              <a:buSzPts val="1400"/>
              <a:buFont typeface="Constantia"/>
              <a:buChar char="•"/>
              <a:defRPr sz="1400" b="0" i="0" u="none" strike="noStrike" cap="none">
                <a:solidFill>
                  <a:schemeClr val="dk1"/>
                </a:solidFill>
                <a:latin typeface="Constantia"/>
                <a:ea typeface="Constantia"/>
                <a:cs typeface="Constantia"/>
                <a:sym typeface="Constantia"/>
              </a:defRPr>
            </a:lvl9pPr>
          </a:lstStyle>
          <a:p>
            <a:endParaRPr/>
          </a:p>
        </p:txBody>
      </p:sp>
      <p:sp>
        <p:nvSpPr>
          <p:cNvPr id="70" name="Google Shape;70;p15"/>
          <p:cNvSpPr txBox="1">
            <a:spLocks noGrp="1"/>
          </p:cNvSpPr>
          <p:nvPr>
            <p:ph type="body" idx="2"/>
          </p:nvPr>
        </p:nvSpPr>
        <p:spPr>
          <a:xfrm>
            <a:off x="4648200" y="1600200"/>
            <a:ext cx="4038600" cy="4526100"/>
          </a:xfrm>
          <a:prstGeom prst="rect">
            <a:avLst/>
          </a:prstGeom>
          <a:noFill/>
          <a:ln>
            <a:noFill/>
          </a:ln>
        </p:spPr>
        <p:txBody>
          <a:bodyPr spcFirstLastPara="1" wrap="square" lIns="91425" tIns="45700" rIns="91425" bIns="45700" anchor="t" anchorCtr="0">
            <a:noAutofit/>
          </a:bodyPr>
          <a:lstStyle>
            <a:lvl1pPr marL="457200" marR="0" lvl="0" indent="-385445" algn="l" rtl="0">
              <a:spcBef>
                <a:spcPts val="520"/>
              </a:spcBef>
              <a:spcAft>
                <a:spcPts val="0"/>
              </a:spcAft>
              <a:buClr>
                <a:srgbClr val="0BD0D9"/>
              </a:buClr>
              <a:buSzPts val="2470"/>
              <a:buFont typeface="Noto Sans Symbols"/>
              <a:buChar char="●"/>
              <a:defRPr sz="2600" b="0" i="0" u="none" strike="noStrike" cap="none">
                <a:solidFill>
                  <a:schemeClr val="dk1"/>
                </a:solidFill>
                <a:latin typeface="Constantia"/>
                <a:ea typeface="Constantia"/>
                <a:cs typeface="Constantia"/>
                <a:sym typeface="Constantia"/>
              </a:defRPr>
            </a:lvl1pPr>
            <a:lvl2pPr marL="914400" marR="0" lvl="1" indent="-358140" algn="l" rtl="0">
              <a:spcBef>
                <a:spcPts val="480"/>
              </a:spcBef>
              <a:spcAft>
                <a:spcPts val="0"/>
              </a:spcAft>
              <a:buClr>
                <a:schemeClr val="accent1"/>
              </a:buClr>
              <a:buSzPts val="2040"/>
              <a:buFont typeface="Noto Sans Symbols"/>
              <a:buChar char="●"/>
              <a:defRPr sz="2400" b="0" i="0" u="none" strike="noStrike" cap="none">
                <a:solidFill>
                  <a:schemeClr val="dk1"/>
                </a:solidFill>
                <a:latin typeface="Constantia"/>
                <a:ea typeface="Constantia"/>
                <a:cs typeface="Constantia"/>
                <a:sym typeface="Constantia"/>
              </a:defRPr>
            </a:lvl2pPr>
            <a:lvl3pPr marL="1371600" marR="0" lvl="2" indent="-321944" algn="l" rtl="0">
              <a:spcBef>
                <a:spcPts val="420"/>
              </a:spcBef>
              <a:spcAft>
                <a:spcPts val="0"/>
              </a:spcAft>
              <a:buClr>
                <a:schemeClr val="accent2"/>
              </a:buClr>
              <a:buSzPts val="1470"/>
              <a:buFont typeface="Noto Sans Symbols"/>
              <a:buChar char="●"/>
              <a:defRPr sz="2100" b="0" i="0" u="none" strike="noStrike" cap="none">
                <a:solidFill>
                  <a:schemeClr val="dk1"/>
                </a:solidFill>
                <a:latin typeface="Constantia"/>
                <a:ea typeface="Constantia"/>
                <a:cs typeface="Constantia"/>
                <a:sym typeface="Constantia"/>
              </a:defRPr>
            </a:lvl3pPr>
            <a:lvl4pPr marL="1828800" marR="0" lvl="3" indent="-311150" algn="l" rtl="0">
              <a:spcBef>
                <a:spcPts val="400"/>
              </a:spcBef>
              <a:spcAft>
                <a:spcPts val="0"/>
              </a:spcAft>
              <a:buClr>
                <a:srgbClr val="0BD0D9"/>
              </a:buClr>
              <a:buSzPts val="1300"/>
              <a:buFont typeface="Noto Sans Symbols"/>
              <a:buChar char="●"/>
              <a:defRPr sz="2000" b="0" i="0" u="none" strike="noStrike" cap="none">
                <a:solidFill>
                  <a:schemeClr val="dk1"/>
                </a:solidFill>
                <a:latin typeface="Constantia"/>
                <a:ea typeface="Constantia"/>
                <a:cs typeface="Constantia"/>
                <a:sym typeface="Constantia"/>
              </a:defRPr>
            </a:lvl4pPr>
            <a:lvl5pPr marL="2286000" marR="0" lvl="4" indent="-311150" algn="l" rtl="0">
              <a:spcBef>
                <a:spcPts val="400"/>
              </a:spcBef>
              <a:spcAft>
                <a:spcPts val="0"/>
              </a:spcAft>
              <a:buClr>
                <a:srgbClr val="10CF9B"/>
              </a:buClr>
              <a:buSzPts val="1300"/>
              <a:buFont typeface="Noto Sans Symbols"/>
              <a:buChar char="●"/>
              <a:defRPr sz="2000" b="0" i="0" u="none" strike="noStrike" cap="none">
                <a:solidFill>
                  <a:schemeClr val="dk1"/>
                </a:solidFill>
                <a:latin typeface="Constantia"/>
                <a:ea typeface="Constantia"/>
                <a:cs typeface="Constantia"/>
                <a:sym typeface="Constantia"/>
              </a:defRPr>
            </a:lvl5pPr>
            <a:lvl6pPr marL="2743200" marR="0" lvl="5" indent="-320039" algn="l" rtl="0">
              <a:spcBef>
                <a:spcPts val="360"/>
              </a:spcBef>
              <a:spcAft>
                <a:spcPts val="0"/>
              </a:spcAft>
              <a:buClr>
                <a:schemeClr val="accent5"/>
              </a:buClr>
              <a:buSzPts val="1440"/>
              <a:buFont typeface="Noto Sans Symbols"/>
              <a:buChar char="●"/>
              <a:defRPr sz="1800" b="0" i="0" u="none" strike="noStrike" cap="none">
                <a:solidFill>
                  <a:schemeClr val="dk1"/>
                </a:solidFill>
                <a:latin typeface="Constantia"/>
                <a:ea typeface="Constantia"/>
                <a:cs typeface="Constantia"/>
                <a:sym typeface="Constantia"/>
              </a:defRPr>
            </a:lvl6pPr>
            <a:lvl7pPr marL="3200400" marR="0" lvl="6" indent="-309879" algn="l" rtl="0">
              <a:spcBef>
                <a:spcPts val="1600"/>
              </a:spcBef>
              <a:spcAft>
                <a:spcPts val="0"/>
              </a:spcAft>
              <a:buClr>
                <a:schemeClr val="accent6"/>
              </a:buClr>
              <a:buSzPts val="1280"/>
              <a:buFont typeface="Noto Sans Symbols"/>
              <a:buChar char="●"/>
              <a:defRPr sz="1600" b="0" i="0" u="none" strike="noStrike" cap="none">
                <a:solidFill>
                  <a:schemeClr val="dk1"/>
                </a:solidFill>
                <a:latin typeface="Constantia"/>
                <a:ea typeface="Constantia"/>
                <a:cs typeface="Constantia"/>
                <a:sym typeface="Constantia"/>
              </a:defRPr>
            </a:lvl7pPr>
            <a:lvl8pPr marL="3657600" marR="0" lvl="7" indent="-330200" algn="l" rtl="0">
              <a:spcBef>
                <a:spcPts val="1600"/>
              </a:spcBef>
              <a:spcAft>
                <a:spcPts val="0"/>
              </a:spcAft>
              <a:buClr>
                <a:schemeClr val="dk2"/>
              </a:buClr>
              <a:buSzPts val="1600"/>
              <a:buFont typeface="Constantia"/>
              <a:buChar char="•"/>
              <a:defRPr sz="1600" b="0" i="0" u="none" strike="noStrike" cap="none">
                <a:solidFill>
                  <a:schemeClr val="dk1"/>
                </a:solidFill>
                <a:latin typeface="Constantia"/>
                <a:ea typeface="Constantia"/>
                <a:cs typeface="Constantia"/>
                <a:sym typeface="Constantia"/>
              </a:defRPr>
            </a:lvl8pPr>
            <a:lvl9pPr marL="4114800" marR="0" lvl="8" indent="-317500" algn="l" rtl="0">
              <a:spcBef>
                <a:spcPts val="1600"/>
              </a:spcBef>
              <a:spcAft>
                <a:spcPts val="1600"/>
              </a:spcAft>
              <a:buClr>
                <a:schemeClr val="dk2"/>
              </a:buClr>
              <a:buSzPts val="1400"/>
              <a:buFont typeface="Constantia"/>
              <a:buChar char="•"/>
              <a:defRPr sz="1400" b="0" i="0" u="none" strike="noStrike" cap="none">
                <a:solidFill>
                  <a:schemeClr val="dk1"/>
                </a:solidFill>
                <a:latin typeface="Constantia"/>
                <a:ea typeface="Constantia"/>
                <a:cs typeface="Constantia"/>
                <a:sym typeface="Constantia"/>
              </a:defRPr>
            </a:lvl9pPr>
          </a:lstStyle>
          <a:p>
            <a:endParaRPr/>
          </a:p>
        </p:txBody>
      </p:sp>
      <p:sp>
        <p:nvSpPr>
          <p:cNvPr id="71" name="Google Shape;71;p15"/>
          <p:cNvSpPr txBox="1">
            <a:spLocks noGrp="1"/>
          </p:cNvSpPr>
          <p:nvPr>
            <p:ph type="dt" idx="10"/>
          </p:nvPr>
        </p:nvSpPr>
        <p:spPr>
          <a:xfrm>
            <a:off x="457200" y="6245225"/>
            <a:ext cx="2133600" cy="4761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2" name="Google Shape;72;p15"/>
          <p:cNvSpPr txBox="1">
            <a:spLocks noGrp="1"/>
          </p:cNvSpPr>
          <p:nvPr>
            <p:ph type="ftr" idx="11"/>
          </p:nvPr>
        </p:nvSpPr>
        <p:spPr>
          <a:xfrm>
            <a:off x="3124200" y="6245225"/>
            <a:ext cx="2895600" cy="4761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3" name="Google Shape;73;p15"/>
          <p:cNvSpPr txBox="1">
            <a:spLocks noGrp="1"/>
          </p:cNvSpPr>
          <p:nvPr>
            <p:ph type="sldNum" idx="12"/>
          </p:nvPr>
        </p:nvSpPr>
        <p:spPr>
          <a:xfrm>
            <a:off x="6553200" y="6245225"/>
            <a:ext cx="2133600" cy="4761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1pPr>
            <a:lvl2pPr marL="0" marR="0" lvl="1"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2pPr>
            <a:lvl3pPr marL="0" marR="0" lvl="2"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3pPr>
            <a:lvl4pPr marL="0" marR="0" lvl="3"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4pPr>
            <a:lvl5pPr marL="0" marR="0" lvl="4"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5pPr>
            <a:lvl6pPr marL="0" marR="0" lvl="5"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6pPr>
            <a:lvl7pPr marL="0" marR="0" lvl="6"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7pPr>
            <a:lvl8pPr marL="0" marR="0" lvl="7"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8pPr>
            <a:lvl9pPr marL="0" marR="0" lvl="8" indent="0" algn="r" rtl="0">
              <a:lnSpc>
                <a:spcPct val="100000"/>
              </a:lnSpc>
              <a:spcBef>
                <a:spcPts val="0"/>
              </a:spcBef>
              <a:spcAft>
                <a:spcPts val="0"/>
              </a:spcAft>
              <a:buClr>
                <a:srgbClr val="045C75"/>
              </a:buClr>
              <a:buSzPts val="1200"/>
              <a:buFont typeface="Arial"/>
              <a:buNone/>
              <a:defRPr sz="1200" b="0" i="0" u="none">
                <a:solidFill>
                  <a:srgbClr val="045C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000">
              <a:solidFill>
                <a:schemeClr val="dk2"/>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11" name="Google Shape;11;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12" name="Google Shape;12;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pic>
        <p:nvPicPr>
          <p:cNvPr id="78" name="Google Shape;78;p16" descr="MPj04392650000[1]"/>
          <p:cNvPicPr preferRelativeResize="0">
            <a:picLocks noGrp="1"/>
          </p:cNvPicPr>
          <p:nvPr>
            <p:ph type="body" idx="1"/>
          </p:nvPr>
        </p:nvPicPr>
        <p:blipFill rotWithShape="1">
          <a:blip r:embed="rId3">
            <a:alphaModFix/>
          </a:blip>
          <a:srcRect l="6729" t="12493" r="6730" b="9342"/>
          <a:stretch/>
        </p:blipFill>
        <p:spPr>
          <a:xfrm>
            <a:off x="2286000" y="1714500"/>
            <a:ext cx="4648200" cy="3500400"/>
          </a:xfrm>
          <a:prstGeom prst="rect">
            <a:avLst/>
          </a:prstGeom>
          <a:noFill/>
          <a:ln>
            <a:noFill/>
          </a:ln>
        </p:spPr>
      </p:pic>
      <p:pic>
        <p:nvPicPr>
          <p:cNvPr id="79" name="Google Shape;79;p16"/>
          <p:cNvPicPr preferRelativeResize="0">
            <a:picLocks noGrp="1"/>
          </p:cNvPicPr>
          <p:nvPr>
            <p:ph type="body" idx="2"/>
          </p:nvPr>
        </p:nvPicPr>
        <p:blipFill rotWithShape="1">
          <a:blip r:embed="rId4">
            <a:alphaModFix/>
          </a:blip>
          <a:srcRect/>
          <a:stretch/>
        </p:blipFill>
        <p:spPr>
          <a:xfrm>
            <a:off x="304800" y="304800"/>
            <a:ext cx="8229600" cy="1295400"/>
          </a:xfrm>
          <a:prstGeom prst="rect">
            <a:avLst/>
          </a:prstGeom>
          <a:noFill/>
          <a:ln>
            <a:noFill/>
          </a:ln>
        </p:spPr>
      </p:pic>
      <p:sp>
        <p:nvSpPr>
          <p:cNvPr id="80" name="Google Shape;80;p16"/>
          <p:cNvSpPr txBox="1"/>
          <p:nvPr/>
        </p:nvSpPr>
        <p:spPr>
          <a:xfrm>
            <a:off x="1524000" y="4953000"/>
            <a:ext cx="6400800" cy="1752600"/>
          </a:xfrm>
          <a:prstGeom prst="rect">
            <a:avLst/>
          </a:prstGeom>
          <a:noFill/>
          <a:ln>
            <a:noFill/>
          </a:ln>
        </p:spPr>
        <p:txBody>
          <a:bodyPr spcFirstLastPara="1" wrap="square" lIns="0" tIns="45700" rIns="18275" bIns="45700" anchor="t" anchorCtr="0">
            <a:noAutofit/>
          </a:bodyPr>
          <a:lstStyle/>
          <a:p>
            <a:pPr marL="0" marR="0" lvl="0" indent="0" algn="r" rtl="0">
              <a:lnSpc>
                <a:spcPct val="90000"/>
              </a:lnSpc>
              <a:spcBef>
                <a:spcPts val="0"/>
              </a:spcBef>
              <a:spcAft>
                <a:spcPts val="0"/>
              </a:spcAft>
              <a:buClr>
                <a:schemeClr val="dk1"/>
              </a:buClr>
              <a:buSzPts val="1800"/>
              <a:buFont typeface="Arial"/>
              <a:buNone/>
            </a:pPr>
            <a:endParaRPr sz="1800" b="1" i="0" u="none">
              <a:solidFill>
                <a:schemeClr val="dk1"/>
              </a:solidFill>
              <a:latin typeface="Constantia"/>
              <a:ea typeface="Constantia"/>
              <a:cs typeface="Constantia"/>
              <a:sym typeface="Constantia"/>
            </a:endParaRPr>
          </a:p>
          <a:p>
            <a:pPr marL="0" marR="0" lvl="0" indent="0" algn="ctr" rtl="0">
              <a:lnSpc>
                <a:spcPct val="90000"/>
              </a:lnSpc>
              <a:spcBef>
                <a:spcPts val="480"/>
              </a:spcBef>
              <a:spcAft>
                <a:spcPts val="0"/>
              </a:spcAft>
              <a:buClr>
                <a:schemeClr val="dk1"/>
              </a:buClr>
              <a:buSzPts val="2400"/>
              <a:buFont typeface="Bookman Old Style"/>
              <a:buNone/>
            </a:pPr>
            <a:endParaRPr/>
          </a:p>
          <a:p>
            <a:pPr marL="0" marR="0" lvl="0" indent="0" algn="ctr" rtl="0">
              <a:lnSpc>
                <a:spcPct val="90000"/>
              </a:lnSpc>
              <a:spcBef>
                <a:spcPts val="480"/>
              </a:spcBef>
              <a:spcAft>
                <a:spcPts val="0"/>
              </a:spcAft>
              <a:buClr>
                <a:schemeClr val="dk1"/>
              </a:buClr>
              <a:buSzPts val="2400"/>
              <a:buFont typeface="Bookman Old Style"/>
              <a:buNone/>
            </a:pPr>
            <a:r>
              <a:rPr lang="en-US" sz="2400" b="1" i="0" u="none">
                <a:solidFill>
                  <a:schemeClr val="dk1"/>
                </a:solidFill>
                <a:latin typeface="Bookman Old Style"/>
                <a:ea typeface="Bookman Old Style"/>
                <a:cs typeface="Bookman Old Style"/>
                <a:sym typeface="Bookman Old Style"/>
              </a:rPr>
              <a:t>Redlands Unified School District</a:t>
            </a:r>
            <a:endParaRPr sz="2000" b="1" i="0" u="none">
              <a:solidFill>
                <a:schemeClr val="dk1"/>
              </a:solidFill>
              <a:latin typeface="Constantia"/>
              <a:ea typeface="Constantia"/>
              <a:cs typeface="Constantia"/>
              <a:sym typeface="Constantia"/>
            </a:endParaRPr>
          </a:p>
          <a:p>
            <a:pPr marL="0" marR="0" lvl="0" indent="0" algn="l" rtl="0">
              <a:lnSpc>
                <a:spcPct val="100000"/>
              </a:lnSpc>
              <a:spcBef>
                <a:spcPts val="0"/>
              </a:spcBef>
              <a:spcAft>
                <a:spcPts val="0"/>
              </a:spcAft>
              <a:buNone/>
            </a:pPr>
            <a:endParaRPr sz="2000" b="1" i="0" u="none">
              <a:solidFill>
                <a:schemeClr val="dk1"/>
              </a:solidFill>
              <a:latin typeface="Constantia"/>
              <a:ea typeface="Constantia"/>
              <a:cs typeface="Constantia"/>
              <a:sym typeface="Constanti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10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7"/>
          <p:cNvSpPr txBox="1">
            <a:spLocks noGrp="1"/>
          </p:cNvSpPr>
          <p:nvPr>
            <p:ph type="title"/>
          </p:nvPr>
        </p:nvSpPr>
        <p:spPr>
          <a:xfrm>
            <a:off x="152400" y="-19050"/>
            <a:ext cx="8080375" cy="823912"/>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chemeClr val="dk2"/>
              </a:buClr>
              <a:buSzPts val="4000"/>
              <a:buFont typeface="Calibri"/>
              <a:buNone/>
            </a:pPr>
            <a:r>
              <a:rPr lang="en-US" sz="3600" b="1" i="0" u="none" strike="noStrike" cap="none">
                <a:solidFill>
                  <a:srgbClr val="000000"/>
                </a:solidFill>
                <a:latin typeface="Merriweather"/>
                <a:ea typeface="Merriweather"/>
                <a:cs typeface="Merriweather"/>
                <a:sym typeface="Merriweather"/>
              </a:rPr>
              <a:t>School Site Council Composition</a:t>
            </a:r>
            <a:endParaRPr sz="3600" b="1">
              <a:solidFill>
                <a:srgbClr val="000000"/>
              </a:solidFill>
              <a:latin typeface="Merriweather"/>
              <a:ea typeface="Merriweather"/>
              <a:cs typeface="Merriweather"/>
              <a:sym typeface="Merriweather"/>
            </a:endParaRPr>
          </a:p>
        </p:txBody>
      </p:sp>
      <p:sp>
        <p:nvSpPr>
          <p:cNvPr id="86" name="Google Shape;86;p17"/>
          <p:cNvSpPr txBox="1">
            <a:spLocks noGrp="1"/>
          </p:cNvSpPr>
          <p:nvPr>
            <p:ph type="body" idx="1"/>
          </p:nvPr>
        </p:nvSpPr>
        <p:spPr>
          <a:xfrm>
            <a:off x="166687" y="855662"/>
            <a:ext cx="8869362" cy="137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BD0D9"/>
              </a:buClr>
              <a:buSzPts val="1710"/>
              <a:buFont typeface="Noto Sans Symbols"/>
              <a:buNone/>
            </a:pPr>
            <a:r>
              <a:rPr lang="en-US" sz="1800" b="0" i="0" u="none" strike="noStrike" cap="none">
                <a:solidFill>
                  <a:schemeClr val="dk1"/>
                </a:solidFill>
                <a:latin typeface="Constantia"/>
                <a:ea typeface="Constantia"/>
                <a:cs typeface="Constantia"/>
                <a:sym typeface="Constantia"/>
              </a:rPr>
              <a:t>Per Education Code, the composition of SSCs ensure </a:t>
            </a:r>
            <a:r>
              <a:rPr lang="en-US" sz="1800" b="0" i="0" u="none" strike="noStrike" cap="none">
                <a:solidFill>
                  <a:srgbClr val="FFD966"/>
                </a:solidFill>
                <a:latin typeface="Constantia"/>
                <a:ea typeface="Constantia"/>
                <a:cs typeface="Constantia"/>
                <a:sym typeface="Constantia"/>
              </a:rPr>
              <a:t>parity</a:t>
            </a:r>
            <a:r>
              <a:rPr lang="en-US" sz="1800" b="0" i="0" u="none" strike="noStrike" cap="none">
                <a:solidFill>
                  <a:srgbClr val="FFFF00"/>
                </a:solidFill>
                <a:latin typeface="Constantia"/>
                <a:ea typeface="Constantia"/>
                <a:cs typeface="Constantia"/>
                <a:sym typeface="Constantia"/>
              </a:rPr>
              <a:t> </a:t>
            </a:r>
            <a:r>
              <a:rPr lang="en-US" sz="1800" b="0" i="0" u="none" strike="noStrike" cap="none">
                <a:solidFill>
                  <a:schemeClr val="dk1"/>
                </a:solidFill>
                <a:latin typeface="Constantia"/>
                <a:ea typeface="Constantia"/>
                <a:cs typeface="Constantia"/>
                <a:sym typeface="Constantia"/>
              </a:rPr>
              <a:t>between School Staff and Community/Students- a balance of stakeholder voices</a:t>
            </a:r>
            <a:r>
              <a:rPr lang="en-US" sz="2200" b="0" i="0" u="none" strike="noStrike" cap="none">
                <a:solidFill>
                  <a:schemeClr val="dk1"/>
                </a:solidFill>
                <a:latin typeface="Constantia"/>
                <a:ea typeface="Constantia"/>
                <a:cs typeface="Constantia"/>
                <a:sym typeface="Constantia"/>
              </a:rPr>
              <a:t>.</a:t>
            </a:r>
            <a:endParaRPr/>
          </a:p>
          <a:p>
            <a:pPr marL="0" marR="0" lvl="0" indent="0" algn="l" rtl="0">
              <a:lnSpc>
                <a:spcPct val="100000"/>
              </a:lnSpc>
              <a:spcBef>
                <a:spcPts val="0"/>
              </a:spcBef>
              <a:spcAft>
                <a:spcPts val="0"/>
              </a:spcAft>
              <a:buClr>
                <a:srgbClr val="0BD0D9"/>
              </a:buClr>
              <a:buSzPts val="1045"/>
              <a:buFont typeface="Noto Sans Symbols"/>
              <a:buNone/>
            </a:pPr>
            <a:endParaRPr sz="1100" b="0" i="0" u="none" strike="noStrike" cap="none">
              <a:solidFill>
                <a:schemeClr val="dk1"/>
              </a:solidFill>
              <a:latin typeface="Constantia"/>
              <a:ea typeface="Constantia"/>
              <a:cs typeface="Constantia"/>
              <a:sym typeface="Constantia"/>
            </a:endParaRPr>
          </a:p>
          <a:p>
            <a:pPr marL="0" marR="0" lvl="2" indent="0" algn="l" rtl="0">
              <a:lnSpc>
                <a:spcPct val="100000"/>
              </a:lnSpc>
              <a:spcBef>
                <a:spcPts val="0"/>
              </a:spcBef>
              <a:spcAft>
                <a:spcPts val="0"/>
              </a:spcAft>
              <a:buClr>
                <a:schemeClr val="accent2"/>
              </a:buClr>
              <a:buSzPts val="560"/>
              <a:buFont typeface="Noto Sans Symbols"/>
              <a:buNone/>
            </a:pPr>
            <a:endParaRPr sz="800" b="0" i="0" u="none" strike="noStrike" cap="none">
              <a:solidFill>
                <a:schemeClr val="dk1"/>
              </a:solidFill>
              <a:latin typeface="Constantia"/>
              <a:ea typeface="Constantia"/>
              <a:cs typeface="Constantia"/>
              <a:sym typeface="Constantia"/>
            </a:endParaRPr>
          </a:p>
          <a:p>
            <a:pPr marL="0" marR="0" lvl="2" indent="0" algn="l" rtl="0">
              <a:lnSpc>
                <a:spcPct val="100000"/>
              </a:lnSpc>
              <a:spcBef>
                <a:spcPts val="0"/>
              </a:spcBef>
              <a:spcAft>
                <a:spcPts val="0"/>
              </a:spcAft>
              <a:buClr>
                <a:schemeClr val="accent2"/>
              </a:buClr>
              <a:buSzPts val="1120"/>
              <a:buFont typeface="Noto Sans Symbols"/>
              <a:buNone/>
            </a:pPr>
            <a:r>
              <a:rPr lang="en-US" sz="1600" b="0" i="0" u="none" strike="noStrike" cap="none">
                <a:solidFill>
                  <a:schemeClr val="dk1"/>
                </a:solidFill>
                <a:latin typeface="Constantia"/>
                <a:ea typeface="Constantia"/>
                <a:cs typeface="Constantia"/>
                <a:sym typeface="Constantia"/>
              </a:rPr>
              <a:t>                      Elementary and K-8 Schools			Middle and High Schools</a:t>
            </a:r>
            <a:endParaRPr/>
          </a:p>
          <a:p>
            <a:pPr marL="0" marR="0" lvl="2" indent="0" algn="l" rtl="0">
              <a:lnSpc>
                <a:spcPct val="100000"/>
              </a:lnSpc>
              <a:spcBef>
                <a:spcPts val="0"/>
              </a:spcBef>
              <a:spcAft>
                <a:spcPts val="0"/>
              </a:spcAft>
              <a:buClr>
                <a:schemeClr val="accent2"/>
              </a:buClr>
              <a:buSzPts val="1120"/>
              <a:buFont typeface="Noto Sans Symbols"/>
              <a:buNone/>
            </a:pPr>
            <a:r>
              <a:rPr lang="en-US" sz="1600" b="0" i="0" u="none" strike="noStrike" cap="none">
                <a:solidFill>
                  <a:schemeClr val="dk1"/>
                </a:solidFill>
                <a:latin typeface="Constantia"/>
                <a:ea typeface="Constantia"/>
                <a:cs typeface="Constantia"/>
                <a:sym typeface="Constantia"/>
              </a:rPr>
              <a:t>                            (10 members min)		                         (12 members min)</a:t>
            </a:r>
            <a:endParaRPr/>
          </a:p>
        </p:txBody>
      </p:sp>
      <p:graphicFrame>
        <p:nvGraphicFramePr>
          <p:cNvPr id="87" name="Google Shape;87;p17"/>
          <p:cNvGraphicFramePr/>
          <p:nvPr/>
        </p:nvGraphicFramePr>
        <p:xfrm>
          <a:off x="161925" y="2460625"/>
          <a:ext cx="3000000" cy="3000000"/>
        </p:xfrm>
        <a:graphic>
          <a:graphicData uri="http://schemas.openxmlformats.org/drawingml/2006/table">
            <a:tbl>
              <a:tblPr>
                <a:noFill/>
                <a:tableStyleId>{492F42F1-ACAF-4B10-9D76-E21F72A58E2D}</a:tableStyleId>
              </a:tblPr>
              <a:tblGrid>
                <a:gridCol w="2189150">
                  <a:extLst>
                    <a:ext uri="{9D8B030D-6E8A-4147-A177-3AD203B41FA5}">
                      <a16:colId xmlns:a16="http://schemas.microsoft.com/office/drawing/2014/main" val="20000"/>
                    </a:ext>
                  </a:extLst>
                </a:gridCol>
                <a:gridCol w="2189150">
                  <a:extLst>
                    <a:ext uri="{9D8B030D-6E8A-4147-A177-3AD203B41FA5}">
                      <a16:colId xmlns:a16="http://schemas.microsoft.com/office/drawing/2014/main" val="20001"/>
                    </a:ext>
                  </a:extLst>
                </a:gridCol>
              </a:tblGrid>
              <a:tr h="371475">
                <a:tc>
                  <a:txBody>
                    <a:bodyPr/>
                    <a:lstStyle/>
                    <a:p>
                      <a:pPr marL="0" marR="0" lvl="0" indent="0" algn="ctr" rtl="0">
                        <a:lnSpc>
                          <a:spcPct val="100000"/>
                        </a:lnSpc>
                        <a:spcBef>
                          <a:spcPts val="0"/>
                        </a:spcBef>
                        <a:spcAft>
                          <a:spcPts val="0"/>
                        </a:spcAft>
                        <a:buClr>
                          <a:srgbClr val="FFFFFF"/>
                        </a:buClr>
                        <a:buSzPts val="1300"/>
                        <a:buFont typeface="Constantia"/>
                        <a:buNone/>
                      </a:pPr>
                      <a:r>
                        <a:rPr lang="en-US" sz="1300" b="1" i="0" u="none" strike="noStrike" cap="none">
                          <a:solidFill>
                            <a:srgbClr val="FFFFFF"/>
                          </a:solidFill>
                          <a:latin typeface="Constantia"/>
                          <a:ea typeface="Constantia"/>
                          <a:cs typeface="Constantia"/>
                          <a:sym typeface="Constantia"/>
                        </a:rPr>
                        <a:t>School Staff (5)</a:t>
                      </a:r>
                      <a:endParaRPr/>
                    </a:p>
                  </a:txBody>
                  <a:tcPr marL="68575" marR="68575"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rgbClr val="FFFFFF"/>
                        </a:buClr>
                        <a:buSzPts val="1300"/>
                        <a:buFont typeface="Constantia"/>
                        <a:buNone/>
                      </a:pPr>
                      <a:r>
                        <a:rPr lang="en-US" sz="1300" b="1" i="0" u="none" strike="noStrike" cap="none">
                          <a:solidFill>
                            <a:srgbClr val="FFFFFF"/>
                          </a:solidFill>
                          <a:latin typeface="Constantia"/>
                          <a:ea typeface="Constantia"/>
                          <a:cs typeface="Constantia"/>
                          <a:sym typeface="Constantia"/>
                        </a:rPr>
                        <a:t>Community (5)</a:t>
                      </a:r>
                      <a:endParaRPr/>
                    </a:p>
                  </a:txBody>
                  <a:tcPr marL="68575" marR="68575"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369875">
                <a:tc>
                  <a:txBody>
                    <a:bodyPr/>
                    <a:lstStyle/>
                    <a:p>
                      <a:pPr marL="0" marR="0" lvl="0" indent="0" algn="ctr" rtl="0">
                        <a:lnSpc>
                          <a:spcPct val="100000"/>
                        </a:lnSpc>
                        <a:spcBef>
                          <a:spcPts val="0"/>
                        </a:spcBef>
                        <a:spcAft>
                          <a:spcPts val="0"/>
                        </a:spcAft>
                        <a:buClr>
                          <a:srgbClr val="000000"/>
                        </a:buClr>
                        <a:buSzPts val="1300"/>
                        <a:buFont typeface="Constantia"/>
                        <a:buNone/>
                      </a:pPr>
                      <a:r>
                        <a:rPr lang="en-US" sz="1300" b="0" i="0" u="none" strike="noStrike" cap="none">
                          <a:solidFill>
                            <a:srgbClr val="000000"/>
                          </a:solidFill>
                          <a:latin typeface="Constantia"/>
                          <a:ea typeface="Constantia"/>
                          <a:cs typeface="Constantia"/>
                          <a:sym typeface="Constantia"/>
                        </a:rPr>
                        <a:t>Principal</a:t>
                      </a:r>
                      <a:endParaRPr/>
                    </a:p>
                  </a:txBody>
                  <a:tcPr marL="68575" marR="68575"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CD5EA"/>
                    </a:solidFill>
                  </a:tcPr>
                </a:tc>
                <a:tc>
                  <a:txBody>
                    <a:bodyPr/>
                    <a:lstStyle/>
                    <a:p>
                      <a:pPr marL="0" marR="0" lvl="0" indent="0" algn="ctr" rtl="0">
                        <a:lnSpc>
                          <a:spcPct val="100000"/>
                        </a:lnSpc>
                        <a:spcBef>
                          <a:spcPts val="0"/>
                        </a:spcBef>
                        <a:spcAft>
                          <a:spcPts val="0"/>
                        </a:spcAft>
                        <a:buClr>
                          <a:srgbClr val="000000"/>
                        </a:buClr>
                        <a:buSzPts val="1300"/>
                        <a:buFont typeface="Constantia"/>
                        <a:buNone/>
                      </a:pPr>
                      <a:r>
                        <a:rPr lang="en-US" sz="1300" b="0" i="0" u="none" strike="noStrike" cap="none">
                          <a:solidFill>
                            <a:srgbClr val="000000"/>
                          </a:solidFill>
                          <a:latin typeface="Constantia"/>
                          <a:ea typeface="Constantia"/>
                          <a:cs typeface="Constantia"/>
                          <a:sym typeface="Constantia"/>
                        </a:rPr>
                        <a:t>Parent/Community Member</a:t>
                      </a:r>
                      <a:endParaRPr/>
                    </a:p>
                  </a:txBody>
                  <a:tcPr marL="68575" marR="68575"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CD5EA"/>
                    </a:solidFill>
                  </a:tcPr>
                </a:tc>
                <a:extLst>
                  <a:ext uri="{0D108BD9-81ED-4DB2-BD59-A6C34878D82A}">
                    <a16:rowId xmlns:a16="http://schemas.microsoft.com/office/drawing/2014/main" val="10001"/>
                  </a:ext>
                </a:extLst>
              </a:tr>
              <a:tr h="371475">
                <a:tc>
                  <a:txBody>
                    <a:bodyPr/>
                    <a:lstStyle/>
                    <a:p>
                      <a:pPr marL="0" marR="0" lvl="0" indent="0" algn="ctr" rtl="0">
                        <a:lnSpc>
                          <a:spcPct val="100000"/>
                        </a:lnSpc>
                        <a:spcBef>
                          <a:spcPts val="0"/>
                        </a:spcBef>
                        <a:spcAft>
                          <a:spcPts val="0"/>
                        </a:spcAft>
                        <a:buClr>
                          <a:srgbClr val="000000"/>
                        </a:buClr>
                        <a:buSzPts val="1300"/>
                        <a:buFont typeface="Constantia"/>
                        <a:buNone/>
                      </a:pPr>
                      <a:r>
                        <a:rPr lang="en-US" sz="1300" b="0" i="0" u="none" strike="noStrike" cap="none">
                          <a:solidFill>
                            <a:srgbClr val="000000"/>
                          </a:solidFill>
                          <a:latin typeface="Constantia"/>
                          <a:ea typeface="Constantia"/>
                          <a:cs typeface="Constantia"/>
                          <a:sym typeface="Constantia"/>
                        </a:rPr>
                        <a:t>Classroom Teacher</a:t>
                      </a:r>
                      <a:endParaRPr/>
                    </a:p>
                  </a:txBody>
                  <a:tcPr marL="68575" marR="68575"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EBF5"/>
                    </a:solidFill>
                  </a:tcPr>
                </a:tc>
                <a:tc>
                  <a:txBody>
                    <a:bodyPr/>
                    <a:lstStyle/>
                    <a:p>
                      <a:pPr marL="0" marR="0" lvl="0" indent="0" algn="ctr" rtl="0">
                        <a:lnSpc>
                          <a:spcPct val="100000"/>
                        </a:lnSpc>
                        <a:spcBef>
                          <a:spcPts val="0"/>
                        </a:spcBef>
                        <a:spcAft>
                          <a:spcPts val="0"/>
                        </a:spcAft>
                        <a:buClr>
                          <a:srgbClr val="000000"/>
                        </a:buClr>
                        <a:buSzPts val="1300"/>
                        <a:buFont typeface="Constantia"/>
                        <a:buNone/>
                      </a:pPr>
                      <a:r>
                        <a:rPr lang="en-US" sz="1300" b="0" i="0" u="none" strike="noStrike" cap="none">
                          <a:solidFill>
                            <a:srgbClr val="000000"/>
                          </a:solidFill>
                          <a:latin typeface="Constantia"/>
                          <a:ea typeface="Constantia"/>
                          <a:cs typeface="Constantia"/>
                          <a:sym typeface="Constantia"/>
                        </a:rPr>
                        <a:t>Parent/Community Member</a:t>
                      </a:r>
                      <a:endParaRPr/>
                    </a:p>
                  </a:txBody>
                  <a:tcPr marL="68575" marR="68575"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EBF5"/>
                    </a:solidFill>
                  </a:tcPr>
                </a:tc>
                <a:extLst>
                  <a:ext uri="{0D108BD9-81ED-4DB2-BD59-A6C34878D82A}">
                    <a16:rowId xmlns:a16="http://schemas.microsoft.com/office/drawing/2014/main" val="10002"/>
                  </a:ext>
                </a:extLst>
              </a:tr>
              <a:tr h="371475">
                <a:tc>
                  <a:txBody>
                    <a:bodyPr/>
                    <a:lstStyle/>
                    <a:p>
                      <a:pPr marL="0" marR="0" lvl="0" indent="0" algn="ctr" rtl="0">
                        <a:lnSpc>
                          <a:spcPct val="100000"/>
                        </a:lnSpc>
                        <a:spcBef>
                          <a:spcPts val="0"/>
                        </a:spcBef>
                        <a:spcAft>
                          <a:spcPts val="0"/>
                        </a:spcAft>
                        <a:buClr>
                          <a:srgbClr val="000000"/>
                        </a:buClr>
                        <a:buSzPts val="1300"/>
                        <a:buFont typeface="Constantia"/>
                        <a:buNone/>
                      </a:pPr>
                      <a:r>
                        <a:rPr lang="en-US" sz="1300" b="0" i="0" u="none" strike="noStrike" cap="none">
                          <a:solidFill>
                            <a:srgbClr val="000000"/>
                          </a:solidFill>
                          <a:latin typeface="Constantia"/>
                          <a:ea typeface="Constantia"/>
                          <a:cs typeface="Constantia"/>
                          <a:sym typeface="Constantia"/>
                        </a:rPr>
                        <a:t>Classroom Teacher</a:t>
                      </a:r>
                      <a:endParaRPr/>
                    </a:p>
                  </a:txBody>
                  <a:tcPr marL="68575" marR="68575"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CD5EA"/>
                    </a:solidFill>
                  </a:tcPr>
                </a:tc>
                <a:tc>
                  <a:txBody>
                    <a:bodyPr/>
                    <a:lstStyle/>
                    <a:p>
                      <a:pPr marL="0" marR="0" lvl="0" indent="0" algn="ctr" rtl="0">
                        <a:lnSpc>
                          <a:spcPct val="100000"/>
                        </a:lnSpc>
                        <a:spcBef>
                          <a:spcPts val="0"/>
                        </a:spcBef>
                        <a:spcAft>
                          <a:spcPts val="0"/>
                        </a:spcAft>
                        <a:buClr>
                          <a:srgbClr val="000000"/>
                        </a:buClr>
                        <a:buSzPts val="1300"/>
                        <a:buFont typeface="Constantia"/>
                        <a:buNone/>
                      </a:pPr>
                      <a:r>
                        <a:rPr lang="en-US" sz="1300" b="0" i="0" u="none" strike="noStrike" cap="none">
                          <a:solidFill>
                            <a:srgbClr val="000000"/>
                          </a:solidFill>
                          <a:latin typeface="Constantia"/>
                          <a:ea typeface="Constantia"/>
                          <a:cs typeface="Constantia"/>
                          <a:sym typeface="Constantia"/>
                        </a:rPr>
                        <a:t>Parent/Community Member</a:t>
                      </a:r>
                      <a:endParaRPr/>
                    </a:p>
                  </a:txBody>
                  <a:tcPr marL="68575" marR="68575"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CD5EA"/>
                    </a:solidFill>
                  </a:tcPr>
                </a:tc>
                <a:extLst>
                  <a:ext uri="{0D108BD9-81ED-4DB2-BD59-A6C34878D82A}">
                    <a16:rowId xmlns:a16="http://schemas.microsoft.com/office/drawing/2014/main" val="10003"/>
                  </a:ext>
                </a:extLst>
              </a:tr>
              <a:tr h="369875">
                <a:tc>
                  <a:txBody>
                    <a:bodyPr/>
                    <a:lstStyle/>
                    <a:p>
                      <a:pPr marL="0" marR="0" lvl="0" indent="0" algn="ctr" rtl="0">
                        <a:lnSpc>
                          <a:spcPct val="100000"/>
                        </a:lnSpc>
                        <a:spcBef>
                          <a:spcPts val="0"/>
                        </a:spcBef>
                        <a:spcAft>
                          <a:spcPts val="0"/>
                        </a:spcAft>
                        <a:buClr>
                          <a:srgbClr val="000000"/>
                        </a:buClr>
                        <a:buSzPts val="1300"/>
                        <a:buFont typeface="Constantia"/>
                        <a:buNone/>
                      </a:pPr>
                      <a:r>
                        <a:rPr lang="en-US" sz="1300" b="0" i="0" u="none" strike="noStrike" cap="none">
                          <a:solidFill>
                            <a:srgbClr val="000000"/>
                          </a:solidFill>
                          <a:latin typeface="Constantia"/>
                          <a:ea typeface="Constantia"/>
                          <a:cs typeface="Constantia"/>
                          <a:sym typeface="Constantia"/>
                        </a:rPr>
                        <a:t>Classroom Teacher</a:t>
                      </a:r>
                      <a:endParaRPr/>
                    </a:p>
                  </a:txBody>
                  <a:tcPr marL="68575" marR="68575"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EBF5"/>
                    </a:solidFill>
                  </a:tcPr>
                </a:tc>
                <a:tc>
                  <a:txBody>
                    <a:bodyPr/>
                    <a:lstStyle/>
                    <a:p>
                      <a:pPr marL="0" marR="0" lvl="0" indent="0" algn="ctr" rtl="0">
                        <a:lnSpc>
                          <a:spcPct val="100000"/>
                        </a:lnSpc>
                        <a:spcBef>
                          <a:spcPts val="0"/>
                        </a:spcBef>
                        <a:spcAft>
                          <a:spcPts val="0"/>
                        </a:spcAft>
                        <a:buClr>
                          <a:srgbClr val="000000"/>
                        </a:buClr>
                        <a:buSzPts val="1300"/>
                        <a:buFont typeface="Constantia"/>
                        <a:buNone/>
                      </a:pPr>
                      <a:r>
                        <a:rPr lang="en-US" sz="1300" b="0" i="0" u="none" strike="noStrike" cap="none">
                          <a:solidFill>
                            <a:srgbClr val="000000"/>
                          </a:solidFill>
                          <a:latin typeface="Constantia"/>
                          <a:ea typeface="Constantia"/>
                          <a:cs typeface="Constantia"/>
                          <a:sym typeface="Constantia"/>
                        </a:rPr>
                        <a:t>Parent/Community Member</a:t>
                      </a:r>
                      <a:endParaRPr/>
                    </a:p>
                  </a:txBody>
                  <a:tcPr marL="68575" marR="68575"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EBF5"/>
                    </a:solidFill>
                  </a:tcPr>
                </a:tc>
                <a:extLst>
                  <a:ext uri="{0D108BD9-81ED-4DB2-BD59-A6C34878D82A}">
                    <a16:rowId xmlns:a16="http://schemas.microsoft.com/office/drawing/2014/main" val="10004"/>
                  </a:ext>
                </a:extLst>
              </a:tr>
              <a:tr h="371475">
                <a:tc>
                  <a:txBody>
                    <a:bodyPr/>
                    <a:lstStyle/>
                    <a:p>
                      <a:pPr marL="0" marR="0" lvl="0" indent="0" algn="ctr" rtl="0">
                        <a:lnSpc>
                          <a:spcPct val="100000"/>
                        </a:lnSpc>
                        <a:spcBef>
                          <a:spcPts val="0"/>
                        </a:spcBef>
                        <a:spcAft>
                          <a:spcPts val="0"/>
                        </a:spcAft>
                        <a:buClr>
                          <a:srgbClr val="000000"/>
                        </a:buClr>
                        <a:buSzPts val="1300"/>
                        <a:buFont typeface="Constantia"/>
                        <a:buNone/>
                      </a:pPr>
                      <a:r>
                        <a:rPr lang="en-US" sz="1300" b="0" i="0" u="none" strike="noStrike" cap="none">
                          <a:solidFill>
                            <a:srgbClr val="000000"/>
                          </a:solidFill>
                          <a:latin typeface="Constantia"/>
                          <a:ea typeface="Constantia"/>
                          <a:cs typeface="Constantia"/>
                          <a:sym typeface="Constantia"/>
                        </a:rPr>
                        <a:t>Other School Personnel</a:t>
                      </a:r>
                      <a:endParaRPr/>
                    </a:p>
                  </a:txBody>
                  <a:tcPr marL="68575" marR="68575"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CD5EA"/>
                    </a:solidFill>
                  </a:tcPr>
                </a:tc>
                <a:tc>
                  <a:txBody>
                    <a:bodyPr/>
                    <a:lstStyle/>
                    <a:p>
                      <a:pPr marL="0" marR="0" lvl="0" indent="0" algn="ctr" rtl="0">
                        <a:lnSpc>
                          <a:spcPct val="100000"/>
                        </a:lnSpc>
                        <a:spcBef>
                          <a:spcPts val="0"/>
                        </a:spcBef>
                        <a:spcAft>
                          <a:spcPts val="0"/>
                        </a:spcAft>
                        <a:buClr>
                          <a:srgbClr val="000000"/>
                        </a:buClr>
                        <a:buSzPts val="1300"/>
                        <a:buFont typeface="Constantia"/>
                        <a:buNone/>
                      </a:pPr>
                      <a:r>
                        <a:rPr lang="en-US" sz="1300" b="0" i="0" u="none" strike="noStrike" cap="none">
                          <a:solidFill>
                            <a:srgbClr val="000000"/>
                          </a:solidFill>
                          <a:latin typeface="Constantia"/>
                          <a:ea typeface="Constantia"/>
                          <a:cs typeface="Constantia"/>
                          <a:sym typeface="Constantia"/>
                        </a:rPr>
                        <a:t>Parent/Community Member</a:t>
                      </a:r>
                      <a:endParaRPr/>
                    </a:p>
                  </a:txBody>
                  <a:tcPr marL="68575" marR="68575"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CD5EA"/>
                    </a:solidFill>
                  </a:tcPr>
                </a:tc>
                <a:extLst>
                  <a:ext uri="{0D108BD9-81ED-4DB2-BD59-A6C34878D82A}">
                    <a16:rowId xmlns:a16="http://schemas.microsoft.com/office/drawing/2014/main" val="10005"/>
                  </a:ext>
                </a:extLst>
              </a:tr>
            </a:tbl>
          </a:graphicData>
        </a:graphic>
      </p:graphicFrame>
      <p:sp>
        <p:nvSpPr>
          <p:cNvPr id="88" name="Google Shape;88;p17"/>
          <p:cNvSpPr txBox="1"/>
          <p:nvPr/>
        </p:nvSpPr>
        <p:spPr>
          <a:xfrm>
            <a:off x="317500" y="4879975"/>
            <a:ext cx="8393112" cy="2214562"/>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dk1"/>
              </a:buClr>
              <a:buSzPts val="1500"/>
              <a:buFont typeface="Arial"/>
              <a:buChar char="•"/>
            </a:pPr>
            <a:r>
              <a:rPr lang="en-US" sz="1500" b="0" i="0" u="none">
                <a:solidFill>
                  <a:schemeClr val="dk1"/>
                </a:solidFill>
                <a:latin typeface="Constantia"/>
                <a:ea typeface="Constantia"/>
                <a:cs typeface="Constantia"/>
                <a:sym typeface="Constantia"/>
              </a:rPr>
              <a:t>Principal is a mandated member and cannot name a proxy</a:t>
            </a:r>
            <a:endParaRPr/>
          </a:p>
          <a:p>
            <a:pPr marL="285750" marR="0" lvl="0" indent="-285750" algn="l" rtl="0">
              <a:lnSpc>
                <a:spcPct val="100000"/>
              </a:lnSpc>
              <a:spcBef>
                <a:spcPts val="0"/>
              </a:spcBef>
              <a:spcAft>
                <a:spcPts val="0"/>
              </a:spcAft>
              <a:buClr>
                <a:schemeClr val="dk1"/>
              </a:buClr>
              <a:buSzPts val="1500"/>
              <a:buFont typeface="Arial"/>
              <a:buChar char="•"/>
            </a:pPr>
            <a:r>
              <a:rPr lang="en-US" sz="1500" b="0" i="0" u="none">
                <a:solidFill>
                  <a:schemeClr val="dk1"/>
                </a:solidFill>
                <a:latin typeface="Constantia"/>
                <a:ea typeface="Constantia"/>
                <a:cs typeface="Constantia"/>
                <a:sym typeface="Constantia"/>
              </a:rPr>
              <a:t>Teacher is one who has students assigned and is the “record keeper” for the students</a:t>
            </a:r>
            <a:endParaRPr/>
          </a:p>
          <a:p>
            <a:pPr marL="285750" marR="0" lvl="0" indent="-285750" algn="l" rtl="0">
              <a:lnSpc>
                <a:spcPct val="100000"/>
              </a:lnSpc>
              <a:spcBef>
                <a:spcPts val="0"/>
              </a:spcBef>
              <a:spcAft>
                <a:spcPts val="0"/>
              </a:spcAft>
              <a:buClr>
                <a:schemeClr val="dk1"/>
              </a:buClr>
              <a:buSzPts val="1500"/>
              <a:buFont typeface="Arial"/>
              <a:buChar char="•"/>
            </a:pPr>
            <a:r>
              <a:rPr lang="en-US" sz="1500" b="0" i="0" u="none">
                <a:solidFill>
                  <a:schemeClr val="dk1"/>
                </a:solidFill>
                <a:latin typeface="Constantia"/>
                <a:ea typeface="Constantia"/>
                <a:cs typeface="Constantia"/>
                <a:sym typeface="Constantia"/>
              </a:rPr>
              <a:t>Other School Personnel is a employee who is not a teacher of record (Librarian, Clerk, pull-out TOSA, Classified Staff)</a:t>
            </a:r>
            <a:endParaRPr/>
          </a:p>
          <a:p>
            <a:pPr marL="285750" marR="0" lvl="0" indent="-285750" algn="l" rtl="0">
              <a:lnSpc>
                <a:spcPct val="100000"/>
              </a:lnSpc>
              <a:spcBef>
                <a:spcPts val="0"/>
              </a:spcBef>
              <a:spcAft>
                <a:spcPts val="0"/>
              </a:spcAft>
              <a:buClr>
                <a:schemeClr val="dk1"/>
              </a:buClr>
              <a:buSzPts val="1500"/>
              <a:buFont typeface="Arial"/>
              <a:buChar char="•"/>
            </a:pPr>
            <a:r>
              <a:rPr lang="en-US" sz="1500" b="0" i="0" u="none">
                <a:solidFill>
                  <a:schemeClr val="dk1"/>
                </a:solidFill>
                <a:latin typeface="Constantia"/>
                <a:ea typeface="Constantia"/>
                <a:cs typeface="Constantia"/>
                <a:sym typeface="Constantia"/>
              </a:rPr>
              <a:t>Parent/Community Member is not an employee of the school site.  </a:t>
            </a:r>
            <a:endParaRPr/>
          </a:p>
          <a:p>
            <a:pPr marL="285750" marR="0" lvl="0" indent="-285750" algn="l" rtl="0">
              <a:lnSpc>
                <a:spcPct val="100000"/>
              </a:lnSpc>
              <a:spcBef>
                <a:spcPts val="0"/>
              </a:spcBef>
              <a:spcAft>
                <a:spcPts val="0"/>
              </a:spcAft>
              <a:buClr>
                <a:schemeClr val="dk1"/>
              </a:buClr>
              <a:buSzPts val="1500"/>
              <a:buFont typeface="Arial"/>
              <a:buChar char="•"/>
            </a:pPr>
            <a:r>
              <a:rPr lang="en-US" sz="1500" b="0" i="0" u="none">
                <a:solidFill>
                  <a:schemeClr val="dk1"/>
                </a:solidFill>
                <a:latin typeface="Constantia"/>
                <a:ea typeface="Constantia"/>
                <a:cs typeface="Constantia"/>
                <a:sym typeface="Constantia"/>
              </a:rPr>
              <a:t>Student is enrolled at the school and cannot be appointed.  A student member must be voted in by other students.</a:t>
            </a:r>
            <a:endParaRPr/>
          </a:p>
          <a:p>
            <a:pPr marL="0" marR="0" lvl="0" indent="0" algn="l" rtl="0">
              <a:lnSpc>
                <a:spcPct val="100000"/>
              </a:lnSpc>
              <a:spcBef>
                <a:spcPts val="0"/>
              </a:spcBef>
              <a:spcAft>
                <a:spcPts val="0"/>
              </a:spcAft>
              <a:buNone/>
            </a:pPr>
            <a:endParaRPr sz="1500" b="0" i="0" u="none">
              <a:solidFill>
                <a:schemeClr val="dk1"/>
              </a:solidFill>
              <a:latin typeface="Constantia"/>
              <a:ea typeface="Constantia"/>
              <a:cs typeface="Constantia"/>
              <a:sym typeface="Constantia"/>
            </a:endParaRPr>
          </a:p>
        </p:txBody>
      </p:sp>
      <p:graphicFrame>
        <p:nvGraphicFramePr>
          <p:cNvPr id="89" name="Google Shape;89;p17"/>
          <p:cNvGraphicFramePr/>
          <p:nvPr/>
        </p:nvGraphicFramePr>
        <p:xfrm>
          <a:off x="4673600" y="2462212"/>
          <a:ext cx="3000000" cy="3000000"/>
        </p:xfrm>
        <a:graphic>
          <a:graphicData uri="http://schemas.openxmlformats.org/drawingml/2006/table">
            <a:tbl>
              <a:tblPr>
                <a:noFill/>
                <a:tableStyleId>{492F42F1-ACAF-4B10-9D76-E21F72A58E2D}</a:tableStyleId>
              </a:tblPr>
              <a:tblGrid>
                <a:gridCol w="2174875">
                  <a:extLst>
                    <a:ext uri="{9D8B030D-6E8A-4147-A177-3AD203B41FA5}">
                      <a16:colId xmlns:a16="http://schemas.microsoft.com/office/drawing/2014/main" val="20000"/>
                    </a:ext>
                  </a:extLst>
                </a:gridCol>
                <a:gridCol w="2174875">
                  <a:extLst>
                    <a:ext uri="{9D8B030D-6E8A-4147-A177-3AD203B41FA5}">
                      <a16:colId xmlns:a16="http://schemas.microsoft.com/office/drawing/2014/main" val="20001"/>
                    </a:ext>
                  </a:extLst>
                </a:gridCol>
              </a:tblGrid>
              <a:tr h="365125">
                <a:tc>
                  <a:txBody>
                    <a:bodyPr/>
                    <a:lstStyle/>
                    <a:p>
                      <a:pPr marL="0" marR="0" lvl="0" indent="0" algn="ctr" rtl="0">
                        <a:lnSpc>
                          <a:spcPct val="100000"/>
                        </a:lnSpc>
                        <a:spcBef>
                          <a:spcPts val="0"/>
                        </a:spcBef>
                        <a:spcAft>
                          <a:spcPts val="0"/>
                        </a:spcAft>
                        <a:buClr>
                          <a:srgbClr val="FFFFFF"/>
                        </a:buClr>
                        <a:buSzPts val="1300"/>
                        <a:buFont typeface="Constantia"/>
                        <a:buNone/>
                      </a:pPr>
                      <a:r>
                        <a:rPr lang="en-US" sz="1300" b="1" i="0" u="none" strike="noStrike" cap="none">
                          <a:solidFill>
                            <a:srgbClr val="FFFFFF"/>
                          </a:solidFill>
                          <a:latin typeface="Constantia"/>
                          <a:ea typeface="Constantia"/>
                          <a:cs typeface="Constantia"/>
                          <a:sym typeface="Constantia"/>
                        </a:rPr>
                        <a:t>School Staff (6)</a:t>
                      </a:r>
                      <a:endParaRPr/>
                    </a:p>
                  </a:txBody>
                  <a:tcPr marL="68600" marR="6860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rgbClr val="FFFFFF"/>
                        </a:buClr>
                        <a:buSzPts val="1300"/>
                        <a:buFont typeface="Constantia"/>
                        <a:buNone/>
                      </a:pPr>
                      <a:r>
                        <a:rPr lang="en-US" sz="1300" b="1" i="0" u="none" strike="noStrike" cap="none">
                          <a:solidFill>
                            <a:srgbClr val="FFFFFF"/>
                          </a:solidFill>
                          <a:latin typeface="Constantia"/>
                          <a:ea typeface="Constantia"/>
                          <a:cs typeface="Constantia"/>
                          <a:sym typeface="Constantia"/>
                        </a:rPr>
                        <a:t>Community (6)</a:t>
                      </a:r>
                      <a:endParaRPr/>
                    </a:p>
                  </a:txBody>
                  <a:tcPr marL="68600" marR="6860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366700">
                <a:tc>
                  <a:txBody>
                    <a:bodyPr/>
                    <a:lstStyle/>
                    <a:p>
                      <a:pPr marL="0" marR="0" lvl="0" indent="0" algn="ctr" rtl="0">
                        <a:lnSpc>
                          <a:spcPct val="100000"/>
                        </a:lnSpc>
                        <a:spcBef>
                          <a:spcPts val="0"/>
                        </a:spcBef>
                        <a:spcAft>
                          <a:spcPts val="0"/>
                        </a:spcAft>
                        <a:buClr>
                          <a:srgbClr val="000000"/>
                        </a:buClr>
                        <a:buSzPts val="1300"/>
                        <a:buFont typeface="Constantia"/>
                        <a:buNone/>
                      </a:pPr>
                      <a:r>
                        <a:rPr lang="en-US" sz="1300" b="0" i="0" u="none" strike="noStrike" cap="none">
                          <a:solidFill>
                            <a:srgbClr val="000000"/>
                          </a:solidFill>
                          <a:latin typeface="Constantia"/>
                          <a:ea typeface="Constantia"/>
                          <a:cs typeface="Constantia"/>
                          <a:sym typeface="Constantia"/>
                        </a:rPr>
                        <a:t>Principal</a:t>
                      </a:r>
                      <a:endParaRPr/>
                    </a:p>
                  </a:txBody>
                  <a:tcPr marL="68600" marR="6860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CD5EA"/>
                    </a:solidFill>
                  </a:tcPr>
                </a:tc>
                <a:tc>
                  <a:txBody>
                    <a:bodyPr/>
                    <a:lstStyle/>
                    <a:p>
                      <a:pPr marL="0" marR="0" lvl="0" indent="0" algn="ctr" rtl="0">
                        <a:lnSpc>
                          <a:spcPct val="100000"/>
                        </a:lnSpc>
                        <a:spcBef>
                          <a:spcPts val="0"/>
                        </a:spcBef>
                        <a:spcAft>
                          <a:spcPts val="0"/>
                        </a:spcAft>
                        <a:buClr>
                          <a:srgbClr val="000000"/>
                        </a:buClr>
                        <a:buSzPts val="1300"/>
                        <a:buFont typeface="Constantia"/>
                        <a:buNone/>
                      </a:pPr>
                      <a:r>
                        <a:rPr lang="en-US" sz="1300" b="0" i="0" u="none" strike="noStrike" cap="none">
                          <a:solidFill>
                            <a:srgbClr val="000000"/>
                          </a:solidFill>
                          <a:latin typeface="Constantia"/>
                          <a:ea typeface="Constantia"/>
                          <a:cs typeface="Constantia"/>
                          <a:sym typeface="Constantia"/>
                        </a:rPr>
                        <a:t>Parent/Community Member</a:t>
                      </a:r>
                      <a:endParaRPr/>
                    </a:p>
                  </a:txBody>
                  <a:tcPr marL="68600" marR="6860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CD5EA"/>
                    </a:solidFill>
                  </a:tcPr>
                </a:tc>
                <a:extLst>
                  <a:ext uri="{0D108BD9-81ED-4DB2-BD59-A6C34878D82A}">
                    <a16:rowId xmlns:a16="http://schemas.microsoft.com/office/drawing/2014/main" val="10001"/>
                  </a:ext>
                </a:extLst>
              </a:tr>
              <a:tr h="365125">
                <a:tc>
                  <a:txBody>
                    <a:bodyPr/>
                    <a:lstStyle/>
                    <a:p>
                      <a:pPr marL="0" marR="0" lvl="0" indent="0" algn="ctr" rtl="0">
                        <a:lnSpc>
                          <a:spcPct val="100000"/>
                        </a:lnSpc>
                        <a:spcBef>
                          <a:spcPts val="0"/>
                        </a:spcBef>
                        <a:spcAft>
                          <a:spcPts val="0"/>
                        </a:spcAft>
                        <a:buClr>
                          <a:srgbClr val="000000"/>
                        </a:buClr>
                        <a:buSzPts val="1300"/>
                        <a:buFont typeface="Constantia"/>
                        <a:buNone/>
                      </a:pPr>
                      <a:r>
                        <a:rPr lang="en-US" sz="1300" b="0" i="0" u="none" strike="noStrike" cap="none">
                          <a:solidFill>
                            <a:srgbClr val="000000"/>
                          </a:solidFill>
                          <a:latin typeface="Constantia"/>
                          <a:ea typeface="Constantia"/>
                          <a:cs typeface="Constantia"/>
                          <a:sym typeface="Constantia"/>
                        </a:rPr>
                        <a:t>Classroom Teacher</a:t>
                      </a:r>
                      <a:endParaRPr/>
                    </a:p>
                  </a:txBody>
                  <a:tcPr marL="68600" marR="6860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EBF5"/>
                    </a:solidFill>
                  </a:tcPr>
                </a:tc>
                <a:tc>
                  <a:txBody>
                    <a:bodyPr/>
                    <a:lstStyle/>
                    <a:p>
                      <a:pPr marL="0" marR="0" lvl="0" indent="0" algn="ctr" rtl="0">
                        <a:lnSpc>
                          <a:spcPct val="100000"/>
                        </a:lnSpc>
                        <a:spcBef>
                          <a:spcPts val="0"/>
                        </a:spcBef>
                        <a:spcAft>
                          <a:spcPts val="0"/>
                        </a:spcAft>
                        <a:buClr>
                          <a:srgbClr val="000000"/>
                        </a:buClr>
                        <a:buSzPts val="1300"/>
                        <a:buFont typeface="Constantia"/>
                        <a:buNone/>
                      </a:pPr>
                      <a:r>
                        <a:rPr lang="en-US" sz="1300" b="0" i="0" u="none" strike="noStrike" cap="none">
                          <a:solidFill>
                            <a:srgbClr val="000000"/>
                          </a:solidFill>
                          <a:latin typeface="Constantia"/>
                          <a:ea typeface="Constantia"/>
                          <a:cs typeface="Constantia"/>
                          <a:sym typeface="Constantia"/>
                        </a:rPr>
                        <a:t>Parent/Community Member</a:t>
                      </a:r>
                      <a:endParaRPr/>
                    </a:p>
                  </a:txBody>
                  <a:tcPr marL="68600" marR="6860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EBF5"/>
                    </a:solidFill>
                  </a:tcPr>
                </a:tc>
                <a:extLst>
                  <a:ext uri="{0D108BD9-81ED-4DB2-BD59-A6C34878D82A}">
                    <a16:rowId xmlns:a16="http://schemas.microsoft.com/office/drawing/2014/main" val="10002"/>
                  </a:ext>
                </a:extLst>
              </a:tr>
              <a:tr h="366700">
                <a:tc>
                  <a:txBody>
                    <a:bodyPr/>
                    <a:lstStyle/>
                    <a:p>
                      <a:pPr marL="0" marR="0" lvl="0" indent="0" algn="ctr" rtl="0">
                        <a:lnSpc>
                          <a:spcPct val="100000"/>
                        </a:lnSpc>
                        <a:spcBef>
                          <a:spcPts val="0"/>
                        </a:spcBef>
                        <a:spcAft>
                          <a:spcPts val="0"/>
                        </a:spcAft>
                        <a:buClr>
                          <a:srgbClr val="000000"/>
                        </a:buClr>
                        <a:buSzPts val="1300"/>
                        <a:buFont typeface="Constantia"/>
                        <a:buNone/>
                      </a:pPr>
                      <a:r>
                        <a:rPr lang="en-US" sz="1300" b="0" i="0" u="none" strike="noStrike" cap="none">
                          <a:solidFill>
                            <a:srgbClr val="000000"/>
                          </a:solidFill>
                          <a:latin typeface="Constantia"/>
                          <a:ea typeface="Constantia"/>
                          <a:cs typeface="Constantia"/>
                          <a:sym typeface="Constantia"/>
                        </a:rPr>
                        <a:t>Classroom Teacher</a:t>
                      </a:r>
                      <a:endParaRPr/>
                    </a:p>
                  </a:txBody>
                  <a:tcPr marL="68600" marR="6860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CD5EA"/>
                    </a:solidFill>
                  </a:tcPr>
                </a:tc>
                <a:tc>
                  <a:txBody>
                    <a:bodyPr/>
                    <a:lstStyle/>
                    <a:p>
                      <a:pPr marL="0" marR="0" lvl="0" indent="0" algn="ctr" rtl="0">
                        <a:lnSpc>
                          <a:spcPct val="100000"/>
                        </a:lnSpc>
                        <a:spcBef>
                          <a:spcPts val="0"/>
                        </a:spcBef>
                        <a:spcAft>
                          <a:spcPts val="0"/>
                        </a:spcAft>
                        <a:buClr>
                          <a:srgbClr val="000000"/>
                        </a:buClr>
                        <a:buSzPts val="1300"/>
                        <a:buFont typeface="Constantia"/>
                        <a:buNone/>
                      </a:pPr>
                      <a:r>
                        <a:rPr lang="en-US" sz="1300" b="0" i="0" u="none" strike="noStrike" cap="none">
                          <a:solidFill>
                            <a:srgbClr val="000000"/>
                          </a:solidFill>
                          <a:latin typeface="Constantia"/>
                          <a:ea typeface="Constantia"/>
                          <a:cs typeface="Constantia"/>
                          <a:sym typeface="Constantia"/>
                        </a:rPr>
                        <a:t>Parent/Community Member</a:t>
                      </a:r>
                      <a:endParaRPr/>
                    </a:p>
                  </a:txBody>
                  <a:tcPr marL="68600" marR="6860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CD5EA"/>
                    </a:solidFill>
                  </a:tcPr>
                </a:tc>
                <a:extLst>
                  <a:ext uri="{0D108BD9-81ED-4DB2-BD59-A6C34878D82A}">
                    <a16:rowId xmlns:a16="http://schemas.microsoft.com/office/drawing/2014/main" val="10003"/>
                  </a:ext>
                </a:extLst>
              </a:tr>
              <a:tr h="365125">
                <a:tc>
                  <a:txBody>
                    <a:bodyPr/>
                    <a:lstStyle/>
                    <a:p>
                      <a:pPr marL="0" marR="0" lvl="0" indent="0" algn="ctr" rtl="0">
                        <a:lnSpc>
                          <a:spcPct val="100000"/>
                        </a:lnSpc>
                        <a:spcBef>
                          <a:spcPts val="0"/>
                        </a:spcBef>
                        <a:spcAft>
                          <a:spcPts val="0"/>
                        </a:spcAft>
                        <a:buClr>
                          <a:srgbClr val="000000"/>
                        </a:buClr>
                        <a:buSzPts val="1300"/>
                        <a:buFont typeface="Constantia"/>
                        <a:buNone/>
                      </a:pPr>
                      <a:r>
                        <a:rPr lang="en-US" sz="1300" b="0" i="0" u="none" strike="noStrike" cap="none">
                          <a:solidFill>
                            <a:srgbClr val="000000"/>
                          </a:solidFill>
                          <a:latin typeface="Constantia"/>
                          <a:ea typeface="Constantia"/>
                          <a:cs typeface="Constantia"/>
                          <a:sym typeface="Constantia"/>
                        </a:rPr>
                        <a:t>Classroom Teacher</a:t>
                      </a:r>
                      <a:endParaRPr/>
                    </a:p>
                  </a:txBody>
                  <a:tcPr marL="68600" marR="6860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EBF5"/>
                    </a:solidFill>
                  </a:tcPr>
                </a:tc>
                <a:tc>
                  <a:txBody>
                    <a:bodyPr/>
                    <a:lstStyle/>
                    <a:p>
                      <a:pPr marL="0" marR="0" lvl="0" indent="0" algn="ctr" rtl="0">
                        <a:lnSpc>
                          <a:spcPct val="100000"/>
                        </a:lnSpc>
                        <a:spcBef>
                          <a:spcPts val="0"/>
                        </a:spcBef>
                        <a:spcAft>
                          <a:spcPts val="0"/>
                        </a:spcAft>
                        <a:buClr>
                          <a:srgbClr val="000000"/>
                        </a:buClr>
                        <a:buSzPts val="1300"/>
                        <a:buFont typeface="Constantia"/>
                        <a:buNone/>
                      </a:pPr>
                      <a:r>
                        <a:rPr lang="en-US" sz="1300" b="0" i="0" u="none" strike="noStrike" cap="none">
                          <a:solidFill>
                            <a:srgbClr val="000000"/>
                          </a:solidFill>
                          <a:latin typeface="Constantia"/>
                          <a:ea typeface="Constantia"/>
                          <a:cs typeface="Constantia"/>
                          <a:sym typeface="Constantia"/>
                        </a:rPr>
                        <a:t>Student</a:t>
                      </a:r>
                      <a:endParaRPr/>
                    </a:p>
                  </a:txBody>
                  <a:tcPr marL="68600" marR="6860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EBF5"/>
                    </a:solidFill>
                  </a:tcPr>
                </a:tc>
                <a:extLst>
                  <a:ext uri="{0D108BD9-81ED-4DB2-BD59-A6C34878D82A}">
                    <a16:rowId xmlns:a16="http://schemas.microsoft.com/office/drawing/2014/main" val="10004"/>
                  </a:ext>
                </a:extLst>
              </a:tr>
              <a:tr h="366700">
                <a:tc>
                  <a:txBody>
                    <a:bodyPr/>
                    <a:lstStyle/>
                    <a:p>
                      <a:pPr marL="0" marR="0" lvl="0" indent="0" algn="ctr" rtl="0">
                        <a:lnSpc>
                          <a:spcPct val="100000"/>
                        </a:lnSpc>
                        <a:spcBef>
                          <a:spcPts val="0"/>
                        </a:spcBef>
                        <a:spcAft>
                          <a:spcPts val="0"/>
                        </a:spcAft>
                        <a:buClr>
                          <a:srgbClr val="000000"/>
                        </a:buClr>
                        <a:buSzPts val="1300"/>
                        <a:buFont typeface="Constantia"/>
                        <a:buNone/>
                      </a:pPr>
                      <a:r>
                        <a:rPr lang="en-US" sz="1300" b="0" i="0" u="none" strike="noStrike" cap="none">
                          <a:solidFill>
                            <a:srgbClr val="000000"/>
                          </a:solidFill>
                          <a:latin typeface="Constantia"/>
                          <a:ea typeface="Constantia"/>
                          <a:cs typeface="Constantia"/>
                          <a:sym typeface="Constantia"/>
                        </a:rPr>
                        <a:t>Classroom Teacher</a:t>
                      </a:r>
                      <a:endParaRPr/>
                    </a:p>
                  </a:txBody>
                  <a:tcPr marL="68600" marR="6860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CD5EA"/>
                    </a:solidFill>
                  </a:tcPr>
                </a:tc>
                <a:tc>
                  <a:txBody>
                    <a:bodyPr/>
                    <a:lstStyle/>
                    <a:p>
                      <a:pPr marL="0" marR="0" lvl="0" indent="0" algn="ctr" rtl="0">
                        <a:lnSpc>
                          <a:spcPct val="100000"/>
                        </a:lnSpc>
                        <a:spcBef>
                          <a:spcPts val="0"/>
                        </a:spcBef>
                        <a:spcAft>
                          <a:spcPts val="0"/>
                        </a:spcAft>
                        <a:buClr>
                          <a:srgbClr val="000000"/>
                        </a:buClr>
                        <a:buSzPts val="1300"/>
                        <a:buFont typeface="Constantia"/>
                        <a:buNone/>
                      </a:pPr>
                      <a:r>
                        <a:rPr lang="en-US" sz="1300" b="0" i="0" u="none" strike="noStrike" cap="none">
                          <a:solidFill>
                            <a:srgbClr val="000000"/>
                          </a:solidFill>
                          <a:latin typeface="Constantia"/>
                          <a:ea typeface="Constantia"/>
                          <a:cs typeface="Constantia"/>
                          <a:sym typeface="Constantia"/>
                        </a:rPr>
                        <a:t>Student</a:t>
                      </a:r>
                      <a:endParaRPr/>
                    </a:p>
                  </a:txBody>
                  <a:tcPr marL="68600" marR="6860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CD5EA"/>
                    </a:solidFill>
                  </a:tcPr>
                </a:tc>
                <a:extLst>
                  <a:ext uri="{0D108BD9-81ED-4DB2-BD59-A6C34878D82A}">
                    <a16:rowId xmlns:a16="http://schemas.microsoft.com/office/drawing/2014/main" val="10005"/>
                  </a:ext>
                </a:extLst>
              </a:tr>
              <a:tr h="365125">
                <a:tc>
                  <a:txBody>
                    <a:bodyPr/>
                    <a:lstStyle/>
                    <a:p>
                      <a:pPr marL="0" marR="0" lvl="0" indent="0" algn="ctr" rtl="0">
                        <a:lnSpc>
                          <a:spcPct val="100000"/>
                        </a:lnSpc>
                        <a:spcBef>
                          <a:spcPts val="0"/>
                        </a:spcBef>
                        <a:spcAft>
                          <a:spcPts val="0"/>
                        </a:spcAft>
                        <a:buClr>
                          <a:srgbClr val="000000"/>
                        </a:buClr>
                        <a:buSzPts val="1300"/>
                        <a:buFont typeface="Constantia"/>
                        <a:buNone/>
                      </a:pPr>
                      <a:r>
                        <a:rPr lang="en-US" sz="1300" b="0" i="0" u="none" strike="noStrike" cap="none">
                          <a:solidFill>
                            <a:srgbClr val="000000"/>
                          </a:solidFill>
                          <a:latin typeface="Constantia"/>
                          <a:ea typeface="Constantia"/>
                          <a:cs typeface="Constantia"/>
                          <a:sym typeface="Constantia"/>
                        </a:rPr>
                        <a:t>Other School Personnel</a:t>
                      </a:r>
                      <a:endParaRPr/>
                    </a:p>
                  </a:txBody>
                  <a:tcPr marL="68600" marR="6860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EBF5"/>
                    </a:solidFill>
                  </a:tcPr>
                </a:tc>
                <a:tc>
                  <a:txBody>
                    <a:bodyPr/>
                    <a:lstStyle/>
                    <a:p>
                      <a:pPr marL="0" marR="0" lvl="0" indent="0" algn="ctr" rtl="0">
                        <a:lnSpc>
                          <a:spcPct val="100000"/>
                        </a:lnSpc>
                        <a:spcBef>
                          <a:spcPts val="0"/>
                        </a:spcBef>
                        <a:spcAft>
                          <a:spcPts val="0"/>
                        </a:spcAft>
                        <a:buClr>
                          <a:srgbClr val="000000"/>
                        </a:buClr>
                        <a:buSzPts val="1300"/>
                        <a:buFont typeface="Constantia"/>
                        <a:buNone/>
                      </a:pPr>
                      <a:r>
                        <a:rPr lang="en-US" sz="1300" b="0" i="0" u="none" strike="noStrike" cap="none">
                          <a:solidFill>
                            <a:srgbClr val="000000"/>
                          </a:solidFill>
                          <a:latin typeface="Constantia"/>
                          <a:ea typeface="Constantia"/>
                          <a:cs typeface="Constantia"/>
                          <a:sym typeface="Constantia"/>
                        </a:rPr>
                        <a:t>Student</a:t>
                      </a:r>
                      <a:endParaRPr/>
                    </a:p>
                  </a:txBody>
                  <a:tcPr marL="68600" marR="6860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EBF5"/>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idx="4294967295"/>
          </p:nvPr>
        </p:nvSpPr>
        <p:spPr>
          <a:xfrm>
            <a:off x="289500" y="220663"/>
            <a:ext cx="91440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5000"/>
              <a:buFont typeface="Calibri"/>
              <a:buNone/>
            </a:pPr>
            <a:r>
              <a:rPr lang="en-US" i="0" u="none" strike="noStrike" cap="none">
                <a:solidFill>
                  <a:srgbClr val="000000"/>
                </a:solidFill>
                <a:latin typeface="Merriweather"/>
                <a:ea typeface="Merriweather"/>
                <a:cs typeface="Merriweather"/>
                <a:sym typeface="Merriweather"/>
              </a:rPr>
              <a:t>Duties of Officers/Members</a:t>
            </a:r>
            <a:endParaRPr>
              <a:solidFill>
                <a:srgbClr val="000000"/>
              </a:solidFill>
              <a:latin typeface="Merriweather"/>
              <a:ea typeface="Merriweather"/>
              <a:cs typeface="Merriweather"/>
              <a:sym typeface="Merriweather"/>
            </a:endParaRPr>
          </a:p>
        </p:txBody>
      </p:sp>
      <p:sp>
        <p:nvSpPr>
          <p:cNvPr id="95" name="Google Shape;95;p18"/>
          <p:cNvSpPr txBox="1">
            <a:spLocks noGrp="1"/>
          </p:cNvSpPr>
          <p:nvPr>
            <p:ph type="body" idx="4294967295"/>
          </p:nvPr>
        </p:nvSpPr>
        <p:spPr>
          <a:xfrm>
            <a:off x="746700" y="1851024"/>
            <a:ext cx="8229600" cy="43893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25000"/>
              </a:lnSpc>
              <a:spcBef>
                <a:spcPts val="0"/>
              </a:spcBef>
              <a:spcAft>
                <a:spcPts val="0"/>
              </a:spcAft>
              <a:buClr>
                <a:srgbClr val="0BD0D9"/>
              </a:buClr>
              <a:buSzPts val="1900"/>
              <a:buFont typeface="Noto Sans Symbols"/>
              <a:buNone/>
            </a:pPr>
            <a:endParaRPr sz="2000" b="0" i="0" u="none" strike="noStrike" cap="none">
              <a:solidFill>
                <a:schemeClr val="dk1"/>
              </a:solidFill>
              <a:latin typeface="Constantia"/>
              <a:ea typeface="Constantia"/>
              <a:cs typeface="Constantia"/>
              <a:sym typeface="Constantia"/>
            </a:endParaRPr>
          </a:p>
          <a:p>
            <a:pPr marL="342900" marR="0" lvl="0" indent="-152400" algn="l" rtl="0">
              <a:lnSpc>
                <a:spcPct val="125000"/>
              </a:lnSpc>
              <a:spcBef>
                <a:spcPts val="400"/>
              </a:spcBef>
              <a:spcAft>
                <a:spcPts val="0"/>
              </a:spcAft>
              <a:buClr>
                <a:srgbClr val="0BD0D9"/>
              </a:buClr>
              <a:buSzPts val="3000"/>
              <a:buFont typeface="Noto Sans Symbols"/>
              <a:buNone/>
            </a:pPr>
            <a:endParaRPr sz="2000" b="0" i="0" u="none" strike="noStrike" cap="none">
              <a:solidFill>
                <a:schemeClr val="dk1"/>
              </a:solidFill>
              <a:latin typeface="Constantia"/>
              <a:ea typeface="Constantia"/>
              <a:cs typeface="Constantia"/>
              <a:sym typeface="Constantia"/>
            </a:endParaRPr>
          </a:p>
          <a:p>
            <a:pPr marL="342900" marR="0" lvl="0" indent="-152400" algn="l" rtl="0">
              <a:lnSpc>
                <a:spcPct val="125000"/>
              </a:lnSpc>
              <a:spcBef>
                <a:spcPts val="400"/>
              </a:spcBef>
              <a:spcAft>
                <a:spcPts val="0"/>
              </a:spcAft>
              <a:buClr>
                <a:srgbClr val="0BD0D9"/>
              </a:buClr>
              <a:buSzPts val="3000"/>
              <a:buFont typeface="Noto Sans Symbols"/>
              <a:buNone/>
            </a:pPr>
            <a:endParaRPr sz="2000" b="0" i="0" u="none" strike="noStrike" cap="none">
              <a:solidFill>
                <a:schemeClr val="dk1"/>
              </a:solidFill>
              <a:latin typeface="Constantia"/>
              <a:ea typeface="Constantia"/>
              <a:cs typeface="Constantia"/>
              <a:sym typeface="Constantia"/>
            </a:endParaRPr>
          </a:p>
          <a:p>
            <a:pPr marL="273050" marR="0" lvl="0" indent="-152400" algn="l" rtl="0">
              <a:spcBef>
                <a:spcPts val="400"/>
              </a:spcBef>
              <a:spcAft>
                <a:spcPts val="0"/>
              </a:spcAft>
              <a:buClr>
                <a:srgbClr val="0BD0D9"/>
              </a:buClr>
              <a:buSzPts val="1900"/>
              <a:buFont typeface="Noto Sans Symbols"/>
              <a:buNone/>
            </a:pPr>
            <a:endParaRPr sz="2000" b="0" i="0" u="none">
              <a:solidFill>
                <a:schemeClr val="dk1"/>
              </a:solidFill>
              <a:latin typeface="Constantia"/>
              <a:ea typeface="Constantia"/>
              <a:cs typeface="Constantia"/>
              <a:sym typeface="Constantia"/>
            </a:endParaRPr>
          </a:p>
        </p:txBody>
      </p:sp>
      <p:sp>
        <p:nvSpPr>
          <p:cNvPr id="96" name="Google Shape;96;p18"/>
          <p:cNvSpPr txBox="1"/>
          <p:nvPr/>
        </p:nvSpPr>
        <p:spPr>
          <a:xfrm>
            <a:off x="899100" y="1668463"/>
            <a:ext cx="8229600" cy="4267200"/>
          </a:xfrm>
          <a:prstGeom prst="rect">
            <a:avLst/>
          </a:prstGeom>
          <a:noFill/>
          <a:ln>
            <a:noFill/>
          </a:ln>
        </p:spPr>
        <p:txBody>
          <a:bodyPr spcFirstLastPara="1" wrap="square" lIns="91425" tIns="45700" rIns="91425" bIns="45700" anchor="t" anchorCtr="0">
            <a:noAutofit/>
          </a:bodyPr>
          <a:lstStyle/>
          <a:p>
            <a:pPr marL="533400" marR="0" lvl="0" indent="-533400" algn="l" rtl="0">
              <a:lnSpc>
                <a:spcPct val="80000"/>
              </a:lnSpc>
              <a:spcBef>
                <a:spcPts val="0"/>
              </a:spcBef>
              <a:spcAft>
                <a:spcPts val="0"/>
              </a:spcAft>
              <a:buClr>
                <a:schemeClr val="dk1"/>
              </a:buClr>
              <a:buSzPts val="2000"/>
              <a:buFont typeface="Arial"/>
              <a:buNone/>
            </a:pPr>
            <a:endParaRPr sz="2000" i="0" u="none">
              <a:solidFill>
                <a:schemeClr val="dk1"/>
              </a:solidFill>
              <a:latin typeface="Merriweather"/>
              <a:ea typeface="Merriweather"/>
              <a:cs typeface="Merriweather"/>
              <a:sym typeface="Merriweather"/>
            </a:endParaRPr>
          </a:p>
          <a:p>
            <a:pPr marL="533400" marR="0" lvl="0" indent="-533400" algn="l" rtl="0">
              <a:lnSpc>
                <a:spcPct val="80000"/>
              </a:lnSpc>
              <a:spcBef>
                <a:spcPts val="400"/>
              </a:spcBef>
              <a:spcAft>
                <a:spcPts val="0"/>
              </a:spcAft>
              <a:buClr>
                <a:schemeClr val="dk1"/>
              </a:buClr>
              <a:buSzPts val="2000"/>
              <a:buFont typeface="Calibri"/>
              <a:buNone/>
            </a:pPr>
            <a:r>
              <a:rPr lang="en-US" sz="2000" i="0" u="none">
                <a:solidFill>
                  <a:schemeClr val="dk1"/>
                </a:solidFill>
                <a:latin typeface="Merriweather"/>
                <a:ea typeface="Merriweather"/>
                <a:cs typeface="Merriweather"/>
                <a:sym typeface="Merriweather"/>
              </a:rPr>
              <a:t>The council shall elect officers, including:</a:t>
            </a:r>
            <a:endParaRPr>
              <a:latin typeface="Merriweather"/>
              <a:ea typeface="Merriweather"/>
              <a:cs typeface="Merriweather"/>
              <a:sym typeface="Merriweather"/>
            </a:endParaRPr>
          </a:p>
          <a:p>
            <a:pPr marL="533400" marR="0" lvl="0" indent="-406400" algn="l" rtl="0">
              <a:lnSpc>
                <a:spcPct val="80000"/>
              </a:lnSpc>
              <a:spcBef>
                <a:spcPts val="400"/>
              </a:spcBef>
              <a:spcAft>
                <a:spcPts val="0"/>
              </a:spcAft>
              <a:buClr>
                <a:schemeClr val="dk1"/>
              </a:buClr>
              <a:buSzPts val="2000"/>
              <a:buFont typeface="Noto Sans Symbols"/>
              <a:buNone/>
            </a:pPr>
            <a:endParaRPr sz="2000" i="0" u="sng">
              <a:solidFill>
                <a:schemeClr val="dk1"/>
              </a:solidFill>
              <a:latin typeface="Merriweather"/>
              <a:ea typeface="Merriweather"/>
              <a:cs typeface="Merriweather"/>
              <a:sym typeface="Merriweather"/>
            </a:endParaRPr>
          </a:p>
          <a:p>
            <a:pPr marL="533400" marR="0" lvl="0" indent="-533400" algn="l" rtl="0">
              <a:lnSpc>
                <a:spcPct val="80000"/>
              </a:lnSpc>
              <a:spcBef>
                <a:spcPts val="400"/>
              </a:spcBef>
              <a:spcAft>
                <a:spcPts val="0"/>
              </a:spcAft>
              <a:buClr>
                <a:schemeClr val="dk1"/>
              </a:buClr>
              <a:buSzPts val="2000"/>
              <a:buFont typeface="Merriweather"/>
              <a:buAutoNum type="arabicPeriod"/>
            </a:pPr>
            <a:r>
              <a:rPr lang="en-US" sz="2000" i="0" u="sng">
                <a:solidFill>
                  <a:schemeClr val="dk1"/>
                </a:solidFill>
                <a:latin typeface="Merriweather"/>
                <a:ea typeface="Merriweather"/>
                <a:cs typeface="Merriweather"/>
                <a:sym typeface="Merriweather"/>
              </a:rPr>
              <a:t>Chairperson</a:t>
            </a:r>
            <a:r>
              <a:rPr lang="en-US" sz="2000" i="0" u="none">
                <a:solidFill>
                  <a:schemeClr val="dk1"/>
                </a:solidFill>
                <a:latin typeface="Merriweather"/>
                <a:ea typeface="Merriweather"/>
                <a:cs typeface="Merriweather"/>
                <a:sym typeface="Merriweather"/>
              </a:rPr>
              <a:t> to organize, convene, and lead meetings of the council</a:t>
            </a:r>
            <a:endParaRPr>
              <a:latin typeface="Merriweather"/>
              <a:ea typeface="Merriweather"/>
              <a:cs typeface="Merriweather"/>
              <a:sym typeface="Merriweather"/>
            </a:endParaRPr>
          </a:p>
          <a:p>
            <a:pPr marL="533400" marR="0" lvl="0" indent="-533400" algn="l" rtl="0">
              <a:lnSpc>
                <a:spcPct val="80000"/>
              </a:lnSpc>
              <a:spcBef>
                <a:spcPts val="400"/>
              </a:spcBef>
              <a:spcAft>
                <a:spcPts val="0"/>
              </a:spcAft>
              <a:buClr>
                <a:schemeClr val="dk1"/>
              </a:buClr>
              <a:buSzPts val="2000"/>
              <a:buFont typeface="Arial"/>
              <a:buNone/>
            </a:pPr>
            <a:endParaRPr sz="2000" i="0" u="none">
              <a:solidFill>
                <a:schemeClr val="dk1"/>
              </a:solidFill>
              <a:latin typeface="Merriweather"/>
              <a:ea typeface="Merriweather"/>
              <a:cs typeface="Merriweather"/>
              <a:sym typeface="Merriweather"/>
            </a:endParaRPr>
          </a:p>
          <a:p>
            <a:pPr marL="533400" marR="0" lvl="0" indent="-533400" algn="l" rtl="0">
              <a:lnSpc>
                <a:spcPct val="80000"/>
              </a:lnSpc>
              <a:spcBef>
                <a:spcPts val="400"/>
              </a:spcBef>
              <a:spcAft>
                <a:spcPts val="0"/>
              </a:spcAft>
              <a:buClr>
                <a:schemeClr val="dk1"/>
              </a:buClr>
              <a:buSzPts val="2000"/>
              <a:buFont typeface="Calibri"/>
              <a:buNone/>
            </a:pPr>
            <a:r>
              <a:rPr lang="en-US" sz="2000" i="0" u="none">
                <a:solidFill>
                  <a:schemeClr val="dk1"/>
                </a:solidFill>
                <a:latin typeface="Merriweather"/>
                <a:ea typeface="Merriweather"/>
                <a:cs typeface="Merriweather"/>
                <a:sym typeface="Merriweather"/>
              </a:rPr>
              <a:t>2.    </a:t>
            </a:r>
            <a:r>
              <a:rPr lang="en-US" sz="2000" i="0" u="sng">
                <a:solidFill>
                  <a:schemeClr val="dk1"/>
                </a:solidFill>
                <a:latin typeface="Merriweather"/>
                <a:ea typeface="Merriweather"/>
                <a:cs typeface="Merriweather"/>
                <a:sym typeface="Merriweather"/>
              </a:rPr>
              <a:t>Vice-Chairperson</a:t>
            </a:r>
            <a:r>
              <a:rPr lang="en-US" sz="2000" i="0" u="none">
                <a:solidFill>
                  <a:schemeClr val="dk1"/>
                </a:solidFill>
                <a:latin typeface="Merriweather"/>
                <a:ea typeface="Merriweather"/>
                <a:cs typeface="Merriweather"/>
                <a:sym typeface="Merriweather"/>
              </a:rPr>
              <a:t> to serve in the absence of the chairperson</a:t>
            </a:r>
            <a:endParaRPr>
              <a:latin typeface="Merriweather"/>
              <a:ea typeface="Merriweather"/>
              <a:cs typeface="Merriweather"/>
              <a:sym typeface="Merriweather"/>
            </a:endParaRPr>
          </a:p>
          <a:p>
            <a:pPr marL="533400" marR="0" lvl="0" indent="-533400" algn="l" rtl="0">
              <a:lnSpc>
                <a:spcPct val="80000"/>
              </a:lnSpc>
              <a:spcBef>
                <a:spcPts val="400"/>
              </a:spcBef>
              <a:spcAft>
                <a:spcPts val="0"/>
              </a:spcAft>
              <a:buClr>
                <a:schemeClr val="dk1"/>
              </a:buClr>
              <a:buSzPts val="2000"/>
              <a:buFont typeface="Arial"/>
              <a:buNone/>
            </a:pPr>
            <a:endParaRPr sz="2000" i="0" u="none">
              <a:solidFill>
                <a:schemeClr val="dk1"/>
              </a:solidFill>
              <a:latin typeface="Merriweather"/>
              <a:ea typeface="Merriweather"/>
              <a:cs typeface="Merriweather"/>
              <a:sym typeface="Merriweather"/>
            </a:endParaRPr>
          </a:p>
          <a:p>
            <a:pPr marL="533400" marR="0" lvl="0" indent="-533400" algn="l" rtl="0">
              <a:lnSpc>
                <a:spcPct val="80000"/>
              </a:lnSpc>
              <a:spcBef>
                <a:spcPts val="400"/>
              </a:spcBef>
              <a:spcAft>
                <a:spcPts val="0"/>
              </a:spcAft>
              <a:buClr>
                <a:schemeClr val="dk1"/>
              </a:buClr>
              <a:buSzPts val="2000"/>
              <a:buFont typeface="Calibri"/>
              <a:buNone/>
            </a:pPr>
            <a:r>
              <a:rPr lang="en-US" sz="2000" i="0" u="none">
                <a:solidFill>
                  <a:schemeClr val="dk1"/>
                </a:solidFill>
                <a:latin typeface="Merriweather"/>
                <a:ea typeface="Merriweather"/>
                <a:cs typeface="Merriweather"/>
                <a:sym typeface="Merriweather"/>
              </a:rPr>
              <a:t>3.    </a:t>
            </a:r>
            <a:r>
              <a:rPr lang="en-US" sz="2000" i="0" u="sng">
                <a:solidFill>
                  <a:schemeClr val="dk1"/>
                </a:solidFill>
                <a:latin typeface="Merriweather"/>
                <a:ea typeface="Merriweather"/>
                <a:cs typeface="Merriweather"/>
                <a:sym typeface="Merriweather"/>
              </a:rPr>
              <a:t>Secretary/recorder</a:t>
            </a:r>
            <a:r>
              <a:rPr lang="en-US" sz="2000" i="0" u="none">
                <a:solidFill>
                  <a:schemeClr val="dk1"/>
                </a:solidFill>
                <a:latin typeface="Merriweather"/>
                <a:ea typeface="Merriweather"/>
                <a:cs typeface="Merriweather"/>
                <a:sym typeface="Merriweather"/>
              </a:rPr>
              <a:t> to record minutes taken at council meetings</a:t>
            </a:r>
            <a:endParaRPr>
              <a:latin typeface="Merriweather"/>
              <a:ea typeface="Merriweather"/>
              <a:cs typeface="Merriweather"/>
              <a:sym typeface="Merriweather"/>
            </a:endParaRPr>
          </a:p>
          <a:p>
            <a:pPr marL="533400" marR="0" lvl="0" indent="-406400" algn="l" rtl="0">
              <a:lnSpc>
                <a:spcPct val="80000"/>
              </a:lnSpc>
              <a:spcBef>
                <a:spcPts val="400"/>
              </a:spcBef>
              <a:spcAft>
                <a:spcPts val="0"/>
              </a:spcAft>
              <a:buClr>
                <a:schemeClr val="dk1"/>
              </a:buClr>
              <a:buSzPts val="2000"/>
              <a:buFont typeface="Noto Sans Symbols"/>
              <a:buNone/>
            </a:pPr>
            <a:endParaRPr sz="2000" i="0" u="none">
              <a:solidFill>
                <a:schemeClr val="dk1"/>
              </a:solidFill>
              <a:latin typeface="Merriweather"/>
              <a:ea typeface="Merriweather"/>
              <a:cs typeface="Merriweather"/>
              <a:sym typeface="Merriweather"/>
            </a:endParaRPr>
          </a:p>
          <a:p>
            <a:pPr marL="533400" marR="0" lvl="0" indent="-533400" algn="l" rtl="0">
              <a:lnSpc>
                <a:spcPct val="80000"/>
              </a:lnSpc>
              <a:spcBef>
                <a:spcPts val="320"/>
              </a:spcBef>
              <a:spcAft>
                <a:spcPts val="0"/>
              </a:spcAft>
              <a:buClr>
                <a:schemeClr val="dk1"/>
              </a:buClr>
              <a:buSzPts val="1600"/>
              <a:buFont typeface="Calibri"/>
              <a:buNone/>
            </a:pPr>
            <a:r>
              <a:rPr lang="en-US" sz="1600" i="0" u="none">
                <a:solidFill>
                  <a:schemeClr val="dk1"/>
                </a:solidFill>
                <a:latin typeface="Merriweather"/>
                <a:ea typeface="Merriweather"/>
                <a:cs typeface="Merriweather"/>
                <a:sym typeface="Merriweather"/>
              </a:rPr>
              <a:t>*(optional)	  </a:t>
            </a:r>
            <a:r>
              <a:rPr lang="en-US" sz="1600" i="0" u="sng">
                <a:solidFill>
                  <a:schemeClr val="dk1"/>
                </a:solidFill>
                <a:latin typeface="Merriweather"/>
                <a:ea typeface="Merriweather"/>
                <a:cs typeface="Merriweather"/>
                <a:sym typeface="Merriweather"/>
              </a:rPr>
              <a:t>Parliamentarian</a:t>
            </a:r>
            <a:r>
              <a:rPr lang="en-US" sz="1600" i="0" u="none">
                <a:solidFill>
                  <a:schemeClr val="dk1"/>
                </a:solidFill>
                <a:latin typeface="Merriweather"/>
                <a:ea typeface="Merriweather"/>
                <a:cs typeface="Merriweather"/>
                <a:sym typeface="Merriweather"/>
              </a:rPr>
              <a:t> to resolve questions of procedure, often with the help of “Robert’s Rules of Order” </a:t>
            </a:r>
            <a:endParaRPr>
              <a:latin typeface="Merriweather"/>
              <a:ea typeface="Merriweather"/>
              <a:cs typeface="Merriweather"/>
              <a:sym typeface="Merriweather"/>
            </a:endParaRPr>
          </a:p>
          <a:p>
            <a:pPr marL="533400" marR="0" lvl="0" indent="-431800" algn="l" rtl="0">
              <a:lnSpc>
                <a:spcPct val="80000"/>
              </a:lnSpc>
              <a:spcBef>
                <a:spcPts val="320"/>
              </a:spcBef>
              <a:spcAft>
                <a:spcPts val="0"/>
              </a:spcAft>
              <a:buClr>
                <a:schemeClr val="dk1"/>
              </a:buClr>
              <a:buSzPts val="1600"/>
              <a:buFont typeface="Noto Sans Symbols"/>
              <a:buNone/>
            </a:pPr>
            <a:endParaRPr sz="1600" i="0" u="none">
              <a:solidFill>
                <a:schemeClr val="dk1"/>
              </a:solidFill>
              <a:latin typeface="Merriweather"/>
              <a:ea typeface="Merriweather"/>
              <a:cs typeface="Merriweather"/>
              <a:sym typeface="Merriweather"/>
            </a:endParaRPr>
          </a:p>
          <a:p>
            <a:pPr marL="533400" marR="0" lvl="0" indent="-533400" algn="l" rtl="0">
              <a:lnSpc>
                <a:spcPct val="80000"/>
              </a:lnSpc>
              <a:spcBef>
                <a:spcPts val="400"/>
              </a:spcBef>
              <a:spcAft>
                <a:spcPts val="0"/>
              </a:spcAft>
              <a:buClr>
                <a:schemeClr val="dk1"/>
              </a:buClr>
              <a:buSzPts val="2000"/>
              <a:buFont typeface="Arial"/>
              <a:buNone/>
            </a:pPr>
            <a:endParaRPr sz="2000" i="0" u="none">
              <a:solidFill>
                <a:schemeClr val="dk1"/>
              </a:solidFill>
              <a:latin typeface="Merriweather"/>
              <a:ea typeface="Merriweather"/>
              <a:cs typeface="Merriweather"/>
              <a:sym typeface="Merriweather"/>
            </a:endParaRPr>
          </a:p>
          <a:p>
            <a:pPr marL="533400" marR="0" lvl="0" indent="-533400" algn="l" rtl="0">
              <a:lnSpc>
                <a:spcPct val="80000"/>
              </a:lnSpc>
              <a:spcBef>
                <a:spcPts val="280"/>
              </a:spcBef>
              <a:spcAft>
                <a:spcPts val="0"/>
              </a:spcAft>
              <a:buClr>
                <a:schemeClr val="dk1"/>
              </a:buClr>
              <a:buSzPts val="1400"/>
              <a:buFont typeface="Arial"/>
              <a:buNone/>
            </a:pPr>
            <a:endParaRPr sz="1400" b="1" i="0" u="none">
              <a:solidFill>
                <a:schemeClr val="dk1"/>
              </a:solidFill>
              <a:latin typeface="Merriweather"/>
              <a:ea typeface="Merriweather"/>
              <a:cs typeface="Merriweather"/>
              <a:sym typeface="Merriweather"/>
            </a:endParaRPr>
          </a:p>
          <a:p>
            <a:pPr marL="0" marR="0" lvl="0" indent="0" algn="l" rtl="0">
              <a:lnSpc>
                <a:spcPct val="100000"/>
              </a:lnSpc>
              <a:spcBef>
                <a:spcPts val="0"/>
              </a:spcBef>
              <a:spcAft>
                <a:spcPts val="0"/>
              </a:spcAft>
              <a:buNone/>
            </a:pPr>
            <a:endParaRPr sz="1400" b="1" i="0" u="none">
              <a:solidFill>
                <a:schemeClr val="dk1"/>
              </a:solidFill>
              <a:latin typeface="Merriweather"/>
              <a:ea typeface="Merriweather"/>
              <a:cs typeface="Merriweather"/>
              <a:sym typeface="Merriweather"/>
            </a:endParaRPr>
          </a:p>
        </p:txBody>
      </p:sp>
      <p:sp>
        <p:nvSpPr>
          <p:cNvPr id="97" name="Google Shape;97;p18"/>
          <p:cNvSpPr txBox="1"/>
          <p:nvPr/>
        </p:nvSpPr>
        <p:spPr>
          <a:xfrm>
            <a:off x="6842700" y="6272213"/>
            <a:ext cx="2133600" cy="3651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a:solidFill>
                  <a:schemeClr val="dk1"/>
                </a:solidFill>
                <a:latin typeface="Calibri"/>
                <a:ea typeface="Calibri"/>
                <a:cs typeface="Calibri"/>
                <a:sym typeface="Calibri"/>
              </a:rPr>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9"/>
          <p:cNvSpPr txBox="1">
            <a:spLocks noGrp="1"/>
          </p:cNvSpPr>
          <p:nvPr>
            <p:ph type="title"/>
          </p:nvPr>
        </p:nvSpPr>
        <p:spPr>
          <a:xfrm>
            <a:off x="457200" y="274637"/>
            <a:ext cx="8229600" cy="792162"/>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rgbClr val="00CC99"/>
              </a:buClr>
              <a:buSzPts val="4000"/>
              <a:buFont typeface="Calibri"/>
              <a:buNone/>
            </a:pPr>
            <a:r>
              <a:rPr lang="en-US" sz="3000" b="1" i="0" u="none" strike="noStrike" cap="none">
                <a:solidFill>
                  <a:srgbClr val="000000"/>
                </a:solidFill>
                <a:latin typeface="Merriweather"/>
                <a:ea typeface="Merriweather"/>
                <a:cs typeface="Merriweather"/>
                <a:sym typeface="Merriweather"/>
              </a:rPr>
              <a:t>Basic Expectations of SSC Members:</a:t>
            </a:r>
            <a:endParaRPr sz="3000">
              <a:solidFill>
                <a:srgbClr val="000000"/>
              </a:solidFill>
              <a:latin typeface="Merriweather"/>
              <a:ea typeface="Merriweather"/>
              <a:cs typeface="Merriweather"/>
              <a:sym typeface="Merriweather"/>
            </a:endParaRPr>
          </a:p>
        </p:txBody>
      </p:sp>
      <p:sp>
        <p:nvSpPr>
          <p:cNvPr id="103" name="Google Shape;103;p19"/>
          <p:cNvSpPr txBox="1">
            <a:spLocks noGrp="1"/>
          </p:cNvSpPr>
          <p:nvPr>
            <p:ph type="body" idx="1"/>
          </p:nvPr>
        </p:nvSpPr>
        <p:spPr>
          <a:xfrm>
            <a:off x="533400" y="1066800"/>
            <a:ext cx="8077200" cy="5334000"/>
          </a:xfrm>
          <a:prstGeom prst="rect">
            <a:avLst/>
          </a:prstGeom>
          <a:noFill/>
          <a:ln>
            <a:noFill/>
          </a:ln>
        </p:spPr>
        <p:txBody>
          <a:bodyPr spcFirstLastPara="1" wrap="square" lIns="91425" tIns="45700" rIns="91425" bIns="45700" anchor="t" anchorCtr="0">
            <a:noAutofit/>
          </a:bodyPr>
          <a:lstStyle/>
          <a:p>
            <a:pPr marL="514350" marR="0" lvl="0" indent="-514350" algn="l" rtl="0">
              <a:lnSpc>
                <a:spcPct val="100000"/>
              </a:lnSpc>
              <a:spcBef>
                <a:spcPts val="0"/>
              </a:spcBef>
              <a:spcAft>
                <a:spcPts val="0"/>
              </a:spcAft>
              <a:buClr>
                <a:srgbClr val="0BD0D9"/>
              </a:buClr>
              <a:buSzPts val="2660"/>
              <a:buFont typeface="Calibri"/>
              <a:buAutoNum type="arabicPeriod"/>
            </a:pPr>
            <a:r>
              <a:rPr lang="en-US" sz="2800" b="0" i="0" u="none" strike="noStrike" cap="none">
                <a:solidFill>
                  <a:schemeClr val="dk1"/>
                </a:solidFill>
                <a:latin typeface="Constantia"/>
                <a:ea typeface="Constantia"/>
                <a:cs typeface="Constantia"/>
                <a:sym typeface="Constantia"/>
              </a:rPr>
              <a:t>To attend all meetings</a:t>
            </a:r>
            <a:endParaRPr/>
          </a:p>
          <a:p>
            <a:pPr marL="514350" marR="0" lvl="0" indent="-514350" algn="l" rtl="0">
              <a:lnSpc>
                <a:spcPct val="100000"/>
              </a:lnSpc>
              <a:spcBef>
                <a:spcPts val="560"/>
              </a:spcBef>
              <a:spcAft>
                <a:spcPts val="0"/>
              </a:spcAft>
              <a:buClr>
                <a:srgbClr val="0BD0D9"/>
              </a:buClr>
              <a:buSzPts val="2660"/>
              <a:buFont typeface="Noto Sans Symbols"/>
              <a:buAutoNum type="arabicPeriod"/>
            </a:pPr>
            <a:r>
              <a:rPr lang="en-US" sz="2800" b="0" i="0" u="none" strike="noStrike" cap="none">
                <a:solidFill>
                  <a:schemeClr val="dk1"/>
                </a:solidFill>
                <a:latin typeface="Constantia"/>
                <a:ea typeface="Constantia"/>
                <a:cs typeface="Constantia"/>
                <a:sym typeface="Constantia"/>
              </a:rPr>
              <a:t>Participate; ask questions; share your ideas</a:t>
            </a:r>
            <a:endParaRPr/>
          </a:p>
          <a:p>
            <a:pPr marL="514350" marR="0" lvl="0" indent="-514350" algn="l" rtl="0">
              <a:lnSpc>
                <a:spcPct val="100000"/>
              </a:lnSpc>
              <a:spcBef>
                <a:spcPts val="560"/>
              </a:spcBef>
              <a:spcAft>
                <a:spcPts val="0"/>
              </a:spcAft>
              <a:buClr>
                <a:srgbClr val="0BD0D9"/>
              </a:buClr>
              <a:buSzPts val="2660"/>
              <a:buFont typeface="Noto Sans Symbols"/>
              <a:buAutoNum type="arabicPeriod"/>
            </a:pPr>
            <a:r>
              <a:rPr lang="en-US" sz="2800" b="0" i="0" u="none" strike="noStrike" cap="none">
                <a:solidFill>
                  <a:schemeClr val="dk1"/>
                </a:solidFill>
                <a:latin typeface="Constantia"/>
                <a:ea typeface="Constantia"/>
                <a:cs typeface="Constantia"/>
                <a:sym typeface="Constantia"/>
              </a:rPr>
              <a:t>Be committed to the process and respectful of other members</a:t>
            </a:r>
            <a:endParaRPr sz="2800" b="0" i="0" u="none" strike="noStrike" cap="none">
              <a:solidFill>
                <a:schemeClr val="dk1"/>
              </a:solidFill>
              <a:latin typeface="Constantia"/>
              <a:ea typeface="Constantia"/>
              <a:cs typeface="Constantia"/>
              <a:sym typeface="Constantia"/>
            </a:endParaRPr>
          </a:p>
          <a:p>
            <a:pPr marL="514350" marR="0" lvl="0" indent="-514350" algn="l" rtl="0">
              <a:lnSpc>
                <a:spcPct val="100000"/>
              </a:lnSpc>
              <a:spcBef>
                <a:spcPts val="560"/>
              </a:spcBef>
              <a:spcAft>
                <a:spcPts val="0"/>
              </a:spcAft>
              <a:buClr>
                <a:srgbClr val="0BD0D9"/>
              </a:buClr>
              <a:buSzPts val="2660"/>
              <a:buFont typeface="Noto Sans Symbols"/>
              <a:buAutoNum type="arabicPeriod"/>
            </a:pPr>
            <a:r>
              <a:rPr lang="en-US" sz="2800" b="0" i="0" u="none" strike="noStrike" cap="none">
                <a:solidFill>
                  <a:schemeClr val="dk1"/>
                </a:solidFill>
                <a:latin typeface="Constantia"/>
                <a:ea typeface="Constantia"/>
                <a:cs typeface="Constantia"/>
                <a:sym typeface="Constantia"/>
              </a:rPr>
              <a:t>Remember that you were elected as a</a:t>
            </a:r>
            <a:endParaRPr/>
          </a:p>
          <a:p>
            <a:pPr marL="514350" marR="0" lvl="0" indent="-514350" algn="l" rtl="0">
              <a:lnSpc>
                <a:spcPct val="100000"/>
              </a:lnSpc>
              <a:spcBef>
                <a:spcPts val="560"/>
              </a:spcBef>
              <a:spcAft>
                <a:spcPts val="0"/>
              </a:spcAft>
              <a:buClr>
                <a:srgbClr val="0BD0D9"/>
              </a:buClr>
              <a:buSzPts val="2660"/>
              <a:buFont typeface="Noto Sans Symbols"/>
              <a:buNone/>
            </a:pPr>
            <a:r>
              <a:rPr lang="en-US" sz="2800" b="0" i="0" u="none" strike="noStrike" cap="none">
                <a:solidFill>
                  <a:schemeClr val="dk1"/>
                </a:solidFill>
                <a:latin typeface="Constantia"/>
                <a:ea typeface="Constantia"/>
                <a:cs typeface="Constantia"/>
                <a:sym typeface="Constantia"/>
              </a:rPr>
              <a:t>       representative of your peers and you represent </a:t>
            </a:r>
            <a:endParaRPr/>
          </a:p>
          <a:p>
            <a:pPr marL="514350" marR="0" lvl="0" indent="-514350" algn="l" rtl="0">
              <a:lnSpc>
                <a:spcPct val="100000"/>
              </a:lnSpc>
              <a:spcBef>
                <a:spcPts val="560"/>
              </a:spcBef>
              <a:spcAft>
                <a:spcPts val="0"/>
              </a:spcAft>
              <a:buClr>
                <a:srgbClr val="0BD0D9"/>
              </a:buClr>
              <a:buSzPts val="2660"/>
              <a:buFont typeface="Noto Sans Symbols"/>
              <a:buNone/>
            </a:pPr>
            <a:r>
              <a:rPr lang="en-US" sz="2800" b="0" i="0" u="none" strike="noStrike" cap="none">
                <a:solidFill>
                  <a:schemeClr val="dk1"/>
                </a:solidFill>
                <a:latin typeface="Constantia"/>
                <a:ea typeface="Constantia"/>
                <a:cs typeface="Constantia"/>
                <a:sym typeface="Constantia"/>
              </a:rPr>
              <a:t>       them in the council:</a:t>
            </a:r>
            <a:endParaRPr/>
          </a:p>
          <a:p>
            <a:pPr marL="514350" marR="0" lvl="0" indent="-514350" algn="l" rtl="0">
              <a:lnSpc>
                <a:spcPct val="100000"/>
              </a:lnSpc>
              <a:spcBef>
                <a:spcPts val="400"/>
              </a:spcBef>
              <a:spcAft>
                <a:spcPts val="0"/>
              </a:spcAft>
              <a:buClr>
                <a:srgbClr val="0BD0D9"/>
              </a:buClr>
              <a:buSzPts val="1900"/>
              <a:buFont typeface="Noto Sans Symbols"/>
              <a:buNone/>
            </a:pPr>
            <a:r>
              <a:rPr lang="en-US" sz="2000" b="0" i="0" u="none" strike="noStrike" cap="none">
                <a:solidFill>
                  <a:schemeClr val="dk1"/>
                </a:solidFill>
                <a:latin typeface="Constantia"/>
                <a:ea typeface="Constantia"/>
                <a:cs typeface="Constantia"/>
                <a:sym typeface="Constantia"/>
              </a:rPr>
              <a:t>             - Teachers elected teachers</a:t>
            </a:r>
            <a:endParaRPr/>
          </a:p>
          <a:p>
            <a:pPr marL="514350" marR="0" lvl="0" indent="-514350" algn="l" rtl="0">
              <a:lnSpc>
                <a:spcPct val="100000"/>
              </a:lnSpc>
              <a:spcBef>
                <a:spcPts val="400"/>
              </a:spcBef>
              <a:spcAft>
                <a:spcPts val="0"/>
              </a:spcAft>
              <a:buClr>
                <a:srgbClr val="0BD0D9"/>
              </a:buClr>
              <a:buSzPts val="1900"/>
              <a:buFont typeface="Noto Sans Symbols"/>
              <a:buNone/>
            </a:pPr>
            <a:r>
              <a:rPr lang="en-US" sz="2000" b="0" i="0" u="none" strike="noStrike" cap="none">
                <a:solidFill>
                  <a:schemeClr val="dk1"/>
                </a:solidFill>
                <a:latin typeface="Constantia"/>
                <a:ea typeface="Constantia"/>
                <a:cs typeface="Constantia"/>
                <a:sym typeface="Constantia"/>
              </a:rPr>
              <a:t>             - Other staff elected other staff</a:t>
            </a:r>
            <a:endParaRPr/>
          </a:p>
          <a:p>
            <a:pPr marL="514350" marR="0" lvl="0" indent="-514350" algn="l" rtl="0">
              <a:lnSpc>
                <a:spcPct val="100000"/>
              </a:lnSpc>
              <a:spcBef>
                <a:spcPts val="400"/>
              </a:spcBef>
              <a:spcAft>
                <a:spcPts val="0"/>
              </a:spcAft>
              <a:buClr>
                <a:srgbClr val="0BD0D9"/>
              </a:buClr>
              <a:buSzPts val="1900"/>
              <a:buFont typeface="Noto Sans Symbols"/>
              <a:buNone/>
            </a:pPr>
            <a:r>
              <a:rPr lang="en-US" sz="2000" b="0" i="0" u="none" strike="noStrike" cap="none">
                <a:solidFill>
                  <a:schemeClr val="dk1"/>
                </a:solidFill>
                <a:latin typeface="Constantia"/>
                <a:ea typeface="Constantia"/>
                <a:cs typeface="Constantia"/>
                <a:sym typeface="Constantia"/>
              </a:rPr>
              <a:t>             - Parents elected parents</a:t>
            </a:r>
            <a:endParaRPr/>
          </a:p>
          <a:p>
            <a:pPr marL="514350" marR="0" lvl="0" indent="-514350" algn="l" rtl="0">
              <a:lnSpc>
                <a:spcPct val="100000"/>
              </a:lnSpc>
              <a:spcBef>
                <a:spcPts val="400"/>
              </a:spcBef>
              <a:spcAft>
                <a:spcPts val="0"/>
              </a:spcAft>
              <a:buClr>
                <a:srgbClr val="0BD0D9"/>
              </a:buClr>
              <a:buSzPts val="1900"/>
              <a:buFont typeface="Noto Sans Symbols"/>
              <a:buNone/>
            </a:pPr>
            <a:r>
              <a:rPr lang="en-US" sz="2000" b="0" i="0" u="none" strike="noStrike" cap="none">
                <a:solidFill>
                  <a:schemeClr val="dk1"/>
                </a:solidFill>
                <a:latin typeface="Constantia"/>
                <a:ea typeface="Constantia"/>
                <a:cs typeface="Constantia"/>
                <a:sym typeface="Constantia"/>
              </a:rPr>
              <a:t>             - Students elected students* </a:t>
            </a:r>
            <a:endParaRPr/>
          </a:p>
          <a:p>
            <a:pPr marL="514350" marR="0" lvl="0" indent="-514350" algn="l" rtl="0">
              <a:lnSpc>
                <a:spcPct val="100000"/>
              </a:lnSpc>
              <a:spcBef>
                <a:spcPts val="400"/>
              </a:spcBef>
              <a:spcAft>
                <a:spcPts val="0"/>
              </a:spcAft>
              <a:buClr>
                <a:srgbClr val="0BD0D9"/>
              </a:buClr>
              <a:buSzPts val="1900"/>
              <a:buFont typeface="Noto Sans Symbols"/>
              <a:buNone/>
            </a:pPr>
            <a:r>
              <a:rPr lang="en-US" sz="2000" b="0" i="0" u="none" strike="noStrike" cap="none">
                <a:solidFill>
                  <a:schemeClr val="dk1"/>
                </a:solidFill>
                <a:latin typeface="Constantia"/>
                <a:ea typeface="Constantia"/>
                <a:cs typeface="Constantia"/>
                <a:sym typeface="Constantia"/>
              </a:rPr>
              <a:t>                    </a:t>
            </a:r>
            <a:r>
              <a:rPr lang="en-US" sz="1600" b="0" i="0" u="none" strike="noStrike" cap="none">
                <a:solidFill>
                  <a:schemeClr val="dk1"/>
                </a:solidFill>
                <a:latin typeface="Constantia"/>
                <a:ea typeface="Constantia"/>
                <a:cs typeface="Constantia"/>
                <a:sym typeface="Constantia"/>
              </a:rPr>
              <a:t>(*secondary schools)</a:t>
            </a:r>
            <a:endParaRPr sz="2000" b="0" i="0" u="none" strike="noStrike" cap="none">
              <a:solidFill>
                <a:schemeClr val="dk1"/>
              </a:solidFill>
              <a:latin typeface="Constantia"/>
              <a:ea typeface="Constantia"/>
              <a:cs typeface="Constantia"/>
              <a:sym typeface="Constantia"/>
            </a:endParaRPr>
          </a:p>
          <a:p>
            <a:pPr marL="514350" marR="0" lvl="0" indent="-345440" algn="l" rtl="0">
              <a:lnSpc>
                <a:spcPct val="100000"/>
              </a:lnSpc>
              <a:spcBef>
                <a:spcPts val="560"/>
              </a:spcBef>
              <a:spcAft>
                <a:spcPts val="0"/>
              </a:spcAft>
              <a:buClr>
                <a:srgbClr val="0BD0D9"/>
              </a:buClr>
              <a:buSzPts val="2660"/>
              <a:buFont typeface="Noto Sans Symbols"/>
              <a:buNone/>
            </a:pPr>
            <a:endParaRPr sz="2800" b="0" i="0" u="none" strike="noStrike" cap="none">
              <a:solidFill>
                <a:schemeClr val="dk1"/>
              </a:solidFill>
              <a:latin typeface="Constantia"/>
              <a:ea typeface="Constantia"/>
              <a:cs typeface="Constantia"/>
              <a:sym typeface="Constantia"/>
            </a:endParaRPr>
          </a:p>
          <a:p>
            <a:pPr marL="514350" marR="0" lvl="0" indent="-514350" algn="l" rtl="0">
              <a:lnSpc>
                <a:spcPct val="100000"/>
              </a:lnSpc>
              <a:spcBef>
                <a:spcPts val="560"/>
              </a:spcBef>
              <a:spcAft>
                <a:spcPts val="0"/>
              </a:spcAft>
              <a:buClr>
                <a:srgbClr val="0BD0D9"/>
              </a:buClr>
              <a:buSzPts val="2660"/>
              <a:buFont typeface="Noto Sans Symbols"/>
              <a:buNone/>
            </a:pPr>
            <a:endParaRPr sz="2800" b="0" i="0" u="none" strike="noStrike" cap="none">
              <a:solidFill>
                <a:schemeClr val="dk1"/>
              </a:solidFill>
              <a:latin typeface="Constantia"/>
              <a:ea typeface="Constantia"/>
              <a:cs typeface="Constantia"/>
              <a:sym typeface="Constantia"/>
            </a:endParaRPr>
          </a:p>
          <a:p>
            <a:pPr marL="273050" marR="0" lvl="0" indent="-104140" algn="l" rtl="0">
              <a:spcBef>
                <a:spcPts val="560"/>
              </a:spcBef>
              <a:spcAft>
                <a:spcPts val="0"/>
              </a:spcAft>
              <a:buClr>
                <a:srgbClr val="0BD0D9"/>
              </a:buClr>
              <a:buSzPts val="2660"/>
              <a:buFont typeface="Noto Sans Symbols"/>
              <a:buNone/>
            </a:pPr>
            <a:endParaRPr sz="2800" b="0" i="0" u="none" strike="noStrike" cap="none">
              <a:solidFill>
                <a:schemeClr val="dk1"/>
              </a:solidFill>
              <a:latin typeface="Constantia"/>
              <a:ea typeface="Constantia"/>
              <a:cs typeface="Constantia"/>
              <a:sym typeface="Constantia"/>
            </a:endParaRPr>
          </a:p>
        </p:txBody>
      </p:sp>
      <p:pic>
        <p:nvPicPr>
          <p:cNvPr id="104" name="Google Shape;104;p19"/>
          <p:cNvPicPr preferRelativeResize="0"/>
          <p:nvPr/>
        </p:nvPicPr>
        <p:blipFill rotWithShape="1">
          <a:blip r:embed="rId3">
            <a:alphaModFix/>
          </a:blip>
          <a:srcRect/>
          <a:stretch/>
        </p:blipFill>
        <p:spPr>
          <a:xfrm>
            <a:off x="5072062" y="4343400"/>
            <a:ext cx="3838575" cy="19812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
                                            <p:txEl>
                                              <p:pRg st="0" end="0"/>
                                            </p:txEl>
                                          </p:spTgt>
                                        </p:tgtEl>
                                        <p:attrNameLst>
                                          <p:attrName>style.visibility</p:attrName>
                                        </p:attrNameLst>
                                      </p:cBhvr>
                                      <p:to>
                                        <p:strVal val="visible"/>
                                      </p:to>
                                    </p:set>
                                    <p:animEffect transition="in" filter="fade">
                                      <p:cBhvr>
                                        <p:cTn id="7" dur="80"/>
                                        <p:tgtEl>
                                          <p:spTgt spid="1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3">
                                            <p:txEl>
                                              <p:pRg st="1" end="1"/>
                                            </p:txEl>
                                          </p:spTgt>
                                        </p:tgtEl>
                                        <p:attrNameLst>
                                          <p:attrName>style.visibility</p:attrName>
                                        </p:attrNameLst>
                                      </p:cBhvr>
                                      <p:to>
                                        <p:strVal val="visible"/>
                                      </p:to>
                                    </p:set>
                                    <p:animEffect transition="in" filter="fade">
                                      <p:cBhvr>
                                        <p:cTn id="12" dur="80"/>
                                        <p:tgtEl>
                                          <p:spTgt spid="1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3">
                                            <p:txEl>
                                              <p:pRg st="2" end="2"/>
                                            </p:txEl>
                                          </p:spTgt>
                                        </p:tgtEl>
                                        <p:attrNameLst>
                                          <p:attrName>style.visibility</p:attrName>
                                        </p:attrNameLst>
                                      </p:cBhvr>
                                      <p:to>
                                        <p:strVal val="visible"/>
                                      </p:to>
                                    </p:set>
                                    <p:animEffect transition="in" filter="fade">
                                      <p:cBhvr>
                                        <p:cTn id="17" dur="80"/>
                                        <p:tgtEl>
                                          <p:spTgt spid="10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3">
                                            <p:txEl>
                                              <p:pRg st="3" end="3"/>
                                            </p:txEl>
                                          </p:spTgt>
                                        </p:tgtEl>
                                        <p:attrNameLst>
                                          <p:attrName>style.visibility</p:attrName>
                                        </p:attrNameLst>
                                      </p:cBhvr>
                                      <p:to>
                                        <p:strVal val="visible"/>
                                      </p:to>
                                    </p:set>
                                    <p:animEffect transition="in" filter="fade">
                                      <p:cBhvr>
                                        <p:cTn id="22" dur="80"/>
                                        <p:tgtEl>
                                          <p:spTgt spid="10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3">
                                            <p:txEl>
                                              <p:pRg st="4" end="4"/>
                                            </p:txEl>
                                          </p:spTgt>
                                        </p:tgtEl>
                                        <p:attrNameLst>
                                          <p:attrName>style.visibility</p:attrName>
                                        </p:attrNameLst>
                                      </p:cBhvr>
                                      <p:to>
                                        <p:strVal val="visible"/>
                                      </p:to>
                                    </p:set>
                                    <p:animEffect transition="in" filter="fade">
                                      <p:cBhvr>
                                        <p:cTn id="27" dur="80"/>
                                        <p:tgtEl>
                                          <p:spTgt spid="10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3">
                                            <p:txEl>
                                              <p:pRg st="5" end="5"/>
                                            </p:txEl>
                                          </p:spTgt>
                                        </p:tgtEl>
                                        <p:attrNameLst>
                                          <p:attrName>style.visibility</p:attrName>
                                        </p:attrNameLst>
                                      </p:cBhvr>
                                      <p:to>
                                        <p:strVal val="visible"/>
                                      </p:to>
                                    </p:set>
                                    <p:animEffect transition="in" filter="fade">
                                      <p:cBhvr>
                                        <p:cTn id="32" dur="80"/>
                                        <p:tgtEl>
                                          <p:spTgt spid="10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3">
                                            <p:txEl>
                                              <p:pRg st="6" end="6"/>
                                            </p:txEl>
                                          </p:spTgt>
                                        </p:tgtEl>
                                        <p:attrNameLst>
                                          <p:attrName>style.visibility</p:attrName>
                                        </p:attrNameLst>
                                      </p:cBhvr>
                                      <p:to>
                                        <p:strVal val="visible"/>
                                      </p:to>
                                    </p:set>
                                    <p:animEffect transition="in" filter="fade">
                                      <p:cBhvr>
                                        <p:cTn id="37" dur="80"/>
                                        <p:tgtEl>
                                          <p:spTgt spid="10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3">
                                            <p:txEl>
                                              <p:pRg st="7" end="7"/>
                                            </p:txEl>
                                          </p:spTgt>
                                        </p:tgtEl>
                                        <p:attrNameLst>
                                          <p:attrName>style.visibility</p:attrName>
                                        </p:attrNameLst>
                                      </p:cBhvr>
                                      <p:to>
                                        <p:strVal val="visible"/>
                                      </p:to>
                                    </p:set>
                                    <p:animEffect transition="in" filter="fade">
                                      <p:cBhvr>
                                        <p:cTn id="42" dur="80"/>
                                        <p:tgtEl>
                                          <p:spTgt spid="10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03">
                                            <p:txEl>
                                              <p:pRg st="8" end="8"/>
                                            </p:txEl>
                                          </p:spTgt>
                                        </p:tgtEl>
                                        <p:attrNameLst>
                                          <p:attrName>style.visibility</p:attrName>
                                        </p:attrNameLst>
                                      </p:cBhvr>
                                      <p:to>
                                        <p:strVal val="visible"/>
                                      </p:to>
                                    </p:set>
                                    <p:animEffect transition="in" filter="fade">
                                      <p:cBhvr>
                                        <p:cTn id="47" dur="80"/>
                                        <p:tgtEl>
                                          <p:spTgt spid="10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03">
                                            <p:txEl>
                                              <p:pRg st="9" end="9"/>
                                            </p:txEl>
                                          </p:spTgt>
                                        </p:tgtEl>
                                        <p:attrNameLst>
                                          <p:attrName>style.visibility</p:attrName>
                                        </p:attrNameLst>
                                      </p:cBhvr>
                                      <p:to>
                                        <p:strVal val="visible"/>
                                      </p:to>
                                    </p:set>
                                    <p:animEffect transition="in" filter="fade">
                                      <p:cBhvr>
                                        <p:cTn id="52" dur="80"/>
                                        <p:tgtEl>
                                          <p:spTgt spid="10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03">
                                            <p:txEl>
                                              <p:pRg st="10" end="10"/>
                                            </p:txEl>
                                          </p:spTgt>
                                        </p:tgtEl>
                                        <p:attrNameLst>
                                          <p:attrName>style.visibility</p:attrName>
                                        </p:attrNameLst>
                                      </p:cBhvr>
                                      <p:to>
                                        <p:strVal val="visible"/>
                                      </p:to>
                                    </p:set>
                                    <p:animEffect transition="in" filter="fade">
                                      <p:cBhvr>
                                        <p:cTn id="57" dur="80"/>
                                        <p:tgtEl>
                                          <p:spTgt spid="10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03">
                                            <p:txEl>
                                              <p:pRg st="11" end="11"/>
                                            </p:txEl>
                                          </p:spTgt>
                                        </p:tgtEl>
                                        <p:attrNameLst>
                                          <p:attrName>style.visibility</p:attrName>
                                        </p:attrNameLst>
                                      </p:cBhvr>
                                      <p:to>
                                        <p:strVal val="visible"/>
                                      </p:to>
                                    </p:set>
                                    <p:animEffect transition="in" filter="fade">
                                      <p:cBhvr>
                                        <p:cTn id="62" dur="80"/>
                                        <p:tgtEl>
                                          <p:spTgt spid="10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03">
                                            <p:txEl>
                                              <p:pRg st="12" end="12"/>
                                            </p:txEl>
                                          </p:spTgt>
                                        </p:tgtEl>
                                        <p:attrNameLst>
                                          <p:attrName>style.visibility</p:attrName>
                                        </p:attrNameLst>
                                      </p:cBhvr>
                                      <p:to>
                                        <p:strVal val="visible"/>
                                      </p:to>
                                    </p:set>
                                    <p:animEffect transition="in" filter="fade">
                                      <p:cBhvr>
                                        <p:cTn id="67" dur="80"/>
                                        <p:tgtEl>
                                          <p:spTgt spid="10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03">
                                            <p:txEl>
                                              <p:pRg st="13" end="13"/>
                                            </p:txEl>
                                          </p:spTgt>
                                        </p:tgtEl>
                                        <p:attrNameLst>
                                          <p:attrName>style.visibility</p:attrName>
                                        </p:attrNameLst>
                                      </p:cBhvr>
                                      <p:to>
                                        <p:strVal val="visible"/>
                                      </p:to>
                                    </p:set>
                                    <p:animEffect transition="in" filter="fade">
                                      <p:cBhvr>
                                        <p:cTn id="72" dur="80"/>
                                        <p:tgtEl>
                                          <p:spTgt spid="10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0"/>
          <p:cNvSpPr txBox="1">
            <a:spLocks noGrp="1"/>
          </p:cNvSpPr>
          <p:nvPr>
            <p:ph type="title"/>
          </p:nvPr>
        </p:nvSpPr>
        <p:spPr>
          <a:xfrm>
            <a:off x="457200" y="533400"/>
            <a:ext cx="8229600" cy="666750"/>
          </a:xfrm>
          <a:prstGeom prst="rect">
            <a:avLst/>
          </a:prstGeom>
          <a:noFill/>
          <a:ln>
            <a:noFill/>
          </a:ln>
        </p:spPr>
        <p:txBody>
          <a:bodyPr spcFirstLastPara="1" wrap="square" lIns="0" tIns="45700" rIns="0" bIns="0" anchor="b" anchorCtr="0">
            <a:noAutofit/>
          </a:bodyPr>
          <a:lstStyle/>
          <a:p>
            <a:pPr marL="0" marR="0" lvl="0" indent="0" algn="ctr" rtl="0">
              <a:lnSpc>
                <a:spcPct val="100000"/>
              </a:lnSpc>
              <a:spcBef>
                <a:spcPts val="0"/>
              </a:spcBef>
              <a:spcAft>
                <a:spcPts val="0"/>
              </a:spcAft>
              <a:buClr>
                <a:srgbClr val="00CC99"/>
              </a:buClr>
              <a:buSzPts val="4000"/>
              <a:buFont typeface="Calibri"/>
              <a:buNone/>
            </a:pPr>
            <a:r>
              <a:rPr lang="en-US" sz="4000" b="1" i="0" u="sng" strike="noStrike" cap="none">
                <a:solidFill>
                  <a:srgbClr val="000000"/>
                </a:solidFill>
                <a:latin typeface="Merriweather"/>
                <a:ea typeface="Merriweather"/>
                <a:cs typeface="Merriweather"/>
                <a:sym typeface="Merriweather"/>
              </a:rPr>
              <a:t>Role of the School Site Council</a:t>
            </a:r>
            <a:endParaRPr>
              <a:solidFill>
                <a:srgbClr val="000000"/>
              </a:solidFill>
              <a:latin typeface="Merriweather"/>
              <a:ea typeface="Merriweather"/>
              <a:cs typeface="Merriweather"/>
              <a:sym typeface="Merriweather"/>
            </a:endParaRPr>
          </a:p>
        </p:txBody>
      </p:sp>
      <p:sp>
        <p:nvSpPr>
          <p:cNvPr id="110" name="Google Shape;110;p20"/>
          <p:cNvSpPr txBox="1">
            <a:spLocks noGrp="1"/>
          </p:cNvSpPr>
          <p:nvPr>
            <p:ph type="body" idx="1"/>
          </p:nvPr>
        </p:nvSpPr>
        <p:spPr>
          <a:xfrm>
            <a:off x="228600" y="1219200"/>
            <a:ext cx="8534400" cy="4953000"/>
          </a:xfrm>
          <a:prstGeom prst="rect">
            <a:avLst/>
          </a:prstGeom>
          <a:noFill/>
          <a:ln>
            <a:noFill/>
          </a:ln>
        </p:spPr>
        <p:txBody>
          <a:bodyPr spcFirstLastPara="1" wrap="square" lIns="91425" tIns="45700" rIns="91425" bIns="45700" anchor="t" anchorCtr="0">
            <a:noAutofit/>
          </a:bodyPr>
          <a:lstStyle/>
          <a:p>
            <a:pPr marL="609600" marR="0" lvl="0" indent="-609600" algn="l" rtl="0">
              <a:lnSpc>
                <a:spcPct val="80000"/>
              </a:lnSpc>
              <a:spcBef>
                <a:spcPts val="0"/>
              </a:spcBef>
              <a:spcAft>
                <a:spcPts val="0"/>
              </a:spcAft>
              <a:buClr>
                <a:srgbClr val="0BD0D9"/>
              </a:buClr>
              <a:buSzPts val="2375"/>
              <a:buFont typeface="Noto Sans Symbols"/>
              <a:buNone/>
            </a:pPr>
            <a:endParaRPr sz="2500" b="1" i="0" u="none">
              <a:solidFill>
                <a:schemeClr val="dk1"/>
              </a:solidFill>
              <a:latin typeface="Constantia"/>
              <a:ea typeface="Constantia"/>
              <a:cs typeface="Constantia"/>
              <a:sym typeface="Constantia"/>
            </a:endParaRPr>
          </a:p>
          <a:p>
            <a:pPr marL="609600" marR="0" lvl="0" indent="-609600" algn="l" rtl="0">
              <a:lnSpc>
                <a:spcPct val="80000"/>
              </a:lnSpc>
              <a:spcBef>
                <a:spcPts val="500"/>
              </a:spcBef>
              <a:spcAft>
                <a:spcPts val="0"/>
              </a:spcAft>
              <a:buClr>
                <a:srgbClr val="0BD0D9"/>
              </a:buClr>
              <a:buSzPts val="2375"/>
              <a:buFont typeface="Noto Sans Symbols"/>
              <a:buNone/>
            </a:pPr>
            <a:r>
              <a:rPr lang="en-US" sz="2500" b="1" i="0" u="none">
                <a:solidFill>
                  <a:schemeClr val="dk1"/>
                </a:solidFill>
                <a:latin typeface="Constantia"/>
                <a:ea typeface="Constantia"/>
                <a:cs typeface="Constantia"/>
                <a:sym typeface="Constantia"/>
              </a:rPr>
              <a:t>The School Site Council is generally responsible for:</a:t>
            </a:r>
            <a:endParaRPr/>
          </a:p>
          <a:p>
            <a:pPr marL="609600" marR="0" lvl="0" indent="-609600" algn="l" rtl="0">
              <a:lnSpc>
                <a:spcPct val="80000"/>
              </a:lnSpc>
              <a:spcBef>
                <a:spcPts val="500"/>
              </a:spcBef>
              <a:spcAft>
                <a:spcPts val="0"/>
              </a:spcAft>
              <a:buClr>
                <a:srgbClr val="0BD0D9"/>
              </a:buClr>
              <a:buSzPts val="2375"/>
              <a:buFont typeface="Noto Sans Symbols"/>
              <a:buNone/>
            </a:pPr>
            <a:endParaRPr sz="2500" b="1" i="0" u="none">
              <a:solidFill>
                <a:srgbClr val="00CC99"/>
              </a:solidFill>
              <a:latin typeface="Constantia"/>
              <a:ea typeface="Constantia"/>
              <a:cs typeface="Constantia"/>
              <a:sym typeface="Constantia"/>
            </a:endParaRPr>
          </a:p>
          <a:p>
            <a:pPr marL="609600" marR="0" lvl="0" indent="-609600" algn="l" rtl="0">
              <a:lnSpc>
                <a:spcPct val="80000"/>
              </a:lnSpc>
              <a:spcBef>
                <a:spcPts val="480"/>
              </a:spcBef>
              <a:spcAft>
                <a:spcPts val="0"/>
              </a:spcAft>
              <a:buClr>
                <a:srgbClr val="0BD0D9"/>
              </a:buClr>
              <a:buSzPts val="2280"/>
              <a:buFont typeface="Noto Sans Symbols"/>
              <a:buAutoNum type="arabicPeriod"/>
            </a:pPr>
            <a:r>
              <a:rPr lang="en-US" sz="2400" b="0" i="0" u="none">
                <a:solidFill>
                  <a:schemeClr val="dk1"/>
                </a:solidFill>
                <a:latin typeface="Constantia"/>
                <a:ea typeface="Constantia"/>
                <a:cs typeface="Constantia"/>
                <a:sym typeface="Constantia"/>
              </a:rPr>
              <a:t>Assessing needs of students and using data to set goals </a:t>
            </a:r>
            <a:endParaRPr/>
          </a:p>
          <a:p>
            <a:pPr marL="609600" marR="0" lvl="0" indent="-609600" algn="l" rtl="0">
              <a:lnSpc>
                <a:spcPct val="80000"/>
              </a:lnSpc>
              <a:spcBef>
                <a:spcPts val="480"/>
              </a:spcBef>
              <a:spcAft>
                <a:spcPts val="0"/>
              </a:spcAft>
              <a:buClr>
                <a:srgbClr val="0BD0D9"/>
              </a:buClr>
              <a:buSzPts val="2280"/>
              <a:buFont typeface="Noto Sans Symbols"/>
              <a:buAutoNum type="arabicPeriod"/>
            </a:pPr>
            <a:r>
              <a:rPr lang="en-US" sz="2400" b="0" i="0" u="none">
                <a:solidFill>
                  <a:schemeClr val="dk1"/>
                </a:solidFill>
                <a:latin typeface="Constantia"/>
                <a:ea typeface="Constantia"/>
                <a:cs typeface="Constantia"/>
                <a:sym typeface="Constantia"/>
              </a:rPr>
              <a:t>Gathering information from the school’s English Learners Advisory Committee and other advisory groups on campus</a:t>
            </a:r>
            <a:endParaRPr/>
          </a:p>
          <a:p>
            <a:pPr marL="609600" marR="0" lvl="0" indent="-609600" algn="l" rtl="0">
              <a:lnSpc>
                <a:spcPct val="80000"/>
              </a:lnSpc>
              <a:spcBef>
                <a:spcPts val="480"/>
              </a:spcBef>
              <a:spcAft>
                <a:spcPts val="0"/>
              </a:spcAft>
              <a:buClr>
                <a:srgbClr val="0BD0D9"/>
              </a:buClr>
              <a:buSzPts val="2280"/>
              <a:buFont typeface="Noto Sans Symbols"/>
              <a:buAutoNum type="arabicPeriod"/>
            </a:pPr>
            <a:r>
              <a:rPr lang="en-US" sz="2400" b="0" i="0" u="none">
                <a:solidFill>
                  <a:schemeClr val="dk1"/>
                </a:solidFill>
                <a:latin typeface="Constantia"/>
                <a:ea typeface="Constantia"/>
                <a:cs typeface="Constantia"/>
                <a:sym typeface="Constantia"/>
              </a:rPr>
              <a:t>Revising the S</a:t>
            </a:r>
            <a:r>
              <a:rPr lang="en-US" sz="2400"/>
              <a:t>chool</a:t>
            </a:r>
            <a:r>
              <a:rPr lang="en-US" sz="2400" b="0" i="0" u="none">
                <a:solidFill>
                  <a:schemeClr val="dk1"/>
                </a:solidFill>
                <a:latin typeface="Constantia"/>
                <a:ea typeface="Constantia"/>
                <a:cs typeface="Constantia"/>
                <a:sym typeface="Constantia"/>
              </a:rPr>
              <a:t> Plan for Student Achievement with budgetary allocations</a:t>
            </a:r>
            <a:endParaRPr/>
          </a:p>
          <a:p>
            <a:pPr marL="609600" marR="0" lvl="0" indent="-609600" algn="l" rtl="0">
              <a:lnSpc>
                <a:spcPct val="80000"/>
              </a:lnSpc>
              <a:spcBef>
                <a:spcPts val="480"/>
              </a:spcBef>
              <a:spcAft>
                <a:spcPts val="0"/>
              </a:spcAft>
              <a:buClr>
                <a:srgbClr val="0BD0D9"/>
              </a:buClr>
              <a:buSzPts val="2280"/>
              <a:buFont typeface="Noto Sans Symbols"/>
              <a:buAutoNum type="arabicPeriod"/>
            </a:pPr>
            <a:r>
              <a:rPr lang="en-US" sz="2400" b="0" i="0" u="none">
                <a:solidFill>
                  <a:schemeClr val="dk1"/>
                </a:solidFill>
                <a:latin typeface="Constantia"/>
                <a:ea typeface="Constantia"/>
                <a:cs typeface="Constantia"/>
                <a:sym typeface="Constantia"/>
              </a:rPr>
              <a:t>Evaluating the effectiveness of the school plan</a:t>
            </a:r>
            <a:endParaRPr/>
          </a:p>
          <a:p>
            <a:pPr marL="609600" marR="0" lvl="0" indent="-609600" algn="l" rtl="0">
              <a:lnSpc>
                <a:spcPct val="80000"/>
              </a:lnSpc>
              <a:spcBef>
                <a:spcPts val="480"/>
              </a:spcBef>
              <a:spcAft>
                <a:spcPts val="0"/>
              </a:spcAft>
              <a:buClr>
                <a:srgbClr val="0BD0D9"/>
              </a:buClr>
              <a:buSzPts val="2280"/>
              <a:buFont typeface="Noto Sans Symbols"/>
              <a:buAutoNum type="arabicPeriod"/>
            </a:pPr>
            <a:r>
              <a:rPr lang="en-US" sz="2400" b="0" i="0" u="none">
                <a:solidFill>
                  <a:schemeClr val="dk1"/>
                </a:solidFill>
                <a:latin typeface="Constantia"/>
                <a:ea typeface="Constantia"/>
                <a:cs typeface="Constantia"/>
                <a:sym typeface="Constantia"/>
              </a:rPr>
              <a:t>Revising the Parent Involvement Guidelines, as needed</a:t>
            </a:r>
            <a:endParaRPr/>
          </a:p>
          <a:p>
            <a:pPr marL="609600" marR="0" lvl="0" indent="-609600" algn="l" rtl="0">
              <a:lnSpc>
                <a:spcPct val="80000"/>
              </a:lnSpc>
              <a:spcBef>
                <a:spcPts val="480"/>
              </a:spcBef>
              <a:spcAft>
                <a:spcPts val="0"/>
              </a:spcAft>
              <a:buClr>
                <a:srgbClr val="0BD0D9"/>
              </a:buClr>
              <a:buSzPts val="2280"/>
              <a:buFont typeface="Noto Sans Symbols"/>
              <a:buAutoNum type="arabicPeriod"/>
            </a:pPr>
            <a:r>
              <a:rPr lang="en-US" sz="2400" b="0" i="0" u="none">
                <a:solidFill>
                  <a:schemeClr val="dk1"/>
                </a:solidFill>
                <a:latin typeface="Constantia"/>
                <a:ea typeface="Constantia"/>
                <a:cs typeface="Constantia"/>
                <a:sym typeface="Constantia"/>
              </a:rPr>
              <a:t>Revising School Site Council Bylaws, as needed</a:t>
            </a:r>
            <a:endParaRPr/>
          </a:p>
          <a:p>
            <a:pPr marL="609600" marR="0" lvl="0" indent="-464819" algn="l" rtl="0">
              <a:lnSpc>
                <a:spcPct val="80000"/>
              </a:lnSpc>
              <a:spcBef>
                <a:spcPts val="480"/>
              </a:spcBef>
              <a:spcAft>
                <a:spcPts val="0"/>
              </a:spcAft>
              <a:buClr>
                <a:srgbClr val="0BD0D9"/>
              </a:buClr>
              <a:buSzPts val="2280"/>
              <a:buFont typeface="Noto Sans Symbols"/>
              <a:buNone/>
            </a:pPr>
            <a:endParaRPr sz="2400" b="0" i="0" u="none">
              <a:solidFill>
                <a:schemeClr val="dk1"/>
              </a:solidFill>
              <a:latin typeface="Constantia"/>
              <a:ea typeface="Constantia"/>
              <a:cs typeface="Constantia"/>
              <a:sym typeface="Constantia"/>
            </a:endParaRPr>
          </a:p>
          <a:p>
            <a:pPr marL="609600" marR="0" lvl="0" indent="-609600" algn="ctr" rtl="0">
              <a:lnSpc>
                <a:spcPct val="80000"/>
              </a:lnSpc>
              <a:spcBef>
                <a:spcPts val="240"/>
              </a:spcBef>
              <a:spcAft>
                <a:spcPts val="0"/>
              </a:spcAft>
              <a:buClr>
                <a:srgbClr val="0BD0D9"/>
              </a:buClr>
              <a:buSzPts val="1140"/>
              <a:buFont typeface="Noto Sans Symbols"/>
              <a:buNone/>
            </a:pPr>
            <a:endParaRPr sz="1200" b="0" i="0" u="none">
              <a:solidFill>
                <a:schemeClr val="dk1"/>
              </a:solidFill>
              <a:latin typeface="Constantia"/>
              <a:ea typeface="Constantia"/>
              <a:cs typeface="Constantia"/>
              <a:sym typeface="Constantia"/>
            </a:endParaRPr>
          </a:p>
          <a:p>
            <a:pPr marL="609600" marR="0" lvl="0" indent="-609600" algn="ctr" rtl="0">
              <a:lnSpc>
                <a:spcPct val="80000"/>
              </a:lnSpc>
              <a:spcBef>
                <a:spcPts val="240"/>
              </a:spcBef>
              <a:spcAft>
                <a:spcPts val="0"/>
              </a:spcAft>
              <a:buClr>
                <a:srgbClr val="0BD0D9"/>
              </a:buClr>
              <a:buSzPts val="1140"/>
              <a:buFont typeface="Noto Sans Symbols"/>
              <a:buNone/>
            </a:pPr>
            <a:r>
              <a:rPr lang="en-US" sz="1200" b="0" i="0" u="none">
                <a:solidFill>
                  <a:schemeClr val="dk1"/>
                </a:solidFill>
                <a:latin typeface="Constantia"/>
                <a:ea typeface="Constantia"/>
                <a:cs typeface="Constantia"/>
                <a:sym typeface="Constantia"/>
              </a:rPr>
              <a:t>*The governing board (</a:t>
            </a:r>
            <a:r>
              <a:rPr lang="en-US" sz="1200"/>
              <a:t>Redlands</a:t>
            </a:r>
            <a:r>
              <a:rPr lang="en-US" sz="1200" b="0" i="0" u="none">
                <a:solidFill>
                  <a:schemeClr val="dk1"/>
                </a:solidFill>
                <a:latin typeface="Constantia"/>
                <a:ea typeface="Constantia"/>
                <a:cs typeface="Constantia"/>
                <a:sym typeface="Constantia"/>
              </a:rPr>
              <a:t> Unified Board of Education) holds the final authority.</a:t>
            </a:r>
            <a:r>
              <a:rPr lang="en-US" sz="1000" b="0" i="0" u="none">
                <a:solidFill>
                  <a:schemeClr val="dk1"/>
                </a:solidFill>
                <a:latin typeface="Constantia"/>
                <a:ea typeface="Constantia"/>
                <a:cs typeface="Constantia"/>
                <a:sym typeface="Constantia"/>
              </a:rPr>
              <a:t> </a:t>
            </a:r>
            <a:endParaRPr/>
          </a:p>
          <a:p>
            <a:pPr marL="273050" marR="0" lvl="0" indent="-212725" algn="l" rtl="0">
              <a:spcBef>
                <a:spcPts val="200"/>
              </a:spcBef>
              <a:spcAft>
                <a:spcPts val="0"/>
              </a:spcAft>
              <a:buClr>
                <a:srgbClr val="0BD0D9"/>
              </a:buClr>
              <a:buSzPts val="950"/>
              <a:buFont typeface="Noto Sans Symbols"/>
              <a:buNone/>
            </a:pPr>
            <a:endParaRPr sz="1000" b="0" i="0" u="none">
              <a:solidFill>
                <a:schemeClr val="dk1"/>
              </a:solidFill>
              <a:latin typeface="Constantia"/>
              <a:ea typeface="Constantia"/>
              <a:cs typeface="Constantia"/>
              <a:sym typeface="Constanti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20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1"/>
          <p:cNvSpPr txBox="1">
            <a:spLocks noGrp="1"/>
          </p:cNvSpPr>
          <p:nvPr>
            <p:ph type="title"/>
          </p:nvPr>
        </p:nvSpPr>
        <p:spPr>
          <a:xfrm>
            <a:off x="493712" y="242887"/>
            <a:ext cx="8078787" cy="1096962"/>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chemeClr val="dk2"/>
              </a:buClr>
              <a:buSzPts val="5000"/>
              <a:buFont typeface="Calibri"/>
              <a:buNone/>
            </a:pPr>
            <a:r>
              <a:rPr lang="en-US" sz="3600" i="0" u="none" strike="noStrike" cap="none">
                <a:solidFill>
                  <a:srgbClr val="000000"/>
                </a:solidFill>
                <a:latin typeface="Merriweather"/>
                <a:ea typeface="Merriweather"/>
                <a:cs typeface="Merriweather"/>
                <a:sym typeface="Merriweather"/>
              </a:rPr>
              <a:t>The BIG picture</a:t>
            </a:r>
            <a:endParaRPr sz="3600">
              <a:solidFill>
                <a:srgbClr val="000000"/>
              </a:solidFill>
              <a:latin typeface="Merriweather"/>
              <a:ea typeface="Merriweather"/>
              <a:cs typeface="Merriweather"/>
              <a:sym typeface="Merriweather"/>
            </a:endParaRPr>
          </a:p>
        </p:txBody>
      </p:sp>
      <p:sp>
        <p:nvSpPr>
          <p:cNvPr id="116" name="Google Shape;116;p21"/>
          <p:cNvSpPr txBox="1">
            <a:spLocks noGrp="1"/>
          </p:cNvSpPr>
          <p:nvPr>
            <p:ph type="body" idx="1"/>
          </p:nvPr>
        </p:nvSpPr>
        <p:spPr>
          <a:xfrm>
            <a:off x="508000" y="1295400"/>
            <a:ext cx="8356500" cy="4949700"/>
          </a:xfrm>
          <a:prstGeom prst="rect">
            <a:avLst/>
          </a:prstGeom>
          <a:noFill/>
          <a:ln>
            <a:noFill/>
          </a:ln>
        </p:spPr>
        <p:txBody>
          <a:bodyPr spcFirstLastPara="1" wrap="square" lIns="91425" tIns="45700" rIns="91425" bIns="45700" anchor="t" anchorCtr="0">
            <a:noAutofit/>
          </a:bodyPr>
          <a:lstStyle/>
          <a:p>
            <a:pPr marL="90487" marR="0" lvl="0" indent="-132715" algn="l" rtl="0">
              <a:lnSpc>
                <a:spcPct val="80000"/>
              </a:lnSpc>
              <a:spcBef>
                <a:spcPts val="0"/>
              </a:spcBef>
              <a:spcAft>
                <a:spcPts val="0"/>
              </a:spcAft>
              <a:buClr>
                <a:srgbClr val="000000"/>
              </a:buClr>
              <a:buSzPts val="2090"/>
              <a:buFont typeface="Arial"/>
              <a:buChar char=" "/>
            </a:pPr>
            <a:r>
              <a:rPr lang="en-US" sz="2200" b="1" i="0" u="none">
                <a:solidFill>
                  <a:srgbClr val="000000"/>
                </a:solidFill>
                <a:latin typeface="Constantia"/>
                <a:ea typeface="Constantia"/>
                <a:cs typeface="Constantia"/>
                <a:sym typeface="Constantia"/>
              </a:rPr>
              <a:t>ELAC</a:t>
            </a:r>
            <a:endParaRPr sz="2200" b="1" i="0" u="none">
              <a:solidFill>
                <a:srgbClr val="000000"/>
              </a:solidFill>
              <a:latin typeface="Constantia"/>
              <a:ea typeface="Constantia"/>
              <a:cs typeface="Constantia"/>
              <a:sym typeface="Constantia"/>
            </a:endParaRPr>
          </a:p>
          <a:p>
            <a:pPr marL="346075" marR="0" lvl="1" indent="-246061" algn="l" rtl="0">
              <a:lnSpc>
                <a:spcPct val="80000"/>
              </a:lnSpc>
              <a:spcBef>
                <a:spcPts val="400"/>
              </a:spcBef>
              <a:spcAft>
                <a:spcPts val="0"/>
              </a:spcAft>
              <a:buClr>
                <a:srgbClr val="000000"/>
              </a:buClr>
              <a:buSzPts val="1700"/>
              <a:buFont typeface="Arial"/>
              <a:buChar char=" "/>
            </a:pPr>
            <a:r>
              <a:rPr lang="en-US" sz="2000" b="0" i="0" u="none" strike="noStrike" cap="none">
                <a:solidFill>
                  <a:srgbClr val="000000"/>
                </a:solidFill>
                <a:latin typeface="Constantia"/>
                <a:ea typeface="Constantia"/>
                <a:cs typeface="Constantia"/>
                <a:sym typeface="Constantia"/>
              </a:rPr>
              <a:t>ELAC is in an advisory role to the SSC.  It is responsible for making recommendations to the SSC about activities to increase the achievement of EL students. The SSC receives the recommendations of ELAC and gives feedback as to those recommendations in an ongoing cycle of advisement and feedback.</a:t>
            </a:r>
            <a:endParaRPr>
              <a:solidFill>
                <a:srgbClr val="000000"/>
              </a:solidFill>
            </a:endParaRPr>
          </a:p>
          <a:p>
            <a:pPr marL="346075" marR="0" lvl="1" indent="-138111" algn="l" rtl="0">
              <a:lnSpc>
                <a:spcPct val="80000"/>
              </a:lnSpc>
              <a:spcBef>
                <a:spcPts val="400"/>
              </a:spcBef>
              <a:spcAft>
                <a:spcPts val="0"/>
              </a:spcAft>
              <a:buClr>
                <a:schemeClr val="accent1"/>
              </a:buClr>
              <a:buSzPts val="1700"/>
              <a:buFont typeface="Arial"/>
              <a:buNone/>
            </a:pPr>
            <a:endParaRPr sz="2000" b="1" i="0" u="none" strike="noStrike" cap="none">
              <a:solidFill>
                <a:srgbClr val="000000"/>
              </a:solidFill>
              <a:latin typeface="Constantia"/>
              <a:ea typeface="Constantia"/>
              <a:cs typeface="Constantia"/>
              <a:sym typeface="Constantia"/>
            </a:endParaRPr>
          </a:p>
          <a:p>
            <a:pPr marL="90487" marR="0" lvl="0" indent="-132715" algn="l" rtl="0">
              <a:lnSpc>
                <a:spcPct val="80000"/>
              </a:lnSpc>
              <a:spcBef>
                <a:spcPts val="440"/>
              </a:spcBef>
              <a:spcAft>
                <a:spcPts val="0"/>
              </a:spcAft>
              <a:buClr>
                <a:srgbClr val="000000"/>
              </a:buClr>
              <a:buSzPts val="2090"/>
              <a:buFont typeface="Arial"/>
              <a:buChar char=" "/>
            </a:pPr>
            <a:r>
              <a:rPr lang="en-US" sz="2200" b="1" i="0" u="none">
                <a:solidFill>
                  <a:srgbClr val="000000"/>
                </a:solidFill>
                <a:latin typeface="Constantia"/>
                <a:ea typeface="Constantia"/>
                <a:cs typeface="Constantia"/>
                <a:sym typeface="Constantia"/>
              </a:rPr>
              <a:t>SSC Authority</a:t>
            </a:r>
            <a:endParaRPr>
              <a:solidFill>
                <a:srgbClr val="000000"/>
              </a:solidFill>
            </a:endParaRPr>
          </a:p>
          <a:p>
            <a:pPr marL="346075" marR="0" lvl="1" indent="-246061" algn="l" rtl="0">
              <a:lnSpc>
                <a:spcPct val="80000"/>
              </a:lnSpc>
              <a:spcBef>
                <a:spcPts val="400"/>
              </a:spcBef>
              <a:spcAft>
                <a:spcPts val="0"/>
              </a:spcAft>
              <a:buClr>
                <a:srgbClr val="000000"/>
              </a:buClr>
              <a:buSzPts val="1700"/>
              <a:buFont typeface="Arial"/>
              <a:buChar char=" "/>
            </a:pPr>
            <a:r>
              <a:rPr lang="en-US" sz="2000" b="0" i="0" u="none" strike="noStrike" cap="none">
                <a:solidFill>
                  <a:srgbClr val="000000"/>
                </a:solidFill>
                <a:latin typeface="Constantia"/>
                <a:ea typeface="Constantia"/>
                <a:cs typeface="Constantia"/>
                <a:sym typeface="Constantia"/>
              </a:rPr>
              <a:t>SSC is the only site council that can approve the SPSA and the accompanying budget– one decision-making body for all site discretionary funds.  </a:t>
            </a:r>
            <a:endParaRPr>
              <a:solidFill>
                <a:srgbClr val="000000"/>
              </a:solidFill>
            </a:endParaRPr>
          </a:p>
          <a:p>
            <a:pPr marL="346075" marR="0" lvl="1" indent="-138111" algn="l" rtl="0">
              <a:lnSpc>
                <a:spcPct val="80000"/>
              </a:lnSpc>
              <a:spcBef>
                <a:spcPts val="400"/>
              </a:spcBef>
              <a:spcAft>
                <a:spcPts val="0"/>
              </a:spcAft>
              <a:buClr>
                <a:schemeClr val="accent1"/>
              </a:buClr>
              <a:buSzPts val="1700"/>
              <a:buFont typeface="Arial"/>
              <a:buNone/>
            </a:pPr>
            <a:endParaRPr sz="2000" b="0" i="0" u="none" strike="noStrike" cap="none">
              <a:solidFill>
                <a:srgbClr val="000000"/>
              </a:solidFill>
              <a:latin typeface="Constantia"/>
              <a:ea typeface="Constantia"/>
              <a:cs typeface="Constantia"/>
              <a:sym typeface="Constantia"/>
            </a:endParaRPr>
          </a:p>
          <a:p>
            <a:pPr marL="346075" marR="0" lvl="1" indent="-246061" algn="l" rtl="0">
              <a:lnSpc>
                <a:spcPct val="80000"/>
              </a:lnSpc>
              <a:spcBef>
                <a:spcPts val="400"/>
              </a:spcBef>
              <a:spcAft>
                <a:spcPts val="0"/>
              </a:spcAft>
              <a:buClr>
                <a:schemeClr val="accent1"/>
              </a:buClr>
              <a:buSzPts val="1700"/>
              <a:buFont typeface="Noto Sans Symbols"/>
              <a:buNone/>
            </a:pPr>
            <a:r>
              <a:rPr lang="en-US" sz="2000" b="0" i="0" u="none" strike="noStrike" cap="none">
                <a:solidFill>
                  <a:srgbClr val="000000"/>
                </a:solidFill>
                <a:latin typeface="Constantia"/>
                <a:ea typeface="Constantia"/>
                <a:cs typeface="Constantia"/>
                <a:sym typeface="Constantia"/>
              </a:rPr>
              <a:t> </a:t>
            </a:r>
            <a:r>
              <a:rPr lang="en-US" sz="2000" b="1" i="0" u="none" strike="noStrike" cap="none">
                <a:solidFill>
                  <a:srgbClr val="000000"/>
                </a:solidFill>
                <a:latin typeface="Constantia"/>
                <a:ea typeface="Constantia"/>
                <a:cs typeface="Constantia"/>
                <a:sym typeface="Constantia"/>
              </a:rPr>
              <a:t>Board of Education Authority</a:t>
            </a:r>
            <a:endParaRPr>
              <a:solidFill>
                <a:srgbClr val="000000"/>
              </a:solidFill>
            </a:endParaRPr>
          </a:p>
          <a:p>
            <a:pPr marL="346075" marR="0" lvl="1" indent="-246061" algn="l" rtl="0">
              <a:lnSpc>
                <a:spcPct val="80000"/>
              </a:lnSpc>
              <a:spcBef>
                <a:spcPts val="400"/>
              </a:spcBef>
              <a:spcAft>
                <a:spcPts val="0"/>
              </a:spcAft>
              <a:buClr>
                <a:srgbClr val="000000"/>
              </a:buClr>
              <a:buSzPts val="1700"/>
              <a:buFont typeface="Arial"/>
              <a:buChar char=" "/>
            </a:pPr>
            <a:r>
              <a:rPr lang="en-US" sz="2000" b="0" i="0" u="none" strike="noStrike" cap="none">
                <a:solidFill>
                  <a:srgbClr val="000000"/>
                </a:solidFill>
                <a:latin typeface="Constantia"/>
                <a:ea typeface="Constantia"/>
                <a:cs typeface="Constantia"/>
                <a:sym typeface="Constantia"/>
              </a:rPr>
              <a:t>RUSD Board of Ed is the final authority on all SPSAs and their activities and budgets.  The Board must ensure that all SPSAs are complete, compliant and aligned with the LCAP and District priorities.</a:t>
            </a:r>
            <a:endParaRPr>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2"/>
          <p:cNvSpPr txBox="1">
            <a:spLocks noGrp="1"/>
          </p:cNvSpPr>
          <p:nvPr>
            <p:ph type="title"/>
          </p:nvPr>
        </p:nvSpPr>
        <p:spPr>
          <a:xfrm>
            <a:off x="258762" y="238125"/>
            <a:ext cx="8596312" cy="730250"/>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chemeClr val="dk2"/>
              </a:buClr>
              <a:buSzPts val="4000"/>
              <a:buFont typeface="Calibri"/>
              <a:buNone/>
            </a:pPr>
            <a:r>
              <a:rPr lang="en-US" sz="3600" b="1">
                <a:solidFill>
                  <a:srgbClr val="000000"/>
                </a:solidFill>
                <a:latin typeface="Merriweather"/>
                <a:ea typeface="Merriweather"/>
                <a:cs typeface="Merriweather"/>
                <a:sym typeface="Merriweather"/>
              </a:rPr>
              <a:t>School</a:t>
            </a:r>
            <a:r>
              <a:rPr lang="en-US" sz="3600" b="1" i="0" u="none" strike="noStrike" cap="none">
                <a:solidFill>
                  <a:srgbClr val="000000"/>
                </a:solidFill>
                <a:latin typeface="Merriweather"/>
                <a:ea typeface="Merriweather"/>
                <a:cs typeface="Merriweather"/>
                <a:sym typeface="Merriweather"/>
              </a:rPr>
              <a:t> Plan for Student Achievement</a:t>
            </a:r>
            <a:endParaRPr sz="3600" b="1">
              <a:solidFill>
                <a:srgbClr val="000000"/>
              </a:solidFill>
              <a:latin typeface="Merriweather"/>
              <a:ea typeface="Merriweather"/>
              <a:cs typeface="Merriweather"/>
              <a:sym typeface="Merriweather"/>
            </a:endParaRPr>
          </a:p>
        </p:txBody>
      </p:sp>
      <p:sp>
        <p:nvSpPr>
          <p:cNvPr id="122" name="Google Shape;122;p22"/>
          <p:cNvSpPr txBox="1">
            <a:spLocks noGrp="1"/>
          </p:cNvSpPr>
          <p:nvPr>
            <p:ph type="body" idx="1"/>
          </p:nvPr>
        </p:nvSpPr>
        <p:spPr>
          <a:xfrm>
            <a:off x="234950" y="996950"/>
            <a:ext cx="8594725" cy="58610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BD0D9"/>
              </a:buClr>
              <a:buSzPts val="2090"/>
              <a:buFont typeface="Noto Sans Symbols"/>
              <a:buNone/>
            </a:pPr>
            <a:r>
              <a:rPr lang="en-US" sz="2200" b="1" i="0" u="none">
                <a:solidFill>
                  <a:srgbClr val="000000"/>
                </a:solidFill>
                <a:latin typeface="Constantia"/>
                <a:ea typeface="Constantia"/>
                <a:cs typeface="Constantia"/>
                <a:sym typeface="Constantia"/>
              </a:rPr>
              <a:t>Purpose</a:t>
            </a:r>
            <a:endParaRPr>
              <a:solidFill>
                <a:srgbClr val="000000"/>
              </a:solidFill>
            </a:endParaRPr>
          </a:p>
          <a:p>
            <a:pPr marL="0" marR="0" lvl="0" indent="-132715" algn="l" rtl="0">
              <a:lnSpc>
                <a:spcPct val="100000"/>
              </a:lnSpc>
              <a:spcBef>
                <a:spcPts val="0"/>
              </a:spcBef>
              <a:spcAft>
                <a:spcPts val="0"/>
              </a:spcAft>
              <a:buClr>
                <a:srgbClr val="000000"/>
              </a:buClr>
              <a:buSzPts val="2090"/>
              <a:buFont typeface="Arial"/>
              <a:buChar char="•"/>
            </a:pPr>
            <a:r>
              <a:rPr lang="en-US" sz="2200" b="0" i="0" u="none">
                <a:solidFill>
                  <a:srgbClr val="000000"/>
                </a:solidFill>
                <a:latin typeface="Constantia"/>
                <a:ea typeface="Constantia"/>
                <a:cs typeface="Constantia"/>
                <a:sym typeface="Constantia"/>
              </a:rPr>
              <a:t> Coordinate all educational services at the school to improve the academic performance of all students, as well as provide interventions for students who are not meeting academic standards.</a:t>
            </a:r>
            <a:endParaRPr>
              <a:solidFill>
                <a:srgbClr val="000000"/>
              </a:solidFill>
            </a:endParaRPr>
          </a:p>
          <a:p>
            <a:pPr marL="0" marR="0" lvl="0" indent="-132715" algn="l" rtl="0">
              <a:lnSpc>
                <a:spcPct val="100000"/>
              </a:lnSpc>
              <a:spcBef>
                <a:spcPts val="0"/>
              </a:spcBef>
              <a:spcAft>
                <a:spcPts val="0"/>
              </a:spcAft>
              <a:buClr>
                <a:srgbClr val="000000"/>
              </a:buClr>
              <a:buSzPts val="2090"/>
              <a:buFont typeface="Arial"/>
              <a:buChar char="•"/>
            </a:pPr>
            <a:r>
              <a:rPr lang="en-US" sz="2200" b="0" i="0" u="none">
                <a:solidFill>
                  <a:srgbClr val="000000"/>
                </a:solidFill>
                <a:latin typeface="Constantia"/>
                <a:ea typeface="Constantia"/>
                <a:cs typeface="Constantia"/>
                <a:sym typeface="Constantia"/>
              </a:rPr>
              <a:t> SSC must annually develop and approve the plan which must address how funds will be used to improve academic performance.</a:t>
            </a:r>
            <a:endParaRPr>
              <a:solidFill>
                <a:srgbClr val="000000"/>
              </a:solidFill>
            </a:endParaRPr>
          </a:p>
          <a:p>
            <a:pPr marL="0" marR="0" lvl="0" indent="0" algn="l" rtl="0">
              <a:lnSpc>
                <a:spcPct val="100000"/>
              </a:lnSpc>
              <a:spcBef>
                <a:spcPts val="0"/>
              </a:spcBef>
              <a:spcAft>
                <a:spcPts val="0"/>
              </a:spcAft>
              <a:buClr>
                <a:srgbClr val="0BD0D9"/>
              </a:buClr>
              <a:buSzPts val="2090"/>
              <a:buFont typeface="Noto Sans Symbols"/>
              <a:buNone/>
            </a:pPr>
            <a:endParaRPr sz="2200" b="1" i="0" u="none">
              <a:solidFill>
                <a:srgbClr val="000000"/>
              </a:solidFill>
              <a:latin typeface="Constantia"/>
              <a:ea typeface="Constantia"/>
              <a:cs typeface="Constantia"/>
              <a:sym typeface="Constantia"/>
            </a:endParaRPr>
          </a:p>
          <a:p>
            <a:pPr marL="0" marR="0" lvl="0" indent="0" algn="l" rtl="0">
              <a:lnSpc>
                <a:spcPct val="100000"/>
              </a:lnSpc>
              <a:spcBef>
                <a:spcPts val="0"/>
              </a:spcBef>
              <a:spcAft>
                <a:spcPts val="0"/>
              </a:spcAft>
              <a:buClr>
                <a:srgbClr val="0BD0D9"/>
              </a:buClr>
              <a:buSzPts val="2090"/>
              <a:buFont typeface="Noto Sans Symbols"/>
              <a:buNone/>
            </a:pPr>
            <a:r>
              <a:rPr lang="en-US" sz="2200" b="1" i="0" u="none">
                <a:solidFill>
                  <a:srgbClr val="000000"/>
                </a:solidFill>
                <a:latin typeface="Constantia"/>
                <a:ea typeface="Constantia"/>
                <a:cs typeface="Constantia"/>
                <a:sym typeface="Constantia"/>
              </a:rPr>
              <a:t>Components</a:t>
            </a:r>
            <a:endParaRPr>
              <a:solidFill>
                <a:srgbClr val="000000"/>
              </a:solidFill>
            </a:endParaRPr>
          </a:p>
          <a:p>
            <a:pPr marL="0" marR="0" lvl="0" indent="-132715" algn="l" rtl="0">
              <a:lnSpc>
                <a:spcPct val="100000"/>
              </a:lnSpc>
              <a:spcBef>
                <a:spcPts val="0"/>
              </a:spcBef>
              <a:spcAft>
                <a:spcPts val="0"/>
              </a:spcAft>
              <a:buClr>
                <a:srgbClr val="000000"/>
              </a:buClr>
              <a:buSzPts val="2090"/>
              <a:buFont typeface="Noto Sans Symbols"/>
              <a:buChar char="●"/>
            </a:pPr>
            <a:r>
              <a:rPr lang="en-US" sz="2200" b="0" i="0" u="none">
                <a:solidFill>
                  <a:srgbClr val="000000"/>
                </a:solidFill>
                <a:latin typeface="Constantia"/>
                <a:ea typeface="Constantia"/>
                <a:cs typeface="Constantia"/>
                <a:sym typeface="Constantia"/>
              </a:rPr>
              <a:t> Comprehensive Needs Assessment</a:t>
            </a:r>
            <a:endParaRPr>
              <a:solidFill>
                <a:srgbClr val="000000"/>
              </a:solidFill>
            </a:endParaRPr>
          </a:p>
          <a:p>
            <a:pPr marL="0" marR="0" lvl="0" indent="-132715" algn="l" rtl="0">
              <a:lnSpc>
                <a:spcPct val="100000"/>
              </a:lnSpc>
              <a:spcBef>
                <a:spcPts val="0"/>
              </a:spcBef>
              <a:spcAft>
                <a:spcPts val="0"/>
              </a:spcAft>
              <a:buClr>
                <a:srgbClr val="000000"/>
              </a:buClr>
              <a:buSzPts val="2090"/>
              <a:buFont typeface="Noto Sans Symbols"/>
              <a:buChar char="●"/>
            </a:pPr>
            <a:r>
              <a:rPr lang="en-US" sz="2200" b="0" i="0" u="none">
                <a:solidFill>
                  <a:srgbClr val="000000"/>
                </a:solidFill>
                <a:latin typeface="Constantia"/>
                <a:ea typeface="Constantia"/>
                <a:cs typeface="Constantia"/>
                <a:sym typeface="Constantia"/>
              </a:rPr>
              <a:t> Goals (Reading, Writing, Math, Safety)</a:t>
            </a:r>
            <a:endParaRPr>
              <a:solidFill>
                <a:srgbClr val="000000"/>
              </a:solidFill>
            </a:endParaRPr>
          </a:p>
          <a:p>
            <a:pPr marL="0" marR="0" lvl="0" indent="-132715" algn="l" rtl="0">
              <a:lnSpc>
                <a:spcPct val="100000"/>
              </a:lnSpc>
              <a:spcBef>
                <a:spcPts val="0"/>
              </a:spcBef>
              <a:spcAft>
                <a:spcPts val="0"/>
              </a:spcAft>
              <a:buClr>
                <a:srgbClr val="000000"/>
              </a:buClr>
              <a:buSzPts val="2090"/>
              <a:buFont typeface="Noto Sans Symbols"/>
              <a:buChar char="●"/>
            </a:pPr>
            <a:r>
              <a:rPr lang="en-US" sz="2200" b="0" i="0" u="none">
                <a:solidFill>
                  <a:srgbClr val="000000"/>
                </a:solidFill>
                <a:latin typeface="Constantia"/>
                <a:ea typeface="Constantia"/>
                <a:cs typeface="Constantia"/>
                <a:sym typeface="Constantia"/>
              </a:rPr>
              <a:t> Accountability Measures:</a:t>
            </a:r>
            <a:endParaRPr>
              <a:solidFill>
                <a:srgbClr val="000000"/>
              </a:solidFill>
            </a:endParaRPr>
          </a:p>
          <a:p>
            <a:pPr marL="893762" marR="0" lvl="3" indent="-342899" algn="l" rtl="0">
              <a:lnSpc>
                <a:spcPct val="100000"/>
              </a:lnSpc>
              <a:spcBef>
                <a:spcPts val="0"/>
              </a:spcBef>
              <a:spcAft>
                <a:spcPts val="0"/>
              </a:spcAft>
              <a:buClr>
                <a:srgbClr val="000000"/>
              </a:buClr>
              <a:buSzPts val="1170"/>
              <a:buFont typeface="Noto Sans Symbols"/>
              <a:buChar char="●"/>
            </a:pPr>
            <a:r>
              <a:rPr lang="en-US" sz="1800" b="0" i="0" u="none" strike="noStrike" cap="none">
                <a:solidFill>
                  <a:srgbClr val="000000"/>
                </a:solidFill>
                <a:latin typeface="Constantia"/>
                <a:ea typeface="Constantia"/>
                <a:cs typeface="Constantia"/>
                <a:sym typeface="Constantia"/>
              </a:rPr>
              <a:t>	AM1: Student Achievement (Core &amp; Supplemental Interventions)</a:t>
            </a:r>
            <a:endParaRPr>
              <a:solidFill>
                <a:srgbClr val="000000"/>
              </a:solidFill>
            </a:endParaRPr>
          </a:p>
          <a:p>
            <a:pPr marL="893762" marR="0" lvl="3" indent="-342899" algn="l" rtl="0">
              <a:lnSpc>
                <a:spcPct val="100000"/>
              </a:lnSpc>
              <a:spcBef>
                <a:spcPts val="0"/>
              </a:spcBef>
              <a:spcAft>
                <a:spcPts val="0"/>
              </a:spcAft>
              <a:buClr>
                <a:srgbClr val="000000"/>
              </a:buClr>
              <a:buSzPts val="1170"/>
              <a:buFont typeface="Noto Sans Symbols"/>
              <a:buChar char="●"/>
            </a:pPr>
            <a:r>
              <a:rPr lang="en-US" sz="1800" b="0" i="0" u="none" strike="noStrike" cap="none">
                <a:solidFill>
                  <a:srgbClr val="000000"/>
                </a:solidFill>
                <a:latin typeface="Constantia"/>
                <a:ea typeface="Constantia"/>
                <a:cs typeface="Constantia"/>
                <a:sym typeface="Constantia"/>
              </a:rPr>
              <a:t>	AM2: School Climate (Safe/Civil, Attendance, Suspensions, Health)</a:t>
            </a:r>
            <a:endParaRPr>
              <a:solidFill>
                <a:srgbClr val="000000"/>
              </a:solidFill>
            </a:endParaRPr>
          </a:p>
          <a:p>
            <a:pPr marL="893762" marR="0" lvl="3" indent="-342899" algn="l" rtl="0">
              <a:lnSpc>
                <a:spcPct val="100000"/>
              </a:lnSpc>
              <a:spcBef>
                <a:spcPts val="0"/>
              </a:spcBef>
              <a:spcAft>
                <a:spcPts val="0"/>
              </a:spcAft>
              <a:buClr>
                <a:srgbClr val="000000"/>
              </a:buClr>
              <a:buSzPts val="1170"/>
              <a:buFont typeface="Noto Sans Symbols"/>
              <a:buChar char="●"/>
            </a:pPr>
            <a:r>
              <a:rPr lang="en-US" sz="1800" b="0" i="0" u="none" strike="noStrike" cap="none">
                <a:solidFill>
                  <a:srgbClr val="000000"/>
                </a:solidFill>
                <a:latin typeface="Constantia"/>
                <a:ea typeface="Constantia"/>
                <a:cs typeface="Constantia"/>
                <a:sym typeface="Constantia"/>
              </a:rPr>
              <a:t>	AM3: Professional Development</a:t>
            </a:r>
            <a:endParaRPr>
              <a:solidFill>
                <a:srgbClr val="000000"/>
              </a:solidFill>
            </a:endParaRPr>
          </a:p>
          <a:p>
            <a:pPr marL="893762" marR="0" lvl="3" indent="-342899" algn="l" rtl="0">
              <a:lnSpc>
                <a:spcPct val="100000"/>
              </a:lnSpc>
              <a:spcBef>
                <a:spcPts val="0"/>
              </a:spcBef>
              <a:spcAft>
                <a:spcPts val="0"/>
              </a:spcAft>
              <a:buClr>
                <a:srgbClr val="000000"/>
              </a:buClr>
              <a:buSzPts val="1170"/>
              <a:buFont typeface="Noto Sans Symbols"/>
              <a:buChar char="●"/>
            </a:pPr>
            <a:r>
              <a:rPr lang="en-US" sz="1800" b="0" i="0" u="none" strike="noStrike" cap="none">
                <a:solidFill>
                  <a:srgbClr val="000000"/>
                </a:solidFill>
                <a:latin typeface="Constantia"/>
                <a:ea typeface="Constantia"/>
                <a:cs typeface="Constantia"/>
                <a:sym typeface="Constantia"/>
              </a:rPr>
              <a:t>	AM4: Parent Involvement (including Home-School Compact; 		           Parent Involvement Guidelines)</a:t>
            </a:r>
            <a:endParaRPr>
              <a:solidFill>
                <a:srgbClr val="000000"/>
              </a:solidFill>
            </a:endParaRPr>
          </a:p>
          <a:p>
            <a:pPr marL="346075" marR="0" lvl="1" indent="-342900" algn="l" rtl="0">
              <a:lnSpc>
                <a:spcPct val="100000"/>
              </a:lnSpc>
              <a:spcBef>
                <a:spcPts val="0"/>
              </a:spcBef>
              <a:spcAft>
                <a:spcPts val="0"/>
              </a:spcAft>
              <a:buClr>
                <a:srgbClr val="000000"/>
              </a:buClr>
              <a:buSzPts val="1870"/>
              <a:buFont typeface="Noto Sans Symbols"/>
              <a:buChar char="●"/>
            </a:pPr>
            <a:r>
              <a:rPr lang="en-US" sz="2200" b="0" i="0" u="none" strike="noStrike" cap="none">
                <a:solidFill>
                  <a:srgbClr val="000000"/>
                </a:solidFill>
                <a:latin typeface="Constantia"/>
                <a:ea typeface="Constantia"/>
                <a:cs typeface="Constantia"/>
                <a:sym typeface="Constantia"/>
              </a:rPr>
              <a:t>Assurances </a:t>
            </a:r>
            <a:endParaRPr>
              <a:solidFill>
                <a:srgbClr val="0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3"/>
          <p:cNvSpPr txBox="1">
            <a:spLocks noGrp="1"/>
          </p:cNvSpPr>
          <p:nvPr>
            <p:ph type="title"/>
          </p:nvPr>
        </p:nvSpPr>
        <p:spPr>
          <a:xfrm>
            <a:off x="152400" y="152400"/>
            <a:ext cx="8915400" cy="1143000"/>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chemeClr val="dk2"/>
              </a:buClr>
              <a:buSzPts val="3600"/>
              <a:buFont typeface="Calibri"/>
              <a:buNone/>
            </a:pPr>
            <a:r>
              <a:rPr lang="en-US" sz="3300" i="0" u="none" strike="noStrike" cap="none">
                <a:solidFill>
                  <a:srgbClr val="000000"/>
                </a:solidFill>
                <a:latin typeface="Merriweather"/>
                <a:ea typeface="Merriweather"/>
                <a:cs typeface="Merriweather"/>
                <a:sym typeface="Merriweather"/>
              </a:rPr>
              <a:t>The foundation… Prioritizing Student Needs</a:t>
            </a:r>
            <a:endParaRPr sz="3300">
              <a:solidFill>
                <a:srgbClr val="000000"/>
              </a:solidFill>
              <a:latin typeface="Merriweather"/>
              <a:ea typeface="Merriweather"/>
              <a:cs typeface="Merriweather"/>
              <a:sym typeface="Merriweather"/>
            </a:endParaRPr>
          </a:p>
        </p:txBody>
      </p:sp>
      <p:sp>
        <p:nvSpPr>
          <p:cNvPr id="128" name="Google Shape;128;p23"/>
          <p:cNvSpPr txBox="1">
            <a:spLocks noGrp="1"/>
          </p:cNvSpPr>
          <p:nvPr>
            <p:ph type="body" idx="1"/>
          </p:nvPr>
        </p:nvSpPr>
        <p:spPr>
          <a:xfrm>
            <a:off x="381000" y="1371600"/>
            <a:ext cx="8229600" cy="4389437"/>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rgbClr val="0BD0D9"/>
              </a:buClr>
              <a:buSzPts val="2470"/>
              <a:buFont typeface="Noto Sans Symbols"/>
              <a:buChar char="●"/>
            </a:pPr>
            <a:r>
              <a:rPr lang="en-US" sz="2600" b="0" i="0" u="none">
                <a:solidFill>
                  <a:schemeClr val="dk1"/>
                </a:solidFill>
                <a:latin typeface="Constantia"/>
                <a:ea typeface="Constantia"/>
                <a:cs typeface="Constantia"/>
                <a:sym typeface="Constantia"/>
              </a:rPr>
              <a:t>All SSCs are engaged in the delicate balance of ensuring the needs of the students are met within the precious budget of funds.</a:t>
            </a:r>
            <a:endParaRPr/>
          </a:p>
          <a:p>
            <a:pPr marL="273050" marR="0" lvl="0" indent="-116204" algn="l" rtl="0">
              <a:lnSpc>
                <a:spcPct val="100000"/>
              </a:lnSpc>
              <a:spcBef>
                <a:spcPts val="520"/>
              </a:spcBef>
              <a:spcAft>
                <a:spcPts val="0"/>
              </a:spcAft>
              <a:buClr>
                <a:srgbClr val="0BD0D9"/>
              </a:buClr>
              <a:buSzPts val="2470"/>
              <a:buFont typeface="Noto Sans Symbols"/>
              <a:buNone/>
            </a:pPr>
            <a:endParaRPr sz="2600" b="0" i="0" u="none">
              <a:solidFill>
                <a:schemeClr val="dk1"/>
              </a:solidFill>
              <a:latin typeface="Constantia"/>
              <a:ea typeface="Constantia"/>
              <a:cs typeface="Constantia"/>
              <a:sym typeface="Constantia"/>
            </a:endParaRPr>
          </a:p>
          <a:p>
            <a:pPr marL="273050" marR="0" lvl="0" indent="-273050" algn="l" rtl="0">
              <a:lnSpc>
                <a:spcPct val="100000"/>
              </a:lnSpc>
              <a:spcBef>
                <a:spcPts val="520"/>
              </a:spcBef>
              <a:spcAft>
                <a:spcPts val="0"/>
              </a:spcAft>
              <a:buClr>
                <a:srgbClr val="0BD0D9"/>
              </a:buClr>
              <a:buSzPts val="2470"/>
              <a:buFont typeface="Noto Sans Symbols"/>
              <a:buChar char="●"/>
            </a:pPr>
            <a:r>
              <a:rPr lang="en-US" sz="2600" b="0" i="0" u="none">
                <a:solidFill>
                  <a:schemeClr val="dk1"/>
                </a:solidFill>
                <a:latin typeface="Constantia"/>
                <a:ea typeface="Constantia"/>
                <a:cs typeface="Constantia"/>
                <a:sym typeface="Constantia"/>
              </a:rPr>
              <a:t>Ask yourselves: </a:t>
            </a:r>
            <a:endParaRPr/>
          </a:p>
        </p:txBody>
      </p:sp>
      <p:grpSp>
        <p:nvGrpSpPr>
          <p:cNvPr id="129" name="Google Shape;129;p23"/>
          <p:cNvGrpSpPr/>
          <p:nvPr/>
        </p:nvGrpSpPr>
        <p:grpSpPr>
          <a:xfrm>
            <a:off x="1447800" y="2476500"/>
            <a:ext cx="7759700" cy="4127500"/>
            <a:chOff x="1447800" y="2476500"/>
            <a:chExt cx="7759700" cy="4127500"/>
          </a:xfrm>
        </p:grpSpPr>
        <p:pic>
          <p:nvPicPr>
            <p:cNvPr id="130" name="Google Shape;130;p23"/>
            <p:cNvPicPr preferRelativeResize="0"/>
            <p:nvPr/>
          </p:nvPicPr>
          <p:blipFill rotWithShape="1">
            <a:blip r:embed="rId3">
              <a:alphaModFix/>
            </a:blip>
            <a:srcRect/>
            <a:stretch/>
          </p:blipFill>
          <p:spPr>
            <a:xfrm>
              <a:off x="1447800" y="2476500"/>
              <a:ext cx="7759700" cy="4127500"/>
            </a:xfrm>
            <a:prstGeom prst="rect">
              <a:avLst/>
            </a:prstGeom>
            <a:noFill/>
            <a:ln>
              <a:noFill/>
            </a:ln>
          </p:spPr>
        </p:pic>
        <p:sp>
          <p:nvSpPr>
            <p:cNvPr id="131" name="Google Shape;131;p23"/>
            <p:cNvSpPr txBox="1"/>
            <p:nvPr/>
          </p:nvSpPr>
          <p:spPr>
            <a:xfrm>
              <a:off x="3819525" y="3089275"/>
              <a:ext cx="4411662" cy="2824162"/>
            </a:xfrm>
            <a:prstGeom prst="rect">
              <a:avLst/>
            </a:prstGeom>
            <a:noFill/>
            <a:ln>
              <a:noFill/>
            </a:ln>
          </p:spPr>
          <p:txBody>
            <a:bodyPr spcFirstLastPara="1" wrap="square" lIns="91425" tIns="45700" rIns="91425" bIns="45700" anchor="ctr" anchorCtr="0">
              <a:noAutofit/>
            </a:bodyPr>
            <a:lstStyle/>
            <a:p>
              <a:pPr marL="457200" marR="0" lvl="0" indent="-457200" algn="ctr" rtl="0">
                <a:lnSpc>
                  <a:spcPct val="100000"/>
                </a:lnSpc>
                <a:spcBef>
                  <a:spcPts val="0"/>
                </a:spcBef>
                <a:spcAft>
                  <a:spcPts val="0"/>
                </a:spcAft>
                <a:buClr>
                  <a:srgbClr val="000000"/>
                </a:buClr>
                <a:buSzPts val="1600"/>
                <a:buFont typeface="Calibri"/>
                <a:buAutoNum type="arabicPeriod"/>
              </a:pPr>
              <a:r>
                <a:rPr lang="en-US" sz="1600" b="1" i="0" u="none">
                  <a:solidFill>
                    <a:srgbClr val="000000"/>
                  </a:solidFill>
                  <a:latin typeface="Constantia"/>
                  <a:ea typeface="Constantia"/>
                  <a:cs typeface="Constantia"/>
                  <a:sym typeface="Constantia"/>
                </a:rPr>
                <a:t>What data do we have to say this is a priority for us to fund?</a:t>
              </a:r>
              <a:endParaRPr/>
            </a:p>
            <a:p>
              <a:pPr marL="457200" marR="0" lvl="0" indent="-355600" algn="ctr" rtl="0">
                <a:lnSpc>
                  <a:spcPct val="100000"/>
                </a:lnSpc>
                <a:spcBef>
                  <a:spcPts val="0"/>
                </a:spcBef>
                <a:spcAft>
                  <a:spcPts val="0"/>
                </a:spcAft>
                <a:buClr>
                  <a:schemeClr val="dk1"/>
                </a:buClr>
                <a:buSzPts val="1600"/>
                <a:buFont typeface="Calibri"/>
                <a:buNone/>
              </a:pPr>
              <a:endParaRPr sz="1600" b="1" i="0" u="none">
                <a:solidFill>
                  <a:srgbClr val="000000"/>
                </a:solidFill>
                <a:latin typeface="Constantia"/>
                <a:ea typeface="Constantia"/>
                <a:cs typeface="Constantia"/>
                <a:sym typeface="Constantia"/>
              </a:endParaRPr>
            </a:p>
            <a:p>
              <a:pPr marL="457200" marR="0" lvl="0" indent="-457200" algn="ctr" rtl="0">
                <a:lnSpc>
                  <a:spcPct val="100000"/>
                </a:lnSpc>
                <a:spcBef>
                  <a:spcPts val="0"/>
                </a:spcBef>
                <a:spcAft>
                  <a:spcPts val="0"/>
                </a:spcAft>
                <a:buClr>
                  <a:srgbClr val="000000"/>
                </a:buClr>
                <a:buSzPts val="1600"/>
                <a:buFont typeface="Calibri"/>
                <a:buAutoNum type="arabicPeriod"/>
              </a:pPr>
              <a:r>
                <a:rPr lang="en-US" sz="1600" b="1" i="0" u="none">
                  <a:solidFill>
                    <a:srgbClr val="000000"/>
                  </a:solidFill>
                  <a:latin typeface="Constantia"/>
                  <a:ea typeface="Constantia"/>
                  <a:cs typeface="Constantia"/>
                  <a:sym typeface="Constantia"/>
                </a:rPr>
                <a:t>Is this activity allowable and do we have enough funds?</a:t>
              </a:r>
              <a:endParaRPr/>
            </a:p>
            <a:p>
              <a:pPr marL="457200" marR="0" lvl="0" indent="-355600" algn="ctr" rtl="0">
                <a:lnSpc>
                  <a:spcPct val="100000"/>
                </a:lnSpc>
                <a:spcBef>
                  <a:spcPts val="0"/>
                </a:spcBef>
                <a:spcAft>
                  <a:spcPts val="0"/>
                </a:spcAft>
                <a:buClr>
                  <a:schemeClr val="dk1"/>
                </a:buClr>
                <a:buSzPts val="1600"/>
                <a:buFont typeface="Calibri"/>
                <a:buNone/>
              </a:pPr>
              <a:endParaRPr sz="1600" b="1" i="0" u="none">
                <a:solidFill>
                  <a:srgbClr val="000000"/>
                </a:solidFill>
                <a:latin typeface="Constantia"/>
                <a:ea typeface="Constantia"/>
                <a:cs typeface="Constantia"/>
                <a:sym typeface="Constantia"/>
              </a:endParaRPr>
            </a:p>
            <a:p>
              <a:pPr marL="457200" marR="0" lvl="0" indent="-457200" algn="ctr" rtl="0">
                <a:lnSpc>
                  <a:spcPct val="100000"/>
                </a:lnSpc>
                <a:spcBef>
                  <a:spcPts val="0"/>
                </a:spcBef>
                <a:spcAft>
                  <a:spcPts val="0"/>
                </a:spcAft>
                <a:buClr>
                  <a:srgbClr val="000000"/>
                </a:buClr>
                <a:buSzPts val="1600"/>
                <a:buFont typeface="Calibri"/>
                <a:buAutoNum type="arabicPeriod"/>
              </a:pPr>
              <a:r>
                <a:rPr lang="en-US" sz="1600" b="1" i="0" u="none">
                  <a:solidFill>
                    <a:srgbClr val="000000"/>
                  </a:solidFill>
                  <a:latin typeface="Constantia"/>
                  <a:ea typeface="Constantia"/>
                  <a:cs typeface="Constantia"/>
                  <a:sym typeface="Constantia"/>
                </a:rPr>
                <a:t>Does this activity meet the needs of our students?</a:t>
              </a:r>
              <a:endParaRPr/>
            </a:p>
            <a:p>
              <a:pPr marL="457200" marR="0" lvl="0" indent="-355600" algn="ctr" rtl="0">
                <a:lnSpc>
                  <a:spcPct val="100000"/>
                </a:lnSpc>
                <a:spcBef>
                  <a:spcPts val="0"/>
                </a:spcBef>
                <a:spcAft>
                  <a:spcPts val="0"/>
                </a:spcAft>
                <a:buClr>
                  <a:schemeClr val="dk1"/>
                </a:buClr>
                <a:buSzPts val="1600"/>
                <a:buFont typeface="Calibri"/>
                <a:buNone/>
              </a:pPr>
              <a:endParaRPr sz="1600" b="1" i="0" u="none">
                <a:solidFill>
                  <a:srgbClr val="000000"/>
                </a:solidFill>
                <a:latin typeface="Constantia"/>
                <a:ea typeface="Constantia"/>
                <a:cs typeface="Constantia"/>
                <a:sym typeface="Constantia"/>
              </a:endParaRPr>
            </a:p>
            <a:p>
              <a:pPr marL="457200" marR="0" lvl="0" indent="-457200" algn="ctr" rtl="0">
                <a:lnSpc>
                  <a:spcPct val="100000"/>
                </a:lnSpc>
                <a:spcBef>
                  <a:spcPts val="0"/>
                </a:spcBef>
                <a:spcAft>
                  <a:spcPts val="0"/>
                </a:spcAft>
                <a:buClr>
                  <a:srgbClr val="000000"/>
                </a:buClr>
                <a:buSzPts val="1600"/>
                <a:buFont typeface="Calibri"/>
                <a:buAutoNum type="arabicPeriod"/>
              </a:pPr>
              <a:r>
                <a:rPr lang="en-US" sz="1600" b="1" i="0" u="none">
                  <a:solidFill>
                    <a:srgbClr val="000000"/>
                  </a:solidFill>
                  <a:latin typeface="Constantia"/>
                  <a:ea typeface="Constantia"/>
                  <a:cs typeface="Constantia"/>
                  <a:sym typeface="Constantia"/>
                </a:rPr>
                <a:t>Is this activity targeting our students who are having difficulty in school?</a:t>
              </a:r>
              <a:endParaRPr/>
            </a:p>
            <a:p>
              <a:pPr marL="0" marR="0" lvl="0" indent="0" algn="l" rtl="0">
                <a:lnSpc>
                  <a:spcPct val="100000"/>
                </a:lnSpc>
                <a:spcBef>
                  <a:spcPts val="0"/>
                </a:spcBef>
                <a:spcAft>
                  <a:spcPts val="0"/>
                </a:spcAft>
                <a:buNone/>
              </a:pPr>
              <a:endParaRPr sz="1600" b="1" i="0" u="none">
                <a:solidFill>
                  <a:srgbClr val="000000"/>
                </a:solidFill>
                <a:latin typeface="Constantia"/>
                <a:ea typeface="Constantia"/>
                <a:cs typeface="Constantia"/>
                <a:sym typeface="Constantia"/>
              </a:endParaRPr>
            </a:p>
          </p:txBody>
        </p:sp>
      </p:grpSp>
      <p:pic>
        <p:nvPicPr>
          <p:cNvPr id="132" name="Google Shape;132;p23"/>
          <p:cNvPicPr preferRelativeResize="0"/>
          <p:nvPr/>
        </p:nvPicPr>
        <p:blipFill rotWithShape="1">
          <a:blip r:embed="rId4">
            <a:alphaModFix/>
          </a:blip>
          <a:srcRect/>
          <a:stretch/>
        </p:blipFill>
        <p:spPr>
          <a:xfrm>
            <a:off x="252412" y="5151437"/>
            <a:ext cx="2341562" cy="89376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2"/>
                                        </p:tgtEl>
                                        <p:attrNameLst>
                                          <p:attrName>style.visibility</p:attrName>
                                        </p:attrNameLst>
                                      </p:cBhvr>
                                      <p:to>
                                        <p:strVal val="visible"/>
                                      </p:to>
                                    </p:set>
                                    <p:animEffect transition="in" filter="fade">
                                      <p:cBhvr>
                                        <p:cTn id="7"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4"/>
          <p:cNvSpPr txBox="1"/>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a:solidFill>
                  <a:schemeClr val="dk1"/>
                </a:solidFill>
                <a:latin typeface="Calibri"/>
                <a:ea typeface="Calibri"/>
                <a:cs typeface="Calibri"/>
                <a:sym typeface="Calibri"/>
              </a:rPr>
              <a:t>9</a:t>
            </a:fld>
            <a:endParaRPr/>
          </a:p>
        </p:txBody>
      </p:sp>
      <p:sp>
        <p:nvSpPr>
          <p:cNvPr id="138" name="Google Shape;138;p24"/>
          <p:cNvSpPr txBox="1">
            <a:spLocks noGrp="1"/>
          </p:cNvSpPr>
          <p:nvPr>
            <p:ph type="title" idx="4294967295"/>
          </p:nvPr>
        </p:nvSpPr>
        <p:spPr>
          <a:xfrm>
            <a:off x="152400" y="762000"/>
            <a:ext cx="8686800" cy="13112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5000"/>
              <a:buFont typeface="Calibri"/>
              <a:buNone/>
            </a:pPr>
            <a:r>
              <a:rPr lang="en-US" sz="3600" b="1" i="0" u="none" strike="noStrike" cap="none">
                <a:solidFill>
                  <a:srgbClr val="000000"/>
                </a:solidFill>
                <a:latin typeface="Merriweather"/>
                <a:ea typeface="Merriweather"/>
                <a:cs typeface="Merriweather"/>
                <a:sym typeface="Merriweather"/>
              </a:rPr>
              <a:t>Areas Outside the Scope </a:t>
            </a:r>
            <a:br>
              <a:rPr lang="en-US" sz="3600" b="1" i="0" u="none" strike="noStrike" cap="none">
                <a:solidFill>
                  <a:srgbClr val="000000"/>
                </a:solidFill>
                <a:latin typeface="Merriweather"/>
                <a:ea typeface="Merriweather"/>
                <a:cs typeface="Merriweather"/>
                <a:sym typeface="Merriweather"/>
              </a:rPr>
            </a:br>
            <a:r>
              <a:rPr lang="en-US" sz="3600" b="1" i="0" u="none" strike="noStrike" cap="none">
                <a:solidFill>
                  <a:srgbClr val="000000"/>
                </a:solidFill>
                <a:latin typeface="Merriweather"/>
                <a:ea typeface="Merriweather"/>
                <a:cs typeface="Merriweather"/>
                <a:sym typeface="Merriweather"/>
              </a:rPr>
              <a:t>of School Site Councils</a:t>
            </a:r>
            <a:endParaRPr sz="3600" b="1">
              <a:solidFill>
                <a:srgbClr val="000000"/>
              </a:solidFill>
              <a:latin typeface="Merriweather"/>
              <a:ea typeface="Merriweather"/>
              <a:cs typeface="Merriweather"/>
              <a:sym typeface="Merriweather"/>
            </a:endParaRPr>
          </a:p>
        </p:txBody>
      </p:sp>
      <p:sp>
        <p:nvSpPr>
          <p:cNvPr id="139" name="Google Shape;139;p24"/>
          <p:cNvSpPr txBox="1">
            <a:spLocks noGrp="1"/>
          </p:cNvSpPr>
          <p:nvPr>
            <p:ph type="body" idx="4294967295"/>
          </p:nvPr>
        </p:nvSpPr>
        <p:spPr>
          <a:xfrm>
            <a:off x="304800" y="2590800"/>
            <a:ext cx="4259262" cy="48006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folHlink"/>
              </a:buClr>
              <a:buSzPts val="2660"/>
              <a:buFont typeface="Noto Sans Symbols"/>
              <a:buChar char="●"/>
            </a:pPr>
            <a:r>
              <a:rPr lang="en-US" sz="2800" b="1" i="0" u="none">
                <a:solidFill>
                  <a:schemeClr val="dk1"/>
                </a:solidFill>
                <a:latin typeface="Constantia"/>
                <a:ea typeface="Constantia"/>
                <a:cs typeface="Constantia"/>
                <a:sym typeface="Constantia"/>
              </a:rPr>
              <a:t>A school management committee</a:t>
            </a:r>
            <a:endParaRPr/>
          </a:p>
          <a:p>
            <a:pPr marL="342900" marR="0" lvl="0" indent="-342900" algn="l" rtl="0">
              <a:lnSpc>
                <a:spcPct val="90000"/>
              </a:lnSpc>
              <a:spcBef>
                <a:spcPts val="160"/>
              </a:spcBef>
              <a:spcAft>
                <a:spcPts val="0"/>
              </a:spcAft>
              <a:buClr>
                <a:srgbClr val="0BD0D9"/>
              </a:buClr>
              <a:buSzPts val="760"/>
              <a:buFont typeface="Noto Sans Symbols"/>
              <a:buNone/>
            </a:pPr>
            <a:endParaRPr sz="800" b="1" i="0" u="none">
              <a:solidFill>
                <a:schemeClr val="dk1"/>
              </a:solidFill>
              <a:latin typeface="Constantia"/>
              <a:ea typeface="Constantia"/>
              <a:cs typeface="Constantia"/>
              <a:sym typeface="Constantia"/>
            </a:endParaRPr>
          </a:p>
          <a:p>
            <a:pPr marL="342900" marR="0" lvl="0" indent="-342900" algn="l" rtl="0">
              <a:lnSpc>
                <a:spcPct val="90000"/>
              </a:lnSpc>
              <a:spcBef>
                <a:spcPts val="560"/>
              </a:spcBef>
              <a:spcAft>
                <a:spcPts val="0"/>
              </a:spcAft>
              <a:buClr>
                <a:schemeClr val="folHlink"/>
              </a:buClr>
              <a:buSzPts val="2660"/>
              <a:buFont typeface="Noto Sans Symbols"/>
              <a:buChar char="●"/>
            </a:pPr>
            <a:r>
              <a:rPr lang="en-US" sz="2800" b="1" i="0" u="none">
                <a:solidFill>
                  <a:schemeClr val="dk1"/>
                </a:solidFill>
                <a:latin typeface="Constantia"/>
                <a:ea typeface="Constantia"/>
                <a:cs typeface="Constantia"/>
                <a:sym typeface="Constantia"/>
              </a:rPr>
              <a:t>A policy-making body</a:t>
            </a:r>
            <a:endParaRPr/>
          </a:p>
          <a:p>
            <a:pPr marL="342900" marR="0" lvl="0" indent="-342900" algn="l" rtl="0">
              <a:lnSpc>
                <a:spcPct val="90000"/>
              </a:lnSpc>
              <a:spcBef>
                <a:spcPts val="160"/>
              </a:spcBef>
              <a:spcAft>
                <a:spcPts val="0"/>
              </a:spcAft>
              <a:buClr>
                <a:srgbClr val="0BD0D9"/>
              </a:buClr>
              <a:buSzPts val="760"/>
              <a:buFont typeface="Noto Sans Symbols"/>
              <a:buNone/>
            </a:pPr>
            <a:endParaRPr sz="800" b="1" i="0" u="none">
              <a:solidFill>
                <a:schemeClr val="dk1"/>
              </a:solidFill>
              <a:latin typeface="Constantia"/>
              <a:ea typeface="Constantia"/>
              <a:cs typeface="Constantia"/>
              <a:sym typeface="Constantia"/>
            </a:endParaRPr>
          </a:p>
          <a:p>
            <a:pPr marL="342900" marR="0" lvl="0" indent="-342900" algn="l" rtl="0">
              <a:lnSpc>
                <a:spcPct val="90000"/>
              </a:lnSpc>
              <a:spcBef>
                <a:spcPts val="560"/>
              </a:spcBef>
              <a:spcAft>
                <a:spcPts val="0"/>
              </a:spcAft>
              <a:buClr>
                <a:schemeClr val="folHlink"/>
              </a:buClr>
              <a:buSzPts val="2660"/>
              <a:buFont typeface="Noto Sans Symbols"/>
              <a:buChar char="●"/>
            </a:pPr>
            <a:r>
              <a:rPr lang="en-US" sz="2800" b="1" i="0" u="none">
                <a:solidFill>
                  <a:schemeClr val="dk1"/>
                </a:solidFill>
                <a:latin typeface="Constantia"/>
                <a:ea typeface="Constantia"/>
                <a:cs typeface="Constantia"/>
                <a:sym typeface="Constantia"/>
              </a:rPr>
              <a:t>A political organization</a:t>
            </a:r>
            <a:endParaRPr/>
          </a:p>
          <a:p>
            <a:pPr marL="342900" marR="0" lvl="0" indent="-294640" algn="l" rtl="0">
              <a:lnSpc>
                <a:spcPct val="90000"/>
              </a:lnSpc>
              <a:spcBef>
                <a:spcPts val="160"/>
              </a:spcBef>
              <a:spcAft>
                <a:spcPts val="0"/>
              </a:spcAft>
              <a:buClr>
                <a:schemeClr val="folHlink"/>
              </a:buClr>
              <a:buSzPts val="760"/>
              <a:buFont typeface="Noto Sans Symbols"/>
              <a:buNone/>
            </a:pPr>
            <a:endParaRPr sz="800" b="1" i="0" u="none">
              <a:solidFill>
                <a:schemeClr val="dk1"/>
              </a:solidFill>
              <a:latin typeface="Constantia"/>
              <a:ea typeface="Constantia"/>
              <a:cs typeface="Constantia"/>
              <a:sym typeface="Constantia"/>
            </a:endParaRPr>
          </a:p>
          <a:p>
            <a:pPr marL="342900" marR="0" lvl="0" indent="-342900" algn="l" rtl="0">
              <a:lnSpc>
                <a:spcPct val="90000"/>
              </a:lnSpc>
              <a:spcBef>
                <a:spcPts val="560"/>
              </a:spcBef>
              <a:spcAft>
                <a:spcPts val="0"/>
              </a:spcAft>
              <a:buClr>
                <a:schemeClr val="folHlink"/>
              </a:buClr>
              <a:buSzPts val="2660"/>
              <a:buFont typeface="Noto Sans Symbols"/>
              <a:buChar char="●"/>
            </a:pPr>
            <a:r>
              <a:rPr lang="en-US" sz="2800" b="1" i="0" u="none">
                <a:solidFill>
                  <a:schemeClr val="dk1"/>
                </a:solidFill>
                <a:latin typeface="Constantia"/>
                <a:ea typeface="Constantia"/>
                <a:cs typeface="Constantia"/>
                <a:sym typeface="Constantia"/>
              </a:rPr>
              <a:t>A personnel committee</a:t>
            </a:r>
            <a:endParaRPr/>
          </a:p>
        </p:txBody>
      </p:sp>
      <p:sp>
        <p:nvSpPr>
          <p:cNvPr id="140" name="Google Shape;140;p24"/>
          <p:cNvSpPr txBox="1">
            <a:spLocks noGrp="1"/>
          </p:cNvSpPr>
          <p:nvPr>
            <p:ph type="body" idx="4294967295"/>
          </p:nvPr>
        </p:nvSpPr>
        <p:spPr>
          <a:xfrm>
            <a:off x="4903787" y="2590800"/>
            <a:ext cx="4240212" cy="48006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folHlink"/>
              </a:buClr>
              <a:buSzPts val="2660"/>
              <a:buFont typeface="Noto Sans Symbols"/>
              <a:buChar char="▪"/>
            </a:pPr>
            <a:r>
              <a:rPr lang="en-US" sz="2800" b="1" i="0" u="none">
                <a:solidFill>
                  <a:schemeClr val="dk1"/>
                </a:solidFill>
                <a:latin typeface="Constantia"/>
                <a:ea typeface="Constantia"/>
                <a:cs typeface="Constantia"/>
                <a:sym typeface="Constantia"/>
              </a:rPr>
              <a:t>A grievance committee</a:t>
            </a:r>
            <a:endParaRPr/>
          </a:p>
          <a:p>
            <a:pPr marL="342900" marR="0" lvl="0" indent="-342900" algn="l" rtl="0">
              <a:lnSpc>
                <a:spcPct val="80000"/>
              </a:lnSpc>
              <a:spcBef>
                <a:spcPts val="160"/>
              </a:spcBef>
              <a:spcAft>
                <a:spcPts val="0"/>
              </a:spcAft>
              <a:buClr>
                <a:srgbClr val="0BD0D9"/>
              </a:buClr>
              <a:buSzPts val="760"/>
              <a:buFont typeface="Noto Sans Symbols"/>
              <a:buNone/>
            </a:pPr>
            <a:endParaRPr sz="800" b="1" i="0" u="none">
              <a:solidFill>
                <a:schemeClr val="dk1"/>
              </a:solidFill>
              <a:latin typeface="Constantia"/>
              <a:ea typeface="Constantia"/>
              <a:cs typeface="Constantia"/>
              <a:sym typeface="Constantia"/>
            </a:endParaRPr>
          </a:p>
          <a:p>
            <a:pPr marL="342900" marR="0" lvl="0" indent="-342900" algn="l" rtl="0">
              <a:lnSpc>
                <a:spcPct val="100000"/>
              </a:lnSpc>
              <a:spcBef>
                <a:spcPts val="560"/>
              </a:spcBef>
              <a:spcAft>
                <a:spcPts val="0"/>
              </a:spcAft>
              <a:buClr>
                <a:schemeClr val="folHlink"/>
              </a:buClr>
              <a:buSzPts val="2660"/>
              <a:buFont typeface="Noto Sans Symbols"/>
              <a:buChar char="▪"/>
            </a:pPr>
            <a:r>
              <a:rPr lang="en-US" sz="2800" b="1" i="0" u="none">
                <a:solidFill>
                  <a:schemeClr val="dk1"/>
                </a:solidFill>
                <a:latin typeface="Constantia"/>
                <a:ea typeface="Constantia"/>
                <a:cs typeface="Constantia"/>
                <a:sym typeface="Constantia"/>
              </a:rPr>
              <a:t>A fund-raising organization</a:t>
            </a:r>
            <a:endParaRPr/>
          </a:p>
          <a:p>
            <a:pPr marL="342900" marR="0" lvl="0" indent="-342900" algn="l" rtl="0">
              <a:lnSpc>
                <a:spcPct val="100000"/>
              </a:lnSpc>
              <a:spcBef>
                <a:spcPts val="160"/>
              </a:spcBef>
              <a:spcAft>
                <a:spcPts val="0"/>
              </a:spcAft>
              <a:buClr>
                <a:srgbClr val="0BD0D9"/>
              </a:buClr>
              <a:buSzPts val="760"/>
              <a:buFont typeface="Noto Sans Symbols"/>
              <a:buNone/>
            </a:pPr>
            <a:endParaRPr sz="800" b="1" i="0" u="none">
              <a:solidFill>
                <a:schemeClr val="dk1"/>
              </a:solidFill>
              <a:latin typeface="Constantia"/>
              <a:ea typeface="Constantia"/>
              <a:cs typeface="Constantia"/>
              <a:sym typeface="Constantia"/>
            </a:endParaRPr>
          </a:p>
          <a:p>
            <a:pPr marL="342900" marR="0" lvl="0" indent="-342900" algn="l" rtl="0">
              <a:lnSpc>
                <a:spcPct val="100000"/>
              </a:lnSpc>
              <a:spcBef>
                <a:spcPts val="560"/>
              </a:spcBef>
              <a:spcAft>
                <a:spcPts val="0"/>
              </a:spcAft>
              <a:buClr>
                <a:schemeClr val="folHlink"/>
              </a:buClr>
              <a:buSzPts val="2660"/>
              <a:buFont typeface="Noto Sans Symbols"/>
              <a:buChar char="▪"/>
            </a:pPr>
            <a:r>
              <a:rPr lang="en-US" sz="2800" b="1" i="0" u="none">
                <a:solidFill>
                  <a:schemeClr val="dk1"/>
                </a:solidFill>
                <a:latin typeface="Constantia"/>
                <a:ea typeface="Constantia"/>
                <a:cs typeface="Constantia"/>
                <a:sym typeface="Constantia"/>
              </a:rPr>
              <a:t>An extension of the PTA</a:t>
            </a:r>
            <a:endParaRPr/>
          </a:p>
          <a:p>
            <a:pPr marL="342900" marR="0" lvl="0" indent="-342900" algn="l" rtl="0">
              <a:lnSpc>
                <a:spcPct val="100000"/>
              </a:lnSpc>
              <a:spcBef>
                <a:spcPts val="160"/>
              </a:spcBef>
              <a:spcAft>
                <a:spcPts val="0"/>
              </a:spcAft>
              <a:buClr>
                <a:srgbClr val="0BD0D9"/>
              </a:buClr>
              <a:buSzPts val="760"/>
              <a:buFont typeface="Noto Sans Symbols"/>
              <a:buNone/>
            </a:pPr>
            <a:endParaRPr sz="800" b="1" i="0" u="none">
              <a:solidFill>
                <a:schemeClr val="dk1"/>
              </a:solidFill>
              <a:latin typeface="Constantia"/>
              <a:ea typeface="Constantia"/>
              <a:cs typeface="Constantia"/>
              <a:sym typeface="Constantia"/>
            </a:endParaRPr>
          </a:p>
          <a:p>
            <a:pPr marL="342900" marR="0" lvl="0" indent="-342900" algn="l" rtl="0">
              <a:lnSpc>
                <a:spcPct val="100000"/>
              </a:lnSpc>
              <a:spcBef>
                <a:spcPts val="560"/>
              </a:spcBef>
              <a:spcAft>
                <a:spcPts val="0"/>
              </a:spcAft>
              <a:buClr>
                <a:schemeClr val="folHlink"/>
              </a:buClr>
              <a:buSzPts val="2660"/>
              <a:buFont typeface="Noto Sans Symbols"/>
              <a:buChar char="▪"/>
            </a:pPr>
            <a:r>
              <a:rPr lang="en-US" sz="2800" b="1" i="0" u="none">
                <a:solidFill>
                  <a:schemeClr val="dk1"/>
                </a:solidFill>
                <a:latin typeface="Constantia"/>
                <a:ea typeface="Constantia"/>
                <a:cs typeface="Constantia"/>
                <a:sym typeface="Constantia"/>
              </a:rPr>
              <a:t>A social group</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5"/>
          <p:cNvSpPr txBox="1"/>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a:solidFill>
                  <a:schemeClr val="dk1"/>
                </a:solidFill>
                <a:latin typeface="Calibri"/>
                <a:ea typeface="Calibri"/>
                <a:cs typeface="Calibri"/>
                <a:sym typeface="Calibri"/>
              </a:rPr>
              <a:t>10</a:t>
            </a:fld>
            <a:endParaRPr/>
          </a:p>
        </p:txBody>
      </p:sp>
      <p:sp>
        <p:nvSpPr>
          <p:cNvPr id="146" name="Google Shape;146;p25"/>
          <p:cNvSpPr txBox="1">
            <a:spLocks noGrp="1"/>
          </p:cNvSpPr>
          <p:nvPr>
            <p:ph type="title"/>
          </p:nvPr>
        </p:nvSpPr>
        <p:spPr>
          <a:xfrm>
            <a:off x="457200" y="609600"/>
            <a:ext cx="8305800" cy="9144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5600"/>
              <a:buFont typeface="Calibri"/>
              <a:buNone/>
            </a:pPr>
            <a:r>
              <a:rPr lang="en-US" sz="3600" b="1" i="0" u="none" strike="noStrike" cap="none">
                <a:solidFill>
                  <a:srgbClr val="000000"/>
                </a:solidFill>
                <a:latin typeface="Merriweather"/>
                <a:ea typeface="Merriweather"/>
                <a:cs typeface="Merriweather"/>
                <a:sym typeface="Merriweather"/>
              </a:rPr>
              <a:t>During the SSC Meeting</a:t>
            </a:r>
            <a:endParaRPr sz="3600" b="1">
              <a:solidFill>
                <a:srgbClr val="000000"/>
              </a:solidFill>
              <a:latin typeface="Merriweather"/>
              <a:ea typeface="Merriweather"/>
              <a:cs typeface="Merriweather"/>
              <a:sym typeface="Merriweather"/>
            </a:endParaRPr>
          </a:p>
        </p:txBody>
      </p:sp>
      <p:sp>
        <p:nvSpPr>
          <p:cNvPr id="147" name="Google Shape;147;p25"/>
          <p:cNvSpPr txBox="1">
            <a:spLocks noGrp="1"/>
          </p:cNvSpPr>
          <p:nvPr>
            <p:ph type="body" idx="1"/>
          </p:nvPr>
        </p:nvSpPr>
        <p:spPr>
          <a:xfrm>
            <a:off x="228600" y="1600200"/>
            <a:ext cx="8763000" cy="49530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10000"/>
              </a:lnSpc>
              <a:spcBef>
                <a:spcPts val="0"/>
              </a:spcBef>
              <a:spcAft>
                <a:spcPts val="0"/>
              </a:spcAft>
              <a:buClr>
                <a:schemeClr val="folHlink"/>
              </a:buClr>
              <a:buSzPts val="2280"/>
              <a:buFont typeface="Noto Sans Symbols"/>
              <a:buChar char="▪"/>
            </a:pPr>
            <a:r>
              <a:rPr lang="en-US" sz="2400" b="0" i="0" u="none" strike="noStrike" cap="none">
                <a:solidFill>
                  <a:schemeClr val="dk1"/>
                </a:solidFill>
                <a:latin typeface="Constantia"/>
                <a:ea typeface="Constantia"/>
                <a:cs typeface="Constantia"/>
                <a:sym typeface="Constantia"/>
              </a:rPr>
              <a:t>Sign-in   </a:t>
            </a:r>
            <a:endParaRPr/>
          </a:p>
          <a:p>
            <a:pPr marL="342900" marR="0" lvl="0" indent="-342900" algn="l" rtl="0">
              <a:lnSpc>
                <a:spcPct val="110000"/>
              </a:lnSpc>
              <a:spcBef>
                <a:spcPts val="480"/>
              </a:spcBef>
              <a:spcAft>
                <a:spcPts val="0"/>
              </a:spcAft>
              <a:buClr>
                <a:schemeClr val="folHlink"/>
              </a:buClr>
              <a:buSzPts val="2280"/>
              <a:buFont typeface="Noto Sans Symbols"/>
              <a:buChar char="▪"/>
            </a:pPr>
            <a:r>
              <a:rPr lang="en-US" sz="2400" b="0" i="0" u="none" strike="noStrike" cap="none">
                <a:solidFill>
                  <a:schemeClr val="dk1"/>
                </a:solidFill>
                <a:latin typeface="Constantia"/>
                <a:ea typeface="Constantia"/>
                <a:cs typeface="Constantia"/>
                <a:sym typeface="Constantia"/>
              </a:rPr>
              <a:t>Provide copies of agenda and all materials to SSC members and the public (post 72 hours in advance)</a:t>
            </a:r>
            <a:endParaRPr/>
          </a:p>
          <a:p>
            <a:pPr marL="342900" marR="0" lvl="0" indent="-342900" algn="l" rtl="0">
              <a:lnSpc>
                <a:spcPct val="100000"/>
              </a:lnSpc>
              <a:spcBef>
                <a:spcPts val="600"/>
              </a:spcBef>
              <a:spcAft>
                <a:spcPts val="0"/>
              </a:spcAft>
              <a:buClr>
                <a:schemeClr val="folHlink"/>
              </a:buClr>
              <a:buSzPts val="2280"/>
              <a:buFont typeface="Noto Sans Symbols"/>
              <a:buChar char="▪"/>
            </a:pPr>
            <a:r>
              <a:rPr lang="en-US" sz="2400" b="0" i="0" u="none" strike="noStrike" cap="none">
                <a:solidFill>
                  <a:schemeClr val="dk1"/>
                </a:solidFill>
                <a:latin typeface="Constantia"/>
                <a:ea typeface="Constantia"/>
                <a:cs typeface="Constantia"/>
                <a:sym typeface="Constantia"/>
              </a:rPr>
              <a:t>Use an agreed upon procedure (e.g., Robert</a:t>
            </a:r>
            <a:r>
              <a:rPr lang="en-US" sz="2400"/>
              <a:t>’</a:t>
            </a:r>
            <a:r>
              <a:rPr lang="en-US" sz="2400" b="0" i="0" u="none" strike="noStrike" cap="none">
                <a:solidFill>
                  <a:schemeClr val="dk1"/>
                </a:solidFill>
                <a:latin typeface="Constantia"/>
                <a:ea typeface="Constantia"/>
                <a:cs typeface="Constantia"/>
                <a:sym typeface="Constantia"/>
              </a:rPr>
              <a:t>s Rules of Order) for conducting business</a:t>
            </a:r>
            <a:endParaRPr/>
          </a:p>
          <a:p>
            <a:pPr marL="342900" marR="0" lvl="0" indent="-342900" algn="l" rtl="0">
              <a:lnSpc>
                <a:spcPct val="110000"/>
              </a:lnSpc>
              <a:spcBef>
                <a:spcPts val="1080"/>
              </a:spcBef>
              <a:spcAft>
                <a:spcPts val="0"/>
              </a:spcAft>
              <a:buClr>
                <a:schemeClr val="folHlink"/>
              </a:buClr>
              <a:buSzPts val="2280"/>
              <a:buFont typeface="Noto Sans Symbols"/>
              <a:buChar char="▪"/>
            </a:pPr>
            <a:r>
              <a:rPr lang="en-US" sz="2400" b="0" i="0" u="none" strike="noStrike" cap="none">
                <a:solidFill>
                  <a:schemeClr val="dk1"/>
                </a:solidFill>
                <a:latin typeface="Constantia"/>
                <a:ea typeface="Constantia"/>
                <a:cs typeface="Constantia"/>
                <a:sym typeface="Constantia"/>
              </a:rPr>
              <a:t>Follow the posted agenda</a:t>
            </a:r>
            <a:endParaRPr/>
          </a:p>
          <a:p>
            <a:pPr marL="342900" marR="0" lvl="0" indent="-342900" algn="l" rtl="0">
              <a:lnSpc>
                <a:spcPct val="100000"/>
              </a:lnSpc>
              <a:spcBef>
                <a:spcPts val="600"/>
              </a:spcBef>
              <a:spcAft>
                <a:spcPts val="0"/>
              </a:spcAft>
              <a:buClr>
                <a:schemeClr val="folHlink"/>
              </a:buClr>
              <a:buSzPts val="2280"/>
              <a:buFont typeface="Noto Sans Symbols"/>
              <a:buChar char="▪"/>
            </a:pPr>
            <a:r>
              <a:rPr lang="en-US" sz="2400" b="0" i="0" u="none" strike="noStrike" cap="none">
                <a:solidFill>
                  <a:schemeClr val="dk1"/>
                </a:solidFill>
                <a:latin typeface="Constantia"/>
                <a:ea typeface="Constantia"/>
                <a:cs typeface="Constantia"/>
                <a:sym typeface="Constantia"/>
              </a:rPr>
              <a:t>Provide opportunities for discussion of items on agenda</a:t>
            </a:r>
            <a:endParaRPr/>
          </a:p>
          <a:p>
            <a:pPr marL="342900" marR="0" lvl="0" indent="-342900" algn="l" rtl="0">
              <a:lnSpc>
                <a:spcPct val="100000"/>
              </a:lnSpc>
              <a:spcBef>
                <a:spcPts val="1200"/>
              </a:spcBef>
              <a:spcAft>
                <a:spcPts val="0"/>
              </a:spcAft>
              <a:buClr>
                <a:schemeClr val="folHlink"/>
              </a:buClr>
              <a:buSzPts val="2280"/>
              <a:buFont typeface="Noto Sans Symbols"/>
              <a:buChar char="▪"/>
            </a:pPr>
            <a:r>
              <a:rPr lang="en-US" sz="2400" b="0" i="0" u="none" strike="noStrike" cap="none">
                <a:solidFill>
                  <a:schemeClr val="dk1"/>
                </a:solidFill>
                <a:latin typeface="Constantia"/>
                <a:ea typeface="Constantia"/>
                <a:cs typeface="Constantia"/>
                <a:sym typeface="Constantia"/>
              </a:rPr>
              <a:t>At the conclusion of the meeting, maintain minutes, agendas, and sign-in sheets for compliance records</a:t>
            </a:r>
            <a:endParaRPr/>
          </a:p>
          <a:p>
            <a:pPr marL="342900" marR="0" lvl="0" indent="-198120" algn="l" rtl="0">
              <a:lnSpc>
                <a:spcPct val="100000"/>
              </a:lnSpc>
              <a:spcBef>
                <a:spcPts val="1200"/>
              </a:spcBef>
              <a:spcAft>
                <a:spcPts val="0"/>
              </a:spcAft>
              <a:buClr>
                <a:schemeClr val="folHlink"/>
              </a:buClr>
              <a:buSzPts val="2280"/>
              <a:buFont typeface="Noto Sans Symbols"/>
              <a:buNone/>
            </a:pPr>
            <a:endParaRPr sz="2400" b="0" i="0" u="none" strike="noStrike" cap="none">
              <a:solidFill>
                <a:schemeClr val="dk1"/>
              </a:solidFill>
              <a:latin typeface="Constantia"/>
              <a:ea typeface="Constantia"/>
              <a:cs typeface="Constantia"/>
              <a:sym typeface="Constantia"/>
            </a:endParaRPr>
          </a:p>
          <a:p>
            <a:pPr marL="273050" marR="0" lvl="0" indent="-128270" algn="l" rtl="0">
              <a:spcBef>
                <a:spcPts val="1080"/>
              </a:spcBef>
              <a:spcAft>
                <a:spcPts val="0"/>
              </a:spcAft>
              <a:buClr>
                <a:srgbClr val="0BD0D9"/>
              </a:buClr>
              <a:buSzPts val="2280"/>
              <a:buFont typeface="Noto Sans Symbols"/>
              <a:buNone/>
            </a:pPr>
            <a:endParaRPr sz="2400" b="0" i="0" u="none" strike="noStrike" cap="none">
              <a:solidFill>
                <a:schemeClr val="dk1"/>
              </a:solidFill>
              <a:latin typeface="Constantia"/>
              <a:ea typeface="Constantia"/>
              <a:cs typeface="Constantia"/>
              <a:sym typeface="Constanti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6"/>
          <p:cNvSpPr txBox="1">
            <a:spLocks noGrp="1"/>
          </p:cNvSpPr>
          <p:nvPr>
            <p:ph type="title"/>
          </p:nvPr>
        </p:nvSpPr>
        <p:spPr>
          <a:xfrm>
            <a:off x="304800" y="304800"/>
            <a:ext cx="8839200" cy="94456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5000"/>
              <a:buFont typeface="Calibri"/>
              <a:buNone/>
            </a:pPr>
            <a:r>
              <a:rPr lang="en-US" sz="3600" b="1" i="0" u="none" strike="noStrike" cap="none">
                <a:solidFill>
                  <a:srgbClr val="000000"/>
                </a:solidFill>
                <a:latin typeface="Merriweather"/>
                <a:ea typeface="Merriweather"/>
                <a:cs typeface="Merriweather"/>
                <a:sym typeface="Merriweather"/>
              </a:rPr>
              <a:t>SSC Meeting Minutes</a:t>
            </a:r>
            <a:endParaRPr sz="3600" b="1">
              <a:solidFill>
                <a:srgbClr val="000000"/>
              </a:solidFill>
              <a:latin typeface="Merriweather"/>
              <a:ea typeface="Merriweather"/>
              <a:cs typeface="Merriweather"/>
              <a:sym typeface="Merriweather"/>
            </a:endParaRPr>
          </a:p>
        </p:txBody>
      </p:sp>
      <p:sp>
        <p:nvSpPr>
          <p:cNvPr id="153" name="Google Shape;153;p26"/>
          <p:cNvSpPr txBox="1">
            <a:spLocks noGrp="1"/>
          </p:cNvSpPr>
          <p:nvPr>
            <p:ph type="body" idx="1"/>
          </p:nvPr>
        </p:nvSpPr>
        <p:spPr>
          <a:xfrm>
            <a:off x="228600" y="1219200"/>
            <a:ext cx="8686800" cy="55626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rgbClr val="0BD0D9"/>
              </a:buClr>
              <a:buSzPts val="1900"/>
              <a:buFont typeface="Noto Sans Symbols"/>
              <a:buNone/>
            </a:pPr>
            <a:r>
              <a:rPr lang="en-US" sz="2000" b="0" i="0" u="none" strike="noStrike" cap="none">
                <a:solidFill>
                  <a:schemeClr val="dk1"/>
                </a:solidFill>
                <a:latin typeface="Constantia"/>
                <a:ea typeface="Constantia"/>
                <a:cs typeface="Constantia"/>
                <a:sym typeface="Constantia"/>
              </a:rPr>
              <a:t>Contents:</a:t>
            </a:r>
            <a:endParaRPr/>
          </a:p>
          <a:p>
            <a:pPr marL="342900" marR="0" lvl="0" indent="-342900" algn="l" rtl="0">
              <a:lnSpc>
                <a:spcPct val="100000"/>
              </a:lnSpc>
              <a:spcBef>
                <a:spcPts val="400"/>
              </a:spcBef>
              <a:spcAft>
                <a:spcPts val="0"/>
              </a:spcAft>
              <a:buClr>
                <a:schemeClr val="folHlink"/>
              </a:buClr>
              <a:buSzPts val="1900"/>
              <a:buFont typeface="Noto Sans Symbols"/>
              <a:buChar char="▪"/>
            </a:pPr>
            <a:r>
              <a:rPr lang="en-US" sz="2000" b="0" i="0" u="none" strike="noStrike" cap="none">
                <a:solidFill>
                  <a:schemeClr val="dk1"/>
                </a:solidFill>
                <a:latin typeface="Constantia"/>
                <a:ea typeface="Constantia"/>
                <a:cs typeface="Constantia"/>
                <a:sym typeface="Constantia"/>
              </a:rPr>
              <a:t>Attendance (sign in sheet required for compliance)</a:t>
            </a:r>
            <a:endParaRPr/>
          </a:p>
          <a:p>
            <a:pPr marL="342900" marR="0" lvl="0" indent="-342900" algn="l" rtl="0">
              <a:lnSpc>
                <a:spcPct val="100000"/>
              </a:lnSpc>
              <a:spcBef>
                <a:spcPts val="400"/>
              </a:spcBef>
              <a:spcAft>
                <a:spcPts val="0"/>
              </a:spcAft>
              <a:buClr>
                <a:schemeClr val="folHlink"/>
              </a:buClr>
              <a:buSzPts val="1900"/>
              <a:buFont typeface="Noto Sans Symbols"/>
              <a:buChar char="▪"/>
            </a:pPr>
            <a:r>
              <a:rPr lang="en-US" sz="2000" b="0" i="0" u="none" strike="noStrike" cap="none">
                <a:solidFill>
                  <a:schemeClr val="dk1"/>
                </a:solidFill>
                <a:latin typeface="Constantia"/>
                <a:ea typeface="Constantia"/>
                <a:cs typeface="Constantia"/>
                <a:sym typeface="Constantia"/>
              </a:rPr>
              <a:t>Approval of minutes from previous meeting</a:t>
            </a:r>
            <a:endParaRPr/>
          </a:p>
          <a:p>
            <a:pPr marL="342900" marR="0" lvl="0" indent="-342900" algn="l" rtl="0">
              <a:lnSpc>
                <a:spcPct val="100000"/>
              </a:lnSpc>
              <a:spcBef>
                <a:spcPts val="400"/>
              </a:spcBef>
              <a:spcAft>
                <a:spcPts val="0"/>
              </a:spcAft>
              <a:buClr>
                <a:schemeClr val="folHlink"/>
              </a:buClr>
              <a:buSzPts val="1900"/>
              <a:buFont typeface="Noto Sans Symbols"/>
              <a:buChar char="▪"/>
            </a:pPr>
            <a:r>
              <a:rPr lang="en-US" sz="2000" b="0" i="0" u="none" strike="noStrike" cap="none">
                <a:solidFill>
                  <a:schemeClr val="dk1"/>
                </a:solidFill>
                <a:latin typeface="Constantia"/>
                <a:ea typeface="Constantia"/>
                <a:cs typeface="Constantia"/>
                <a:sym typeface="Constantia"/>
              </a:rPr>
              <a:t>A record of what was </a:t>
            </a:r>
            <a:r>
              <a:rPr lang="en-US" sz="2000" b="0" i="1" u="none" strike="noStrike" cap="none">
                <a:solidFill>
                  <a:schemeClr val="dk1"/>
                </a:solidFill>
                <a:latin typeface="Constantia"/>
                <a:ea typeface="Constantia"/>
                <a:cs typeface="Constantia"/>
                <a:sym typeface="Constantia"/>
              </a:rPr>
              <a:t>discussed</a:t>
            </a:r>
            <a:r>
              <a:rPr lang="en-US" sz="2000" b="0" i="0" u="none" strike="noStrike" cap="none">
                <a:solidFill>
                  <a:schemeClr val="dk1"/>
                </a:solidFill>
                <a:latin typeface="Constantia"/>
                <a:ea typeface="Constantia"/>
                <a:cs typeface="Constantia"/>
                <a:sym typeface="Constantia"/>
              </a:rPr>
              <a:t>. Must briefly state </a:t>
            </a:r>
            <a:r>
              <a:rPr lang="en-US" sz="2000" b="0" i="0" u="sng" strike="noStrike" cap="none">
                <a:solidFill>
                  <a:schemeClr val="dk1"/>
                </a:solidFill>
                <a:latin typeface="Constantia"/>
                <a:ea typeface="Constantia"/>
                <a:cs typeface="Constantia"/>
                <a:sym typeface="Constantia"/>
              </a:rPr>
              <a:t>who</a:t>
            </a:r>
            <a:r>
              <a:rPr lang="en-US" sz="2000" b="0" i="0" u="none" strike="noStrike" cap="none">
                <a:solidFill>
                  <a:schemeClr val="dk1"/>
                </a:solidFill>
                <a:latin typeface="Constantia"/>
                <a:ea typeface="Constantia"/>
                <a:cs typeface="Constantia"/>
                <a:sym typeface="Constantia"/>
              </a:rPr>
              <a:t> said </a:t>
            </a:r>
            <a:r>
              <a:rPr lang="en-US" sz="2000" b="0" i="0" u="sng" strike="noStrike" cap="none">
                <a:solidFill>
                  <a:schemeClr val="dk1"/>
                </a:solidFill>
                <a:latin typeface="Constantia"/>
                <a:ea typeface="Constantia"/>
                <a:cs typeface="Constantia"/>
                <a:sym typeface="Constantia"/>
              </a:rPr>
              <a:t>what</a:t>
            </a:r>
            <a:r>
              <a:rPr lang="en-US" sz="2000" b="0" i="0" u="none" strike="noStrike" cap="none">
                <a:solidFill>
                  <a:schemeClr val="dk1"/>
                </a:solidFill>
                <a:latin typeface="Constantia"/>
                <a:ea typeface="Constantia"/>
                <a:cs typeface="Constantia"/>
                <a:sym typeface="Constantia"/>
              </a:rPr>
              <a:t>.</a:t>
            </a:r>
            <a:endParaRPr/>
          </a:p>
          <a:p>
            <a:pPr marL="342900" marR="0" lvl="0" indent="-342900" algn="l" rtl="0">
              <a:lnSpc>
                <a:spcPct val="100000"/>
              </a:lnSpc>
              <a:spcBef>
                <a:spcPts val="400"/>
              </a:spcBef>
              <a:spcAft>
                <a:spcPts val="0"/>
              </a:spcAft>
              <a:buClr>
                <a:schemeClr val="folHlink"/>
              </a:buClr>
              <a:buSzPts val="1900"/>
              <a:buFont typeface="Noto Sans Symbols"/>
              <a:buChar char="▪"/>
            </a:pPr>
            <a:r>
              <a:rPr lang="en-US" sz="2000" b="0" i="0" u="none" strike="noStrike" cap="none">
                <a:solidFill>
                  <a:schemeClr val="dk1"/>
                </a:solidFill>
                <a:latin typeface="Constantia"/>
                <a:ea typeface="Constantia"/>
                <a:cs typeface="Constantia"/>
                <a:sym typeface="Constantia"/>
              </a:rPr>
              <a:t>Advisory committee reports (DCAC, ELAC, DELAC, etc.) and input</a:t>
            </a:r>
            <a:endParaRPr/>
          </a:p>
          <a:p>
            <a:pPr marL="342900" marR="0" lvl="0" indent="-342900" algn="l" rtl="0">
              <a:lnSpc>
                <a:spcPct val="100000"/>
              </a:lnSpc>
              <a:spcBef>
                <a:spcPts val="400"/>
              </a:spcBef>
              <a:spcAft>
                <a:spcPts val="0"/>
              </a:spcAft>
              <a:buClr>
                <a:schemeClr val="folHlink"/>
              </a:buClr>
              <a:buSzPts val="1900"/>
              <a:buFont typeface="Noto Sans Symbols"/>
              <a:buChar char="▪"/>
            </a:pPr>
            <a:r>
              <a:rPr lang="en-US" sz="2000" b="0" i="0" u="none" strike="noStrike" cap="none">
                <a:solidFill>
                  <a:schemeClr val="dk1"/>
                </a:solidFill>
                <a:latin typeface="Constantia"/>
                <a:ea typeface="Constantia"/>
                <a:cs typeface="Constantia"/>
                <a:sym typeface="Constantia"/>
              </a:rPr>
              <a:t>Motions – a) the wording in which each motion was adopted, and </a:t>
            </a:r>
            <a:endParaRPr/>
          </a:p>
          <a:p>
            <a:pPr marL="342900" marR="0" lvl="0" indent="-342900" algn="l" rtl="0">
              <a:lnSpc>
                <a:spcPct val="100000"/>
              </a:lnSpc>
              <a:spcBef>
                <a:spcPts val="400"/>
              </a:spcBef>
              <a:spcAft>
                <a:spcPts val="0"/>
              </a:spcAft>
              <a:buClr>
                <a:srgbClr val="0BD0D9"/>
              </a:buClr>
              <a:buSzPts val="1900"/>
              <a:buFont typeface="Noto Sans Symbols"/>
              <a:buNone/>
            </a:pPr>
            <a:r>
              <a:rPr lang="en-US" sz="2000" b="0" i="0" u="none" strike="noStrike" cap="none">
                <a:solidFill>
                  <a:schemeClr val="dk1"/>
                </a:solidFill>
                <a:latin typeface="Constantia"/>
                <a:ea typeface="Constantia"/>
                <a:cs typeface="Constantia"/>
                <a:sym typeface="Constantia"/>
              </a:rPr>
              <a:t>                        b) whether motion was debated, amended</a:t>
            </a:r>
            <a:endParaRPr/>
          </a:p>
          <a:p>
            <a:pPr marL="342900" marR="0" lvl="0" indent="-342900" algn="l" rtl="0">
              <a:lnSpc>
                <a:spcPct val="100000"/>
              </a:lnSpc>
              <a:spcBef>
                <a:spcPts val="400"/>
              </a:spcBef>
              <a:spcAft>
                <a:spcPts val="0"/>
              </a:spcAft>
              <a:buClr>
                <a:schemeClr val="folHlink"/>
              </a:buClr>
              <a:buSzPts val="1900"/>
              <a:buFont typeface="Noto Sans Symbols"/>
              <a:buChar char="▪"/>
            </a:pPr>
            <a:r>
              <a:rPr lang="en-US" sz="2000" b="0" i="0" u="none" strike="noStrike" cap="none">
                <a:solidFill>
                  <a:schemeClr val="dk1"/>
                </a:solidFill>
                <a:latin typeface="Constantia"/>
                <a:ea typeface="Constantia"/>
                <a:cs typeface="Constantia"/>
                <a:sym typeface="Constantia"/>
              </a:rPr>
              <a:t>When a count is taken, the number of votes on each side should be recorded</a:t>
            </a:r>
            <a:endParaRPr/>
          </a:p>
          <a:p>
            <a:pPr marL="342900" marR="0" lvl="0" indent="-342900" algn="l" rtl="0">
              <a:lnSpc>
                <a:spcPct val="100000"/>
              </a:lnSpc>
              <a:spcBef>
                <a:spcPts val="400"/>
              </a:spcBef>
              <a:spcAft>
                <a:spcPts val="0"/>
              </a:spcAft>
              <a:buClr>
                <a:schemeClr val="folHlink"/>
              </a:buClr>
              <a:buSzPts val="1900"/>
              <a:buFont typeface="Noto Sans Symbols"/>
              <a:buChar char="▪"/>
            </a:pPr>
            <a:r>
              <a:rPr lang="en-US" sz="2000" b="0" i="0" u="none" strike="noStrike" cap="none">
                <a:solidFill>
                  <a:schemeClr val="dk1"/>
                </a:solidFill>
                <a:latin typeface="Constantia"/>
                <a:ea typeface="Constantia"/>
                <a:cs typeface="Constantia"/>
                <a:sym typeface="Constantia"/>
              </a:rPr>
              <a:t>The time of adjournment</a:t>
            </a:r>
            <a:endParaRPr/>
          </a:p>
          <a:p>
            <a:pPr marL="342900" marR="0" lvl="0" indent="-342900" algn="l" rtl="0">
              <a:lnSpc>
                <a:spcPct val="100000"/>
              </a:lnSpc>
              <a:spcBef>
                <a:spcPts val="400"/>
              </a:spcBef>
              <a:spcAft>
                <a:spcPts val="0"/>
              </a:spcAft>
              <a:buClr>
                <a:srgbClr val="0BD0D9"/>
              </a:buClr>
              <a:buSzPts val="1900"/>
              <a:buFont typeface="Noto Sans Symbols"/>
              <a:buNone/>
            </a:pPr>
            <a:endParaRPr sz="2000" b="0" i="0" u="none" strike="noStrike" cap="none">
              <a:solidFill>
                <a:schemeClr val="dk1"/>
              </a:solidFill>
              <a:latin typeface="Constantia"/>
              <a:ea typeface="Constantia"/>
              <a:cs typeface="Constantia"/>
              <a:sym typeface="Constantia"/>
            </a:endParaRPr>
          </a:p>
          <a:p>
            <a:pPr marL="342900" marR="0" lvl="0" indent="-342900" algn="l" rtl="0">
              <a:lnSpc>
                <a:spcPct val="100000"/>
              </a:lnSpc>
              <a:spcBef>
                <a:spcPts val="400"/>
              </a:spcBef>
              <a:spcAft>
                <a:spcPts val="0"/>
              </a:spcAft>
              <a:buClr>
                <a:srgbClr val="0BD0D9"/>
              </a:buClr>
              <a:buSzPts val="1900"/>
              <a:buFont typeface="Noto Sans Symbols"/>
              <a:buNone/>
            </a:pPr>
            <a:r>
              <a:rPr lang="en-US" sz="2000" b="0" i="0" u="none" strike="noStrike" cap="none">
                <a:solidFill>
                  <a:schemeClr val="dk1"/>
                </a:solidFill>
                <a:latin typeface="Constantia"/>
                <a:ea typeface="Constantia"/>
                <a:cs typeface="Constantia"/>
                <a:sym typeface="Constantia"/>
              </a:rPr>
              <a:t>*School Site Council minutes are public record.</a:t>
            </a:r>
            <a:endParaRPr/>
          </a:p>
        </p:txBody>
      </p:sp>
      <p:sp>
        <p:nvSpPr>
          <p:cNvPr id="154" name="Google Shape;154;p26"/>
          <p:cNvSpPr txBox="1"/>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a:solidFill>
                  <a:schemeClr val="dk1"/>
                </a:solidFill>
                <a:latin typeface="Calibri"/>
                <a:ea typeface="Calibri"/>
                <a:cs typeface="Calibri"/>
                <a:sym typeface="Calibri"/>
              </a:rPr>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7"/>
          <p:cNvSpPr txBox="1">
            <a:spLocks noGrp="1"/>
          </p:cNvSpPr>
          <p:nvPr>
            <p:ph type="title"/>
          </p:nvPr>
        </p:nvSpPr>
        <p:spPr>
          <a:xfrm>
            <a:off x="457200" y="704850"/>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4000"/>
              <a:buFont typeface="Bookman Old Style"/>
              <a:buNone/>
            </a:pPr>
            <a:r>
              <a:rPr lang="en-US" sz="4000" b="1" i="0" u="none" strike="noStrike" cap="none">
                <a:solidFill>
                  <a:srgbClr val="000000"/>
                </a:solidFill>
                <a:latin typeface="Merriweather"/>
                <a:ea typeface="Merriweather"/>
                <a:cs typeface="Merriweather"/>
                <a:sym typeface="Merriweather"/>
              </a:rPr>
              <a:t/>
            </a:r>
            <a:br>
              <a:rPr lang="en-US" sz="4000" b="1" i="0" u="none" strike="noStrike" cap="none">
                <a:solidFill>
                  <a:srgbClr val="000000"/>
                </a:solidFill>
                <a:latin typeface="Merriweather"/>
                <a:ea typeface="Merriweather"/>
                <a:cs typeface="Merriweather"/>
                <a:sym typeface="Merriweather"/>
              </a:rPr>
            </a:br>
            <a:r>
              <a:rPr lang="en-US" sz="4000" b="1" i="0" u="none" strike="noStrike" cap="none">
                <a:solidFill>
                  <a:srgbClr val="000000"/>
                </a:solidFill>
                <a:latin typeface="Merriweather"/>
                <a:ea typeface="Merriweather"/>
                <a:cs typeface="Merriweather"/>
                <a:sym typeface="Merriweather"/>
              </a:rPr>
              <a:t>Effective Communication </a:t>
            </a:r>
            <a:br>
              <a:rPr lang="en-US" sz="4000" b="1" i="0" u="none" strike="noStrike" cap="none">
                <a:solidFill>
                  <a:srgbClr val="000000"/>
                </a:solidFill>
                <a:latin typeface="Merriweather"/>
                <a:ea typeface="Merriweather"/>
                <a:cs typeface="Merriweather"/>
                <a:sym typeface="Merriweather"/>
              </a:rPr>
            </a:br>
            <a:endParaRPr b="1">
              <a:solidFill>
                <a:srgbClr val="000000"/>
              </a:solidFill>
              <a:latin typeface="Merriweather"/>
              <a:ea typeface="Merriweather"/>
              <a:cs typeface="Merriweather"/>
              <a:sym typeface="Merriweather"/>
            </a:endParaRPr>
          </a:p>
        </p:txBody>
      </p:sp>
      <p:sp>
        <p:nvSpPr>
          <p:cNvPr id="160" name="Google Shape;160;p27"/>
          <p:cNvSpPr txBox="1">
            <a:spLocks noGrp="1"/>
          </p:cNvSpPr>
          <p:nvPr>
            <p:ph type="body" idx="1"/>
          </p:nvPr>
        </p:nvSpPr>
        <p:spPr>
          <a:xfrm>
            <a:off x="457200" y="1935162"/>
            <a:ext cx="8229600" cy="43894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BD0D9"/>
              </a:buClr>
              <a:buSzPts val="2280"/>
              <a:buFont typeface="Noto Sans Symbols"/>
              <a:buNone/>
            </a:pPr>
            <a:endParaRPr sz="2400" b="0" i="0" u="none" strike="noStrike" cap="none">
              <a:solidFill>
                <a:schemeClr val="dk1"/>
              </a:solidFill>
              <a:latin typeface="Constantia"/>
              <a:ea typeface="Constantia"/>
              <a:cs typeface="Constantia"/>
              <a:sym typeface="Constantia"/>
            </a:endParaRPr>
          </a:p>
          <a:p>
            <a:pPr marL="0" marR="0" lvl="0" indent="-144780" algn="l" rtl="0">
              <a:lnSpc>
                <a:spcPct val="100000"/>
              </a:lnSpc>
              <a:spcBef>
                <a:spcPts val="480"/>
              </a:spcBef>
              <a:spcAft>
                <a:spcPts val="0"/>
              </a:spcAft>
              <a:buClr>
                <a:schemeClr val="folHlink"/>
              </a:buClr>
              <a:buSzPts val="2280"/>
              <a:buFont typeface="Noto Sans Symbols"/>
              <a:buChar char="▪"/>
            </a:pPr>
            <a:r>
              <a:rPr lang="en-US" sz="2400" b="0" i="0" u="none" strike="noStrike" cap="none">
                <a:solidFill>
                  <a:schemeClr val="dk1"/>
                </a:solidFill>
                <a:latin typeface="Constantia"/>
                <a:ea typeface="Constantia"/>
                <a:cs typeface="Constantia"/>
                <a:sym typeface="Constantia"/>
              </a:rPr>
              <a:t>Be respectful; every member will have an opportunity to speak at an appropriate time</a:t>
            </a:r>
            <a:endParaRPr/>
          </a:p>
          <a:p>
            <a:pPr marL="0" marR="0" lvl="0" indent="-144780" algn="l" rtl="0">
              <a:lnSpc>
                <a:spcPct val="100000"/>
              </a:lnSpc>
              <a:spcBef>
                <a:spcPts val="480"/>
              </a:spcBef>
              <a:spcAft>
                <a:spcPts val="0"/>
              </a:spcAft>
              <a:buClr>
                <a:schemeClr val="folHlink"/>
              </a:buClr>
              <a:buSzPts val="2280"/>
              <a:buFont typeface="Noto Sans Symbols"/>
              <a:buChar char="▪"/>
            </a:pPr>
            <a:r>
              <a:rPr lang="en-US" sz="2400" b="0" i="0" u="none" strike="noStrike" cap="none">
                <a:solidFill>
                  <a:schemeClr val="dk1"/>
                </a:solidFill>
                <a:latin typeface="Constantia"/>
                <a:ea typeface="Constantia"/>
                <a:cs typeface="Constantia"/>
                <a:sym typeface="Constantia"/>
              </a:rPr>
              <a:t>Don’t let personality conflicts or prior policy disagreements spill over into committee meetings or public comments</a:t>
            </a:r>
            <a:endParaRPr/>
          </a:p>
          <a:p>
            <a:pPr marL="0" marR="0" lvl="0" indent="-144780" algn="l" rtl="0">
              <a:lnSpc>
                <a:spcPct val="100000"/>
              </a:lnSpc>
              <a:spcBef>
                <a:spcPts val="480"/>
              </a:spcBef>
              <a:spcAft>
                <a:spcPts val="0"/>
              </a:spcAft>
              <a:buClr>
                <a:schemeClr val="folHlink"/>
              </a:buClr>
              <a:buSzPts val="2280"/>
              <a:buFont typeface="Noto Sans Symbols"/>
              <a:buChar char="▪"/>
            </a:pPr>
            <a:r>
              <a:rPr lang="en-US" sz="2400" b="0" i="0" u="none" strike="noStrike" cap="none">
                <a:solidFill>
                  <a:schemeClr val="dk1"/>
                </a:solidFill>
                <a:latin typeface="Constantia"/>
                <a:ea typeface="Constantia"/>
                <a:cs typeface="Constantia"/>
                <a:sym typeface="Constantia"/>
              </a:rPr>
              <a:t>Be respectful of committee decisions; if you disagree with the position taken by the committee, the time to express that opinion is prior to when that position is adopted</a:t>
            </a:r>
            <a:endParaRPr/>
          </a:p>
          <a:p>
            <a:pPr marL="0" marR="0" lvl="0" indent="-144780" algn="l" rtl="0">
              <a:lnSpc>
                <a:spcPct val="100000"/>
              </a:lnSpc>
              <a:spcBef>
                <a:spcPts val="480"/>
              </a:spcBef>
              <a:spcAft>
                <a:spcPts val="0"/>
              </a:spcAft>
              <a:buClr>
                <a:schemeClr val="folHlink"/>
              </a:buClr>
              <a:buSzPts val="2280"/>
              <a:buFont typeface="Noto Sans Symbols"/>
              <a:buChar char="▪"/>
            </a:pPr>
            <a:r>
              <a:rPr lang="en-US" sz="2400" b="0" i="0" u="none" strike="noStrike" cap="none">
                <a:solidFill>
                  <a:schemeClr val="dk1"/>
                </a:solidFill>
                <a:latin typeface="Constantia"/>
                <a:ea typeface="Constantia"/>
                <a:cs typeface="Constantia"/>
                <a:sym typeface="Constantia"/>
              </a:rPr>
              <a:t>Remember that you and every SSC member have a duty to act in the best interest of the entire school community</a:t>
            </a:r>
            <a:endParaRPr/>
          </a:p>
          <a:p>
            <a:pPr marL="0" marR="0" lvl="0" indent="0" algn="l" rtl="0">
              <a:lnSpc>
                <a:spcPct val="100000"/>
              </a:lnSpc>
              <a:spcBef>
                <a:spcPts val="480"/>
              </a:spcBef>
              <a:spcAft>
                <a:spcPts val="0"/>
              </a:spcAft>
              <a:buClr>
                <a:srgbClr val="0BD0D9"/>
              </a:buClr>
              <a:buSzPts val="2280"/>
              <a:buFont typeface="Noto Sans Symbols"/>
              <a:buNone/>
            </a:pPr>
            <a:endParaRPr sz="2400" b="0" i="0" u="none" strike="noStrike" cap="none">
              <a:solidFill>
                <a:schemeClr val="dk1"/>
              </a:solidFill>
              <a:latin typeface="Constantia"/>
              <a:ea typeface="Constantia"/>
              <a:cs typeface="Constantia"/>
              <a:sym typeface="Constantia"/>
            </a:endParaRPr>
          </a:p>
          <a:p>
            <a:pPr marL="0" marR="0" lvl="0" indent="0" algn="l" rtl="0">
              <a:lnSpc>
                <a:spcPct val="100000"/>
              </a:lnSpc>
              <a:spcBef>
                <a:spcPts val="480"/>
              </a:spcBef>
              <a:spcAft>
                <a:spcPts val="0"/>
              </a:spcAft>
              <a:buClr>
                <a:srgbClr val="0BD0D9"/>
              </a:buClr>
              <a:buSzPts val="2280"/>
              <a:buFont typeface="Noto Sans Symbols"/>
              <a:buNone/>
            </a:pPr>
            <a:endParaRPr sz="2400" b="0" i="0" u="none" strike="noStrike" cap="none">
              <a:solidFill>
                <a:schemeClr val="dk1"/>
              </a:solidFill>
              <a:latin typeface="Constantia"/>
              <a:ea typeface="Constantia"/>
              <a:cs typeface="Constantia"/>
              <a:sym typeface="Constantia"/>
            </a:endParaRPr>
          </a:p>
          <a:p>
            <a:pPr marL="0" marR="0" lvl="0" indent="0" algn="l" rtl="0">
              <a:lnSpc>
                <a:spcPct val="100000"/>
              </a:lnSpc>
              <a:spcBef>
                <a:spcPts val="480"/>
              </a:spcBef>
              <a:spcAft>
                <a:spcPts val="0"/>
              </a:spcAft>
              <a:buClr>
                <a:schemeClr val="folHlink"/>
              </a:buClr>
              <a:buSzPts val="2280"/>
              <a:buFont typeface="Noto Sans Symbols"/>
              <a:buNone/>
            </a:pPr>
            <a:endParaRPr sz="2400" b="0" i="0" u="none" strike="noStrike" cap="none">
              <a:solidFill>
                <a:schemeClr val="dk1"/>
              </a:solidFill>
              <a:latin typeface="Constantia"/>
              <a:ea typeface="Constantia"/>
              <a:cs typeface="Constantia"/>
              <a:sym typeface="Constantia"/>
            </a:endParaRPr>
          </a:p>
          <a:p>
            <a:pPr marL="0" marR="0" lvl="0" indent="0" algn="l" rtl="0">
              <a:lnSpc>
                <a:spcPct val="100000"/>
              </a:lnSpc>
              <a:spcBef>
                <a:spcPts val="480"/>
              </a:spcBef>
              <a:spcAft>
                <a:spcPts val="0"/>
              </a:spcAft>
              <a:buClr>
                <a:schemeClr val="folHlink"/>
              </a:buClr>
              <a:buSzPts val="2280"/>
              <a:buFont typeface="Noto Sans Symbols"/>
              <a:buNone/>
            </a:pPr>
            <a:endParaRPr sz="2400" b="0" i="0" u="none" strike="noStrike" cap="none">
              <a:solidFill>
                <a:schemeClr val="dk1"/>
              </a:solidFill>
              <a:latin typeface="Constantia"/>
              <a:ea typeface="Constantia"/>
              <a:cs typeface="Constantia"/>
              <a:sym typeface="Constantia"/>
            </a:endParaRPr>
          </a:p>
          <a:p>
            <a:pPr marL="0" marR="0" lvl="0" indent="0" algn="l" rtl="0">
              <a:lnSpc>
                <a:spcPct val="100000"/>
              </a:lnSpc>
              <a:spcBef>
                <a:spcPts val="480"/>
              </a:spcBef>
              <a:spcAft>
                <a:spcPts val="0"/>
              </a:spcAft>
              <a:buClr>
                <a:schemeClr val="folHlink"/>
              </a:buClr>
              <a:buSzPts val="2280"/>
              <a:buFont typeface="Noto Sans Symbols"/>
              <a:buNone/>
            </a:pPr>
            <a:endParaRPr sz="2400" b="0" i="0" u="none" strike="noStrike" cap="none">
              <a:solidFill>
                <a:schemeClr val="dk1"/>
              </a:solidFill>
              <a:latin typeface="Constantia"/>
              <a:ea typeface="Constantia"/>
              <a:cs typeface="Constantia"/>
              <a:sym typeface="Constantia"/>
            </a:endParaRPr>
          </a:p>
          <a:p>
            <a:pPr marL="273050" marR="0" lvl="0" indent="-128270" algn="l" rtl="0">
              <a:spcBef>
                <a:spcPts val="480"/>
              </a:spcBef>
              <a:spcAft>
                <a:spcPts val="0"/>
              </a:spcAft>
              <a:buClr>
                <a:srgbClr val="0BD0D9"/>
              </a:buClr>
              <a:buSzPts val="2280"/>
              <a:buFont typeface="Noto Sans Symbols"/>
              <a:buNone/>
            </a:pPr>
            <a:endParaRPr sz="2400" b="0" i="0" u="none" strike="noStrike" cap="none">
              <a:solidFill>
                <a:schemeClr val="dk1"/>
              </a:solidFill>
              <a:latin typeface="Constantia"/>
              <a:ea typeface="Constantia"/>
              <a:cs typeface="Constantia"/>
              <a:sym typeface="Constantia"/>
            </a:endParaRPr>
          </a:p>
        </p:txBody>
      </p:sp>
      <p:sp>
        <p:nvSpPr>
          <p:cNvPr id="161" name="Google Shape;161;p27"/>
          <p:cNvSpPr txBox="1"/>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a:solidFill>
                  <a:schemeClr val="dk1"/>
                </a:solidFill>
                <a:latin typeface="Calibri"/>
                <a:ea typeface="Calibri"/>
                <a:cs typeface="Calibri"/>
                <a:sym typeface="Calibri"/>
              </a:rPr>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8"/>
          <p:cNvSpPr txBox="1">
            <a:spLocks noGrp="1"/>
          </p:cNvSpPr>
          <p:nvPr>
            <p:ph type="title"/>
          </p:nvPr>
        </p:nvSpPr>
        <p:spPr>
          <a:xfrm>
            <a:off x="457200" y="64900"/>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4400"/>
              <a:buFont typeface="Bookman Old Style"/>
              <a:buNone/>
            </a:pPr>
            <a:r>
              <a:rPr lang="en-US" sz="4400" b="0" i="0" u="none" strike="noStrike" cap="none">
                <a:solidFill>
                  <a:srgbClr val="000000"/>
                </a:solidFill>
                <a:latin typeface="Bookman Old Style"/>
                <a:ea typeface="Bookman Old Style"/>
                <a:cs typeface="Bookman Old Style"/>
                <a:sym typeface="Bookman Old Style"/>
              </a:rPr>
              <a:t>Increasing Effectiveness by Sticking Together</a:t>
            </a:r>
            <a:endParaRPr>
              <a:solidFill>
                <a:srgbClr val="000000"/>
              </a:solidFill>
            </a:endParaRPr>
          </a:p>
        </p:txBody>
      </p:sp>
      <p:sp>
        <p:nvSpPr>
          <p:cNvPr id="167" name="Google Shape;167;p28"/>
          <p:cNvSpPr txBox="1">
            <a:spLocks noGrp="1"/>
          </p:cNvSpPr>
          <p:nvPr>
            <p:ph type="body" idx="1"/>
          </p:nvPr>
        </p:nvSpPr>
        <p:spPr>
          <a:xfrm>
            <a:off x="322075" y="1428825"/>
            <a:ext cx="6812700" cy="43434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folHlink"/>
              </a:buClr>
              <a:buSzPts val="2375"/>
              <a:buFont typeface="Noto Sans Symbols"/>
              <a:buChar char="▪"/>
            </a:pPr>
            <a:r>
              <a:rPr lang="en-US" sz="2500" b="0" i="0" u="none" strike="noStrike" cap="none">
                <a:solidFill>
                  <a:schemeClr val="dk1"/>
                </a:solidFill>
                <a:latin typeface="Constantia"/>
                <a:ea typeface="Constantia"/>
                <a:cs typeface="Constantia"/>
                <a:sym typeface="Constantia"/>
              </a:rPr>
              <a:t>Committees take collective responsibility for their performance  </a:t>
            </a:r>
            <a:endParaRPr sz="2500" b="0" i="0" u="none" strike="noStrike" cap="none">
              <a:solidFill>
                <a:schemeClr val="dk1"/>
              </a:solidFill>
              <a:latin typeface="Constantia"/>
              <a:ea typeface="Constantia"/>
              <a:cs typeface="Constantia"/>
              <a:sym typeface="Constantia"/>
            </a:endParaRPr>
          </a:p>
          <a:p>
            <a:pPr marL="342900" marR="0" lvl="0" indent="-342900" algn="l" rtl="0">
              <a:lnSpc>
                <a:spcPct val="80000"/>
              </a:lnSpc>
              <a:spcBef>
                <a:spcPts val="500"/>
              </a:spcBef>
              <a:spcAft>
                <a:spcPts val="0"/>
              </a:spcAft>
              <a:buClr>
                <a:schemeClr val="folHlink"/>
              </a:buClr>
              <a:buSzPts val="2375"/>
              <a:buFont typeface="Noto Sans Symbols"/>
              <a:buChar char="▪"/>
            </a:pPr>
            <a:r>
              <a:rPr lang="en-US" sz="2500" b="0" i="0" u="none" strike="noStrike" cap="none">
                <a:solidFill>
                  <a:schemeClr val="dk1"/>
                </a:solidFill>
                <a:latin typeface="Constantia"/>
                <a:ea typeface="Constantia"/>
                <a:cs typeface="Constantia"/>
                <a:sym typeface="Constantia"/>
              </a:rPr>
              <a:t>If you vote in favor of an action that passes, you consent to that action, and are expected to support it</a:t>
            </a:r>
            <a:endParaRPr/>
          </a:p>
          <a:p>
            <a:pPr marL="342900" marR="0" lvl="0" indent="-342900" algn="l" rtl="0">
              <a:lnSpc>
                <a:spcPct val="80000"/>
              </a:lnSpc>
              <a:spcBef>
                <a:spcPts val="500"/>
              </a:spcBef>
              <a:spcAft>
                <a:spcPts val="0"/>
              </a:spcAft>
              <a:buClr>
                <a:schemeClr val="folHlink"/>
              </a:buClr>
              <a:buSzPts val="2375"/>
              <a:buFont typeface="Noto Sans Symbols"/>
              <a:buChar char="▪"/>
            </a:pPr>
            <a:r>
              <a:rPr lang="en-US" sz="2500" b="0" i="0" u="none" strike="noStrike" cap="none">
                <a:solidFill>
                  <a:schemeClr val="dk1"/>
                </a:solidFill>
                <a:latin typeface="Constantia"/>
                <a:ea typeface="Constantia"/>
                <a:cs typeface="Constantia"/>
                <a:sym typeface="Constantia"/>
              </a:rPr>
              <a:t>If you vote against an action that nevertheless passes, you are expected to support the majority and not attempt to sabotage or subvert the action</a:t>
            </a:r>
            <a:endParaRPr/>
          </a:p>
          <a:p>
            <a:pPr marL="342900" marR="0" lvl="0" indent="-342900" algn="l" rtl="0">
              <a:lnSpc>
                <a:spcPct val="80000"/>
              </a:lnSpc>
              <a:spcBef>
                <a:spcPts val="500"/>
              </a:spcBef>
              <a:spcAft>
                <a:spcPts val="0"/>
              </a:spcAft>
              <a:buClr>
                <a:schemeClr val="folHlink"/>
              </a:buClr>
              <a:buSzPts val="2375"/>
              <a:buFont typeface="Noto Sans Symbols"/>
              <a:buChar char="▪"/>
            </a:pPr>
            <a:r>
              <a:rPr lang="en-US" sz="2500" b="0" i="0" u="none" strike="noStrike" cap="none">
                <a:solidFill>
                  <a:schemeClr val="dk1"/>
                </a:solidFill>
                <a:latin typeface="Constantia"/>
                <a:ea typeface="Constantia"/>
                <a:cs typeface="Constantia"/>
                <a:sym typeface="Constantia"/>
              </a:rPr>
              <a:t>Committees operate by consensus</a:t>
            </a:r>
            <a:endParaRPr sz="2500" b="0" i="0" u="none" strike="noStrike" cap="none">
              <a:solidFill>
                <a:schemeClr val="dk1"/>
              </a:solidFill>
              <a:latin typeface="Constantia"/>
              <a:ea typeface="Constantia"/>
              <a:cs typeface="Constantia"/>
              <a:sym typeface="Constantia"/>
            </a:endParaRPr>
          </a:p>
          <a:p>
            <a:pPr marL="342900" marR="0" lvl="0" indent="-342900" algn="l" rtl="0">
              <a:lnSpc>
                <a:spcPct val="80000"/>
              </a:lnSpc>
              <a:spcBef>
                <a:spcPts val="500"/>
              </a:spcBef>
              <a:spcAft>
                <a:spcPts val="0"/>
              </a:spcAft>
              <a:buClr>
                <a:schemeClr val="folHlink"/>
              </a:buClr>
              <a:buSzPts val="2375"/>
              <a:buFont typeface="Noto Sans Symbols"/>
              <a:buChar char="▪"/>
            </a:pPr>
            <a:r>
              <a:rPr lang="en-US" sz="2500" b="0" i="0" u="none" strike="noStrike" cap="none">
                <a:solidFill>
                  <a:schemeClr val="dk1"/>
                </a:solidFill>
                <a:latin typeface="Constantia"/>
                <a:ea typeface="Constantia"/>
                <a:cs typeface="Constantia"/>
                <a:sym typeface="Constantia"/>
              </a:rPr>
              <a:t>If you are not in the room when the vote is taken, you nevertheless consent to the action</a:t>
            </a:r>
            <a:endParaRPr sz="2900" b="0" i="0" u="none" strike="noStrike" cap="none">
              <a:solidFill>
                <a:schemeClr val="dk1"/>
              </a:solidFill>
              <a:latin typeface="Constantia"/>
              <a:ea typeface="Constantia"/>
              <a:cs typeface="Constantia"/>
              <a:sym typeface="Constantia"/>
            </a:endParaRPr>
          </a:p>
          <a:p>
            <a:pPr marL="273050" marR="0" lvl="0" indent="-98107" algn="l" rtl="0">
              <a:spcBef>
                <a:spcPts val="580"/>
              </a:spcBef>
              <a:spcAft>
                <a:spcPts val="0"/>
              </a:spcAft>
              <a:buClr>
                <a:srgbClr val="0BD0D9"/>
              </a:buClr>
              <a:buSzPts val="2755"/>
              <a:buFont typeface="Noto Sans Symbols"/>
              <a:buNone/>
            </a:pPr>
            <a:endParaRPr sz="2900" b="0" i="0" u="none" strike="noStrike" cap="none">
              <a:solidFill>
                <a:schemeClr val="dk1"/>
              </a:solidFill>
              <a:latin typeface="Constantia"/>
              <a:ea typeface="Constantia"/>
              <a:cs typeface="Constantia"/>
              <a:sym typeface="Constantia"/>
            </a:endParaRPr>
          </a:p>
        </p:txBody>
      </p:sp>
      <p:pic>
        <p:nvPicPr>
          <p:cNvPr id="168" name="Google Shape;168;p28" descr="consensus_1"/>
          <p:cNvPicPr preferRelativeResize="0"/>
          <p:nvPr/>
        </p:nvPicPr>
        <p:blipFill rotWithShape="1">
          <a:blip r:embed="rId3">
            <a:alphaModFix/>
          </a:blip>
          <a:srcRect/>
          <a:stretch/>
        </p:blipFill>
        <p:spPr>
          <a:xfrm>
            <a:off x="7134775" y="4407278"/>
            <a:ext cx="1836550" cy="1635375"/>
          </a:xfrm>
          <a:prstGeom prst="rect">
            <a:avLst/>
          </a:prstGeom>
          <a:noFill/>
          <a:ln>
            <a:noFill/>
          </a:ln>
        </p:spPr>
      </p:pic>
      <p:sp>
        <p:nvSpPr>
          <p:cNvPr id="169" name="Google Shape;169;p28"/>
          <p:cNvSpPr txBox="1"/>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a:solidFill>
                  <a:schemeClr val="dk1"/>
                </a:solidFill>
                <a:latin typeface="Calibri"/>
                <a:ea typeface="Calibri"/>
                <a:cs typeface="Calibri"/>
                <a:sym typeface="Calibri"/>
              </a:rPr>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173"/>
        <p:cNvGrpSpPr/>
        <p:nvPr/>
      </p:nvGrpSpPr>
      <p:grpSpPr>
        <a:xfrm>
          <a:off x="0" y="0"/>
          <a:ext cx="0" cy="0"/>
          <a:chOff x="0" y="0"/>
          <a:chExt cx="0" cy="0"/>
        </a:xfrm>
      </p:grpSpPr>
      <p:pic>
        <p:nvPicPr>
          <p:cNvPr id="174" name="Google Shape;174;p29" descr="F45F77F0"/>
          <p:cNvPicPr preferRelativeResize="0"/>
          <p:nvPr/>
        </p:nvPicPr>
        <p:blipFill rotWithShape="1">
          <a:blip r:embed="rId3">
            <a:alphaModFix/>
          </a:blip>
          <a:srcRect t="23130"/>
          <a:stretch/>
        </p:blipFill>
        <p:spPr>
          <a:xfrm>
            <a:off x="1258887" y="109537"/>
            <a:ext cx="7053263" cy="6373808"/>
          </a:xfrm>
          <a:prstGeom prst="rect">
            <a:avLst/>
          </a:prstGeom>
          <a:noFill/>
          <a:ln>
            <a:noFill/>
          </a:ln>
        </p:spPr>
      </p:pic>
      <p:sp>
        <p:nvSpPr>
          <p:cNvPr id="175" name="Google Shape;175;p29"/>
          <p:cNvSpPr txBox="1"/>
          <p:nvPr/>
        </p:nvSpPr>
        <p:spPr>
          <a:xfrm>
            <a:off x="142875" y="190500"/>
            <a:ext cx="2232000" cy="181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800"/>
              <a:buFont typeface="Times New Roman"/>
              <a:buNone/>
            </a:pPr>
            <a:r>
              <a:rPr lang="en-US" sz="2800" b="1" i="0" u="none">
                <a:solidFill>
                  <a:schemeClr val="dk1"/>
                </a:solidFill>
                <a:latin typeface="Times New Roman"/>
                <a:ea typeface="Times New Roman"/>
                <a:cs typeface="Times New Roman"/>
                <a:sym typeface="Times New Roman"/>
              </a:rPr>
              <a:t>Will Your SPSA </a:t>
            </a:r>
            <a:endParaRPr/>
          </a:p>
          <a:p>
            <a:pPr marL="0" marR="0" lvl="0" indent="0" algn="ctr" rtl="0">
              <a:lnSpc>
                <a:spcPct val="100000"/>
              </a:lnSpc>
              <a:spcBef>
                <a:spcPts val="0"/>
              </a:spcBef>
              <a:spcAft>
                <a:spcPts val="0"/>
              </a:spcAft>
              <a:buClr>
                <a:schemeClr val="dk1"/>
              </a:buClr>
              <a:buSzPts val="2800"/>
              <a:buFont typeface="Times New Roman"/>
              <a:buNone/>
            </a:pPr>
            <a:r>
              <a:rPr lang="en-US" sz="2800" b="1" i="0" u="none">
                <a:solidFill>
                  <a:schemeClr val="dk1"/>
                </a:solidFill>
                <a:latin typeface="Times New Roman"/>
                <a:ea typeface="Times New Roman"/>
                <a:cs typeface="Times New Roman"/>
                <a:sym typeface="Times New Roman"/>
              </a:rPr>
              <a:t>Hit the Target?</a:t>
            </a:r>
            <a:endParaRPr/>
          </a:p>
        </p:txBody>
      </p:sp>
      <p:sp>
        <p:nvSpPr>
          <p:cNvPr id="176" name="Google Shape;176;p29"/>
          <p:cNvSpPr txBox="1"/>
          <p:nvPr/>
        </p:nvSpPr>
        <p:spPr>
          <a:xfrm>
            <a:off x="6442075" y="4022725"/>
            <a:ext cx="2576400" cy="1569900"/>
          </a:xfrm>
          <a:prstGeom prst="rect">
            <a:avLst/>
          </a:prstGeom>
          <a:solidFill>
            <a:schemeClr val="lt2"/>
          </a:solidFill>
          <a:ln w="9525" cap="flat" cmpd="sng">
            <a:solidFill>
              <a:schemeClr val="dk1"/>
            </a:solidFill>
            <a:prstDash val="solid"/>
            <a:miter lim="800000"/>
            <a:headEnd type="none" w="sm" len="sm"/>
            <a:tailEnd type="none" w="sm" len="sm"/>
          </a:ln>
          <a:effectLst>
            <a:outerShdw blurRad="63500" dist="25400" dir="5400000">
              <a:srgbClr val="000000">
                <a:alpha val="39610"/>
              </a:srgb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Times New Roman"/>
              <a:buNone/>
            </a:pPr>
            <a:r>
              <a:rPr lang="en-US" sz="2400" b="1" i="0" u="none">
                <a:solidFill>
                  <a:srgbClr val="000000"/>
                </a:solidFill>
                <a:latin typeface="Times New Roman"/>
                <a:ea typeface="Times New Roman"/>
                <a:cs typeface="Times New Roman"/>
                <a:sym typeface="Times New Roman"/>
              </a:rPr>
              <a:t>The SSC must evaluate the effectiveness of planned activities.</a:t>
            </a:r>
            <a:endParaRPr/>
          </a:p>
        </p:txBody>
      </p:sp>
      <p:sp>
        <p:nvSpPr>
          <p:cNvPr id="177" name="Google Shape;177;p29"/>
          <p:cNvSpPr txBox="1"/>
          <p:nvPr/>
        </p:nvSpPr>
        <p:spPr>
          <a:xfrm>
            <a:off x="8174037" y="1587"/>
            <a:ext cx="762000" cy="3666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FFFFFF"/>
              </a:buClr>
              <a:buSzPts val="1800"/>
              <a:buFont typeface="Tahoma"/>
              <a:buNone/>
            </a:pPr>
            <a:fld id="{00000000-1234-1234-1234-123412341234}" type="slidenum">
              <a:rPr lang="en-US" sz="1800" b="0" i="0" u="none">
                <a:solidFill>
                  <a:srgbClr val="FFFFFF"/>
                </a:solidFill>
                <a:latin typeface="Tahoma"/>
                <a:ea typeface="Tahoma"/>
                <a:cs typeface="Tahoma"/>
                <a:sym typeface="Tahoma"/>
              </a:rPr>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pic>
        <p:nvPicPr>
          <p:cNvPr id="182" name="Google Shape;182;p30" descr="j0433057"/>
          <p:cNvPicPr preferRelativeResize="0">
            <a:picLocks noGrp="1"/>
          </p:cNvPicPr>
          <p:nvPr>
            <p:ph type="body" idx="4294967295"/>
          </p:nvPr>
        </p:nvPicPr>
        <p:blipFill rotWithShape="1">
          <a:blip r:embed="rId3">
            <a:alphaModFix/>
          </a:blip>
          <a:srcRect b="5359"/>
          <a:stretch/>
        </p:blipFill>
        <p:spPr>
          <a:xfrm>
            <a:off x="1752600" y="914400"/>
            <a:ext cx="5943600" cy="4508400"/>
          </a:xfrm>
          <a:prstGeom prst="ellipse">
            <a:avLst/>
          </a:prstGeom>
          <a:noFill/>
          <a:ln>
            <a:noFill/>
          </a:ln>
        </p:spPr>
      </p:pic>
      <p:sp>
        <p:nvSpPr>
          <p:cNvPr id="183" name="Google Shape;183;p30"/>
          <p:cNvSpPr txBox="1">
            <a:spLocks noGrp="1"/>
          </p:cNvSpPr>
          <p:nvPr>
            <p:ph type="title"/>
          </p:nvPr>
        </p:nvSpPr>
        <p:spPr>
          <a:xfrm>
            <a:off x="228600" y="5334000"/>
            <a:ext cx="8534400" cy="838200"/>
          </a:xfrm>
          <a:prstGeom prst="rect">
            <a:avLst/>
          </a:prstGeom>
          <a:noFill/>
          <a:ln>
            <a:noFill/>
          </a:ln>
        </p:spPr>
        <p:txBody>
          <a:bodyPr spcFirstLastPara="1" wrap="square" lIns="0" tIns="45700" rIns="0" bIns="0" anchor="b" anchorCtr="0">
            <a:noAutofit/>
          </a:bodyPr>
          <a:lstStyle/>
          <a:p>
            <a:pPr marL="0" marR="0" lvl="0" indent="0" algn="ctr" rtl="0">
              <a:lnSpc>
                <a:spcPct val="100000"/>
              </a:lnSpc>
              <a:spcBef>
                <a:spcPts val="0"/>
              </a:spcBef>
              <a:spcAft>
                <a:spcPts val="0"/>
              </a:spcAft>
              <a:buClr>
                <a:schemeClr val="dk1"/>
              </a:buClr>
              <a:buSzPts val="3200"/>
              <a:buFont typeface="Bookman Old Style"/>
              <a:buNone/>
            </a:pPr>
            <a:r>
              <a:rPr lang="en-US" sz="3200" b="1" i="0" u="none" strike="noStrike" cap="none">
                <a:solidFill>
                  <a:schemeClr val="dk1"/>
                </a:solidFill>
                <a:latin typeface="Bookman Old Style"/>
                <a:ea typeface="Bookman Old Style"/>
                <a:cs typeface="Bookman Old Style"/>
                <a:sym typeface="Bookman Old Style"/>
              </a:rPr>
              <a:t>Questions? Comments?</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1074</Words>
  <Application>Microsoft Office PowerPoint</Application>
  <PresentationFormat>On-screen Show (4:3)</PresentationFormat>
  <Paragraphs>176</Paragraphs>
  <Slides>15</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Arial</vt:lpstr>
      <vt:lpstr>Bookman Old Style</vt:lpstr>
      <vt:lpstr>Tahoma</vt:lpstr>
      <vt:lpstr>Noto Sans Symbols</vt:lpstr>
      <vt:lpstr>Calibri</vt:lpstr>
      <vt:lpstr>Times New Roman</vt:lpstr>
      <vt:lpstr>Constantia</vt:lpstr>
      <vt:lpstr>Merriweather</vt:lpstr>
      <vt:lpstr>Simple Light</vt:lpstr>
      <vt:lpstr>PowerPoint Presentation</vt:lpstr>
      <vt:lpstr>School Site Council Composition</vt:lpstr>
      <vt:lpstr>Duties of Officers/Members</vt:lpstr>
      <vt:lpstr>Basic Expectations of SSC Members:</vt:lpstr>
      <vt:lpstr>Role of the School Site Council</vt:lpstr>
      <vt:lpstr>The BIG picture</vt:lpstr>
      <vt:lpstr>School Plan for Student Achievement</vt:lpstr>
      <vt:lpstr>The foundation… Prioritizing Student Needs</vt:lpstr>
      <vt:lpstr>Areas Outside the Scope  of School Site Councils</vt:lpstr>
      <vt:lpstr>During the SSC Meeting</vt:lpstr>
      <vt:lpstr>SSC Meeting Minutes</vt:lpstr>
      <vt:lpstr> Effective Communication  </vt:lpstr>
      <vt:lpstr>Increasing Effectiveness by Sticking Together</vt:lpstr>
      <vt:lpstr>PowerPoint Presentation</vt:lpstr>
      <vt:lpstr>Questions? Comments?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 Ambriz</dc:creator>
  <cp:lastModifiedBy>Mary Ambriz</cp:lastModifiedBy>
  <cp:revision>1</cp:revision>
  <dcterms:modified xsi:type="dcterms:W3CDTF">2020-09-21T18:12:21Z</dcterms:modified>
</cp:coreProperties>
</file>