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embedTrueTypeFonts="1" strictFirstAndLastChars="0" saveSubsetFonts="1">
  <p:sldMasterIdLst>
    <p:sldMasterId id="2147483679" r:id="rId5"/>
    <p:sldMasterId id="2147483680" r:id="rId6"/>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Lst>
  <p:sldSz cy="6858000" cx="9144000"/>
  <p:notesSz cx="6858000" cy="9144000"/>
  <p:embeddedFontLst>
    <p:embeddedFont>
      <p:font typeface="Montserrat"/>
      <p:regular r:id="rId42"/>
      <p:bold r:id="rId43"/>
      <p:italic r:id="rId44"/>
      <p:boldItalic r:id="rId45"/>
    </p:embeddedFont>
    <p:embeddedFont>
      <p:font typeface="Merriweather"/>
      <p:regular r:id="rId46"/>
      <p:bold r:id="rId47"/>
      <p:italic r:id="rId48"/>
      <p:boldItalic r:id="rId4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tableStyles.xml><?xml version="1.0" encoding="utf-8"?>
<a:tblStyleLst xmlns:a="http://schemas.openxmlformats.org/drawingml/2006/main" xmlns:r="http://schemas.openxmlformats.org/officeDocument/2006/relationships" def="{36602AA7-6E63-4D31-9EE6-84E402763C60}">
  <a:tblStyle styleId="{36602AA7-6E63-4D31-9EE6-84E402763C60}" styleName="Table_0">
    <a:wholeTbl>
      <a:tcTxStyle b="off" i="off">
        <a:font>
          <a:latin typeface="Arial"/>
          <a:ea typeface="Arial"/>
          <a:cs typeface="Arial"/>
        </a:font>
        <a:srgbClr val="000000"/>
      </a:tcTxStyle>
      <a:tcStyle>
        <a:tcBdr>
          <a:left>
            <a:ln cap="flat" cmpd="sng" w="12700">
              <a:solidFill>
                <a:srgbClr val="000000"/>
              </a:solidFill>
              <a:prstDash val="solid"/>
              <a:round/>
              <a:headEnd len="sm" w="sm" type="none"/>
              <a:tailEnd len="sm" w="sm" type="none"/>
            </a:ln>
          </a:left>
          <a:right>
            <a:ln cap="flat" cmpd="sng" w="12700">
              <a:solidFill>
                <a:srgbClr val="000000"/>
              </a:solidFill>
              <a:prstDash val="solid"/>
              <a:round/>
              <a:headEnd len="sm" w="sm" type="none"/>
              <a:tailEnd len="sm" w="sm" type="none"/>
            </a:ln>
          </a:right>
          <a:top>
            <a:ln cap="flat" cmpd="sng" w="12700">
              <a:solidFill>
                <a:srgbClr val="000000"/>
              </a:solidFill>
              <a:prstDash val="solid"/>
              <a:round/>
              <a:headEnd len="sm" w="sm" type="none"/>
              <a:tailEnd len="sm" w="sm" type="none"/>
            </a:ln>
          </a:top>
          <a:bottom>
            <a:ln cap="flat" cmpd="sng" w="12700">
              <a:solidFill>
                <a:srgbClr val="000000"/>
              </a:solidFill>
              <a:prstDash val="solid"/>
              <a:round/>
              <a:headEnd len="sm" w="sm" type="none"/>
              <a:tailEnd len="sm" w="sm" type="none"/>
            </a:ln>
          </a:bottom>
          <a:insideH>
            <a:ln cap="flat" cmpd="sng" w="12700">
              <a:solidFill>
                <a:srgbClr val="000000"/>
              </a:solidFill>
              <a:prstDash val="solid"/>
              <a:round/>
              <a:headEnd len="sm" w="sm" type="none"/>
              <a:tailEnd len="sm" w="sm" type="none"/>
            </a:ln>
          </a:insideH>
          <a:insideV>
            <a:ln cap="flat" cmpd="sng" w="12700">
              <a:solidFill>
                <a:srgbClr val="000000"/>
              </a:solidFill>
              <a:prstDash val="solid"/>
              <a:round/>
              <a:headEnd len="sm" w="sm" type="none"/>
              <a:tailEnd len="sm" w="sm" type="none"/>
            </a:ln>
          </a:insideV>
        </a:tcBdr>
      </a:tc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 styleId="{AE1D740E-DC75-495F-85D3-BA5D6D3324D1}" styleName="Table_1">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3.xml"/><Relationship Id="rId42" Type="http://schemas.openxmlformats.org/officeDocument/2006/relationships/font" Target="fonts/Montserrat-regular.fntdata"/><Relationship Id="rId41" Type="http://schemas.openxmlformats.org/officeDocument/2006/relationships/slide" Target="slides/slide34.xml"/><Relationship Id="rId44" Type="http://schemas.openxmlformats.org/officeDocument/2006/relationships/font" Target="fonts/Montserrat-italic.fntdata"/><Relationship Id="rId43" Type="http://schemas.openxmlformats.org/officeDocument/2006/relationships/font" Target="fonts/Montserrat-bold.fntdata"/><Relationship Id="rId46" Type="http://schemas.openxmlformats.org/officeDocument/2006/relationships/font" Target="fonts/Merriweather-regular.fntdata"/><Relationship Id="rId45" Type="http://schemas.openxmlformats.org/officeDocument/2006/relationships/font" Target="fonts/Montserrat-boldItalic.fntdata"/><Relationship Id="rId1" Type="http://schemas.openxmlformats.org/officeDocument/2006/relationships/theme" Target="theme/theme3.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2.xml"/><Relationship Id="rId48" Type="http://schemas.openxmlformats.org/officeDocument/2006/relationships/font" Target="fonts/Merriweather-italic.fntdata"/><Relationship Id="rId47" Type="http://schemas.openxmlformats.org/officeDocument/2006/relationships/font" Target="fonts/Merriweather-bold.fntdata"/><Relationship Id="rId49" Type="http://schemas.openxmlformats.org/officeDocument/2006/relationships/font" Target="fonts/Merriweather-boldItalic.fntdata"/><Relationship Id="rId5" Type="http://schemas.openxmlformats.org/officeDocument/2006/relationships/slideMaster" Target="slideMasters/slideMaster1.xml"/><Relationship Id="rId6" Type="http://schemas.openxmlformats.org/officeDocument/2006/relationships/slideMaster" Target="slideMasters/slideMaster2.xml"/><Relationship Id="rId7" Type="http://schemas.openxmlformats.org/officeDocument/2006/relationships/notesMaster" Target="notesMasters/notesMaster1.xml"/><Relationship Id="rId8" Type="http://schemas.openxmlformats.org/officeDocument/2006/relationships/slide" Target="slides/slide1.xml"/><Relationship Id="rId31" Type="http://schemas.openxmlformats.org/officeDocument/2006/relationships/slide" Target="slides/slide24.xml"/><Relationship Id="rId30" Type="http://schemas.openxmlformats.org/officeDocument/2006/relationships/slide" Target="slides/slide23.xml"/><Relationship Id="rId33" Type="http://schemas.openxmlformats.org/officeDocument/2006/relationships/slide" Target="slides/slide26.xml"/><Relationship Id="rId32" Type="http://schemas.openxmlformats.org/officeDocument/2006/relationships/slide" Target="slides/slide25.xml"/><Relationship Id="rId35" Type="http://schemas.openxmlformats.org/officeDocument/2006/relationships/slide" Target="slides/slide28.xml"/><Relationship Id="rId34" Type="http://schemas.openxmlformats.org/officeDocument/2006/relationships/slide" Target="slides/slide27.xml"/><Relationship Id="rId37" Type="http://schemas.openxmlformats.org/officeDocument/2006/relationships/slide" Target="slides/slide30.xml"/><Relationship Id="rId36" Type="http://schemas.openxmlformats.org/officeDocument/2006/relationships/slide" Target="slides/slide29.xml"/><Relationship Id="rId39" Type="http://schemas.openxmlformats.org/officeDocument/2006/relationships/slide" Target="slides/slide32.xml"/><Relationship Id="rId38" Type="http://schemas.openxmlformats.org/officeDocument/2006/relationships/slide" Target="slides/slide31.xml"/><Relationship Id="rId20" Type="http://schemas.openxmlformats.org/officeDocument/2006/relationships/slide" Target="slides/slide13.xml"/><Relationship Id="rId22" Type="http://schemas.openxmlformats.org/officeDocument/2006/relationships/slide" Target="slides/slide15.xml"/><Relationship Id="rId21" Type="http://schemas.openxmlformats.org/officeDocument/2006/relationships/slide" Target="slides/slide14.xml"/><Relationship Id="rId24" Type="http://schemas.openxmlformats.org/officeDocument/2006/relationships/slide" Target="slides/slide17.xml"/><Relationship Id="rId23" Type="http://schemas.openxmlformats.org/officeDocument/2006/relationships/slide" Target="slides/slide16.xml"/><Relationship Id="rId26" Type="http://schemas.openxmlformats.org/officeDocument/2006/relationships/slide" Target="slides/slide19.xml"/><Relationship Id="rId25" Type="http://schemas.openxmlformats.org/officeDocument/2006/relationships/slide" Target="slides/slide18.xml"/><Relationship Id="rId28" Type="http://schemas.openxmlformats.org/officeDocument/2006/relationships/slide" Target="slides/slide21.xml"/><Relationship Id="rId27" Type="http://schemas.openxmlformats.org/officeDocument/2006/relationships/slide" Target="slides/slide20.xml"/><Relationship Id="rId29" Type="http://schemas.openxmlformats.org/officeDocument/2006/relationships/slide" Target="slides/slide22.xml"/><Relationship Id="rId11" Type="http://schemas.openxmlformats.org/officeDocument/2006/relationships/slide" Target="slides/slide4.xml"/><Relationship Id="rId10" Type="http://schemas.openxmlformats.org/officeDocument/2006/relationships/slide" Target="slides/slide3.xml"/><Relationship Id="rId13" Type="http://schemas.openxmlformats.org/officeDocument/2006/relationships/slide" Target="slides/slide6.xml"/><Relationship Id="rId12" Type="http://schemas.openxmlformats.org/officeDocument/2006/relationships/slide" Target="slides/slide5.xml"/><Relationship Id="rId15" Type="http://schemas.openxmlformats.org/officeDocument/2006/relationships/slide" Target="slides/slide8.xml"/><Relationship Id="rId14" Type="http://schemas.openxmlformats.org/officeDocument/2006/relationships/slide" Target="slides/slide7.xml"/><Relationship Id="rId17" Type="http://schemas.openxmlformats.org/officeDocument/2006/relationships/slide" Target="slides/slide10.xml"/><Relationship Id="rId16" Type="http://schemas.openxmlformats.org/officeDocument/2006/relationships/slide" Target="slides/slide9.xml"/><Relationship Id="rId19" Type="http://schemas.openxmlformats.org/officeDocument/2006/relationships/slide" Target="slides/slide12.xml"/><Relationship Id="rId18"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 name="Shape 2"/>
        <p:cNvGrpSpPr/>
        <p:nvPr/>
      </p:nvGrpSpPr>
      <p:grpSpPr>
        <a:xfrm>
          <a:off x="0" y="0"/>
          <a:ext cx="0" cy="0"/>
          <a:chOff x="0" y="0"/>
          <a:chExt cx="0" cy="0"/>
        </a:xfrm>
      </p:grpSpPr>
      <p:sp>
        <p:nvSpPr>
          <p:cNvPr id="3" name="Google Shape;3;n"/>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30" name="Shape 230"/>
        <p:cNvGrpSpPr/>
        <p:nvPr/>
      </p:nvGrpSpPr>
      <p:grpSpPr>
        <a:xfrm>
          <a:off x="0" y="0"/>
          <a:ext cx="0" cy="0"/>
          <a:chOff x="0" y="0"/>
          <a:chExt cx="0" cy="0"/>
        </a:xfrm>
      </p:grpSpPr>
      <p:sp>
        <p:nvSpPr>
          <p:cNvPr id="231" name="Google Shape;231;g46fcf828e8_0_0: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232" name="Google Shape;232;g46fcf828e8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38" name="Shape 238"/>
        <p:cNvGrpSpPr/>
        <p:nvPr/>
      </p:nvGrpSpPr>
      <p:grpSpPr>
        <a:xfrm>
          <a:off x="0" y="0"/>
          <a:ext cx="0" cy="0"/>
          <a:chOff x="0" y="0"/>
          <a:chExt cx="0" cy="0"/>
        </a:xfrm>
      </p:grpSpPr>
      <p:sp>
        <p:nvSpPr>
          <p:cNvPr id="239" name="Google Shape;239;p1:notes"/>
          <p:cNvSpPr txBox="1"/>
          <p:nvPr>
            <p:ph idx="1" type="body"/>
          </p:nvPr>
        </p:nvSpPr>
        <p:spPr>
          <a:xfrm>
            <a:off x="685785" y="4343385"/>
            <a:ext cx="5486400" cy="4114800"/>
          </a:xfrm>
          <a:prstGeom prst="rect">
            <a:avLst/>
          </a:prstGeom>
          <a:noFill/>
          <a:ln>
            <a:noFill/>
          </a:ln>
        </p:spPr>
        <p:txBody>
          <a:bodyPr anchorCtr="0" anchor="ctr" bIns="89600" lIns="89600" spcFirstLastPara="1" rIns="89600" wrap="square" tIns="89600">
            <a:noAutofit/>
          </a:bodyPr>
          <a:lstStyle/>
          <a:p>
            <a:pPr indent="0" lvl="0" marL="0" rtl="0" algn="l">
              <a:spcBef>
                <a:spcPts val="0"/>
              </a:spcBef>
              <a:spcAft>
                <a:spcPts val="0"/>
              </a:spcAft>
              <a:buClr>
                <a:schemeClr val="dk1"/>
              </a:buClr>
              <a:buSzPts val="1100"/>
              <a:buFont typeface="Arial"/>
              <a:buNone/>
            </a:pPr>
            <a:r>
              <a:t/>
            </a:r>
            <a:endParaRPr sz="1400"/>
          </a:p>
        </p:txBody>
      </p:sp>
      <p:sp>
        <p:nvSpPr>
          <p:cNvPr id="240" name="Google Shape;240;p1:notes"/>
          <p:cNvSpPr/>
          <p:nvPr>
            <p:ph idx="2" type="sldImg"/>
          </p:nvPr>
        </p:nvSpPr>
        <p:spPr>
          <a:xfrm>
            <a:off x="1143204" y="685795"/>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47" name="Shape 247"/>
        <p:cNvGrpSpPr/>
        <p:nvPr/>
      </p:nvGrpSpPr>
      <p:grpSpPr>
        <a:xfrm>
          <a:off x="0" y="0"/>
          <a:ext cx="0" cy="0"/>
          <a:chOff x="0" y="0"/>
          <a:chExt cx="0" cy="0"/>
        </a:xfrm>
      </p:grpSpPr>
      <p:sp>
        <p:nvSpPr>
          <p:cNvPr id="248" name="Google Shape;248;g46fcf828e8_0_7: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249" name="Google Shape;249;g46fcf828e8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54" name="Shape 254"/>
        <p:cNvGrpSpPr/>
        <p:nvPr/>
      </p:nvGrpSpPr>
      <p:grpSpPr>
        <a:xfrm>
          <a:off x="0" y="0"/>
          <a:ext cx="0" cy="0"/>
          <a:chOff x="0" y="0"/>
          <a:chExt cx="0" cy="0"/>
        </a:xfrm>
      </p:grpSpPr>
      <p:sp>
        <p:nvSpPr>
          <p:cNvPr id="255" name="Google Shape;255;p2:notes"/>
          <p:cNvSpPr txBox="1"/>
          <p:nvPr>
            <p:ph idx="1" type="body"/>
          </p:nvPr>
        </p:nvSpPr>
        <p:spPr>
          <a:xfrm>
            <a:off x="685785" y="4343385"/>
            <a:ext cx="5486400" cy="4114800"/>
          </a:xfrm>
          <a:prstGeom prst="rect">
            <a:avLst/>
          </a:prstGeom>
          <a:noFill/>
          <a:ln>
            <a:noFill/>
          </a:ln>
        </p:spPr>
        <p:txBody>
          <a:bodyPr anchorCtr="0" anchor="ctr" bIns="89600" lIns="89600" spcFirstLastPara="1" rIns="89600" wrap="square" tIns="89600">
            <a:noAutofit/>
          </a:bodyPr>
          <a:lstStyle/>
          <a:p>
            <a:pPr indent="0" lvl="0" marL="0" rtl="0" algn="l">
              <a:lnSpc>
                <a:spcPct val="100000"/>
              </a:lnSpc>
              <a:spcBef>
                <a:spcPts val="0"/>
              </a:spcBef>
              <a:spcAft>
                <a:spcPts val="0"/>
              </a:spcAft>
              <a:buSzPts val="1100"/>
              <a:buNone/>
            </a:pPr>
            <a:r>
              <a:rPr b="1" lang="en"/>
              <a:t>Skyline:</a:t>
            </a:r>
            <a:endParaRPr/>
          </a:p>
          <a:p>
            <a:pPr indent="0" lvl="0" marL="0" rtl="0" algn="l">
              <a:lnSpc>
                <a:spcPct val="100000"/>
              </a:lnSpc>
              <a:spcBef>
                <a:spcPts val="0"/>
              </a:spcBef>
              <a:spcAft>
                <a:spcPts val="0"/>
              </a:spcAft>
              <a:buSzPts val="1100"/>
              <a:buNone/>
            </a:pPr>
            <a:r>
              <a:t/>
            </a:r>
            <a:endParaRPr b="1"/>
          </a:p>
          <a:p>
            <a:pPr indent="0" lvl="0" marL="0" rtl="0" algn="l">
              <a:lnSpc>
                <a:spcPct val="100000"/>
              </a:lnSpc>
              <a:spcBef>
                <a:spcPts val="0"/>
              </a:spcBef>
              <a:spcAft>
                <a:spcPts val="0"/>
              </a:spcAft>
              <a:buSzPts val="1100"/>
              <a:buNone/>
            </a:pPr>
            <a:r>
              <a:rPr b="1" lang="en"/>
              <a:t>Thornhill feedback - Sherry</a:t>
            </a:r>
            <a:endParaRPr b="1"/>
          </a:p>
          <a:p>
            <a:pPr indent="-317500" lvl="0" marL="457200" rtl="0" algn="l">
              <a:lnSpc>
                <a:spcPct val="100000"/>
              </a:lnSpc>
              <a:spcBef>
                <a:spcPts val="0"/>
              </a:spcBef>
              <a:spcAft>
                <a:spcPts val="0"/>
              </a:spcAft>
              <a:buSzPts val="1400"/>
              <a:buChar char="-"/>
            </a:pPr>
            <a:r>
              <a:rPr lang="en"/>
              <a:t>Liked that it was online </a:t>
            </a:r>
            <a:endParaRPr/>
          </a:p>
          <a:p>
            <a:pPr indent="-317500" lvl="0" marL="457200" rtl="0" algn="l">
              <a:lnSpc>
                <a:spcPct val="100000"/>
              </a:lnSpc>
              <a:spcBef>
                <a:spcPts val="0"/>
              </a:spcBef>
              <a:spcAft>
                <a:spcPts val="0"/>
              </a:spcAft>
              <a:buSzPts val="1400"/>
              <a:buChar char="-"/>
            </a:pPr>
            <a:r>
              <a:rPr lang="en"/>
              <a:t>This made it much easier for their site, reduced number of question from families</a:t>
            </a:r>
            <a:endParaRPr/>
          </a:p>
          <a:p>
            <a:pPr indent="-317500" lvl="0" marL="457200" rtl="0" algn="l">
              <a:lnSpc>
                <a:spcPct val="100000"/>
              </a:lnSpc>
              <a:spcBef>
                <a:spcPts val="0"/>
              </a:spcBef>
              <a:spcAft>
                <a:spcPts val="0"/>
              </a:spcAft>
              <a:buSzPts val="1400"/>
              <a:buChar char="-"/>
            </a:pPr>
            <a:r>
              <a:rPr lang="en"/>
              <a:t>The waitlist should have been populated by families and students that did not get any other choices.  Heard from some families that did not get any of their choices choose private or homeschool (about 5 families that spoke to Sherry)   The current process does not give a fair chance to those did not get any of their choices.</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b="1" lang="en"/>
              <a:t>Online Registration Feedback - Sherry</a:t>
            </a:r>
            <a:endParaRPr b="1"/>
          </a:p>
          <a:p>
            <a:pPr indent="-317500" lvl="0" marL="457200" rtl="0" algn="l">
              <a:lnSpc>
                <a:spcPct val="100000"/>
              </a:lnSpc>
              <a:spcBef>
                <a:spcPts val="0"/>
              </a:spcBef>
              <a:spcAft>
                <a:spcPts val="0"/>
              </a:spcAft>
              <a:buSzPts val="1400"/>
              <a:buChar char="-"/>
            </a:pPr>
            <a:r>
              <a:rPr lang="en"/>
              <a:t>Thornhill invites new families to meet and greet in the fall</a:t>
            </a:r>
            <a:endParaRPr/>
          </a:p>
          <a:p>
            <a:pPr indent="-317500" lvl="0" marL="457200" rtl="0" algn="l">
              <a:lnSpc>
                <a:spcPct val="100000"/>
              </a:lnSpc>
              <a:spcBef>
                <a:spcPts val="0"/>
              </a:spcBef>
              <a:spcAft>
                <a:spcPts val="0"/>
              </a:spcAft>
              <a:buSzPts val="1400"/>
              <a:buChar char="-"/>
            </a:pPr>
            <a:r>
              <a:rPr lang="en"/>
              <a:t>After school form sent by Adventure Time directly to families (manisha to follow up with SM and OUSD after school office)</a:t>
            </a:r>
            <a:endParaRPr/>
          </a:p>
        </p:txBody>
      </p:sp>
      <p:sp>
        <p:nvSpPr>
          <p:cNvPr id="256" name="Google Shape;256;p2:notes"/>
          <p:cNvSpPr/>
          <p:nvPr>
            <p:ph idx="2" type="sldImg"/>
          </p:nvPr>
        </p:nvSpPr>
        <p:spPr>
          <a:xfrm>
            <a:off x="1143204" y="685795"/>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68" name="Shape 268"/>
        <p:cNvGrpSpPr/>
        <p:nvPr/>
      </p:nvGrpSpPr>
      <p:grpSpPr>
        <a:xfrm>
          <a:off x="0" y="0"/>
          <a:ext cx="0" cy="0"/>
          <a:chOff x="0" y="0"/>
          <a:chExt cx="0" cy="0"/>
        </a:xfrm>
      </p:grpSpPr>
      <p:sp>
        <p:nvSpPr>
          <p:cNvPr id="269" name="Google Shape;269;p3:notes"/>
          <p:cNvSpPr txBox="1"/>
          <p:nvPr>
            <p:ph idx="1" type="body"/>
          </p:nvPr>
        </p:nvSpPr>
        <p:spPr>
          <a:xfrm>
            <a:off x="685785" y="4343385"/>
            <a:ext cx="5486400" cy="4114800"/>
          </a:xfrm>
          <a:prstGeom prst="rect">
            <a:avLst/>
          </a:prstGeom>
          <a:noFill/>
          <a:ln>
            <a:noFill/>
          </a:ln>
        </p:spPr>
        <p:txBody>
          <a:bodyPr anchorCtr="0" anchor="ctr" bIns="89600" lIns="89600" spcFirstLastPara="1" rIns="89600" wrap="square" tIns="89600">
            <a:noAutofit/>
          </a:bodyPr>
          <a:lstStyle/>
          <a:p>
            <a:pPr indent="0" lvl="0" marL="0" rtl="0" algn="l">
              <a:lnSpc>
                <a:spcPct val="100000"/>
              </a:lnSpc>
              <a:spcBef>
                <a:spcPts val="500"/>
              </a:spcBef>
              <a:spcAft>
                <a:spcPts val="0"/>
              </a:spcAft>
              <a:buSzPts val="1100"/>
              <a:buNone/>
            </a:pPr>
            <a:r>
              <a:t/>
            </a:r>
            <a:endParaRPr sz="1200">
              <a:solidFill>
                <a:schemeClr val="dk1"/>
              </a:solidFill>
              <a:latin typeface="Calibri"/>
              <a:ea typeface="Calibri"/>
              <a:cs typeface="Calibri"/>
              <a:sym typeface="Calibri"/>
            </a:endParaRPr>
          </a:p>
        </p:txBody>
      </p:sp>
      <p:sp>
        <p:nvSpPr>
          <p:cNvPr id="270" name="Google Shape;270;p3:notes"/>
          <p:cNvSpPr/>
          <p:nvPr>
            <p:ph idx="2" type="sldImg"/>
          </p:nvPr>
        </p:nvSpPr>
        <p:spPr>
          <a:xfrm>
            <a:off x="1143220" y="685795"/>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84" name="Shape 284"/>
        <p:cNvGrpSpPr/>
        <p:nvPr/>
      </p:nvGrpSpPr>
      <p:grpSpPr>
        <a:xfrm>
          <a:off x="0" y="0"/>
          <a:ext cx="0" cy="0"/>
          <a:chOff x="0" y="0"/>
          <a:chExt cx="0" cy="0"/>
        </a:xfrm>
      </p:grpSpPr>
      <p:sp>
        <p:nvSpPr>
          <p:cNvPr id="285" name="Google Shape;285;p4:notes"/>
          <p:cNvSpPr txBox="1"/>
          <p:nvPr>
            <p:ph idx="1" type="body"/>
          </p:nvPr>
        </p:nvSpPr>
        <p:spPr>
          <a:xfrm>
            <a:off x="685785" y="4343385"/>
            <a:ext cx="5486400" cy="4114800"/>
          </a:xfrm>
          <a:prstGeom prst="rect">
            <a:avLst/>
          </a:prstGeom>
          <a:noFill/>
          <a:ln>
            <a:noFill/>
          </a:ln>
        </p:spPr>
        <p:txBody>
          <a:bodyPr anchorCtr="0" anchor="ctr" bIns="89600" lIns="89600" spcFirstLastPara="1" rIns="89600" wrap="square" tIns="89600">
            <a:noAutofit/>
          </a:bodyPr>
          <a:lstStyle/>
          <a:p>
            <a:pPr indent="0" lvl="0" marL="0" rtl="0" algn="l">
              <a:lnSpc>
                <a:spcPct val="100000"/>
              </a:lnSpc>
              <a:spcBef>
                <a:spcPts val="0"/>
              </a:spcBef>
              <a:spcAft>
                <a:spcPts val="0"/>
              </a:spcAft>
              <a:buSzPts val="1100"/>
              <a:buNone/>
            </a:pPr>
            <a:r>
              <a:t/>
            </a:r>
            <a:endParaRPr sz="1400"/>
          </a:p>
        </p:txBody>
      </p:sp>
      <p:sp>
        <p:nvSpPr>
          <p:cNvPr id="286" name="Google Shape;286;p4:notes"/>
          <p:cNvSpPr/>
          <p:nvPr>
            <p:ph idx="2" type="sldImg"/>
          </p:nvPr>
        </p:nvSpPr>
        <p:spPr>
          <a:xfrm>
            <a:off x="1143204" y="685795"/>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98" name="Shape 298"/>
        <p:cNvGrpSpPr/>
        <p:nvPr/>
      </p:nvGrpSpPr>
      <p:grpSpPr>
        <a:xfrm>
          <a:off x="0" y="0"/>
          <a:ext cx="0" cy="0"/>
          <a:chOff x="0" y="0"/>
          <a:chExt cx="0" cy="0"/>
        </a:xfrm>
      </p:grpSpPr>
      <p:sp>
        <p:nvSpPr>
          <p:cNvPr id="299" name="Google Shape;299;p5:notes"/>
          <p:cNvSpPr txBox="1"/>
          <p:nvPr>
            <p:ph idx="1" type="body"/>
          </p:nvPr>
        </p:nvSpPr>
        <p:spPr>
          <a:xfrm>
            <a:off x="685785" y="4343385"/>
            <a:ext cx="5486400" cy="4114800"/>
          </a:xfrm>
          <a:prstGeom prst="rect">
            <a:avLst/>
          </a:prstGeom>
          <a:noFill/>
          <a:ln>
            <a:noFill/>
          </a:ln>
        </p:spPr>
        <p:txBody>
          <a:bodyPr anchorCtr="0" anchor="ctr" bIns="89600" lIns="89600" spcFirstLastPara="1" rIns="89600" wrap="square" tIns="89600">
            <a:noAutofit/>
          </a:bodyPr>
          <a:lstStyle/>
          <a:p>
            <a:pPr indent="0" lvl="0" marL="0" rtl="0" algn="l">
              <a:lnSpc>
                <a:spcPct val="100000"/>
              </a:lnSpc>
              <a:spcBef>
                <a:spcPts val="0"/>
              </a:spcBef>
              <a:spcAft>
                <a:spcPts val="0"/>
              </a:spcAft>
              <a:buSzPts val="1100"/>
              <a:buNone/>
            </a:pPr>
            <a:r>
              <a:t/>
            </a:r>
            <a:endParaRPr sz="1400"/>
          </a:p>
        </p:txBody>
      </p:sp>
      <p:sp>
        <p:nvSpPr>
          <p:cNvPr id="300" name="Google Shape;300;p5:notes"/>
          <p:cNvSpPr/>
          <p:nvPr>
            <p:ph idx="2" type="sldImg"/>
          </p:nvPr>
        </p:nvSpPr>
        <p:spPr>
          <a:xfrm>
            <a:off x="1143204" y="685795"/>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09" name="Shape 309"/>
        <p:cNvGrpSpPr/>
        <p:nvPr/>
      </p:nvGrpSpPr>
      <p:grpSpPr>
        <a:xfrm>
          <a:off x="0" y="0"/>
          <a:ext cx="0" cy="0"/>
          <a:chOff x="0" y="0"/>
          <a:chExt cx="0" cy="0"/>
        </a:xfrm>
      </p:grpSpPr>
      <p:sp>
        <p:nvSpPr>
          <p:cNvPr id="310" name="Google Shape;310;p6:notes"/>
          <p:cNvSpPr txBox="1"/>
          <p:nvPr>
            <p:ph idx="1" type="body"/>
          </p:nvPr>
        </p:nvSpPr>
        <p:spPr>
          <a:xfrm>
            <a:off x="685785" y="4343385"/>
            <a:ext cx="5486400" cy="4114800"/>
          </a:xfrm>
          <a:prstGeom prst="rect">
            <a:avLst/>
          </a:prstGeom>
          <a:noFill/>
          <a:ln>
            <a:noFill/>
          </a:ln>
        </p:spPr>
        <p:txBody>
          <a:bodyPr anchorCtr="0" anchor="ctr" bIns="89600" lIns="89600" spcFirstLastPara="1" rIns="89600" wrap="square" tIns="89600">
            <a:noAutofit/>
          </a:bodyPr>
          <a:lstStyle/>
          <a:p>
            <a:pPr indent="0" lvl="0" marL="0" rtl="0" algn="l">
              <a:lnSpc>
                <a:spcPct val="100000"/>
              </a:lnSpc>
              <a:spcBef>
                <a:spcPts val="0"/>
              </a:spcBef>
              <a:spcAft>
                <a:spcPts val="0"/>
              </a:spcAft>
              <a:buSzPts val="1100"/>
              <a:buNone/>
            </a:pPr>
            <a:r>
              <a:t/>
            </a:r>
            <a:endParaRPr sz="1400"/>
          </a:p>
        </p:txBody>
      </p:sp>
      <p:sp>
        <p:nvSpPr>
          <p:cNvPr id="311" name="Google Shape;311;p6:notes"/>
          <p:cNvSpPr/>
          <p:nvPr>
            <p:ph idx="2" type="sldImg"/>
          </p:nvPr>
        </p:nvSpPr>
        <p:spPr>
          <a:xfrm>
            <a:off x="1143220" y="685795"/>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19" name="Shape 319"/>
        <p:cNvGrpSpPr/>
        <p:nvPr/>
      </p:nvGrpSpPr>
      <p:grpSpPr>
        <a:xfrm>
          <a:off x="0" y="0"/>
          <a:ext cx="0" cy="0"/>
          <a:chOff x="0" y="0"/>
          <a:chExt cx="0" cy="0"/>
        </a:xfrm>
      </p:grpSpPr>
      <p:sp>
        <p:nvSpPr>
          <p:cNvPr id="320" name="Google Shape;320;g48612e1a94_2_0: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321" name="Google Shape;321;g48612e1a94_2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25" name="Shape 325"/>
        <p:cNvGrpSpPr/>
        <p:nvPr/>
      </p:nvGrpSpPr>
      <p:grpSpPr>
        <a:xfrm>
          <a:off x="0" y="0"/>
          <a:ext cx="0" cy="0"/>
          <a:chOff x="0" y="0"/>
          <a:chExt cx="0" cy="0"/>
        </a:xfrm>
      </p:grpSpPr>
      <p:sp>
        <p:nvSpPr>
          <p:cNvPr id="326" name="Google Shape;326;g48612e1a94_3_0: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327" name="Google Shape;327;g48612e1a94_3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31" name="Shape 331"/>
        <p:cNvGrpSpPr/>
        <p:nvPr/>
      </p:nvGrpSpPr>
      <p:grpSpPr>
        <a:xfrm>
          <a:off x="0" y="0"/>
          <a:ext cx="0" cy="0"/>
          <a:chOff x="0" y="0"/>
          <a:chExt cx="0" cy="0"/>
        </a:xfrm>
      </p:grpSpPr>
      <p:sp>
        <p:nvSpPr>
          <p:cNvPr id="332" name="Google Shape;332;g48612e1a94_3_5: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333" name="Google Shape;333;g48612e1a94_3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37" name="Shape 337"/>
        <p:cNvGrpSpPr/>
        <p:nvPr/>
      </p:nvGrpSpPr>
      <p:grpSpPr>
        <a:xfrm>
          <a:off x="0" y="0"/>
          <a:ext cx="0" cy="0"/>
          <a:chOff x="0" y="0"/>
          <a:chExt cx="0" cy="0"/>
        </a:xfrm>
      </p:grpSpPr>
      <p:sp>
        <p:nvSpPr>
          <p:cNvPr id="338" name="Google Shape;338;g46fcf828e8_0_14: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339" name="Google Shape;339;g46fcf828e8_0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44" name="Shape 344"/>
        <p:cNvGrpSpPr/>
        <p:nvPr/>
      </p:nvGrpSpPr>
      <p:grpSpPr>
        <a:xfrm>
          <a:off x="0" y="0"/>
          <a:ext cx="0" cy="0"/>
          <a:chOff x="0" y="0"/>
          <a:chExt cx="0" cy="0"/>
        </a:xfrm>
      </p:grpSpPr>
      <p:sp>
        <p:nvSpPr>
          <p:cNvPr id="345" name="Google Shape;345;g483754c45c_0_2:notes"/>
          <p:cNvSpPr/>
          <p:nvPr>
            <p:ph idx="2" type="sldImg"/>
          </p:nvPr>
        </p:nvSpPr>
        <p:spPr>
          <a:xfrm>
            <a:off x="11433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346" name="Google Shape;346;g483754c45c_0_2: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51" name="Shape 351"/>
        <p:cNvGrpSpPr/>
        <p:nvPr/>
      </p:nvGrpSpPr>
      <p:grpSpPr>
        <a:xfrm>
          <a:off x="0" y="0"/>
          <a:ext cx="0" cy="0"/>
          <a:chOff x="0" y="0"/>
          <a:chExt cx="0" cy="0"/>
        </a:xfrm>
      </p:grpSpPr>
      <p:sp>
        <p:nvSpPr>
          <p:cNvPr id="352" name="Google Shape;352;g46fcf828e8_0_19: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353" name="Google Shape;353;g46fcf828e8_0_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58" name="Shape 358"/>
        <p:cNvGrpSpPr/>
        <p:nvPr/>
      </p:nvGrpSpPr>
      <p:grpSpPr>
        <a:xfrm>
          <a:off x="0" y="0"/>
          <a:ext cx="0" cy="0"/>
          <a:chOff x="0" y="0"/>
          <a:chExt cx="0" cy="0"/>
        </a:xfrm>
      </p:grpSpPr>
      <p:sp>
        <p:nvSpPr>
          <p:cNvPr id="359" name="Google Shape;359;g46fcf828e8_0_29: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360" name="Google Shape;360;g46fcf828e8_0_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66" name="Shape 366"/>
        <p:cNvGrpSpPr/>
        <p:nvPr/>
      </p:nvGrpSpPr>
      <p:grpSpPr>
        <a:xfrm>
          <a:off x="0" y="0"/>
          <a:ext cx="0" cy="0"/>
          <a:chOff x="0" y="0"/>
          <a:chExt cx="0" cy="0"/>
        </a:xfrm>
      </p:grpSpPr>
      <p:sp>
        <p:nvSpPr>
          <p:cNvPr id="367" name="Google Shape;367;g483754c45c_0_129: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368" name="Google Shape;368;g483754c45c_0_1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72" name="Shape 372"/>
        <p:cNvGrpSpPr/>
        <p:nvPr/>
      </p:nvGrpSpPr>
      <p:grpSpPr>
        <a:xfrm>
          <a:off x="0" y="0"/>
          <a:ext cx="0" cy="0"/>
          <a:chOff x="0" y="0"/>
          <a:chExt cx="0" cy="0"/>
        </a:xfrm>
      </p:grpSpPr>
      <p:sp>
        <p:nvSpPr>
          <p:cNvPr id="373" name="Google Shape;373;g483754c45c_0_122: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374" name="Google Shape;374;g483754c45c_0_1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78" name="Shape 378"/>
        <p:cNvGrpSpPr/>
        <p:nvPr/>
      </p:nvGrpSpPr>
      <p:grpSpPr>
        <a:xfrm>
          <a:off x="0" y="0"/>
          <a:ext cx="0" cy="0"/>
          <a:chOff x="0" y="0"/>
          <a:chExt cx="0" cy="0"/>
        </a:xfrm>
      </p:grpSpPr>
      <p:sp>
        <p:nvSpPr>
          <p:cNvPr id="379" name="Google Shape;379;g483754c45c_0_115: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380" name="Google Shape;380;g483754c45c_0_1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84" name="Shape 384"/>
        <p:cNvGrpSpPr/>
        <p:nvPr/>
      </p:nvGrpSpPr>
      <p:grpSpPr>
        <a:xfrm>
          <a:off x="0" y="0"/>
          <a:ext cx="0" cy="0"/>
          <a:chOff x="0" y="0"/>
          <a:chExt cx="0" cy="0"/>
        </a:xfrm>
      </p:grpSpPr>
      <p:sp>
        <p:nvSpPr>
          <p:cNvPr id="385" name="Google Shape;385;g483754c45c_0_107: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386" name="Google Shape;386;g483754c45c_0_1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90" name="Shape 390"/>
        <p:cNvGrpSpPr/>
        <p:nvPr/>
      </p:nvGrpSpPr>
      <p:grpSpPr>
        <a:xfrm>
          <a:off x="0" y="0"/>
          <a:ext cx="0" cy="0"/>
          <a:chOff x="0" y="0"/>
          <a:chExt cx="0" cy="0"/>
        </a:xfrm>
      </p:grpSpPr>
      <p:sp>
        <p:nvSpPr>
          <p:cNvPr id="391" name="Google Shape;391;g483754c45c_0_100: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392" name="Google Shape;392;g483754c45c_0_1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96" name="Shape 396"/>
        <p:cNvGrpSpPr/>
        <p:nvPr/>
      </p:nvGrpSpPr>
      <p:grpSpPr>
        <a:xfrm>
          <a:off x="0" y="0"/>
          <a:ext cx="0" cy="0"/>
          <a:chOff x="0" y="0"/>
          <a:chExt cx="0" cy="0"/>
        </a:xfrm>
      </p:grpSpPr>
      <p:sp>
        <p:nvSpPr>
          <p:cNvPr id="397" name="Google Shape;397;g483754c45c_0_111: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398" name="Google Shape;398;g483754c45c_0_1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02" name="Shape 402"/>
        <p:cNvGrpSpPr/>
        <p:nvPr/>
      </p:nvGrpSpPr>
      <p:grpSpPr>
        <a:xfrm>
          <a:off x="0" y="0"/>
          <a:ext cx="0" cy="0"/>
          <a:chOff x="0" y="0"/>
          <a:chExt cx="0" cy="0"/>
        </a:xfrm>
      </p:grpSpPr>
      <p:sp>
        <p:nvSpPr>
          <p:cNvPr id="403" name="Google Shape;403;g46fcf828e8_0_49: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404" name="Google Shape;404;g46fcf828e8_0_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JJ</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11" name="Shape 411"/>
        <p:cNvGrpSpPr/>
        <p:nvPr/>
      </p:nvGrpSpPr>
      <p:grpSpPr>
        <a:xfrm>
          <a:off x="0" y="0"/>
          <a:ext cx="0" cy="0"/>
          <a:chOff x="0" y="0"/>
          <a:chExt cx="0" cy="0"/>
        </a:xfrm>
      </p:grpSpPr>
      <p:sp>
        <p:nvSpPr>
          <p:cNvPr id="412" name="Google Shape;412;g483754c45c_0_148: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413" name="Google Shape;413;g483754c45c_0_1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JJ</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19" name="Shape 419"/>
        <p:cNvGrpSpPr/>
        <p:nvPr/>
      </p:nvGrpSpPr>
      <p:grpSpPr>
        <a:xfrm>
          <a:off x="0" y="0"/>
          <a:ext cx="0" cy="0"/>
          <a:chOff x="0" y="0"/>
          <a:chExt cx="0" cy="0"/>
        </a:xfrm>
      </p:grpSpPr>
      <p:sp>
        <p:nvSpPr>
          <p:cNvPr id="420" name="Google Shape;420;g483754c45c_1_2: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421" name="Google Shape;421;g483754c45c_1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JJ</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26" name="Shape 426"/>
        <p:cNvGrpSpPr/>
        <p:nvPr/>
      </p:nvGrpSpPr>
      <p:grpSpPr>
        <a:xfrm>
          <a:off x="0" y="0"/>
          <a:ext cx="0" cy="0"/>
          <a:chOff x="0" y="0"/>
          <a:chExt cx="0" cy="0"/>
        </a:xfrm>
      </p:grpSpPr>
      <p:sp>
        <p:nvSpPr>
          <p:cNvPr id="427" name="Google Shape;427;g48612e1a94_1_3: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428" name="Google Shape;428;g48612e1a94_1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35" name="Shape 435"/>
        <p:cNvGrpSpPr/>
        <p:nvPr/>
      </p:nvGrpSpPr>
      <p:grpSpPr>
        <a:xfrm>
          <a:off x="0" y="0"/>
          <a:ext cx="0" cy="0"/>
          <a:chOff x="0" y="0"/>
          <a:chExt cx="0" cy="0"/>
        </a:xfrm>
      </p:grpSpPr>
      <p:sp>
        <p:nvSpPr>
          <p:cNvPr id="436" name="Google Shape;436;g46fcf828e8_0_44: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437" name="Google Shape;437;g46fcf828e8_0_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JJ</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43" name="Shape 443"/>
        <p:cNvGrpSpPr/>
        <p:nvPr/>
      </p:nvGrpSpPr>
      <p:grpSpPr>
        <a:xfrm>
          <a:off x="0" y="0"/>
          <a:ext cx="0" cy="0"/>
          <a:chOff x="0" y="0"/>
          <a:chExt cx="0" cy="0"/>
        </a:xfrm>
      </p:grpSpPr>
      <p:sp>
        <p:nvSpPr>
          <p:cNvPr id="444" name="Google Shape;444;g46fcf828e8_0_34: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445" name="Google Shape;445;g46fcf828e8_0_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RC</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49" name="Shape 449"/>
        <p:cNvGrpSpPr/>
        <p:nvPr/>
      </p:nvGrpSpPr>
      <p:grpSpPr>
        <a:xfrm>
          <a:off x="0" y="0"/>
          <a:ext cx="0" cy="0"/>
          <a:chOff x="0" y="0"/>
          <a:chExt cx="0" cy="0"/>
        </a:xfrm>
      </p:grpSpPr>
      <p:sp>
        <p:nvSpPr>
          <p:cNvPr id="450" name="Google Shape;450;g46fcf828e8_0_39: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451" name="Google Shape;451;g46fcf828e8_0_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RC</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58" name="Shape 458"/>
        <p:cNvGrpSpPr/>
        <p:nvPr/>
      </p:nvGrpSpPr>
      <p:grpSpPr>
        <a:xfrm>
          <a:off x="0" y="0"/>
          <a:ext cx="0" cy="0"/>
          <a:chOff x="0" y="0"/>
          <a:chExt cx="0" cy="0"/>
        </a:xfrm>
      </p:grpSpPr>
      <p:sp>
        <p:nvSpPr>
          <p:cNvPr id="459" name="Google Shape;459;g46fcf828e8_0_24: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460" name="Google Shape;460;g46fcf828e8_0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RC</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65" name="Shape 465"/>
        <p:cNvGrpSpPr/>
        <p:nvPr/>
      </p:nvGrpSpPr>
      <p:grpSpPr>
        <a:xfrm>
          <a:off x="0" y="0"/>
          <a:ext cx="0" cy="0"/>
          <a:chOff x="0" y="0"/>
          <a:chExt cx="0" cy="0"/>
        </a:xfrm>
      </p:grpSpPr>
      <p:sp>
        <p:nvSpPr>
          <p:cNvPr id="466" name="Google Shape;466;g46fcf828e8_0_54: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467" name="Google Shape;467;g46fcf828e8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RC</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74" name="Shape 474"/>
        <p:cNvGrpSpPr/>
        <p:nvPr/>
      </p:nvGrpSpPr>
      <p:grpSpPr>
        <a:xfrm>
          <a:off x="0" y="0"/>
          <a:ext cx="0" cy="0"/>
          <a:chOff x="0" y="0"/>
          <a:chExt cx="0" cy="0"/>
        </a:xfrm>
      </p:grpSpPr>
      <p:sp>
        <p:nvSpPr>
          <p:cNvPr id="475" name="Google Shape;475;g46fcf828e8_0_59: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476" name="Google Shape;476;g46fcf828e8_0_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80" name="Shape 480"/>
        <p:cNvGrpSpPr/>
        <p:nvPr/>
      </p:nvGrpSpPr>
      <p:grpSpPr>
        <a:xfrm>
          <a:off x="0" y="0"/>
          <a:ext cx="0" cy="0"/>
          <a:chOff x="0" y="0"/>
          <a:chExt cx="0" cy="0"/>
        </a:xfrm>
      </p:grpSpPr>
      <p:sp>
        <p:nvSpPr>
          <p:cNvPr id="481" name="Google Shape;481;g46fcf828e8_0_64: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482" name="Google Shape;482;g46fcf828e8_0_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87" name="Shape 487"/>
        <p:cNvGrpSpPr/>
        <p:nvPr/>
      </p:nvGrpSpPr>
      <p:grpSpPr>
        <a:xfrm>
          <a:off x="0" y="0"/>
          <a:ext cx="0" cy="0"/>
          <a:chOff x="0" y="0"/>
          <a:chExt cx="0" cy="0"/>
        </a:xfrm>
      </p:grpSpPr>
      <p:sp>
        <p:nvSpPr>
          <p:cNvPr id="488" name="Google Shape;488;g46fcf828e8_0_69: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489" name="Google Shape;489;g46fcf828e8_0_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95" name="Shape 495"/>
        <p:cNvGrpSpPr/>
        <p:nvPr/>
      </p:nvGrpSpPr>
      <p:grpSpPr>
        <a:xfrm>
          <a:off x="0" y="0"/>
          <a:ext cx="0" cy="0"/>
          <a:chOff x="0" y="0"/>
          <a:chExt cx="0" cy="0"/>
        </a:xfrm>
      </p:grpSpPr>
      <p:sp>
        <p:nvSpPr>
          <p:cNvPr id="496" name="Google Shape;496;p7: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97" name="Google Shape;497;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2.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2.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2.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2.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2.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2.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2.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type="title">
  <p:cSld name="TITLE">
    <p:spTree>
      <p:nvGrpSpPr>
        <p:cNvPr id="11" name="Shape 11"/>
        <p:cNvGrpSpPr/>
        <p:nvPr/>
      </p:nvGrpSpPr>
      <p:grpSpPr>
        <a:xfrm>
          <a:off x="0" y="0"/>
          <a:ext cx="0" cy="0"/>
          <a:chOff x="0" y="0"/>
          <a:chExt cx="0" cy="0"/>
        </a:xfrm>
      </p:grpSpPr>
      <p:sp>
        <p:nvSpPr>
          <p:cNvPr id="12" name="Google Shape;12;p2"/>
          <p:cNvSpPr txBox="1"/>
          <p:nvPr>
            <p:ph type="ctrTitle"/>
          </p:nvPr>
        </p:nvSpPr>
        <p:spPr>
          <a:xfrm>
            <a:off x="685800" y="2130425"/>
            <a:ext cx="7772400" cy="1298700"/>
          </a:xfrm>
          <a:prstGeom prst="rect">
            <a:avLst/>
          </a:prstGeom>
          <a:noFill/>
          <a:ln>
            <a:noFill/>
          </a:ln>
        </p:spPr>
        <p:txBody>
          <a:bodyPr anchorCtr="0" anchor="b" bIns="91425" lIns="91425" spcFirstLastPara="1" rIns="91425" wrap="square" tIns="91425"/>
          <a:lstStyle>
            <a:lvl1pPr lvl="0" marR="0" algn="l">
              <a:lnSpc>
                <a:spcPct val="100000"/>
              </a:lnSpc>
              <a:spcBef>
                <a:spcPts val="0"/>
              </a:spcBef>
              <a:spcAft>
                <a:spcPts val="0"/>
              </a:spcAft>
              <a:buClr>
                <a:schemeClr val="dk1"/>
              </a:buClr>
              <a:buSzPts val="1400"/>
              <a:buFont typeface="Calibri"/>
              <a:buNone/>
              <a:defRPr b="0" i="0" sz="4000" u="none" cap="none" strike="noStrike">
                <a:solidFill>
                  <a:schemeClr val="dk1"/>
                </a:solidFill>
                <a:latin typeface="Calibri"/>
                <a:ea typeface="Calibri"/>
                <a:cs typeface="Calibri"/>
                <a:sym typeface="Calibri"/>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p:txBody>
      </p:sp>
      <p:sp>
        <p:nvSpPr>
          <p:cNvPr id="13" name="Google Shape;13;p2"/>
          <p:cNvSpPr txBox="1"/>
          <p:nvPr>
            <p:ph idx="1" type="subTitle"/>
          </p:nvPr>
        </p:nvSpPr>
        <p:spPr>
          <a:xfrm>
            <a:off x="685800" y="3581400"/>
            <a:ext cx="7772400" cy="725400"/>
          </a:xfrm>
          <a:prstGeom prst="rect">
            <a:avLst/>
          </a:prstGeom>
          <a:noFill/>
          <a:ln>
            <a:noFill/>
          </a:ln>
        </p:spPr>
        <p:txBody>
          <a:bodyPr anchorCtr="0" anchor="t" bIns="91425" lIns="91425" spcFirstLastPara="1" rIns="91425" wrap="square" tIns="91425"/>
          <a:lstStyle>
            <a:lvl1pPr lvl="0" marR="0" algn="l">
              <a:lnSpc>
                <a:spcPct val="100000"/>
              </a:lnSpc>
              <a:spcBef>
                <a:spcPts val="480"/>
              </a:spcBef>
              <a:spcAft>
                <a:spcPts val="0"/>
              </a:spcAft>
              <a:buClr>
                <a:srgbClr val="888888"/>
              </a:buClr>
              <a:buSzPts val="3200"/>
              <a:buFont typeface="Arial"/>
              <a:buNone/>
              <a:defRPr b="0" i="0" sz="2400" u="none" cap="none" strike="noStrike">
                <a:solidFill>
                  <a:srgbClr val="888888"/>
                </a:solidFill>
                <a:latin typeface="Calibri"/>
                <a:ea typeface="Calibri"/>
                <a:cs typeface="Calibri"/>
                <a:sym typeface="Calibri"/>
              </a:defRPr>
            </a:lvl1pPr>
            <a:lvl2pPr lvl="1" marR="0" algn="ctr">
              <a:lnSpc>
                <a:spcPct val="100000"/>
              </a:lnSpc>
              <a:spcBef>
                <a:spcPts val="560"/>
              </a:spcBef>
              <a:spcAft>
                <a:spcPts val="0"/>
              </a:spcAft>
              <a:buClr>
                <a:srgbClr val="888888"/>
              </a:buClr>
              <a:buSzPts val="2800"/>
              <a:buFont typeface="Arial"/>
              <a:buNone/>
              <a:defRPr b="0" i="0" sz="2800" u="none" cap="none" strike="noStrike">
                <a:solidFill>
                  <a:srgbClr val="888888"/>
                </a:solidFill>
                <a:latin typeface="Calibri"/>
                <a:ea typeface="Calibri"/>
                <a:cs typeface="Calibri"/>
                <a:sym typeface="Calibri"/>
              </a:defRPr>
            </a:lvl2pPr>
            <a:lvl3pPr lvl="2" marR="0" algn="ctr">
              <a:lnSpc>
                <a:spcPct val="100000"/>
              </a:lnSpc>
              <a:spcBef>
                <a:spcPts val="480"/>
              </a:spcBef>
              <a:spcAft>
                <a:spcPts val="0"/>
              </a:spcAft>
              <a:buClr>
                <a:srgbClr val="888888"/>
              </a:buClr>
              <a:buSzPts val="2400"/>
              <a:buFont typeface="Arial"/>
              <a:buNone/>
              <a:defRPr b="0" i="0" sz="2400" u="none" cap="none" strike="noStrike">
                <a:solidFill>
                  <a:srgbClr val="888888"/>
                </a:solidFill>
                <a:latin typeface="Calibri"/>
                <a:ea typeface="Calibri"/>
                <a:cs typeface="Calibri"/>
                <a:sym typeface="Calibri"/>
              </a:defRPr>
            </a:lvl3pPr>
            <a:lvl4pPr lvl="3" marR="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4pPr>
            <a:lvl5pPr lvl="4" marR="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5pPr>
            <a:lvl6pPr lvl="5" marR="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6pPr>
            <a:lvl7pPr lvl="6" marR="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7pPr>
            <a:lvl8pPr lvl="7" marR="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8pPr>
            <a:lvl9pPr lvl="8" marR="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9pPr>
          </a:lstStyle>
          <a:p/>
        </p:txBody>
      </p:sp>
      <p:pic>
        <p:nvPicPr>
          <p:cNvPr descr="OUSD_socialmediasignature_450x50-3.png" id="14" name="Google Shape;14;p2"/>
          <p:cNvPicPr preferRelativeResize="0"/>
          <p:nvPr/>
        </p:nvPicPr>
        <p:blipFill rotWithShape="1">
          <a:blip r:embed="rId2">
            <a:alphaModFix/>
          </a:blip>
          <a:srcRect b="0" l="0" r="0" t="0"/>
          <a:stretch/>
        </p:blipFill>
        <p:spPr>
          <a:xfrm>
            <a:off x="2459701" y="6477000"/>
            <a:ext cx="4224600" cy="214800"/>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1_Title and Content" type="obj">
  <p:cSld name="OBJECT">
    <p:spTree>
      <p:nvGrpSpPr>
        <p:cNvPr id="15" name="Shape 15"/>
        <p:cNvGrpSpPr/>
        <p:nvPr/>
      </p:nvGrpSpPr>
      <p:grpSpPr>
        <a:xfrm>
          <a:off x="0" y="0"/>
          <a:ext cx="0" cy="0"/>
          <a:chOff x="0" y="0"/>
          <a:chExt cx="0" cy="0"/>
        </a:xfrm>
      </p:grpSpPr>
      <p:sp>
        <p:nvSpPr>
          <p:cNvPr id="16" name="Google Shape;16;p3"/>
          <p:cNvSpPr/>
          <p:nvPr/>
        </p:nvSpPr>
        <p:spPr>
          <a:xfrm>
            <a:off x="0" y="6400800"/>
            <a:ext cx="9144000" cy="457200"/>
          </a:xfrm>
          <a:prstGeom prst="rect">
            <a:avLst/>
          </a:prstGeom>
          <a:solidFill>
            <a:srgbClr val="28903A"/>
          </a:solidFill>
          <a:ln>
            <a:noFill/>
          </a:ln>
        </p:spPr>
        <p:txBody>
          <a:bodyPr anchorCtr="0" anchor="b"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7" name="Google Shape;17;p3"/>
          <p:cNvSpPr txBox="1"/>
          <p:nvPr>
            <p:ph type="title"/>
          </p:nvPr>
        </p:nvSpPr>
        <p:spPr>
          <a:xfrm>
            <a:off x="457200" y="274638"/>
            <a:ext cx="8229600" cy="1143000"/>
          </a:xfrm>
          <a:prstGeom prst="rect">
            <a:avLst/>
          </a:prstGeom>
          <a:noFill/>
          <a:ln>
            <a:noFill/>
          </a:ln>
        </p:spPr>
        <p:txBody>
          <a:bodyPr anchorCtr="0" anchor="ctr" bIns="91425" lIns="91425" spcFirstLastPara="1" rIns="91425" wrap="square" tIns="91425"/>
          <a:lstStyle>
            <a:lvl1pPr lvl="0" marR="0" algn="l">
              <a:lnSpc>
                <a:spcPct val="100000"/>
              </a:lnSpc>
              <a:spcBef>
                <a:spcPts val="0"/>
              </a:spcBef>
              <a:spcAft>
                <a:spcPts val="0"/>
              </a:spcAft>
              <a:buClr>
                <a:srgbClr val="7F7F7F"/>
              </a:buClr>
              <a:buSzPts val="1400"/>
              <a:buFont typeface="Calibri"/>
              <a:buNone/>
              <a:defRPr b="0" i="0" sz="3600" u="none" cap="none" strike="noStrike">
                <a:solidFill>
                  <a:srgbClr val="7F7F7F"/>
                </a:solidFill>
                <a:latin typeface="Calibri"/>
                <a:ea typeface="Calibri"/>
                <a:cs typeface="Calibri"/>
                <a:sym typeface="Calibri"/>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p:txBody>
      </p:sp>
      <p:sp>
        <p:nvSpPr>
          <p:cNvPr id="18" name="Google Shape;18;p3"/>
          <p:cNvSpPr txBox="1"/>
          <p:nvPr>
            <p:ph idx="1" type="body"/>
          </p:nvPr>
        </p:nvSpPr>
        <p:spPr>
          <a:xfrm>
            <a:off x="457200" y="1600200"/>
            <a:ext cx="8229600" cy="4526100"/>
          </a:xfrm>
          <a:prstGeom prst="rect">
            <a:avLst/>
          </a:prstGeom>
          <a:noFill/>
          <a:ln>
            <a:noFill/>
          </a:ln>
        </p:spPr>
        <p:txBody>
          <a:bodyPr anchorCtr="0" anchor="ctr" bIns="91425" lIns="91425" spcFirstLastPara="1" rIns="91425" wrap="square" tIns="91425"/>
          <a:lstStyle>
            <a:lvl1pPr indent="-228600" lvl="0" marL="457200" marR="0" algn="l">
              <a:lnSpc>
                <a:spcPct val="100000"/>
              </a:lnSpc>
              <a:spcBef>
                <a:spcPts val="400"/>
              </a:spcBef>
              <a:spcAft>
                <a:spcPts val="0"/>
              </a:spcAft>
              <a:buClr>
                <a:schemeClr val="dk1"/>
              </a:buClr>
              <a:buSzPts val="3200"/>
              <a:buFont typeface="Arial"/>
              <a:buNone/>
              <a:defRPr b="0" i="0" sz="2000" u="none" cap="none" strike="noStrike">
                <a:solidFill>
                  <a:schemeClr val="dk1"/>
                </a:solidFill>
                <a:latin typeface="Calibri"/>
                <a:ea typeface="Calibri"/>
                <a:cs typeface="Calibri"/>
                <a:sym typeface="Calibri"/>
              </a:defRPr>
            </a:lvl1pPr>
            <a:lvl2pPr indent="-228600" lvl="1" marL="914400" marR="0" algn="l">
              <a:lnSpc>
                <a:spcPct val="100000"/>
              </a:lnSpc>
              <a:spcBef>
                <a:spcPts val="360"/>
              </a:spcBef>
              <a:spcAft>
                <a:spcPts val="0"/>
              </a:spcAft>
              <a:buClr>
                <a:schemeClr val="dk1"/>
              </a:buClr>
              <a:buSzPts val="2800"/>
              <a:buFont typeface="Arial"/>
              <a:buNone/>
              <a:defRPr b="0" i="0" sz="1800" u="none" cap="none" strike="noStrike">
                <a:solidFill>
                  <a:schemeClr val="dk1"/>
                </a:solidFill>
                <a:latin typeface="Calibri"/>
                <a:ea typeface="Calibri"/>
                <a:cs typeface="Calibri"/>
                <a:sym typeface="Calibri"/>
              </a:defRPr>
            </a:lvl2pPr>
            <a:lvl3pPr indent="-228600" lvl="2" marL="1371600" marR="0" algn="l">
              <a:lnSpc>
                <a:spcPct val="100000"/>
              </a:lnSpc>
              <a:spcBef>
                <a:spcPts val="320"/>
              </a:spcBef>
              <a:spcAft>
                <a:spcPts val="0"/>
              </a:spcAft>
              <a:buClr>
                <a:schemeClr val="dk1"/>
              </a:buClr>
              <a:buSzPts val="2400"/>
              <a:buFont typeface="Arial"/>
              <a:buNone/>
              <a:defRPr b="0" i="0" sz="1600" u="none" cap="none" strike="noStrike">
                <a:solidFill>
                  <a:schemeClr val="dk1"/>
                </a:solidFill>
                <a:latin typeface="Calibri"/>
                <a:ea typeface="Calibri"/>
                <a:cs typeface="Calibri"/>
                <a:sym typeface="Calibri"/>
              </a:defRPr>
            </a:lvl3pPr>
            <a:lvl4pPr indent="-228600" lvl="3" marL="1828800" marR="0" algn="l">
              <a:lnSpc>
                <a:spcPct val="100000"/>
              </a:lnSpc>
              <a:spcBef>
                <a:spcPts val="280"/>
              </a:spcBef>
              <a:spcAft>
                <a:spcPts val="0"/>
              </a:spcAft>
              <a:buClr>
                <a:schemeClr val="dk1"/>
              </a:buClr>
              <a:buSzPts val="2000"/>
              <a:buFont typeface="Arial"/>
              <a:buNone/>
              <a:defRPr b="0" i="0" sz="1400" u="none" cap="none" strike="noStrike">
                <a:solidFill>
                  <a:schemeClr val="dk1"/>
                </a:solidFill>
                <a:latin typeface="Calibri"/>
                <a:ea typeface="Calibri"/>
                <a:cs typeface="Calibri"/>
                <a:sym typeface="Calibri"/>
              </a:defRPr>
            </a:lvl4pPr>
            <a:lvl5pPr indent="-228600" lvl="4" marL="2286000" marR="0" algn="l">
              <a:lnSpc>
                <a:spcPct val="100000"/>
              </a:lnSpc>
              <a:spcBef>
                <a:spcPts val="240"/>
              </a:spcBef>
              <a:spcAft>
                <a:spcPts val="0"/>
              </a:spcAft>
              <a:buClr>
                <a:schemeClr val="dk1"/>
              </a:buClr>
              <a:buSzPts val="2000"/>
              <a:buFont typeface="Arial"/>
              <a:buNone/>
              <a:defRPr b="0" i="0" sz="1200" u="none" cap="none" strike="noStrike">
                <a:solidFill>
                  <a:schemeClr val="dk1"/>
                </a:solidFill>
                <a:latin typeface="Calibri"/>
                <a:ea typeface="Calibri"/>
                <a:cs typeface="Calibri"/>
                <a:sym typeface="Calibri"/>
              </a:defRPr>
            </a:lvl5pPr>
            <a:lvl6pPr indent="-355600" lvl="5" marL="27432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cxnSp>
        <p:nvCxnSpPr>
          <p:cNvPr id="19" name="Google Shape;19;p3"/>
          <p:cNvCxnSpPr/>
          <p:nvPr/>
        </p:nvCxnSpPr>
        <p:spPr>
          <a:xfrm flipH="1" rot="10800000">
            <a:off x="457200" y="1417726"/>
            <a:ext cx="8229600" cy="1500"/>
          </a:xfrm>
          <a:prstGeom prst="straightConnector1">
            <a:avLst/>
          </a:prstGeom>
          <a:noFill/>
          <a:ln cap="flat" cmpd="sng" w="12700">
            <a:solidFill>
              <a:srgbClr val="28903A"/>
            </a:solidFill>
            <a:prstDash val="solid"/>
            <a:round/>
            <a:headEnd len="sm" w="sm" type="none"/>
            <a:tailEnd len="sm" w="sm" type="none"/>
          </a:ln>
        </p:spPr>
      </p:cxnSp>
      <p:sp>
        <p:nvSpPr>
          <p:cNvPr id="20" name="Google Shape;20;p3"/>
          <p:cNvSpPr txBox="1"/>
          <p:nvPr>
            <p:ph idx="12" type="sldNum"/>
          </p:nvPr>
        </p:nvSpPr>
        <p:spPr>
          <a:xfrm>
            <a:off x="6553200" y="6538595"/>
            <a:ext cx="2133600" cy="1830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Calibri"/>
                <a:ea typeface="Calibri"/>
                <a:cs typeface="Calibri"/>
                <a:sym typeface="Calibri"/>
              </a:defRPr>
            </a:lvl9pPr>
          </a:lstStyle>
          <a:p>
            <a:pPr indent="0" lvl="0" marL="0" rtl="0" algn="r">
              <a:spcBef>
                <a:spcPts val="0"/>
              </a:spcBef>
              <a:spcAft>
                <a:spcPts val="0"/>
              </a:spcAft>
              <a:buNone/>
            </a:pPr>
            <a:r>
              <a:t/>
            </a:r>
            <a:endParaRPr/>
          </a:p>
        </p:txBody>
      </p:sp>
      <p:pic>
        <p:nvPicPr>
          <p:cNvPr descr="OUSD_socialmediasignature_450x50-3-white.png" id="21" name="Google Shape;21;p3"/>
          <p:cNvPicPr preferRelativeResize="0"/>
          <p:nvPr/>
        </p:nvPicPr>
        <p:blipFill rotWithShape="1">
          <a:blip r:embed="rId2">
            <a:alphaModFix/>
          </a:blip>
          <a:srcRect b="0" l="0" r="0" t="0"/>
          <a:stretch/>
        </p:blipFill>
        <p:spPr>
          <a:xfrm>
            <a:off x="457200" y="6538595"/>
            <a:ext cx="4224600" cy="214800"/>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9_Title and Content">
  <p:cSld name="9_Title and Content">
    <p:spTree>
      <p:nvGrpSpPr>
        <p:cNvPr id="22" name="Shape 22"/>
        <p:cNvGrpSpPr/>
        <p:nvPr/>
      </p:nvGrpSpPr>
      <p:grpSpPr>
        <a:xfrm>
          <a:off x="0" y="0"/>
          <a:ext cx="0" cy="0"/>
          <a:chOff x="0" y="0"/>
          <a:chExt cx="0" cy="0"/>
        </a:xfrm>
      </p:grpSpPr>
      <p:sp>
        <p:nvSpPr>
          <p:cNvPr id="23" name="Google Shape;23;p4"/>
          <p:cNvSpPr/>
          <p:nvPr/>
        </p:nvSpPr>
        <p:spPr>
          <a:xfrm>
            <a:off x="0" y="6400800"/>
            <a:ext cx="9144000" cy="457200"/>
          </a:xfrm>
          <a:prstGeom prst="rect">
            <a:avLst/>
          </a:prstGeom>
          <a:solidFill>
            <a:srgbClr val="28903A"/>
          </a:solidFill>
          <a:ln>
            <a:noFill/>
          </a:ln>
        </p:spPr>
        <p:txBody>
          <a:bodyPr anchorCtr="0" anchor="b"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24" name="Google Shape;24;p4"/>
          <p:cNvSpPr txBox="1"/>
          <p:nvPr>
            <p:ph type="title"/>
          </p:nvPr>
        </p:nvSpPr>
        <p:spPr>
          <a:xfrm>
            <a:off x="457200" y="274638"/>
            <a:ext cx="8229600" cy="1143000"/>
          </a:xfrm>
          <a:prstGeom prst="rect">
            <a:avLst/>
          </a:prstGeom>
          <a:noFill/>
          <a:ln>
            <a:noFill/>
          </a:ln>
        </p:spPr>
        <p:txBody>
          <a:bodyPr anchorCtr="0" anchor="ctr" bIns="91425" lIns="91425" spcFirstLastPara="1" rIns="91425" wrap="square" tIns="91425"/>
          <a:lstStyle>
            <a:lvl1pPr lvl="0" marR="0" algn="l">
              <a:lnSpc>
                <a:spcPct val="100000"/>
              </a:lnSpc>
              <a:spcBef>
                <a:spcPts val="0"/>
              </a:spcBef>
              <a:spcAft>
                <a:spcPts val="0"/>
              </a:spcAft>
              <a:buClr>
                <a:srgbClr val="7F7F7F"/>
              </a:buClr>
              <a:buSzPts val="1400"/>
              <a:buFont typeface="Calibri"/>
              <a:buNone/>
              <a:defRPr b="0" i="0" sz="3600" u="none" cap="none" strike="noStrike">
                <a:solidFill>
                  <a:srgbClr val="7F7F7F"/>
                </a:solidFill>
                <a:latin typeface="Calibri"/>
                <a:ea typeface="Calibri"/>
                <a:cs typeface="Calibri"/>
                <a:sym typeface="Calibri"/>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p:txBody>
      </p:sp>
      <p:sp>
        <p:nvSpPr>
          <p:cNvPr id="25" name="Google Shape;25;p4"/>
          <p:cNvSpPr txBox="1"/>
          <p:nvPr>
            <p:ph idx="1" type="body"/>
          </p:nvPr>
        </p:nvSpPr>
        <p:spPr>
          <a:xfrm>
            <a:off x="457200" y="1600200"/>
            <a:ext cx="8229600" cy="4526100"/>
          </a:xfrm>
          <a:prstGeom prst="rect">
            <a:avLst/>
          </a:prstGeom>
          <a:noFill/>
          <a:ln>
            <a:noFill/>
          </a:ln>
        </p:spPr>
        <p:txBody>
          <a:bodyPr anchorCtr="0" anchor="ctr" bIns="91425" lIns="91425" spcFirstLastPara="1" rIns="91425" wrap="square" tIns="91425"/>
          <a:lstStyle>
            <a:lvl1pPr indent="-228600" lvl="0" marL="457200" marR="0" algn="l">
              <a:lnSpc>
                <a:spcPct val="100000"/>
              </a:lnSpc>
              <a:spcBef>
                <a:spcPts val="400"/>
              </a:spcBef>
              <a:spcAft>
                <a:spcPts val="0"/>
              </a:spcAft>
              <a:buClr>
                <a:schemeClr val="dk1"/>
              </a:buClr>
              <a:buSzPts val="3200"/>
              <a:buFont typeface="Arial"/>
              <a:buNone/>
              <a:defRPr b="0" i="0" sz="2000" u="none" cap="none" strike="noStrike">
                <a:solidFill>
                  <a:schemeClr val="dk1"/>
                </a:solidFill>
                <a:latin typeface="Calibri"/>
                <a:ea typeface="Calibri"/>
                <a:cs typeface="Calibri"/>
                <a:sym typeface="Calibri"/>
              </a:defRPr>
            </a:lvl1pPr>
            <a:lvl2pPr indent="-228600" lvl="1" marL="914400" marR="0" algn="l">
              <a:lnSpc>
                <a:spcPct val="100000"/>
              </a:lnSpc>
              <a:spcBef>
                <a:spcPts val="360"/>
              </a:spcBef>
              <a:spcAft>
                <a:spcPts val="0"/>
              </a:spcAft>
              <a:buClr>
                <a:schemeClr val="dk1"/>
              </a:buClr>
              <a:buSzPts val="2800"/>
              <a:buFont typeface="Arial"/>
              <a:buNone/>
              <a:defRPr b="0" i="0" sz="1800" u="none" cap="none" strike="noStrike">
                <a:solidFill>
                  <a:schemeClr val="dk1"/>
                </a:solidFill>
                <a:latin typeface="Calibri"/>
                <a:ea typeface="Calibri"/>
                <a:cs typeface="Calibri"/>
                <a:sym typeface="Calibri"/>
              </a:defRPr>
            </a:lvl2pPr>
            <a:lvl3pPr indent="-228600" lvl="2" marL="1371600" marR="0" algn="l">
              <a:lnSpc>
                <a:spcPct val="100000"/>
              </a:lnSpc>
              <a:spcBef>
                <a:spcPts val="320"/>
              </a:spcBef>
              <a:spcAft>
                <a:spcPts val="0"/>
              </a:spcAft>
              <a:buClr>
                <a:schemeClr val="dk1"/>
              </a:buClr>
              <a:buSzPts val="2400"/>
              <a:buFont typeface="Arial"/>
              <a:buNone/>
              <a:defRPr b="0" i="0" sz="1600" u="none" cap="none" strike="noStrike">
                <a:solidFill>
                  <a:schemeClr val="dk1"/>
                </a:solidFill>
                <a:latin typeface="Calibri"/>
                <a:ea typeface="Calibri"/>
                <a:cs typeface="Calibri"/>
                <a:sym typeface="Calibri"/>
              </a:defRPr>
            </a:lvl3pPr>
            <a:lvl4pPr indent="-228600" lvl="3" marL="1828800" marR="0" algn="l">
              <a:lnSpc>
                <a:spcPct val="100000"/>
              </a:lnSpc>
              <a:spcBef>
                <a:spcPts val="280"/>
              </a:spcBef>
              <a:spcAft>
                <a:spcPts val="0"/>
              </a:spcAft>
              <a:buClr>
                <a:schemeClr val="dk1"/>
              </a:buClr>
              <a:buSzPts val="2000"/>
              <a:buFont typeface="Arial"/>
              <a:buNone/>
              <a:defRPr b="0" i="0" sz="1400" u="none" cap="none" strike="noStrike">
                <a:solidFill>
                  <a:schemeClr val="dk1"/>
                </a:solidFill>
                <a:latin typeface="Calibri"/>
                <a:ea typeface="Calibri"/>
                <a:cs typeface="Calibri"/>
                <a:sym typeface="Calibri"/>
              </a:defRPr>
            </a:lvl4pPr>
            <a:lvl5pPr indent="-228600" lvl="4" marL="2286000" marR="0" algn="l">
              <a:lnSpc>
                <a:spcPct val="100000"/>
              </a:lnSpc>
              <a:spcBef>
                <a:spcPts val="240"/>
              </a:spcBef>
              <a:spcAft>
                <a:spcPts val="0"/>
              </a:spcAft>
              <a:buClr>
                <a:schemeClr val="dk1"/>
              </a:buClr>
              <a:buSzPts val="2000"/>
              <a:buFont typeface="Arial"/>
              <a:buNone/>
              <a:defRPr b="0" i="0" sz="1200" u="none" cap="none" strike="noStrike">
                <a:solidFill>
                  <a:schemeClr val="dk1"/>
                </a:solidFill>
                <a:latin typeface="Calibri"/>
                <a:ea typeface="Calibri"/>
                <a:cs typeface="Calibri"/>
                <a:sym typeface="Calibri"/>
              </a:defRPr>
            </a:lvl5pPr>
            <a:lvl6pPr indent="-355600" lvl="5" marL="27432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cxnSp>
        <p:nvCxnSpPr>
          <p:cNvPr id="26" name="Google Shape;26;p4"/>
          <p:cNvCxnSpPr/>
          <p:nvPr/>
        </p:nvCxnSpPr>
        <p:spPr>
          <a:xfrm flipH="1" rot="10800000">
            <a:off x="457200" y="1417726"/>
            <a:ext cx="8229600" cy="1500"/>
          </a:xfrm>
          <a:prstGeom prst="straightConnector1">
            <a:avLst/>
          </a:prstGeom>
          <a:noFill/>
          <a:ln cap="flat" cmpd="sng" w="12700">
            <a:solidFill>
              <a:srgbClr val="28903A"/>
            </a:solidFill>
            <a:prstDash val="solid"/>
            <a:round/>
            <a:headEnd len="sm" w="sm" type="none"/>
            <a:tailEnd len="sm" w="sm" type="none"/>
          </a:ln>
        </p:spPr>
      </p:cxnSp>
      <p:sp>
        <p:nvSpPr>
          <p:cNvPr id="27" name="Google Shape;27;p4"/>
          <p:cNvSpPr txBox="1"/>
          <p:nvPr>
            <p:ph idx="12" type="sldNum"/>
          </p:nvPr>
        </p:nvSpPr>
        <p:spPr>
          <a:xfrm>
            <a:off x="6553200" y="6530022"/>
            <a:ext cx="2133600" cy="1830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Calibri"/>
                <a:ea typeface="Calibri"/>
                <a:cs typeface="Calibri"/>
                <a:sym typeface="Calibri"/>
              </a:defRPr>
            </a:lvl9pPr>
          </a:lstStyle>
          <a:p>
            <a:pPr indent="0" lvl="0" marL="0" rtl="0" algn="r">
              <a:spcBef>
                <a:spcPts val="0"/>
              </a:spcBef>
              <a:spcAft>
                <a:spcPts val="0"/>
              </a:spcAft>
              <a:buNone/>
            </a:pPr>
            <a:r>
              <a:t/>
            </a:r>
            <a:endParaRPr/>
          </a:p>
        </p:txBody>
      </p:sp>
      <p:pic>
        <p:nvPicPr>
          <p:cNvPr descr="OUSD_socialmediasignature_450x50-3-white.png" id="28" name="Google Shape;28;p4"/>
          <p:cNvPicPr preferRelativeResize="0"/>
          <p:nvPr/>
        </p:nvPicPr>
        <p:blipFill rotWithShape="1">
          <a:blip r:embed="rId2">
            <a:alphaModFix/>
          </a:blip>
          <a:srcRect b="0" l="0" r="0" t="0"/>
          <a:stretch/>
        </p:blipFill>
        <p:spPr>
          <a:xfrm>
            <a:off x="2481002" y="6514018"/>
            <a:ext cx="4224600" cy="214800"/>
          </a:xfrm>
          <a:prstGeom prst="rect">
            <a:avLst/>
          </a:prstGeom>
          <a:noFill/>
          <a:ln>
            <a:noFill/>
          </a:ln>
        </p:spPr>
      </p:pic>
      <p:pic>
        <p:nvPicPr>
          <p:cNvPr descr="ousd_greenonwhite.png" id="29" name="Google Shape;29;p4"/>
          <p:cNvPicPr preferRelativeResize="0"/>
          <p:nvPr/>
        </p:nvPicPr>
        <p:blipFill rotWithShape="1">
          <a:blip r:embed="rId3">
            <a:alphaModFix/>
          </a:blip>
          <a:srcRect b="0" l="0" r="0" t="0"/>
          <a:stretch/>
        </p:blipFill>
        <p:spPr>
          <a:xfrm>
            <a:off x="457200" y="6461125"/>
            <a:ext cx="320700" cy="320700"/>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15_Title and Content">
  <p:cSld name="15_Title and Content">
    <p:spTree>
      <p:nvGrpSpPr>
        <p:cNvPr id="30" name="Shape 30"/>
        <p:cNvGrpSpPr/>
        <p:nvPr/>
      </p:nvGrpSpPr>
      <p:grpSpPr>
        <a:xfrm>
          <a:off x="0" y="0"/>
          <a:ext cx="0" cy="0"/>
          <a:chOff x="0" y="0"/>
          <a:chExt cx="0" cy="0"/>
        </a:xfrm>
      </p:grpSpPr>
      <p:sp>
        <p:nvSpPr>
          <p:cNvPr id="31" name="Google Shape;31;p5"/>
          <p:cNvSpPr/>
          <p:nvPr/>
        </p:nvSpPr>
        <p:spPr>
          <a:xfrm>
            <a:off x="0" y="6400800"/>
            <a:ext cx="9144000" cy="457200"/>
          </a:xfrm>
          <a:prstGeom prst="rect">
            <a:avLst/>
          </a:prstGeom>
          <a:solidFill>
            <a:srgbClr val="28903A"/>
          </a:solidFill>
          <a:ln>
            <a:noFill/>
          </a:ln>
        </p:spPr>
        <p:txBody>
          <a:bodyPr anchorCtr="0" anchor="b"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32" name="Google Shape;32;p5"/>
          <p:cNvSpPr txBox="1"/>
          <p:nvPr>
            <p:ph type="title"/>
          </p:nvPr>
        </p:nvSpPr>
        <p:spPr>
          <a:xfrm>
            <a:off x="457200" y="274638"/>
            <a:ext cx="8229600" cy="1143000"/>
          </a:xfrm>
          <a:prstGeom prst="rect">
            <a:avLst/>
          </a:prstGeom>
          <a:noFill/>
          <a:ln>
            <a:noFill/>
          </a:ln>
        </p:spPr>
        <p:txBody>
          <a:bodyPr anchorCtr="0" anchor="ctr" bIns="91425" lIns="91425" spcFirstLastPara="1" rIns="91425" wrap="square" tIns="91425"/>
          <a:lstStyle>
            <a:lvl1pPr lvl="0" marR="0" algn="l">
              <a:lnSpc>
                <a:spcPct val="100000"/>
              </a:lnSpc>
              <a:spcBef>
                <a:spcPts val="0"/>
              </a:spcBef>
              <a:spcAft>
                <a:spcPts val="0"/>
              </a:spcAft>
              <a:buClr>
                <a:srgbClr val="7F7F7F"/>
              </a:buClr>
              <a:buSzPts val="1400"/>
              <a:buFont typeface="Calibri"/>
              <a:buNone/>
              <a:defRPr b="0" i="0" sz="3600" u="none" cap="none" strike="noStrike">
                <a:solidFill>
                  <a:srgbClr val="7F7F7F"/>
                </a:solidFill>
                <a:latin typeface="Calibri"/>
                <a:ea typeface="Calibri"/>
                <a:cs typeface="Calibri"/>
                <a:sym typeface="Calibri"/>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p:txBody>
      </p:sp>
      <p:sp>
        <p:nvSpPr>
          <p:cNvPr id="33" name="Google Shape;33;p5"/>
          <p:cNvSpPr txBox="1"/>
          <p:nvPr>
            <p:ph idx="1" type="body"/>
          </p:nvPr>
        </p:nvSpPr>
        <p:spPr>
          <a:xfrm>
            <a:off x="457200" y="1600200"/>
            <a:ext cx="8229600" cy="4526100"/>
          </a:xfrm>
          <a:prstGeom prst="rect">
            <a:avLst/>
          </a:prstGeom>
          <a:noFill/>
          <a:ln>
            <a:noFill/>
          </a:ln>
        </p:spPr>
        <p:txBody>
          <a:bodyPr anchorCtr="0" anchor="ctr" bIns="91425" lIns="91425" spcFirstLastPara="1" rIns="91425" wrap="square" tIns="91425"/>
          <a:lstStyle>
            <a:lvl1pPr indent="-228600" lvl="0" marL="457200" marR="0" algn="l">
              <a:lnSpc>
                <a:spcPct val="100000"/>
              </a:lnSpc>
              <a:spcBef>
                <a:spcPts val="400"/>
              </a:spcBef>
              <a:spcAft>
                <a:spcPts val="0"/>
              </a:spcAft>
              <a:buClr>
                <a:schemeClr val="dk1"/>
              </a:buClr>
              <a:buSzPts val="3200"/>
              <a:buFont typeface="Arial"/>
              <a:buNone/>
              <a:defRPr b="0" i="0" sz="2000" u="none" cap="none" strike="noStrike">
                <a:solidFill>
                  <a:schemeClr val="dk1"/>
                </a:solidFill>
                <a:latin typeface="Calibri"/>
                <a:ea typeface="Calibri"/>
                <a:cs typeface="Calibri"/>
                <a:sym typeface="Calibri"/>
              </a:defRPr>
            </a:lvl1pPr>
            <a:lvl2pPr indent="-228600" lvl="1" marL="914400" marR="0" algn="l">
              <a:lnSpc>
                <a:spcPct val="100000"/>
              </a:lnSpc>
              <a:spcBef>
                <a:spcPts val="360"/>
              </a:spcBef>
              <a:spcAft>
                <a:spcPts val="0"/>
              </a:spcAft>
              <a:buClr>
                <a:schemeClr val="dk1"/>
              </a:buClr>
              <a:buSzPts val="2800"/>
              <a:buFont typeface="Arial"/>
              <a:buNone/>
              <a:defRPr b="0" i="0" sz="1800" u="none" cap="none" strike="noStrike">
                <a:solidFill>
                  <a:schemeClr val="dk1"/>
                </a:solidFill>
                <a:latin typeface="Calibri"/>
                <a:ea typeface="Calibri"/>
                <a:cs typeface="Calibri"/>
                <a:sym typeface="Calibri"/>
              </a:defRPr>
            </a:lvl2pPr>
            <a:lvl3pPr indent="-228600" lvl="2" marL="1371600" marR="0" algn="l">
              <a:lnSpc>
                <a:spcPct val="100000"/>
              </a:lnSpc>
              <a:spcBef>
                <a:spcPts val="320"/>
              </a:spcBef>
              <a:spcAft>
                <a:spcPts val="0"/>
              </a:spcAft>
              <a:buClr>
                <a:schemeClr val="dk1"/>
              </a:buClr>
              <a:buSzPts val="2400"/>
              <a:buFont typeface="Arial"/>
              <a:buNone/>
              <a:defRPr b="0" i="0" sz="1600" u="none" cap="none" strike="noStrike">
                <a:solidFill>
                  <a:schemeClr val="dk1"/>
                </a:solidFill>
                <a:latin typeface="Calibri"/>
                <a:ea typeface="Calibri"/>
                <a:cs typeface="Calibri"/>
                <a:sym typeface="Calibri"/>
              </a:defRPr>
            </a:lvl3pPr>
            <a:lvl4pPr indent="-228600" lvl="3" marL="1828800" marR="0" algn="l">
              <a:lnSpc>
                <a:spcPct val="100000"/>
              </a:lnSpc>
              <a:spcBef>
                <a:spcPts val="280"/>
              </a:spcBef>
              <a:spcAft>
                <a:spcPts val="0"/>
              </a:spcAft>
              <a:buClr>
                <a:schemeClr val="dk1"/>
              </a:buClr>
              <a:buSzPts val="2000"/>
              <a:buFont typeface="Arial"/>
              <a:buNone/>
              <a:defRPr b="0" i="0" sz="1400" u="none" cap="none" strike="noStrike">
                <a:solidFill>
                  <a:schemeClr val="dk1"/>
                </a:solidFill>
                <a:latin typeface="Calibri"/>
                <a:ea typeface="Calibri"/>
                <a:cs typeface="Calibri"/>
                <a:sym typeface="Calibri"/>
              </a:defRPr>
            </a:lvl4pPr>
            <a:lvl5pPr indent="-228600" lvl="4" marL="2286000" marR="0" algn="l">
              <a:lnSpc>
                <a:spcPct val="100000"/>
              </a:lnSpc>
              <a:spcBef>
                <a:spcPts val="240"/>
              </a:spcBef>
              <a:spcAft>
                <a:spcPts val="0"/>
              </a:spcAft>
              <a:buClr>
                <a:schemeClr val="dk1"/>
              </a:buClr>
              <a:buSzPts val="2000"/>
              <a:buFont typeface="Arial"/>
              <a:buNone/>
              <a:defRPr b="0" i="0" sz="1200" u="none" cap="none" strike="noStrike">
                <a:solidFill>
                  <a:schemeClr val="dk1"/>
                </a:solidFill>
                <a:latin typeface="Calibri"/>
                <a:ea typeface="Calibri"/>
                <a:cs typeface="Calibri"/>
                <a:sym typeface="Calibri"/>
              </a:defRPr>
            </a:lvl5pPr>
            <a:lvl6pPr indent="-355600" lvl="5" marL="27432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cxnSp>
        <p:nvCxnSpPr>
          <p:cNvPr id="34" name="Google Shape;34;p5"/>
          <p:cNvCxnSpPr/>
          <p:nvPr/>
        </p:nvCxnSpPr>
        <p:spPr>
          <a:xfrm flipH="1" rot="10800000">
            <a:off x="457200" y="1417726"/>
            <a:ext cx="8229600" cy="1500"/>
          </a:xfrm>
          <a:prstGeom prst="straightConnector1">
            <a:avLst/>
          </a:prstGeom>
          <a:noFill/>
          <a:ln cap="flat" cmpd="sng" w="12700">
            <a:solidFill>
              <a:srgbClr val="28903A"/>
            </a:solidFill>
            <a:prstDash val="solid"/>
            <a:round/>
            <a:headEnd len="sm" w="sm" type="none"/>
            <a:tailEnd len="sm" w="sm" type="none"/>
          </a:ln>
        </p:spPr>
      </p:cxnSp>
      <p:sp>
        <p:nvSpPr>
          <p:cNvPr id="35" name="Google Shape;35;p5"/>
          <p:cNvSpPr txBox="1"/>
          <p:nvPr>
            <p:ph idx="12" type="sldNum"/>
          </p:nvPr>
        </p:nvSpPr>
        <p:spPr>
          <a:xfrm>
            <a:off x="6553200" y="6530022"/>
            <a:ext cx="2133600" cy="1830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Calibri"/>
                <a:ea typeface="Calibri"/>
                <a:cs typeface="Calibri"/>
                <a:sym typeface="Calibri"/>
              </a:defRPr>
            </a:lvl9pPr>
          </a:lstStyle>
          <a:p>
            <a:pPr indent="0" lvl="0" marL="0" rtl="0" algn="r">
              <a:spcBef>
                <a:spcPts val="0"/>
              </a:spcBef>
              <a:spcAft>
                <a:spcPts val="0"/>
              </a:spcAft>
              <a:buNone/>
            </a:pPr>
            <a:r>
              <a:t/>
            </a:r>
            <a:endParaRPr/>
          </a:p>
        </p:txBody>
      </p:sp>
      <p:pic>
        <p:nvPicPr>
          <p:cNvPr descr="OUSD_socialmediasignature_450x50-3-white.png" id="36" name="Google Shape;36;p5"/>
          <p:cNvPicPr preferRelativeResize="0"/>
          <p:nvPr/>
        </p:nvPicPr>
        <p:blipFill rotWithShape="1">
          <a:blip r:embed="rId2">
            <a:alphaModFix/>
          </a:blip>
          <a:srcRect b="0" l="0" r="0" t="0"/>
          <a:stretch/>
        </p:blipFill>
        <p:spPr>
          <a:xfrm>
            <a:off x="2481002" y="6514018"/>
            <a:ext cx="4224600" cy="214800"/>
          </a:xfrm>
          <a:prstGeom prst="rect">
            <a:avLst/>
          </a:prstGeom>
          <a:noFill/>
          <a:ln>
            <a:noFill/>
          </a:ln>
        </p:spPr>
      </p:pic>
      <p:pic>
        <p:nvPicPr>
          <p:cNvPr descr="ousd_greenonwhite.png" id="37" name="Google Shape;37;p5"/>
          <p:cNvPicPr preferRelativeResize="0"/>
          <p:nvPr/>
        </p:nvPicPr>
        <p:blipFill rotWithShape="1">
          <a:blip r:embed="rId3">
            <a:alphaModFix/>
          </a:blip>
          <a:srcRect b="0" l="0" r="0" t="0"/>
          <a:stretch/>
        </p:blipFill>
        <p:spPr>
          <a:xfrm>
            <a:off x="457200" y="6461125"/>
            <a:ext cx="320700" cy="320700"/>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Content">
  <p:cSld name="Title and Content">
    <p:spTree>
      <p:nvGrpSpPr>
        <p:cNvPr id="38" name="Shape 38"/>
        <p:cNvGrpSpPr/>
        <p:nvPr/>
      </p:nvGrpSpPr>
      <p:grpSpPr>
        <a:xfrm>
          <a:off x="0" y="0"/>
          <a:ext cx="0" cy="0"/>
          <a:chOff x="0" y="0"/>
          <a:chExt cx="0" cy="0"/>
        </a:xfrm>
      </p:grpSpPr>
      <p:sp>
        <p:nvSpPr>
          <p:cNvPr id="39" name="Google Shape;39;p6"/>
          <p:cNvSpPr txBox="1"/>
          <p:nvPr>
            <p:ph type="title"/>
          </p:nvPr>
        </p:nvSpPr>
        <p:spPr>
          <a:xfrm>
            <a:off x="457200" y="274638"/>
            <a:ext cx="8229600" cy="1143000"/>
          </a:xfrm>
          <a:prstGeom prst="rect">
            <a:avLst/>
          </a:prstGeom>
          <a:noFill/>
          <a:ln>
            <a:noFill/>
          </a:ln>
        </p:spPr>
        <p:txBody>
          <a:bodyPr anchorCtr="0" anchor="ctr" bIns="91425" lIns="91425" spcFirstLastPara="1" rIns="91425" wrap="square" tIns="91425"/>
          <a:lstStyle>
            <a:lvl1pPr lvl="0" marR="0" algn="l">
              <a:lnSpc>
                <a:spcPct val="100000"/>
              </a:lnSpc>
              <a:spcBef>
                <a:spcPts val="0"/>
              </a:spcBef>
              <a:spcAft>
                <a:spcPts val="0"/>
              </a:spcAft>
              <a:buClr>
                <a:srgbClr val="7F7F7F"/>
              </a:buClr>
              <a:buSzPts val="1400"/>
              <a:buFont typeface="Calibri"/>
              <a:buNone/>
              <a:defRPr b="0" i="0" sz="3600" u="none" cap="none" strike="noStrike">
                <a:solidFill>
                  <a:srgbClr val="7F7F7F"/>
                </a:solidFill>
                <a:latin typeface="Calibri"/>
                <a:ea typeface="Calibri"/>
                <a:cs typeface="Calibri"/>
                <a:sym typeface="Calibri"/>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p:txBody>
      </p:sp>
      <p:sp>
        <p:nvSpPr>
          <p:cNvPr id="40" name="Google Shape;40;p6"/>
          <p:cNvSpPr txBox="1"/>
          <p:nvPr>
            <p:ph idx="1" type="body"/>
          </p:nvPr>
        </p:nvSpPr>
        <p:spPr>
          <a:xfrm>
            <a:off x="457200" y="1600200"/>
            <a:ext cx="8229600" cy="4526100"/>
          </a:xfrm>
          <a:prstGeom prst="rect">
            <a:avLst/>
          </a:prstGeom>
          <a:noFill/>
          <a:ln>
            <a:noFill/>
          </a:ln>
        </p:spPr>
        <p:txBody>
          <a:bodyPr anchorCtr="0" anchor="ctr" bIns="91425" lIns="91425" spcFirstLastPara="1" rIns="91425" wrap="square" tIns="91425"/>
          <a:lstStyle>
            <a:lvl1pPr indent="-355600" lvl="0" marL="457200" marR="0" algn="l">
              <a:lnSpc>
                <a:spcPct val="100000"/>
              </a:lnSpc>
              <a:spcBef>
                <a:spcPts val="400"/>
              </a:spcBef>
              <a:spcAft>
                <a:spcPts val="0"/>
              </a:spcAft>
              <a:buClr>
                <a:srgbClr val="28903A"/>
              </a:buClr>
              <a:buSzPts val="2000"/>
              <a:buFont typeface="Arial"/>
              <a:buChar char="•"/>
              <a:defRPr b="0" i="0" sz="2000" u="none" cap="none" strike="noStrike">
                <a:solidFill>
                  <a:schemeClr val="dk1"/>
                </a:solidFill>
                <a:latin typeface="Calibri"/>
                <a:ea typeface="Calibri"/>
                <a:cs typeface="Calibri"/>
                <a:sym typeface="Calibri"/>
              </a:defRPr>
            </a:lvl1pPr>
            <a:lvl2pPr indent="-342900" lvl="1" marL="914400" marR="0" algn="l">
              <a:lnSpc>
                <a:spcPct val="100000"/>
              </a:lnSpc>
              <a:spcBef>
                <a:spcPts val="360"/>
              </a:spcBef>
              <a:spcAft>
                <a:spcPts val="0"/>
              </a:spcAft>
              <a:buClr>
                <a:srgbClr val="28903A"/>
              </a:buClr>
              <a:buSzPts val="1800"/>
              <a:buFont typeface="Arial"/>
              <a:buChar char="–"/>
              <a:defRPr b="0" i="0" sz="1800" u="none" cap="none" strike="noStrike">
                <a:solidFill>
                  <a:schemeClr val="dk1"/>
                </a:solidFill>
                <a:latin typeface="Calibri"/>
                <a:ea typeface="Calibri"/>
                <a:cs typeface="Calibri"/>
                <a:sym typeface="Calibri"/>
              </a:defRPr>
            </a:lvl2pPr>
            <a:lvl3pPr indent="-330200" lvl="2" marL="1371600" marR="0" algn="l">
              <a:lnSpc>
                <a:spcPct val="100000"/>
              </a:lnSpc>
              <a:spcBef>
                <a:spcPts val="320"/>
              </a:spcBef>
              <a:spcAft>
                <a:spcPts val="0"/>
              </a:spcAft>
              <a:buClr>
                <a:srgbClr val="28903A"/>
              </a:buClr>
              <a:buSzPts val="1600"/>
              <a:buFont typeface="Arial"/>
              <a:buChar char="•"/>
              <a:defRPr b="0" i="0" sz="1600" u="none" cap="none" strike="noStrike">
                <a:solidFill>
                  <a:schemeClr val="dk1"/>
                </a:solidFill>
                <a:latin typeface="Calibri"/>
                <a:ea typeface="Calibri"/>
                <a:cs typeface="Calibri"/>
                <a:sym typeface="Calibri"/>
              </a:defRPr>
            </a:lvl3pPr>
            <a:lvl4pPr indent="-317500" lvl="3" marL="1828800" marR="0" algn="l">
              <a:lnSpc>
                <a:spcPct val="100000"/>
              </a:lnSpc>
              <a:spcBef>
                <a:spcPts val="280"/>
              </a:spcBef>
              <a:spcAft>
                <a:spcPts val="0"/>
              </a:spcAft>
              <a:buClr>
                <a:srgbClr val="28903A"/>
              </a:buClr>
              <a:buSzPts val="1400"/>
              <a:buFont typeface="Arial"/>
              <a:buChar char="–"/>
              <a:defRPr b="0" i="0" sz="1400" u="none" cap="none" strike="noStrike">
                <a:solidFill>
                  <a:schemeClr val="dk1"/>
                </a:solidFill>
                <a:latin typeface="Calibri"/>
                <a:ea typeface="Calibri"/>
                <a:cs typeface="Calibri"/>
                <a:sym typeface="Calibri"/>
              </a:defRPr>
            </a:lvl4pPr>
            <a:lvl5pPr indent="-304800" lvl="4" marL="2286000" marR="0" algn="l">
              <a:lnSpc>
                <a:spcPct val="100000"/>
              </a:lnSpc>
              <a:spcBef>
                <a:spcPts val="240"/>
              </a:spcBef>
              <a:spcAft>
                <a:spcPts val="0"/>
              </a:spcAft>
              <a:buClr>
                <a:srgbClr val="28903A"/>
              </a:buClr>
              <a:buSzPts val="1200"/>
              <a:buFont typeface="Arial"/>
              <a:buChar char="»"/>
              <a:defRPr b="0" i="0" sz="1200" u="none" cap="none" strike="noStrike">
                <a:solidFill>
                  <a:schemeClr val="dk1"/>
                </a:solidFill>
                <a:latin typeface="Calibri"/>
                <a:ea typeface="Calibri"/>
                <a:cs typeface="Calibri"/>
                <a:sym typeface="Calibri"/>
              </a:defRPr>
            </a:lvl5pPr>
            <a:lvl6pPr indent="-355600" lvl="5" marL="27432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cxnSp>
        <p:nvCxnSpPr>
          <p:cNvPr id="41" name="Google Shape;41;p6"/>
          <p:cNvCxnSpPr/>
          <p:nvPr/>
        </p:nvCxnSpPr>
        <p:spPr>
          <a:xfrm flipH="1" rot="10800000">
            <a:off x="457200" y="1417726"/>
            <a:ext cx="8229600" cy="1500"/>
          </a:xfrm>
          <a:prstGeom prst="straightConnector1">
            <a:avLst/>
          </a:prstGeom>
          <a:noFill/>
          <a:ln cap="flat" cmpd="sng" w="12700">
            <a:solidFill>
              <a:srgbClr val="28903A"/>
            </a:solidFill>
            <a:prstDash val="solid"/>
            <a:round/>
            <a:headEnd len="sm" w="sm" type="none"/>
            <a:tailEnd len="sm" w="sm" type="none"/>
          </a:ln>
        </p:spPr>
      </p:cxnSp>
      <p:sp>
        <p:nvSpPr>
          <p:cNvPr id="42" name="Google Shape;42;p6"/>
          <p:cNvSpPr/>
          <p:nvPr/>
        </p:nvSpPr>
        <p:spPr>
          <a:xfrm>
            <a:off x="0" y="6400800"/>
            <a:ext cx="9144000" cy="457200"/>
          </a:xfrm>
          <a:prstGeom prst="rect">
            <a:avLst/>
          </a:prstGeom>
          <a:solidFill>
            <a:srgbClr val="28903A"/>
          </a:solidFill>
          <a:ln>
            <a:noFill/>
          </a:ln>
        </p:spPr>
        <p:txBody>
          <a:bodyPr anchorCtr="0" anchor="b"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43" name="Google Shape;43;p6"/>
          <p:cNvSpPr txBox="1"/>
          <p:nvPr>
            <p:ph idx="12" type="sldNum"/>
          </p:nvPr>
        </p:nvSpPr>
        <p:spPr>
          <a:xfrm>
            <a:off x="6553200" y="6538595"/>
            <a:ext cx="2133600" cy="1830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Calibri"/>
                <a:ea typeface="Calibri"/>
                <a:cs typeface="Calibri"/>
                <a:sym typeface="Calibri"/>
              </a:defRPr>
            </a:lvl9pPr>
          </a:lstStyle>
          <a:p>
            <a:pPr indent="0" lvl="0" marL="0" rtl="0" algn="r">
              <a:spcBef>
                <a:spcPts val="0"/>
              </a:spcBef>
              <a:spcAft>
                <a:spcPts val="0"/>
              </a:spcAft>
              <a:buNone/>
            </a:pPr>
            <a:r>
              <a:t/>
            </a:r>
            <a:endParaRPr/>
          </a:p>
        </p:txBody>
      </p:sp>
      <p:pic>
        <p:nvPicPr>
          <p:cNvPr descr="OUSD_socialmediasignature_450x50-3-white.png" id="44" name="Google Shape;44;p6"/>
          <p:cNvPicPr preferRelativeResize="0"/>
          <p:nvPr/>
        </p:nvPicPr>
        <p:blipFill rotWithShape="1">
          <a:blip r:embed="rId2">
            <a:alphaModFix/>
          </a:blip>
          <a:srcRect b="0" l="0" r="0" t="0"/>
          <a:stretch/>
        </p:blipFill>
        <p:spPr>
          <a:xfrm>
            <a:off x="457200" y="6538595"/>
            <a:ext cx="4224600" cy="214800"/>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2_Title and Content">
  <p:cSld name="2_Title and Content">
    <p:spTree>
      <p:nvGrpSpPr>
        <p:cNvPr id="45" name="Shape 45"/>
        <p:cNvGrpSpPr/>
        <p:nvPr/>
      </p:nvGrpSpPr>
      <p:grpSpPr>
        <a:xfrm>
          <a:off x="0" y="0"/>
          <a:ext cx="0" cy="0"/>
          <a:chOff x="0" y="0"/>
          <a:chExt cx="0" cy="0"/>
        </a:xfrm>
      </p:grpSpPr>
      <p:sp>
        <p:nvSpPr>
          <p:cNvPr id="46" name="Google Shape;46;p7"/>
          <p:cNvSpPr txBox="1"/>
          <p:nvPr>
            <p:ph type="title"/>
          </p:nvPr>
        </p:nvSpPr>
        <p:spPr>
          <a:xfrm>
            <a:off x="457200" y="274638"/>
            <a:ext cx="8229600" cy="1143000"/>
          </a:xfrm>
          <a:prstGeom prst="rect">
            <a:avLst/>
          </a:prstGeom>
          <a:noFill/>
          <a:ln>
            <a:noFill/>
          </a:ln>
        </p:spPr>
        <p:txBody>
          <a:bodyPr anchorCtr="0" anchor="ctr" bIns="91425" lIns="91425" spcFirstLastPara="1" rIns="91425" wrap="square" tIns="91425"/>
          <a:lstStyle>
            <a:lvl1pPr lvl="0" marR="0" algn="l">
              <a:lnSpc>
                <a:spcPct val="100000"/>
              </a:lnSpc>
              <a:spcBef>
                <a:spcPts val="0"/>
              </a:spcBef>
              <a:spcAft>
                <a:spcPts val="0"/>
              </a:spcAft>
              <a:buClr>
                <a:srgbClr val="7F7F7F"/>
              </a:buClr>
              <a:buSzPts val="1400"/>
              <a:buFont typeface="Calibri"/>
              <a:buNone/>
              <a:defRPr b="0" i="0" sz="3600" u="none" cap="none" strike="noStrike">
                <a:solidFill>
                  <a:srgbClr val="7F7F7F"/>
                </a:solidFill>
                <a:latin typeface="Calibri"/>
                <a:ea typeface="Calibri"/>
                <a:cs typeface="Calibri"/>
                <a:sym typeface="Calibri"/>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p:txBody>
      </p:sp>
      <p:sp>
        <p:nvSpPr>
          <p:cNvPr id="47" name="Google Shape;47;p7"/>
          <p:cNvSpPr txBox="1"/>
          <p:nvPr>
            <p:ph idx="1" type="body"/>
          </p:nvPr>
        </p:nvSpPr>
        <p:spPr>
          <a:xfrm>
            <a:off x="3657600" y="1600200"/>
            <a:ext cx="5029200" cy="4526100"/>
          </a:xfrm>
          <a:prstGeom prst="rect">
            <a:avLst/>
          </a:prstGeom>
          <a:noFill/>
          <a:ln>
            <a:noFill/>
          </a:ln>
        </p:spPr>
        <p:txBody>
          <a:bodyPr anchorCtr="0" anchor="ctr" bIns="91425" lIns="91425" spcFirstLastPara="1" rIns="91425" wrap="square" tIns="91425"/>
          <a:lstStyle>
            <a:lvl1pPr indent="-228600" lvl="0" marL="457200" marR="0" algn="l">
              <a:lnSpc>
                <a:spcPct val="100000"/>
              </a:lnSpc>
              <a:spcBef>
                <a:spcPts val="400"/>
              </a:spcBef>
              <a:spcAft>
                <a:spcPts val="0"/>
              </a:spcAft>
              <a:buClr>
                <a:schemeClr val="dk1"/>
              </a:buClr>
              <a:buSzPts val="3200"/>
              <a:buFont typeface="Arial"/>
              <a:buNone/>
              <a:defRPr b="0" i="0" sz="2000" u="none" cap="none" strike="noStrike">
                <a:solidFill>
                  <a:schemeClr val="dk1"/>
                </a:solidFill>
                <a:latin typeface="Calibri"/>
                <a:ea typeface="Calibri"/>
                <a:cs typeface="Calibri"/>
                <a:sym typeface="Calibri"/>
              </a:defRPr>
            </a:lvl1pPr>
            <a:lvl2pPr indent="-228600" lvl="1" marL="914400" marR="0" algn="l">
              <a:lnSpc>
                <a:spcPct val="100000"/>
              </a:lnSpc>
              <a:spcBef>
                <a:spcPts val="360"/>
              </a:spcBef>
              <a:spcAft>
                <a:spcPts val="0"/>
              </a:spcAft>
              <a:buClr>
                <a:schemeClr val="dk1"/>
              </a:buClr>
              <a:buSzPts val="2800"/>
              <a:buFont typeface="Arial"/>
              <a:buNone/>
              <a:defRPr b="0" i="0" sz="1800" u="none" cap="none" strike="noStrike">
                <a:solidFill>
                  <a:schemeClr val="dk1"/>
                </a:solidFill>
                <a:latin typeface="Calibri"/>
                <a:ea typeface="Calibri"/>
                <a:cs typeface="Calibri"/>
                <a:sym typeface="Calibri"/>
              </a:defRPr>
            </a:lvl2pPr>
            <a:lvl3pPr indent="-228600" lvl="2" marL="1371600" marR="0" algn="l">
              <a:lnSpc>
                <a:spcPct val="100000"/>
              </a:lnSpc>
              <a:spcBef>
                <a:spcPts val="320"/>
              </a:spcBef>
              <a:spcAft>
                <a:spcPts val="0"/>
              </a:spcAft>
              <a:buClr>
                <a:schemeClr val="dk1"/>
              </a:buClr>
              <a:buSzPts val="2400"/>
              <a:buFont typeface="Arial"/>
              <a:buNone/>
              <a:defRPr b="0" i="0" sz="1600" u="none" cap="none" strike="noStrike">
                <a:solidFill>
                  <a:schemeClr val="dk1"/>
                </a:solidFill>
                <a:latin typeface="Calibri"/>
                <a:ea typeface="Calibri"/>
                <a:cs typeface="Calibri"/>
                <a:sym typeface="Calibri"/>
              </a:defRPr>
            </a:lvl3pPr>
            <a:lvl4pPr indent="-228600" lvl="3" marL="1828800" marR="0" algn="l">
              <a:lnSpc>
                <a:spcPct val="100000"/>
              </a:lnSpc>
              <a:spcBef>
                <a:spcPts val="280"/>
              </a:spcBef>
              <a:spcAft>
                <a:spcPts val="0"/>
              </a:spcAft>
              <a:buClr>
                <a:schemeClr val="dk1"/>
              </a:buClr>
              <a:buSzPts val="2000"/>
              <a:buFont typeface="Arial"/>
              <a:buNone/>
              <a:defRPr b="0" i="0" sz="1400" u="none" cap="none" strike="noStrike">
                <a:solidFill>
                  <a:schemeClr val="dk1"/>
                </a:solidFill>
                <a:latin typeface="Calibri"/>
                <a:ea typeface="Calibri"/>
                <a:cs typeface="Calibri"/>
                <a:sym typeface="Calibri"/>
              </a:defRPr>
            </a:lvl4pPr>
            <a:lvl5pPr indent="-228600" lvl="4" marL="2286000" marR="0" algn="l">
              <a:lnSpc>
                <a:spcPct val="100000"/>
              </a:lnSpc>
              <a:spcBef>
                <a:spcPts val="240"/>
              </a:spcBef>
              <a:spcAft>
                <a:spcPts val="0"/>
              </a:spcAft>
              <a:buClr>
                <a:schemeClr val="dk1"/>
              </a:buClr>
              <a:buSzPts val="2000"/>
              <a:buFont typeface="Arial"/>
              <a:buNone/>
              <a:defRPr b="0" i="0" sz="1200" u="none" cap="none" strike="noStrike">
                <a:solidFill>
                  <a:schemeClr val="dk1"/>
                </a:solidFill>
                <a:latin typeface="Calibri"/>
                <a:ea typeface="Calibri"/>
                <a:cs typeface="Calibri"/>
                <a:sym typeface="Calibri"/>
              </a:defRPr>
            </a:lvl5pPr>
            <a:lvl6pPr indent="-355600" lvl="5" marL="27432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cxnSp>
        <p:nvCxnSpPr>
          <p:cNvPr id="48" name="Google Shape;48;p7"/>
          <p:cNvCxnSpPr/>
          <p:nvPr/>
        </p:nvCxnSpPr>
        <p:spPr>
          <a:xfrm flipH="1" rot="10800000">
            <a:off x="457200" y="1417726"/>
            <a:ext cx="8229600" cy="1500"/>
          </a:xfrm>
          <a:prstGeom prst="straightConnector1">
            <a:avLst/>
          </a:prstGeom>
          <a:noFill/>
          <a:ln cap="flat" cmpd="sng" w="12700">
            <a:solidFill>
              <a:srgbClr val="28903A"/>
            </a:solidFill>
            <a:prstDash val="solid"/>
            <a:round/>
            <a:headEnd len="sm" w="sm" type="none"/>
            <a:tailEnd len="sm" w="sm" type="none"/>
          </a:ln>
        </p:spPr>
      </p:cxnSp>
      <p:sp>
        <p:nvSpPr>
          <p:cNvPr id="49" name="Google Shape;49;p7"/>
          <p:cNvSpPr txBox="1"/>
          <p:nvPr>
            <p:ph idx="2" type="body"/>
          </p:nvPr>
        </p:nvSpPr>
        <p:spPr>
          <a:xfrm>
            <a:off x="457200" y="1600200"/>
            <a:ext cx="2667000" cy="4526100"/>
          </a:xfrm>
          <a:prstGeom prst="rect">
            <a:avLst/>
          </a:prstGeom>
          <a:noFill/>
          <a:ln>
            <a:noFill/>
          </a:ln>
        </p:spPr>
        <p:txBody>
          <a:bodyPr anchorCtr="0" anchor="ctr" bIns="91425" lIns="91425" spcFirstLastPara="1" rIns="91425" wrap="square" tIns="91425"/>
          <a:lstStyle>
            <a:lvl1pPr indent="-228600" lvl="0" marL="457200" marR="0" algn="l">
              <a:lnSpc>
                <a:spcPct val="100000"/>
              </a:lnSpc>
              <a:spcBef>
                <a:spcPts val="560"/>
              </a:spcBef>
              <a:spcAft>
                <a:spcPts val="0"/>
              </a:spcAft>
              <a:buClr>
                <a:srgbClr val="F78031"/>
              </a:buClr>
              <a:buSzPts val="3200"/>
              <a:buFont typeface="Arial"/>
              <a:buNone/>
              <a:defRPr b="1" i="0" sz="2800" u="none" cap="none" strike="noStrike">
                <a:solidFill>
                  <a:srgbClr val="F78031"/>
                </a:solidFill>
                <a:latin typeface="Calibri"/>
                <a:ea typeface="Calibri"/>
                <a:cs typeface="Calibri"/>
                <a:sym typeface="Calibri"/>
              </a:defRPr>
            </a:lvl1pPr>
            <a:lvl2pPr indent="-228600" lvl="1" marL="914400" marR="0" algn="l">
              <a:lnSpc>
                <a:spcPct val="100000"/>
              </a:lnSpc>
              <a:spcBef>
                <a:spcPts val="440"/>
              </a:spcBef>
              <a:spcAft>
                <a:spcPts val="0"/>
              </a:spcAft>
              <a:buClr>
                <a:schemeClr val="dk1"/>
              </a:buClr>
              <a:buSzPts val="2800"/>
              <a:buFont typeface="Arial"/>
              <a:buNone/>
              <a:defRPr b="0" i="0" sz="2200" u="none" cap="none" strike="noStrike">
                <a:solidFill>
                  <a:schemeClr val="dk1"/>
                </a:solidFill>
                <a:latin typeface="Calibri"/>
                <a:ea typeface="Calibri"/>
                <a:cs typeface="Calibri"/>
                <a:sym typeface="Calibri"/>
              </a:defRPr>
            </a:lvl2pPr>
            <a:lvl3pPr indent="-228600" lvl="2" marL="1371600" marR="0" algn="l">
              <a:lnSpc>
                <a:spcPct val="100000"/>
              </a:lnSpc>
              <a:spcBef>
                <a:spcPts val="400"/>
              </a:spcBef>
              <a:spcAft>
                <a:spcPts val="0"/>
              </a:spcAft>
              <a:buClr>
                <a:schemeClr val="dk1"/>
              </a:buClr>
              <a:buSzPts val="2400"/>
              <a:buFont typeface="Arial"/>
              <a:buNone/>
              <a:defRPr b="0" i="0" sz="2000" u="none" cap="none" strike="noStrike">
                <a:solidFill>
                  <a:schemeClr val="dk1"/>
                </a:solidFill>
                <a:latin typeface="Calibri"/>
                <a:ea typeface="Calibri"/>
                <a:cs typeface="Calibri"/>
                <a:sym typeface="Calibri"/>
              </a:defRPr>
            </a:lvl3pPr>
            <a:lvl4pPr indent="-228600" lvl="3" marL="1828800" marR="0" algn="l">
              <a:lnSpc>
                <a:spcPct val="100000"/>
              </a:lnSpc>
              <a:spcBef>
                <a:spcPts val="360"/>
              </a:spcBef>
              <a:spcAft>
                <a:spcPts val="0"/>
              </a:spcAft>
              <a:buClr>
                <a:schemeClr val="dk1"/>
              </a:buClr>
              <a:buSzPts val="2000"/>
              <a:buFont typeface="Arial"/>
              <a:buNone/>
              <a:defRPr b="0" i="0" sz="1800" u="none" cap="none" strike="noStrike">
                <a:solidFill>
                  <a:schemeClr val="dk1"/>
                </a:solidFill>
                <a:latin typeface="Calibri"/>
                <a:ea typeface="Calibri"/>
                <a:cs typeface="Calibri"/>
                <a:sym typeface="Calibri"/>
              </a:defRPr>
            </a:lvl4pPr>
            <a:lvl5pPr indent="-228600" lvl="4" marL="2286000" marR="0" algn="l">
              <a:lnSpc>
                <a:spcPct val="100000"/>
              </a:lnSpc>
              <a:spcBef>
                <a:spcPts val="320"/>
              </a:spcBef>
              <a:spcAft>
                <a:spcPts val="0"/>
              </a:spcAft>
              <a:buClr>
                <a:schemeClr val="dk1"/>
              </a:buClr>
              <a:buSzPts val="2000"/>
              <a:buFont typeface="Arial"/>
              <a:buNone/>
              <a:defRPr b="0" i="0" sz="1600" u="none" cap="none" strike="noStrike">
                <a:solidFill>
                  <a:schemeClr val="dk1"/>
                </a:solidFill>
                <a:latin typeface="Calibri"/>
                <a:ea typeface="Calibri"/>
                <a:cs typeface="Calibri"/>
                <a:sym typeface="Calibri"/>
              </a:defRPr>
            </a:lvl5pPr>
            <a:lvl6pPr indent="-355600" lvl="5" marL="27432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50" name="Google Shape;50;p7"/>
          <p:cNvSpPr/>
          <p:nvPr/>
        </p:nvSpPr>
        <p:spPr>
          <a:xfrm>
            <a:off x="0" y="6400800"/>
            <a:ext cx="9144000" cy="457200"/>
          </a:xfrm>
          <a:prstGeom prst="rect">
            <a:avLst/>
          </a:prstGeom>
          <a:solidFill>
            <a:srgbClr val="28903A"/>
          </a:solidFill>
          <a:ln>
            <a:noFill/>
          </a:ln>
        </p:spPr>
        <p:txBody>
          <a:bodyPr anchorCtr="0" anchor="b"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51" name="Google Shape;51;p7"/>
          <p:cNvSpPr txBox="1"/>
          <p:nvPr>
            <p:ph idx="12" type="sldNum"/>
          </p:nvPr>
        </p:nvSpPr>
        <p:spPr>
          <a:xfrm>
            <a:off x="6553200" y="6538595"/>
            <a:ext cx="2133600" cy="1830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Calibri"/>
                <a:ea typeface="Calibri"/>
                <a:cs typeface="Calibri"/>
                <a:sym typeface="Calibri"/>
              </a:defRPr>
            </a:lvl9pPr>
          </a:lstStyle>
          <a:p>
            <a:pPr indent="0" lvl="0" marL="0" rtl="0" algn="r">
              <a:spcBef>
                <a:spcPts val="0"/>
              </a:spcBef>
              <a:spcAft>
                <a:spcPts val="0"/>
              </a:spcAft>
              <a:buNone/>
            </a:pPr>
            <a:r>
              <a:t/>
            </a:r>
            <a:endParaRPr/>
          </a:p>
        </p:txBody>
      </p:sp>
      <p:pic>
        <p:nvPicPr>
          <p:cNvPr descr="OUSD_socialmediasignature_450x50-3-white.png" id="52" name="Google Shape;52;p7"/>
          <p:cNvPicPr preferRelativeResize="0"/>
          <p:nvPr/>
        </p:nvPicPr>
        <p:blipFill rotWithShape="1">
          <a:blip r:embed="rId2">
            <a:alphaModFix/>
          </a:blip>
          <a:srcRect b="0" l="0" r="0" t="0"/>
          <a:stretch/>
        </p:blipFill>
        <p:spPr>
          <a:xfrm>
            <a:off x="457200" y="6538595"/>
            <a:ext cx="4224600" cy="214800"/>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10_Title and Content">
  <p:cSld name="10_Title and Content">
    <p:spTree>
      <p:nvGrpSpPr>
        <p:cNvPr id="53" name="Shape 53"/>
        <p:cNvGrpSpPr/>
        <p:nvPr/>
      </p:nvGrpSpPr>
      <p:grpSpPr>
        <a:xfrm>
          <a:off x="0" y="0"/>
          <a:ext cx="0" cy="0"/>
          <a:chOff x="0" y="0"/>
          <a:chExt cx="0" cy="0"/>
        </a:xfrm>
      </p:grpSpPr>
      <p:sp>
        <p:nvSpPr>
          <p:cNvPr id="54" name="Google Shape;54;p8"/>
          <p:cNvSpPr/>
          <p:nvPr/>
        </p:nvSpPr>
        <p:spPr>
          <a:xfrm>
            <a:off x="0" y="6400800"/>
            <a:ext cx="9144000" cy="457200"/>
          </a:xfrm>
          <a:prstGeom prst="rect">
            <a:avLst/>
          </a:prstGeom>
          <a:solidFill>
            <a:srgbClr val="28903A"/>
          </a:solidFill>
          <a:ln>
            <a:noFill/>
          </a:ln>
        </p:spPr>
        <p:txBody>
          <a:bodyPr anchorCtr="0" anchor="b"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55" name="Google Shape;55;p8"/>
          <p:cNvSpPr txBox="1"/>
          <p:nvPr>
            <p:ph type="title"/>
          </p:nvPr>
        </p:nvSpPr>
        <p:spPr>
          <a:xfrm>
            <a:off x="457200" y="274638"/>
            <a:ext cx="8229600" cy="1143000"/>
          </a:xfrm>
          <a:prstGeom prst="rect">
            <a:avLst/>
          </a:prstGeom>
          <a:noFill/>
          <a:ln>
            <a:noFill/>
          </a:ln>
        </p:spPr>
        <p:txBody>
          <a:bodyPr anchorCtr="0" anchor="ctr" bIns="91425" lIns="91425" spcFirstLastPara="1" rIns="91425" wrap="square" tIns="91425"/>
          <a:lstStyle>
            <a:lvl1pPr lvl="0" marR="0" algn="l">
              <a:lnSpc>
                <a:spcPct val="100000"/>
              </a:lnSpc>
              <a:spcBef>
                <a:spcPts val="0"/>
              </a:spcBef>
              <a:spcAft>
                <a:spcPts val="0"/>
              </a:spcAft>
              <a:buClr>
                <a:srgbClr val="7F7F7F"/>
              </a:buClr>
              <a:buSzPts val="1400"/>
              <a:buFont typeface="Calibri"/>
              <a:buNone/>
              <a:defRPr b="0" i="0" sz="3600" u="none" cap="none" strike="noStrike">
                <a:solidFill>
                  <a:srgbClr val="7F7F7F"/>
                </a:solidFill>
                <a:latin typeface="Calibri"/>
                <a:ea typeface="Calibri"/>
                <a:cs typeface="Calibri"/>
                <a:sym typeface="Calibri"/>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p:txBody>
      </p:sp>
      <p:cxnSp>
        <p:nvCxnSpPr>
          <p:cNvPr id="56" name="Google Shape;56;p8"/>
          <p:cNvCxnSpPr/>
          <p:nvPr/>
        </p:nvCxnSpPr>
        <p:spPr>
          <a:xfrm flipH="1" rot="10800000">
            <a:off x="457200" y="1417726"/>
            <a:ext cx="8229600" cy="1500"/>
          </a:xfrm>
          <a:prstGeom prst="straightConnector1">
            <a:avLst/>
          </a:prstGeom>
          <a:noFill/>
          <a:ln cap="flat" cmpd="sng" w="12700">
            <a:solidFill>
              <a:srgbClr val="28903A"/>
            </a:solidFill>
            <a:prstDash val="solid"/>
            <a:round/>
            <a:headEnd len="sm" w="sm" type="none"/>
            <a:tailEnd len="sm" w="sm" type="none"/>
          </a:ln>
        </p:spPr>
      </p:cxnSp>
      <p:sp>
        <p:nvSpPr>
          <p:cNvPr id="57" name="Google Shape;57;p8"/>
          <p:cNvSpPr txBox="1"/>
          <p:nvPr>
            <p:ph idx="12" type="sldNum"/>
          </p:nvPr>
        </p:nvSpPr>
        <p:spPr>
          <a:xfrm>
            <a:off x="6553200" y="6530022"/>
            <a:ext cx="2133600" cy="1830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Calibri"/>
                <a:ea typeface="Calibri"/>
                <a:cs typeface="Calibri"/>
                <a:sym typeface="Calibri"/>
              </a:defRPr>
            </a:lvl9pPr>
          </a:lstStyle>
          <a:p>
            <a:pPr indent="0" lvl="0" marL="0" rtl="0" algn="r">
              <a:spcBef>
                <a:spcPts val="0"/>
              </a:spcBef>
              <a:spcAft>
                <a:spcPts val="0"/>
              </a:spcAft>
              <a:buNone/>
            </a:pPr>
            <a:r>
              <a:t/>
            </a:r>
            <a:endParaRPr/>
          </a:p>
        </p:txBody>
      </p:sp>
      <p:pic>
        <p:nvPicPr>
          <p:cNvPr descr="OUSD_socialmediasignature_450x50-3-white.png" id="58" name="Google Shape;58;p8"/>
          <p:cNvPicPr preferRelativeResize="0"/>
          <p:nvPr/>
        </p:nvPicPr>
        <p:blipFill rotWithShape="1">
          <a:blip r:embed="rId2">
            <a:alphaModFix/>
          </a:blip>
          <a:srcRect b="0" l="0" r="0" t="0"/>
          <a:stretch/>
        </p:blipFill>
        <p:spPr>
          <a:xfrm>
            <a:off x="2481002" y="6514018"/>
            <a:ext cx="4224600" cy="214800"/>
          </a:xfrm>
          <a:prstGeom prst="rect">
            <a:avLst/>
          </a:prstGeom>
          <a:noFill/>
          <a:ln>
            <a:noFill/>
          </a:ln>
        </p:spPr>
      </p:pic>
      <p:pic>
        <p:nvPicPr>
          <p:cNvPr descr="ousd_greenonwhite.png" id="59" name="Google Shape;59;p8"/>
          <p:cNvPicPr preferRelativeResize="0"/>
          <p:nvPr/>
        </p:nvPicPr>
        <p:blipFill rotWithShape="1">
          <a:blip r:embed="rId3">
            <a:alphaModFix/>
          </a:blip>
          <a:srcRect b="0" l="0" r="0" t="0"/>
          <a:stretch/>
        </p:blipFill>
        <p:spPr>
          <a:xfrm>
            <a:off x="457200" y="6461125"/>
            <a:ext cx="320700" cy="320700"/>
          </a:xfrm>
          <a:prstGeom prst="rect">
            <a:avLst/>
          </a:prstGeom>
          <a:noFill/>
          <a:ln>
            <a:noFill/>
          </a:ln>
        </p:spPr>
      </p:pic>
      <p:sp>
        <p:nvSpPr>
          <p:cNvPr id="60" name="Google Shape;60;p8"/>
          <p:cNvSpPr txBox="1"/>
          <p:nvPr>
            <p:ph idx="1" type="body"/>
          </p:nvPr>
        </p:nvSpPr>
        <p:spPr>
          <a:xfrm>
            <a:off x="3657600" y="1600200"/>
            <a:ext cx="5029200" cy="4526100"/>
          </a:xfrm>
          <a:prstGeom prst="rect">
            <a:avLst/>
          </a:prstGeom>
          <a:noFill/>
          <a:ln>
            <a:noFill/>
          </a:ln>
        </p:spPr>
        <p:txBody>
          <a:bodyPr anchorCtr="0" anchor="ctr" bIns="91425" lIns="91425" spcFirstLastPara="1" rIns="91425" wrap="square" tIns="91425"/>
          <a:lstStyle>
            <a:lvl1pPr indent="-228600" lvl="0" marL="457200" marR="0" algn="l">
              <a:lnSpc>
                <a:spcPct val="100000"/>
              </a:lnSpc>
              <a:spcBef>
                <a:spcPts val="400"/>
              </a:spcBef>
              <a:spcAft>
                <a:spcPts val="0"/>
              </a:spcAft>
              <a:buClr>
                <a:schemeClr val="dk1"/>
              </a:buClr>
              <a:buSzPts val="3200"/>
              <a:buFont typeface="Arial"/>
              <a:buNone/>
              <a:defRPr b="0" i="0" sz="2000" u="none" cap="none" strike="noStrike">
                <a:solidFill>
                  <a:schemeClr val="dk1"/>
                </a:solidFill>
                <a:latin typeface="Calibri"/>
                <a:ea typeface="Calibri"/>
                <a:cs typeface="Calibri"/>
                <a:sym typeface="Calibri"/>
              </a:defRPr>
            </a:lvl1pPr>
            <a:lvl2pPr indent="-228600" lvl="1" marL="914400" marR="0" algn="l">
              <a:lnSpc>
                <a:spcPct val="100000"/>
              </a:lnSpc>
              <a:spcBef>
                <a:spcPts val="360"/>
              </a:spcBef>
              <a:spcAft>
                <a:spcPts val="0"/>
              </a:spcAft>
              <a:buClr>
                <a:schemeClr val="dk1"/>
              </a:buClr>
              <a:buSzPts val="2800"/>
              <a:buFont typeface="Arial"/>
              <a:buNone/>
              <a:defRPr b="0" i="0" sz="1800" u="none" cap="none" strike="noStrike">
                <a:solidFill>
                  <a:schemeClr val="dk1"/>
                </a:solidFill>
                <a:latin typeface="Calibri"/>
                <a:ea typeface="Calibri"/>
                <a:cs typeface="Calibri"/>
                <a:sym typeface="Calibri"/>
              </a:defRPr>
            </a:lvl2pPr>
            <a:lvl3pPr indent="-228600" lvl="2" marL="1371600" marR="0" algn="l">
              <a:lnSpc>
                <a:spcPct val="100000"/>
              </a:lnSpc>
              <a:spcBef>
                <a:spcPts val="320"/>
              </a:spcBef>
              <a:spcAft>
                <a:spcPts val="0"/>
              </a:spcAft>
              <a:buClr>
                <a:schemeClr val="dk1"/>
              </a:buClr>
              <a:buSzPts val="2400"/>
              <a:buFont typeface="Arial"/>
              <a:buNone/>
              <a:defRPr b="0" i="0" sz="1600" u="none" cap="none" strike="noStrike">
                <a:solidFill>
                  <a:schemeClr val="dk1"/>
                </a:solidFill>
                <a:latin typeface="Calibri"/>
                <a:ea typeface="Calibri"/>
                <a:cs typeface="Calibri"/>
                <a:sym typeface="Calibri"/>
              </a:defRPr>
            </a:lvl3pPr>
            <a:lvl4pPr indent="-228600" lvl="3" marL="1828800" marR="0" algn="l">
              <a:lnSpc>
                <a:spcPct val="100000"/>
              </a:lnSpc>
              <a:spcBef>
                <a:spcPts val="280"/>
              </a:spcBef>
              <a:spcAft>
                <a:spcPts val="0"/>
              </a:spcAft>
              <a:buClr>
                <a:schemeClr val="dk1"/>
              </a:buClr>
              <a:buSzPts val="2000"/>
              <a:buFont typeface="Arial"/>
              <a:buNone/>
              <a:defRPr b="0" i="0" sz="1400" u="none" cap="none" strike="noStrike">
                <a:solidFill>
                  <a:schemeClr val="dk1"/>
                </a:solidFill>
                <a:latin typeface="Calibri"/>
                <a:ea typeface="Calibri"/>
                <a:cs typeface="Calibri"/>
                <a:sym typeface="Calibri"/>
              </a:defRPr>
            </a:lvl4pPr>
            <a:lvl5pPr indent="-228600" lvl="4" marL="2286000" marR="0" algn="l">
              <a:lnSpc>
                <a:spcPct val="100000"/>
              </a:lnSpc>
              <a:spcBef>
                <a:spcPts val="240"/>
              </a:spcBef>
              <a:spcAft>
                <a:spcPts val="0"/>
              </a:spcAft>
              <a:buClr>
                <a:schemeClr val="dk1"/>
              </a:buClr>
              <a:buSzPts val="2000"/>
              <a:buFont typeface="Arial"/>
              <a:buNone/>
              <a:defRPr b="0" i="0" sz="1200" u="none" cap="none" strike="noStrike">
                <a:solidFill>
                  <a:schemeClr val="dk1"/>
                </a:solidFill>
                <a:latin typeface="Calibri"/>
                <a:ea typeface="Calibri"/>
                <a:cs typeface="Calibri"/>
                <a:sym typeface="Calibri"/>
              </a:defRPr>
            </a:lvl5pPr>
            <a:lvl6pPr indent="-355600" lvl="5" marL="27432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61" name="Google Shape;61;p8"/>
          <p:cNvSpPr txBox="1"/>
          <p:nvPr>
            <p:ph idx="2" type="body"/>
          </p:nvPr>
        </p:nvSpPr>
        <p:spPr>
          <a:xfrm>
            <a:off x="457200" y="1600200"/>
            <a:ext cx="2667000" cy="4526100"/>
          </a:xfrm>
          <a:prstGeom prst="rect">
            <a:avLst/>
          </a:prstGeom>
          <a:noFill/>
          <a:ln>
            <a:noFill/>
          </a:ln>
        </p:spPr>
        <p:txBody>
          <a:bodyPr anchorCtr="0" anchor="ctr" bIns="91425" lIns="91425" spcFirstLastPara="1" rIns="91425" wrap="square" tIns="91425"/>
          <a:lstStyle>
            <a:lvl1pPr indent="-228600" lvl="0" marL="457200" marR="0" algn="l">
              <a:lnSpc>
                <a:spcPct val="100000"/>
              </a:lnSpc>
              <a:spcBef>
                <a:spcPts val="560"/>
              </a:spcBef>
              <a:spcAft>
                <a:spcPts val="0"/>
              </a:spcAft>
              <a:buClr>
                <a:srgbClr val="F78031"/>
              </a:buClr>
              <a:buSzPts val="3200"/>
              <a:buFont typeface="Arial"/>
              <a:buNone/>
              <a:defRPr b="1" i="0" sz="2800" u="none" cap="none" strike="noStrike">
                <a:solidFill>
                  <a:srgbClr val="F78031"/>
                </a:solidFill>
                <a:latin typeface="Calibri"/>
                <a:ea typeface="Calibri"/>
                <a:cs typeface="Calibri"/>
                <a:sym typeface="Calibri"/>
              </a:defRPr>
            </a:lvl1pPr>
            <a:lvl2pPr indent="-228600" lvl="1" marL="914400" marR="0" algn="l">
              <a:lnSpc>
                <a:spcPct val="100000"/>
              </a:lnSpc>
              <a:spcBef>
                <a:spcPts val="440"/>
              </a:spcBef>
              <a:spcAft>
                <a:spcPts val="0"/>
              </a:spcAft>
              <a:buClr>
                <a:schemeClr val="dk1"/>
              </a:buClr>
              <a:buSzPts val="2800"/>
              <a:buFont typeface="Arial"/>
              <a:buNone/>
              <a:defRPr b="0" i="0" sz="2200" u="none" cap="none" strike="noStrike">
                <a:solidFill>
                  <a:schemeClr val="dk1"/>
                </a:solidFill>
                <a:latin typeface="Calibri"/>
                <a:ea typeface="Calibri"/>
                <a:cs typeface="Calibri"/>
                <a:sym typeface="Calibri"/>
              </a:defRPr>
            </a:lvl2pPr>
            <a:lvl3pPr indent="-228600" lvl="2" marL="1371600" marR="0" algn="l">
              <a:lnSpc>
                <a:spcPct val="100000"/>
              </a:lnSpc>
              <a:spcBef>
                <a:spcPts val="400"/>
              </a:spcBef>
              <a:spcAft>
                <a:spcPts val="0"/>
              </a:spcAft>
              <a:buClr>
                <a:schemeClr val="dk1"/>
              </a:buClr>
              <a:buSzPts val="2400"/>
              <a:buFont typeface="Arial"/>
              <a:buNone/>
              <a:defRPr b="0" i="0" sz="2000" u="none" cap="none" strike="noStrike">
                <a:solidFill>
                  <a:schemeClr val="dk1"/>
                </a:solidFill>
                <a:latin typeface="Calibri"/>
                <a:ea typeface="Calibri"/>
                <a:cs typeface="Calibri"/>
                <a:sym typeface="Calibri"/>
              </a:defRPr>
            </a:lvl3pPr>
            <a:lvl4pPr indent="-228600" lvl="3" marL="1828800" marR="0" algn="l">
              <a:lnSpc>
                <a:spcPct val="100000"/>
              </a:lnSpc>
              <a:spcBef>
                <a:spcPts val="360"/>
              </a:spcBef>
              <a:spcAft>
                <a:spcPts val="0"/>
              </a:spcAft>
              <a:buClr>
                <a:schemeClr val="dk1"/>
              </a:buClr>
              <a:buSzPts val="2000"/>
              <a:buFont typeface="Arial"/>
              <a:buNone/>
              <a:defRPr b="0" i="0" sz="1800" u="none" cap="none" strike="noStrike">
                <a:solidFill>
                  <a:schemeClr val="dk1"/>
                </a:solidFill>
                <a:latin typeface="Calibri"/>
                <a:ea typeface="Calibri"/>
                <a:cs typeface="Calibri"/>
                <a:sym typeface="Calibri"/>
              </a:defRPr>
            </a:lvl4pPr>
            <a:lvl5pPr indent="-228600" lvl="4" marL="2286000" marR="0" algn="l">
              <a:lnSpc>
                <a:spcPct val="100000"/>
              </a:lnSpc>
              <a:spcBef>
                <a:spcPts val="320"/>
              </a:spcBef>
              <a:spcAft>
                <a:spcPts val="0"/>
              </a:spcAft>
              <a:buClr>
                <a:schemeClr val="dk1"/>
              </a:buClr>
              <a:buSzPts val="2000"/>
              <a:buFont typeface="Arial"/>
              <a:buNone/>
              <a:defRPr b="0" i="0" sz="1600" u="none" cap="none" strike="noStrike">
                <a:solidFill>
                  <a:schemeClr val="dk1"/>
                </a:solidFill>
                <a:latin typeface="Calibri"/>
                <a:ea typeface="Calibri"/>
                <a:cs typeface="Calibri"/>
                <a:sym typeface="Calibri"/>
              </a:defRPr>
            </a:lvl5pPr>
            <a:lvl6pPr indent="-355600" lvl="5" marL="27432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3_Title and Content">
  <p:cSld name="3_Title and Content">
    <p:spTree>
      <p:nvGrpSpPr>
        <p:cNvPr id="62" name="Shape 62"/>
        <p:cNvGrpSpPr/>
        <p:nvPr/>
      </p:nvGrpSpPr>
      <p:grpSpPr>
        <a:xfrm>
          <a:off x="0" y="0"/>
          <a:ext cx="0" cy="0"/>
          <a:chOff x="0" y="0"/>
          <a:chExt cx="0" cy="0"/>
        </a:xfrm>
      </p:grpSpPr>
      <p:sp>
        <p:nvSpPr>
          <p:cNvPr id="63" name="Google Shape;63;p9"/>
          <p:cNvSpPr txBox="1"/>
          <p:nvPr>
            <p:ph type="title"/>
          </p:nvPr>
        </p:nvSpPr>
        <p:spPr>
          <a:xfrm>
            <a:off x="457200" y="274638"/>
            <a:ext cx="8229600" cy="1143000"/>
          </a:xfrm>
          <a:prstGeom prst="rect">
            <a:avLst/>
          </a:prstGeom>
          <a:noFill/>
          <a:ln>
            <a:noFill/>
          </a:ln>
        </p:spPr>
        <p:txBody>
          <a:bodyPr anchorCtr="0" anchor="ctr" bIns="91425" lIns="91425" spcFirstLastPara="1" rIns="91425" wrap="square" tIns="91425"/>
          <a:lstStyle>
            <a:lvl1pPr lvl="0" marR="0" algn="l">
              <a:lnSpc>
                <a:spcPct val="100000"/>
              </a:lnSpc>
              <a:spcBef>
                <a:spcPts val="0"/>
              </a:spcBef>
              <a:spcAft>
                <a:spcPts val="0"/>
              </a:spcAft>
              <a:buClr>
                <a:srgbClr val="7F7F7F"/>
              </a:buClr>
              <a:buSzPts val="1400"/>
              <a:buFont typeface="Calibri"/>
              <a:buNone/>
              <a:defRPr b="0" i="0" sz="3600" u="none" cap="none" strike="noStrike">
                <a:solidFill>
                  <a:srgbClr val="7F7F7F"/>
                </a:solidFill>
                <a:latin typeface="Calibri"/>
                <a:ea typeface="Calibri"/>
                <a:cs typeface="Calibri"/>
                <a:sym typeface="Calibri"/>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p:txBody>
      </p:sp>
      <p:sp>
        <p:nvSpPr>
          <p:cNvPr id="64" name="Google Shape;64;p9"/>
          <p:cNvSpPr txBox="1"/>
          <p:nvPr>
            <p:ph idx="1" type="body"/>
          </p:nvPr>
        </p:nvSpPr>
        <p:spPr>
          <a:xfrm>
            <a:off x="3657600" y="1600200"/>
            <a:ext cx="5029200" cy="4526100"/>
          </a:xfrm>
          <a:prstGeom prst="rect">
            <a:avLst/>
          </a:prstGeom>
          <a:noFill/>
          <a:ln>
            <a:noFill/>
          </a:ln>
        </p:spPr>
        <p:txBody>
          <a:bodyPr anchorCtr="0" anchor="ctr" bIns="91425" lIns="91425" spcFirstLastPara="1" rIns="91425" wrap="square" tIns="91425"/>
          <a:lstStyle>
            <a:lvl1pPr indent="-228600" lvl="0" marL="457200" marR="0" algn="l">
              <a:lnSpc>
                <a:spcPct val="100000"/>
              </a:lnSpc>
              <a:spcBef>
                <a:spcPts val="400"/>
              </a:spcBef>
              <a:spcAft>
                <a:spcPts val="0"/>
              </a:spcAft>
              <a:buClr>
                <a:schemeClr val="dk1"/>
              </a:buClr>
              <a:buSzPts val="3200"/>
              <a:buFont typeface="Arial"/>
              <a:buNone/>
              <a:defRPr b="0" i="0" sz="2000" u="none" cap="none" strike="noStrike">
                <a:solidFill>
                  <a:schemeClr val="dk1"/>
                </a:solidFill>
                <a:latin typeface="Calibri"/>
                <a:ea typeface="Calibri"/>
                <a:cs typeface="Calibri"/>
                <a:sym typeface="Calibri"/>
              </a:defRPr>
            </a:lvl1pPr>
            <a:lvl2pPr indent="-228600" lvl="1" marL="914400" marR="0" algn="l">
              <a:lnSpc>
                <a:spcPct val="100000"/>
              </a:lnSpc>
              <a:spcBef>
                <a:spcPts val="360"/>
              </a:spcBef>
              <a:spcAft>
                <a:spcPts val="0"/>
              </a:spcAft>
              <a:buClr>
                <a:schemeClr val="dk1"/>
              </a:buClr>
              <a:buSzPts val="2800"/>
              <a:buFont typeface="Arial"/>
              <a:buNone/>
              <a:defRPr b="0" i="0" sz="1800" u="none" cap="none" strike="noStrike">
                <a:solidFill>
                  <a:schemeClr val="dk1"/>
                </a:solidFill>
                <a:latin typeface="Calibri"/>
                <a:ea typeface="Calibri"/>
                <a:cs typeface="Calibri"/>
                <a:sym typeface="Calibri"/>
              </a:defRPr>
            </a:lvl2pPr>
            <a:lvl3pPr indent="-228600" lvl="2" marL="1371600" marR="0" algn="l">
              <a:lnSpc>
                <a:spcPct val="100000"/>
              </a:lnSpc>
              <a:spcBef>
                <a:spcPts val="320"/>
              </a:spcBef>
              <a:spcAft>
                <a:spcPts val="0"/>
              </a:spcAft>
              <a:buClr>
                <a:schemeClr val="dk1"/>
              </a:buClr>
              <a:buSzPts val="2400"/>
              <a:buFont typeface="Arial"/>
              <a:buNone/>
              <a:defRPr b="0" i="0" sz="1600" u="none" cap="none" strike="noStrike">
                <a:solidFill>
                  <a:schemeClr val="dk1"/>
                </a:solidFill>
                <a:latin typeface="Calibri"/>
                <a:ea typeface="Calibri"/>
                <a:cs typeface="Calibri"/>
                <a:sym typeface="Calibri"/>
              </a:defRPr>
            </a:lvl3pPr>
            <a:lvl4pPr indent="-228600" lvl="3" marL="1828800" marR="0" algn="l">
              <a:lnSpc>
                <a:spcPct val="100000"/>
              </a:lnSpc>
              <a:spcBef>
                <a:spcPts val="280"/>
              </a:spcBef>
              <a:spcAft>
                <a:spcPts val="0"/>
              </a:spcAft>
              <a:buClr>
                <a:schemeClr val="dk1"/>
              </a:buClr>
              <a:buSzPts val="2000"/>
              <a:buFont typeface="Arial"/>
              <a:buNone/>
              <a:defRPr b="0" i="0" sz="1400" u="none" cap="none" strike="noStrike">
                <a:solidFill>
                  <a:schemeClr val="dk1"/>
                </a:solidFill>
                <a:latin typeface="Calibri"/>
                <a:ea typeface="Calibri"/>
                <a:cs typeface="Calibri"/>
                <a:sym typeface="Calibri"/>
              </a:defRPr>
            </a:lvl4pPr>
            <a:lvl5pPr indent="-228600" lvl="4" marL="2286000" marR="0" algn="l">
              <a:lnSpc>
                <a:spcPct val="100000"/>
              </a:lnSpc>
              <a:spcBef>
                <a:spcPts val="240"/>
              </a:spcBef>
              <a:spcAft>
                <a:spcPts val="0"/>
              </a:spcAft>
              <a:buClr>
                <a:schemeClr val="dk1"/>
              </a:buClr>
              <a:buSzPts val="2000"/>
              <a:buFont typeface="Arial"/>
              <a:buNone/>
              <a:defRPr b="0" i="0" sz="1200" u="none" cap="none" strike="noStrike">
                <a:solidFill>
                  <a:schemeClr val="dk1"/>
                </a:solidFill>
                <a:latin typeface="Calibri"/>
                <a:ea typeface="Calibri"/>
                <a:cs typeface="Calibri"/>
                <a:sym typeface="Calibri"/>
              </a:defRPr>
            </a:lvl5pPr>
            <a:lvl6pPr indent="-355600" lvl="5" marL="27432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cxnSp>
        <p:nvCxnSpPr>
          <p:cNvPr id="65" name="Google Shape;65;p9"/>
          <p:cNvCxnSpPr/>
          <p:nvPr/>
        </p:nvCxnSpPr>
        <p:spPr>
          <a:xfrm flipH="1" rot="10800000">
            <a:off x="457200" y="1417726"/>
            <a:ext cx="8229600" cy="1500"/>
          </a:xfrm>
          <a:prstGeom prst="straightConnector1">
            <a:avLst/>
          </a:prstGeom>
          <a:noFill/>
          <a:ln cap="flat" cmpd="sng" w="12700">
            <a:solidFill>
              <a:srgbClr val="28903A"/>
            </a:solidFill>
            <a:prstDash val="solid"/>
            <a:round/>
            <a:headEnd len="sm" w="sm" type="none"/>
            <a:tailEnd len="sm" w="sm" type="none"/>
          </a:ln>
        </p:spPr>
      </p:cxnSp>
      <p:sp>
        <p:nvSpPr>
          <p:cNvPr id="66" name="Google Shape;66;p9"/>
          <p:cNvSpPr txBox="1"/>
          <p:nvPr>
            <p:ph idx="2" type="body"/>
          </p:nvPr>
        </p:nvSpPr>
        <p:spPr>
          <a:xfrm>
            <a:off x="457200" y="1600200"/>
            <a:ext cx="2667000" cy="4526100"/>
          </a:xfrm>
          <a:prstGeom prst="rect">
            <a:avLst/>
          </a:prstGeom>
          <a:noFill/>
          <a:ln>
            <a:noFill/>
          </a:ln>
        </p:spPr>
        <p:txBody>
          <a:bodyPr anchorCtr="0" anchor="ctr" bIns="91425" lIns="91425" spcFirstLastPara="1" rIns="91425" wrap="square" tIns="91425"/>
          <a:lstStyle>
            <a:lvl1pPr indent="-228600" lvl="0" marL="457200" marR="0" algn="l">
              <a:lnSpc>
                <a:spcPct val="100000"/>
              </a:lnSpc>
              <a:spcBef>
                <a:spcPts val="560"/>
              </a:spcBef>
              <a:spcAft>
                <a:spcPts val="0"/>
              </a:spcAft>
              <a:buClr>
                <a:srgbClr val="0054A4"/>
              </a:buClr>
              <a:buSzPts val="3200"/>
              <a:buFont typeface="Arial"/>
              <a:buNone/>
              <a:defRPr b="1" i="0" sz="2800" u="none" cap="none" strike="noStrike">
                <a:solidFill>
                  <a:srgbClr val="0054A4"/>
                </a:solidFill>
                <a:latin typeface="Calibri"/>
                <a:ea typeface="Calibri"/>
                <a:cs typeface="Calibri"/>
                <a:sym typeface="Calibri"/>
              </a:defRPr>
            </a:lvl1pPr>
            <a:lvl2pPr indent="-228600" lvl="1" marL="914400" marR="0" algn="l">
              <a:lnSpc>
                <a:spcPct val="100000"/>
              </a:lnSpc>
              <a:spcBef>
                <a:spcPts val="440"/>
              </a:spcBef>
              <a:spcAft>
                <a:spcPts val="0"/>
              </a:spcAft>
              <a:buClr>
                <a:schemeClr val="dk1"/>
              </a:buClr>
              <a:buSzPts val="2800"/>
              <a:buFont typeface="Arial"/>
              <a:buNone/>
              <a:defRPr b="0" i="0" sz="2200" u="none" cap="none" strike="noStrike">
                <a:solidFill>
                  <a:schemeClr val="dk1"/>
                </a:solidFill>
                <a:latin typeface="Calibri"/>
                <a:ea typeface="Calibri"/>
                <a:cs typeface="Calibri"/>
                <a:sym typeface="Calibri"/>
              </a:defRPr>
            </a:lvl2pPr>
            <a:lvl3pPr indent="-228600" lvl="2" marL="1371600" marR="0" algn="l">
              <a:lnSpc>
                <a:spcPct val="100000"/>
              </a:lnSpc>
              <a:spcBef>
                <a:spcPts val="400"/>
              </a:spcBef>
              <a:spcAft>
                <a:spcPts val="0"/>
              </a:spcAft>
              <a:buClr>
                <a:schemeClr val="dk1"/>
              </a:buClr>
              <a:buSzPts val="2400"/>
              <a:buFont typeface="Arial"/>
              <a:buNone/>
              <a:defRPr b="0" i="0" sz="2000" u="none" cap="none" strike="noStrike">
                <a:solidFill>
                  <a:schemeClr val="dk1"/>
                </a:solidFill>
                <a:latin typeface="Calibri"/>
                <a:ea typeface="Calibri"/>
                <a:cs typeface="Calibri"/>
                <a:sym typeface="Calibri"/>
              </a:defRPr>
            </a:lvl3pPr>
            <a:lvl4pPr indent="-228600" lvl="3" marL="1828800" marR="0" algn="l">
              <a:lnSpc>
                <a:spcPct val="100000"/>
              </a:lnSpc>
              <a:spcBef>
                <a:spcPts val="360"/>
              </a:spcBef>
              <a:spcAft>
                <a:spcPts val="0"/>
              </a:spcAft>
              <a:buClr>
                <a:schemeClr val="dk1"/>
              </a:buClr>
              <a:buSzPts val="2000"/>
              <a:buFont typeface="Arial"/>
              <a:buNone/>
              <a:defRPr b="0" i="0" sz="1800" u="none" cap="none" strike="noStrike">
                <a:solidFill>
                  <a:schemeClr val="dk1"/>
                </a:solidFill>
                <a:latin typeface="Calibri"/>
                <a:ea typeface="Calibri"/>
                <a:cs typeface="Calibri"/>
                <a:sym typeface="Calibri"/>
              </a:defRPr>
            </a:lvl4pPr>
            <a:lvl5pPr indent="-228600" lvl="4" marL="2286000" marR="0" algn="l">
              <a:lnSpc>
                <a:spcPct val="100000"/>
              </a:lnSpc>
              <a:spcBef>
                <a:spcPts val="320"/>
              </a:spcBef>
              <a:spcAft>
                <a:spcPts val="0"/>
              </a:spcAft>
              <a:buClr>
                <a:schemeClr val="dk1"/>
              </a:buClr>
              <a:buSzPts val="2000"/>
              <a:buFont typeface="Arial"/>
              <a:buNone/>
              <a:defRPr b="0" i="0" sz="1600" u="none" cap="none" strike="noStrike">
                <a:solidFill>
                  <a:schemeClr val="dk1"/>
                </a:solidFill>
                <a:latin typeface="Calibri"/>
                <a:ea typeface="Calibri"/>
                <a:cs typeface="Calibri"/>
                <a:sym typeface="Calibri"/>
              </a:defRPr>
            </a:lvl5pPr>
            <a:lvl6pPr indent="-355600" lvl="5" marL="27432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cxnSp>
        <p:nvCxnSpPr>
          <p:cNvPr id="67" name="Google Shape;67;p9"/>
          <p:cNvCxnSpPr/>
          <p:nvPr/>
        </p:nvCxnSpPr>
        <p:spPr>
          <a:xfrm rot="5400000">
            <a:off x="745364" y="4031523"/>
            <a:ext cx="5224500" cy="1500"/>
          </a:xfrm>
          <a:prstGeom prst="straightConnector1">
            <a:avLst/>
          </a:prstGeom>
          <a:noFill/>
          <a:ln cap="flat" cmpd="sng" w="12700">
            <a:solidFill>
              <a:srgbClr val="28903A"/>
            </a:solidFill>
            <a:prstDash val="solid"/>
            <a:round/>
            <a:headEnd len="sm" w="sm" type="none"/>
            <a:tailEnd len="sm" w="sm" type="none"/>
          </a:ln>
        </p:spPr>
      </p:cxnSp>
      <p:sp>
        <p:nvSpPr>
          <p:cNvPr id="68" name="Google Shape;68;p9"/>
          <p:cNvSpPr/>
          <p:nvPr/>
        </p:nvSpPr>
        <p:spPr>
          <a:xfrm>
            <a:off x="0" y="6400800"/>
            <a:ext cx="9144000" cy="457200"/>
          </a:xfrm>
          <a:prstGeom prst="rect">
            <a:avLst/>
          </a:prstGeom>
          <a:solidFill>
            <a:srgbClr val="28903A"/>
          </a:solidFill>
          <a:ln>
            <a:noFill/>
          </a:ln>
        </p:spPr>
        <p:txBody>
          <a:bodyPr anchorCtr="0" anchor="b"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69" name="Google Shape;69;p9"/>
          <p:cNvSpPr txBox="1"/>
          <p:nvPr>
            <p:ph idx="12" type="sldNum"/>
          </p:nvPr>
        </p:nvSpPr>
        <p:spPr>
          <a:xfrm>
            <a:off x="6553200" y="6538595"/>
            <a:ext cx="2133600" cy="1830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Calibri"/>
                <a:ea typeface="Calibri"/>
                <a:cs typeface="Calibri"/>
                <a:sym typeface="Calibri"/>
              </a:defRPr>
            </a:lvl9pPr>
          </a:lstStyle>
          <a:p>
            <a:pPr indent="0" lvl="0" marL="0" rtl="0" algn="r">
              <a:spcBef>
                <a:spcPts val="0"/>
              </a:spcBef>
              <a:spcAft>
                <a:spcPts val="0"/>
              </a:spcAft>
              <a:buNone/>
            </a:pPr>
            <a:r>
              <a:t/>
            </a:r>
            <a:endParaRPr/>
          </a:p>
        </p:txBody>
      </p:sp>
      <p:pic>
        <p:nvPicPr>
          <p:cNvPr descr="OUSD_socialmediasignature_450x50-3-white.png" id="70" name="Google Shape;70;p9"/>
          <p:cNvPicPr preferRelativeResize="0"/>
          <p:nvPr/>
        </p:nvPicPr>
        <p:blipFill rotWithShape="1">
          <a:blip r:embed="rId2">
            <a:alphaModFix/>
          </a:blip>
          <a:srcRect b="0" l="0" r="0" t="0"/>
          <a:stretch/>
        </p:blipFill>
        <p:spPr>
          <a:xfrm>
            <a:off x="457200" y="6538595"/>
            <a:ext cx="4224600" cy="214800"/>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4_Title and Content">
  <p:cSld name="4_Title and Content">
    <p:spTree>
      <p:nvGrpSpPr>
        <p:cNvPr id="71" name="Shape 71"/>
        <p:cNvGrpSpPr/>
        <p:nvPr/>
      </p:nvGrpSpPr>
      <p:grpSpPr>
        <a:xfrm>
          <a:off x="0" y="0"/>
          <a:ext cx="0" cy="0"/>
          <a:chOff x="0" y="0"/>
          <a:chExt cx="0" cy="0"/>
        </a:xfrm>
      </p:grpSpPr>
      <p:sp>
        <p:nvSpPr>
          <p:cNvPr id="72" name="Google Shape;72;p10"/>
          <p:cNvSpPr txBox="1"/>
          <p:nvPr>
            <p:ph type="title"/>
          </p:nvPr>
        </p:nvSpPr>
        <p:spPr>
          <a:xfrm>
            <a:off x="457200" y="274638"/>
            <a:ext cx="8229600" cy="1143000"/>
          </a:xfrm>
          <a:prstGeom prst="rect">
            <a:avLst/>
          </a:prstGeom>
          <a:noFill/>
          <a:ln>
            <a:noFill/>
          </a:ln>
        </p:spPr>
        <p:txBody>
          <a:bodyPr anchorCtr="0" anchor="ctr" bIns="91425" lIns="91425" spcFirstLastPara="1" rIns="91425" wrap="square" tIns="91425"/>
          <a:lstStyle>
            <a:lvl1pPr lvl="0" marR="0" algn="l">
              <a:lnSpc>
                <a:spcPct val="100000"/>
              </a:lnSpc>
              <a:spcBef>
                <a:spcPts val="0"/>
              </a:spcBef>
              <a:spcAft>
                <a:spcPts val="0"/>
              </a:spcAft>
              <a:buClr>
                <a:srgbClr val="7F7F7F"/>
              </a:buClr>
              <a:buSzPts val="1400"/>
              <a:buFont typeface="Calibri"/>
              <a:buNone/>
              <a:defRPr b="0" i="0" sz="3600" u="none" cap="none" strike="noStrike">
                <a:solidFill>
                  <a:srgbClr val="7F7F7F"/>
                </a:solidFill>
                <a:latin typeface="Calibri"/>
                <a:ea typeface="Calibri"/>
                <a:cs typeface="Calibri"/>
                <a:sym typeface="Calibri"/>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p:txBody>
      </p:sp>
      <p:sp>
        <p:nvSpPr>
          <p:cNvPr id="73" name="Google Shape;73;p10"/>
          <p:cNvSpPr txBox="1"/>
          <p:nvPr>
            <p:ph idx="1" type="body"/>
          </p:nvPr>
        </p:nvSpPr>
        <p:spPr>
          <a:xfrm>
            <a:off x="457200" y="3352800"/>
            <a:ext cx="8229600" cy="2773500"/>
          </a:xfrm>
          <a:prstGeom prst="rect">
            <a:avLst/>
          </a:prstGeom>
          <a:noFill/>
          <a:ln>
            <a:noFill/>
          </a:ln>
        </p:spPr>
        <p:txBody>
          <a:bodyPr anchorCtr="0" anchor="t" bIns="91425" lIns="91425" spcFirstLastPara="1" rIns="91425" wrap="square" tIns="91425"/>
          <a:lstStyle>
            <a:lvl1pPr indent="-228600" lvl="0" marL="457200" marR="0" algn="l">
              <a:lnSpc>
                <a:spcPct val="100000"/>
              </a:lnSpc>
              <a:spcBef>
                <a:spcPts val="400"/>
              </a:spcBef>
              <a:spcAft>
                <a:spcPts val="0"/>
              </a:spcAft>
              <a:buClr>
                <a:schemeClr val="dk1"/>
              </a:buClr>
              <a:buSzPts val="3200"/>
              <a:buFont typeface="Arial"/>
              <a:buNone/>
              <a:defRPr b="0" i="0" sz="2000" u="none" cap="none" strike="noStrike">
                <a:solidFill>
                  <a:schemeClr val="dk1"/>
                </a:solidFill>
                <a:latin typeface="Calibri"/>
                <a:ea typeface="Calibri"/>
                <a:cs typeface="Calibri"/>
                <a:sym typeface="Calibri"/>
              </a:defRPr>
            </a:lvl1pPr>
            <a:lvl2pPr indent="-228600" lvl="1" marL="914400" marR="0" algn="l">
              <a:lnSpc>
                <a:spcPct val="100000"/>
              </a:lnSpc>
              <a:spcBef>
                <a:spcPts val="360"/>
              </a:spcBef>
              <a:spcAft>
                <a:spcPts val="0"/>
              </a:spcAft>
              <a:buClr>
                <a:schemeClr val="dk1"/>
              </a:buClr>
              <a:buSzPts val="2800"/>
              <a:buFont typeface="Arial"/>
              <a:buNone/>
              <a:defRPr b="0" i="0" sz="1800" u="none" cap="none" strike="noStrike">
                <a:solidFill>
                  <a:schemeClr val="dk1"/>
                </a:solidFill>
                <a:latin typeface="Calibri"/>
                <a:ea typeface="Calibri"/>
                <a:cs typeface="Calibri"/>
                <a:sym typeface="Calibri"/>
              </a:defRPr>
            </a:lvl2pPr>
            <a:lvl3pPr indent="-228600" lvl="2" marL="1371600" marR="0" algn="l">
              <a:lnSpc>
                <a:spcPct val="100000"/>
              </a:lnSpc>
              <a:spcBef>
                <a:spcPts val="320"/>
              </a:spcBef>
              <a:spcAft>
                <a:spcPts val="0"/>
              </a:spcAft>
              <a:buClr>
                <a:schemeClr val="dk1"/>
              </a:buClr>
              <a:buSzPts val="2400"/>
              <a:buFont typeface="Arial"/>
              <a:buNone/>
              <a:defRPr b="0" i="0" sz="1600" u="none" cap="none" strike="noStrike">
                <a:solidFill>
                  <a:schemeClr val="dk1"/>
                </a:solidFill>
                <a:latin typeface="Calibri"/>
                <a:ea typeface="Calibri"/>
                <a:cs typeface="Calibri"/>
                <a:sym typeface="Calibri"/>
              </a:defRPr>
            </a:lvl3pPr>
            <a:lvl4pPr indent="-228600" lvl="3" marL="1828800" marR="0" algn="l">
              <a:lnSpc>
                <a:spcPct val="100000"/>
              </a:lnSpc>
              <a:spcBef>
                <a:spcPts val="280"/>
              </a:spcBef>
              <a:spcAft>
                <a:spcPts val="0"/>
              </a:spcAft>
              <a:buClr>
                <a:schemeClr val="dk1"/>
              </a:buClr>
              <a:buSzPts val="2000"/>
              <a:buFont typeface="Arial"/>
              <a:buNone/>
              <a:defRPr b="0" i="0" sz="1400" u="none" cap="none" strike="noStrike">
                <a:solidFill>
                  <a:schemeClr val="dk1"/>
                </a:solidFill>
                <a:latin typeface="Calibri"/>
                <a:ea typeface="Calibri"/>
                <a:cs typeface="Calibri"/>
                <a:sym typeface="Calibri"/>
              </a:defRPr>
            </a:lvl4pPr>
            <a:lvl5pPr indent="-228600" lvl="4" marL="2286000" marR="0" algn="l">
              <a:lnSpc>
                <a:spcPct val="100000"/>
              </a:lnSpc>
              <a:spcBef>
                <a:spcPts val="240"/>
              </a:spcBef>
              <a:spcAft>
                <a:spcPts val="0"/>
              </a:spcAft>
              <a:buClr>
                <a:schemeClr val="dk1"/>
              </a:buClr>
              <a:buSzPts val="2000"/>
              <a:buFont typeface="Arial"/>
              <a:buNone/>
              <a:defRPr b="0" i="0" sz="1200" u="none" cap="none" strike="noStrike">
                <a:solidFill>
                  <a:schemeClr val="dk1"/>
                </a:solidFill>
                <a:latin typeface="Calibri"/>
                <a:ea typeface="Calibri"/>
                <a:cs typeface="Calibri"/>
                <a:sym typeface="Calibri"/>
              </a:defRPr>
            </a:lvl5pPr>
            <a:lvl6pPr indent="-355600" lvl="5" marL="27432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cxnSp>
        <p:nvCxnSpPr>
          <p:cNvPr id="74" name="Google Shape;74;p10"/>
          <p:cNvCxnSpPr/>
          <p:nvPr/>
        </p:nvCxnSpPr>
        <p:spPr>
          <a:xfrm flipH="1" rot="10800000">
            <a:off x="457200" y="1417726"/>
            <a:ext cx="8229600" cy="1500"/>
          </a:xfrm>
          <a:prstGeom prst="straightConnector1">
            <a:avLst/>
          </a:prstGeom>
          <a:noFill/>
          <a:ln cap="flat" cmpd="sng" w="12700">
            <a:solidFill>
              <a:srgbClr val="28903A"/>
            </a:solidFill>
            <a:prstDash val="solid"/>
            <a:round/>
            <a:headEnd len="sm" w="sm" type="none"/>
            <a:tailEnd len="sm" w="sm" type="none"/>
          </a:ln>
        </p:spPr>
      </p:cxnSp>
      <p:sp>
        <p:nvSpPr>
          <p:cNvPr id="75" name="Google Shape;75;p10"/>
          <p:cNvSpPr txBox="1"/>
          <p:nvPr>
            <p:ph idx="2" type="body"/>
          </p:nvPr>
        </p:nvSpPr>
        <p:spPr>
          <a:xfrm>
            <a:off x="2971800" y="1752601"/>
            <a:ext cx="5715000" cy="1219200"/>
          </a:xfrm>
          <a:prstGeom prst="rect">
            <a:avLst/>
          </a:prstGeom>
          <a:noFill/>
          <a:ln>
            <a:noFill/>
          </a:ln>
        </p:spPr>
        <p:txBody>
          <a:bodyPr anchorCtr="0" anchor="ctr" bIns="91425" lIns="91425" spcFirstLastPara="1" rIns="91425" wrap="square" tIns="91425"/>
          <a:lstStyle>
            <a:lvl1pPr indent="-228600" lvl="0" marL="457200" marR="0" algn="r">
              <a:lnSpc>
                <a:spcPct val="100000"/>
              </a:lnSpc>
              <a:spcBef>
                <a:spcPts val="560"/>
              </a:spcBef>
              <a:spcAft>
                <a:spcPts val="0"/>
              </a:spcAft>
              <a:buClr>
                <a:srgbClr val="CD0920"/>
              </a:buClr>
              <a:buSzPts val="3200"/>
              <a:buFont typeface="Arial"/>
              <a:buNone/>
              <a:defRPr b="1" i="0" sz="2800" u="none" cap="none" strike="noStrike">
                <a:solidFill>
                  <a:srgbClr val="CD0920"/>
                </a:solidFill>
                <a:latin typeface="Calibri"/>
                <a:ea typeface="Calibri"/>
                <a:cs typeface="Calibri"/>
                <a:sym typeface="Calibri"/>
              </a:defRPr>
            </a:lvl1pPr>
            <a:lvl2pPr indent="-228600" lvl="1" marL="914400" marR="0" algn="l">
              <a:lnSpc>
                <a:spcPct val="100000"/>
              </a:lnSpc>
              <a:spcBef>
                <a:spcPts val="440"/>
              </a:spcBef>
              <a:spcAft>
                <a:spcPts val="0"/>
              </a:spcAft>
              <a:buClr>
                <a:schemeClr val="dk1"/>
              </a:buClr>
              <a:buSzPts val="2800"/>
              <a:buFont typeface="Arial"/>
              <a:buNone/>
              <a:defRPr b="0" i="0" sz="2200" u="none" cap="none" strike="noStrike">
                <a:solidFill>
                  <a:schemeClr val="dk1"/>
                </a:solidFill>
                <a:latin typeface="Calibri"/>
                <a:ea typeface="Calibri"/>
                <a:cs typeface="Calibri"/>
                <a:sym typeface="Calibri"/>
              </a:defRPr>
            </a:lvl2pPr>
            <a:lvl3pPr indent="-228600" lvl="2" marL="1371600" marR="0" algn="l">
              <a:lnSpc>
                <a:spcPct val="100000"/>
              </a:lnSpc>
              <a:spcBef>
                <a:spcPts val="400"/>
              </a:spcBef>
              <a:spcAft>
                <a:spcPts val="0"/>
              </a:spcAft>
              <a:buClr>
                <a:schemeClr val="dk1"/>
              </a:buClr>
              <a:buSzPts val="2400"/>
              <a:buFont typeface="Arial"/>
              <a:buNone/>
              <a:defRPr b="0" i="0" sz="2000" u="none" cap="none" strike="noStrike">
                <a:solidFill>
                  <a:schemeClr val="dk1"/>
                </a:solidFill>
                <a:latin typeface="Calibri"/>
                <a:ea typeface="Calibri"/>
                <a:cs typeface="Calibri"/>
                <a:sym typeface="Calibri"/>
              </a:defRPr>
            </a:lvl3pPr>
            <a:lvl4pPr indent="-228600" lvl="3" marL="1828800" marR="0" algn="l">
              <a:lnSpc>
                <a:spcPct val="100000"/>
              </a:lnSpc>
              <a:spcBef>
                <a:spcPts val="360"/>
              </a:spcBef>
              <a:spcAft>
                <a:spcPts val="0"/>
              </a:spcAft>
              <a:buClr>
                <a:schemeClr val="dk1"/>
              </a:buClr>
              <a:buSzPts val="2000"/>
              <a:buFont typeface="Arial"/>
              <a:buNone/>
              <a:defRPr b="0" i="0" sz="1800" u="none" cap="none" strike="noStrike">
                <a:solidFill>
                  <a:schemeClr val="dk1"/>
                </a:solidFill>
                <a:latin typeface="Calibri"/>
                <a:ea typeface="Calibri"/>
                <a:cs typeface="Calibri"/>
                <a:sym typeface="Calibri"/>
              </a:defRPr>
            </a:lvl4pPr>
            <a:lvl5pPr indent="-228600" lvl="4" marL="2286000" marR="0" algn="l">
              <a:lnSpc>
                <a:spcPct val="100000"/>
              </a:lnSpc>
              <a:spcBef>
                <a:spcPts val="320"/>
              </a:spcBef>
              <a:spcAft>
                <a:spcPts val="0"/>
              </a:spcAft>
              <a:buClr>
                <a:schemeClr val="dk1"/>
              </a:buClr>
              <a:buSzPts val="2000"/>
              <a:buFont typeface="Arial"/>
              <a:buNone/>
              <a:defRPr b="0" i="0" sz="1600" u="none" cap="none" strike="noStrike">
                <a:solidFill>
                  <a:schemeClr val="dk1"/>
                </a:solidFill>
                <a:latin typeface="Calibri"/>
                <a:ea typeface="Calibri"/>
                <a:cs typeface="Calibri"/>
                <a:sym typeface="Calibri"/>
              </a:defRPr>
            </a:lvl5pPr>
            <a:lvl6pPr indent="-355600" lvl="5" marL="27432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76" name="Google Shape;76;p10"/>
          <p:cNvSpPr/>
          <p:nvPr/>
        </p:nvSpPr>
        <p:spPr>
          <a:xfrm>
            <a:off x="0" y="6400800"/>
            <a:ext cx="9144000" cy="457200"/>
          </a:xfrm>
          <a:prstGeom prst="rect">
            <a:avLst/>
          </a:prstGeom>
          <a:solidFill>
            <a:srgbClr val="28903A"/>
          </a:solidFill>
          <a:ln>
            <a:noFill/>
          </a:ln>
        </p:spPr>
        <p:txBody>
          <a:bodyPr anchorCtr="0" anchor="b"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77" name="Google Shape;77;p10"/>
          <p:cNvSpPr txBox="1"/>
          <p:nvPr>
            <p:ph idx="12" type="sldNum"/>
          </p:nvPr>
        </p:nvSpPr>
        <p:spPr>
          <a:xfrm>
            <a:off x="6553200" y="6538595"/>
            <a:ext cx="2133600" cy="1830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Calibri"/>
                <a:ea typeface="Calibri"/>
                <a:cs typeface="Calibri"/>
                <a:sym typeface="Calibri"/>
              </a:defRPr>
            </a:lvl9pPr>
          </a:lstStyle>
          <a:p>
            <a:pPr indent="0" lvl="0" marL="0" rtl="0" algn="r">
              <a:spcBef>
                <a:spcPts val="0"/>
              </a:spcBef>
              <a:spcAft>
                <a:spcPts val="0"/>
              </a:spcAft>
              <a:buNone/>
            </a:pPr>
            <a:r>
              <a:t/>
            </a:r>
            <a:endParaRPr/>
          </a:p>
        </p:txBody>
      </p:sp>
      <p:pic>
        <p:nvPicPr>
          <p:cNvPr descr="OUSD_socialmediasignature_450x50-3-white.png" id="78" name="Google Shape;78;p10"/>
          <p:cNvPicPr preferRelativeResize="0"/>
          <p:nvPr/>
        </p:nvPicPr>
        <p:blipFill rotWithShape="1">
          <a:blip r:embed="rId2">
            <a:alphaModFix/>
          </a:blip>
          <a:srcRect b="0" l="0" r="0" t="0"/>
          <a:stretch/>
        </p:blipFill>
        <p:spPr>
          <a:xfrm>
            <a:off x="457200" y="6538595"/>
            <a:ext cx="4224600" cy="214800"/>
          </a:xfrm>
          <a:prstGeom prst="rect">
            <a:avLst/>
          </a:prstGeom>
          <a:noFill/>
          <a:ln>
            <a:noFill/>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11_Title and Content">
  <p:cSld name="11_Title and Content">
    <p:spTree>
      <p:nvGrpSpPr>
        <p:cNvPr id="79" name="Shape 79"/>
        <p:cNvGrpSpPr/>
        <p:nvPr/>
      </p:nvGrpSpPr>
      <p:grpSpPr>
        <a:xfrm>
          <a:off x="0" y="0"/>
          <a:ext cx="0" cy="0"/>
          <a:chOff x="0" y="0"/>
          <a:chExt cx="0" cy="0"/>
        </a:xfrm>
      </p:grpSpPr>
      <p:sp>
        <p:nvSpPr>
          <p:cNvPr id="80" name="Google Shape;80;p11"/>
          <p:cNvSpPr txBox="1"/>
          <p:nvPr>
            <p:ph type="title"/>
          </p:nvPr>
        </p:nvSpPr>
        <p:spPr>
          <a:xfrm>
            <a:off x="457200" y="274638"/>
            <a:ext cx="8229600" cy="1143000"/>
          </a:xfrm>
          <a:prstGeom prst="rect">
            <a:avLst/>
          </a:prstGeom>
          <a:noFill/>
          <a:ln>
            <a:noFill/>
          </a:ln>
        </p:spPr>
        <p:txBody>
          <a:bodyPr anchorCtr="0" anchor="ctr" bIns="91425" lIns="91425" spcFirstLastPara="1" rIns="91425" wrap="square" tIns="91425"/>
          <a:lstStyle>
            <a:lvl1pPr lvl="0" marR="0" algn="l">
              <a:lnSpc>
                <a:spcPct val="100000"/>
              </a:lnSpc>
              <a:spcBef>
                <a:spcPts val="0"/>
              </a:spcBef>
              <a:spcAft>
                <a:spcPts val="0"/>
              </a:spcAft>
              <a:buClr>
                <a:srgbClr val="7F7F7F"/>
              </a:buClr>
              <a:buSzPts val="1400"/>
              <a:buFont typeface="Calibri"/>
              <a:buNone/>
              <a:defRPr b="0" i="0" sz="3600" u="none" cap="none" strike="noStrike">
                <a:solidFill>
                  <a:srgbClr val="7F7F7F"/>
                </a:solidFill>
                <a:latin typeface="Calibri"/>
                <a:ea typeface="Calibri"/>
                <a:cs typeface="Calibri"/>
                <a:sym typeface="Calibri"/>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p:txBody>
      </p:sp>
      <p:sp>
        <p:nvSpPr>
          <p:cNvPr id="81" name="Google Shape;81;p11"/>
          <p:cNvSpPr txBox="1"/>
          <p:nvPr>
            <p:ph idx="1" type="body"/>
          </p:nvPr>
        </p:nvSpPr>
        <p:spPr>
          <a:xfrm>
            <a:off x="457200" y="3352800"/>
            <a:ext cx="8229600" cy="2773500"/>
          </a:xfrm>
          <a:prstGeom prst="rect">
            <a:avLst/>
          </a:prstGeom>
          <a:noFill/>
          <a:ln>
            <a:noFill/>
          </a:ln>
        </p:spPr>
        <p:txBody>
          <a:bodyPr anchorCtr="0" anchor="t" bIns="91425" lIns="91425" spcFirstLastPara="1" rIns="91425" wrap="square" tIns="91425"/>
          <a:lstStyle>
            <a:lvl1pPr indent="-228600" lvl="0" marL="457200" marR="0" algn="l">
              <a:lnSpc>
                <a:spcPct val="100000"/>
              </a:lnSpc>
              <a:spcBef>
                <a:spcPts val="400"/>
              </a:spcBef>
              <a:spcAft>
                <a:spcPts val="0"/>
              </a:spcAft>
              <a:buClr>
                <a:schemeClr val="dk1"/>
              </a:buClr>
              <a:buSzPts val="3200"/>
              <a:buFont typeface="Arial"/>
              <a:buNone/>
              <a:defRPr b="0" i="0" sz="2000" u="none" cap="none" strike="noStrike">
                <a:solidFill>
                  <a:schemeClr val="dk1"/>
                </a:solidFill>
                <a:latin typeface="Calibri"/>
                <a:ea typeface="Calibri"/>
                <a:cs typeface="Calibri"/>
                <a:sym typeface="Calibri"/>
              </a:defRPr>
            </a:lvl1pPr>
            <a:lvl2pPr indent="-228600" lvl="1" marL="914400" marR="0" algn="l">
              <a:lnSpc>
                <a:spcPct val="100000"/>
              </a:lnSpc>
              <a:spcBef>
                <a:spcPts val="360"/>
              </a:spcBef>
              <a:spcAft>
                <a:spcPts val="0"/>
              </a:spcAft>
              <a:buClr>
                <a:schemeClr val="dk1"/>
              </a:buClr>
              <a:buSzPts val="2800"/>
              <a:buFont typeface="Arial"/>
              <a:buNone/>
              <a:defRPr b="0" i="0" sz="1800" u="none" cap="none" strike="noStrike">
                <a:solidFill>
                  <a:schemeClr val="dk1"/>
                </a:solidFill>
                <a:latin typeface="Calibri"/>
                <a:ea typeface="Calibri"/>
                <a:cs typeface="Calibri"/>
                <a:sym typeface="Calibri"/>
              </a:defRPr>
            </a:lvl2pPr>
            <a:lvl3pPr indent="-228600" lvl="2" marL="1371600" marR="0" algn="l">
              <a:lnSpc>
                <a:spcPct val="100000"/>
              </a:lnSpc>
              <a:spcBef>
                <a:spcPts val="320"/>
              </a:spcBef>
              <a:spcAft>
                <a:spcPts val="0"/>
              </a:spcAft>
              <a:buClr>
                <a:schemeClr val="dk1"/>
              </a:buClr>
              <a:buSzPts val="2400"/>
              <a:buFont typeface="Arial"/>
              <a:buNone/>
              <a:defRPr b="0" i="0" sz="1600" u="none" cap="none" strike="noStrike">
                <a:solidFill>
                  <a:schemeClr val="dk1"/>
                </a:solidFill>
                <a:latin typeface="Calibri"/>
                <a:ea typeface="Calibri"/>
                <a:cs typeface="Calibri"/>
                <a:sym typeface="Calibri"/>
              </a:defRPr>
            </a:lvl3pPr>
            <a:lvl4pPr indent="-228600" lvl="3" marL="1828800" marR="0" algn="l">
              <a:lnSpc>
                <a:spcPct val="100000"/>
              </a:lnSpc>
              <a:spcBef>
                <a:spcPts val="280"/>
              </a:spcBef>
              <a:spcAft>
                <a:spcPts val="0"/>
              </a:spcAft>
              <a:buClr>
                <a:schemeClr val="dk1"/>
              </a:buClr>
              <a:buSzPts val="2000"/>
              <a:buFont typeface="Arial"/>
              <a:buNone/>
              <a:defRPr b="0" i="0" sz="1400" u="none" cap="none" strike="noStrike">
                <a:solidFill>
                  <a:schemeClr val="dk1"/>
                </a:solidFill>
                <a:latin typeface="Calibri"/>
                <a:ea typeface="Calibri"/>
                <a:cs typeface="Calibri"/>
                <a:sym typeface="Calibri"/>
              </a:defRPr>
            </a:lvl4pPr>
            <a:lvl5pPr indent="-228600" lvl="4" marL="2286000" marR="0" algn="l">
              <a:lnSpc>
                <a:spcPct val="100000"/>
              </a:lnSpc>
              <a:spcBef>
                <a:spcPts val="240"/>
              </a:spcBef>
              <a:spcAft>
                <a:spcPts val="0"/>
              </a:spcAft>
              <a:buClr>
                <a:schemeClr val="dk1"/>
              </a:buClr>
              <a:buSzPts val="2000"/>
              <a:buFont typeface="Arial"/>
              <a:buNone/>
              <a:defRPr b="0" i="0" sz="1200" u="none" cap="none" strike="noStrike">
                <a:solidFill>
                  <a:schemeClr val="dk1"/>
                </a:solidFill>
                <a:latin typeface="Calibri"/>
                <a:ea typeface="Calibri"/>
                <a:cs typeface="Calibri"/>
                <a:sym typeface="Calibri"/>
              </a:defRPr>
            </a:lvl5pPr>
            <a:lvl6pPr indent="-355600" lvl="5" marL="27432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cxnSp>
        <p:nvCxnSpPr>
          <p:cNvPr id="82" name="Google Shape;82;p11"/>
          <p:cNvCxnSpPr/>
          <p:nvPr/>
        </p:nvCxnSpPr>
        <p:spPr>
          <a:xfrm flipH="1" rot="10800000">
            <a:off x="457200" y="1417726"/>
            <a:ext cx="8229600" cy="1500"/>
          </a:xfrm>
          <a:prstGeom prst="straightConnector1">
            <a:avLst/>
          </a:prstGeom>
          <a:noFill/>
          <a:ln cap="flat" cmpd="sng" w="12700">
            <a:solidFill>
              <a:srgbClr val="28903A"/>
            </a:solidFill>
            <a:prstDash val="solid"/>
            <a:round/>
            <a:headEnd len="sm" w="sm" type="none"/>
            <a:tailEnd len="sm" w="sm" type="none"/>
          </a:ln>
        </p:spPr>
      </p:cxnSp>
      <p:sp>
        <p:nvSpPr>
          <p:cNvPr id="83" name="Google Shape;83;p11"/>
          <p:cNvSpPr txBox="1"/>
          <p:nvPr>
            <p:ph idx="2" type="body"/>
          </p:nvPr>
        </p:nvSpPr>
        <p:spPr>
          <a:xfrm>
            <a:off x="2971800" y="1752601"/>
            <a:ext cx="5715000" cy="1219200"/>
          </a:xfrm>
          <a:prstGeom prst="rect">
            <a:avLst/>
          </a:prstGeom>
          <a:noFill/>
          <a:ln>
            <a:noFill/>
          </a:ln>
        </p:spPr>
        <p:txBody>
          <a:bodyPr anchorCtr="0" anchor="ctr" bIns="91425" lIns="91425" spcFirstLastPara="1" rIns="91425" wrap="square" tIns="91425"/>
          <a:lstStyle>
            <a:lvl1pPr indent="-228600" lvl="0" marL="457200" marR="0" algn="r">
              <a:lnSpc>
                <a:spcPct val="100000"/>
              </a:lnSpc>
              <a:spcBef>
                <a:spcPts val="560"/>
              </a:spcBef>
              <a:spcAft>
                <a:spcPts val="0"/>
              </a:spcAft>
              <a:buClr>
                <a:srgbClr val="CD0920"/>
              </a:buClr>
              <a:buSzPts val="3200"/>
              <a:buFont typeface="Arial"/>
              <a:buNone/>
              <a:defRPr b="1" i="0" sz="2800" u="none" cap="none" strike="noStrike">
                <a:solidFill>
                  <a:srgbClr val="CD0920"/>
                </a:solidFill>
                <a:latin typeface="Calibri"/>
                <a:ea typeface="Calibri"/>
                <a:cs typeface="Calibri"/>
                <a:sym typeface="Calibri"/>
              </a:defRPr>
            </a:lvl1pPr>
            <a:lvl2pPr indent="-228600" lvl="1" marL="914400" marR="0" algn="l">
              <a:lnSpc>
                <a:spcPct val="100000"/>
              </a:lnSpc>
              <a:spcBef>
                <a:spcPts val="440"/>
              </a:spcBef>
              <a:spcAft>
                <a:spcPts val="0"/>
              </a:spcAft>
              <a:buClr>
                <a:schemeClr val="dk1"/>
              </a:buClr>
              <a:buSzPts val="2800"/>
              <a:buFont typeface="Arial"/>
              <a:buNone/>
              <a:defRPr b="0" i="0" sz="2200" u="none" cap="none" strike="noStrike">
                <a:solidFill>
                  <a:schemeClr val="dk1"/>
                </a:solidFill>
                <a:latin typeface="Calibri"/>
                <a:ea typeface="Calibri"/>
                <a:cs typeface="Calibri"/>
                <a:sym typeface="Calibri"/>
              </a:defRPr>
            </a:lvl2pPr>
            <a:lvl3pPr indent="-228600" lvl="2" marL="1371600" marR="0" algn="l">
              <a:lnSpc>
                <a:spcPct val="100000"/>
              </a:lnSpc>
              <a:spcBef>
                <a:spcPts val="400"/>
              </a:spcBef>
              <a:spcAft>
                <a:spcPts val="0"/>
              </a:spcAft>
              <a:buClr>
                <a:schemeClr val="dk1"/>
              </a:buClr>
              <a:buSzPts val="2400"/>
              <a:buFont typeface="Arial"/>
              <a:buNone/>
              <a:defRPr b="0" i="0" sz="2000" u="none" cap="none" strike="noStrike">
                <a:solidFill>
                  <a:schemeClr val="dk1"/>
                </a:solidFill>
                <a:latin typeface="Calibri"/>
                <a:ea typeface="Calibri"/>
                <a:cs typeface="Calibri"/>
                <a:sym typeface="Calibri"/>
              </a:defRPr>
            </a:lvl3pPr>
            <a:lvl4pPr indent="-228600" lvl="3" marL="1828800" marR="0" algn="l">
              <a:lnSpc>
                <a:spcPct val="100000"/>
              </a:lnSpc>
              <a:spcBef>
                <a:spcPts val="360"/>
              </a:spcBef>
              <a:spcAft>
                <a:spcPts val="0"/>
              </a:spcAft>
              <a:buClr>
                <a:schemeClr val="dk1"/>
              </a:buClr>
              <a:buSzPts val="2000"/>
              <a:buFont typeface="Arial"/>
              <a:buNone/>
              <a:defRPr b="0" i="0" sz="1800" u="none" cap="none" strike="noStrike">
                <a:solidFill>
                  <a:schemeClr val="dk1"/>
                </a:solidFill>
                <a:latin typeface="Calibri"/>
                <a:ea typeface="Calibri"/>
                <a:cs typeface="Calibri"/>
                <a:sym typeface="Calibri"/>
              </a:defRPr>
            </a:lvl4pPr>
            <a:lvl5pPr indent="-228600" lvl="4" marL="2286000" marR="0" algn="l">
              <a:lnSpc>
                <a:spcPct val="100000"/>
              </a:lnSpc>
              <a:spcBef>
                <a:spcPts val="320"/>
              </a:spcBef>
              <a:spcAft>
                <a:spcPts val="0"/>
              </a:spcAft>
              <a:buClr>
                <a:schemeClr val="dk1"/>
              </a:buClr>
              <a:buSzPts val="2000"/>
              <a:buFont typeface="Arial"/>
              <a:buNone/>
              <a:defRPr b="0" i="0" sz="1600" u="none" cap="none" strike="noStrike">
                <a:solidFill>
                  <a:schemeClr val="dk1"/>
                </a:solidFill>
                <a:latin typeface="Calibri"/>
                <a:ea typeface="Calibri"/>
                <a:cs typeface="Calibri"/>
                <a:sym typeface="Calibri"/>
              </a:defRPr>
            </a:lvl5pPr>
            <a:lvl6pPr indent="-355600" lvl="5" marL="27432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84" name="Google Shape;84;p11"/>
          <p:cNvSpPr/>
          <p:nvPr/>
        </p:nvSpPr>
        <p:spPr>
          <a:xfrm>
            <a:off x="0" y="6400800"/>
            <a:ext cx="9144000" cy="457200"/>
          </a:xfrm>
          <a:prstGeom prst="rect">
            <a:avLst/>
          </a:prstGeom>
          <a:solidFill>
            <a:srgbClr val="28903A"/>
          </a:solidFill>
          <a:ln>
            <a:noFill/>
          </a:ln>
        </p:spPr>
        <p:txBody>
          <a:bodyPr anchorCtr="0" anchor="b"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85" name="Google Shape;85;p11"/>
          <p:cNvSpPr txBox="1"/>
          <p:nvPr>
            <p:ph idx="12" type="sldNum"/>
          </p:nvPr>
        </p:nvSpPr>
        <p:spPr>
          <a:xfrm>
            <a:off x="6553200" y="6538595"/>
            <a:ext cx="2133600" cy="1830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Calibri"/>
                <a:ea typeface="Calibri"/>
                <a:cs typeface="Calibri"/>
                <a:sym typeface="Calibri"/>
              </a:defRPr>
            </a:lvl9pPr>
          </a:lstStyle>
          <a:p>
            <a:pPr indent="0" lvl="0" marL="0" rtl="0" algn="r">
              <a:spcBef>
                <a:spcPts val="0"/>
              </a:spcBef>
              <a:spcAft>
                <a:spcPts val="0"/>
              </a:spcAft>
              <a:buNone/>
            </a:pPr>
            <a:r>
              <a:t/>
            </a:r>
            <a:endParaRPr/>
          </a:p>
        </p:txBody>
      </p:sp>
      <p:pic>
        <p:nvPicPr>
          <p:cNvPr descr="OUSD_socialmediasignature_450x50-3-white.png" id="86" name="Google Shape;86;p11"/>
          <p:cNvPicPr preferRelativeResize="0"/>
          <p:nvPr/>
        </p:nvPicPr>
        <p:blipFill rotWithShape="1">
          <a:blip r:embed="rId2">
            <a:alphaModFix/>
          </a:blip>
          <a:srcRect b="0" l="0" r="0" t="0"/>
          <a:stretch/>
        </p:blipFill>
        <p:spPr>
          <a:xfrm>
            <a:off x="2481002" y="6514018"/>
            <a:ext cx="4224600" cy="214800"/>
          </a:xfrm>
          <a:prstGeom prst="rect">
            <a:avLst/>
          </a:prstGeom>
          <a:noFill/>
          <a:ln>
            <a:noFill/>
          </a:ln>
        </p:spPr>
      </p:pic>
      <p:pic>
        <p:nvPicPr>
          <p:cNvPr descr="ousd_greenonwhite.png" id="87" name="Google Shape;87;p11"/>
          <p:cNvPicPr preferRelativeResize="0"/>
          <p:nvPr/>
        </p:nvPicPr>
        <p:blipFill rotWithShape="1">
          <a:blip r:embed="rId3">
            <a:alphaModFix/>
          </a:blip>
          <a:srcRect b="0" l="0" r="0" t="0"/>
          <a:stretch/>
        </p:blipFill>
        <p:spPr>
          <a:xfrm>
            <a:off x="457200" y="6461125"/>
            <a:ext cx="320700" cy="320700"/>
          </a:xfrm>
          <a:prstGeom prst="rect">
            <a:avLst/>
          </a:prstGeom>
          <a:noFill/>
          <a:ln>
            <a:noFill/>
          </a:ln>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5_Title and Content">
  <p:cSld name="5_Title and Content">
    <p:spTree>
      <p:nvGrpSpPr>
        <p:cNvPr id="88" name="Shape 88"/>
        <p:cNvGrpSpPr/>
        <p:nvPr/>
      </p:nvGrpSpPr>
      <p:grpSpPr>
        <a:xfrm>
          <a:off x="0" y="0"/>
          <a:ext cx="0" cy="0"/>
          <a:chOff x="0" y="0"/>
          <a:chExt cx="0" cy="0"/>
        </a:xfrm>
      </p:grpSpPr>
      <p:sp>
        <p:nvSpPr>
          <p:cNvPr id="89" name="Google Shape;89;p12"/>
          <p:cNvSpPr txBox="1"/>
          <p:nvPr>
            <p:ph type="title"/>
          </p:nvPr>
        </p:nvSpPr>
        <p:spPr>
          <a:xfrm>
            <a:off x="457200" y="274638"/>
            <a:ext cx="8229600" cy="1143000"/>
          </a:xfrm>
          <a:prstGeom prst="rect">
            <a:avLst/>
          </a:prstGeom>
          <a:noFill/>
          <a:ln>
            <a:noFill/>
          </a:ln>
        </p:spPr>
        <p:txBody>
          <a:bodyPr anchorCtr="0" anchor="ctr" bIns="91425" lIns="91425" spcFirstLastPara="1" rIns="91425" wrap="square" tIns="91425"/>
          <a:lstStyle>
            <a:lvl1pPr lvl="0" marR="0" algn="l">
              <a:lnSpc>
                <a:spcPct val="100000"/>
              </a:lnSpc>
              <a:spcBef>
                <a:spcPts val="0"/>
              </a:spcBef>
              <a:spcAft>
                <a:spcPts val="0"/>
              </a:spcAft>
              <a:buClr>
                <a:srgbClr val="7F7F7F"/>
              </a:buClr>
              <a:buSzPts val="1400"/>
              <a:buFont typeface="Calibri"/>
              <a:buNone/>
              <a:defRPr b="0" i="0" sz="3600" u="none" cap="none" strike="noStrike">
                <a:solidFill>
                  <a:srgbClr val="7F7F7F"/>
                </a:solidFill>
                <a:latin typeface="Calibri"/>
                <a:ea typeface="Calibri"/>
                <a:cs typeface="Calibri"/>
                <a:sym typeface="Calibri"/>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p:txBody>
      </p:sp>
      <p:sp>
        <p:nvSpPr>
          <p:cNvPr id="90" name="Google Shape;90;p12"/>
          <p:cNvSpPr txBox="1"/>
          <p:nvPr>
            <p:ph idx="1" type="body"/>
          </p:nvPr>
        </p:nvSpPr>
        <p:spPr>
          <a:xfrm>
            <a:off x="457200" y="1905000"/>
            <a:ext cx="4724400" cy="4221300"/>
          </a:xfrm>
          <a:prstGeom prst="rect">
            <a:avLst/>
          </a:prstGeom>
          <a:noFill/>
          <a:ln>
            <a:noFill/>
          </a:ln>
        </p:spPr>
        <p:txBody>
          <a:bodyPr anchorCtr="0" anchor="ctr" bIns="91425" lIns="91425" spcFirstLastPara="1" rIns="91425" wrap="square" tIns="91425"/>
          <a:lstStyle>
            <a:lvl1pPr indent="-228600" lvl="0" marL="457200" marR="0" algn="l">
              <a:lnSpc>
                <a:spcPct val="100000"/>
              </a:lnSpc>
              <a:spcBef>
                <a:spcPts val="400"/>
              </a:spcBef>
              <a:spcAft>
                <a:spcPts val="0"/>
              </a:spcAft>
              <a:buClr>
                <a:schemeClr val="dk1"/>
              </a:buClr>
              <a:buSzPts val="3200"/>
              <a:buFont typeface="Arial"/>
              <a:buNone/>
              <a:defRPr b="0" i="0" sz="2000" u="none" cap="none" strike="noStrike">
                <a:solidFill>
                  <a:schemeClr val="dk1"/>
                </a:solidFill>
                <a:latin typeface="Calibri"/>
                <a:ea typeface="Calibri"/>
                <a:cs typeface="Calibri"/>
                <a:sym typeface="Calibri"/>
              </a:defRPr>
            </a:lvl1pPr>
            <a:lvl2pPr indent="-228600" lvl="1" marL="914400" marR="0" algn="l">
              <a:lnSpc>
                <a:spcPct val="100000"/>
              </a:lnSpc>
              <a:spcBef>
                <a:spcPts val="360"/>
              </a:spcBef>
              <a:spcAft>
                <a:spcPts val="0"/>
              </a:spcAft>
              <a:buClr>
                <a:schemeClr val="dk1"/>
              </a:buClr>
              <a:buSzPts val="2800"/>
              <a:buFont typeface="Arial"/>
              <a:buNone/>
              <a:defRPr b="0" i="0" sz="1800" u="none" cap="none" strike="noStrike">
                <a:solidFill>
                  <a:schemeClr val="dk1"/>
                </a:solidFill>
                <a:latin typeface="Calibri"/>
                <a:ea typeface="Calibri"/>
                <a:cs typeface="Calibri"/>
                <a:sym typeface="Calibri"/>
              </a:defRPr>
            </a:lvl2pPr>
            <a:lvl3pPr indent="-228600" lvl="2" marL="1371600" marR="0" algn="l">
              <a:lnSpc>
                <a:spcPct val="100000"/>
              </a:lnSpc>
              <a:spcBef>
                <a:spcPts val="320"/>
              </a:spcBef>
              <a:spcAft>
                <a:spcPts val="0"/>
              </a:spcAft>
              <a:buClr>
                <a:schemeClr val="dk1"/>
              </a:buClr>
              <a:buSzPts val="2400"/>
              <a:buFont typeface="Arial"/>
              <a:buNone/>
              <a:defRPr b="0" i="0" sz="1600" u="none" cap="none" strike="noStrike">
                <a:solidFill>
                  <a:schemeClr val="dk1"/>
                </a:solidFill>
                <a:latin typeface="Calibri"/>
                <a:ea typeface="Calibri"/>
                <a:cs typeface="Calibri"/>
                <a:sym typeface="Calibri"/>
              </a:defRPr>
            </a:lvl3pPr>
            <a:lvl4pPr indent="-228600" lvl="3" marL="1828800" marR="0" algn="l">
              <a:lnSpc>
                <a:spcPct val="100000"/>
              </a:lnSpc>
              <a:spcBef>
                <a:spcPts val="280"/>
              </a:spcBef>
              <a:spcAft>
                <a:spcPts val="0"/>
              </a:spcAft>
              <a:buClr>
                <a:schemeClr val="dk1"/>
              </a:buClr>
              <a:buSzPts val="2000"/>
              <a:buFont typeface="Arial"/>
              <a:buNone/>
              <a:defRPr b="0" i="0" sz="1400" u="none" cap="none" strike="noStrike">
                <a:solidFill>
                  <a:schemeClr val="dk1"/>
                </a:solidFill>
                <a:latin typeface="Calibri"/>
                <a:ea typeface="Calibri"/>
                <a:cs typeface="Calibri"/>
                <a:sym typeface="Calibri"/>
              </a:defRPr>
            </a:lvl4pPr>
            <a:lvl5pPr indent="-228600" lvl="4" marL="2286000" marR="0" algn="l">
              <a:lnSpc>
                <a:spcPct val="100000"/>
              </a:lnSpc>
              <a:spcBef>
                <a:spcPts val="240"/>
              </a:spcBef>
              <a:spcAft>
                <a:spcPts val="0"/>
              </a:spcAft>
              <a:buClr>
                <a:schemeClr val="dk1"/>
              </a:buClr>
              <a:buSzPts val="2000"/>
              <a:buFont typeface="Arial"/>
              <a:buNone/>
              <a:defRPr b="0" i="0" sz="1200" u="none" cap="none" strike="noStrike">
                <a:solidFill>
                  <a:schemeClr val="dk1"/>
                </a:solidFill>
                <a:latin typeface="Calibri"/>
                <a:ea typeface="Calibri"/>
                <a:cs typeface="Calibri"/>
                <a:sym typeface="Calibri"/>
              </a:defRPr>
            </a:lvl5pPr>
            <a:lvl6pPr indent="-355600" lvl="5" marL="27432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cxnSp>
        <p:nvCxnSpPr>
          <p:cNvPr id="91" name="Google Shape;91;p12"/>
          <p:cNvCxnSpPr/>
          <p:nvPr/>
        </p:nvCxnSpPr>
        <p:spPr>
          <a:xfrm flipH="1" rot="10800000">
            <a:off x="457200" y="1417726"/>
            <a:ext cx="8229600" cy="1500"/>
          </a:xfrm>
          <a:prstGeom prst="straightConnector1">
            <a:avLst/>
          </a:prstGeom>
          <a:noFill/>
          <a:ln cap="flat" cmpd="sng" w="12700">
            <a:solidFill>
              <a:srgbClr val="28903A"/>
            </a:solidFill>
            <a:prstDash val="solid"/>
            <a:round/>
            <a:headEnd len="sm" w="sm" type="none"/>
            <a:tailEnd len="sm" w="sm" type="none"/>
          </a:ln>
        </p:spPr>
      </p:cxnSp>
      <p:sp>
        <p:nvSpPr>
          <p:cNvPr id="92" name="Google Shape;92;p12"/>
          <p:cNvSpPr/>
          <p:nvPr/>
        </p:nvSpPr>
        <p:spPr>
          <a:xfrm>
            <a:off x="5410201" y="2209800"/>
            <a:ext cx="3276600" cy="3276600"/>
          </a:xfrm>
          <a:prstGeom prst="round2DiagRect">
            <a:avLst>
              <a:gd fmla="val 16667" name="adj1"/>
              <a:gd fmla="val 0" name="adj2"/>
            </a:avLst>
          </a:prstGeom>
          <a:noFill/>
          <a:ln cap="flat" cmpd="sng" w="9525">
            <a:solidFill>
              <a:srgbClr val="7F7F7F"/>
            </a:solidFill>
            <a:prstDash val="solid"/>
            <a:round/>
            <a:headEnd len="sm" w="sm" type="none"/>
            <a:tailEnd len="sm" w="sm" type="none"/>
          </a:ln>
          <a:effectLst>
            <a:outerShdw blurRad="40000" rotWithShape="0" dir="5400000" dist="23000">
              <a:srgbClr val="000000">
                <a:alpha val="3450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93" name="Google Shape;93;p12"/>
          <p:cNvSpPr txBox="1"/>
          <p:nvPr>
            <p:ph idx="2" type="body"/>
          </p:nvPr>
        </p:nvSpPr>
        <p:spPr>
          <a:xfrm>
            <a:off x="5595508" y="2438400"/>
            <a:ext cx="2895600" cy="2819400"/>
          </a:xfrm>
          <a:prstGeom prst="rect">
            <a:avLst/>
          </a:prstGeom>
          <a:noFill/>
          <a:ln>
            <a:noFill/>
          </a:ln>
        </p:spPr>
        <p:txBody>
          <a:bodyPr anchorCtr="0" anchor="ctr" bIns="91425" lIns="91425" spcFirstLastPara="1" rIns="91425" wrap="square" tIns="91425"/>
          <a:lstStyle>
            <a:lvl1pPr indent="-228600" lvl="0" marL="457200" marR="0" algn="ctr">
              <a:lnSpc>
                <a:spcPct val="100000"/>
              </a:lnSpc>
              <a:spcBef>
                <a:spcPts val="480"/>
              </a:spcBef>
              <a:spcAft>
                <a:spcPts val="0"/>
              </a:spcAft>
              <a:buClr>
                <a:srgbClr val="CD0920"/>
              </a:buClr>
              <a:buSzPts val="3200"/>
              <a:buFont typeface="Arial"/>
              <a:buNone/>
              <a:defRPr b="1" i="0" sz="2400" u="none" cap="none" strike="noStrike">
                <a:solidFill>
                  <a:srgbClr val="CD0920"/>
                </a:solidFill>
                <a:latin typeface="Calibri"/>
                <a:ea typeface="Calibri"/>
                <a:cs typeface="Calibri"/>
                <a:sym typeface="Calibri"/>
              </a:defRPr>
            </a:lvl1pPr>
            <a:lvl2pPr indent="-228600" lvl="1" marL="914400" marR="0" algn="l">
              <a:lnSpc>
                <a:spcPct val="100000"/>
              </a:lnSpc>
              <a:spcBef>
                <a:spcPts val="440"/>
              </a:spcBef>
              <a:spcAft>
                <a:spcPts val="0"/>
              </a:spcAft>
              <a:buClr>
                <a:schemeClr val="dk1"/>
              </a:buClr>
              <a:buSzPts val="2800"/>
              <a:buFont typeface="Arial"/>
              <a:buNone/>
              <a:defRPr b="0" i="0" sz="2200" u="none" cap="none" strike="noStrike">
                <a:solidFill>
                  <a:schemeClr val="dk1"/>
                </a:solidFill>
                <a:latin typeface="Calibri"/>
                <a:ea typeface="Calibri"/>
                <a:cs typeface="Calibri"/>
                <a:sym typeface="Calibri"/>
              </a:defRPr>
            </a:lvl2pPr>
            <a:lvl3pPr indent="-228600" lvl="2" marL="1371600" marR="0" algn="l">
              <a:lnSpc>
                <a:spcPct val="100000"/>
              </a:lnSpc>
              <a:spcBef>
                <a:spcPts val="400"/>
              </a:spcBef>
              <a:spcAft>
                <a:spcPts val="0"/>
              </a:spcAft>
              <a:buClr>
                <a:schemeClr val="dk1"/>
              </a:buClr>
              <a:buSzPts val="2400"/>
              <a:buFont typeface="Arial"/>
              <a:buNone/>
              <a:defRPr b="0" i="0" sz="2000" u="none" cap="none" strike="noStrike">
                <a:solidFill>
                  <a:schemeClr val="dk1"/>
                </a:solidFill>
                <a:latin typeface="Calibri"/>
                <a:ea typeface="Calibri"/>
                <a:cs typeface="Calibri"/>
                <a:sym typeface="Calibri"/>
              </a:defRPr>
            </a:lvl3pPr>
            <a:lvl4pPr indent="-228600" lvl="3" marL="1828800" marR="0" algn="l">
              <a:lnSpc>
                <a:spcPct val="100000"/>
              </a:lnSpc>
              <a:spcBef>
                <a:spcPts val="360"/>
              </a:spcBef>
              <a:spcAft>
                <a:spcPts val="0"/>
              </a:spcAft>
              <a:buClr>
                <a:schemeClr val="dk1"/>
              </a:buClr>
              <a:buSzPts val="2000"/>
              <a:buFont typeface="Arial"/>
              <a:buNone/>
              <a:defRPr b="0" i="0" sz="1800" u="none" cap="none" strike="noStrike">
                <a:solidFill>
                  <a:schemeClr val="dk1"/>
                </a:solidFill>
                <a:latin typeface="Calibri"/>
                <a:ea typeface="Calibri"/>
                <a:cs typeface="Calibri"/>
                <a:sym typeface="Calibri"/>
              </a:defRPr>
            </a:lvl4pPr>
            <a:lvl5pPr indent="-228600" lvl="4" marL="2286000" marR="0" algn="l">
              <a:lnSpc>
                <a:spcPct val="100000"/>
              </a:lnSpc>
              <a:spcBef>
                <a:spcPts val="320"/>
              </a:spcBef>
              <a:spcAft>
                <a:spcPts val="0"/>
              </a:spcAft>
              <a:buClr>
                <a:schemeClr val="dk1"/>
              </a:buClr>
              <a:buSzPts val="2000"/>
              <a:buFont typeface="Arial"/>
              <a:buNone/>
              <a:defRPr b="0" i="0" sz="1600" u="none" cap="none" strike="noStrike">
                <a:solidFill>
                  <a:schemeClr val="dk1"/>
                </a:solidFill>
                <a:latin typeface="Calibri"/>
                <a:ea typeface="Calibri"/>
                <a:cs typeface="Calibri"/>
                <a:sym typeface="Calibri"/>
              </a:defRPr>
            </a:lvl5pPr>
            <a:lvl6pPr indent="-355600" lvl="5" marL="27432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94" name="Google Shape;94;p12"/>
          <p:cNvSpPr/>
          <p:nvPr/>
        </p:nvSpPr>
        <p:spPr>
          <a:xfrm>
            <a:off x="0" y="6400800"/>
            <a:ext cx="9144000" cy="457200"/>
          </a:xfrm>
          <a:prstGeom prst="rect">
            <a:avLst/>
          </a:prstGeom>
          <a:solidFill>
            <a:srgbClr val="28903A"/>
          </a:solidFill>
          <a:ln>
            <a:noFill/>
          </a:ln>
        </p:spPr>
        <p:txBody>
          <a:bodyPr anchorCtr="0" anchor="b"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95" name="Google Shape;95;p12"/>
          <p:cNvSpPr txBox="1"/>
          <p:nvPr>
            <p:ph idx="12" type="sldNum"/>
          </p:nvPr>
        </p:nvSpPr>
        <p:spPr>
          <a:xfrm>
            <a:off x="6553200" y="6538595"/>
            <a:ext cx="2133600" cy="1830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Calibri"/>
                <a:ea typeface="Calibri"/>
                <a:cs typeface="Calibri"/>
                <a:sym typeface="Calibri"/>
              </a:defRPr>
            </a:lvl9pPr>
          </a:lstStyle>
          <a:p>
            <a:pPr indent="0" lvl="0" marL="0" rtl="0" algn="r">
              <a:spcBef>
                <a:spcPts val="0"/>
              </a:spcBef>
              <a:spcAft>
                <a:spcPts val="0"/>
              </a:spcAft>
              <a:buNone/>
            </a:pPr>
            <a:r>
              <a:t/>
            </a:r>
            <a:endParaRPr/>
          </a:p>
        </p:txBody>
      </p:sp>
      <p:pic>
        <p:nvPicPr>
          <p:cNvPr descr="OUSD_socialmediasignature_450x50-3-white.png" id="96" name="Google Shape;96;p12"/>
          <p:cNvPicPr preferRelativeResize="0"/>
          <p:nvPr/>
        </p:nvPicPr>
        <p:blipFill rotWithShape="1">
          <a:blip r:embed="rId2">
            <a:alphaModFix/>
          </a:blip>
          <a:srcRect b="0" l="0" r="0" t="0"/>
          <a:stretch/>
        </p:blipFill>
        <p:spPr>
          <a:xfrm>
            <a:off x="457200" y="6538595"/>
            <a:ext cx="4224600" cy="214800"/>
          </a:xfrm>
          <a:prstGeom prst="rect">
            <a:avLst/>
          </a:prstGeom>
          <a:noFill/>
          <a:ln>
            <a:noFill/>
          </a:ln>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12_Title and Content">
  <p:cSld name="12_Title and Content">
    <p:spTree>
      <p:nvGrpSpPr>
        <p:cNvPr id="97" name="Shape 97"/>
        <p:cNvGrpSpPr/>
        <p:nvPr/>
      </p:nvGrpSpPr>
      <p:grpSpPr>
        <a:xfrm>
          <a:off x="0" y="0"/>
          <a:ext cx="0" cy="0"/>
          <a:chOff x="0" y="0"/>
          <a:chExt cx="0" cy="0"/>
        </a:xfrm>
      </p:grpSpPr>
      <p:sp>
        <p:nvSpPr>
          <p:cNvPr id="98" name="Google Shape;98;p13"/>
          <p:cNvSpPr txBox="1"/>
          <p:nvPr>
            <p:ph type="title"/>
          </p:nvPr>
        </p:nvSpPr>
        <p:spPr>
          <a:xfrm>
            <a:off x="457200" y="274638"/>
            <a:ext cx="8229600" cy="1143000"/>
          </a:xfrm>
          <a:prstGeom prst="rect">
            <a:avLst/>
          </a:prstGeom>
          <a:noFill/>
          <a:ln>
            <a:noFill/>
          </a:ln>
        </p:spPr>
        <p:txBody>
          <a:bodyPr anchorCtr="0" anchor="ctr" bIns="91425" lIns="91425" spcFirstLastPara="1" rIns="91425" wrap="square" tIns="91425"/>
          <a:lstStyle>
            <a:lvl1pPr lvl="0" marR="0" algn="l">
              <a:lnSpc>
                <a:spcPct val="100000"/>
              </a:lnSpc>
              <a:spcBef>
                <a:spcPts val="0"/>
              </a:spcBef>
              <a:spcAft>
                <a:spcPts val="0"/>
              </a:spcAft>
              <a:buClr>
                <a:srgbClr val="7F7F7F"/>
              </a:buClr>
              <a:buSzPts val="1400"/>
              <a:buFont typeface="Calibri"/>
              <a:buNone/>
              <a:defRPr b="0" i="0" sz="3600" u="none" cap="none" strike="noStrike">
                <a:solidFill>
                  <a:srgbClr val="7F7F7F"/>
                </a:solidFill>
                <a:latin typeface="Calibri"/>
                <a:ea typeface="Calibri"/>
                <a:cs typeface="Calibri"/>
                <a:sym typeface="Calibri"/>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p:txBody>
      </p:sp>
      <p:sp>
        <p:nvSpPr>
          <p:cNvPr id="99" name="Google Shape;99;p13"/>
          <p:cNvSpPr txBox="1"/>
          <p:nvPr>
            <p:ph idx="1" type="body"/>
          </p:nvPr>
        </p:nvSpPr>
        <p:spPr>
          <a:xfrm>
            <a:off x="457200" y="1905000"/>
            <a:ext cx="4724400" cy="4221300"/>
          </a:xfrm>
          <a:prstGeom prst="rect">
            <a:avLst/>
          </a:prstGeom>
          <a:noFill/>
          <a:ln>
            <a:noFill/>
          </a:ln>
        </p:spPr>
        <p:txBody>
          <a:bodyPr anchorCtr="0" anchor="ctr" bIns="91425" lIns="91425" spcFirstLastPara="1" rIns="91425" wrap="square" tIns="91425"/>
          <a:lstStyle>
            <a:lvl1pPr indent="-228600" lvl="0" marL="457200" marR="0" algn="l">
              <a:lnSpc>
                <a:spcPct val="100000"/>
              </a:lnSpc>
              <a:spcBef>
                <a:spcPts val="400"/>
              </a:spcBef>
              <a:spcAft>
                <a:spcPts val="0"/>
              </a:spcAft>
              <a:buClr>
                <a:schemeClr val="dk1"/>
              </a:buClr>
              <a:buSzPts val="3200"/>
              <a:buFont typeface="Arial"/>
              <a:buNone/>
              <a:defRPr b="0" i="0" sz="2000" u="none" cap="none" strike="noStrike">
                <a:solidFill>
                  <a:schemeClr val="dk1"/>
                </a:solidFill>
                <a:latin typeface="Calibri"/>
                <a:ea typeface="Calibri"/>
                <a:cs typeface="Calibri"/>
                <a:sym typeface="Calibri"/>
              </a:defRPr>
            </a:lvl1pPr>
            <a:lvl2pPr indent="-228600" lvl="1" marL="914400" marR="0" algn="l">
              <a:lnSpc>
                <a:spcPct val="100000"/>
              </a:lnSpc>
              <a:spcBef>
                <a:spcPts val="360"/>
              </a:spcBef>
              <a:spcAft>
                <a:spcPts val="0"/>
              </a:spcAft>
              <a:buClr>
                <a:schemeClr val="dk1"/>
              </a:buClr>
              <a:buSzPts val="2800"/>
              <a:buFont typeface="Arial"/>
              <a:buNone/>
              <a:defRPr b="0" i="0" sz="1800" u="none" cap="none" strike="noStrike">
                <a:solidFill>
                  <a:schemeClr val="dk1"/>
                </a:solidFill>
                <a:latin typeface="Calibri"/>
                <a:ea typeface="Calibri"/>
                <a:cs typeface="Calibri"/>
                <a:sym typeface="Calibri"/>
              </a:defRPr>
            </a:lvl2pPr>
            <a:lvl3pPr indent="-228600" lvl="2" marL="1371600" marR="0" algn="l">
              <a:lnSpc>
                <a:spcPct val="100000"/>
              </a:lnSpc>
              <a:spcBef>
                <a:spcPts val="320"/>
              </a:spcBef>
              <a:spcAft>
                <a:spcPts val="0"/>
              </a:spcAft>
              <a:buClr>
                <a:schemeClr val="dk1"/>
              </a:buClr>
              <a:buSzPts val="2400"/>
              <a:buFont typeface="Arial"/>
              <a:buNone/>
              <a:defRPr b="0" i="0" sz="1600" u="none" cap="none" strike="noStrike">
                <a:solidFill>
                  <a:schemeClr val="dk1"/>
                </a:solidFill>
                <a:latin typeface="Calibri"/>
                <a:ea typeface="Calibri"/>
                <a:cs typeface="Calibri"/>
                <a:sym typeface="Calibri"/>
              </a:defRPr>
            </a:lvl3pPr>
            <a:lvl4pPr indent="-228600" lvl="3" marL="1828800" marR="0" algn="l">
              <a:lnSpc>
                <a:spcPct val="100000"/>
              </a:lnSpc>
              <a:spcBef>
                <a:spcPts val="280"/>
              </a:spcBef>
              <a:spcAft>
                <a:spcPts val="0"/>
              </a:spcAft>
              <a:buClr>
                <a:schemeClr val="dk1"/>
              </a:buClr>
              <a:buSzPts val="2000"/>
              <a:buFont typeface="Arial"/>
              <a:buNone/>
              <a:defRPr b="0" i="0" sz="1400" u="none" cap="none" strike="noStrike">
                <a:solidFill>
                  <a:schemeClr val="dk1"/>
                </a:solidFill>
                <a:latin typeface="Calibri"/>
                <a:ea typeface="Calibri"/>
                <a:cs typeface="Calibri"/>
                <a:sym typeface="Calibri"/>
              </a:defRPr>
            </a:lvl4pPr>
            <a:lvl5pPr indent="-228600" lvl="4" marL="2286000" marR="0" algn="l">
              <a:lnSpc>
                <a:spcPct val="100000"/>
              </a:lnSpc>
              <a:spcBef>
                <a:spcPts val="240"/>
              </a:spcBef>
              <a:spcAft>
                <a:spcPts val="0"/>
              </a:spcAft>
              <a:buClr>
                <a:schemeClr val="dk1"/>
              </a:buClr>
              <a:buSzPts val="2000"/>
              <a:buFont typeface="Arial"/>
              <a:buNone/>
              <a:defRPr b="0" i="0" sz="1200" u="none" cap="none" strike="noStrike">
                <a:solidFill>
                  <a:schemeClr val="dk1"/>
                </a:solidFill>
                <a:latin typeface="Calibri"/>
                <a:ea typeface="Calibri"/>
                <a:cs typeface="Calibri"/>
                <a:sym typeface="Calibri"/>
              </a:defRPr>
            </a:lvl5pPr>
            <a:lvl6pPr indent="-355600" lvl="5" marL="27432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cxnSp>
        <p:nvCxnSpPr>
          <p:cNvPr id="100" name="Google Shape;100;p13"/>
          <p:cNvCxnSpPr/>
          <p:nvPr/>
        </p:nvCxnSpPr>
        <p:spPr>
          <a:xfrm flipH="1" rot="10800000">
            <a:off x="457200" y="1417726"/>
            <a:ext cx="8229600" cy="1500"/>
          </a:xfrm>
          <a:prstGeom prst="straightConnector1">
            <a:avLst/>
          </a:prstGeom>
          <a:noFill/>
          <a:ln cap="flat" cmpd="sng" w="12700">
            <a:solidFill>
              <a:srgbClr val="28903A"/>
            </a:solidFill>
            <a:prstDash val="solid"/>
            <a:round/>
            <a:headEnd len="sm" w="sm" type="none"/>
            <a:tailEnd len="sm" w="sm" type="none"/>
          </a:ln>
        </p:spPr>
      </p:cxnSp>
      <p:sp>
        <p:nvSpPr>
          <p:cNvPr id="101" name="Google Shape;101;p13"/>
          <p:cNvSpPr/>
          <p:nvPr/>
        </p:nvSpPr>
        <p:spPr>
          <a:xfrm>
            <a:off x="5410201" y="2209800"/>
            <a:ext cx="3276600" cy="3276600"/>
          </a:xfrm>
          <a:prstGeom prst="round2DiagRect">
            <a:avLst>
              <a:gd fmla="val 16667" name="adj1"/>
              <a:gd fmla="val 0" name="adj2"/>
            </a:avLst>
          </a:prstGeom>
          <a:noFill/>
          <a:ln cap="flat" cmpd="sng" w="9525">
            <a:solidFill>
              <a:srgbClr val="7F7F7F"/>
            </a:solidFill>
            <a:prstDash val="solid"/>
            <a:round/>
            <a:headEnd len="sm" w="sm" type="none"/>
            <a:tailEnd len="sm" w="sm" type="none"/>
          </a:ln>
          <a:effectLst>
            <a:outerShdw blurRad="40000" rotWithShape="0" dir="5400000" dist="23000">
              <a:srgbClr val="000000">
                <a:alpha val="3450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02" name="Google Shape;102;p13"/>
          <p:cNvSpPr txBox="1"/>
          <p:nvPr>
            <p:ph idx="2" type="body"/>
          </p:nvPr>
        </p:nvSpPr>
        <p:spPr>
          <a:xfrm>
            <a:off x="5595508" y="2438400"/>
            <a:ext cx="2895600" cy="2819400"/>
          </a:xfrm>
          <a:prstGeom prst="rect">
            <a:avLst/>
          </a:prstGeom>
          <a:noFill/>
          <a:ln>
            <a:noFill/>
          </a:ln>
        </p:spPr>
        <p:txBody>
          <a:bodyPr anchorCtr="0" anchor="ctr" bIns="91425" lIns="91425" spcFirstLastPara="1" rIns="91425" wrap="square" tIns="91425"/>
          <a:lstStyle>
            <a:lvl1pPr indent="-228600" lvl="0" marL="457200" marR="0" algn="ctr">
              <a:lnSpc>
                <a:spcPct val="100000"/>
              </a:lnSpc>
              <a:spcBef>
                <a:spcPts val="480"/>
              </a:spcBef>
              <a:spcAft>
                <a:spcPts val="0"/>
              </a:spcAft>
              <a:buClr>
                <a:srgbClr val="CD0920"/>
              </a:buClr>
              <a:buSzPts val="3200"/>
              <a:buFont typeface="Arial"/>
              <a:buNone/>
              <a:defRPr b="1" i="0" sz="2400" u="none" cap="none" strike="noStrike">
                <a:solidFill>
                  <a:srgbClr val="CD0920"/>
                </a:solidFill>
                <a:latin typeface="Calibri"/>
                <a:ea typeface="Calibri"/>
                <a:cs typeface="Calibri"/>
                <a:sym typeface="Calibri"/>
              </a:defRPr>
            </a:lvl1pPr>
            <a:lvl2pPr indent="-228600" lvl="1" marL="914400" marR="0" algn="l">
              <a:lnSpc>
                <a:spcPct val="100000"/>
              </a:lnSpc>
              <a:spcBef>
                <a:spcPts val="440"/>
              </a:spcBef>
              <a:spcAft>
                <a:spcPts val="0"/>
              </a:spcAft>
              <a:buClr>
                <a:schemeClr val="dk1"/>
              </a:buClr>
              <a:buSzPts val="2800"/>
              <a:buFont typeface="Arial"/>
              <a:buNone/>
              <a:defRPr b="0" i="0" sz="2200" u="none" cap="none" strike="noStrike">
                <a:solidFill>
                  <a:schemeClr val="dk1"/>
                </a:solidFill>
                <a:latin typeface="Calibri"/>
                <a:ea typeface="Calibri"/>
                <a:cs typeface="Calibri"/>
                <a:sym typeface="Calibri"/>
              </a:defRPr>
            </a:lvl2pPr>
            <a:lvl3pPr indent="-228600" lvl="2" marL="1371600" marR="0" algn="l">
              <a:lnSpc>
                <a:spcPct val="100000"/>
              </a:lnSpc>
              <a:spcBef>
                <a:spcPts val="400"/>
              </a:spcBef>
              <a:spcAft>
                <a:spcPts val="0"/>
              </a:spcAft>
              <a:buClr>
                <a:schemeClr val="dk1"/>
              </a:buClr>
              <a:buSzPts val="2400"/>
              <a:buFont typeface="Arial"/>
              <a:buNone/>
              <a:defRPr b="0" i="0" sz="2000" u="none" cap="none" strike="noStrike">
                <a:solidFill>
                  <a:schemeClr val="dk1"/>
                </a:solidFill>
                <a:latin typeface="Calibri"/>
                <a:ea typeface="Calibri"/>
                <a:cs typeface="Calibri"/>
                <a:sym typeface="Calibri"/>
              </a:defRPr>
            </a:lvl3pPr>
            <a:lvl4pPr indent="-228600" lvl="3" marL="1828800" marR="0" algn="l">
              <a:lnSpc>
                <a:spcPct val="100000"/>
              </a:lnSpc>
              <a:spcBef>
                <a:spcPts val="360"/>
              </a:spcBef>
              <a:spcAft>
                <a:spcPts val="0"/>
              </a:spcAft>
              <a:buClr>
                <a:schemeClr val="dk1"/>
              </a:buClr>
              <a:buSzPts val="2000"/>
              <a:buFont typeface="Arial"/>
              <a:buNone/>
              <a:defRPr b="0" i="0" sz="1800" u="none" cap="none" strike="noStrike">
                <a:solidFill>
                  <a:schemeClr val="dk1"/>
                </a:solidFill>
                <a:latin typeface="Calibri"/>
                <a:ea typeface="Calibri"/>
                <a:cs typeface="Calibri"/>
                <a:sym typeface="Calibri"/>
              </a:defRPr>
            </a:lvl4pPr>
            <a:lvl5pPr indent="-228600" lvl="4" marL="2286000" marR="0" algn="l">
              <a:lnSpc>
                <a:spcPct val="100000"/>
              </a:lnSpc>
              <a:spcBef>
                <a:spcPts val="320"/>
              </a:spcBef>
              <a:spcAft>
                <a:spcPts val="0"/>
              </a:spcAft>
              <a:buClr>
                <a:schemeClr val="dk1"/>
              </a:buClr>
              <a:buSzPts val="2000"/>
              <a:buFont typeface="Arial"/>
              <a:buNone/>
              <a:defRPr b="0" i="0" sz="1600" u="none" cap="none" strike="noStrike">
                <a:solidFill>
                  <a:schemeClr val="dk1"/>
                </a:solidFill>
                <a:latin typeface="Calibri"/>
                <a:ea typeface="Calibri"/>
                <a:cs typeface="Calibri"/>
                <a:sym typeface="Calibri"/>
              </a:defRPr>
            </a:lvl5pPr>
            <a:lvl6pPr indent="-355600" lvl="5" marL="27432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03" name="Google Shape;103;p13"/>
          <p:cNvSpPr/>
          <p:nvPr/>
        </p:nvSpPr>
        <p:spPr>
          <a:xfrm>
            <a:off x="0" y="6400800"/>
            <a:ext cx="9144000" cy="457200"/>
          </a:xfrm>
          <a:prstGeom prst="rect">
            <a:avLst/>
          </a:prstGeom>
          <a:solidFill>
            <a:srgbClr val="28903A"/>
          </a:solidFill>
          <a:ln>
            <a:noFill/>
          </a:ln>
        </p:spPr>
        <p:txBody>
          <a:bodyPr anchorCtr="0" anchor="b"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04" name="Google Shape;104;p13"/>
          <p:cNvSpPr txBox="1"/>
          <p:nvPr>
            <p:ph idx="12" type="sldNum"/>
          </p:nvPr>
        </p:nvSpPr>
        <p:spPr>
          <a:xfrm>
            <a:off x="6553200" y="6538595"/>
            <a:ext cx="2133600" cy="1830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Calibri"/>
                <a:ea typeface="Calibri"/>
                <a:cs typeface="Calibri"/>
                <a:sym typeface="Calibri"/>
              </a:defRPr>
            </a:lvl9pPr>
          </a:lstStyle>
          <a:p>
            <a:pPr indent="0" lvl="0" marL="0" rtl="0" algn="r">
              <a:spcBef>
                <a:spcPts val="0"/>
              </a:spcBef>
              <a:spcAft>
                <a:spcPts val="0"/>
              </a:spcAft>
              <a:buNone/>
            </a:pPr>
            <a:r>
              <a:t/>
            </a:r>
            <a:endParaRPr/>
          </a:p>
        </p:txBody>
      </p:sp>
      <p:pic>
        <p:nvPicPr>
          <p:cNvPr descr="OUSD_socialmediasignature_450x50-3-white.png" id="105" name="Google Shape;105;p13"/>
          <p:cNvPicPr preferRelativeResize="0"/>
          <p:nvPr/>
        </p:nvPicPr>
        <p:blipFill rotWithShape="1">
          <a:blip r:embed="rId2">
            <a:alphaModFix/>
          </a:blip>
          <a:srcRect b="0" l="0" r="0" t="0"/>
          <a:stretch/>
        </p:blipFill>
        <p:spPr>
          <a:xfrm>
            <a:off x="2481002" y="6514018"/>
            <a:ext cx="4224600" cy="214800"/>
          </a:xfrm>
          <a:prstGeom prst="rect">
            <a:avLst/>
          </a:prstGeom>
          <a:noFill/>
          <a:ln>
            <a:noFill/>
          </a:ln>
        </p:spPr>
      </p:pic>
      <p:pic>
        <p:nvPicPr>
          <p:cNvPr descr="ousd_greenonwhite.png" id="106" name="Google Shape;106;p13"/>
          <p:cNvPicPr preferRelativeResize="0"/>
          <p:nvPr/>
        </p:nvPicPr>
        <p:blipFill rotWithShape="1">
          <a:blip r:embed="rId3">
            <a:alphaModFix/>
          </a:blip>
          <a:srcRect b="0" l="0" r="0" t="0"/>
          <a:stretch/>
        </p:blipFill>
        <p:spPr>
          <a:xfrm>
            <a:off x="457200" y="6461125"/>
            <a:ext cx="320700" cy="320700"/>
          </a:xfrm>
          <a:prstGeom prst="rect">
            <a:avLst/>
          </a:prstGeom>
          <a:noFill/>
          <a:ln>
            <a:noFill/>
          </a:ln>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8_Title and Content">
  <p:cSld name="8_Title and Content">
    <p:spTree>
      <p:nvGrpSpPr>
        <p:cNvPr id="107" name="Shape 107"/>
        <p:cNvGrpSpPr/>
        <p:nvPr/>
      </p:nvGrpSpPr>
      <p:grpSpPr>
        <a:xfrm>
          <a:off x="0" y="0"/>
          <a:ext cx="0" cy="0"/>
          <a:chOff x="0" y="0"/>
          <a:chExt cx="0" cy="0"/>
        </a:xfrm>
      </p:grpSpPr>
      <p:sp>
        <p:nvSpPr>
          <p:cNvPr id="108" name="Google Shape;108;p14"/>
          <p:cNvSpPr/>
          <p:nvPr/>
        </p:nvSpPr>
        <p:spPr>
          <a:xfrm>
            <a:off x="0" y="1"/>
            <a:ext cx="3505200" cy="6400800"/>
          </a:xfrm>
          <a:prstGeom prst="rect">
            <a:avLst/>
          </a:prstGeom>
          <a:solidFill>
            <a:srgbClr val="8DC63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09" name="Google Shape;109;p14"/>
          <p:cNvSpPr txBox="1"/>
          <p:nvPr>
            <p:ph idx="1" type="body"/>
          </p:nvPr>
        </p:nvSpPr>
        <p:spPr>
          <a:xfrm>
            <a:off x="3886200" y="495299"/>
            <a:ext cx="4800600" cy="5631000"/>
          </a:xfrm>
          <a:prstGeom prst="rect">
            <a:avLst/>
          </a:prstGeom>
          <a:noFill/>
          <a:ln>
            <a:noFill/>
          </a:ln>
        </p:spPr>
        <p:txBody>
          <a:bodyPr anchorCtr="0" anchor="ctr" bIns="91425" lIns="91425" spcFirstLastPara="1" rIns="91425" wrap="square" tIns="91425"/>
          <a:lstStyle>
            <a:lvl1pPr indent="-228600" lvl="0" marL="457200" marR="0" algn="l">
              <a:lnSpc>
                <a:spcPct val="100000"/>
              </a:lnSpc>
              <a:spcBef>
                <a:spcPts val="400"/>
              </a:spcBef>
              <a:spcAft>
                <a:spcPts val="0"/>
              </a:spcAft>
              <a:buClr>
                <a:schemeClr val="dk1"/>
              </a:buClr>
              <a:buSzPts val="3200"/>
              <a:buFont typeface="Arial"/>
              <a:buNone/>
              <a:defRPr b="0" i="0" sz="2000" u="none" cap="none" strike="noStrike">
                <a:solidFill>
                  <a:schemeClr val="dk1"/>
                </a:solidFill>
                <a:latin typeface="Calibri"/>
                <a:ea typeface="Calibri"/>
                <a:cs typeface="Calibri"/>
                <a:sym typeface="Calibri"/>
              </a:defRPr>
            </a:lvl1pPr>
            <a:lvl2pPr indent="-228600" lvl="1" marL="914400" marR="0" algn="l">
              <a:lnSpc>
                <a:spcPct val="100000"/>
              </a:lnSpc>
              <a:spcBef>
                <a:spcPts val="360"/>
              </a:spcBef>
              <a:spcAft>
                <a:spcPts val="0"/>
              </a:spcAft>
              <a:buClr>
                <a:schemeClr val="dk1"/>
              </a:buClr>
              <a:buSzPts val="2800"/>
              <a:buFont typeface="Arial"/>
              <a:buNone/>
              <a:defRPr b="0" i="0" sz="1800" u="none" cap="none" strike="noStrike">
                <a:solidFill>
                  <a:schemeClr val="dk1"/>
                </a:solidFill>
                <a:latin typeface="Calibri"/>
                <a:ea typeface="Calibri"/>
                <a:cs typeface="Calibri"/>
                <a:sym typeface="Calibri"/>
              </a:defRPr>
            </a:lvl2pPr>
            <a:lvl3pPr indent="-228600" lvl="2" marL="1371600" marR="0" algn="l">
              <a:lnSpc>
                <a:spcPct val="100000"/>
              </a:lnSpc>
              <a:spcBef>
                <a:spcPts val="320"/>
              </a:spcBef>
              <a:spcAft>
                <a:spcPts val="0"/>
              </a:spcAft>
              <a:buClr>
                <a:schemeClr val="dk1"/>
              </a:buClr>
              <a:buSzPts val="2400"/>
              <a:buFont typeface="Arial"/>
              <a:buNone/>
              <a:defRPr b="0" i="0" sz="1600" u="none" cap="none" strike="noStrike">
                <a:solidFill>
                  <a:schemeClr val="dk1"/>
                </a:solidFill>
                <a:latin typeface="Calibri"/>
                <a:ea typeface="Calibri"/>
                <a:cs typeface="Calibri"/>
                <a:sym typeface="Calibri"/>
              </a:defRPr>
            </a:lvl3pPr>
            <a:lvl4pPr indent="-228600" lvl="3" marL="1828800" marR="0" algn="l">
              <a:lnSpc>
                <a:spcPct val="100000"/>
              </a:lnSpc>
              <a:spcBef>
                <a:spcPts val="280"/>
              </a:spcBef>
              <a:spcAft>
                <a:spcPts val="0"/>
              </a:spcAft>
              <a:buClr>
                <a:schemeClr val="dk1"/>
              </a:buClr>
              <a:buSzPts val="2000"/>
              <a:buFont typeface="Arial"/>
              <a:buNone/>
              <a:defRPr b="0" i="0" sz="1400" u="none" cap="none" strike="noStrike">
                <a:solidFill>
                  <a:schemeClr val="dk1"/>
                </a:solidFill>
                <a:latin typeface="Calibri"/>
                <a:ea typeface="Calibri"/>
                <a:cs typeface="Calibri"/>
                <a:sym typeface="Calibri"/>
              </a:defRPr>
            </a:lvl4pPr>
            <a:lvl5pPr indent="-228600" lvl="4" marL="2286000" marR="0" algn="l">
              <a:lnSpc>
                <a:spcPct val="100000"/>
              </a:lnSpc>
              <a:spcBef>
                <a:spcPts val="240"/>
              </a:spcBef>
              <a:spcAft>
                <a:spcPts val="0"/>
              </a:spcAft>
              <a:buClr>
                <a:schemeClr val="dk1"/>
              </a:buClr>
              <a:buSzPts val="2000"/>
              <a:buFont typeface="Arial"/>
              <a:buNone/>
              <a:defRPr b="0" i="0" sz="1200" u="none" cap="none" strike="noStrike">
                <a:solidFill>
                  <a:schemeClr val="dk1"/>
                </a:solidFill>
                <a:latin typeface="Calibri"/>
                <a:ea typeface="Calibri"/>
                <a:cs typeface="Calibri"/>
                <a:sym typeface="Calibri"/>
              </a:defRPr>
            </a:lvl5pPr>
            <a:lvl6pPr indent="-355600" lvl="5" marL="27432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10" name="Google Shape;110;p14"/>
          <p:cNvSpPr txBox="1"/>
          <p:nvPr>
            <p:ph idx="2" type="body"/>
          </p:nvPr>
        </p:nvSpPr>
        <p:spPr>
          <a:xfrm>
            <a:off x="304801" y="495299"/>
            <a:ext cx="2819400" cy="5631000"/>
          </a:xfrm>
          <a:prstGeom prst="rect">
            <a:avLst/>
          </a:prstGeom>
          <a:noFill/>
          <a:ln>
            <a:noFill/>
          </a:ln>
        </p:spPr>
        <p:txBody>
          <a:bodyPr anchorCtr="0" anchor="ctr" bIns="91425" lIns="91425" spcFirstLastPara="1" rIns="91425" wrap="square" tIns="91425"/>
          <a:lstStyle>
            <a:lvl1pPr indent="-228600" lvl="0" marL="457200" marR="0" algn="ctr">
              <a:lnSpc>
                <a:spcPct val="100000"/>
              </a:lnSpc>
              <a:spcBef>
                <a:spcPts val="480"/>
              </a:spcBef>
              <a:spcAft>
                <a:spcPts val="0"/>
              </a:spcAft>
              <a:buClr>
                <a:schemeClr val="lt1"/>
              </a:buClr>
              <a:buSzPts val="3200"/>
              <a:buFont typeface="Arial"/>
              <a:buNone/>
              <a:defRPr b="1" i="0" sz="2400" u="none" cap="none" strike="noStrike">
                <a:solidFill>
                  <a:schemeClr val="lt1"/>
                </a:solidFill>
                <a:latin typeface="Calibri"/>
                <a:ea typeface="Calibri"/>
                <a:cs typeface="Calibri"/>
                <a:sym typeface="Calibri"/>
              </a:defRPr>
            </a:lvl1pPr>
            <a:lvl2pPr indent="-228600" lvl="1" marL="914400" marR="0" algn="l">
              <a:lnSpc>
                <a:spcPct val="100000"/>
              </a:lnSpc>
              <a:spcBef>
                <a:spcPts val="440"/>
              </a:spcBef>
              <a:spcAft>
                <a:spcPts val="0"/>
              </a:spcAft>
              <a:buClr>
                <a:schemeClr val="dk1"/>
              </a:buClr>
              <a:buSzPts val="2800"/>
              <a:buFont typeface="Arial"/>
              <a:buNone/>
              <a:defRPr b="0" i="0" sz="2200" u="none" cap="none" strike="noStrike">
                <a:solidFill>
                  <a:schemeClr val="dk1"/>
                </a:solidFill>
                <a:latin typeface="Calibri"/>
                <a:ea typeface="Calibri"/>
                <a:cs typeface="Calibri"/>
                <a:sym typeface="Calibri"/>
              </a:defRPr>
            </a:lvl2pPr>
            <a:lvl3pPr indent="-228600" lvl="2" marL="1371600" marR="0" algn="l">
              <a:lnSpc>
                <a:spcPct val="100000"/>
              </a:lnSpc>
              <a:spcBef>
                <a:spcPts val="400"/>
              </a:spcBef>
              <a:spcAft>
                <a:spcPts val="0"/>
              </a:spcAft>
              <a:buClr>
                <a:schemeClr val="dk1"/>
              </a:buClr>
              <a:buSzPts val="2400"/>
              <a:buFont typeface="Arial"/>
              <a:buNone/>
              <a:defRPr b="0" i="0" sz="2000" u="none" cap="none" strike="noStrike">
                <a:solidFill>
                  <a:schemeClr val="dk1"/>
                </a:solidFill>
                <a:latin typeface="Calibri"/>
                <a:ea typeface="Calibri"/>
                <a:cs typeface="Calibri"/>
                <a:sym typeface="Calibri"/>
              </a:defRPr>
            </a:lvl3pPr>
            <a:lvl4pPr indent="-228600" lvl="3" marL="1828800" marR="0" algn="l">
              <a:lnSpc>
                <a:spcPct val="100000"/>
              </a:lnSpc>
              <a:spcBef>
                <a:spcPts val="360"/>
              </a:spcBef>
              <a:spcAft>
                <a:spcPts val="0"/>
              </a:spcAft>
              <a:buClr>
                <a:schemeClr val="dk1"/>
              </a:buClr>
              <a:buSzPts val="2000"/>
              <a:buFont typeface="Arial"/>
              <a:buNone/>
              <a:defRPr b="0" i="0" sz="1800" u="none" cap="none" strike="noStrike">
                <a:solidFill>
                  <a:schemeClr val="dk1"/>
                </a:solidFill>
                <a:latin typeface="Calibri"/>
                <a:ea typeface="Calibri"/>
                <a:cs typeface="Calibri"/>
                <a:sym typeface="Calibri"/>
              </a:defRPr>
            </a:lvl4pPr>
            <a:lvl5pPr indent="-228600" lvl="4" marL="2286000" marR="0" algn="l">
              <a:lnSpc>
                <a:spcPct val="100000"/>
              </a:lnSpc>
              <a:spcBef>
                <a:spcPts val="320"/>
              </a:spcBef>
              <a:spcAft>
                <a:spcPts val="0"/>
              </a:spcAft>
              <a:buClr>
                <a:schemeClr val="dk1"/>
              </a:buClr>
              <a:buSzPts val="2000"/>
              <a:buFont typeface="Arial"/>
              <a:buNone/>
              <a:defRPr b="0" i="0" sz="1600" u="none" cap="none" strike="noStrike">
                <a:solidFill>
                  <a:schemeClr val="dk1"/>
                </a:solidFill>
                <a:latin typeface="Calibri"/>
                <a:ea typeface="Calibri"/>
                <a:cs typeface="Calibri"/>
                <a:sym typeface="Calibri"/>
              </a:defRPr>
            </a:lvl5pPr>
            <a:lvl6pPr indent="-355600" lvl="5" marL="27432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11" name="Google Shape;111;p14"/>
          <p:cNvSpPr/>
          <p:nvPr/>
        </p:nvSpPr>
        <p:spPr>
          <a:xfrm>
            <a:off x="0" y="6400800"/>
            <a:ext cx="9144000" cy="457200"/>
          </a:xfrm>
          <a:prstGeom prst="rect">
            <a:avLst/>
          </a:prstGeom>
          <a:solidFill>
            <a:srgbClr val="28903A"/>
          </a:solidFill>
          <a:ln>
            <a:noFill/>
          </a:ln>
        </p:spPr>
        <p:txBody>
          <a:bodyPr anchorCtr="0" anchor="b"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12" name="Google Shape;112;p14"/>
          <p:cNvSpPr txBox="1"/>
          <p:nvPr>
            <p:ph idx="12" type="sldNum"/>
          </p:nvPr>
        </p:nvSpPr>
        <p:spPr>
          <a:xfrm>
            <a:off x="6553200" y="6538595"/>
            <a:ext cx="2133600" cy="1830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Calibri"/>
                <a:ea typeface="Calibri"/>
                <a:cs typeface="Calibri"/>
                <a:sym typeface="Calibri"/>
              </a:defRPr>
            </a:lvl9pPr>
          </a:lstStyle>
          <a:p>
            <a:pPr indent="0" lvl="0" marL="0" rtl="0" algn="r">
              <a:spcBef>
                <a:spcPts val="0"/>
              </a:spcBef>
              <a:spcAft>
                <a:spcPts val="0"/>
              </a:spcAft>
              <a:buNone/>
            </a:pPr>
            <a:r>
              <a:t/>
            </a:r>
            <a:endParaRPr/>
          </a:p>
        </p:txBody>
      </p:sp>
      <p:pic>
        <p:nvPicPr>
          <p:cNvPr descr="OUSD_socialmediasignature_450x50-3-white.png" id="113" name="Google Shape;113;p14"/>
          <p:cNvPicPr preferRelativeResize="0"/>
          <p:nvPr/>
        </p:nvPicPr>
        <p:blipFill rotWithShape="1">
          <a:blip r:embed="rId2">
            <a:alphaModFix/>
          </a:blip>
          <a:srcRect b="0" l="0" r="0" t="0"/>
          <a:stretch/>
        </p:blipFill>
        <p:spPr>
          <a:xfrm>
            <a:off x="457200" y="6538595"/>
            <a:ext cx="4224600" cy="214800"/>
          </a:xfrm>
          <a:prstGeom prst="rect">
            <a:avLst/>
          </a:prstGeom>
          <a:noFill/>
          <a:ln>
            <a:noFill/>
          </a:ln>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13_Title and Content">
  <p:cSld name="13_Title and Content">
    <p:spTree>
      <p:nvGrpSpPr>
        <p:cNvPr id="114" name="Shape 114"/>
        <p:cNvGrpSpPr/>
        <p:nvPr/>
      </p:nvGrpSpPr>
      <p:grpSpPr>
        <a:xfrm>
          <a:off x="0" y="0"/>
          <a:ext cx="0" cy="0"/>
          <a:chOff x="0" y="0"/>
          <a:chExt cx="0" cy="0"/>
        </a:xfrm>
      </p:grpSpPr>
      <p:sp>
        <p:nvSpPr>
          <p:cNvPr id="115" name="Google Shape;115;p15"/>
          <p:cNvSpPr/>
          <p:nvPr/>
        </p:nvSpPr>
        <p:spPr>
          <a:xfrm>
            <a:off x="0" y="1"/>
            <a:ext cx="3505200" cy="6400800"/>
          </a:xfrm>
          <a:prstGeom prst="rect">
            <a:avLst/>
          </a:prstGeom>
          <a:solidFill>
            <a:srgbClr val="8DC63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16" name="Google Shape;116;p15"/>
          <p:cNvSpPr txBox="1"/>
          <p:nvPr>
            <p:ph idx="1" type="body"/>
          </p:nvPr>
        </p:nvSpPr>
        <p:spPr>
          <a:xfrm>
            <a:off x="3886200" y="495299"/>
            <a:ext cx="4800600" cy="5631000"/>
          </a:xfrm>
          <a:prstGeom prst="rect">
            <a:avLst/>
          </a:prstGeom>
          <a:noFill/>
          <a:ln>
            <a:noFill/>
          </a:ln>
        </p:spPr>
        <p:txBody>
          <a:bodyPr anchorCtr="0" anchor="ctr" bIns="91425" lIns="91425" spcFirstLastPara="1" rIns="91425" wrap="square" tIns="91425"/>
          <a:lstStyle>
            <a:lvl1pPr indent="-228600" lvl="0" marL="457200" marR="0" algn="l">
              <a:lnSpc>
                <a:spcPct val="100000"/>
              </a:lnSpc>
              <a:spcBef>
                <a:spcPts val="400"/>
              </a:spcBef>
              <a:spcAft>
                <a:spcPts val="0"/>
              </a:spcAft>
              <a:buClr>
                <a:schemeClr val="dk1"/>
              </a:buClr>
              <a:buSzPts val="3200"/>
              <a:buFont typeface="Arial"/>
              <a:buNone/>
              <a:defRPr b="0" i="0" sz="2000" u="none" cap="none" strike="noStrike">
                <a:solidFill>
                  <a:schemeClr val="dk1"/>
                </a:solidFill>
                <a:latin typeface="Calibri"/>
                <a:ea typeface="Calibri"/>
                <a:cs typeface="Calibri"/>
                <a:sym typeface="Calibri"/>
              </a:defRPr>
            </a:lvl1pPr>
            <a:lvl2pPr indent="-228600" lvl="1" marL="914400" marR="0" algn="l">
              <a:lnSpc>
                <a:spcPct val="100000"/>
              </a:lnSpc>
              <a:spcBef>
                <a:spcPts val="360"/>
              </a:spcBef>
              <a:spcAft>
                <a:spcPts val="0"/>
              </a:spcAft>
              <a:buClr>
                <a:schemeClr val="dk1"/>
              </a:buClr>
              <a:buSzPts val="2800"/>
              <a:buFont typeface="Arial"/>
              <a:buNone/>
              <a:defRPr b="0" i="0" sz="1800" u="none" cap="none" strike="noStrike">
                <a:solidFill>
                  <a:schemeClr val="dk1"/>
                </a:solidFill>
                <a:latin typeface="Calibri"/>
                <a:ea typeface="Calibri"/>
                <a:cs typeface="Calibri"/>
                <a:sym typeface="Calibri"/>
              </a:defRPr>
            </a:lvl2pPr>
            <a:lvl3pPr indent="-228600" lvl="2" marL="1371600" marR="0" algn="l">
              <a:lnSpc>
                <a:spcPct val="100000"/>
              </a:lnSpc>
              <a:spcBef>
                <a:spcPts val="320"/>
              </a:spcBef>
              <a:spcAft>
                <a:spcPts val="0"/>
              </a:spcAft>
              <a:buClr>
                <a:schemeClr val="dk1"/>
              </a:buClr>
              <a:buSzPts val="2400"/>
              <a:buFont typeface="Arial"/>
              <a:buNone/>
              <a:defRPr b="0" i="0" sz="1600" u="none" cap="none" strike="noStrike">
                <a:solidFill>
                  <a:schemeClr val="dk1"/>
                </a:solidFill>
                <a:latin typeface="Calibri"/>
                <a:ea typeface="Calibri"/>
                <a:cs typeface="Calibri"/>
                <a:sym typeface="Calibri"/>
              </a:defRPr>
            </a:lvl3pPr>
            <a:lvl4pPr indent="-228600" lvl="3" marL="1828800" marR="0" algn="l">
              <a:lnSpc>
                <a:spcPct val="100000"/>
              </a:lnSpc>
              <a:spcBef>
                <a:spcPts val="280"/>
              </a:spcBef>
              <a:spcAft>
                <a:spcPts val="0"/>
              </a:spcAft>
              <a:buClr>
                <a:schemeClr val="dk1"/>
              </a:buClr>
              <a:buSzPts val="2000"/>
              <a:buFont typeface="Arial"/>
              <a:buNone/>
              <a:defRPr b="0" i="0" sz="1400" u="none" cap="none" strike="noStrike">
                <a:solidFill>
                  <a:schemeClr val="dk1"/>
                </a:solidFill>
                <a:latin typeface="Calibri"/>
                <a:ea typeface="Calibri"/>
                <a:cs typeface="Calibri"/>
                <a:sym typeface="Calibri"/>
              </a:defRPr>
            </a:lvl4pPr>
            <a:lvl5pPr indent="-228600" lvl="4" marL="2286000" marR="0" algn="l">
              <a:lnSpc>
                <a:spcPct val="100000"/>
              </a:lnSpc>
              <a:spcBef>
                <a:spcPts val="240"/>
              </a:spcBef>
              <a:spcAft>
                <a:spcPts val="0"/>
              </a:spcAft>
              <a:buClr>
                <a:schemeClr val="dk1"/>
              </a:buClr>
              <a:buSzPts val="2000"/>
              <a:buFont typeface="Arial"/>
              <a:buNone/>
              <a:defRPr b="0" i="0" sz="1200" u="none" cap="none" strike="noStrike">
                <a:solidFill>
                  <a:schemeClr val="dk1"/>
                </a:solidFill>
                <a:latin typeface="Calibri"/>
                <a:ea typeface="Calibri"/>
                <a:cs typeface="Calibri"/>
                <a:sym typeface="Calibri"/>
              </a:defRPr>
            </a:lvl5pPr>
            <a:lvl6pPr indent="-355600" lvl="5" marL="27432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17" name="Google Shape;117;p15"/>
          <p:cNvSpPr txBox="1"/>
          <p:nvPr>
            <p:ph idx="2" type="body"/>
          </p:nvPr>
        </p:nvSpPr>
        <p:spPr>
          <a:xfrm>
            <a:off x="304801" y="495299"/>
            <a:ext cx="2819400" cy="5631000"/>
          </a:xfrm>
          <a:prstGeom prst="rect">
            <a:avLst/>
          </a:prstGeom>
          <a:noFill/>
          <a:ln>
            <a:noFill/>
          </a:ln>
        </p:spPr>
        <p:txBody>
          <a:bodyPr anchorCtr="0" anchor="ctr" bIns="91425" lIns="91425" spcFirstLastPara="1" rIns="91425" wrap="square" tIns="91425"/>
          <a:lstStyle>
            <a:lvl1pPr indent="-228600" lvl="0" marL="457200" marR="0" algn="ctr">
              <a:lnSpc>
                <a:spcPct val="100000"/>
              </a:lnSpc>
              <a:spcBef>
                <a:spcPts val="480"/>
              </a:spcBef>
              <a:spcAft>
                <a:spcPts val="0"/>
              </a:spcAft>
              <a:buClr>
                <a:schemeClr val="lt1"/>
              </a:buClr>
              <a:buSzPts val="3200"/>
              <a:buFont typeface="Arial"/>
              <a:buNone/>
              <a:defRPr b="1" i="0" sz="2400" u="none" cap="none" strike="noStrike">
                <a:solidFill>
                  <a:schemeClr val="lt1"/>
                </a:solidFill>
                <a:latin typeface="Calibri"/>
                <a:ea typeface="Calibri"/>
                <a:cs typeface="Calibri"/>
                <a:sym typeface="Calibri"/>
              </a:defRPr>
            </a:lvl1pPr>
            <a:lvl2pPr indent="-228600" lvl="1" marL="914400" marR="0" algn="l">
              <a:lnSpc>
                <a:spcPct val="100000"/>
              </a:lnSpc>
              <a:spcBef>
                <a:spcPts val="440"/>
              </a:spcBef>
              <a:spcAft>
                <a:spcPts val="0"/>
              </a:spcAft>
              <a:buClr>
                <a:schemeClr val="dk1"/>
              </a:buClr>
              <a:buSzPts val="2800"/>
              <a:buFont typeface="Arial"/>
              <a:buNone/>
              <a:defRPr b="0" i="0" sz="2200" u="none" cap="none" strike="noStrike">
                <a:solidFill>
                  <a:schemeClr val="dk1"/>
                </a:solidFill>
                <a:latin typeface="Calibri"/>
                <a:ea typeface="Calibri"/>
                <a:cs typeface="Calibri"/>
                <a:sym typeface="Calibri"/>
              </a:defRPr>
            </a:lvl2pPr>
            <a:lvl3pPr indent="-228600" lvl="2" marL="1371600" marR="0" algn="l">
              <a:lnSpc>
                <a:spcPct val="100000"/>
              </a:lnSpc>
              <a:spcBef>
                <a:spcPts val="400"/>
              </a:spcBef>
              <a:spcAft>
                <a:spcPts val="0"/>
              </a:spcAft>
              <a:buClr>
                <a:schemeClr val="dk1"/>
              </a:buClr>
              <a:buSzPts val="2400"/>
              <a:buFont typeface="Arial"/>
              <a:buNone/>
              <a:defRPr b="0" i="0" sz="2000" u="none" cap="none" strike="noStrike">
                <a:solidFill>
                  <a:schemeClr val="dk1"/>
                </a:solidFill>
                <a:latin typeface="Calibri"/>
                <a:ea typeface="Calibri"/>
                <a:cs typeface="Calibri"/>
                <a:sym typeface="Calibri"/>
              </a:defRPr>
            </a:lvl3pPr>
            <a:lvl4pPr indent="-228600" lvl="3" marL="1828800" marR="0" algn="l">
              <a:lnSpc>
                <a:spcPct val="100000"/>
              </a:lnSpc>
              <a:spcBef>
                <a:spcPts val="360"/>
              </a:spcBef>
              <a:spcAft>
                <a:spcPts val="0"/>
              </a:spcAft>
              <a:buClr>
                <a:schemeClr val="dk1"/>
              </a:buClr>
              <a:buSzPts val="2000"/>
              <a:buFont typeface="Arial"/>
              <a:buNone/>
              <a:defRPr b="0" i="0" sz="1800" u="none" cap="none" strike="noStrike">
                <a:solidFill>
                  <a:schemeClr val="dk1"/>
                </a:solidFill>
                <a:latin typeface="Calibri"/>
                <a:ea typeface="Calibri"/>
                <a:cs typeface="Calibri"/>
                <a:sym typeface="Calibri"/>
              </a:defRPr>
            </a:lvl4pPr>
            <a:lvl5pPr indent="-228600" lvl="4" marL="2286000" marR="0" algn="l">
              <a:lnSpc>
                <a:spcPct val="100000"/>
              </a:lnSpc>
              <a:spcBef>
                <a:spcPts val="320"/>
              </a:spcBef>
              <a:spcAft>
                <a:spcPts val="0"/>
              </a:spcAft>
              <a:buClr>
                <a:schemeClr val="dk1"/>
              </a:buClr>
              <a:buSzPts val="2000"/>
              <a:buFont typeface="Arial"/>
              <a:buNone/>
              <a:defRPr b="0" i="0" sz="1600" u="none" cap="none" strike="noStrike">
                <a:solidFill>
                  <a:schemeClr val="dk1"/>
                </a:solidFill>
                <a:latin typeface="Calibri"/>
                <a:ea typeface="Calibri"/>
                <a:cs typeface="Calibri"/>
                <a:sym typeface="Calibri"/>
              </a:defRPr>
            </a:lvl5pPr>
            <a:lvl6pPr indent="-355600" lvl="5" marL="27432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18" name="Google Shape;118;p15"/>
          <p:cNvSpPr/>
          <p:nvPr/>
        </p:nvSpPr>
        <p:spPr>
          <a:xfrm>
            <a:off x="0" y="6400800"/>
            <a:ext cx="9144000" cy="457200"/>
          </a:xfrm>
          <a:prstGeom prst="rect">
            <a:avLst/>
          </a:prstGeom>
          <a:solidFill>
            <a:srgbClr val="28903A"/>
          </a:solidFill>
          <a:ln>
            <a:noFill/>
          </a:ln>
        </p:spPr>
        <p:txBody>
          <a:bodyPr anchorCtr="0" anchor="b"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19" name="Google Shape;119;p15"/>
          <p:cNvSpPr txBox="1"/>
          <p:nvPr>
            <p:ph idx="12" type="sldNum"/>
          </p:nvPr>
        </p:nvSpPr>
        <p:spPr>
          <a:xfrm>
            <a:off x="6553200" y="6538595"/>
            <a:ext cx="2133600" cy="1830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Calibri"/>
                <a:ea typeface="Calibri"/>
                <a:cs typeface="Calibri"/>
                <a:sym typeface="Calibri"/>
              </a:defRPr>
            </a:lvl9pPr>
          </a:lstStyle>
          <a:p>
            <a:pPr indent="0" lvl="0" marL="0" rtl="0" algn="r">
              <a:spcBef>
                <a:spcPts val="0"/>
              </a:spcBef>
              <a:spcAft>
                <a:spcPts val="0"/>
              </a:spcAft>
              <a:buNone/>
            </a:pPr>
            <a:r>
              <a:t/>
            </a:r>
            <a:endParaRPr/>
          </a:p>
        </p:txBody>
      </p:sp>
      <p:pic>
        <p:nvPicPr>
          <p:cNvPr descr="OUSD_socialmediasignature_450x50-3-white.png" id="120" name="Google Shape;120;p15"/>
          <p:cNvPicPr preferRelativeResize="0"/>
          <p:nvPr/>
        </p:nvPicPr>
        <p:blipFill rotWithShape="1">
          <a:blip r:embed="rId2">
            <a:alphaModFix/>
          </a:blip>
          <a:srcRect b="0" l="0" r="0" t="0"/>
          <a:stretch/>
        </p:blipFill>
        <p:spPr>
          <a:xfrm>
            <a:off x="2481002" y="6514018"/>
            <a:ext cx="4224600" cy="214800"/>
          </a:xfrm>
          <a:prstGeom prst="rect">
            <a:avLst/>
          </a:prstGeom>
          <a:noFill/>
          <a:ln>
            <a:noFill/>
          </a:ln>
        </p:spPr>
      </p:pic>
      <p:pic>
        <p:nvPicPr>
          <p:cNvPr descr="ousd_greenonwhite.png" id="121" name="Google Shape;121;p15"/>
          <p:cNvPicPr preferRelativeResize="0"/>
          <p:nvPr/>
        </p:nvPicPr>
        <p:blipFill rotWithShape="1">
          <a:blip r:embed="rId3">
            <a:alphaModFix/>
          </a:blip>
          <a:srcRect b="0" l="0" r="0" t="0"/>
          <a:stretch/>
        </p:blipFill>
        <p:spPr>
          <a:xfrm>
            <a:off x="457200" y="6461125"/>
            <a:ext cx="320700" cy="320700"/>
          </a:xfrm>
          <a:prstGeom prst="rect">
            <a:avLst/>
          </a:prstGeom>
          <a:noFill/>
          <a:ln>
            <a:noFill/>
          </a:ln>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6_Title and Content">
  <p:cSld name="6_Title and Content">
    <p:spTree>
      <p:nvGrpSpPr>
        <p:cNvPr id="122" name="Shape 122"/>
        <p:cNvGrpSpPr/>
        <p:nvPr/>
      </p:nvGrpSpPr>
      <p:grpSpPr>
        <a:xfrm>
          <a:off x="0" y="0"/>
          <a:ext cx="0" cy="0"/>
          <a:chOff x="0" y="0"/>
          <a:chExt cx="0" cy="0"/>
        </a:xfrm>
      </p:grpSpPr>
      <p:sp>
        <p:nvSpPr>
          <p:cNvPr id="123" name="Google Shape;123;p16"/>
          <p:cNvSpPr txBox="1"/>
          <p:nvPr>
            <p:ph idx="1" type="body"/>
          </p:nvPr>
        </p:nvSpPr>
        <p:spPr>
          <a:xfrm>
            <a:off x="457200" y="1419226"/>
            <a:ext cx="8229600" cy="1095300"/>
          </a:xfrm>
          <a:prstGeom prst="rect">
            <a:avLst/>
          </a:prstGeom>
          <a:solidFill>
            <a:srgbClr val="28903A"/>
          </a:solidFill>
          <a:ln>
            <a:noFill/>
          </a:ln>
        </p:spPr>
        <p:txBody>
          <a:bodyPr anchorCtr="0" anchor="ctr" bIns="91425" lIns="91425" spcFirstLastPara="1" rIns="91425" wrap="square" tIns="91425"/>
          <a:lstStyle>
            <a:lvl1pPr indent="-228600" lvl="0" marL="457200" marR="0" algn="ctr">
              <a:lnSpc>
                <a:spcPct val="100000"/>
              </a:lnSpc>
              <a:spcBef>
                <a:spcPts val="480"/>
              </a:spcBef>
              <a:spcAft>
                <a:spcPts val="0"/>
              </a:spcAft>
              <a:buClr>
                <a:schemeClr val="lt1"/>
              </a:buClr>
              <a:buSzPts val="3200"/>
              <a:buFont typeface="Arial"/>
              <a:buNone/>
              <a:defRPr b="1" i="0" sz="2400" u="none" cap="none" strike="noStrike">
                <a:solidFill>
                  <a:schemeClr val="lt1"/>
                </a:solidFill>
                <a:latin typeface="Calibri"/>
                <a:ea typeface="Calibri"/>
                <a:cs typeface="Calibri"/>
                <a:sym typeface="Calibri"/>
              </a:defRPr>
            </a:lvl1pPr>
            <a:lvl2pPr indent="-228600" lvl="1" marL="914400" marR="0" algn="l">
              <a:lnSpc>
                <a:spcPct val="100000"/>
              </a:lnSpc>
              <a:spcBef>
                <a:spcPts val="440"/>
              </a:spcBef>
              <a:spcAft>
                <a:spcPts val="0"/>
              </a:spcAft>
              <a:buClr>
                <a:schemeClr val="dk1"/>
              </a:buClr>
              <a:buSzPts val="2800"/>
              <a:buFont typeface="Arial"/>
              <a:buNone/>
              <a:defRPr b="0" i="0" sz="2200" u="none" cap="none" strike="noStrike">
                <a:solidFill>
                  <a:schemeClr val="dk1"/>
                </a:solidFill>
                <a:latin typeface="Calibri"/>
                <a:ea typeface="Calibri"/>
                <a:cs typeface="Calibri"/>
                <a:sym typeface="Calibri"/>
              </a:defRPr>
            </a:lvl2pPr>
            <a:lvl3pPr indent="-228600" lvl="2" marL="1371600" marR="0" algn="l">
              <a:lnSpc>
                <a:spcPct val="100000"/>
              </a:lnSpc>
              <a:spcBef>
                <a:spcPts val="400"/>
              </a:spcBef>
              <a:spcAft>
                <a:spcPts val="0"/>
              </a:spcAft>
              <a:buClr>
                <a:schemeClr val="dk1"/>
              </a:buClr>
              <a:buSzPts val="2400"/>
              <a:buFont typeface="Arial"/>
              <a:buNone/>
              <a:defRPr b="0" i="0" sz="2000" u="none" cap="none" strike="noStrike">
                <a:solidFill>
                  <a:schemeClr val="dk1"/>
                </a:solidFill>
                <a:latin typeface="Calibri"/>
                <a:ea typeface="Calibri"/>
                <a:cs typeface="Calibri"/>
                <a:sym typeface="Calibri"/>
              </a:defRPr>
            </a:lvl3pPr>
            <a:lvl4pPr indent="-228600" lvl="3" marL="1828800" marR="0" algn="l">
              <a:lnSpc>
                <a:spcPct val="100000"/>
              </a:lnSpc>
              <a:spcBef>
                <a:spcPts val="360"/>
              </a:spcBef>
              <a:spcAft>
                <a:spcPts val="0"/>
              </a:spcAft>
              <a:buClr>
                <a:schemeClr val="dk1"/>
              </a:buClr>
              <a:buSzPts val="2000"/>
              <a:buFont typeface="Arial"/>
              <a:buNone/>
              <a:defRPr b="0" i="0" sz="1800" u="none" cap="none" strike="noStrike">
                <a:solidFill>
                  <a:schemeClr val="dk1"/>
                </a:solidFill>
                <a:latin typeface="Calibri"/>
                <a:ea typeface="Calibri"/>
                <a:cs typeface="Calibri"/>
                <a:sym typeface="Calibri"/>
              </a:defRPr>
            </a:lvl4pPr>
            <a:lvl5pPr indent="-228600" lvl="4" marL="2286000" marR="0" algn="l">
              <a:lnSpc>
                <a:spcPct val="100000"/>
              </a:lnSpc>
              <a:spcBef>
                <a:spcPts val="320"/>
              </a:spcBef>
              <a:spcAft>
                <a:spcPts val="0"/>
              </a:spcAft>
              <a:buClr>
                <a:schemeClr val="dk1"/>
              </a:buClr>
              <a:buSzPts val="2000"/>
              <a:buFont typeface="Arial"/>
              <a:buNone/>
              <a:defRPr b="0" i="0" sz="1600" u="none" cap="none" strike="noStrike">
                <a:solidFill>
                  <a:schemeClr val="dk1"/>
                </a:solidFill>
                <a:latin typeface="Calibri"/>
                <a:ea typeface="Calibri"/>
                <a:cs typeface="Calibri"/>
                <a:sym typeface="Calibri"/>
              </a:defRPr>
            </a:lvl5pPr>
            <a:lvl6pPr indent="-355600" lvl="5" marL="27432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24" name="Google Shape;124;p16"/>
          <p:cNvSpPr txBox="1"/>
          <p:nvPr>
            <p:ph type="title"/>
          </p:nvPr>
        </p:nvSpPr>
        <p:spPr>
          <a:xfrm>
            <a:off x="457200" y="274638"/>
            <a:ext cx="8229600" cy="1143000"/>
          </a:xfrm>
          <a:prstGeom prst="rect">
            <a:avLst/>
          </a:prstGeom>
          <a:noFill/>
          <a:ln>
            <a:noFill/>
          </a:ln>
        </p:spPr>
        <p:txBody>
          <a:bodyPr anchorCtr="0" anchor="ctr" bIns="91425" lIns="91425" spcFirstLastPara="1" rIns="91425" wrap="square" tIns="91425"/>
          <a:lstStyle>
            <a:lvl1pPr lvl="0" marR="0" algn="l">
              <a:lnSpc>
                <a:spcPct val="100000"/>
              </a:lnSpc>
              <a:spcBef>
                <a:spcPts val="0"/>
              </a:spcBef>
              <a:spcAft>
                <a:spcPts val="0"/>
              </a:spcAft>
              <a:buClr>
                <a:srgbClr val="7F7F7F"/>
              </a:buClr>
              <a:buSzPts val="1400"/>
              <a:buFont typeface="Calibri"/>
              <a:buNone/>
              <a:defRPr b="0" i="0" sz="3600" u="none" cap="none" strike="noStrike">
                <a:solidFill>
                  <a:srgbClr val="7F7F7F"/>
                </a:solidFill>
                <a:latin typeface="Calibri"/>
                <a:ea typeface="Calibri"/>
                <a:cs typeface="Calibri"/>
                <a:sym typeface="Calibri"/>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p:txBody>
      </p:sp>
      <p:sp>
        <p:nvSpPr>
          <p:cNvPr id="125" name="Google Shape;125;p16"/>
          <p:cNvSpPr txBox="1"/>
          <p:nvPr>
            <p:ph idx="2" type="body"/>
          </p:nvPr>
        </p:nvSpPr>
        <p:spPr>
          <a:xfrm>
            <a:off x="457200" y="2743200"/>
            <a:ext cx="8229600" cy="3383100"/>
          </a:xfrm>
          <a:prstGeom prst="rect">
            <a:avLst/>
          </a:prstGeom>
          <a:noFill/>
          <a:ln>
            <a:noFill/>
          </a:ln>
        </p:spPr>
        <p:txBody>
          <a:bodyPr anchorCtr="0" anchor="t" bIns="91425" lIns="91425" spcFirstLastPara="1" rIns="91425" wrap="square" tIns="91425"/>
          <a:lstStyle>
            <a:lvl1pPr indent="-228600" lvl="0" marL="457200" marR="0" algn="l">
              <a:lnSpc>
                <a:spcPct val="100000"/>
              </a:lnSpc>
              <a:spcBef>
                <a:spcPts val="400"/>
              </a:spcBef>
              <a:spcAft>
                <a:spcPts val="0"/>
              </a:spcAft>
              <a:buClr>
                <a:schemeClr val="dk1"/>
              </a:buClr>
              <a:buSzPts val="3200"/>
              <a:buFont typeface="Arial"/>
              <a:buNone/>
              <a:defRPr b="0" i="0" sz="2000" u="none" cap="none" strike="noStrike">
                <a:solidFill>
                  <a:schemeClr val="dk1"/>
                </a:solidFill>
                <a:latin typeface="Calibri"/>
                <a:ea typeface="Calibri"/>
                <a:cs typeface="Calibri"/>
                <a:sym typeface="Calibri"/>
              </a:defRPr>
            </a:lvl1pPr>
            <a:lvl2pPr indent="-228600" lvl="1" marL="914400" marR="0" algn="l">
              <a:lnSpc>
                <a:spcPct val="100000"/>
              </a:lnSpc>
              <a:spcBef>
                <a:spcPts val="360"/>
              </a:spcBef>
              <a:spcAft>
                <a:spcPts val="0"/>
              </a:spcAft>
              <a:buClr>
                <a:schemeClr val="dk1"/>
              </a:buClr>
              <a:buSzPts val="2800"/>
              <a:buFont typeface="Arial"/>
              <a:buNone/>
              <a:defRPr b="0" i="0" sz="1800" u="none" cap="none" strike="noStrike">
                <a:solidFill>
                  <a:schemeClr val="dk1"/>
                </a:solidFill>
                <a:latin typeface="Calibri"/>
                <a:ea typeface="Calibri"/>
                <a:cs typeface="Calibri"/>
                <a:sym typeface="Calibri"/>
              </a:defRPr>
            </a:lvl2pPr>
            <a:lvl3pPr indent="-228600" lvl="2" marL="1371600" marR="0" algn="l">
              <a:lnSpc>
                <a:spcPct val="100000"/>
              </a:lnSpc>
              <a:spcBef>
                <a:spcPts val="320"/>
              </a:spcBef>
              <a:spcAft>
                <a:spcPts val="0"/>
              </a:spcAft>
              <a:buClr>
                <a:schemeClr val="dk1"/>
              </a:buClr>
              <a:buSzPts val="2400"/>
              <a:buFont typeface="Arial"/>
              <a:buNone/>
              <a:defRPr b="0" i="0" sz="1600" u="none" cap="none" strike="noStrike">
                <a:solidFill>
                  <a:schemeClr val="dk1"/>
                </a:solidFill>
                <a:latin typeface="Calibri"/>
                <a:ea typeface="Calibri"/>
                <a:cs typeface="Calibri"/>
                <a:sym typeface="Calibri"/>
              </a:defRPr>
            </a:lvl3pPr>
            <a:lvl4pPr indent="-228600" lvl="3" marL="1828800" marR="0" algn="l">
              <a:lnSpc>
                <a:spcPct val="100000"/>
              </a:lnSpc>
              <a:spcBef>
                <a:spcPts val="280"/>
              </a:spcBef>
              <a:spcAft>
                <a:spcPts val="0"/>
              </a:spcAft>
              <a:buClr>
                <a:schemeClr val="dk1"/>
              </a:buClr>
              <a:buSzPts val="2000"/>
              <a:buFont typeface="Arial"/>
              <a:buNone/>
              <a:defRPr b="0" i="0" sz="1400" u="none" cap="none" strike="noStrike">
                <a:solidFill>
                  <a:schemeClr val="dk1"/>
                </a:solidFill>
                <a:latin typeface="Calibri"/>
                <a:ea typeface="Calibri"/>
                <a:cs typeface="Calibri"/>
                <a:sym typeface="Calibri"/>
              </a:defRPr>
            </a:lvl4pPr>
            <a:lvl5pPr indent="-228600" lvl="4" marL="2286000" marR="0" algn="l">
              <a:lnSpc>
                <a:spcPct val="100000"/>
              </a:lnSpc>
              <a:spcBef>
                <a:spcPts val="240"/>
              </a:spcBef>
              <a:spcAft>
                <a:spcPts val="0"/>
              </a:spcAft>
              <a:buClr>
                <a:schemeClr val="dk1"/>
              </a:buClr>
              <a:buSzPts val="2000"/>
              <a:buFont typeface="Arial"/>
              <a:buNone/>
              <a:defRPr b="0" i="0" sz="1200" u="none" cap="none" strike="noStrike">
                <a:solidFill>
                  <a:schemeClr val="dk1"/>
                </a:solidFill>
                <a:latin typeface="Calibri"/>
                <a:ea typeface="Calibri"/>
                <a:cs typeface="Calibri"/>
                <a:sym typeface="Calibri"/>
              </a:defRPr>
            </a:lvl5pPr>
            <a:lvl6pPr indent="-355600" lvl="5" marL="27432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26" name="Google Shape;126;p16"/>
          <p:cNvSpPr/>
          <p:nvPr/>
        </p:nvSpPr>
        <p:spPr>
          <a:xfrm>
            <a:off x="0" y="6400800"/>
            <a:ext cx="9144000" cy="457200"/>
          </a:xfrm>
          <a:prstGeom prst="rect">
            <a:avLst/>
          </a:prstGeom>
          <a:solidFill>
            <a:srgbClr val="28903A"/>
          </a:solidFill>
          <a:ln>
            <a:noFill/>
          </a:ln>
        </p:spPr>
        <p:txBody>
          <a:bodyPr anchorCtr="0" anchor="b"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27" name="Google Shape;127;p16"/>
          <p:cNvSpPr txBox="1"/>
          <p:nvPr>
            <p:ph idx="12" type="sldNum"/>
          </p:nvPr>
        </p:nvSpPr>
        <p:spPr>
          <a:xfrm>
            <a:off x="6553200" y="6538595"/>
            <a:ext cx="2133600" cy="1830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Calibri"/>
                <a:ea typeface="Calibri"/>
                <a:cs typeface="Calibri"/>
                <a:sym typeface="Calibri"/>
              </a:defRPr>
            </a:lvl9pPr>
          </a:lstStyle>
          <a:p>
            <a:pPr indent="0" lvl="0" marL="0" rtl="0" algn="r">
              <a:spcBef>
                <a:spcPts val="0"/>
              </a:spcBef>
              <a:spcAft>
                <a:spcPts val="0"/>
              </a:spcAft>
              <a:buNone/>
            </a:pPr>
            <a:r>
              <a:t/>
            </a:r>
            <a:endParaRPr/>
          </a:p>
        </p:txBody>
      </p:sp>
      <p:pic>
        <p:nvPicPr>
          <p:cNvPr descr="OUSD_socialmediasignature_450x50-3-white.png" id="128" name="Google Shape;128;p16"/>
          <p:cNvPicPr preferRelativeResize="0"/>
          <p:nvPr/>
        </p:nvPicPr>
        <p:blipFill rotWithShape="1">
          <a:blip r:embed="rId2">
            <a:alphaModFix/>
          </a:blip>
          <a:srcRect b="0" l="0" r="0" t="0"/>
          <a:stretch/>
        </p:blipFill>
        <p:spPr>
          <a:xfrm>
            <a:off x="457200" y="6538595"/>
            <a:ext cx="4224600" cy="214800"/>
          </a:xfrm>
          <a:prstGeom prst="rect">
            <a:avLst/>
          </a:prstGeom>
          <a:noFill/>
          <a:ln>
            <a:noFill/>
          </a:ln>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14_Title and Content">
  <p:cSld name="14_Title and Content">
    <p:spTree>
      <p:nvGrpSpPr>
        <p:cNvPr id="129" name="Shape 129"/>
        <p:cNvGrpSpPr/>
        <p:nvPr/>
      </p:nvGrpSpPr>
      <p:grpSpPr>
        <a:xfrm>
          <a:off x="0" y="0"/>
          <a:ext cx="0" cy="0"/>
          <a:chOff x="0" y="0"/>
          <a:chExt cx="0" cy="0"/>
        </a:xfrm>
      </p:grpSpPr>
      <p:sp>
        <p:nvSpPr>
          <p:cNvPr id="130" name="Google Shape;130;p17"/>
          <p:cNvSpPr txBox="1"/>
          <p:nvPr>
            <p:ph idx="1" type="body"/>
          </p:nvPr>
        </p:nvSpPr>
        <p:spPr>
          <a:xfrm>
            <a:off x="457200" y="1419226"/>
            <a:ext cx="8229600" cy="1095300"/>
          </a:xfrm>
          <a:prstGeom prst="rect">
            <a:avLst/>
          </a:prstGeom>
          <a:solidFill>
            <a:srgbClr val="28903A"/>
          </a:solidFill>
          <a:ln>
            <a:noFill/>
          </a:ln>
        </p:spPr>
        <p:txBody>
          <a:bodyPr anchorCtr="0" anchor="ctr" bIns="91425" lIns="91425" spcFirstLastPara="1" rIns="91425" wrap="square" tIns="91425"/>
          <a:lstStyle>
            <a:lvl1pPr indent="-228600" lvl="0" marL="457200" marR="0" algn="ctr">
              <a:lnSpc>
                <a:spcPct val="100000"/>
              </a:lnSpc>
              <a:spcBef>
                <a:spcPts val="480"/>
              </a:spcBef>
              <a:spcAft>
                <a:spcPts val="0"/>
              </a:spcAft>
              <a:buClr>
                <a:schemeClr val="lt1"/>
              </a:buClr>
              <a:buSzPts val="3200"/>
              <a:buFont typeface="Arial"/>
              <a:buNone/>
              <a:defRPr b="1" i="0" sz="2400" u="none" cap="none" strike="noStrike">
                <a:solidFill>
                  <a:schemeClr val="lt1"/>
                </a:solidFill>
                <a:latin typeface="Calibri"/>
                <a:ea typeface="Calibri"/>
                <a:cs typeface="Calibri"/>
                <a:sym typeface="Calibri"/>
              </a:defRPr>
            </a:lvl1pPr>
            <a:lvl2pPr indent="-228600" lvl="1" marL="914400" marR="0" algn="l">
              <a:lnSpc>
                <a:spcPct val="100000"/>
              </a:lnSpc>
              <a:spcBef>
                <a:spcPts val="440"/>
              </a:spcBef>
              <a:spcAft>
                <a:spcPts val="0"/>
              </a:spcAft>
              <a:buClr>
                <a:schemeClr val="dk1"/>
              </a:buClr>
              <a:buSzPts val="2800"/>
              <a:buFont typeface="Arial"/>
              <a:buNone/>
              <a:defRPr b="0" i="0" sz="2200" u="none" cap="none" strike="noStrike">
                <a:solidFill>
                  <a:schemeClr val="dk1"/>
                </a:solidFill>
                <a:latin typeface="Calibri"/>
                <a:ea typeface="Calibri"/>
                <a:cs typeface="Calibri"/>
                <a:sym typeface="Calibri"/>
              </a:defRPr>
            </a:lvl2pPr>
            <a:lvl3pPr indent="-228600" lvl="2" marL="1371600" marR="0" algn="l">
              <a:lnSpc>
                <a:spcPct val="100000"/>
              </a:lnSpc>
              <a:spcBef>
                <a:spcPts val="400"/>
              </a:spcBef>
              <a:spcAft>
                <a:spcPts val="0"/>
              </a:spcAft>
              <a:buClr>
                <a:schemeClr val="dk1"/>
              </a:buClr>
              <a:buSzPts val="2400"/>
              <a:buFont typeface="Arial"/>
              <a:buNone/>
              <a:defRPr b="0" i="0" sz="2000" u="none" cap="none" strike="noStrike">
                <a:solidFill>
                  <a:schemeClr val="dk1"/>
                </a:solidFill>
                <a:latin typeface="Calibri"/>
                <a:ea typeface="Calibri"/>
                <a:cs typeface="Calibri"/>
                <a:sym typeface="Calibri"/>
              </a:defRPr>
            </a:lvl3pPr>
            <a:lvl4pPr indent="-228600" lvl="3" marL="1828800" marR="0" algn="l">
              <a:lnSpc>
                <a:spcPct val="100000"/>
              </a:lnSpc>
              <a:spcBef>
                <a:spcPts val="360"/>
              </a:spcBef>
              <a:spcAft>
                <a:spcPts val="0"/>
              </a:spcAft>
              <a:buClr>
                <a:schemeClr val="dk1"/>
              </a:buClr>
              <a:buSzPts val="2000"/>
              <a:buFont typeface="Arial"/>
              <a:buNone/>
              <a:defRPr b="0" i="0" sz="1800" u="none" cap="none" strike="noStrike">
                <a:solidFill>
                  <a:schemeClr val="dk1"/>
                </a:solidFill>
                <a:latin typeface="Calibri"/>
                <a:ea typeface="Calibri"/>
                <a:cs typeface="Calibri"/>
                <a:sym typeface="Calibri"/>
              </a:defRPr>
            </a:lvl4pPr>
            <a:lvl5pPr indent="-228600" lvl="4" marL="2286000" marR="0" algn="l">
              <a:lnSpc>
                <a:spcPct val="100000"/>
              </a:lnSpc>
              <a:spcBef>
                <a:spcPts val="320"/>
              </a:spcBef>
              <a:spcAft>
                <a:spcPts val="0"/>
              </a:spcAft>
              <a:buClr>
                <a:schemeClr val="dk1"/>
              </a:buClr>
              <a:buSzPts val="2000"/>
              <a:buFont typeface="Arial"/>
              <a:buNone/>
              <a:defRPr b="0" i="0" sz="1600" u="none" cap="none" strike="noStrike">
                <a:solidFill>
                  <a:schemeClr val="dk1"/>
                </a:solidFill>
                <a:latin typeface="Calibri"/>
                <a:ea typeface="Calibri"/>
                <a:cs typeface="Calibri"/>
                <a:sym typeface="Calibri"/>
              </a:defRPr>
            </a:lvl5pPr>
            <a:lvl6pPr indent="-355600" lvl="5" marL="27432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31" name="Google Shape;131;p17"/>
          <p:cNvSpPr txBox="1"/>
          <p:nvPr>
            <p:ph type="title"/>
          </p:nvPr>
        </p:nvSpPr>
        <p:spPr>
          <a:xfrm>
            <a:off x="457200" y="274638"/>
            <a:ext cx="8229600" cy="1143000"/>
          </a:xfrm>
          <a:prstGeom prst="rect">
            <a:avLst/>
          </a:prstGeom>
          <a:noFill/>
          <a:ln>
            <a:noFill/>
          </a:ln>
        </p:spPr>
        <p:txBody>
          <a:bodyPr anchorCtr="0" anchor="ctr" bIns="91425" lIns="91425" spcFirstLastPara="1" rIns="91425" wrap="square" tIns="91425"/>
          <a:lstStyle>
            <a:lvl1pPr lvl="0" marR="0" algn="l">
              <a:lnSpc>
                <a:spcPct val="100000"/>
              </a:lnSpc>
              <a:spcBef>
                <a:spcPts val="0"/>
              </a:spcBef>
              <a:spcAft>
                <a:spcPts val="0"/>
              </a:spcAft>
              <a:buClr>
                <a:srgbClr val="7F7F7F"/>
              </a:buClr>
              <a:buSzPts val="1400"/>
              <a:buFont typeface="Calibri"/>
              <a:buNone/>
              <a:defRPr b="0" i="0" sz="3600" u="none" cap="none" strike="noStrike">
                <a:solidFill>
                  <a:srgbClr val="7F7F7F"/>
                </a:solidFill>
                <a:latin typeface="Calibri"/>
                <a:ea typeface="Calibri"/>
                <a:cs typeface="Calibri"/>
                <a:sym typeface="Calibri"/>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p:txBody>
      </p:sp>
      <p:sp>
        <p:nvSpPr>
          <p:cNvPr id="132" name="Google Shape;132;p17"/>
          <p:cNvSpPr txBox="1"/>
          <p:nvPr>
            <p:ph idx="2" type="body"/>
          </p:nvPr>
        </p:nvSpPr>
        <p:spPr>
          <a:xfrm>
            <a:off x="457200" y="2743200"/>
            <a:ext cx="8229600" cy="3383100"/>
          </a:xfrm>
          <a:prstGeom prst="rect">
            <a:avLst/>
          </a:prstGeom>
          <a:noFill/>
          <a:ln>
            <a:noFill/>
          </a:ln>
        </p:spPr>
        <p:txBody>
          <a:bodyPr anchorCtr="0" anchor="t" bIns="91425" lIns="91425" spcFirstLastPara="1" rIns="91425" wrap="square" tIns="91425"/>
          <a:lstStyle>
            <a:lvl1pPr indent="-228600" lvl="0" marL="457200" marR="0" algn="l">
              <a:lnSpc>
                <a:spcPct val="100000"/>
              </a:lnSpc>
              <a:spcBef>
                <a:spcPts val="400"/>
              </a:spcBef>
              <a:spcAft>
                <a:spcPts val="0"/>
              </a:spcAft>
              <a:buClr>
                <a:schemeClr val="dk1"/>
              </a:buClr>
              <a:buSzPts val="3200"/>
              <a:buFont typeface="Arial"/>
              <a:buNone/>
              <a:defRPr b="0" i="0" sz="2000" u="none" cap="none" strike="noStrike">
                <a:solidFill>
                  <a:schemeClr val="dk1"/>
                </a:solidFill>
                <a:latin typeface="Calibri"/>
                <a:ea typeface="Calibri"/>
                <a:cs typeface="Calibri"/>
                <a:sym typeface="Calibri"/>
              </a:defRPr>
            </a:lvl1pPr>
            <a:lvl2pPr indent="-228600" lvl="1" marL="914400" marR="0" algn="l">
              <a:lnSpc>
                <a:spcPct val="100000"/>
              </a:lnSpc>
              <a:spcBef>
                <a:spcPts val="360"/>
              </a:spcBef>
              <a:spcAft>
                <a:spcPts val="0"/>
              </a:spcAft>
              <a:buClr>
                <a:schemeClr val="dk1"/>
              </a:buClr>
              <a:buSzPts val="2800"/>
              <a:buFont typeface="Arial"/>
              <a:buNone/>
              <a:defRPr b="0" i="0" sz="1800" u="none" cap="none" strike="noStrike">
                <a:solidFill>
                  <a:schemeClr val="dk1"/>
                </a:solidFill>
                <a:latin typeface="Calibri"/>
                <a:ea typeface="Calibri"/>
                <a:cs typeface="Calibri"/>
                <a:sym typeface="Calibri"/>
              </a:defRPr>
            </a:lvl2pPr>
            <a:lvl3pPr indent="-228600" lvl="2" marL="1371600" marR="0" algn="l">
              <a:lnSpc>
                <a:spcPct val="100000"/>
              </a:lnSpc>
              <a:spcBef>
                <a:spcPts val="320"/>
              </a:spcBef>
              <a:spcAft>
                <a:spcPts val="0"/>
              </a:spcAft>
              <a:buClr>
                <a:schemeClr val="dk1"/>
              </a:buClr>
              <a:buSzPts val="2400"/>
              <a:buFont typeface="Arial"/>
              <a:buNone/>
              <a:defRPr b="0" i="0" sz="1600" u="none" cap="none" strike="noStrike">
                <a:solidFill>
                  <a:schemeClr val="dk1"/>
                </a:solidFill>
                <a:latin typeface="Calibri"/>
                <a:ea typeface="Calibri"/>
                <a:cs typeface="Calibri"/>
                <a:sym typeface="Calibri"/>
              </a:defRPr>
            </a:lvl3pPr>
            <a:lvl4pPr indent="-228600" lvl="3" marL="1828800" marR="0" algn="l">
              <a:lnSpc>
                <a:spcPct val="100000"/>
              </a:lnSpc>
              <a:spcBef>
                <a:spcPts val="280"/>
              </a:spcBef>
              <a:spcAft>
                <a:spcPts val="0"/>
              </a:spcAft>
              <a:buClr>
                <a:schemeClr val="dk1"/>
              </a:buClr>
              <a:buSzPts val="2000"/>
              <a:buFont typeface="Arial"/>
              <a:buNone/>
              <a:defRPr b="0" i="0" sz="1400" u="none" cap="none" strike="noStrike">
                <a:solidFill>
                  <a:schemeClr val="dk1"/>
                </a:solidFill>
                <a:latin typeface="Calibri"/>
                <a:ea typeface="Calibri"/>
                <a:cs typeface="Calibri"/>
                <a:sym typeface="Calibri"/>
              </a:defRPr>
            </a:lvl4pPr>
            <a:lvl5pPr indent="-228600" lvl="4" marL="2286000" marR="0" algn="l">
              <a:lnSpc>
                <a:spcPct val="100000"/>
              </a:lnSpc>
              <a:spcBef>
                <a:spcPts val="240"/>
              </a:spcBef>
              <a:spcAft>
                <a:spcPts val="0"/>
              </a:spcAft>
              <a:buClr>
                <a:schemeClr val="dk1"/>
              </a:buClr>
              <a:buSzPts val="2000"/>
              <a:buFont typeface="Arial"/>
              <a:buNone/>
              <a:defRPr b="0" i="0" sz="1200" u="none" cap="none" strike="noStrike">
                <a:solidFill>
                  <a:schemeClr val="dk1"/>
                </a:solidFill>
                <a:latin typeface="Calibri"/>
                <a:ea typeface="Calibri"/>
                <a:cs typeface="Calibri"/>
                <a:sym typeface="Calibri"/>
              </a:defRPr>
            </a:lvl5pPr>
            <a:lvl6pPr indent="-355600" lvl="5" marL="27432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33" name="Google Shape;133;p17"/>
          <p:cNvSpPr/>
          <p:nvPr/>
        </p:nvSpPr>
        <p:spPr>
          <a:xfrm>
            <a:off x="0" y="6400800"/>
            <a:ext cx="9144000" cy="457200"/>
          </a:xfrm>
          <a:prstGeom prst="rect">
            <a:avLst/>
          </a:prstGeom>
          <a:solidFill>
            <a:srgbClr val="28903A"/>
          </a:solidFill>
          <a:ln>
            <a:noFill/>
          </a:ln>
        </p:spPr>
        <p:txBody>
          <a:bodyPr anchorCtr="0" anchor="b"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34" name="Google Shape;134;p17"/>
          <p:cNvSpPr txBox="1"/>
          <p:nvPr>
            <p:ph idx="12" type="sldNum"/>
          </p:nvPr>
        </p:nvSpPr>
        <p:spPr>
          <a:xfrm>
            <a:off x="6553200" y="6538595"/>
            <a:ext cx="2133600" cy="1830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Calibri"/>
                <a:ea typeface="Calibri"/>
                <a:cs typeface="Calibri"/>
                <a:sym typeface="Calibri"/>
              </a:defRPr>
            </a:lvl9pPr>
          </a:lstStyle>
          <a:p>
            <a:pPr indent="0" lvl="0" marL="0" rtl="0" algn="r">
              <a:spcBef>
                <a:spcPts val="0"/>
              </a:spcBef>
              <a:spcAft>
                <a:spcPts val="0"/>
              </a:spcAft>
              <a:buNone/>
            </a:pPr>
            <a:r>
              <a:t/>
            </a:r>
            <a:endParaRPr/>
          </a:p>
        </p:txBody>
      </p:sp>
      <p:pic>
        <p:nvPicPr>
          <p:cNvPr descr="OUSD_socialmediasignature_450x50-3-white.png" id="135" name="Google Shape;135;p17"/>
          <p:cNvPicPr preferRelativeResize="0"/>
          <p:nvPr/>
        </p:nvPicPr>
        <p:blipFill rotWithShape="1">
          <a:blip r:embed="rId2">
            <a:alphaModFix/>
          </a:blip>
          <a:srcRect b="0" l="0" r="0" t="0"/>
          <a:stretch/>
        </p:blipFill>
        <p:spPr>
          <a:xfrm>
            <a:off x="2481002" y="6514018"/>
            <a:ext cx="4224600" cy="214800"/>
          </a:xfrm>
          <a:prstGeom prst="rect">
            <a:avLst/>
          </a:prstGeom>
          <a:noFill/>
          <a:ln>
            <a:noFill/>
          </a:ln>
        </p:spPr>
      </p:pic>
      <p:pic>
        <p:nvPicPr>
          <p:cNvPr descr="ousd_greenonwhite.png" id="136" name="Google Shape;136;p17"/>
          <p:cNvPicPr preferRelativeResize="0"/>
          <p:nvPr/>
        </p:nvPicPr>
        <p:blipFill rotWithShape="1">
          <a:blip r:embed="rId3">
            <a:alphaModFix/>
          </a:blip>
          <a:srcRect b="0" l="0" r="0" t="0"/>
          <a:stretch/>
        </p:blipFill>
        <p:spPr>
          <a:xfrm>
            <a:off x="457200" y="6461125"/>
            <a:ext cx="320700" cy="320700"/>
          </a:xfrm>
          <a:prstGeom prst="rect">
            <a:avLst/>
          </a:prstGeom>
          <a:noFill/>
          <a:ln>
            <a:noFill/>
          </a:ln>
        </p:spPr>
      </p:pic>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7_Title and Content">
  <p:cSld name="7_Title and Content">
    <p:spTree>
      <p:nvGrpSpPr>
        <p:cNvPr id="137" name="Shape 137"/>
        <p:cNvGrpSpPr/>
        <p:nvPr/>
      </p:nvGrpSpPr>
      <p:grpSpPr>
        <a:xfrm>
          <a:off x="0" y="0"/>
          <a:ext cx="0" cy="0"/>
          <a:chOff x="0" y="0"/>
          <a:chExt cx="0" cy="0"/>
        </a:xfrm>
      </p:grpSpPr>
      <p:sp>
        <p:nvSpPr>
          <p:cNvPr id="138" name="Google Shape;138;p18"/>
          <p:cNvSpPr txBox="1"/>
          <p:nvPr>
            <p:ph idx="1" type="body"/>
          </p:nvPr>
        </p:nvSpPr>
        <p:spPr>
          <a:xfrm>
            <a:off x="457200" y="1419226"/>
            <a:ext cx="8229600" cy="1095300"/>
          </a:xfrm>
          <a:prstGeom prst="rect">
            <a:avLst/>
          </a:prstGeom>
          <a:solidFill>
            <a:srgbClr val="F78031"/>
          </a:solidFill>
          <a:ln>
            <a:noFill/>
          </a:ln>
        </p:spPr>
        <p:txBody>
          <a:bodyPr anchorCtr="0" anchor="ctr" bIns="91425" lIns="91425" spcFirstLastPara="1" rIns="91425" wrap="square" tIns="91425"/>
          <a:lstStyle>
            <a:lvl1pPr indent="-228600" lvl="0" marL="457200" marR="0" algn="ctr">
              <a:lnSpc>
                <a:spcPct val="100000"/>
              </a:lnSpc>
              <a:spcBef>
                <a:spcPts val="480"/>
              </a:spcBef>
              <a:spcAft>
                <a:spcPts val="0"/>
              </a:spcAft>
              <a:buClr>
                <a:schemeClr val="lt1"/>
              </a:buClr>
              <a:buSzPts val="3200"/>
              <a:buFont typeface="Arial"/>
              <a:buNone/>
              <a:defRPr b="1" i="0" sz="2400" u="none" cap="none" strike="noStrike">
                <a:solidFill>
                  <a:schemeClr val="lt1"/>
                </a:solidFill>
                <a:latin typeface="Calibri"/>
                <a:ea typeface="Calibri"/>
                <a:cs typeface="Calibri"/>
                <a:sym typeface="Calibri"/>
              </a:defRPr>
            </a:lvl1pPr>
            <a:lvl2pPr indent="-228600" lvl="1" marL="914400" marR="0" algn="l">
              <a:lnSpc>
                <a:spcPct val="100000"/>
              </a:lnSpc>
              <a:spcBef>
                <a:spcPts val="440"/>
              </a:spcBef>
              <a:spcAft>
                <a:spcPts val="0"/>
              </a:spcAft>
              <a:buClr>
                <a:schemeClr val="dk1"/>
              </a:buClr>
              <a:buSzPts val="2800"/>
              <a:buFont typeface="Arial"/>
              <a:buNone/>
              <a:defRPr b="0" i="0" sz="2200" u="none" cap="none" strike="noStrike">
                <a:solidFill>
                  <a:schemeClr val="dk1"/>
                </a:solidFill>
                <a:latin typeface="Calibri"/>
                <a:ea typeface="Calibri"/>
                <a:cs typeface="Calibri"/>
                <a:sym typeface="Calibri"/>
              </a:defRPr>
            </a:lvl2pPr>
            <a:lvl3pPr indent="-228600" lvl="2" marL="1371600" marR="0" algn="l">
              <a:lnSpc>
                <a:spcPct val="100000"/>
              </a:lnSpc>
              <a:spcBef>
                <a:spcPts val="400"/>
              </a:spcBef>
              <a:spcAft>
                <a:spcPts val="0"/>
              </a:spcAft>
              <a:buClr>
                <a:schemeClr val="dk1"/>
              </a:buClr>
              <a:buSzPts val="2400"/>
              <a:buFont typeface="Arial"/>
              <a:buNone/>
              <a:defRPr b="0" i="0" sz="2000" u="none" cap="none" strike="noStrike">
                <a:solidFill>
                  <a:schemeClr val="dk1"/>
                </a:solidFill>
                <a:latin typeface="Calibri"/>
                <a:ea typeface="Calibri"/>
                <a:cs typeface="Calibri"/>
                <a:sym typeface="Calibri"/>
              </a:defRPr>
            </a:lvl3pPr>
            <a:lvl4pPr indent="-228600" lvl="3" marL="1828800" marR="0" algn="l">
              <a:lnSpc>
                <a:spcPct val="100000"/>
              </a:lnSpc>
              <a:spcBef>
                <a:spcPts val="360"/>
              </a:spcBef>
              <a:spcAft>
                <a:spcPts val="0"/>
              </a:spcAft>
              <a:buClr>
                <a:schemeClr val="dk1"/>
              </a:buClr>
              <a:buSzPts val="2000"/>
              <a:buFont typeface="Arial"/>
              <a:buNone/>
              <a:defRPr b="0" i="0" sz="1800" u="none" cap="none" strike="noStrike">
                <a:solidFill>
                  <a:schemeClr val="dk1"/>
                </a:solidFill>
                <a:latin typeface="Calibri"/>
                <a:ea typeface="Calibri"/>
                <a:cs typeface="Calibri"/>
                <a:sym typeface="Calibri"/>
              </a:defRPr>
            </a:lvl4pPr>
            <a:lvl5pPr indent="-228600" lvl="4" marL="2286000" marR="0" algn="l">
              <a:lnSpc>
                <a:spcPct val="100000"/>
              </a:lnSpc>
              <a:spcBef>
                <a:spcPts val="320"/>
              </a:spcBef>
              <a:spcAft>
                <a:spcPts val="0"/>
              </a:spcAft>
              <a:buClr>
                <a:schemeClr val="dk1"/>
              </a:buClr>
              <a:buSzPts val="2000"/>
              <a:buFont typeface="Arial"/>
              <a:buNone/>
              <a:defRPr b="0" i="0" sz="1600" u="none" cap="none" strike="noStrike">
                <a:solidFill>
                  <a:schemeClr val="dk1"/>
                </a:solidFill>
                <a:latin typeface="Calibri"/>
                <a:ea typeface="Calibri"/>
                <a:cs typeface="Calibri"/>
                <a:sym typeface="Calibri"/>
              </a:defRPr>
            </a:lvl5pPr>
            <a:lvl6pPr indent="-355600" lvl="5" marL="27432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39" name="Google Shape;139;p18"/>
          <p:cNvSpPr txBox="1"/>
          <p:nvPr>
            <p:ph type="title"/>
          </p:nvPr>
        </p:nvSpPr>
        <p:spPr>
          <a:xfrm>
            <a:off x="457200" y="274638"/>
            <a:ext cx="8229600" cy="1143000"/>
          </a:xfrm>
          <a:prstGeom prst="rect">
            <a:avLst/>
          </a:prstGeom>
          <a:noFill/>
          <a:ln>
            <a:noFill/>
          </a:ln>
        </p:spPr>
        <p:txBody>
          <a:bodyPr anchorCtr="0" anchor="ctr" bIns="91425" lIns="91425" spcFirstLastPara="1" rIns="91425" wrap="square" tIns="91425"/>
          <a:lstStyle>
            <a:lvl1pPr lvl="0" marR="0" algn="l">
              <a:lnSpc>
                <a:spcPct val="100000"/>
              </a:lnSpc>
              <a:spcBef>
                <a:spcPts val="0"/>
              </a:spcBef>
              <a:spcAft>
                <a:spcPts val="0"/>
              </a:spcAft>
              <a:buClr>
                <a:srgbClr val="7F7F7F"/>
              </a:buClr>
              <a:buSzPts val="1400"/>
              <a:buFont typeface="Calibri"/>
              <a:buNone/>
              <a:defRPr b="0" i="0" sz="3600" u="none" cap="none" strike="noStrike">
                <a:solidFill>
                  <a:srgbClr val="7F7F7F"/>
                </a:solidFill>
                <a:latin typeface="Calibri"/>
                <a:ea typeface="Calibri"/>
                <a:cs typeface="Calibri"/>
                <a:sym typeface="Calibri"/>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p:txBody>
      </p:sp>
      <p:sp>
        <p:nvSpPr>
          <p:cNvPr id="140" name="Google Shape;140;p18"/>
          <p:cNvSpPr txBox="1"/>
          <p:nvPr>
            <p:ph idx="2" type="body"/>
          </p:nvPr>
        </p:nvSpPr>
        <p:spPr>
          <a:xfrm>
            <a:off x="457200" y="2743200"/>
            <a:ext cx="8229600" cy="3383100"/>
          </a:xfrm>
          <a:prstGeom prst="rect">
            <a:avLst/>
          </a:prstGeom>
          <a:noFill/>
          <a:ln>
            <a:noFill/>
          </a:ln>
        </p:spPr>
        <p:txBody>
          <a:bodyPr anchorCtr="0" anchor="t" bIns="91425" lIns="91425" spcFirstLastPara="1" rIns="91425" wrap="square" tIns="91425"/>
          <a:lstStyle>
            <a:lvl1pPr indent="-228600" lvl="0" marL="457200" marR="0" algn="l">
              <a:lnSpc>
                <a:spcPct val="100000"/>
              </a:lnSpc>
              <a:spcBef>
                <a:spcPts val="400"/>
              </a:spcBef>
              <a:spcAft>
                <a:spcPts val="0"/>
              </a:spcAft>
              <a:buClr>
                <a:schemeClr val="dk1"/>
              </a:buClr>
              <a:buSzPts val="3200"/>
              <a:buFont typeface="Arial"/>
              <a:buNone/>
              <a:defRPr b="0" i="0" sz="2000" u="none" cap="none" strike="noStrike">
                <a:solidFill>
                  <a:schemeClr val="dk1"/>
                </a:solidFill>
                <a:latin typeface="Calibri"/>
                <a:ea typeface="Calibri"/>
                <a:cs typeface="Calibri"/>
                <a:sym typeface="Calibri"/>
              </a:defRPr>
            </a:lvl1pPr>
            <a:lvl2pPr indent="-228600" lvl="1" marL="914400" marR="0" algn="l">
              <a:lnSpc>
                <a:spcPct val="100000"/>
              </a:lnSpc>
              <a:spcBef>
                <a:spcPts val="360"/>
              </a:spcBef>
              <a:spcAft>
                <a:spcPts val="0"/>
              </a:spcAft>
              <a:buClr>
                <a:schemeClr val="dk1"/>
              </a:buClr>
              <a:buSzPts val="2800"/>
              <a:buFont typeface="Arial"/>
              <a:buNone/>
              <a:defRPr b="0" i="0" sz="1800" u="none" cap="none" strike="noStrike">
                <a:solidFill>
                  <a:schemeClr val="dk1"/>
                </a:solidFill>
                <a:latin typeface="Calibri"/>
                <a:ea typeface="Calibri"/>
                <a:cs typeface="Calibri"/>
                <a:sym typeface="Calibri"/>
              </a:defRPr>
            </a:lvl2pPr>
            <a:lvl3pPr indent="-228600" lvl="2" marL="1371600" marR="0" algn="l">
              <a:lnSpc>
                <a:spcPct val="100000"/>
              </a:lnSpc>
              <a:spcBef>
                <a:spcPts val="320"/>
              </a:spcBef>
              <a:spcAft>
                <a:spcPts val="0"/>
              </a:spcAft>
              <a:buClr>
                <a:schemeClr val="dk1"/>
              </a:buClr>
              <a:buSzPts val="2400"/>
              <a:buFont typeface="Arial"/>
              <a:buNone/>
              <a:defRPr b="0" i="0" sz="1600" u="none" cap="none" strike="noStrike">
                <a:solidFill>
                  <a:schemeClr val="dk1"/>
                </a:solidFill>
                <a:latin typeface="Calibri"/>
                <a:ea typeface="Calibri"/>
                <a:cs typeface="Calibri"/>
                <a:sym typeface="Calibri"/>
              </a:defRPr>
            </a:lvl3pPr>
            <a:lvl4pPr indent="-228600" lvl="3" marL="1828800" marR="0" algn="l">
              <a:lnSpc>
                <a:spcPct val="100000"/>
              </a:lnSpc>
              <a:spcBef>
                <a:spcPts val="280"/>
              </a:spcBef>
              <a:spcAft>
                <a:spcPts val="0"/>
              </a:spcAft>
              <a:buClr>
                <a:schemeClr val="dk1"/>
              </a:buClr>
              <a:buSzPts val="2000"/>
              <a:buFont typeface="Arial"/>
              <a:buNone/>
              <a:defRPr b="0" i="0" sz="1400" u="none" cap="none" strike="noStrike">
                <a:solidFill>
                  <a:schemeClr val="dk1"/>
                </a:solidFill>
                <a:latin typeface="Calibri"/>
                <a:ea typeface="Calibri"/>
                <a:cs typeface="Calibri"/>
                <a:sym typeface="Calibri"/>
              </a:defRPr>
            </a:lvl4pPr>
            <a:lvl5pPr indent="-228600" lvl="4" marL="2286000" marR="0" algn="l">
              <a:lnSpc>
                <a:spcPct val="100000"/>
              </a:lnSpc>
              <a:spcBef>
                <a:spcPts val="240"/>
              </a:spcBef>
              <a:spcAft>
                <a:spcPts val="0"/>
              </a:spcAft>
              <a:buClr>
                <a:schemeClr val="dk1"/>
              </a:buClr>
              <a:buSzPts val="2000"/>
              <a:buFont typeface="Arial"/>
              <a:buNone/>
              <a:defRPr b="0" i="0" sz="1200" u="none" cap="none" strike="noStrike">
                <a:solidFill>
                  <a:schemeClr val="dk1"/>
                </a:solidFill>
                <a:latin typeface="Calibri"/>
                <a:ea typeface="Calibri"/>
                <a:cs typeface="Calibri"/>
                <a:sym typeface="Calibri"/>
              </a:defRPr>
            </a:lvl5pPr>
            <a:lvl6pPr indent="-355600" lvl="5" marL="27432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spTree>
      <p:nvGrpSpPr>
        <p:cNvPr id="141" name="Shape 141"/>
        <p:cNvGrpSpPr/>
        <p:nvPr/>
      </p:nvGrpSpPr>
      <p:grpSpPr>
        <a:xfrm>
          <a:off x="0" y="0"/>
          <a:ext cx="0" cy="0"/>
          <a:chOff x="0" y="0"/>
          <a:chExt cx="0" cy="0"/>
        </a:xfrm>
      </p:grpSpPr>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type="title">
  <p:cSld name="TITLE">
    <p:spTree>
      <p:nvGrpSpPr>
        <p:cNvPr id="150" name="Shape 150"/>
        <p:cNvGrpSpPr/>
        <p:nvPr/>
      </p:nvGrpSpPr>
      <p:grpSpPr>
        <a:xfrm>
          <a:off x="0" y="0"/>
          <a:ext cx="0" cy="0"/>
          <a:chOff x="0" y="0"/>
          <a:chExt cx="0" cy="0"/>
        </a:xfrm>
      </p:grpSpPr>
      <p:sp>
        <p:nvSpPr>
          <p:cNvPr id="151" name="Google Shape;151;p21"/>
          <p:cNvSpPr txBox="1"/>
          <p:nvPr>
            <p:ph type="ctrTitle"/>
          </p:nvPr>
        </p:nvSpPr>
        <p:spPr>
          <a:xfrm>
            <a:off x="685800" y="1371600"/>
            <a:ext cx="7848600" cy="1927200"/>
          </a:xfrm>
          <a:prstGeom prst="rect">
            <a:avLst/>
          </a:prstGeom>
          <a:noFill/>
          <a:ln>
            <a:noFill/>
          </a:ln>
        </p:spPr>
        <p:txBody>
          <a:bodyPr anchorCtr="0" anchor="b" bIns="91425" lIns="91425" spcFirstLastPara="1" rIns="91425" wrap="square" tIns="91425"/>
          <a:lstStyle>
            <a:lvl1pPr indent="0" lvl="0" marL="0" marR="0" rtl="0" algn="l">
              <a:lnSpc>
                <a:spcPct val="100000"/>
              </a:lnSpc>
              <a:spcBef>
                <a:spcPts val="0"/>
              </a:spcBef>
              <a:spcAft>
                <a:spcPts val="0"/>
              </a:spcAft>
              <a:buClr>
                <a:schemeClr val="dk2"/>
              </a:buClr>
              <a:buSzPts val="1400"/>
              <a:buFont typeface="Arial"/>
              <a:buNone/>
              <a:defRPr b="0" i="0" sz="1400" u="none" cap="none" strike="noStrike">
                <a:solidFill>
                  <a:srgbClr val="000000"/>
                </a:solidFill>
                <a:latin typeface="Arial"/>
                <a:ea typeface="Arial"/>
                <a:cs typeface="Arial"/>
                <a:sym typeface="Arial"/>
              </a:defRPr>
            </a:lvl1pPr>
            <a:lvl2pPr indent="-88900" lvl="1" marL="0" marR="0" rtl="0" algn="l">
              <a:spcBef>
                <a:spcPts val="0"/>
              </a:spcBef>
              <a:spcAft>
                <a:spcPts val="0"/>
              </a:spcAft>
              <a:buSzPts val="1400"/>
              <a:buChar char="○"/>
              <a:defRPr b="0" i="0" sz="1800" u="none" cap="none" strike="noStrike"/>
            </a:lvl2pPr>
            <a:lvl3pPr indent="-88900" lvl="2" marL="0" marR="0" rtl="0" algn="l">
              <a:spcBef>
                <a:spcPts val="0"/>
              </a:spcBef>
              <a:spcAft>
                <a:spcPts val="0"/>
              </a:spcAft>
              <a:buSzPts val="1400"/>
              <a:buChar char="■"/>
              <a:defRPr b="0" i="0" sz="1800" u="none" cap="none" strike="noStrike"/>
            </a:lvl3pPr>
            <a:lvl4pPr indent="-88900" lvl="3" marL="0" marR="0" rtl="0" algn="l">
              <a:spcBef>
                <a:spcPts val="0"/>
              </a:spcBef>
              <a:spcAft>
                <a:spcPts val="0"/>
              </a:spcAft>
              <a:buSzPts val="1400"/>
              <a:buChar char="●"/>
              <a:defRPr b="0" i="0" sz="1800" u="none" cap="none" strike="noStrike"/>
            </a:lvl4pPr>
            <a:lvl5pPr indent="-88900" lvl="4" marL="0" marR="0" rtl="0" algn="l">
              <a:spcBef>
                <a:spcPts val="0"/>
              </a:spcBef>
              <a:spcAft>
                <a:spcPts val="0"/>
              </a:spcAft>
              <a:buSzPts val="1400"/>
              <a:buChar char="○"/>
              <a:defRPr b="0" i="0" sz="1800" u="none" cap="none" strike="noStrike"/>
            </a:lvl5pPr>
            <a:lvl6pPr indent="-88900" lvl="5" marL="0" marR="0" rtl="0" algn="l">
              <a:spcBef>
                <a:spcPts val="0"/>
              </a:spcBef>
              <a:spcAft>
                <a:spcPts val="0"/>
              </a:spcAft>
              <a:buSzPts val="1400"/>
              <a:buChar char="■"/>
              <a:defRPr b="0" i="0" sz="1800" u="none" cap="none" strike="noStrike"/>
            </a:lvl6pPr>
            <a:lvl7pPr indent="-88900" lvl="6" marL="0" marR="0" rtl="0" algn="l">
              <a:spcBef>
                <a:spcPts val="0"/>
              </a:spcBef>
              <a:spcAft>
                <a:spcPts val="0"/>
              </a:spcAft>
              <a:buSzPts val="1400"/>
              <a:buChar char="●"/>
              <a:defRPr b="0" i="0" sz="1800" u="none" cap="none" strike="noStrike"/>
            </a:lvl7pPr>
            <a:lvl8pPr indent="-88900" lvl="7" marL="0" marR="0" rtl="0" algn="l">
              <a:spcBef>
                <a:spcPts val="0"/>
              </a:spcBef>
              <a:spcAft>
                <a:spcPts val="0"/>
              </a:spcAft>
              <a:buSzPts val="1400"/>
              <a:buChar char="○"/>
              <a:defRPr b="0" i="0" sz="1800" u="none" cap="none" strike="noStrike"/>
            </a:lvl8pPr>
            <a:lvl9pPr indent="-88900" lvl="8" marL="0" marR="0" rtl="0" algn="l">
              <a:spcBef>
                <a:spcPts val="0"/>
              </a:spcBef>
              <a:spcAft>
                <a:spcPts val="0"/>
              </a:spcAft>
              <a:buSzPts val="1400"/>
              <a:buChar char="■"/>
              <a:defRPr b="0" i="0" sz="1800" u="none" cap="none" strike="noStrike"/>
            </a:lvl9pPr>
          </a:lstStyle>
          <a:p/>
        </p:txBody>
      </p:sp>
      <p:sp>
        <p:nvSpPr>
          <p:cNvPr id="152" name="Google Shape;152;p21"/>
          <p:cNvSpPr txBox="1"/>
          <p:nvPr>
            <p:ph idx="1" type="subTitle"/>
          </p:nvPr>
        </p:nvSpPr>
        <p:spPr>
          <a:xfrm>
            <a:off x="685800" y="3505200"/>
            <a:ext cx="6400800" cy="1752900"/>
          </a:xfrm>
          <a:prstGeom prst="rect">
            <a:avLst/>
          </a:prstGeom>
          <a:noFill/>
          <a:ln>
            <a:noFill/>
          </a:ln>
        </p:spPr>
        <p:txBody>
          <a:bodyPr anchorCtr="0" anchor="t" bIns="91425" lIns="91425" spcFirstLastPara="1" rIns="91425" wrap="square" tIns="91425"/>
          <a:lstStyle>
            <a:lvl1pPr indent="0" lvl="0" marL="0" marR="0" rtl="0" algn="l">
              <a:lnSpc>
                <a:spcPct val="100000"/>
              </a:lnSpc>
              <a:spcBef>
                <a:spcPts val="480"/>
              </a:spcBef>
              <a:spcAft>
                <a:spcPts val="0"/>
              </a:spcAft>
              <a:buClr>
                <a:schemeClr val="accent1"/>
              </a:buClr>
              <a:buSzPts val="1400"/>
              <a:buFont typeface="Arial"/>
              <a:buNone/>
              <a:defRPr b="0" i="0" sz="1400" u="none" cap="none" strike="noStrike">
                <a:solidFill>
                  <a:srgbClr val="000000"/>
                </a:solidFill>
                <a:latin typeface="Arial"/>
                <a:ea typeface="Arial"/>
                <a:cs typeface="Arial"/>
                <a:sym typeface="Arial"/>
              </a:defRPr>
            </a:lvl1pPr>
            <a:lvl2pPr indent="0" lvl="1" marL="457200" marR="0" rtl="0" algn="ctr">
              <a:lnSpc>
                <a:spcPct val="100000"/>
              </a:lnSpc>
              <a:spcBef>
                <a:spcPts val="400"/>
              </a:spcBef>
              <a:spcAft>
                <a:spcPts val="0"/>
              </a:spcAft>
              <a:buClr>
                <a:schemeClr val="accent1"/>
              </a:buClr>
              <a:buSzPts val="1400"/>
              <a:buFont typeface="Arial"/>
              <a:buNone/>
              <a:defRPr b="0" i="0" sz="1400" u="none" cap="none" strike="noStrike">
                <a:solidFill>
                  <a:srgbClr val="000000"/>
                </a:solidFill>
                <a:latin typeface="Arial"/>
                <a:ea typeface="Arial"/>
                <a:cs typeface="Arial"/>
                <a:sym typeface="Arial"/>
              </a:defRPr>
            </a:lvl2pPr>
            <a:lvl3pPr indent="0" lvl="2" marL="914400" marR="0" rtl="0" algn="ctr">
              <a:lnSpc>
                <a:spcPct val="100000"/>
              </a:lnSpc>
              <a:spcBef>
                <a:spcPts val="360"/>
              </a:spcBef>
              <a:spcAft>
                <a:spcPts val="0"/>
              </a:spcAft>
              <a:buClr>
                <a:schemeClr val="accent1"/>
              </a:buClr>
              <a:buSzPts val="1400"/>
              <a:buFont typeface="Arial"/>
              <a:buNone/>
              <a:defRPr b="0" i="0" sz="1400" u="none" cap="none" strike="noStrike">
                <a:solidFill>
                  <a:srgbClr val="000000"/>
                </a:solidFill>
                <a:latin typeface="Arial"/>
                <a:ea typeface="Arial"/>
                <a:cs typeface="Arial"/>
                <a:sym typeface="Arial"/>
              </a:defRPr>
            </a:lvl3pPr>
            <a:lvl4pPr indent="0" lvl="3" marL="1371600" marR="0" rtl="0" algn="ctr">
              <a:lnSpc>
                <a:spcPct val="100000"/>
              </a:lnSpc>
              <a:spcBef>
                <a:spcPts val="320"/>
              </a:spcBef>
              <a:spcAft>
                <a:spcPts val="0"/>
              </a:spcAft>
              <a:buClr>
                <a:schemeClr val="accent1"/>
              </a:buClr>
              <a:buSzPts val="1400"/>
              <a:buFont typeface="Arial"/>
              <a:buNone/>
              <a:defRPr b="0" i="0" sz="1400" u="none" cap="none" strike="noStrike">
                <a:solidFill>
                  <a:srgbClr val="000000"/>
                </a:solidFill>
                <a:latin typeface="Arial"/>
                <a:ea typeface="Arial"/>
                <a:cs typeface="Arial"/>
                <a:sym typeface="Arial"/>
              </a:defRPr>
            </a:lvl4pPr>
            <a:lvl5pPr indent="0" lvl="4" marL="1828800" marR="0" rtl="0" algn="ctr">
              <a:lnSpc>
                <a:spcPct val="100000"/>
              </a:lnSpc>
              <a:spcBef>
                <a:spcPts val="280"/>
              </a:spcBef>
              <a:spcAft>
                <a:spcPts val="0"/>
              </a:spcAft>
              <a:buClr>
                <a:schemeClr val="accent1"/>
              </a:buClr>
              <a:buSzPts val="1400"/>
              <a:buFont typeface="Arial"/>
              <a:buNone/>
              <a:defRPr b="0" i="0" sz="1400" u="none" cap="none" strike="noStrike">
                <a:solidFill>
                  <a:srgbClr val="000000"/>
                </a:solidFill>
                <a:latin typeface="Arial"/>
                <a:ea typeface="Arial"/>
                <a:cs typeface="Arial"/>
                <a:sym typeface="Arial"/>
              </a:defRPr>
            </a:lvl5pPr>
            <a:lvl6pPr indent="0" lvl="5" marL="2286000" marR="0" rtl="0" algn="ctr">
              <a:lnSpc>
                <a:spcPct val="100000"/>
              </a:lnSpc>
              <a:spcBef>
                <a:spcPts val="260"/>
              </a:spcBef>
              <a:spcAft>
                <a:spcPts val="0"/>
              </a:spcAft>
              <a:buClr>
                <a:schemeClr val="accent1"/>
              </a:buClr>
              <a:buSzPts val="1400"/>
              <a:buFont typeface="Arial"/>
              <a:buNone/>
              <a:defRPr b="0" i="0" sz="1400" u="none" cap="none" strike="noStrike">
                <a:solidFill>
                  <a:srgbClr val="000000"/>
                </a:solidFill>
                <a:latin typeface="Arial"/>
                <a:ea typeface="Arial"/>
                <a:cs typeface="Arial"/>
                <a:sym typeface="Arial"/>
              </a:defRPr>
            </a:lvl6pPr>
            <a:lvl7pPr indent="0" lvl="6" marL="2743200" marR="0" rtl="0" algn="ctr">
              <a:lnSpc>
                <a:spcPct val="100000"/>
              </a:lnSpc>
              <a:spcBef>
                <a:spcPts val="260"/>
              </a:spcBef>
              <a:spcAft>
                <a:spcPts val="0"/>
              </a:spcAft>
              <a:buClr>
                <a:schemeClr val="accent1"/>
              </a:buClr>
              <a:buSzPts val="1400"/>
              <a:buFont typeface="Arial"/>
              <a:buNone/>
              <a:defRPr b="0" i="0" sz="1400" u="none" cap="none" strike="noStrike">
                <a:solidFill>
                  <a:srgbClr val="000000"/>
                </a:solidFill>
                <a:latin typeface="Arial"/>
                <a:ea typeface="Arial"/>
                <a:cs typeface="Arial"/>
                <a:sym typeface="Arial"/>
              </a:defRPr>
            </a:lvl7pPr>
            <a:lvl8pPr indent="0" lvl="7" marL="3200400" marR="0" rtl="0" algn="ctr">
              <a:lnSpc>
                <a:spcPct val="100000"/>
              </a:lnSpc>
              <a:spcBef>
                <a:spcPts val="260"/>
              </a:spcBef>
              <a:spcAft>
                <a:spcPts val="0"/>
              </a:spcAft>
              <a:buClr>
                <a:schemeClr val="accent1"/>
              </a:buClr>
              <a:buSzPts val="1400"/>
              <a:buFont typeface="Arial"/>
              <a:buNone/>
              <a:defRPr b="0" i="0" sz="1400" u="none" cap="none" strike="noStrike">
                <a:solidFill>
                  <a:srgbClr val="000000"/>
                </a:solidFill>
                <a:latin typeface="Arial"/>
                <a:ea typeface="Arial"/>
                <a:cs typeface="Arial"/>
                <a:sym typeface="Arial"/>
              </a:defRPr>
            </a:lvl8pPr>
            <a:lvl9pPr indent="0" lvl="8" marL="3657600" marR="0" rtl="0" algn="ctr">
              <a:lnSpc>
                <a:spcPct val="100000"/>
              </a:lnSpc>
              <a:spcBef>
                <a:spcPts val="260"/>
              </a:spcBef>
              <a:spcAft>
                <a:spcPts val="0"/>
              </a:spcAft>
              <a:buClr>
                <a:schemeClr val="accent1"/>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53" name="Google Shape;153;p21"/>
          <p:cNvSpPr txBox="1"/>
          <p:nvPr>
            <p:ph idx="10" type="dt"/>
          </p:nvPr>
        </p:nvSpPr>
        <p:spPr>
          <a:xfrm>
            <a:off x="457200" y="18288"/>
            <a:ext cx="2895600" cy="329100"/>
          </a:xfrm>
          <a:prstGeom prst="rect">
            <a:avLst/>
          </a:prstGeom>
          <a:noFill/>
          <a:ln>
            <a:noFill/>
          </a:ln>
        </p:spPr>
        <p:txBody>
          <a:bodyPr anchorCtr="0" anchor="ctr" bIns="91425" lIns="91425" spcFirstLastPara="1" rIns="91425" wrap="square" tIns="91425"/>
          <a:lstStyle>
            <a:lvl1pPr indent="0" lvl="0"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0" lvl="1" marL="4572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9144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13716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18288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22860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27432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32004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36576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54" name="Google Shape;154;p21"/>
          <p:cNvSpPr txBox="1"/>
          <p:nvPr>
            <p:ph idx="11" type="ftr"/>
          </p:nvPr>
        </p:nvSpPr>
        <p:spPr>
          <a:xfrm>
            <a:off x="3429000" y="18288"/>
            <a:ext cx="4114800" cy="329100"/>
          </a:xfrm>
          <a:prstGeom prst="rect">
            <a:avLst/>
          </a:prstGeom>
          <a:noFill/>
          <a:ln>
            <a:noFill/>
          </a:ln>
        </p:spPr>
        <p:txBody>
          <a:bodyPr anchorCtr="0" anchor="ctr" bIns="91425" lIns="91425" spcFirstLastPara="1" rIns="91425" wrap="square" tIns="91425"/>
          <a:lstStyle>
            <a:lvl1pPr indent="0" lvl="0" marL="0" marR="0" rtl="0" algn="ct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0" lvl="1" marL="4572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9144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13716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18288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22860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27432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32004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36576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55" name="Google Shape;155;p21"/>
          <p:cNvSpPr txBox="1"/>
          <p:nvPr>
            <p:ph idx="12" type="sldNum"/>
          </p:nvPr>
        </p:nvSpPr>
        <p:spPr>
          <a:xfrm>
            <a:off x="7620000" y="18288"/>
            <a:ext cx="1066800" cy="3291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000000"/>
              </a:buClr>
              <a:buFont typeface="Arial"/>
              <a:buNone/>
              <a:defRPr b="0" i="0" sz="14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Font typeface="Arial"/>
              <a:buNone/>
              <a:defRPr b="0" i="0" sz="14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Font typeface="Arial"/>
              <a:buNone/>
              <a:defRPr b="0" i="0" sz="14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Font typeface="Arial"/>
              <a:buNone/>
              <a:defRPr b="0" i="0" sz="14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Font typeface="Arial"/>
              <a:buNone/>
              <a:defRPr b="0" i="0" sz="14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Font typeface="Arial"/>
              <a:buNone/>
              <a:defRPr b="0" i="0" sz="14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Font typeface="Arial"/>
              <a:buNone/>
              <a:defRPr b="0" i="0" sz="14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Font typeface="Arial"/>
              <a:buNone/>
              <a:defRPr b="0" i="0" sz="14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Font typeface="Arial"/>
              <a:buNone/>
              <a:defRPr b="0" i="0" sz="14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r>
              <a:t/>
            </a:r>
            <a:endParaRPr/>
          </a:p>
          <a:p>
            <a:pPr indent="0" lvl="1" marL="457200" rtl="0" algn="l">
              <a:spcBef>
                <a:spcPts val="0"/>
              </a:spcBef>
              <a:spcAft>
                <a:spcPts val="0"/>
              </a:spcAft>
              <a:buNone/>
            </a:pPr>
            <a:r>
              <a:t/>
            </a:r>
            <a:endParaRPr/>
          </a:p>
          <a:p>
            <a:pPr indent="0" lvl="2" marL="914400" rtl="0" algn="l">
              <a:spcBef>
                <a:spcPts val="0"/>
              </a:spcBef>
              <a:spcAft>
                <a:spcPts val="0"/>
              </a:spcAft>
              <a:buNone/>
            </a:pPr>
            <a:r>
              <a:t/>
            </a:r>
            <a:endParaRPr/>
          </a:p>
          <a:p>
            <a:pPr indent="0" lvl="3" marL="1371600" rtl="0" algn="l">
              <a:spcBef>
                <a:spcPts val="0"/>
              </a:spcBef>
              <a:spcAft>
                <a:spcPts val="0"/>
              </a:spcAft>
              <a:buNone/>
            </a:pPr>
            <a:r>
              <a:t/>
            </a:r>
            <a:endParaRPr/>
          </a:p>
          <a:p>
            <a:pPr indent="0" lvl="4" marL="1828800" rtl="0" algn="l">
              <a:spcBef>
                <a:spcPts val="0"/>
              </a:spcBef>
              <a:spcAft>
                <a:spcPts val="0"/>
              </a:spcAft>
              <a:buNone/>
            </a:pPr>
            <a:r>
              <a:t/>
            </a:r>
            <a:endParaRPr/>
          </a:p>
          <a:p>
            <a:pPr indent="0" lvl="5" marL="2286000" rtl="0" algn="l">
              <a:spcBef>
                <a:spcPts val="0"/>
              </a:spcBef>
              <a:spcAft>
                <a:spcPts val="0"/>
              </a:spcAft>
              <a:buNone/>
            </a:pPr>
            <a:r>
              <a:t/>
            </a:r>
            <a:endParaRPr/>
          </a:p>
          <a:p>
            <a:pPr indent="0" lvl="6" marL="2743200" rtl="0" algn="l">
              <a:spcBef>
                <a:spcPts val="0"/>
              </a:spcBef>
              <a:spcAft>
                <a:spcPts val="0"/>
              </a:spcAft>
              <a:buNone/>
            </a:pPr>
            <a:r>
              <a:t/>
            </a:r>
            <a:endParaRPr/>
          </a:p>
          <a:p>
            <a:pPr indent="0" lvl="7" marL="3200400" rtl="0" algn="l">
              <a:spcBef>
                <a:spcPts val="0"/>
              </a:spcBef>
              <a:spcAft>
                <a:spcPts val="0"/>
              </a:spcAft>
              <a:buNone/>
            </a:pPr>
            <a:r>
              <a:t/>
            </a:r>
            <a:endParaRPr/>
          </a:p>
          <a:p>
            <a:pPr indent="0" lvl="8" marL="3657600" rtl="0" algn="l">
              <a:spcBef>
                <a:spcPts val="0"/>
              </a:spcBef>
              <a:spcAft>
                <a:spcPts val="0"/>
              </a:spcAft>
              <a:buNone/>
            </a:pPr>
            <a:r>
              <a:t/>
            </a:r>
            <a:endParaRPr/>
          </a:p>
        </p:txBody>
      </p:sp>
      <p:cxnSp>
        <p:nvCxnSpPr>
          <p:cNvPr id="156" name="Google Shape;156;p21"/>
          <p:cNvCxnSpPr/>
          <p:nvPr/>
        </p:nvCxnSpPr>
        <p:spPr>
          <a:xfrm>
            <a:off x="685800" y="3398520"/>
            <a:ext cx="7848600" cy="1500"/>
          </a:xfrm>
          <a:prstGeom prst="straightConnector1">
            <a:avLst/>
          </a:prstGeom>
          <a:noFill/>
          <a:ln cap="flat" cmpd="sng" w="19050">
            <a:solidFill>
              <a:schemeClr val="dk2"/>
            </a:solidFill>
            <a:prstDash val="solid"/>
            <a:round/>
            <a:headEnd len="sm" w="sm" type="none"/>
            <a:tailEnd len="sm" w="sm" type="none"/>
          </a:ln>
        </p:spPr>
      </p:cxn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Content" type="obj">
  <p:cSld name="OBJECT">
    <p:spTree>
      <p:nvGrpSpPr>
        <p:cNvPr id="157" name="Shape 157"/>
        <p:cNvGrpSpPr/>
        <p:nvPr/>
      </p:nvGrpSpPr>
      <p:grpSpPr>
        <a:xfrm>
          <a:off x="0" y="0"/>
          <a:ext cx="0" cy="0"/>
          <a:chOff x="0" y="0"/>
          <a:chExt cx="0" cy="0"/>
        </a:xfrm>
      </p:grpSpPr>
      <p:sp>
        <p:nvSpPr>
          <p:cNvPr id="158" name="Google Shape;158;p22"/>
          <p:cNvSpPr txBox="1"/>
          <p:nvPr>
            <p:ph type="title"/>
          </p:nvPr>
        </p:nvSpPr>
        <p:spPr>
          <a:xfrm>
            <a:off x="457200" y="533400"/>
            <a:ext cx="8229600" cy="990300"/>
          </a:xfrm>
          <a:prstGeom prst="rect">
            <a:avLst/>
          </a:prstGeom>
          <a:noFill/>
          <a:ln>
            <a:noFill/>
          </a:ln>
        </p:spPr>
        <p:txBody>
          <a:bodyPr anchorCtr="0" anchor="ctr" bIns="91425" lIns="91425" spcFirstLastPara="1" rIns="91425" wrap="square" tIns="91425"/>
          <a:lstStyle>
            <a:lvl1pPr lvl="0" rtl="0" algn="l">
              <a:spcBef>
                <a:spcPts val="0"/>
              </a:spcBef>
              <a:spcAft>
                <a:spcPts val="0"/>
              </a:spcAft>
              <a:buClr>
                <a:schemeClr val="dk2"/>
              </a:buClr>
              <a:buSzPts val="1400"/>
              <a:buFont typeface="Arial"/>
              <a:buNone/>
              <a:defRPr/>
            </a:lvl1pPr>
            <a:lvl2pPr lvl="1" rtl="0">
              <a:spcBef>
                <a:spcPts val="0"/>
              </a:spcBef>
              <a:spcAft>
                <a:spcPts val="0"/>
              </a:spcAft>
              <a:buSzPts val="1400"/>
              <a:buChar char="○"/>
              <a:defRPr/>
            </a:lvl2pPr>
            <a:lvl3pPr lvl="2" rtl="0">
              <a:spcBef>
                <a:spcPts val="0"/>
              </a:spcBef>
              <a:spcAft>
                <a:spcPts val="0"/>
              </a:spcAft>
              <a:buSzPts val="1400"/>
              <a:buChar char="■"/>
              <a:defRPr/>
            </a:lvl3pPr>
            <a:lvl4pPr lvl="3" rtl="0">
              <a:spcBef>
                <a:spcPts val="0"/>
              </a:spcBef>
              <a:spcAft>
                <a:spcPts val="0"/>
              </a:spcAft>
              <a:buSzPts val="1400"/>
              <a:buChar char="●"/>
              <a:defRPr/>
            </a:lvl4pPr>
            <a:lvl5pPr lvl="4" rtl="0">
              <a:spcBef>
                <a:spcPts val="0"/>
              </a:spcBef>
              <a:spcAft>
                <a:spcPts val="0"/>
              </a:spcAft>
              <a:buSzPts val="1400"/>
              <a:buChar char="○"/>
              <a:defRPr/>
            </a:lvl5pPr>
            <a:lvl6pPr lvl="5" rtl="0">
              <a:spcBef>
                <a:spcPts val="0"/>
              </a:spcBef>
              <a:spcAft>
                <a:spcPts val="0"/>
              </a:spcAft>
              <a:buSzPts val="1400"/>
              <a:buChar char="■"/>
              <a:defRPr/>
            </a:lvl6pPr>
            <a:lvl7pPr lvl="6" rtl="0">
              <a:spcBef>
                <a:spcPts val="0"/>
              </a:spcBef>
              <a:spcAft>
                <a:spcPts val="0"/>
              </a:spcAft>
              <a:buSzPts val="1400"/>
              <a:buChar char="●"/>
              <a:defRPr/>
            </a:lvl7pPr>
            <a:lvl8pPr lvl="7" rtl="0">
              <a:spcBef>
                <a:spcPts val="0"/>
              </a:spcBef>
              <a:spcAft>
                <a:spcPts val="0"/>
              </a:spcAft>
              <a:buSzPts val="1400"/>
              <a:buChar char="○"/>
              <a:defRPr/>
            </a:lvl8pPr>
            <a:lvl9pPr lvl="8" rtl="0">
              <a:spcBef>
                <a:spcPts val="0"/>
              </a:spcBef>
              <a:spcAft>
                <a:spcPts val="0"/>
              </a:spcAft>
              <a:buSzPts val="1400"/>
              <a:buChar char="■"/>
              <a:defRPr/>
            </a:lvl9pPr>
          </a:lstStyle>
          <a:p/>
        </p:txBody>
      </p:sp>
      <p:sp>
        <p:nvSpPr>
          <p:cNvPr id="159" name="Google Shape;159;p22"/>
          <p:cNvSpPr txBox="1"/>
          <p:nvPr>
            <p:ph idx="1" type="body"/>
          </p:nvPr>
        </p:nvSpPr>
        <p:spPr>
          <a:xfrm>
            <a:off x="457200" y="1600200"/>
            <a:ext cx="8229600" cy="4876800"/>
          </a:xfrm>
          <a:prstGeom prst="rect">
            <a:avLst/>
          </a:prstGeom>
          <a:noFill/>
          <a:ln>
            <a:noFill/>
          </a:ln>
        </p:spPr>
        <p:txBody>
          <a:bodyPr anchorCtr="0" anchor="t" bIns="91425" lIns="91425" spcFirstLastPara="1" rIns="91425" wrap="square" tIns="91425"/>
          <a:lstStyle>
            <a:lvl1pPr indent="-317500" lvl="0" marL="457200" rtl="0" algn="l">
              <a:spcBef>
                <a:spcPts val="480"/>
              </a:spcBef>
              <a:spcAft>
                <a:spcPts val="0"/>
              </a:spcAft>
              <a:buClr>
                <a:schemeClr val="accent1"/>
              </a:buClr>
              <a:buSzPts val="1400"/>
              <a:buFont typeface="Arial"/>
              <a:buChar char="•"/>
              <a:defRPr/>
            </a:lvl1pPr>
            <a:lvl2pPr indent="-317500" lvl="1" marL="914400" rtl="0" algn="l">
              <a:spcBef>
                <a:spcPts val="400"/>
              </a:spcBef>
              <a:spcAft>
                <a:spcPts val="0"/>
              </a:spcAft>
              <a:buClr>
                <a:schemeClr val="accent1"/>
              </a:buClr>
              <a:buSzPts val="1400"/>
              <a:buFont typeface="Arial"/>
              <a:buChar char="•"/>
              <a:defRPr/>
            </a:lvl2pPr>
            <a:lvl3pPr indent="-317500" lvl="2" marL="1371600" rtl="0" algn="l">
              <a:spcBef>
                <a:spcPts val="360"/>
              </a:spcBef>
              <a:spcAft>
                <a:spcPts val="0"/>
              </a:spcAft>
              <a:buClr>
                <a:schemeClr val="accent1"/>
              </a:buClr>
              <a:buSzPts val="1400"/>
              <a:buFont typeface="Arial"/>
              <a:buChar char="•"/>
              <a:defRPr/>
            </a:lvl3pPr>
            <a:lvl4pPr indent="-317500" lvl="3" marL="1828800" rtl="0" algn="l">
              <a:spcBef>
                <a:spcPts val="320"/>
              </a:spcBef>
              <a:spcAft>
                <a:spcPts val="0"/>
              </a:spcAft>
              <a:buClr>
                <a:schemeClr val="accent1"/>
              </a:buClr>
              <a:buSzPts val="1400"/>
              <a:buFont typeface="Arial"/>
              <a:buChar char="•"/>
              <a:defRPr/>
            </a:lvl4pPr>
            <a:lvl5pPr indent="-317500" lvl="4" marL="2286000" rtl="0" algn="l">
              <a:spcBef>
                <a:spcPts val="280"/>
              </a:spcBef>
              <a:spcAft>
                <a:spcPts val="0"/>
              </a:spcAft>
              <a:buClr>
                <a:schemeClr val="accent1"/>
              </a:buClr>
              <a:buSzPts val="1400"/>
              <a:buFont typeface="Arial"/>
              <a:buChar char="•"/>
              <a:defRPr/>
            </a:lvl5pPr>
            <a:lvl6pPr indent="-317500" lvl="5" marL="2743200" rtl="0" algn="l">
              <a:spcBef>
                <a:spcPts val="260"/>
              </a:spcBef>
              <a:spcAft>
                <a:spcPts val="0"/>
              </a:spcAft>
              <a:buClr>
                <a:schemeClr val="accent1"/>
              </a:buClr>
              <a:buSzPts val="1400"/>
              <a:buFont typeface="Arial"/>
              <a:buChar char="•"/>
              <a:defRPr/>
            </a:lvl6pPr>
            <a:lvl7pPr indent="-317500" lvl="6" marL="3200400" rtl="0" algn="l">
              <a:spcBef>
                <a:spcPts val="260"/>
              </a:spcBef>
              <a:spcAft>
                <a:spcPts val="0"/>
              </a:spcAft>
              <a:buClr>
                <a:schemeClr val="accent1"/>
              </a:buClr>
              <a:buSzPts val="1400"/>
              <a:buFont typeface="Arial"/>
              <a:buChar char="•"/>
              <a:defRPr/>
            </a:lvl7pPr>
            <a:lvl8pPr indent="-317500" lvl="7" marL="3657600" rtl="0" algn="l">
              <a:spcBef>
                <a:spcPts val="260"/>
              </a:spcBef>
              <a:spcAft>
                <a:spcPts val="0"/>
              </a:spcAft>
              <a:buClr>
                <a:schemeClr val="accent1"/>
              </a:buClr>
              <a:buSzPts val="1400"/>
              <a:buFont typeface="Arial"/>
              <a:buChar char="•"/>
              <a:defRPr/>
            </a:lvl8pPr>
            <a:lvl9pPr indent="-317500" lvl="8" marL="4114800" rtl="0" algn="l">
              <a:spcBef>
                <a:spcPts val="260"/>
              </a:spcBef>
              <a:spcAft>
                <a:spcPts val="0"/>
              </a:spcAft>
              <a:buClr>
                <a:schemeClr val="accent1"/>
              </a:buClr>
              <a:buSzPts val="1400"/>
              <a:buFont typeface="Arial"/>
              <a:buChar char="•"/>
              <a:defRPr/>
            </a:lvl9pPr>
          </a:lstStyle>
          <a:p/>
        </p:txBody>
      </p:sp>
      <p:sp>
        <p:nvSpPr>
          <p:cNvPr id="160" name="Google Shape;160;p22"/>
          <p:cNvSpPr txBox="1"/>
          <p:nvPr>
            <p:ph idx="10" type="dt"/>
          </p:nvPr>
        </p:nvSpPr>
        <p:spPr>
          <a:xfrm>
            <a:off x="457200" y="18288"/>
            <a:ext cx="2895600" cy="329100"/>
          </a:xfrm>
          <a:prstGeom prst="rect">
            <a:avLst/>
          </a:prstGeom>
          <a:noFill/>
          <a:ln>
            <a:noFill/>
          </a:ln>
        </p:spPr>
        <p:txBody>
          <a:bodyPr anchorCtr="0" anchor="ctr" bIns="91425" lIns="91425" spcFirstLastPara="1" rIns="91425" wrap="square" tIns="91425"/>
          <a:lstStyle>
            <a:lvl1pPr indent="0" lvl="0"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0" lvl="1" marL="4572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9144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13716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18288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22860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27432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32004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36576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61" name="Google Shape;161;p22"/>
          <p:cNvSpPr txBox="1"/>
          <p:nvPr>
            <p:ph idx="11" type="ftr"/>
          </p:nvPr>
        </p:nvSpPr>
        <p:spPr>
          <a:xfrm>
            <a:off x="3429000" y="18288"/>
            <a:ext cx="4114800" cy="329100"/>
          </a:xfrm>
          <a:prstGeom prst="rect">
            <a:avLst/>
          </a:prstGeom>
          <a:noFill/>
          <a:ln>
            <a:noFill/>
          </a:ln>
        </p:spPr>
        <p:txBody>
          <a:bodyPr anchorCtr="0" anchor="ctr" bIns="91425" lIns="91425" spcFirstLastPara="1" rIns="91425" wrap="square" tIns="91425"/>
          <a:lstStyle>
            <a:lvl1pPr indent="0" lvl="0" marL="0" marR="0" rtl="0" algn="ct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0" lvl="1" marL="4572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9144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13716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18288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22860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27432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32004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36576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62" name="Google Shape;162;p22"/>
          <p:cNvSpPr txBox="1"/>
          <p:nvPr>
            <p:ph idx="12" type="sldNum"/>
          </p:nvPr>
        </p:nvSpPr>
        <p:spPr>
          <a:xfrm>
            <a:off x="7620000" y="18288"/>
            <a:ext cx="1066800" cy="3291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000000"/>
              </a:buClr>
              <a:buFont typeface="Arial"/>
              <a:buNone/>
              <a:defRPr b="0" i="0" sz="14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Font typeface="Arial"/>
              <a:buNone/>
              <a:defRPr b="0" i="0" sz="14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Font typeface="Arial"/>
              <a:buNone/>
              <a:defRPr b="0" i="0" sz="14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Font typeface="Arial"/>
              <a:buNone/>
              <a:defRPr b="0" i="0" sz="14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Font typeface="Arial"/>
              <a:buNone/>
              <a:defRPr b="0" i="0" sz="14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Font typeface="Arial"/>
              <a:buNone/>
              <a:defRPr b="0" i="0" sz="14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Font typeface="Arial"/>
              <a:buNone/>
              <a:defRPr b="0" i="0" sz="14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Font typeface="Arial"/>
              <a:buNone/>
              <a:defRPr b="0" i="0" sz="14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Font typeface="Arial"/>
              <a:buNone/>
              <a:defRPr b="0" i="0" sz="14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r>
              <a:t/>
            </a:r>
            <a:endParaRPr/>
          </a:p>
          <a:p>
            <a:pPr indent="0" lvl="1" marL="457200" rtl="0" algn="l">
              <a:spcBef>
                <a:spcPts val="0"/>
              </a:spcBef>
              <a:spcAft>
                <a:spcPts val="0"/>
              </a:spcAft>
              <a:buNone/>
            </a:pPr>
            <a:r>
              <a:t/>
            </a:r>
            <a:endParaRPr/>
          </a:p>
          <a:p>
            <a:pPr indent="0" lvl="2" marL="914400" rtl="0" algn="l">
              <a:spcBef>
                <a:spcPts val="0"/>
              </a:spcBef>
              <a:spcAft>
                <a:spcPts val="0"/>
              </a:spcAft>
              <a:buNone/>
            </a:pPr>
            <a:r>
              <a:t/>
            </a:r>
            <a:endParaRPr/>
          </a:p>
          <a:p>
            <a:pPr indent="0" lvl="3" marL="1371600" rtl="0" algn="l">
              <a:spcBef>
                <a:spcPts val="0"/>
              </a:spcBef>
              <a:spcAft>
                <a:spcPts val="0"/>
              </a:spcAft>
              <a:buNone/>
            </a:pPr>
            <a:r>
              <a:t/>
            </a:r>
            <a:endParaRPr/>
          </a:p>
          <a:p>
            <a:pPr indent="0" lvl="4" marL="1828800" rtl="0" algn="l">
              <a:spcBef>
                <a:spcPts val="0"/>
              </a:spcBef>
              <a:spcAft>
                <a:spcPts val="0"/>
              </a:spcAft>
              <a:buNone/>
            </a:pPr>
            <a:r>
              <a:t/>
            </a:r>
            <a:endParaRPr/>
          </a:p>
          <a:p>
            <a:pPr indent="0" lvl="5" marL="2286000" rtl="0" algn="l">
              <a:spcBef>
                <a:spcPts val="0"/>
              </a:spcBef>
              <a:spcAft>
                <a:spcPts val="0"/>
              </a:spcAft>
              <a:buNone/>
            </a:pPr>
            <a:r>
              <a:t/>
            </a:r>
            <a:endParaRPr/>
          </a:p>
          <a:p>
            <a:pPr indent="0" lvl="6" marL="2743200" rtl="0" algn="l">
              <a:spcBef>
                <a:spcPts val="0"/>
              </a:spcBef>
              <a:spcAft>
                <a:spcPts val="0"/>
              </a:spcAft>
              <a:buNone/>
            </a:pPr>
            <a:r>
              <a:t/>
            </a:r>
            <a:endParaRPr/>
          </a:p>
          <a:p>
            <a:pPr indent="0" lvl="7" marL="3200400" rtl="0" algn="l">
              <a:spcBef>
                <a:spcPts val="0"/>
              </a:spcBef>
              <a:spcAft>
                <a:spcPts val="0"/>
              </a:spcAft>
              <a:buNone/>
            </a:pPr>
            <a:r>
              <a:t/>
            </a:r>
            <a:endParaRPr/>
          </a:p>
          <a:p>
            <a:pPr indent="0" lvl="8" marL="3657600" rtl="0" algn="l">
              <a:spcBef>
                <a:spcPts val="0"/>
              </a:spcBef>
              <a:spcAft>
                <a:spcPts val="0"/>
              </a:spcAft>
              <a:buNone/>
            </a:pPr>
            <a:r>
              <a:t/>
            </a:r>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spTree>
      <p:nvGrpSpPr>
        <p:cNvPr id="163" name="Shape 163"/>
        <p:cNvGrpSpPr/>
        <p:nvPr/>
      </p:nvGrpSpPr>
      <p:grpSpPr>
        <a:xfrm>
          <a:off x="0" y="0"/>
          <a:ext cx="0" cy="0"/>
          <a:chOff x="0" y="0"/>
          <a:chExt cx="0" cy="0"/>
        </a:xfrm>
      </p:grpSpPr>
      <p:sp>
        <p:nvSpPr>
          <p:cNvPr id="164" name="Google Shape;164;p23"/>
          <p:cNvSpPr txBox="1"/>
          <p:nvPr>
            <p:ph idx="10" type="dt"/>
          </p:nvPr>
        </p:nvSpPr>
        <p:spPr>
          <a:xfrm>
            <a:off x="457200" y="18288"/>
            <a:ext cx="2895600" cy="329100"/>
          </a:xfrm>
          <a:prstGeom prst="rect">
            <a:avLst/>
          </a:prstGeom>
          <a:noFill/>
          <a:ln>
            <a:noFill/>
          </a:ln>
        </p:spPr>
        <p:txBody>
          <a:bodyPr anchorCtr="0" anchor="ctr" bIns="91425" lIns="91425" spcFirstLastPara="1" rIns="91425" wrap="square" tIns="91425"/>
          <a:lstStyle>
            <a:lvl1pPr indent="0" lvl="0"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0" lvl="1" marL="4572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9144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13716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18288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22860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27432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32004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36576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65" name="Google Shape;165;p23"/>
          <p:cNvSpPr txBox="1"/>
          <p:nvPr>
            <p:ph idx="11" type="ftr"/>
          </p:nvPr>
        </p:nvSpPr>
        <p:spPr>
          <a:xfrm>
            <a:off x="3429000" y="18288"/>
            <a:ext cx="4114800" cy="329100"/>
          </a:xfrm>
          <a:prstGeom prst="rect">
            <a:avLst/>
          </a:prstGeom>
          <a:noFill/>
          <a:ln>
            <a:noFill/>
          </a:ln>
        </p:spPr>
        <p:txBody>
          <a:bodyPr anchorCtr="0" anchor="ctr" bIns="91425" lIns="91425" spcFirstLastPara="1" rIns="91425" wrap="square" tIns="91425"/>
          <a:lstStyle>
            <a:lvl1pPr indent="0" lvl="0" marL="0" marR="0" rtl="0" algn="ct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0" lvl="1" marL="4572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9144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13716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18288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22860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27432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32004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36576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66" name="Google Shape;166;p23"/>
          <p:cNvSpPr txBox="1"/>
          <p:nvPr>
            <p:ph idx="12" type="sldNum"/>
          </p:nvPr>
        </p:nvSpPr>
        <p:spPr>
          <a:xfrm>
            <a:off x="7620000" y="18288"/>
            <a:ext cx="1066800" cy="3291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000000"/>
              </a:buClr>
              <a:buFont typeface="Arial"/>
              <a:buNone/>
              <a:defRPr b="0" i="0" sz="14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Font typeface="Arial"/>
              <a:buNone/>
              <a:defRPr b="0" i="0" sz="14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Font typeface="Arial"/>
              <a:buNone/>
              <a:defRPr b="0" i="0" sz="14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Font typeface="Arial"/>
              <a:buNone/>
              <a:defRPr b="0" i="0" sz="14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Font typeface="Arial"/>
              <a:buNone/>
              <a:defRPr b="0" i="0" sz="14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Font typeface="Arial"/>
              <a:buNone/>
              <a:defRPr b="0" i="0" sz="14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Font typeface="Arial"/>
              <a:buNone/>
              <a:defRPr b="0" i="0" sz="14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Font typeface="Arial"/>
              <a:buNone/>
              <a:defRPr b="0" i="0" sz="14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Font typeface="Arial"/>
              <a:buNone/>
              <a:defRPr b="0" i="0" sz="14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r>
              <a:t/>
            </a:r>
            <a:endParaRPr/>
          </a:p>
          <a:p>
            <a:pPr indent="0" lvl="1" marL="457200" rtl="0" algn="l">
              <a:spcBef>
                <a:spcPts val="0"/>
              </a:spcBef>
              <a:spcAft>
                <a:spcPts val="0"/>
              </a:spcAft>
              <a:buNone/>
            </a:pPr>
            <a:r>
              <a:t/>
            </a:r>
            <a:endParaRPr/>
          </a:p>
          <a:p>
            <a:pPr indent="0" lvl="2" marL="914400" rtl="0" algn="l">
              <a:spcBef>
                <a:spcPts val="0"/>
              </a:spcBef>
              <a:spcAft>
                <a:spcPts val="0"/>
              </a:spcAft>
              <a:buNone/>
            </a:pPr>
            <a:r>
              <a:t/>
            </a:r>
            <a:endParaRPr/>
          </a:p>
          <a:p>
            <a:pPr indent="0" lvl="3" marL="1371600" rtl="0" algn="l">
              <a:spcBef>
                <a:spcPts val="0"/>
              </a:spcBef>
              <a:spcAft>
                <a:spcPts val="0"/>
              </a:spcAft>
              <a:buNone/>
            </a:pPr>
            <a:r>
              <a:t/>
            </a:r>
            <a:endParaRPr/>
          </a:p>
          <a:p>
            <a:pPr indent="0" lvl="4" marL="1828800" rtl="0" algn="l">
              <a:spcBef>
                <a:spcPts val="0"/>
              </a:spcBef>
              <a:spcAft>
                <a:spcPts val="0"/>
              </a:spcAft>
              <a:buNone/>
            </a:pPr>
            <a:r>
              <a:t/>
            </a:r>
            <a:endParaRPr/>
          </a:p>
          <a:p>
            <a:pPr indent="0" lvl="5" marL="2286000" rtl="0" algn="l">
              <a:spcBef>
                <a:spcPts val="0"/>
              </a:spcBef>
              <a:spcAft>
                <a:spcPts val="0"/>
              </a:spcAft>
              <a:buNone/>
            </a:pPr>
            <a:r>
              <a:t/>
            </a:r>
            <a:endParaRPr/>
          </a:p>
          <a:p>
            <a:pPr indent="0" lvl="6" marL="2743200" rtl="0" algn="l">
              <a:spcBef>
                <a:spcPts val="0"/>
              </a:spcBef>
              <a:spcAft>
                <a:spcPts val="0"/>
              </a:spcAft>
              <a:buNone/>
            </a:pPr>
            <a:r>
              <a:t/>
            </a:r>
            <a:endParaRPr/>
          </a:p>
          <a:p>
            <a:pPr indent="0" lvl="7" marL="3200400" rtl="0" algn="l">
              <a:spcBef>
                <a:spcPts val="0"/>
              </a:spcBef>
              <a:spcAft>
                <a:spcPts val="0"/>
              </a:spcAft>
              <a:buNone/>
            </a:pPr>
            <a:r>
              <a:t/>
            </a:r>
            <a:endParaRPr/>
          </a:p>
          <a:p>
            <a:pPr indent="0" lvl="8" marL="3657600" rtl="0" algn="l">
              <a:spcBef>
                <a:spcPts val="0"/>
              </a:spcBef>
              <a:spcAft>
                <a:spcPts val="0"/>
              </a:spcAft>
              <a:buNone/>
            </a:pPr>
            <a:r>
              <a:t/>
            </a:r>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 type="secHead">
  <p:cSld name="SECTION_HEADER">
    <p:bg>
      <p:bgPr>
        <a:solidFill>
          <a:schemeClr val="dk2"/>
        </a:solidFill>
      </p:bgPr>
    </p:bg>
    <p:spTree>
      <p:nvGrpSpPr>
        <p:cNvPr id="167" name="Shape 167"/>
        <p:cNvGrpSpPr/>
        <p:nvPr/>
      </p:nvGrpSpPr>
      <p:grpSpPr>
        <a:xfrm>
          <a:off x="0" y="0"/>
          <a:ext cx="0" cy="0"/>
          <a:chOff x="0" y="0"/>
          <a:chExt cx="0" cy="0"/>
        </a:xfrm>
      </p:grpSpPr>
      <p:sp>
        <p:nvSpPr>
          <p:cNvPr id="168" name="Google Shape;168;p24"/>
          <p:cNvSpPr txBox="1"/>
          <p:nvPr>
            <p:ph type="title"/>
          </p:nvPr>
        </p:nvSpPr>
        <p:spPr>
          <a:xfrm>
            <a:off x="722312" y="2362200"/>
            <a:ext cx="7772400" cy="2200500"/>
          </a:xfrm>
          <a:prstGeom prst="rect">
            <a:avLst/>
          </a:prstGeom>
          <a:noFill/>
          <a:ln>
            <a:noFill/>
          </a:ln>
        </p:spPr>
        <p:txBody>
          <a:bodyPr anchorCtr="0" anchor="b" bIns="91425" lIns="91425" spcFirstLastPara="1" rIns="91425" wrap="square" tIns="91425"/>
          <a:lstStyle>
            <a:lvl1pPr lvl="0" rtl="0" algn="l">
              <a:spcBef>
                <a:spcPts val="0"/>
              </a:spcBef>
              <a:spcAft>
                <a:spcPts val="0"/>
              </a:spcAft>
              <a:buSzPts val="1400"/>
              <a:buNone/>
              <a:defRPr/>
            </a:lvl1pPr>
            <a:lvl2pPr lvl="1" rtl="0">
              <a:spcBef>
                <a:spcPts val="0"/>
              </a:spcBef>
              <a:spcAft>
                <a:spcPts val="0"/>
              </a:spcAft>
              <a:buSzPts val="1400"/>
              <a:buChar char="○"/>
              <a:defRPr/>
            </a:lvl2pPr>
            <a:lvl3pPr lvl="2" rtl="0">
              <a:spcBef>
                <a:spcPts val="0"/>
              </a:spcBef>
              <a:spcAft>
                <a:spcPts val="0"/>
              </a:spcAft>
              <a:buSzPts val="1400"/>
              <a:buChar char="■"/>
              <a:defRPr/>
            </a:lvl3pPr>
            <a:lvl4pPr lvl="3" rtl="0">
              <a:spcBef>
                <a:spcPts val="0"/>
              </a:spcBef>
              <a:spcAft>
                <a:spcPts val="0"/>
              </a:spcAft>
              <a:buSzPts val="1400"/>
              <a:buChar char="●"/>
              <a:defRPr/>
            </a:lvl4pPr>
            <a:lvl5pPr lvl="4" rtl="0">
              <a:spcBef>
                <a:spcPts val="0"/>
              </a:spcBef>
              <a:spcAft>
                <a:spcPts val="0"/>
              </a:spcAft>
              <a:buSzPts val="1400"/>
              <a:buChar char="○"/>
              <a:defRPr/>
            </a:lvl5pPr>
            <a:lvl6pPr lvl="5" rtl="0">
              <a:spcBef>
                <a:spcPts val="0"/>
              </a:spcBef>
              <a:spcAft>
                <a:spcPts val="0"/>
              </a:spcAft>
              <a:buSzPts val="1400"/>
              <a:buChar char="■"/>
              <a:defRPr/>
            </a:lvl6pPr>
            <a:lvl7pPr lvl="6" rtl="0">
              <a:spcBef>
                <a:spcPts val="0"/>
              </a:spcBef>
              <a:spcAft>
                <a:spcPts val="0"/>
              </a:spcAft>
              <a:buSzPts val="1400"/>
              <a:buChar char="●"/>
              <a:defRPr/>
            </a:lvl7pPr>
            <a:lvl8pPr lvl="7" rtl="0">
              <a:spcBef>
                <a:spcPts val="0"/>
              </a:spcBef>
              <a:spcAft>
                <a:spcPts val="0"/>
              </a:spcAft>
              <a:buSzPts val="1400"/>
              <a:buChar char="○"/>
              <a:defRPr/>
            </a:lvl8pPr>
            <a:lvl9pPr lvl="8" rtl="0">
              <a:spcBef>
                <a:spcPts val="0"/>
              </a:spcBef>
              <a:spcAft>
                <a:spcPts val="0"/>
              </a:spcAft>
              <a:buSzPts val="1400"/>
              <a:buChar char="■"/>
              <a:defRPr/>
            </a:lvl9pPr>
          </a:lstStyle>
          <a:p/>
        </p:txBody>
      </p:sp>
      <p:sp>
        <p:nvSpPr>
          <p:cNvPr id="169" name="Google Shape;169;p24"/>
          <p:cNvSpPr txBox="1"/>
          <p:nvPr>
            <p:ph idx="1" type="body"/>
          </p:nvPr>
        </p:nvSpPr>
        <p:spPr>
          <a:xfrm>
            <a:off x="722312" y="4626864"/>
            <a:ext cx="7772400" cy="1500000"/>
          </a:xfrm>
          <a:prstGeom prst="rect">
            <a:avLst/>
          </a:prstGeom>
          <a:noFill/>
          <a:ln>
            <a:noFill/>
          </a:ln>
        </p:spPr>
        <p:txBody>
          <a:bodyPr anchorCtr="0" anchor="t" bIns="91425" lIns="91425" spcFirstLastPara="1" rIns="91425" wrap="square" tIns="91425"/>
          <a:lstStyle>
            <a:lvl1pPr indent="-228600" lvl="0" marL="457200" rtl="0">
              <a:spcBef>
                <a:spcPts val="0"/>
              </a:spcBef>
              <a:spcAft>
                <a:spcPts val="0"/>
              </a:spcAft>
              <a:buClr>
                <a:schemeClr val="lt2"/>
              </a:buClr>
              <a:buSzPts val="1400"/>
              <a:buFont typeface="Arial"/>
              <a:buNone/>
              <a:defRPr/>
            </a:lvl1pPr>
            <a:lvl2pPr indent="-228600" lvl="1" marL="914400" rtl="0">
              <a:spcBef>
                <a:spcPts val="0"/>
              </a:spcBef>
              <a:spcAft>
                <a:spcPts val="0"/>
              </a:spcAft>
              <a:buClr>
                <a:schemeClr val="lt1"/>
              </a:buClr>
              <a:buSzPts val="1400"/>
              <a:buFont typeface="Arial"/>
              <a:buNone/>
              <a:defRPr/>
            </a:lvl2pPr>
            <a:lvl3pPr indent="-228600" lvl="2" marL="1371600" rtl="0">
              <a:spcBef>
                <a:spcPts val="0"/>
              </a:spcBef>
              <a:spcAft>
                <a:spcPts val="0"/>
              </a:spcAft>
              <a:buClr>
                <a:schemeClr val="lt1"/>
              </a:buClr>
              <a:buSzPts val="1400"/>
              <a:buFont typeface="Arial"/>
              <a:buNone/>
              <a:defRPr/>
            </a:lvl3pPr>
            <a:lvl4pPr indent="-228600" lvl="3" marL="1828800" rtl="0">
              <a:spcBef>
                <a:spcPts val="0"/>
              </a:spcBef>
              <a:spcAft>
                <a:spcPts val="0"/>
              </a:spcAft>
              <a:buClr>
                <a:schemeClr val="lt1"/>
              </a:buClr>
              <a:buSzPts val="1400"/>
              <a:buFont typeface="Arial"/>
              <a:buNone/>
              <a:defRPr/>
            </a:lvl4pPr>
            <a:lvl5pPr indent="-228600" lvl="4" marL="2286000" rtl="0">
              <a:spcBef>
                <a:spcPts val="0"/>
              </a:spcBef>
              <a:spcAft>
                <a:spcPts val="0"/>
              </a:spcAft>
              <a:buClr>
                <a:schemeClr val="lt1"/>
              </a:buClr>
              <a:buSzPts val="1400"/>
              <a:buFont typeface="Arial"/>
              <a:buNone/>
              <a:defRPr/>
            </a:lvl5pPr>
            <a:lvl6pPr indent="-228600" lvl="5" marL="2743200" rtl="0">
              <a:spcBef>
                <a:spcPts val="0"/>
              </a:spcBef>
              <a:spcAft>
                <a:spcPts val="0"/>
              </a:spcAft>
              <a:buClr>
                <a:schemeClr val="lt1"/>
              </a:buClr>
              <a:buSzPts val="1400"/>
              <a:buFont typeface="Arial"/>
              <a:buNone/>
              <a:defRPr/>
            </a:lvl6pPr>
            <a:lvl7pPr indent="-228600" lvl="6" marL="3200400" rtl="0">
              <a:spcBef>
                <a:spcPts val="0"/>
              </a:spcBef>
              <a:spcAft>
                <a:spcPts val="0"/>
              </a:spcAft>
              <a:buClr>
                <a:schemeClr val="lt1"/>
              </a:buClr>
              <a:buSzPts val="1400"/>
              <a:buFont typeface="Arial"/>
              <a:buNone/>
              <a:defRPr/>
            </a:lvl7pPr>
            <a:lvl8pPr indent="-228600" lvl="7" marL="3657600" rtl="0">
              <a:spcBef>
                <a:spcPts val="0"/>
              </a:spcBef>
              <a:spcAft>
                <a:spcPts val="0"/>
              </a:spcAft>
              <a:buClr>
                <a:schemeClr val="lt1"/>
              </a:buClr>
              <a:buSzPts val="1400"/>
              <a:buFont typeface="Arial"/>
              <a:buNone/>
              <a:defRPr/>
            </a:lvl8pPr>
            <a:lvl9pPr indent="-228600" lvl="8" marL="4114800" rtl="0">
              <a:spcBef>
                <a:spcPts val="0"/>
              </a:spcBef>
              <a:spcAft>
                <a:spcPts val="0"/>
              </a:spcAft>
              <a:buClr>
                <a:schemeClr val="lt1"/>
              </a:buClr>
              <a:buSzPts val="1400"/>
              <a:buFont typeface="Arial"/>
              <a:buNone/>
              <a:defRPr/>
            </a:lvl9pPr>
          </a:lstStyle>
          <a:p/>
        </p:txBody>
      </p:sp>
      <p:sp>
        <p:nvSpPr>
          <p:cNvPr id="170" name="Google Shape;170;p24"/>
          <p:cNvSpPr txBox="1"/>
          <p:nvPr>
            <p:ph idx="10" type="dt"/>
          </p:nvPr>
        </p:nvSpPr>
        <p:spPr>
          <a:xfrm>
            <a:off x="457200" y="18288"/>
            <a:ext cx="2895600" cy="329100"/>
          </a:xfrm>
          <a:prstGeom prst="rect">
            <a:avLst/>
          </a:prstGeom>
          <a:noFill/>
          <a:ln>
            <a:noFill/>
          </a:ln>
        </p:spPr>
        <p:txBody>
          <a:bodyPr anchorCtr="0" anchor="ctr" bIns="91425" lIns="91425" spcFirstLastPara="1" rIns="91425" wrap="square" tIns="91425"/>
          <a:lstStyle>
            <a:lvl1pPr indent="0" lvl="0"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0" lvl="1" marL="4572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9144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13716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18288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22860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27432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32004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36576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71" name="Google Shape;171;p24"/>
          <p:cNvSpPr txBox="1"/>
          <p:nvPr>
            <p:ph idx="11" type="ftr"/>
          </p:nvPr>
        </p:nvSpPr>
        <p:spPr>
          <a:xfrm>
            <a:off x="3429000" y="18288"/>
            <a:ext cx="4114800" cy="329100"/>
          </a:xfrm>
          <a:prstGeom prst="rect">
            <a:avLst/>
          </a:prstGeom>
          <a:noFill/>
          <a:ln>
            <a:noFill/>
          </a:ln>
        </p:spPr>
        <p:txBody>
          <a:bodyPr anchorCtr="0" anchor="ctr" bIns="91425" lIns="91425" spcFirstLastPara="1" rIns="91425" wrap="square" tIns="91425"/>
          <a:lstStyle>
            <a:lvl1pPr indent="0" lvl="0" marL="0" marR="0" rtl="0" algn="ct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0" lvl="1" marL="4572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9144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13716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18288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22860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27432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32004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36576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72" name="Google Shape;172;p24"/>
          <p:cNvSpPr txBox="1"/>
          <p:nvPr>
            <p:ph idx="12" type="sldNum"/>
          </p:nvPr>
        </p:nvSpPr>
        <p:spPr>
          <a:xfrm>
            <a:off x="7620000" y="18288"/>
            <a:ext cx="1066800" cy="3291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000000"/>
              </a:buClr>
              <a:buFont typeface="Arial"/>
              <a:buNone/>
              <a:defRPr b="0" i="0" sz="14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Font typeface="Arial"/>
              <a:buNone/>
              <a:defRPr b="0" i="0" sz="14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Font typeface="Arial"/>
              <a:buNone/>
              <a:defRPr b="0" i="0" sz="14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Font typeface="Arial"/>
              <a:buNone/>
              <a:defRPr b="0" i="0" sz="14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Font typeface="Arial"/>
              <a:buNone/>
              <a:defRPr b="0" i="0" sz="14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Font typeface="Arial"/>
              <a:buNone/>
              <a:defRPr b="0" i="0" sz="14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Font typeface="Arial"/>
              <a:buNone/>
              <a:defRPr b="0" i="0" sz="14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Font typeface="Arial"/>
              <a:buNone/>
              <a:defRPr b="0" i="0" sz="14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Font typeface="Arial"/>
              <a:buNone/>
              <a:defRPr b="0" i="0" sz="14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r>
              <a:t/>
            </a:r>
            <a:endParaRPr/>
          </a:p>
          <a:p>
            <a:pPr indent="0" lvl="1" marL="457200" rtl="0" algn="l">
              <a:spcBef>
                <a:spcPts val="0"/>
              </a:spcBef>
              <a:spcAft>
                <a:spcPts val="0"/>
              </a:spcAft>
              <a:buNone/>
            </a:pPr>
            <a:r>
              <a:t/>
            </a:r>
            <a:endParaRPr/>
          </a:p>
          <a:p>
            <a:pPr indent="0" lvl="2" marL="914400" rtl="0" algn="l">
              <a:spcBef>
                <a:spcPts val="0"/>
              </a:spcBef>
              <a:spcAft>
                <a:spcPts val="0"/>
              </a:spcAft>
              <a:buNone/>
            </a:pPr>
            <a:r>
              <a:t/>
            </a:r>
            <a:endParaRPr/>
          </a:p>
          <a:p>
            <a:pPr indent="0" lvl="3" marL="1371600" rtl="0" algn="l">
              <a:spcBef>
                <a:spcPts val="0"/>
              </a:spcBef>
              <a:spcAft>
                <a:spcPts val="0"/>
              </a:spcAft>
              <a:buNone/>
            </a:pPr>
            <a:r>
              <a:t/>
            </a:r>
            <a:endParaRPr/>
          </a:p>
          <a:p>
            <a:pPr indent="0" lvl="4" marL="1828800" rtl="0" algn="l">
              <a:spcBef>
                <a:spcPts val="0"/>
              </a:spcBef>
              <a:spcAft>
                <a:spcPts val="0"/>
              </a:spcAft>
              <a:buNone/>
            </a:pPr>
            <a:r>
              <a:t/>
            </a:r>
            <a:endParaRPr/>
          </a:p>
          <a:p>
            <a:pPr indent="0" lvl="5" marL="2286000" rtl="0" algn="l">
              <a:spcBef>
                <a:spcPts val="0"/>
              </a:spcBef>
              <a:spcAft>
                <a:spcPts val="0"/>
              </a:spcAft>
              <a:buNone/>
            </a:pPr>
            <a:r>
              <a:t/>
            </a:r>
            <a:endParaRPr/>
          </a:p>
          <a:p>
            <a:pPr indent="0" lvl="6" marL="2743200" rtl="0" algn="l">
              <a:spcBef>
                <a:spcPts val="0"/>
              </a:spcBef>
              <a:spcAft>
                <a:spcPts val="0"/>
              </a:spcAft>
              <a:buNone/>
            </a:pPr>
            <a:r>
              <a:t/>
            </a:r>
            <a:endParaRPr/>
          </a:p>
          <a:p>
            <a:pPr indent="0" lvl="7" marL="3200400" rtl="0" algn="l">
              <a:spcBef>
                <a:spcPts val="0"/>
              </a:spcBef>
              <a:spcAft>
                <a:spcPts val="0"/>
              </a:spcAft>
              <a:buNone/>
            </a:pPr>
            <a:r>
              <a:t/>
            </a:r>
            <a:endParaRPr/>
          </a:p>
          <a:p>
            <a:pPr indent="0" lvl="8" marL="3657600" rtl="0" algn="l">
              <a:spcBef>
                <a:spcPts val="0"/>
              </a:spcBef>
              <a:spcAft>
                <a:spcPts val="0"/>
              </a:spcAft>
              <a:buNone/>
            </a:pPr>
            <a:r>
              <a:t/>
            </a:r>
            <a:endParaRPr/>
          </a:p>
        </p:txBody>
      </p:sp>
      <p:cxnSp>
        <p:nvCxnSpPr>
          <p:cNvPr id="173" name="Google Shape;173;p24"/>
          <p:cNvCxnSpPr/>
          <p:nvPr/>
        </p:nvCxnSpPr>
        <p:spPr>
          <a:xfrm>
            <a:off x="731520" y="4599431"/>
            <a:ext cx="7848600" cy="1500"/>
          </a:xfrm>
          <a:prstGeom prst="straightConnector1">
            <a:avLst/>
          </a:prstGeom>
          <a:noFill/>
          <a:ln cap="flat" cmpd="sng" w="19050">
            <a:solidFill>
              <a:schemeClr val="lt2"/>
            </a:solidFill>
            <a:prstDash val="solid"/>
            <a:round/>
            <a:headEnd len="sm" w="sm" type="none"/>
            <a:tailEnd len="sm" w="sm" type="none"/>
          </a:ln>
        </p:spPr>
      </p:cxn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wo Content" type="twoObj">
  <p:cSld name="TWO_OBJECTS">
    <p:spTree>
      <p:nvGrpSpPr>
        <p:cNvPr id="174" name="Shape 174"/>
        <p:cNvGrpSpPr/>
        <p:nvPr/>
      </p:nvGrpSpPr>
      <p:grpSpPr>
        <a:xfrm>
          <a:off x="0" y="0"/>
          <a:ext cx="0" cy="0"/>
          <a:chOff x="0" y="0"/>
          <a:chExt cx="0" cy="0"/>
        </a:xfrm>
      </p:grpSpPr>
      <p:sp>
        <p:nvSpPr>
          <p:cNvPr id="175" name="Google Shape;175;p25"/>
          <p:cNvSpPr txBox="1"/>
          <p:nvPr>
            <p:ph type="title"/>
          </p:nvPr>
        </p:nvSpPr>
        <p:spPr>
          <a:xfrm>
            <a:off x="457200" y="533400"/>
            <a:ext cx="8229600" cy="990300"/>
          </a:xfrm>
          <a:prstGeom prst="rect">
            <a:avLst/>
          </a:prstGeom>
          <a:noFill/>
          <a:ln>
            <a:noFill/>
          </a:ln>
        </p:spPr>
        <p:txBody>
          <a:bodyPr anchorCtr="0" anchor="ctr" bIns="91425" lIns="91425" spcFirstLastPara="1" rIns="91425" wrap="square" tIns="91425"/>
          <a:lstStyle>
            <a:lvl1pPr lvl="0" rtl="0" algn="l">
              <a:spcBef>
                <a:spcPts val="0"/>
              </a:spcBef>
              <a:spcAft>
                <a:spcPts val="0"/>
              </a:spcAft>
              <a:buClr>
                <a:schemeClr val="dk2"/>
              </a:buClr>
              <a:buSzPts val="1400"/>
              <a:buFont typeface="Arial"/>
              <a:buNone/>
              <a:defRPr/>
            </a:lvl1pPr>
            <a:lvl2pPr lvl="1" rtl="0">
              <a:spcBef>
                <a:spcPts val="0"/>
              </a:spcBef>
              <a:spcAft>
                <a:spcPts val="0"/>
              </a:spcAft>
              <a:buSzPts val="1400"/>
              <a:buChar char="○"/>
              <a:defRPr/>
            </a:lvl2pPr>
            <a:lvl3pPr lvl="2" rtl="0">
              <a:spcBef>
                <a:spcPts val="0"/>
              </a:spcBef>
              <a:spcAft>
                <a:spcPts val="0"/>
              </a:spcAft>
              <a:buSzPts val="1400"/>
              <a:buChar char="■"/>
              <a:defRPr/>
            </a:lvl3pPr>
            <a:lvl4pPr lvl="3" rtl="0">
              <a:spcBef>
                <a:spcPts val="0"/>
              </a:spcBef>
              <a:spcAft>
                <a:spcPts val="0"/>
              </a:spcAft>
              <a:buSzPts val="1400"/>
              <a:buChar char="●"/>
              <a:defRPr/>
            </a:lvl4pPr>
            <a:lvl5pPr lvl="4" rtl="0">
              <a:spcBef>
                <a:spcPts val="0"/>
              </a:spcBef>
              <a:spcAft>
                <a:spcPts val="0"/>
              </a:spcAft>
              <a:buSzPts val="1400"/>
              <a:buChar char="○"/>
              <a:defRPr/>
            </a:lvl5pPr>
            <a:lvl6pPr lvl="5" rtl="0">
              <a:spcBef>
                <a:spcPts val="0"/>
              </a:spcBef>
              <a:spcAft>
                <a:spcPts val="0"/>
              </a:spcAft>
              <a:buSzPts val="1400"/>
              <a:buChar char="■"/>
              <a:defRPr/>
            </a:lvl6pPr>
            <a:lvl7pPr lvl="6" rtl="0">
              <a:spcBef>
                <a:spcPts val="0"/>
              </a:spcBef>
              <a:spcAft>
                <a:spcPts val="0"/>
              </a:spcAft>
              <a:buSzPts val="1400"/>
              <a:buChar char="●"/>
              <a:defRPr/>
            </a:lvl7pPr>
            <a:lvl8pPr lvl="7" rtl="0">
              <a:spcBef>
                <a:spcPts val="0"/>
              </a:spcBef>
              <a:spcAft>
                <a:spcPts val="0"/>
              </a:spcAft>
              <a:buSzPts val="1400"/>
              <a:buChar char="○"/>
              <a:defRPr/>
            </a:lvl8pPr>
            <a:lvl9pPr lvl="8" rtl="0">
              <a:spcBef>
                <a:spcPts val="0"/>
              </a:spcBef>
              <a:spcAft>
                <a:spcPts val="0"/>
              </a:spcAft>
              <a:buSzPts val="1400"/>
              <a:buChar char="■"/>
              <a:defRPr/>
            </a:lvl9pPr>
          </a:lstStyle>
          <a:p/>
        </p:txBody>
      </p:sp>
      <p:sp>
        <p:nvSpPr>
          <p:cNvPr id="176" name="Google Shape;176;p25"/>
          <p:cNvSpPr txBox="1"/>
          <p:nvPr>
            <p:ph idx="1" type="body"/>
          </p:nvPr>
        </p:nvSpPr>
        <p:spPr>
          <a:xfrm>
            <a:off x="457200" y="1673351"/>
            <a:ext cx="4038600" cy="4718400"/>
          </a:xfrm>
          <a:prstGeom prst="rect">
            <a:avLst/>
          </a:prstGeom>
          <a:noFill/>
          <a:ln>
            <a:noFill/>
          </a:ln>
        </p:spPr>
        <p:txBody>
          <a:bodyPr anchorCtr="0" anchor="t" bIns="91425" lIns="91425" spcFirstLastPara="1" rIns="91425" wrap="square" tIns="91425"/>
          <a:lstStyle>
            <a:lvl1pPr indent="-317500" lvl="0" marL="457200" rtl="0">
              <a:spcBef>
                <a:spcPts val="0"/>
              </a:spcBef>
              <a:spcAft>
                <a:spcPts val="0"/>
              </a:spcAft>
              <a:buSzPts val="1400"/>
              <a:buChar char="•"/>
              <a:defRPr/>
            </a:lvl1pPr>
            <a:lvl2pPr indent="-317500" lvl="1" marL="914400" rtl="0">
              <a:spcBef>
                <a:spcPts val="0"/>
              </a:spcBef>
              <a:spcAft>
                <a:spcPts val="0"/>
              </a:spcAft>
              <a:buSzPts val="1400"/>
              <a:buChar char="•"/>
              <a:defRPr/>
            </a:lvl2pPr>
            <a:lvl3pPr indent="-317500" lvl="2" marL="1371600" rtl="0">
              <a:spcBef>
                <a:spcPts val="0"/>
              </a:spcBef>
              <a:spcAft>
                <a:spcPts val="0"/>
              </a:spcAft>
              <a:buSzPts val="1400"/>
              <a:buChar char="•"/>
              <a:defRPr/>
            </a:lvl3pPr>
            <a:lvl4pPr indent="-317500" lvl="3" marL="1828800" rtl="0">
              <a:spcBef>
                <a:spcPts val="0"/>
              </a:spcBef>
              <a:spcAft>
                <a:spcPts val="0"/>
              </a:spcAft>
              <a:buSzPts val="1400"/>
              <a:buChar char="•"/>
              <a:defRPr/>
            </a:lvl4pPr>
            <a:lvl5pPr indent="-317500" lvl="4" marL="2286000" rtl="0">
              <a:spcBef>
                <a:spcPts val="0"/>
              </a:spcBef>
              <a:spcAft>
                <a:spcPts val="0"/>
              </a:spcAft>
              <a:buSzPts val="1400"/>
              <a:buChar char="•"/>
              <a:defRPr/>
            </a:lvl5pPr>
            <a:lvl6pPr indent="-317500" lvl="5" marL="2743200" rtl="0">
              <a:spcBef>
                <a:spcPts val="0"/>
              </a:spcBef>
              <a:spcAft>
                <a:spcPts val="0"/>
              </a:spcAft>
              <a:buSzPts val="1400"/>
              <a:buChar char="•"/>
              <a:defRPr/>
            </a:lvl6pPr>
            <a:lvl7pPr indent="-317500" lvl="6" marL="3200400" rtl="0">
              <a:spcBef>
                <a:spcPts val="0"/>
              </a:spcBef>
              <a:spcAft>
                <a:spcPts val="0"/>
              </a:spcAft>
              <a:buSzPts val="1400"/>
              <a:buChar char="•"/>
              <a:defRPr/>
            </a:lvl7pPr>
            <a:lvl8pPr indent="-317500" lvl="7" marL="3657600" rtl="0">
              <a:spcBef>
                <a:spcPts val="0"/>
              </a:spcBef>
              <a:spcAft>
                <a:spcPts val="0"/>
              </a:spcAft>
              <a:buSzPts val="1400"/>
              <a:buChar char="•"/>
              <a:defRPr/>
            </a:lvl8pPr>
            <a:lvl9pPr indent="-317500" lvl="8" marL="4114800" rtl="0">
              <a:spcBef>
                <a:spcPts val="0"/>
              </a:spcBef>
              <a:spcAft>
                <a:spcPts val="0"/>
              </a:spcAft>
              <a:buSzPts val="1400"/>
              <a:buChar char="•"/>
              <a:defRPr/>
            </a:lvl9pPr>
          </a:lstStyle>
          <a:p/>
        </p:txBody>
      </p:sp>
      <p:sp>
        <p:nvSpPr>
          <p:cNvPr id="177" name="Google Shape;177;p25"/>
          <p:cNvSpPr txBox="1"/>
          <p:nvPr>
            <p:ph idx="2" type="body"/>
          </p:nvPr>
        </p:nvSpPr>
        <p:spPr>
          <a:xfrm>
            <a:off x="4648200" y="1673351"/>
            <a:ext cx="4038600" cy="4718400"/>
          </a:xfrm>
          <a:prstGeom prst="rect">
            <a:avLst/>
          </a:prstGeom>
          <a:noFill/>
          <a:ln>
            <a:noFill/>
          </a:ln>
        </p:spPr>
        <p:txBody>
          <a:bodyPr anchorCtr="0" anchor="t" bIns="91425" lIns="91425" spcFirstLastPara="1" rIns="91425" wrap="square" tIns="91425"/>
          <a:lstStyle>
            <a:lvl1pPr indent="-317500" lvl="0" marL="457200" rtl="0">
              <a:spcBef>
                <a:spcPts val="0"/>
              </a:spcBef>
              <a:spcAft>
                <a:spcPts val="0"/>
              </a:spcAft>
              <a:buSzPts val="1400"/>
              <a:buChar char="•"/>
              <a:defRPr/>
            </a:lvl1pPr>
            <a:lvl2pPr indent="-317500" lvl="1" marL="914400" rtl="0">
              <a:spcBef>
                <a:spcPts val="0"/>
              </a:spcBef>
              <a:spcAft>
                <a:spcPts val="0"/>
              </a:spcAft>
              <a:buSzPts val="1400"/>
              <a:buChar char="•"/>
              <a:defRPr/>
            </a:lvl2pPr>
            <a:lvl3pPr indent="-317500" lvl="2" marL="1371600" rtl="0">
              <a:spcBef>
                <a:spcPts val="0"/>
              </a:spcBef>
              <a:spcAft>
                <a:spcPts val="0"/>
              </a:spcAft>
              <a:buSzPts val="1400"/>
              <a:buChar char="•"/>
              <a:defRPr/>
            </a:lvl3pPr>
            <a:lvl4pPr indent="-317500" lvl="3" marL="1828800" rtl="0">
              <a:spcBef>
                <a:spcPts val="0"/>
              </a:spcBef>
              <a:spcAft>
                <a:spcPts val="0"/>
              </a:spcAft>
              <a:buSzPts val="1400"/>
              <a:buChar char="•"/>
              <a:defRPr/>
            </a:lvl4pPr>
            <a:lvl5pPr indent="-317500" lvl="4" marL="2286000" rtl="0">
              <a:spcBef>
                <a:spcPts val="0"/>
              </a:spcBef>
              <a:spcAft>
                <a:spcPts val="0"/>
              </a:spcAft>
              <a:buSzPts val="1400"/>
              <a:buChar char="•"/>
              <a:defRPr/>
            </a:lvl5pPr>
            <a:lvl6pPr indent="-317500" lvl="5" marL="2743200" rtl="0">
              <a:spcBef>
                <a:spcPts val="0"/>
              </a:spcBef>
              <a:spcAft>
                <a:spcPts val="0"/>
              </a:spcAft>
              <a:buSzPts val="1400"/>
              <a:buChar char="•"/>
              <a:defRPr/>
            </a:lvl6pPr>
            <a:lvl7pPr indent="-317500" lvl="6" marL="3200400" rtl="0">
              <a:spcBef>
                <a:spcPts val="0"/>
              </a:spcBef>
              <a:spcAft>
                <a:spcPts val="0"/>
              </a:spcAft>
              <a:buSzPts val="1400"/>
              <a:buChar char="•"/>
              <a:defRPr/>
            </a:lvl7pPr>
            <a:lvl8pPr indent="-317500" lvl="7" marL="3657600" rtl="0">
              <a:spcBef>
                <a:spcPts val="0"/>
              </a:spcBef>
              <a:spcAft>
                <a:spcPts val="0"/>
              </a:spcAft>
              <a:buSzPts val="1400"/>
              <a:buChar char="•"/>
              <a:defRPr/>
            </a:lvl8pPr>
            <a:lvl9pPr indent="-317500" lvl="8" marL="4114800" rtl="0">
              <a:spcBef>
                <a:spcPts val="0"/>
              </a:spcBef>
              <a:spcAft>
                <a:spcPts val="0"/>
              </a:spcAft>
              <a:buSzPts val="1400"/>
              <a:buChar char="•"/>
              <a:defRPr/>
            </a:lvl9pPr>
          </a:lstStyle>
          <a:p/>
        </p:txBody>
      </p:sp>
      <p:sp>
        <p:nvSpPr>
          <p:cNvPr id="178" name="Google Shape;178;p25"/>
          <p:cNvSpPr txBox="1"/>
          <p:nvPr>
            <p:ph idx="10" type="dt"/>
          </p:nvPr>
        </p:nvSpPr>
        <p:spPr>
          <a:xfrm>
            <a:off x="457200" y="18288"/>
            <a:ext cx="2895600" cy="329100"/>
          </a:xfrm>
          <a:prstGeom prst="rect">
            <a:avLst/>
          </a:prstGeom>
          <a:noFill/>
          <a:ln>
            <a:noFill/>
          </a:ln>
        </p:spPr>
        <p:txBody>
          <a:bodyPr anchorCtr="0" anchor="ctr" bIns="91425" lIns="91425" spcFirstLastPara="1" rIns="91425" wrap="square" tIns="91425"/>
          <a:lstStyle>
            <a:lvl1pPr indent="0" lvl="0"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0" lvl="1" marL="4572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9144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13716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18288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22860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27432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32004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36576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79" name="Google Shape;179;p25"/>
          <p:cNvSpPr txBox="1"/>
          <p:nvPr>
            <p:ph idx="11" type="ftr"/>
          </p:nvPr>
        </p:nvSpPr>
        <p:spPr>
          <a:xfrm>
            <a:off x="3429000" y="18288"/>
            <a:ext cx="4114800" cy="329100"/>
          </a:xfrm>
          <a:prstGeom prst="rect">
            <a:avLst/>
          </a:prstGeom>
          <a:noFill/>
          <a:ln>
            <a:noFill/>
          </a:ln>
        </p:spPr>
        <p:txBody>
          <a:bodyPr anchorCtr="0" anchor="ctr" bIns="91425" lIns="91425" spcFirstLastPara="1" rIns="91425" wrap="square" tIns="91425"/>
          <a:lstStyle>
            <a:lvl1pPr indent="0" lvl="0" marL="0" marR="0" rtl="0" algn="ct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0" lvl="1" marL="4572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9144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13716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18288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22860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27432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32004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36576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80" name="Google Shape;180;p25"/>
          <p:cNvSpPr txBox="1"/>
          <p:nvPr>
            <p:ph idx="12" type="sldNum"/>
          </p:nvPr>
        </p:nvSpPr>
        <p:spPr>
          <a:xfrm>
            <a:off x="7620000" y="18288"/>
            <a:ext cx="1066800" cy="3291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000000"/>
              </a:buClr>
              <a:buFont typeface="Arial"/>
              <a:buNone/>
              <a:defRPr b="0" i="0" sz="14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Font typeface="Arial"/>
              <a:buNone/>
              <a:defRPr b="0" i="0" sz="14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Font typeface="Arial"/>
              <a:buNone/>
              <a:defRPr b="0" i="0" sz="14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Font typeface="Arial"/>
              <a:buNone/>
              <a:defRPr b="0" i="0" sz="14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Font typeface="Arial"/>
              <a:buNone/>
              <a:defRPr b="0" i="0" sz="14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Font typeface="Arial"/>
              <a:buNone/>
              <a:defRPr b="0" i="0" sz="14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Font typeface="Arial"/>
              <a:buNone/>
              <a:defRPr b="0" i="0" sz="14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Font typeface="Arial"/>
              <a:buNone/>
              <a:defRPr b="0" i="0" sz="14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Font typeface="Arial"/>
              <a:buNone/>
              <a:defRPr b="0" i="0" sz="14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r>
              <a:t/>
            </a:r>
            <a:endParaRPr/>
          </a:p>
          <a:p>
            <a:pPr indent="0" lvl="1" marL="457200" rtl="0" algn="l">
              <a:spcBef>
                <a:spcPts val="0"/>
              </a:spcBef>
              <a:spcAft>
                <a:spcPts val="0"/>
              </a:spcAft>
              <a:buNone/>
            </a:pPr>
            <a:r>
              <a:t/>
            </a:r>
            <a:endParaRPr/>
          </a:p>
          <a:p>
            <a:pPr indent="0" lvl="2" marL="914400" rtl="0" algn="l">
              <a:spcBef>
                <a:spcPts val="0"/>
              </a:spcBef>
              <a:spcAft>
                <a:spcPts val="0"/>
              </a:spcAft>
              <a:buNone/>
            </a:pPr>
            <a:r>
              <a:t/>
            </a:r>
            <a:endParaRPr/>
          </a:p>
          <a:p>
            <a:pPr indent="0" lvl="3" marL="1371600" rtl="0" algn="l">
              <a:spcBef>
                <a:spcPts val="0"/>
              </a:spcBef>
              <a:spcAft>
                <a:spcPts val="0"/>
              </a:spcAft>
              <a:buNone/>
            </a:pPr>
            <a:r>
              <a:t/>
            </a:r>
            <a:endParaRPr/>
          </a:p>
          <a:p>
            <a:pPr indent="0" lvl="4" marL="1828800" rtl="0" algn="l">
              <a:spcBef>
                <a:spcPts val="0"/>
              </a:spcBef>
              <a:spcAft>
                <a:spcPts val="0"/>
              </a:spcAft>
              <a:buNone/>
            </a:pPr>
            <a:r>
              <a:t/>
            </a:r>
            <a:endParaRPr/>
          </a:p>
          <a:p>
            <a:pPr indent="0" lvl="5" marL="2286000" rtl="0" algn="l">
              <a:spcBef>
                <a:spcPts val="0"/>
              </a:spcBef>
              <a:spcAft>
                <a:spcPts val="0"/>
              </a:spcAft>
              <a:buNone/>
            </a:pPr>
            <a:r>
              <a:t/>
            </a:r>
            <a:endParaRPr/>
          </a:p>
          <a:p>
            <a:pPr indent="0" lvl="6" marL="2743200" rtl="0" algn="l">
              <a:spcBef>
                <a:spcPts val="0"/>
              </a:spcBef>
              <a:spcAft>
                <a:spcPts val="0"/>
              </a:spcAft>
              <a:buNone/>
            </a:pPr>
            <a:r>
              <a:t/>
            </a:r>
            <a:endParaRPr/>
          </a:p>
          <a:p>
            <a:pPr indent="0" lvl="7" marL="3200400" rtl="0" algn="l">
              <a:spcBef>
                <a:spcPts val="0"/>
              </a:spcBef>
              <a:spcAft>
                <a:spcPts val="0"/>
              </a:spcAft>
              <a:buNone/>
            </a:pPr>
            <a:r>
              <a:t/>
            </a:r>
            <a:endParaRPr/>
          </a:p>
          <a:p>
            <a:pPr indent="0" lvl="8" marL="3657600" rtl="0" algn="l">
              <a:spcBef>
                <a:spcPts val="0"/>
              </a:spcBef>
              <a:spcAft>
                <a:spcPts val="0"/>
              </a:spcAft>
              <a:buNone/>
            </a:pPr>
            <a:r>
              <a:t/>
            </a:r>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mparison" type="twoTxTwoObj">
  <p:cSld name="TWO_OBJECTS_WITH_TEXT">
    <p:spTree>
      <p:nvGrpSpPr>
        <p:cNvPr id="181" name="Shape 181"/>
        <p:cNvGrpSpPr/>
        <p:nvPr/>
      </p:nvGrpSpPr>
      <p:grpSpPr>
        <a:xfrm>
          <a:off x="0" y="0"/>
          <a:ext cx="0" cy="0"/>
          <a:chOff x="0" y="0"/>
          <a:chExt cx="0" cy="0"/>
        </a:xfrm>
      </p:grpSpPr>
      <p:sp>
        <p:nvSpPr>
          <p:cNvPr id="182" name="Google Shape;182;p26"/>
          <p:cNvSpPr txBox="1"/>
          <p:nvPr>
            <p:ph type="title"/>
          </p:nvPr>
        </p:nvSpPr>
        <p:spPr>
          <a:xfrm>
            <a:off x="457200" y="533400"/>
            <a:ext cx="8229600" cy="990300"/>
          </a:xfrm>
          <a:prstGeom prst="rect">
            <a:avLst/>
          </a:prstGeom>
          <a:noFill/>
          <a:ln>
            <a:noFill/>
          </a:ln>
        </p:spPr>
        <p:txBody>
          <a:bodyPr anchorCtr="0" anchor="ctr" bIns="91425" lIns="91425" spcFirstLastPara="1" rIns="91425" wrap="square" tIns="91425"/>
          <a:lstStyle>
            <a:lvl1pPr lvl="0" rtl="0">
              <a:spcBef>
                <a:spcPts val="0"/>
              </a:spcBef>
              <a:spcAft>
                <a:spcPts val="0"/>
              </a:spcAft>
              <a:buSzPts val="1400"/>
              <a:buNone/>
              <a:defRPr/>
            </a:lvl1pPr>
            <a:lvl2pPr lvl="1" rtl="0">
              <a:spcBef>
                <a:spcPts val="0"/>
              </a:spcBef>
              <a:spcAft>
                <a:spcPts val="0"/>
              </a:spcAft>
              <a:buSzPts val="1400"/>
              <a:buChar char="○"/>
              <a:defRPr/>
            </a:lvl2pPr>
            <a:lvl3pPr lvl="2" rtl="0">
              <a:spcBef>
                <a:spcPts val="0"/>
              </a:spcBef>
              <a:spcAft>
                <a:spcPts val="0"/>
              </a:spcAft>
              <a:buSzPts val="1400"/>
              <a:buChar char="■"/>
              <a:defRPr/>
            </a:lvl3pPr>
            <a:lvl4pPr lvl="3" rtl="0">
              <a:spcBef>
                <a:spcPts val="0"/>
              </a:spcBef>
              <a:spcAft>
                <a:spcPts val="0"/>
              </a:spcAft>
              <a:buSzPts val="1400"/>
              <a:buChar char="●"/>
              <a:defRPr/>
            </a:lvl4pPr>
            <a:lvl5pPr lvl="4" rtl="0">
              <a:spcBef>
                <a:spcPts val="0"/>
              </a:spcBef>
              <a:spcAft>
                <a:spcPts val="0"/>
              </a:spcAft>
              <a:buSzPts val="1400"/>
              <a:buChar char="○"/>
              <a:defRPr/>
            </a:lvl5pPr>
            <a:lvl6pPr lvl="5" rtl="0">
              <a:spcBef>
                <a:spcPts val="0"/>
              </a:spcBef>
              <a:spcAft>
                <a:spcPts val="0"/>
              </a:spcAft>
              <a:buSzPts val="1400"/>
              <a:buChar char="■"/>
              <a:defRPr/>
            </a:lvl6pPr>
            <a:lvl7pPr lvl="6" rtl="0">
              <a:spcBef>
                <a:spcPts val="0"/>
              </a:spcBef>
              <a:spcAft>
                <a:spcPts val="0"/>
              </a:spcAft>
              <a:buSzPts val="1400"/>
              <a:buChar char="●"/>
              <a:defRPr/>
            </a:lvl7pPr>
            <a:lvl8pPr lvl="7" rtl="0">
              <a:spcBef>
                <a:spcPts val="0"/>
              </a:spcBef>
              <a:spcAft>
                <a:spcPts val="0"/>
              </a:spcAft>
              <a:buSzPts val="1400"/>
              <a:buChar char="○"/>
              <a:defRPr/>
            </a:lvl8pPr>
            <a:lvl9pPr lvl="8" rtl="0">
              <a:spcBef>
                <a:spcPts val="0"/>
              </a:spcBef>
              <a:spcAft>
                <a:spcPts val="0"/>
              </a:spcAft>
              <a:buSzPts val="1400"/>
              <a:buChar char="■"/>
              <a:defRPr/>
            </a:lvl9pPr>
          </a:lstStyle>
          <a:p/>
        </p:txBody>
      </p:sp>
      <p:sp>
        <p:nvSpPr>
          <p:cNvPr id="183" name="Google Shape;183;p26"/>
          <p:cNvSpPr txBox="1"/>
          <p:nvPr>
            <p:ph idx="1" type="body"/>
          </p:nvPr>
        </p:nvSpPr>
        <p:spPr>
          <a:xfrm>
            <a:off x="457200" y="1676400"/>
            <a:ext cx="3931800" cy="639600"/>
          </a:xfrm>
          <a:prstGeom prst="rect">
            <a:avLst/>
          </a:prstGeom>
          <a:noFill/>
          <a:ln>
            <a:noFill/>
          </a:ln>
        </p:spPr>
        <p:txBody>
          <a:bodyPr anchorCtr="0" anchor="ctr" bIns="91425" lIns="91425" spcFirstLastPara="1" rIns="91425" wrap="square" tIns="91425"/>
          <a:lstStyle>
            <a:lvl1pPr indent="-228600" lvl="0" marL="457200" rtl="0" algn="ctr">
              <a:spcBef>
                <a:spcPts val="0"/>
              </a:spcBef>
              <a:spcAft>
                <a:spcPts val="0"/>
              </a:spcAft>
              <a:buClr>
                <a:schemeClr val="dk2"/>
              </a:buClr>
              <a:buSzPts val="1400"/>
              <a:buFont typeface="Arial"/>
              <a:buNone/>
              <a:defRPr/>
            </a:lvl1pPr>
            <a:lvl2pPr indent="-228600" lvl="1" marL="914400" rtl="0">
              <a:spcBef>
                <a:spcPts val="0"/>
              </a:spcBef>
              <a:spcAft>
                <a:spcPts val="0"/>
              </a:spcAft>
              <a:buSzPts val="1400"/>
              <a:buFont typeface="Arial"/>
              <a:buNone/>
              <a:defRPr/>
            </a:lvl2pPr>
            <a:lvl3pPr indent="-228600" lvl="2" marL="1371600" rtl="0">
              <a:spcBef>
                <a:spcPts val="0"/>
              </a:spcBef>
              <a:spcAft>
                <a:spcPts val="0"/>
              </a:spcAft>
              <a:buSzPts val="1400"/>
              <a:buFont typeface="Arial"/>
              <a:buNone/>
              <a:defRPr/>
            </a:lvl3pPr>
            <a:lvl4pPr indent="-228600" lvl="3" marL="1828800" rtl="0">
              <a:spcBef>
                <a:spcPts val="0"/>
              </a:spcBef>
              <a:spcAft>
                <a:spcPts val="0"/>
              </a:spcAft>
              <a:buSzPts val="1400"/>
              <a:buFont typeface="Arial"/>
              <a:buNone/>
              <a:defRPr/>
            </a:lvl4pPr>
            <a:lvl5pPr indent="-228600" lvl="4" marL="2286000" rtl="0">
              <a:spcBef>
                <a:spcPts val="0"/>
              </a:spcBef>
              <a:spcAft>
                <a:spcPts val="0"/>
              </a:spcAft>
              <a:buSzPts val="1400"/>
              <a:buFont typeface="Arial"/>
              <a:buNone/>
              <a:defRPr/>
            </a:lvl5pPr>
            <a:lvl6pPr indent="-228600" lvl="5" marL="2743200" rtl="0">
              <a:spcBef>
                <a:spcPts val="0"/>
              </a:spcBef>
              <a:spcAft>
                <a:spcPts val="0"/>
              </a:spcAft>
              <a:buSzPts val="1400"/>
              <a:buFont typeface="Arial"/>
              <a:buNone/>
              <a:defRPr/>
            </a:lvl6pPr>
            <a:lvl7pPr indent="-228600" lvl="6" marL="3200400" rtl="0">
              <a:spcBef>
                <a:spcPts val="0"/>
              </a:spcBef>
              <a:spcAft>
                <a:spcPts val="0"/>
              </a:spcAft>
              <a:buSzPts val="1400"/>
              <a:buFont typeface="Arial"/>
              <a:buNone/>
              <a:defRPr/>
            </a:lvl7pPr>
            <a:lvl8pPr indent="-228600" lvl="7" marL="3657600" rtl="0">
              <a:spcBef>
                <a:spcPts val="0"/>
              </a:spcBef>
              <a:spcAft>
                <a:spcPts val="0"/>
              </a:spcAft>
              <a:buSzPts val="1400"/>
              <a:buFont typeface="Arial"/>
              <a:buNone/>
              <a:defRPr/>
            </a:lvl8pPr>
            <a:lvl9pPr indent="-228600" lvl="8" marL="4114800" rtl="0">
              <a:spcBef>
                <a:spcPts val="0"/>
              </a:spcBef>
              <a:spcAft>
                <a:spcPts val="0"/>
              </a:spcAft>
              <a:buSzPts val="1400"/>
              <a:buFont typeface="Arial"/>
              <a:buNone/>
              <a:defRPr/>
            </a:lvl9pPr>
          </a:lstStyle>
          <a:p/>
        </p:txBody>
      </p:sp>
      <p:sp>
        <p:nvSpPr>
          <p:cNvPr id="184" name="Google Shape;184;p26"/>
          <p:cNvSpPr txBox="1"/>
          <p:nvPr>
            <p:ph idx="2" type="body"/>
          </p:nvPr>
        </p:nvSpPr>
        <p:spPr>
          <a:xfrm>
            <a:off x="457200" y="2438400"/>
            <a:ext cx="3931800" cy="3951300"/>
          </a:xfrm>
          <a:prstGeom prst="rect">
            <a:avLst/>
          </a:prstGeom>
          <a:noFill/>
          <a:ln>
            <a:noFill/>
          </a:ln>
        </p:spPr>
        <p:txBody>
          <a:bodyPr anchorCtr="0" anchor="t" bIns="91425" lIns="91425" spcFirstLastPara="1" rIns="91425" wrap="square" tIns="91425"/>
          <a:lstStyle>
            <a:lvl1pPr indent="-317500" lvl="0" marL="457200" rtl="0">
              <a:spcBef>
                <a:spcPts val="0"/>
              </a:spcBef>
              <a:spcAft>
                <a:spcPts val="0"/>
              </a:spcAft>
              <a:buSzPts val="1400"/>
              <a:buChar char="•"/>
              <a:defRPr/>
            </a:lvl1pPr>
            <a:lvl2pPr indent="-317500" lvl="1" marL="914400" rtl="0">
              <a:spcBef>
                <a:spcPts val="0"/>
              </a:spcBef>
              <a:spcAft>
                <a:spcPts val="0"/>
              </a:spcAft>
              <a:buSzPts val="1400"/>
              <a:buChar char="•"/>
              <a:defRPr/>
            </a:lvl2pPr>
            <a:lvl3pPr indent="-317500" lvl="2" marL="1371600" rtl="0">
              <a:spcBef>
                <a:spcPts val="0"/>
              </a:spcBef>
              <a:spcAft>
                <a:spcPts val="0"/>
              </a:spcAft>
              <a:buSzPts val="1400"/>
              <a:buChar char="•"/>
              <a:defRPr/>
            </a:lvl3pPr>
            <a:lvl4pPr indent="-317500" lvl="3" marL="1828800" rtl="0">
              <a:spcBef>
                <a:spcPts val="0"/>
              </a:spcBef>
              <a:spcAft>
                <a:spcPts val="0"/>
              </a:spcAft>
              <a:buSzPts val="1400"/>
              <a:buChar char="•"/>
              <a:defRPr/>
            </a:lvl4pPr>
            <a:lvl5pPr indent="-317500" lvl="4" marL="2286000" rtl="0">
              <a:spcBef>
                <a:spcPts val="0"/>
              </a:spcBef>
              <a:spcAft>
                <a:spcPts val="0"/>
              </a:spcAft>
              <a:buSzPts val="1400"/>
              <a:buChar char="•"/>
              <a:defRPr/>
            </a:lvl5pPr>
            <a:lvl6pPr indent="-317500" lvl="5" marL="2743200" rtl="0">
              <a:spcBef>
                <a:spcPts val="0"/>
              </a:spcBef>
              <a:spcAft>
                <a:spcPts val="0"/>
              </a:spcAft>
              <a:buSzPts val="1400"/>
              <a:buChar char="•"/>
              <a:defRPr/>
            </a:lvl6pPr>
            <a:lvl7pPr indent="-317500" lvl="6" marL="3200400" rtl="0">
              <a:spcBef>
                <a:spcPts val="0"/>
              </a:spcBef>
              <a:spcAft>
                <a:spcPts val="0"/>
              </a:spcAft>
              <a:buSzPts val="1400"/>
              <a:buChar char="•"/>
              <a:defRPr/>
            </a:lvl7pPr>
            <a:lvl8pPr indent="-317500" lvl="7" marL="3657600" rtl="0">
              <a:spcBef>
                <a:spcPts val="0"/>
              </a:spcBef>
              <a:spcAft>
                <a:spcPts val="0"/>
              </a:spcAft>
              <a:buSzPts val="1400"/>
              <a:buChar char="•"/>
              <a:defRPr/>
            </a:lvl8pPr>
            <a:lvl9pPr indent="-317500" lvl="8" marL="4114800" rtl="0">
              <a:spcBef>
                <a:spcPts val="0"/>
              </a:spcBef>
              <a:spcAft>
                <a:spcPts val="0"/>
              </a:spcAft>
              <a:buSzPts val="1400"/>
              <a:buChar char="•"/>
              <a:defRPr/>
            </a:lvl9pPr>
          </a:lstStyle>
          <a:p/>
        </p:txBody>
      </p:sp>
      <p:sp>
        <p:nvSpPr>
          <p:cNvPr id="185" name="Google Shape;185;p26"/>
          <p:cNvSpPr txBox="1"/>
          <p:nvPr>
            <p:ph idx="3" type="body"/>
          </p:nvPr>
        </p:nvSpPr>
        <p:spPr>
          <a:xfrm>
            <a:off x="4754880" y="1676400"/>
            <a:ext cx="3931800" cy="639600"/>
          </a:xfrm>
          <a:prstGeom prst="rect">
            <a:avLst/>
          </a:prstGeom>
          <a:noFill/>
          <a:ln>
            <a:noFill/>
          </a:ln>
        </p:spPr>
        <p:txBody>
          <a:bodyPr anchorCtr="0" anchor="ctr" bIns="91425" lIns="91425" spcFirstLastPara="1" rIns="91425" wrap="square" tIns="91425"/>
          <a:lstStyle>
            <a:lvl1pPr indent="-228600" lvl="0" marL="457200" rtl="0" algn="ctr">
              <a:spcBef>
                <a:spcPts val="0"/>
              </a:spcBef>
              <a:spcAft>
                <a:spcPts val="0"/>
              </a:spcAft>
              <a:buClr>
                <a:schemeClr val="dk2"/>
              </a:buClr>
              <a:buSzPts val="1400"/>
              <a:buFont typeface="Arial"/>
              <a:buNone/>
              <a:defRPr/>
            </a:lvl1pPr>
            <a:lvl2pPr indent="-228600" lvl="1" marL="914400" rtl="0">
              <a:spcBef>
                <a:spcPts val="0"/>
              </a:spcBef>
              <a:spcAft>
                <a:spcPts val="0"/>
              </a:spcAft>
              <a:buSzPts val="1400"/>
              <a:buFont typeface="Arial"/>
              <a:buNone/>
              <a:defRPr/>
            </a:lvl2pPr>
            <a:lvl3pPr indent="-228600" lvl="2" marL="1371600" rtl="0">
              <a:spcBef>
                <a:spcPts val="0"/>
              </a:spcBef>
              <a:spcAft>
                <a:spcPts val="0"/>
              </a:spcAft>
              <a:buSzPts val="1400"/>
              <a:buFont typeface="Arial"/>
              <a:buNone/>
              <a:defRPr/>
            </a:lvl3pPr>
            <a:lvl4pPr indent="-228600" lvl="3" marL="1828800" rtl="0">
              <a:spcBef>
                <a:spcPts val="0"/>
              </a:spcBef>
              <a:spcAft>
                <a:spcPts val="0"/>
              </a:spcAft>
              <a:buSzPts val="1400"/>
              <a:buFont typeface="Arial"/>
              <a:buNone/>
              <a:defRPr/>
            </a:lvl4pPr>
            <a:lvl5pPr indent="-228600" lvl="4" marL="2286000" rtl="0">
              <a:spcBef>
                <a:spcPts val="0"/>
              </a:spcBef>
              <a:spcAft>
                <a:spcPts val="0"/>
              </a:spcAft>
              <a:buSzPts val="1400"/>
              <a:buFont typeface="Arial"/>
              <a:buNone/>
              <a:defRPr/>
            </a:lvl5pPr>
            <a:lvl6pPr indent="-228600" lvl="5" marL="2743200" rtl="0">
              <a:spcBef>
                <a:spcPts val="0"/>
              </a:spcBef>
              <a:spcAft>
                <a:spcPts val="0"/>
              </a:spcAft>
              <a:buSzPts val="1400"/>
              <a:buFont typeface="Arial"/>
              <a:buNone/>
              <a:defRPr/>
            </a:lvl6pPr>
            <a:lvl7pPr indent="-228600" lvl="6" marL="3200400" rtl="0">
              <a:spcBef>
                <a:spcPts val="0"/>
              </a:spcBef>
              <a:spcAft>
                <a:spcPts val="0"/>
              </a:spcAft>
              <a:buSzPts val="1400"/>
              <a:buFont typeface="Arial"/>
              <a:buNone/>
              <a:defRPr/>
            </a:lvl7pPr>
            <a:lvl8pPr indent="-228600" lvl="7" marL="3657600" rtl="0">
              <a:spcBef>
                <a:spcPts val="0"/>
              </a:spcBef>
              <a:spcAft>
                <a:spcPts val="0"/>
              </a:spcAft>
              <a:buSzPts val="1400"/>
              <a:buFont typeface="Arial"/>
              <a:buNone/>
              <a:defRPr/>
            </a:lvl8pPr>
            <a:lvl9pPr indent="-228600" lvl="8" marL="4114800" rtl="0">
              <a:spcBef>
                <a:spcPts val="0"/>
              </a:spcBef>
              <a:spcAft>
                <a:spcPts val="0"/>
              </a:spcAft>
              <a:buSzPts val="1400"/>
              <a:buFont typeface="Arial"/>
              <a:buNone/>
              <a:defRPr/>
            </a:lvl9pPr>
          </a:lstStyle>
          <a:p/>
        </p:txBody>
      </p:sp>
      <p:sp>
        <p:nvSpPr>
          <p:cNvPr id="186" name="Google Shape;186;p26"/>
          <p:cNvSpPr txBox="1"/>
          <p:nvPr>
            <p:ph idx="4" type="body"/>
          </p:nvPr>
        </p:nvSpPr>
        <p:spPr>
          <a:xfrm>
            <a:off x="4754880" y="2438400"/>
            <a:ext cx="3931800" cy="3951300"/>
          </a:xfrm>
          <a:prstGeom prst="rect">
            <a:avLst/>
          </a:prstGeom>
          <a:noFill/>
          <a:ln>
            <a:noFill/>
          </a:ln>
        </p:spPr>
        <p:txBody>
          <a:bodyPr anchorCtr="0" anchor="t" bIns="91425" lIns="91425" spcFirstLastPara="1" rIns="91425" wrap="square" tIns="91425"/>
          <a:lstStyle>
            <a:lvl1pPr indent="-317500" lvl="0" marL="457200" rtl="0">
              <a:spcBef>
                <a:spcPts val="0"/>
              </a:spcBef>
              <a:spcAft>
                <a:spcPts val="0"/>
              </a:spcAft>
              <a:buSzPts val="1400"/>
              <a:buChar char="•"/>
              <a:defRPr/>
            </a:lvl1pPr>
            <a:lvl2pPr indent="-317500" lvl="1" marL="914400" rtl="0">
              <a:spcBef>
                <a:spcPts val="0"/>
              </a:spcBef>
              <a:spcAft>
                <a:spcPts val="0"/>
              </a:spcAft>
              <a:buSzPts val="1400"/>
              <a:buChar char="•"/>
              <a:defRPr/>
            </a:lvl2pPr>
            <a:lvl3pPr indent="-317500" lvl="2" marL="1371600" rtl="0">
              <a:spcBef>
                <a:spcPts val="0"/>
              </a:spcBef>
              <a:spcAft>
                <a:spcPts val="0"/>
              </a:spcAft>
              <a:buSzPts val="1400"/>
              <a:buChar char="•"/>
              <a:defRPr/>
            </a:lvl3pPr>
            <a:lvl4pPr indent="-317500" lvl="3" marL="1828800" rtl="0">
              <a:spcBef>
                <a:spcPts val="0"/>
              </a:spcBef>
              <a:spcAft>
                <a:spcPts val="0"/>
              </a:spcAft>
              <a:buSzPts val="1400"/>
              <a:buChar char="•"/>
              <a:defRPr/>
            </a:lvl4pPr>
            <a:lvl5pPr indent="-317500" lvl="4" marL="2286000" rtl="0">
              <a:spcBef>
                <a:spcPts val="0"/>
              </a:spcBef>
              <a:spcAft>
                <a:spcPts val="0"/>
              </a:spcAft>
              <a:buSzPts val="1400"/>
              <a:buChar char="•"/>
              <a:defRPr/>
            </a:lvl5pPr>
            <a:lvl6pPr indent="-317500" lvl="5" marL="2743200" rtl="0">
              <a:spcBef>
                <a:spcPts val="0"/>
              </a:spcBef>
              <a:spcAft>
                <a:spcPts val="0"/>
              </a:spcAft>
              <a:buSzPts val="1400"/>
              <a:buChar char="•"/>
              <a:defRPr/>
            </a:lvl6pPr>
            <a:lvl7pPr indent="-317500" lvl="6" marL="3200400" rtl="0">
              <a:spcBef>
                <a:spcPts val="0"/>
              </a:spcBef>
              <a:spcAft>
                <a:spcPts val="0"/>
              </a:spcAft>
              <a:buSzPts val="1400"/>
              <a:buChar char="•"/>
              <a:defRPr/>
            </a:lvl7pPr>
            <a:lvl8pPr indent="-317500" lvl="7" marL="3657600" rtl="0">
              <a:spcBef>
                <a:spcPts val="0"/>
              </a:spcBef>
              <a:spcAft>
                <a:spcPts val="0"/>
              </a:spcAft>
              <a:buSzPts val="1400"/>
              <a:buChar char="•"/>
              <a:defRPr/>
            </a:lvl8pPr>
            <a:lvl9pPr indent="-317500" lvl="8" marL="4114800" rtl="0">
              <a:spcBef>
                <a:spcPts val="0"/>
              </a:spcBef>
              <a:spcAft>
                <a:spcPts val="0"/>
              </a:spcAft>
              <a:buSzPts val="1400"/>
              <a:buChar char="•"/>
              <a:defRPr/>
            </a:lvl9pPr>
          </a:lstStyle>
          <a:p/>
        </p:txBody>
      </p:sp>
      <p:sp>
        <p:nvSpPr>
          <p:cNvPr id="187" name="Google Shape;187;p26"/>
          <p:cNvSpPr txBox="1"/>
          <p:nvPr>
            <p:ph idx="10" type="dt"/>
          </p:nvPr>
        </p:nvSpPr>
        <p:spPr>
          <a:xfrm>
            <a:off x="457200" y="18288"/>
            <a:ext cx="2895600" cy="329100"/>
          </a:xfrm>
          <a:prstGeom prst="rect">
            <a:avLst/>
          </a:prstGeom>
          <a:noFill/>
          <a:ln>
            <a:noFill/>
          </a:ln>
        </p:spPr>
        <p:txBody>
          <a:bodyPr anchorCtr="0" anchor="ctr" bIns="91425" lIns="91425" spcFirstLastPara="1" rIns="91425" wrap="square" tIns="91425"/>
          <a:lstStyle>
            <a:lvl1pPr indent="0" lvl="0"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0" lvl="1" marL="4572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9144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13716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18288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22860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27432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32004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36576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88" name="Google Shape;188;p26"/>
          <p:cNvSpPr txBox="1"/>
          <p:nvPr>
            <p:ph idx="11" type="ftr"/>
          </p:nvPr>
        </p:nvSpPr>
        <p:spPr>
          <a:xfrm>
            <a:off x="3429000" y="18288"/>
            <a:ext cx="4114800" cy="329100"/>
          </a:xfrm>
          <a:prstGeom prst="rect">
            <a:avLst/>
          </a:prstGeom>
          <a:noFill/>
          <a:ln>
            <a:noFill/>
          </a:ln>
        </p:spPr>
        <p:txBody>
          <a:bodyPr anchorCtr="0" anchor="ctr" bIns="91425" lIns="91425" spcFirstLastPara="1" rIns="91425" wrap="square" tIns="91425"/>
          <a:lstStyle>
            <a:lvl1pPr indent="0" lvl="0" marL="0" marR="0" rtl="0" algn="ct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0" lvl="1" marL="4572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9144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13716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18288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22860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27432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32004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36576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89" name="Google Shape;189;p26"/>
          <p:cNvSpPr txBox="1"/>
          <p:nvPr>
            <p:ph idx="12" type="sldNum"/>
          </p:nvPr>
        </p:nvSpPr>
        <p:spPr>
          <a:xfrm>
            <a:off x="7620000" y="18288"/>
            <a:ext cx="1066800" cy="3291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000000"/>
              </a:buClr>
              <a:buFont typeface="Arial"/>
              <a:buNone/>
              <a:defRPr b="0" i="0" sz="14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Font typeface="Arial"/>
              <a:buNone/>
              <a:defRPr b="0" i="0" sz="14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Font typeface="Arial"/>
              <a:buNone/>
              <a:defRPr b="0" i="0" sz="14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Font typeface="Arial"/>
              <a:buNone/>
              <a:defRPr b="0" i="0" sz="14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Font typeface="Arial"/>
              <a:buNone/>
              <a:defRPr b="0" i="0" sz="14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Font typeface="Arial"/>
              <a:buNone/>
              <a:defRPr b="0" i="0" sz="14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Font typeface="Arial"/>
              <a:buNone/>
              <a:defRPr b="0" i="0" sz="14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Font typeface="Arial"/>
              <a:buNone/>
              <a:defRPr b="0" i="0" sz="14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Font typeface="Arial"/>
              <a:buNone/>
              <a:defRPr b="0" i="0" sz="14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r>
              <a:t/>
            </a:r>
            <a:endParaRPr/>
          </a:p>
          <a:p>
            <a:pPr indent="0" lvl="1" marL="457200" rtl="0" algn="l">
              <a:spcBef>
                <a:spcPts val="0"/>
              </a:spcBef>
              <a:spcAft>
                <a:spcPts val="0"/>
              </a:spcAft>
              <a:buNone/>
            </a:pPr>
            <a:r>
              <a:t/>
            </a:r>
            <a:endParaRPr/>
          </a:p>
          <a:p>
            <a:pPr indent="0" lvl="2" marL="914400" rtl="0" algn="l">
              <a:spcBef>
                <a:spcPts val="0"/>
              </a:spcBef>
              <a:spcAft>
                <a:spcPts val="0"/>
              </a:spcAft>
              <a:buNone/>
            </a:pPr>
            <a:r>
              <a:t/>
            </a:r>
            <a:endParaRPr/>
          </a:p>
          <a:p>
            <a:pPr indent="0" lvl="3" marL="1371600" rtl="0" algn="l">
              <a:spcBef>
                <a:spcPts val="0"/>
              </a:spcBef>
              <a:spcAft>
                <a:spcPts val="0"/>
              </a:spcAft>
              <a:buNone/>
            </a:pPr>
            <a:r>
              <a:t/>
            </a:r>
            <a:endParaRPr/>
          </a:p>
          <a:p>
            <a:pPr indent="0" lvl="4" marL="1828800" rtl="0" algn="l">
              <a:spcBef>
                <a:spcPts val="0"/>
              </a:spcBef>
              <a:spcAft>
                <a:spcPts val="0"/>
              </a:spcAft>
              <a:buNone/>
            </a:pPr>
            <a:r>
              <a:t/>
            </a:r>
            <a:endParaRPr/>
          </a:p>
          <a:p>
            <a:pPr indent="0" lvl="5" marL="2286000" rtl="0" algn="l">
              <a:spcBef>
                <a:spcPts val="0"/>
              </a:spcBef>
              <a:spcAft>
                <a:spcPts val="0"/>
              </a:spcAft>
              <a:buNone/>
            </a:pPr>
            <a:r>
              <a:t/>
            </a:r>
            <a:endParaRPr/>
          </a:p>
          <a:p>
            <a:pPr indent="0" lvl="6" marL="2743200" rtl="0" algn="l">
              <a:spcBef>
                <a:spcPts val="0"/>
              </a:spcBef>
              <a:spcAft>
                <a:spcPts val="0"/>
              </a:spcAft>
              <a:buNone/>
            </a:pPr>
            <a:r>
              <a:t/>
            </a:r>
            <a:endParaRPr/>
          </a:p>
          <a:p>
            <a:pPr indent="0" lvl="7" marL="3200400" rtl="0" algn="l">
              <a:spcBef>
                <a:spcPts val="0"/>
              </a:spcBef>
              <a:spcAft>
                <a:spcPts val="0"/>
              </a:spcAft>
              <a:buNone/>
            </a:pPr>
            <a:r>
              <a:t/>
            </a:r>
            <a:endParaRPr/>
          </a:p>
          <a:p>
            <a:pPr indent="0" lvl="8" marL="3657600" rtl="0" algn="l">
              <a:spcBef>
                <a:spcPts val="0"/>
              </a:spcBef>
              <a:spcAft>
                <a:spcPts val="0"/>
              </a:spcAft>
              <a:buNone/>
            </a:pPr>
            <a:r>
              <a:t/>
            </a:r>
            <a:endParaRPr/>
          </a:p>
        </p:txBody>
      </p:sp>
      <p:cxnSp>
        <p:nvCxnSpPr>
          <p:cNvPr id="190" name="Google Shape;190;p26"/>
          <p:cNvCxnSpPr/>
          <p:nvPr/>
        </p:nvCxnSpPr>
        <p:spPr>
          <a:xfrm rot="5400000">
            <a:off x="2217793" y="4045741"/>
            <a:ext cx="4709100" cy="900"/>
          </a:xfrm>
          <a:prstGeom prst="straightConnector1">
            <a:avLst/>
          </a:prstGeom>
          <a:noFill/>
          <a:ln cap="flat" cmpd="sng" w="19050">
            <a:solidFill>
              <a:schemeClr val="dk2"/>
            </a:solidFill>
            <a:prstDash val="solid"/>
            <a:round/>
            <a:headEnd len="sm" w="sm" type="none"/>
            <a:tailEnd len="sm" w="sm" type="none"/>
          </a:ln>
        </p:spPr>
      </p:cxn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191" name="Shape 191"/>
        <p:cNvGrpSpPr/>
        <p:nvPr/>
      </p:nvGrpSpPr>
      <p:grpSpPr>
        <a:xfrm>
          <a:off x="0" y="0"/>
          <a:ext cx="0" cy="0"/>
          <a:chOff x="0" y="0"/>
          <a:chExt cx="0" cy="0"/>
        </a:xfrm>
      </p:grpSpPr>
      <p:sp>
        <p:nvSpPr>
          <p:cNvPr id="192" name="Google Shape;192;p27"/>
          <p:cNvSpPr txBox="1"/>
          <p:nvPr>
            <p:ph type="title"/>
          </p:nvPr>
        </p:nvSpPr>
        <p:spPr>
          <a:xfrm>
            <a:off x="457200" y="533400"/>
            <a:ext cx="8229600" cy="990300"/>
          </a:xfrm>
          <a:prstGeom prst="rect">
            <a:avLst/>
          </a:prstGeom>
          <a:noFill/>
          <a:ln>
            <a:noFill/>
          </a:ln>
        </p:spPr>
        <p:txBody>
          <a:bodyPr anchorCtr="0" anchor="ctr" bIns="91425" lIns="91425" spcFirstLastPara="1" rIns="91425" wrap="square" tIns="91425"/>
          <a:lstStyle>
            <a:lvl1pPr lvl="0" rtl="0" algn="l">
              <a:spcBef>
                <a:spcPts val="0"/>
              </a:spcBef>
              <a:spcAft>
                <a:spcPts val="0"/>
              </a:spcAft>
              <a:buClr>
                <a:schemeClr val="dk2"/>
              </a:buClr>
              <a:buSzPts val="1400"/>
              <a:buFont typeface="Arial"/>
              <a:buNone/>
              <a:defRPr/>
            </a:lvl1pPr>
            <a:lvl2pPr lvl="1" rtl="0">
              <a:spcBef>
                <a:spcPts val="0"/>
              </a:spcBef>
              <a:spcAft>
                <a:spcPts val="0"/>
              </a:spcAft>
              <a:buSzPts val="1400"/>
              <a:buChar char="○"/>
              <a:defRPr/>
            </a:lvl2pPr>
            <a:lvl3pPr lvl="2" rtl="0">
              <a:spcBef>
                <a:spcPts val="0"/>
              </a:spcBef>
              <a:spcAft>
                <a:spcPts val="0"/>
              </a:spcAft>
              <a:buSzPts val="1400"/>
              <a:buChar char="■"/>
              <a:defRPr/>
            </a:lvl3pPr>
            <a:lvl4pPr lvl="3" rtl="0">
              <a:spcBef>
                <a:spcPts val="0"/>
              </a:spcBef>
              <a:spcAft>
                <a:spcPts val="0"/>
              </a:spcAft>
              <a:buSzPts val="1400"/>
              <a:buChar char="●"/>
              <a:defRPr/>
            </a:lvl4pPr>
            <a:lvl5pPr lvl="4" rtl="0">
              <a:spcBef>
                <a:spcPts val="0"/>
              </a:spcBef>
              <a:spcAft>
                <a:spcPts val="0"/>
              </a:spcAft>
              <a:buSzPts val="1400"/>
              <a:buChar char="○"/>
              <a:defRPr/>
            </a:lvl5pPr>
            <a:lvl6pPr lvl="5" rtl="0">
              <a:spcBef>
                <a:spcPts val="0"/>
              </a:spcBef>
              <a:spcAft>
                <a:spcPts val="0"/>
              </a:spcAft>
              <a:buSzPts val="1400"/>
              <a:buChar char="■"/>
              <a:defRPr/>
            </a:lvl6pPr>
            <a:lvl7pPr lvl="6" rtl="0">
              <a:spcBef>
                <a:spcPts val="0"/>
              </a:spcBef>
              <a:spcAft>
                <a:spcPts val="0"/>
              </a:spcAft>
              <a:buSzPts val="1400"/>
              <a:buChar char="●"/>
              <a:defRPr/>
            </a:lvl7pPr>
            <a:lvl8pPr lvl="7" rtl="0">
              <a:spcBef>
                <a:spcPts val="0"/>
              </a:spcBef>
              <a:spcAft>
                <a:spcPts val="0"/>
              </a:spcAft>
              <a:buSzPts val="1400"/>
              <a:buChar char="○"/>
              <a:defRPr/>
            </a:lvl8pPr>
            <a:lvl9pPr lvl="8" rtl="0">
              <a:spcBef>
                <a:spcPts val="0"/>
              </a:spcBef>
              <a:spcAft>
                <a:spcPts val="0"/>
              </a:spcAft>
              <a:buSzPts val="1400"/>
              <a:buChar char="■"/>
              <a:defRPr/>
            </a:lvl9pPr>
          </a:lstStyle>
          <a:p/>
        </p:txBody>
      </p:sp>
      <p:sp>
        <p:nvSpPr>
          <p:cNvPr id="193" name="Google Shape;193;p27"/>
          <p:cNvSpPr txBox="1"/>
          <p:nvPr>
            <p:ph idx="10" type="dt"/>
          </p:nvPr>
        </p:nvSpPr>
        <p:spPr>
          <a:xfrm>
            <a:off x="457200" y="18288"/>
            <a:ext cx="2895600" cy="329100"/>
          </a:xfrm>
          <a:prstGeom prst="rect">
            <a:avLst/>
          </a:prstGeom>
          <a:noFill/>
          <a:ln>
            <a:noFill/>
          </a:ln>
        </p:spPr>
        <p:txBody>
          <a:bodyPr anchorCtr="0" anchor="ctr" bIns="91425" lIns="91425" spcFirstLastPara="1" rIns="91425" wrap="square" tIns="91425"/>
          <a:lstStyle>
            <a:lvl1pPr indent="0" lvl="0"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0" lvl="1" marL="4572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9144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13716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18288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22860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27432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32004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36576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94" name="Google Shape;194;p27"/>
          <p:cNvSpPr txBox="1"/>
          <p:nvPr>
            <p:ph idx="11" type="ftr"/>
          </p:nvPr>
        </p:nvSpPr>
        <p:spPr>
          <a:xfrm>
            <a:off x="3429000" y="18288"/>
            <a:ext cx="4114800" cy="329100"/>
          </a:xfrm>
          <a:prstGeom prst="rect">
            <a:avLst/>
          </a:prstGeom>
          <a:noFill/>
          <a:ln>
            <a:noFill/>
          </a:ln>
        </p:spPr>
        <p:txBody>
          <a:bodyPr anchorCtr="0" anchor="ctr" bIns="91425" lIns="91425" spcFirstLastPara="1" rIns="91425" wrap="square" tIns="91425"/>
          <a:lstStyle>
            <a:lvl1pPr indent="0" lvl="0" marL="0" marR="0" rtl="0" algn="ct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0" lvl="1" marL="4572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9144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13716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18288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22860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27432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32004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36576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95" name="Google Shape;195;p27"/>
          <p:cNvSpPr txBox="1"/>
          <p:nvPr>
            <p:ph idx="12" type="sldNum"/>
          </p:nvPr>
        </p:nvSpPr>
        <p:spPr>
          <a:xfrm>
            <a:off x="7620000" y="18288"/>
            <a:ext cx="1066800" cy="3291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000000"/>
              </a:buClr>
              <a:buFont typeface="Arial"/>
              <a:buNone/>
              <a:defRPr b="0" i="0" sz="14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Font typeface="Arial"/>
              <a:buNone/>
              <a:defRPr b="0" i="0" sz="14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Font typeface="Arial"/>
              <a:buNone/>
              <a:defRPr b="0" i="0" sz="14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Font typeface="Arial"/>
              <a:buNone/>
              <a:defRPr b="0" i="0" sz="14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Font typeface="Arial"/>
              <a:buNone/>
              <a:defRPr b="0" i="0" sz="14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Font typeface="Arial"/>
              <a:buNone/>
              <a:defRPr b="0" i="0" sz="14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Font typeface="Arial"/>
              <a:buNone/>
              <a:defRPr b="0" i="0" sz="14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Font typeface="Arial"/>
              <a:buNone/>
              <a:defRPr b="0" i="0" sz="14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Font typeface="Arial"/>
              <a:buNone/>
              <a:defRPr b="0" i="0" sz="14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r>
              <a:t/>
            </a:r>
            <a:endParaRPr/>
          </a:p>
          <a:p>
            <a:pPr indent="0" lvl="1" marL="457200" rtl="0" algn="l">
              <a:spcBef>
                <a:spcPts val="0"/>
              </a:spcBef>
              <a:spcAft>
                <a:spcPts val="0"/>
              </a:spcAft>
              <a:buNone/>
            </a:pPr>
            <a:r>
              <a:t/>
            </a:r>
            <a:endParaRPr/>
          </a:p>
          <a:p>
            <a:pPr indent="0" lvl="2" marL="914400" rtl="0" algn="l">
              <a:spcBef>
                <a:spcPts val="0"/>
              </a:spcBef>
              <a:spcAft>
                <a:spcPts val="0"/>
              </a:spcAft>
              <a:buNone/>
            </a:pPr>
            <a:r>
              <a:t/>
            </a:r>
            <a:endParaRPr/>
          </a:p>
          <a:p>
            <a:pPr indent="0" lvl="3" marL="1371600" rtl="0" algn="l">
              <a:spcBef>
                <a:spcPts val="0"/>
              </a:spcBef>
              <a:spcAft>
                <a:spcPts val="0"/>
              </a:spcAft>
              <a:buNone/>
            </a:pPr>
            <a:r>
              <a:t/>
            </a:r>
            <a:endParaRPr/>
          </a:p>
          <a:p>
            <a:pPr indent="0" lvl="4" marL="1828800" rtl="0" algn="l">
              <a:spcBef>
                <a:spcPts val="0"/>
              </a:spcBef>
              <a:spcAft>
                <a:spcPts val="0"/>
              </a:spcAft>
              <a:buNone/>
            </a:pPr>
            <a:r>
              <a:t/>
            </a:r>
            <a:endParaRPr/>
          </a:p>
          <a:p>
            <a:pPr indent="0" lvl="5" marL="2286000" rtl="0" algn="l">
              <a:spcBef>
                <a:spcPts val="0"/>
              </a:spcBef>
              <a:spcAft>
                <a:spcPts val="0"/>
              </a:spcAft>
              <a:buNone/>
            </a:pPr>
            <a:r>
              <a:t/>
            </a:r>
            <a:endParaRPr/>
          </a:p>
          <a:p>
            <a:pPr indent="0" lvl="6" marL="2743200" rtl="0" algn="l">
              <a:spcBef>
                <a:spcPts val="0"/>
              </a:spcBef>
              <a:spcAft>
                <a:spcPts val="0"/>
              </a:spcAft>
              <a:buNone/>
            </a:pPr>
            <a:r>
              <a:t/>
            </a:r>
            <a:endParaRPr/>
          </a:p>
          <a:p>
            <a:pPr indent="0" lvl="7" marL="3200400" rtl="0" algn="l">
              <a:spcBef>
                <a:spcPts val="0"/>
              </a:spcBef>
              <a:spcAft>
                <a:spcPts val="0"/>
              </a:spcAft>
              <a:buNone/>
            </a:pPr>
            <a:r>
              <a:t/>
            </a:r>
            <a:endParaRPr/>
          </a:p>
          <a:p>
            <a:pPr indent="0" lvl="8" marL="3657600" rtl="0" algn="l">
              <a:spcBef>
                <a:spcPts val="0"/>
              </a:spcBef>
              <a:spcAft>
                <a:spcPts val="0"/>
              </a:spcAft>
              <a:buNone/>
            </a:pPr>
            <a:r>
              <a:t/>
            </a:r>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ntent with Caption" type="objTx">
  <p:cSld name="OBJECT_WITH_CAPTION_TEXT">
    <p:spTree>
      <p:nvGrpSpPr>
        <p:cNvPr id="196" name="Shape 196"/>
        <p:cNvGrpSpPr/>
        <p:nvPr/>
      </p:nvGrpSpPr>
      <p:grpSpPr>
        <a:xfrm>
          <a:off x="0" y="0"/>
          <a:ext cx="0" cy="0"/>
          <a:chOff x="0" y="0"/>
          <a:chExt cx="0" cy="0"/>
        </a:xfrm>
      </p:grpSpPr>
      <p:sp>
        <p:nvSpPr>
          <p:cNvPr id="197" name="Google Shape;197;p28"/>
          <p:cNvSpPr txBox="1"/>
          <p:nvPr>
            <p:ph type="title"/>
          </p:nvPr>
        </p:nvSpPr>
        <p:spPr>
          <a:xfrm>
            <a:off x="457200" y="792079"/>
            <a:ext cx="2139600" cy="1262100"/>
          </a:xfrm>
          <a:prstGeom prst="rect">
            <a:avLst/>
          </a:prstGeom>
          <a:noFill/>
          <a:ln>
            <a:noFill/>
          </a:ln>
        </p:spPr>
        <p:txBody>
          <a:bodyPr anchorCtr="0" anchor="b" bIns="91425" lIns="91425" spcFirstLastPara="1" rIns="91425" wrap="square" tIns="91425"/>
          <a:lstStyle>
            <a:lvl1pPr lvl="0" rtl="0" algn="l">
              <a:spcBef>
                <a:spcPts val="0"/>
              </a:spcBef>
              <a:spcAft>
                <a:spcPts val="0"/>
              </a:spcAft>
              <a:buSzPts val="1400"/>
              <a:buNone/>
              <a:defRPr/>
            </a:lvl1pPr>
            <a:lvl2pPr lvl="1" rtl="0">
              <a:spcBef>
                <a:spcPts val="0"/>
              </a:spcBef>
              <a:spcAft>
                <a:spcPts val="0"/>
              </a:spcAft>
              <a:buSzPts val="1400"/>
              <a:buChar char="○"/>
              <a:defRPr/>
            </a:lvl2pPr>
            <a:lvl3pPr lvl="2" rtl="0">
              <a:spcBef>
                <a:spcPts val="0"/>
              </a:spcBef>
              <a:spcAft>
                <a:spcPts val="0"/>
              </a:spcAft>
              <a:buSzPts val="1400"/>
              <a:buChar char="■"/>
              <a:defRPr/>
            </a:lvl3pPr>
            <a:lvl4pPr lvl="3" rtl="0">
              <a:spcBef>
                <a:spcPts val="0"/>
              </a:spcBef>
              <a:spcAft>
                <a:spcPts val="0"/>
              </a:spcAft>
              <a:buSzPts val="1400"/>
              <a:buChar char="●"/>
              <a:defRPr/>
            </a:lvl4pPr>
            <a:lvl5pPr lvl="4" rtl="0">
              <a:spcBef>
                <a:spcPts val="0"/>
              </a:spcBef>
              <a:spcAft>
                <a:spcPts val="0"/>
              </a:spcAft>
              <a:buSzPts val="1400"/>
              <a:buChar char="○"/>
              <a:defRPr/>
            </a:lvl5pPr>
            <a:lvl6pPr lvl="5" rtl="0">
              <a:spcBef>
                <a:spcPts val="0"/>
              </a:spcBef>
              <a:spcAft>
                <a:spcPts val="0"/>
              </a:spcAft>
              <a:buSzPts val="1400"/>
              <a:buChar char="■"/>
              <a:defRPr/>
            </a:lvl6pPr>
            <a:lvl7pPr lvl="6" rtl="0">
              <a:spcBef>
                <a:spcPts val="0"/>
              </a:spcBef>
              <a:spcAft>
                <a:spcPts val="0"/>
              </a:spcAft>
              <a:buSzPts val="1400"/>
              <a:buChar char="●"/>
              <a:defRPr/>
            </a:lvl7pPr>
            <a:lvl8pPr lvl="7" rtl="0">
              <a:spcBef>
                <a:spcPts val="0"/>
              </a:spcBef>
              <a:spcAft>
                <a:spcPts val="0"/>
              </a:spcAft>
              <a:buSzPts val="1400"/>
              <a:buChar char="○"/>
              <a:defRPr/>
            </a:lvl8pPr>
            <a:lvl9pPr lvl="8" rtl="0">
              <a:spcBef>
                <a:spcPts val="0"/>
              </a:spcBef>
              <a:spcAft>
                <a:spcPts val="0"/>
              </a:spcAft>
              <a:buSzPts val="1400"/>
              <a:buChar char="■"/>
              <a:defRPr/>
            </a:lvl9pPr>
          </a:lstStyle>
          <a:p/>
        </p:txBody>
      </p:sp>
      <p:sp>
        <p:nvSpPr>
          <p:cNvPr id="198" name="Google Shape;198;p28"/>
          <p:cNvSpPr txBox="1"/>
          <p:nvPr>
            <p:ph idx="1" type="body"/>
          </p:nvPr>
        </p:nvSpPr>
        <p:spPr>
          <a:xfrm>
            <a:off x="2971800" y="792079"/>
            <a:ext cx="5715000" cy="5577900"/>
          </a:xfrm>
          <a:prstGeom prst="rect">
            <a:avLst/>
          </a:prstGeom>
          <a:noFill/>
          <a:ln>
            <a:noFill/>
          </a:ln>
        </p:spPr>
        <p:txBody>
          <a:bodyPr anchorCtr="0" anchor="t" bIns="91425" lIns="91425" spcFirstLastPara="1" rIns="91425" wrap="square" tIns="91425"/>
          <a:lstStyle>
            <a:lvl1pPr indent="-317500" lvl="0" marL="457200" rtl="0">
              <a:spcBef>
                <a:spcPts val="0"/>
              </a:spcBef>
              <a:spcAft>
                <a:spcPts val="0"/>
              </a:spcAft>
              <a:buSzPts val="1400"/>
              <a:buChar char="•"/>
              <a:defRPr/>
            </a:lvl1pPr>
            <a:lvl2pPr indent="-317500" lvl="1" marL="914400" rtl="0">
              <a:spcBef>
                <a:spcPts val="0"/>
              </a:spcBef>
              <a:spcAft>
                <a:spcPts val="0"/>
              </a:spcAft>
              <a:buSzPts val="1400"/>
              <a:buChar char="•"/>
              <a:defRPr/>
            </a:lvl2pPr>
            <a:lvl3pPr indent="-317500" lvl="2" marL="1371600" rtl="0">
              <a:spcBef>
                <a:spcPts val="0"/>
              </a:spcBef>
              <a:spcAft>
                <a:spcPts val="0"/>
              </a:spcAft>
              <a:buSzPts val="1400"/>
              <a:buChar char="•"/>
              <a:defRPr/>
            </a:lvl3pPr>
            <a:lvl4pPr indent="-317500" lvl="3" marL="1828800" rtl="0">
              <a:spcBef>
                <a:spcPts val="0"/>
              </a:spcBef>
              <a:spcAft>
                <a:spcPts val="0"/>
              </a:spcAft>
              <a:buSzPts val="1400"/>
              <a:buChar char="•"/>
              <a:defRPr/>
            </a:lvl4pPr>
            <a:lvl5pPr indent="-317500" lvl="4" marL="2286000" rtl="0">
              <a:spcBef>
                <a:spcPts val="0"/>
              </a:spcBef>
              <a:spcAft>
                <a:spcPts val="0"/>
              </a:spcAft>
              <a:buSzPts val="1400"/>
              <a:buChar char="•"/>
              <a:defRPr/>
            </a:lvl5pPr>
            <a:lvl6pPr indent="-317500" lvl="5" marL="2743200" rtl="0">
              <a:spcBef>
                <a:spcPts val="0"/>
              </a:spcBef>
              <a:spcAft>
                <a:spcPts val="0"/>
              </a:spcAft>
              <a:buSzPts val="1400"/>
              <a:buChar char="•"/>
              <a:defRPr/>
            </a:lvl6pPr>
            <a:lvl7pPr indent="-317500" lvl="6" marL="3200400" rtl="0">
              <a:spcBef>
                <a:spcPts val="0"/>
              </a:spcBef>
              <a:spcAft>
                <a:spcPts val="0"/>
              </a:spcAft>
              <a:buSzPts val="1400"/>
              <a:buChar char="•"/>
              <a:defRPr/>
            </a:lvl7pPr>
            <a:lvl8pPr indent="-317500" lvl="7" marL="3657600" rtl="0">
              <a:spcBef>
                <a:spcPts val="0"/>
              </a:spcBef>
              <a:spcAft>
                <a:spcPts val="0"/>
              </a:spcAft>
              <a:buSzPts val="1400"/>
              <a:buChar char="•"/>
              <a:defRPr/>
            </a:lvl8pPr>
            <a:lvl9pPr indent="-317500" lvl="8" marL="4114800" rtl="0">
              <a:spcBef>
                <a:spcPts val="0"/>
              </a:spcBef>
              <a:spcAft>
                <a:spcPts val="0"/>
              </a:spcAft>
              <a:buSzPts val="1400"/>
              <a:buChar char="•"/>
              <a:defRPr/>
            </a:lvl9pPr>
          </a:lstStyle>
          <a:p/>
        </p:txBody>
      </p:sp>
      <p:sp>
        <p:nvSpPr>
          <p:cNvPr id="199" name="Google Shape;199;p28"/>
          <p:cNvSpPr txBox="1"/>
          <p:nvPr>
            <p:ph idx="2" type="body"/>
          </p:nvPr>
        </p:nvSpPr>
        <p:spPr>
          <a:xfrm>
            <a:off x="457200" y="2130551"/>
            <a:ext cx="2139600" cy="4243500"/>
          </a:xfrm>
          <a:prstGeom prst="rect">
            <a:avLst/>
          </a:prstGeom>
          <a:noFill/>
          <a:ln>
            <a:noFill/>
          </a:ln>
        </p:spPr>
        <p:txBody>
          <a:bodyPr anchorCtr="0" anchor="t" bIns="91425" lIns="91425" spcFirstLastPara="1" rIns="91425" wrap="square" tIns="91425"/>
          <a:lstStyle>
            <a:lvl1pPr indent="-228600" lvl="0" marL="457200" rtl="0">
              <a:spcBef>
                <a:spcPts val="0"/>
              </a:spcBef>
              <a:spcAft>
                <a:spcPts val="0"/>
              </a:spcAft>
              <a:buSzPts val="1400"/>
              <a:buFont typeface="Arial"/>
              <a:buNone/>
              <a:defRPr/>
            </a:lvl1pPr>
            <a:lvl2pPr indent="-228600" lvl="1" marL="914400" rtl="0">
              <a:spcBef>
                <a:spcPts val="0"/>
              </a:spcBef>
              <a:spcAft>
                <a:spcPts val="0"/>
              </a:spcAft>
              <a:buSzPts val="1400"/>
              <a:buFont typeface="Arial"/>
              <a:buNone/>
              <a:defRPr/>
            </a:lvl2pPr>
            <a:lvl3pPr indent="-228600" lvl="2" marL="1371600" rtl="0">
              <a:spcBef>
                <a:spcPts val="0"/>
              </a:spcBef>
              <a:spcAft>
                <a:spcPts val="0"/>
              </a:spcAft>
              <a:buSzPts val="1400"/>
              <a:buFont typeface="Arial"/>
              <a:buNone/>
              <a:defRPr/>
            </a:lvl3pPr>
            <a:lvl4pPr indent="-228600" lvl="3" marL="1828800" rtl="0">
              <a:spcBef>
                <a:spcPts val="0"/>
              </a:spcBef>
              <a:spcAft>
                <a:spcPts val="0"/>
              </a:spcAft>
              <a:buSzPts val="1400"/>
              <a:buFont typeface="Arial"/>
              <a:buNone/>
              <a:defRPr/>
            </a:lvl4pPr>
            <a:lvl5pPr indent="-228600" lvl="4" marL="2286000" rtl="0">
              <a:spcBef>
                <a:spcPts val="0"/>
              </a:spcBef>
              <a:spcAft>
                <a:spcPts val="0"/>
              </a:spcAft>
              <a:buSzPts val="1400"/>
              <a:buFont typeface="Arial"/>
              <a:buNone/>
              <a:defRPr/>
            </a:lvl5pPr>
            <a:lvl6pPr indent="-228600" lvl="5" marL="2743200" rtl="0">
              <a:spcBef>
                <a:spcPts val="0"/>
              </a:spcBef>
              <a:spcAft>
                <a:spcPts val="0"/>
              </a:spcAft>
              <a:buSzPts val="1400"/>
              <a:buFont typeface="Arial"/>
              <a:buNone/>
              <a:defRPr/>
            </a:lvl6pPr>
            <a:lvl7pPr indent="-228600" lvl="6" marL="3200400" rtl="0">
              <a:spcBef>
                <a:spcPts val="0"/>
              </a:spcBef>
              <a:spcAft>
                <a:spcPts val="0"/>
              </a:spcAft>
              <a:buSzPts val="1400"/>
              <a:buFont typeface="Arial"/>
              <a:buNone/>
              <a:defRPr/>
            </a:lvl7pPr>
            <a:lvl8pPr indent="-228600" lvl="7" marL="3657600" rtl="0">
              <a:spcBef>
                <a:spcPts val="0"/>
              </a:spcBef>
              <a:spcAft>
                <a:spcPts val="0"/>
              </a:spcAft>
              <a:buSzPts val="1400"/>
              <a:buFont typeface="Arial"/>
              <a:buNone/>
              <a:defRPr/>
            </a:lvl8pPr>
            <a:lvl9pPr indent="-228600" lvl="8" marL="4114800" rtl="0">
              <a:spcBef>
                <a:spcPts val="0"/>
              </a:spcBef>
              <a:spcAft>
                <a:spcPts val="0"/>
              </a:spcAft>
              <a:buSzPts val="1400"/>
              <a:buFont typeface="Arial"/>
              <a:buNone/>
              <a:defRPr/>
            </a:lvl9pPr>
          </a:lstStyle>
          <a:p/>
        </p:txBody>
      </p:sp>
      <p:sp>
        <p:nvSpPr>
          <p:cNvPr id="200" name="Google Shape;200;p28"/>
          <p:cNvSpPr txBox="1"/>
          <p:nvPr>
            <p:ph idx="10" type="dt"/>
          </p:nvPr>
        </p:nvSpPr>
        <p:spPr>
          <a:xfrm>
            <a:off x="457200" y="18288"/>
            <a:ext cx="2895600" cy="329100"/>
          </a:xfrm>
          <a:prstGeom prst="rect">
            <a:avLst/>
          </a:prstGeom>
          <a:noFill/>
          <a:ln>
            <a:noFill/>
          </a:ln>
        </p:spPr>
        <p:txBody>
          <a:bodyPr anchorCtr="0" anchor="ctr" bIns="91425" lIns="91425" spcFirstLastPara="1" rIns="91425" wrap="square" tIns="91425"/>
          <a:lstStyle>
            <a:lvl1pPr indent="0" lvl="0"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0" lvl="1" marL="4572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9144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13716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18288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22860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27432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32004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36576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201" name="Google Shape;201;p28"/>
          <p:cNvSpPr txBox="1"/>
          <p:nvPr>
            <p:ph idx="11" type="ftr"/>
          </p:nvPr>
        </p:nvSpPr>
        <p:spPr>
          <a:xfrm>
            <a:off x="3429000" y="18288"/>
            <a:ext cx="4114800" cy="329100"/>
          </a:xfrm>
          <a:prstGeom prst="rect">
            <a:avLst/>
          </a:prstGeom>
          <a:noFill/>
          <a:ln>
            <a:noFill/>
          </a:ln>
        </p:spPr>
        <p:txBody>
          <a:bodyPr anchorCtr="0" anchor="ctr" bIns="91425" lIns="91425" spcFirstLastPara="1" rIns="91425" wrap="square" tIns="91425"/>
          <a:lstStyle>
            <a:lvl1pPr indent="0" lvl="0" marL="0" marR="0" rtl="0" algn="ct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0" lvl="1" marL="4572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9144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13716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18288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22860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27432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32004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36576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202" name="Google Shape;202;p28"/>
          <p:cNvSpPr txBox="1"/>
          <p:nvPr>
            <p:ph idx="12" type="sldNum"/>
          </p:nvPr>
        </p:nvSpPr>
        <p:spPr>
          <a:xfrm>
            <a:off x="7620000" y="18288"/>
            <a:ext cx="1066800" cy="3291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000000"/>
              </a:buClr>
              <a:buFont typeface="Arial"/>
              <a:buNone/>
              <a:defRPr b="0" i="0" sz="14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Font typeface="Arial"/>
              <a:buNone/>
              <a:defRPr b="0" i="0" sz="14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Font typeface="Arial"/>
              <a:buNone/>
              <a:defRPr b="0" i="0" sz="14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Font typeface="Arial"/>
              <a:buNone/>
              <a:defRPr b="0" i="0" sz="14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Font typeface="Arial"/>
              <a:buNone/>
              <a:defRPr b="0" i="0" sz="14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Font typeface="Arial"/>
              <a:buNone/>
              <a:defRPr b="0" i="0" sz="14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Font typeface="Arial"/>
              <a:buNone/>
              <a:defRPr b="0" i="0" sz="14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Font typeface="Arial"/>
              <a:buNone/>
              <a:defRPr b="0" i="0" sz="14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Font typeface="Arial"/>
              <a:buNone/>
              <a:defRPr b="0" i="0" sz="14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r>
              <a:t/>
            </a:r>
            <a:endParaRPr/>
          </a:p>
          <a:p>
            <a:pPr indent="0" lvl="1" marL="457200" rtl="0" algn="l">
              <a:spcBef>
                <a:spcPts val="0"/>
              </a:spcBef>
              <a:spcAft>
                <a:spcPts val="0"/>
              </a:spcAft>
              <a:buNone/>
            </a:pPr>
            <a:r>
              <a:t/>
            </a:r>
            <a:endParaRPr/>
          </a:p>
          <a:p>
            <a:pPr indent="0" lvl="2" marL="914400" rtl="0" algn="l">
              <a:spcBef>
                <a:spcPts val="0"/>
              </a:spcBef>
              <a:spcAft>
                <a:spcPts val="0"/>
              </a:spcAft>
              <a:buNone/>
            </a:pPr>
            <a:r>
              <a:t/>
            </a:r>
            <a:endParaRPr/>
          </a:p>
          <a:p>
            <a:pPr indent="0" lvl="3" marL="1371600" rtl="0" algn="l">
              <a:spcBef>
                <a:spcPts val="0"/>
              </a:spcBef>
              <a:spcAft>
                <a:spcPts val="0"/>
              </a:spcAft>
              <a:buNone/>
            </a:pPr>
            <a:r>
              <a:t/>
            </a:r>
            <a:endParaRPr/>
          </a:p>
          <a:p>
            <a:pPr indent="0" lvl="4" marL="1828800" rtl="0" algn="l">
              <a:spcBef>
                <a:spcPts val="0"/>
              </a:spcBef>
              <a:spcAft>
                <a:spcPts val="0"/>
              </a:spcAft>
              <a:buNone/>
            </a:pPr>
            <a:r>
              <a:t/>
            </a:r>
            <a:endParaRPr/>
          </a:p>
          <a:p>
            <a:pPr indent="0" lvl="5" marL="2286000" rtl="0" algn="l">
              <a:spcBef>
                <a:spcPts val="0"/>
              </a:spcBef>
              <a:spcAft>
                <a:spcPts val="0"/>
              </a:spcAft>
              <a:buNone/>
            </a:pPr>
            <a:r>
              <a:t/>
            </a:r>
            <a:endParaRPr/>
          </a:p>
          <a:p>
            <a:pPr indent="0" lvl="6" marL="2743200" rtl="0" algn="l">
              <a:spcBef>
                <a:spcPts val="0"/>
              </a:spcBef>
              <a:spcAft>
                <a:spcPts val="0"/>
              </a:spcAft>
              <a:buNone/>
            </a:pPr>
            <a:r>
              <a:t/>
            </a:r>
            <a:endParaRPr/>
          </a:p>
          <a:p>
            <a:pPr indent="0" lvl="7" marL="3200400" rtl="0" algn="l">
              <a:spcBef>
                <a:spcPts val="0"/>
              </a:spcBef>
              <a:spcAft>
                <a:spcPts val="0"/>
              </a:spcAft>
              <a:buNone/>
            </a:pPr>
            <a:r>
              <a:t/>
            </a:r>
            <a:endParaRPr/>
          </a:p>
          <a:p>
            <a:pPr indent="0" lvl="8" marL="3657600" rtl="0" algn="l">
              <a:spcBef>
                <a:spcPts val="0"/>
              </a:spcBef>
              <a:spcAft>
                <a:spcPts val="0"/>
              </a:spcAft>
              <a:buNone/>
            </a:pPr>
            <a:r>
              <a:t/>
            </a:r>
            <a:endParaRPr/>
          </a:p>
        </p:txBody>
      </p:sp>
      <p:cxnSp>
        <p:nvCxnSpPr>
          <p:cNvPr id="203" name="Google Shape;203;p28"/>
          <p:cNvCxnSpPr/>
          <p:nvPr/>
        </p:nvCxnSpPr>
        <p:spPr>
          <a:xfrm rot="5400000">
            <a:off x="-13102" y="3580279"/>
            <a:ext cx="5577900" cy="1500"/>
          </a:xfrm>
          <a:prstGeom prst="straightConnector1">
            <a:avLst/>
          </a:prstGeom>
          <a:noFill/>
          <a:ln cap="flat" cmpd="sng" w="19050">
            <a:solidFill>
              <a:schemeClr val="dk2"/>
            </a:solidFill>
            <a:prstDash val="solid"/>
            <a:round/>
            <a:headEnd len="sm" w="sm" type="none"/>
            <a:tailEnd len="sm" w="sm" type="none"/>
          </a:ln>
        </p:spPr>
      </p:cxn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Picture with Caption" type="picTx">
  <p:cSld name="PICTURE_WITH_CAPTION_TEXT">
    <p:spTree>
      <p:nvGrpSpPr>
        <p:cNvPr id="204" name="Shape 204"/>
        <p:cNvGrpSpPr/>
        <p:nvPr/>
      </p:nvGrpSpPr>
      <p:grpSpPr>
        <a:xfrm>
          <a:off x="0" y="0"/>
          <a:ext cx="0" cy="0"/>
          <a:chOff x="0" y="0"/>
          <a:chExt cx="0" cy="0"/>
        </a:xfrm>
      </p:grpSpPr>
      <p:sp>
        <p:nvSpPr>
          <p:cNvPr id="205" name="Google Shape;205;p29"/>
          <p:cNvSpPr txBox="1"/>
          <p:nvPr>
            <p:ph type="title"/>
          </p:nvPr>
        </p:nvSpPr>
        <p:spPr>
          <a:xfrm>
            <a:off x="457200" y="792479"/>
            <a:ext cx="2142600" cy="1264800"/>
          </a:xfrm>
          <a:prstGeom prst="rect">
            <a:avLst/>
          </a:prstGeom>
          <a:noFill/>
          <a:ln>
            <a:noFill/>
          </a:ln>
        </p:spPr>
        <p:txBody>
          <a:bodyPr anchorCtr="0" anchor="b" bIns="91425" lIns="91425" spcFirstLastPara="1" rIns="91425" wrap="square" tIns="91425"/>
          <a:lstStyle>
            <a:lvl1pPr lvl="0" rtl="0" algn="l">
              <a:spcBef>
                <a:spcPts val="0"/>
              </a:spcBef>
              <a:spcAft>
                <a:spcPts val="0"/>
              </a:spcAft>
              <a:buSzPts val="1400"/>
              <a:buNone/>
              <a:defRPr/>
            </a:lvl1pPr>
            <a:lvl2pPr lvl="1" rtl="0">
              <a:spcBef>
                <a:spcPts val="0"/>
              </a:spcBef>
              <a:spcAft>
                <a:spcPts val="0"/>
              </a:spcAft>
              <a:buSzPts val="1400"/>
              <a:buChar char="○"/>
              <a:defRPr/>
            </a:lvl2pPr>
            <a:lvl3pPr lvl="2" rtl="0">
              <a:spcBef>
                <a:spcPts val="0"/>
              </a:spcBef>
              <a:spcAft>
                <a:spcPts val="0"/>
              </a:spcAft>
              <a:buSzPts val="1400"/>
              <a:buChar char="■"/>
              <a:defRPr/>
            </a:lvl3pPr>
            <a:lvl4pPr lvl="3" rtl="0">
              <a:spcBef>
                <a:spcPts val="0"/>
              </a:spcBef>
              <a:spcAft>
                <a:spcPts val="0"/>
              </a:spcAft>
              <a:buSzPts val="1400"/>
              <a:buChar char="●"/>
              <a:defRPr/>
            </a:lvl4pPr>
            <a:lvl5pPr lvl="4" rtl="0">
              <a:spcBef>
                <a:spcPts val="0"/>
              </a:spcBef>
              <a:spcAft>
                <a:spcPts val="0"/>
              </a:spcAft>
              <a:buSzPts val="1400"/>
              <a:buChar char="○"/>
              <a:defRPr/>
            </a:lvl5pPr>
            <a:lvl6pPr lvl="5" rtl="0">
              <a:spcBef>
                <a:spcPts val="0"/>
              </a:spcBef>
              <a:spcAft>
                <a:spcPts val="0"/>
              </a:spcAft>
              <a:buSzPts val="1400"/>
              <a:buChar char="■"/>
              <a:defRPr/>
            </a:lvl6pPr>
            <a:lvl7pPr lvl="6" rtl="0">
              <a:spcBef>
                <a:spcPts val="0"/>
              </a:spcBef>
              <a:spcAft>
                <a:spcPts val="0"/>
              </a:spcAft>
              <a:buSzPts val="1400"/>
              <a:buChar char="●"/>
              <a:defRPr/>
            </a:lvl7pPr>
            <a:lvl8pPr lvl="7" rtl="0">
              <a:spcBef>
                <a:spcPts val="0"/>
              </a:spcBef>
              <a:spcAft>
                <a:spcPts val="0"/>
              </a:spcAft>
              <a:buSzPts val="1400"/>
              <a:buChar char="○"/>
              <a:defRPr/>
            </a:lvl8pPr>
            <a:lvl9pPr lvl="8" rtl="0">
              <a:spcBef>
                <a:spcPts val="0"/>
              </a:spcBef>
              <a:spcAft>
                <a:spcPts val="0"/>
              </a:spcAft>
              <a:buSzPts val="1400"/>
              <a:buChar char="■"/>
              <a:defRPr/>
            </a:lvl9pPr>
          </a:lstStyle>
          <a:p/>
        </p:txBody>
      </p:sp>
      <p:sp>
        <p:nvSpPr>
          <p:cNvPr id="206" name="Google Shape;206;p29"/>
          <p:cNvSpPr/>
          <p:nvPr>
            <p:ph idx="2" type="pic"/>
          </p:nvPr>
        </p:nvSpPr>
        <p:spPr>
          <a:xfrm>
            <a:off x="2858609" y="838200"/>
            <a:ext cx="5904300" cy="5500500"/>
          </a:xfrm>
          <a:prstGeom prst="rect">
            <a:avLst/>
          </a:prstGeom>
          <a:solidFill>
            <a:schemeClr val="lt2"/>
          </a:solidFill>
          <a:ln cap="flat" cmpd="sng" w="76200">
            <a:solidFill>
              <a:srgbClr val="FFFFFF"/>
            </a:solidFill>
            <a:prstDash val="solid"/>
            <a:miter lim="8000"/>
            <a:headEnd len="sm" w="sm" type="none"/>
            <a:tailEnd len="sm" w="sm" type="none"/>
          </a:ln>
        </p:spPr>
      </p:sp>
      <p:sp>
        <p:nvSpPr>
          <p:cNvPr id="207" name="Google Shape;207;p29"/>
          <p:cNvSpPr txBox="1"/>
          <p:nvPr>
            <p:ph idx="1" type="body"/>
          </p:nvPr>
        </p:nvSpPr>
        <p:spPr>
          <a:xfrm>
            <a:off x="457200" y="2133600"/>
            <a:ext cx="2139600" cy="4242900"/>
          </a:xfrm>
          <a:prstGeom prst="rect">
            <a:avLst/>
          </a:prstGeom>
          <a:noFill/>
          <a:ln>
            <a:noFill/>
          </a:ln>
        </p:spPr>
        <p:txBody>
          <a:bodyPr anchorCtr="0" anchor="t" bIns="91425" lIns="91425" spcFirstLastPara="1" rIns="91425" wrap="square" tIns="91425"/>
          <a:lstStyle>
            <a:lvl1pPr indent="-228600" lvl="0" marL="457200" rtl="0">
              <a:spcBef>
                <a:spcPts val="0"/>
              </a:spcBef>
              <a:spcAft>
                <a:spcPts val="0"/>
              </a:spcAft>
              <a:buSzPts val="1400"/>
              <a:buFont typeface="Arial"/>
              <a:buNone/>
              <a:defRPr/>
            </a:lvl1pPr>
            <a:lvl2pPr indent="-228600" lvl="1" marL="914400" rtl="0">
              <a:spcBef>
                <a:spcPts val="0"/>
              </a:spcBef>
              <a:spcAft>
                <a:spcPts val="0"/>
              </a:spcAft>
              <a:buSzPts val="1400"/>
              <a:buFont typeface="Arial"/>
              <a:buNone/>
              <a:defRPr/>
            </a:lvl2pPr>
            <a:lvl3pPr indent="-228600" lvl="2" marL="1371600" rtl="0">
              <a:spcBef>
                <a:spcPts val="0"/>
              </a:spcBef>
              <a:spcAft>
                <a:spcPts val="0"/>
              </a:spcAft>
              <a:buSzPts val="1400"/>
              <a:buFont typeface="Arial"/>
              <a:buNone/>
              <a:defRPr/>
            </a:lvl3pPr>
            <a:lvl4pPr indent="-228600" lvl="3" marL="1828800" rtl="0">
              <a:spcBef>
                <a:spcPts val="0"/>
              </a:spcBef>
              <a:spcAft>
                <a:spcPts val="0"/>
              </a:spcAft>
              <a:buSzPts val="1400"/>
              <a:buFont typeface="Arial"/>
              <a:buNone/>
              <a:defRPr/>
            </a:lvl4pPr>
            <a:lvl5pPr indent="-228600" lvl="4" marL="2286000" rtl="0">
              <a:spcBef>
                <a:spcPts val="0"/>
              </a:spcBef>
              <a:spcAft>
                <a:spcPts val="0"/>
              </a:spcAft>
              <a:buSzPts val="1400"/>
              <a:buFont typeface="Arial"/>
              <a:buNone/>
              <a:defRPr/>
            </a:lvl5pPr>
            <a:lvl6pPr indent="-228600" lvl="5" marL="2743200" rtl="0">
              <a:spcBef>
                <a:spcPts val="0"/>
              </a:spcBef>
              <a:spcAft>
                <a:spcPts val="0"/>
              </a:spcAft>
              <a:buSzPts val="1400"/>
              <a:buFont typeface="Arial"/>
              <a:buNone/>
              <a:defRPr/>
            </a:lvl6pPr>
            <a:lvl7pPr indent="-228600" lvl="6" marL="3200400" rtl="0">
              <a:spcBef>
                <a:spcPts val="0"/>
              </a:spcBef>
              <a:spcAft>
                <a:spcPts val="0"/>
              </a:spcAft>
              <a:buSzPts val="1400"/>
              <a:buFont typeface="Arial"/>
              <a:buNone/>
              <a:defRPr/>
            </a:lvl7pPr>
            <a:lvl8pPr indent="-228600" lvl="7" marL="3657600" rtl="0">
              <a:spcBef>
                <a:spcPts val="0"/>
              </a:spcBef>
              <a:spcAft>
                <a:spcPts val="0"/>
              </a:spcAft>
              <a:buSzPts val="1400"/>
              <a:buFont typeface="Arial"/>
              <a:buNone/>
              <a:defRPr/>
            </a:lvl8pPr>
            <a:lvl9pPr indent="-228600" lvl="8" marL="4114800" rtl="0">
              <a:spcBef>
                <a:spcPts val="0"/>
              </a:spcBef>
              <a:spcAft>
                <a:spcPts val="0"/>
              </a:spcAft>
              <a:buSzPts val="1400"/>
              <a:buFont typeface="Arial"/>
              <a:buNone/>
              <a:defRPr/>
            </a:lvl9pPr>
          </a:lstStyle>
          <a:p/>
        </p:txBody>
      </p:sp>
      <p:sp>
        <p:nvSpPr>
          <p:cNvPr id="208" name="Google Shape;208;p29"/>
          <p:cNvSpPr txBox="1"/>
          <p:nvPr>
            <p:ph idx="10" type="dt"/>
          </p:nvPr>
        </p:nvSpPr>
        <p:spPr>
          <a:xfrm>
            <a:off x="457200" y="18288"/>
            <a:ext cx="2895600" cy="329100"/>
          </a:xfrm>
          <a:prstGeom prst="rect">
            <a:avLst/>
          </a:prstGeom>
          <a:noFill/>
          <a:ln>
            <a:noFill/>
          </a:ln>
        </p:spPr>
        <p:txBody>
          <a:bodyPr anchorCtr="0" anchor="ctr" bIns="91425" lIns="91425" spcFirstLastPara="1" rIns="91425" wrap="square" tIns="91425"/>
          <a:lstStyle>
            <a:lvl1pPr indent="0" lvl="0"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0" lvl="1" marL="4572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9144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13716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18288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22860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27432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32004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36576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209" name="Google Shape;209;p29"/>
          <p:cNvSpPr txBox="1"/>
          <p:nvPr>
            <p:ph idx="11" type="ftr"/>
          </p:nvPr>
        </p:nvSpPr>
        <p:spPr>
          <a:xfrm>
            <a:off x="3429000" y="18288"/>
            <a:ext cx="4114800" cy="329100"/>
          </a:xfrm>
          <a:prstGeom prst="rect">
            <a:avLst/>
          </a:prstGeom>
          <a:noFill/>
          <a:ln>
            <a:noFill/>
          </a:ln>
        </p:spPr>
        <p:txBody>
          <a:bodyPr anchorCtr="0" anchor="ctr" bIns="91425" lIns="91425" spcFirstLastPara="1" rIns="91425" wrap="square" tIns="91425"/>
          <a:lstStyle>
            <a:lvl1pPr indent="0" lvl="0" marL="0" marR="0" rtl="0" algn="ct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0" lvl="1" marL="4572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9144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13716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18288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22860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27432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32004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36576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210" name="Google Shape;210;p29"/>
          <p:cNvSpPr txBox="1"/>
          <p:nvPr>
            <p:ph idx="12" type="sldNum"/>
          </p:nvPr>
        </p:nvSpPr>
        <p:spPr>
          <a:xfrm>
            <a:off x="7620000" y="18288"/>
            <a:ext cx="1066800" cy="3291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000000"/>
              </a:buClr>
              <a:buFont typeface="Arial"/>
              <a:buNone/>
              <a:defRPr b="0" i="0" sz="14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Font typeface="Arial"/>
              <a:buNone/>
              <a:defRPr b="0" i="0" sz="14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Font typeface="Arial"/>
              <a:buNone/>
              <a:defRPr b="0" i="0" sz="14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Font typeface="Arial"/>
              <a:buNone/>
              <a:defRPr b="0" i="0" sz="14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Font typeface="Arial"/>
              <a:buNone/>
              <a:defRPr b="0" i="0" sz="14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Font typeface="Arial"/>
              <a:buNone/>
              <a:defRPr b="0" i="0" sz="14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Font typeface="Arial"/>
              <a:buNone/>
              <a:defRPr b="0" i="0" sz="14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Font typeface="Arial"/>
              <a:buNone/>
              <a:defRPr b="0" i="0" sz="14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Font typeface="Arial"/>
              <a:buNone/>
              <a:defRPr b="0" i="0" sz="14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r>
              <a:t/>
            </a:r>
            <a:endParaRPr/>
          </a:p>
          <a:p>
            <a:pPr indent="0" lvl="1" marL="457200" rtl="0" algn="l">
              <a:spcBef>
                <a:spcPts val="0"/>
              </a:spcBef>
              <a:spcAft>
                <a:spcPts val="0"/>
              </a:spcAft>
              <a:buNone/>
            </a:pPr>
            <a:r>
              <a:t/>
            </a:r>
            <a:endParaRPr/>
          </a:p>
          <a:p>
            <a:pPr indent="0" lvl="2" marL="914400" rtl="0" algn="l">
              <a:spcBef>
                <a:spcPts val="0"/>
              </a:spcBef>
              <a:spcAft>
                <a:spcPts val="0"/>
              </a:spcAft>
              <a:buNone/>
            </a:pPr>
            <a:r>
              <a:t/>
            </a:r>
            <a:endParaRPr/>
          </a:p>
          <a:p>
            <a:pPr indent="0" lvl="3" marL="1371600" rtl="0" algn="l">
              <a:spcBef>
                <a:spcPts val="0"/>
              </a:spcBef>
              <a:spcAft>
                <a:spcPts val="0"/>
              </a:spcAft>
              <a:buNone/>
            </a:pPr>
            <a:r>
              <a:t/>
            </a:r>
            <a:endParaRPr/>
          </a:p>
          <a:p>
            <a:pPr indent="0" lvl="4" marL="1828800" rtl="0" algn="l">
              <a:spcBef>
                <a:spcPts val="0"/>
              </a:spcBef>
              <a:spcAft>
                <a:spcPts val="0"/>
              </a:spcAft>
              <a:buNone/>
            </a:pPr>
            <a:r>
              <a:t/>
            </a:r>
            <a:endParaRPr/>
          </a:p>
          <a:p>
            <a:pPr indent="0" lvl="5" marL="2286000" rtl="0" algn="l">
              <a:spcBef>
                <a:spcPts val="0"/>
              </a:spcBef>
              <a:spcAft>
                <a:spcPts val="0"/>
              </a:spcAft>
              <a:buNone/>
            </a:pPr>
            <a:r>
              <a:t/>
            </a:r>
            <a:endParaRPr/>
          </a:p>
          <a:p>
            <a:pPr indent="0" lvl="6" marL="2743200" rtl="0" algn="l">
              <a:spcBef>
                <a:spcPts val="0"/>
              </a:spcBef>
              <a:spcAft>
                <a:spcPts val="0"/>
              </a:spcAft>
              <a:buNone/>
            </a:pPr>
            <a:r>
              <a:t/>
            </a:r>
            <a:endParaRPr/>
          </a:p>
          <a:p>
            <a:pPr indent="0" lvl="7" marL="3200400" rtl="0" algn="l">
              <a:spcBef>
                <a:spcPts val="0"/>
              </a:spcBef>
              <a:spcAft>
                <a:spcPts val="0"/>
              </a:spcAft>
              <a:buNone/>
            </a:pPr>
            <a:r>
              <a:t/>
            </a:r>
            <a:endParaRPr/>
          </a:p>
          <a:p>
            <a:pPr indent="0" lvl="8" marL="3657600" rtl="0" algn="l">
              <a:spcBef>
                <a:spcPts val="0"/>
              </a:spcBef>
              <a:spcAft>
                <a:spcPts val="0"/>
              </a:spcAft>
              <a:buNone/>
            </a:pPr>
            <a:r>
              <a:t/>
            </a:r>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Vertical Text" type="vertTx">
  <p:cSld name="VERTICAL_TEXT">
    <p:spTree>
      <p:nvGrpSpPr>
        <p:cNvPr id="211" name="Shape 211"/>
        <p:cNvGrpSpPr/>
        <p:nvPr/>
      </p:nvGrpSpPr>
      <p:grpSpPr>
        <a:xfrm>
          <a:off x="0" y="0"/>
          <a:ext cx="0" cy="0"/>
          <a:chOff x="0" y="0"/>
          <a:chExt cx="0" cy="0"/>
        </a:xfrm>
      </p:grpSpPr>
      <p:sp>
        <p:nvSpPr>
          <p:cNvPr id="212" name="Google Shape;212;p30"/>
          <p:cNvSpPr txBox="1"/>
          <p:nvPr>
            <p:ph type="title"/>
          </p:nvPr>
        </p:nvSpPr>
        <p:spPr>
          <a:xfrm>
            <a:off x="457200" y="533400"/>
            <a:ext cx="8229600" cy="990300"/>
          </a:xfrm>
          <a:prstGeom prst="rect">
            <a:avLst/>
          </a:prstGeom>
          <a:noFill/>
          <a:ln>
            <a:noFill/>
          </a:ln>
        </p:spPr>
        <p:txBody>
          <a:bodyPr anchorCtr="0" anchor="ctr" bIns="91425" lIns="91425" spcFirstLastPara="1" rIns="91425" wrap="square" tIns="91425"/>
          <a:lstStyle>
            <a:lvl1pPr lvl="0" rtl="0" algn="l">
              <a:spcBef>
                <a:spcPts val="0"/>
              </a:spcBef>
              <a:spcAft>
                <a:spcPts val="0"/>
              </a:spcAft>
              <a:buClr>
                <a:schemeClr val="dk2"/>
              </a:buClr>
              <a:buSzPts val="1400"/>
              <a:buFont typeface="Arial"/>
              <a:buNone/>
              <a:defRPr/>
            </a:lvl1pPr>
            <a:lvl2pPr lvl="1" rtl="0">
              <a:spcBef>
                <a:spcPts val="0"/>
              </a:spcBef>
              <a:spcAft>
                <a:spcPts val="0"/>
              </a:spcAft>
              <a:buSzPts val="1400"/>
              <a:buChar char="○"/>
              <a:defRPr/>
            </a:lvl2pPr>
            <a:lvl3pPr lvl="2" rtl="0">
              <a:spcBef>
                <a:spcPts val="0"/>
              </a:spcBef>
              <a:spcAft>
                <a:spcPts val="0"/>
              </a:spcAft>
              <a:buSzPts val="1400"/>
              <a:buChar char="■"/>
              <a:defRPr/>
            </a:lvl3pPr>
            <a:lvl4pPr lvl="3" rtl="0">
              <a:spcBef>
                <a:spcPts val="0"/>
              </a:spcBef>
              <a:spcAft>
                <a:spcPts val="0"/>
              </a:spcAft>
              <a:buSzPts val="1400"/>
              <a:buChar char="●"/>
              <a:defRPr/>
            </a:lvl4pPr>
            <a:lvl5pPr lvl="4" rtl="0">
              <a:spcBef>
                <a:spcPts val="0"/>
              </a:spcBef>
              <a:spcAft>
                <a:spcPts val="0"/>
              </a:spcAft>
              <a:buSzPts val="1400"/>
              <a:buChar char="○"/>
              <a:defRPr/>
            </a:lvl5pPr>
            <a:lvl6pPr lvl="5" rtl="0">
              <a:spcBef>
                <a:spcPts val="0"/>
              </a:spcBef>
              <a:spcAft>
                <a:spcPts val="0"/>
              </a:spcAft>
              <a:buSzPts val="1400"/>
              <a:buChar char="■"/>
              <a:defRPr/>
            </a:lvl6pPr>
            <a:lvl7pPr lvl="6" rtl="0">
              <a:spcBef>
                <a:spcPts val="0"/>
              </a:spcBef>
              <a:spcAft>
                <a:spcPts val="0"/>
              </a:spcAft>
              <a:buSzPts val="1400"/>
              <a:buChar char="●"/>
              <a:defRPr/>
            </a:lvl7pPr>
            <a:lvl8pPr lvl="7" rtl="0">
              <a:spcBef>
                <a:spcPts val="0"/>
              </a:spcBef>
              <a:spcAft>
                <a:spcPts val="0"/>
              </a:spcAft>
              <a:buSzPts val="1400"/>
              <a:buChar char="○"/>
              <a:defRPr/>
            </a:lvl8pPr>
            <a:lvl9pPr lvl="8" rtl="0">
              <a:spcBef>
                <a:spcPts val="0"/>
              </a:spcBef>
              <a:spcAft>
                <a:spcPts val="0"/>
              </a:spcAft>
              <a:buSzPts val="1400"/>
              <a:buChar char="■"/>
              <a:defRPr/>
            </a:lvl9pPr>
          </a:lstStyle>
          <a:p/>
        </p:txBody>
      </p:sp>
      <p:sp>
        <p:nvSpPr>
          <p:cNvPr id="213" name="Google Shape;213;p30"/>
          <p:cNvSpPr txBox="1"/>
          <p:nvPr>
            <p:ph idx="1" type="body"/>
          </p:nvPr>
        </p:nvSpPr>
        <p:spPr>
          <a:xfrm rot="5400000">
            <a:off x="2133599" y="-76200"/>
            <a:ext cx="4876800" cy="8229600"/>
          </a:xfrm>
          <a:prstGeom prst="rect">
            <a:avLst/>
          </a:prstGeom>
          <a:noFill/>
          <a:ln>
            <a:noFill/>
          </a:ln>
        </p:spPr>
        <p:txBody>
          <a:bodyPr anchorCtr="0" anchor="t" bIns="91425" lIns="91425" spcFirstLastPara="1" rIns="91425" wrap="square" tIns="91425"/>
          <a:lstStyle>
            <a:lvl1pPr indent="-317500" lvl="0" marL="457200" rtl="0" algn="l">
              <a:spcBef>
                <a:spcPts val="480"/>
              </a:spcBef>
              <a:spcAft>
                <a:spcPts val="0"/>
              </a:spcAft>
              <a:buClr>
                <a:schemeClr val="accent1"/>
              </a:buClr>
              <a:buSzPts val="1400"/>
              <a:buFont typeface="Arial"/>
              <a:buChar char="•"/>
              <a:defRPr/>
            </a:lvl1pPr>
            <a:lvl2pPr indent="-317500" lvl="1" marL="914400" rtl="0" algn="l">
              <a:spcBef>
                <a:spcPts val="400"/>
              </a:spcBef>
              <a:spcAft>
                <a:spcPts val="0"/>
              </a:spcAft>
              <a:buClr>
                <a:schemeClr val="accent1"/>
              </a:buClr>
              <a:buSzPts val="1400"/>
              <a:buFont typeface="Arial"/>
              <a:buChar char="•"/>
              <a:defRPr/>
            </a:lvl2pPr>
            <a:lvl3pPr indent="-317500" lvl="2" marL="1371600" rtl="0" algn="l">
              <a:spcBef>
                <a:spcPts val="360"/>
              </a:spcBef>
              <a:spcAft>
                <a:spcPts val="0"/>
              </a:spcAft>
              <a:buClr>
                <a:schemeClr val="accent1"/>
              </a:buClr>
              <a:buSzPts val="1400"/>
              <a:buFont typeface="Arial"/>
              <a:buChar char="•"/>
              <a:defRPr/>
            </a:lvl3pPr>
            <a:lvl4pPr indent="-317500" lvl="3" marL="1828800" rtl="0" algn="l">
              <a:spcBef>
                <a:spcPts val="320"/>
              </a:spcBef>
              <a:spcAft>
                <a:spcPts val="0"/>
              </a:spcAft>
              <a:buClr>
                <a:schemeClr val="accent1"/>
              </a:buClr>
              <a:buSzPts val="1400"/>
              <a:buFont typeface="Arial"/>
              <a:buChar char="•"/>
              <a:defRPr/>
            </a:lvl4pPr>
            <a:lvl5pPr indent="-317500" lvl="4" marL="2286000" rtl="0" algn="l">
              <a:spcBef>
                <a:spcPts val="280"/>
              </a:spcBef>
              <a:spcAft>
                <a:spcPts val="0"/>
              </a:spcAft>
              <a:buClr>
                <a:schemeClr val="accent1"/>
              </a:buClr>
              <a:buSzPts val="1400"/>
              <a:buFont typeface="Arial"/>
              <a:buChar char="•"/>
              <a:defRPr/>
            </a:lvl5pPr>
            <a:lvl6pPr indent="-317500" lvl="5" marL="2743200" rtl="0" algn="l">
              <a:spcBef>
                <a:spcPts val="260"/>
              </a:spcBef>
              <a:spcAft>
                <a:spcPts val="0"/>
              </a:spcAft>
              <a:buClr>
                <a:schemeClr val="accent1"/>
              </a:buClr>
              <a:buSzPts val="1400"/>
              <a:buFont typeface="Arial"/>
              <a:buChar char="•"/>
              <a:defRPr/>
            </a:lvl6pPr>
            <a:lvl7pPr indent="-317500" lvl="6" marL="3200400" rtl="0" algn="l">
              <a:spcBef>
                <a:spcPts val="260"/>
              </a:spcBef>
              <a:spcAft>
                <a:spcPts val="0"/>
              </a:spcAft>
              <a:buClr>
                <a:schemeClr val="accent1"/>
              </a:buClr>
              <a:buSzPts val="1400"/>
              <a:buFont typeface="Arial"/>
              <a:buChar char="•"/>
              <a:defRPr/>
            </a:lvl7pPr>
            <a:lvl8pPr indent="-317500" lvl="7" marL="3657600" rtl="0" algn="l">
              <a:spcBef>
                <a:spcPts val="260"/>
              </a:spcBef>
              <a:spcAft>
                <a:spcPts val="0"/>
              </a:spcAft>
              <a:buClr>
                <a:schemeClr val="accent1"/>
              </a:buClr>
              <a:buSzPts val="1400"/>
              <a:buFont typeface="Arial"/>
              <a:buChar char="•"/>
              <a:defRPr/>
            </a:lvl8pPr>
            <a:lvl9pPr indent="-317500" lvl="8" marL="4114800" rtl="0" algn="l">
              <a:spcBef>
                <a:spcPts val="260"/>
              </a:spcBef>
              <a:spcAft>
                <a:spcPts val="0"/>
              </a:spcAft>
              <a:buClr>
                <a:schemeClr val="accent1"/>
              </a:buClr>
              <a:buSzPts val="1400"/>
              <a:buFont typeface="Arial"/>
              <a:buChar char="•"/>
              <a:defRPr/>
            </a:lvl9pPr>
          </a:lstStyle>
          <a:p/>
        </p:txBody>
      </p:sp>
      <p:sp>
        <p:nvSpPr>
          <p:cNvPr id="214" name="Google Shape;214;p30"/>
          <p:cNvSpPr txBox="1"/>
          <p:nvPr>
            <p:ph idx="10" type="dt"/>
          </p:nvPr>
        </p:nvSpPr>
        <p:spPr>
          <a:xfrm>
            <a:off x="457200" y="18288"/>
            <a:ext cx="2895600" cy="329100"/>
          </a:xfrm>
          <a:prstGeom prst="rect">
            <a:avLst/>
          </a:prstGeom>
          <a:noFill/>
          <a:ln>
            <a:noFill/>
          </a:ln>
        </p:spPr>
        <p:txBody>
          <a:bodyPr anchorCtr="0" anchor="ctr" bIns="91425" lIns="91425" spcFirstLastPara="1" rIns="91425" wrap="square" tIns="91425"/>
          <a:lstStyle>
            <a:lvl1pPr indent="0" lvl="0"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0" lvl="1" marL="4572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9144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13716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18288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22860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27432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32004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36576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215" name="Google Shape;215;p30"/>
          <p:cNvSpPr txBox="1"/>
          <p:nvPr>
            <p:ph idx="11" type="ftr"/>
          </p:nvPr>
        </p:nvSpPr>
        <p:spPr>
          <a:xfrm>
            <a:off x="3429000" y="18288"/>
            <a:ext cx="4114800" cy="329100"/>
          </a:xfrm>
          <a:prstGeom prst="rect">
            <a:avLst/>
          </a:prstGeom>
          <a:noFill/>
          <a:ln>
            <a:noFill/>
          </a:ln>
        </p:spPr>
        <p:txBody>
          <a:bodyPr anchorCtr="0" anchor="ctr" bIns="91425" lIns="91425" spcFirstLastPara="1" rIns="91425" wrap="square" tIns="91425"/>
          <a:lstStyle>
            <a:lvl1pPr indent="0" lvl="0" marL="0" marR="0" rtl="0" algn="ct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0" lvl="1" marL="4572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9144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13716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18288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22860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27432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32004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36576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216" name="Google Shape;216;p30"/>
          <p:cNvSpPr txBox="1"/>
          <p:nvPr>
            <p:ph idx="12" type="sldNum"/>
          </p:nvPr>
        </p:nvSpPr>
        <p:spPr>
          <a:xfrm>
            <a:off x="7620000" y="18288"/>
            <a:ext cx="1066800" cy="3291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000000"/>
              </a:buClr>
              <a:buFont typeface="Arial"/>
              <a:buNone/>
              <a:defRPr b="0" i="0" sz="14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Font typeface="Arial"/>
              <a:buNone/>
              <a:defRPr b="0" i="0" sz="14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Font typeface="Arial"/>
              <a:buNone/>
              <a:defRPr b="0" i="0" sz="14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Font typeface="Arial"/>
              <a:buNone/>
              <a:defRPr b="0" i="0" sz="14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Font typeface="Arial"/>
              <a:buNone/>
              <a:defRPr b="0" i="0" sz="14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Font typeface="Arial"/>
              <a:buNone/>
              <a:defRPr b="0" i="0" sz="14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Font typeface="Arial"/>
              <a:buNone/>
              <a:defRPr b="0" i="0" sz="14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Font typeface="Arial"/>
              <a:buNone/>
              <a:defRPr b="0" i="0" sz="14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Font typeface="Arial"/>
              <a:buNone/>
              <a:defRPr b="0" i="0" sz="14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r>
              <a:t/>
            </a:r>
            <a:endParaRPr/>
          </a:p>
          <a:p>
            <a:pPr indent="0" lvl="1" marL="457200" rtl="0" algn="l">
              <a:spcBef>
                <a:spcPts val="0"/>
              </a:spcBef>
              <a:spcAft>
                <a:spcPts val="0"/>
              </a:spcAft>
              <a:buNone/>
            </a:pPr>
            <a:r>
              <a:t/>
            </a:r>
            <a:endParaRPr/>
          </a:p>
          <a:p>
            <a:pPr indent="0" lvl="2" marL="914400" rtl="0" algn="l">
              <a:spcBef>
                <a:spcPts val="0"/>
              </a:spcBef>
              <a:spcAft>
                <a:spcPts val="0"/>
              </a:spcAft>
              <a:buNone/>
            </a:pPr>
            <a:r>
              <a:t/>
            </a:r>
            <a:endParaRPr/>
          </a:p>
          <a:p>
            <a:pPr indent="0" lvl="3" marL="1371600" rtl="0" algn="l">
              <a:spcBef>
                <a:spcPts val="0"/>
              </a:spcBef>
              <a:spcAft>
                <a:spcPts val="0"/>
              </a:spcAft>
              <a:buNone/>
            </a:pPr>
            <a:r>
              <a:t/>
            </a:r>
            <a:endParaRPr/>
          </a:p>
          <a:p>
            <a:pPr indent="0" lvl="4" marL="1828800" rtl="0" algn="l">
              <a:spcBef>
                <a:spcPts val="0"/>
              </a:spcBef>
              <a:spcAft>
                <a:spcPts val="0"/>
              </a:spcAft>
              <a:buNone/>
            </a:pPr>
            <a:r>
              <a:t/>
            </a:r>
            <a:endParaRPr/>
          </a:p>
          <a:p>
            <a:pPr indent="0" lvl="5" marL="2286000" rtl="0" algn="l">
              <a:spcBef>
                <a:spcPts val="0"/>
              </a:spcBef>
              <a:spcAft>
                <a:spcPts val="0"/>
              </a:spcAft>
              <a:buNone/>
            </a:pPr>
            <a:r>
              <a:t/>
            </a:r>
            <a:endParaRPr/>
          </a:p>
          <a:p>
            <a:pPr indent="0" lvl="6" marL="2743200" rtl="0" algn="l">
              <a:spcBef>
                <a:spcPts val="0"/>
              </a:spcBef>
              <a:spcAft>
                <a:spcPts val="0"/>
              </a:spcAft>
              <a:buNone/>
            </a:pPr>
            <a:r>
              <a:t/>
            </a:r>
            <a:endParaRPr/>
          </a:p>
          <a:p>
            <a:pPr indent="0" lvl="7" marL="3200400" rtl="0" algn="l">
              <a:spcBef>
                <a:spcPts val="0"/>
              </a:spcBef>
              <a:spcAft>
                <a:spcPts val="0"/>
              </a:spcAft>
              <a:buNone/>
            </a:pPr>
            <a:r>
              <a:t/>
            </a:r>
            <a:endParaRPr/>
          </a:p>
          <a:p>
            <a:pPr indent="0" lvl="8" marL="3657600" rtl="0" algn="l">
              <a:spcBef>
                <a:spcPts val="0"/>
              </a:spcBef>
              <a:spcAft>
                <a:spcPts val="0"/>
              </a:spcAft>
              <a:buNone/>
            </a:pPr>
            <a:r>
              <a:t/>
            </a:r>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Vertical Title and Text" type="vertTitleAndTx">
  <p:cSld name="VERTICAL_TITLE_AND_VERTICAL_TEXT">
    <p:spTree>
      <p:nvGrpSpPr>
        <p:cNvPr id="217" name="Shape 217"/>
        <p:cNvGrpSpPr/>
        <p:nvPr/>
      </p:nvGrpSpPr>
      <p:grpSpPr>
        <a:xfrm>
          <a:off x="0" y="0"/>
          <a:ext cx="0" cy="0"/>
          <a:chOff x="0" y="0"/>
          <a:chExt cx="0" cy="0"/>
        </a:xfrm>
      </p:grpSpPr>
      <p:sp>
        <p:nvSpPr>
          <p:cNvPr id="218" name="Google Shape;218;p31"/>
          <p:cNvSpPr txBox="1"/>
          <p:nvPr>
            <p:ph type="title"/>
          </p:nvPr>
        </p:nvSpPr>
        <p:spPr>
          <a:xfrm rot="5400000">
            <a:off x="4724248" y="2514749"/>
            <a:ext cx="5867700" cy="2057400"/>
          </a:xfrm>
          <a:prstGeom prst="rect">
            <a:avLst/>
          </a:prstGeom>
          <a:noFill/>
          <a:ln>
            <a:noFill/>
          </a:ln>
        </p:spPr>
        <p:txBody>
          <a:bodyPr anchorCtr="0" anchor="b" bIns="91425" lIns="91425" spcFirstLastPara="1" rIns="91425" wrap="square" tIns="91425"/>
          <a:lstStyle>
            <a:lvl1pPr lvl="0" rtl="0" algn="l">
              <a:spcBef>
                <a:spcPts val="0"/>
              </a:spcBef>
              <a:spcAft>
                <a:spcPts val="0"/>
              </a:spcAft>
              <a:buClr>
                <a:schemeClr val="dk2"/>
              </a:buClr>
              <a:buSzPts val="1400"/>
              <a:buFont typeface="Arial"/>
              <a:buNone/>
              <a:defRPr/>
            </a:lvl1pPr>
            <a:lvl2pPr lvl="1" rtl="0">
              <a:spcBef>
                <a:spcPts val="0"/>
              </a:spcBef>
              <a:spcAft>
                <a:spcPts val="0"/>
              </a:spcAft>
              <a:buSzPts val="1400"/>
              <a:buChar char="○"/>
              <a:defRPr/>
            </a:lvl2pPr>
            <a:lvl3pPr lvl="2" rtl="0">
              <a:spcBef>
                <a:spcPts val="0"/>
              </a:spcBef>
              <a:spcAft>
                <a:spcPts val="0"/>
              </a:spcAft>
              <a:buSzPts val="1400"/>
              <a:buChar char="■"/>
              <a:defRPr/>
            </a:lvl3pPr>
            <a:lvl4pPr lvl="3" rtl="0">
              <a:spcBef>
                <a:spcPts val="0"/>
              </a:spcBef>
              <a:spcAft>
                <a:spcPts val="0"/>
              </a:spcAft>
              <a:buSzPts val="1400"/>
              <a:buChar char="●"/>
              <a:defRPr/>
            </a:lvl4pPr>
            <a:lvl5pPr lvl="4" rtl="0">
              <a:spcBef>
                <a:spcPts val="0"/>
              </a:spcBef>
              <a:spcAft>
                <a:spcPts val="0"/>
              </a:spcAft>
              <a:buSzPts val="1400"/>
              <a:buChar char="○"/>
              <a:defRPr/>
            </a:lvl5pPr>
            <a:lvl6pPr lvl="5" rtl="0">
              <a:spcBef>
                <a:spcPts val="0"/>
              </a:spcBef>
              <a:spcAft>
                <a:spcPts val="0"/>
              </a:spcAft>
              <a:buSzPts val="1400"/>
              <a:buChar char="■"/>
              <a:defRPr/>
            </a:lvl6pPr>
            <a:lvl7pPr lvl="6" rtl="0">
              <a:spcBef>
                <a:spcPts val="0"/>
              </a:spcBef>
              <a:spcAft>
                <a:spcPts val="0"/>
              </a:spcAft>
              <a:buSzPts val="1400"/>
              <a:buChar char="●"/>
              <a:defRPr/>
            </a:lvl7pPr>
            <a:lvl8pPr lvl="7" rtl="0">
              <a:spcBef>
                <a:spcPts val="0"/>
              </a:spcBef>
              <a:spcAft>
                <a:spcPts val="0"/>
              </a:spcAft>
              <a:buSzPts val="1400"/>
              <a:buChar char="○"/>
              <a:defRPr/>
            </a:lvl8pPr>
            <a:lvl9pPr lvl="8" rtl="0">
              <a:spcBef>
                <a:spcPts val="0"/>
              </a:spcBef>
              <a:spcAft>
                <a:spcPts val="0"/>
              </a:spcAft>
              <a:buSzPts val="1400"/>
              <a:buChar char="■"/>
              <a:defRPr/>
            </a:lvl9pPr>
          </a:lstStyle>
          <a:p/>
        </p:txBody>
      </p:sp>
      <p:sp>
        <p:nvSpPr>
          <p:cNvPr id="219" name="Google Shape;219;p31"/>
          <p:cNvSpPr txBox="1"/>
          <p:nvPr>
            <p:ph idx="1" type="body"/>
          </p:nvPr>
        </p:nvSpPr>
        <p:spPr>
          <a:xfrm rot="5400000">
            <a:off x="533249" y="533551"/>
            <a:ext cx="5867700" cy="6019800"/>
          </a:xfrm>
          <a:prstGeom prst="rect">
            <a:avLst/>
          </a:prstGeom>
          <a:noFill/>
          <a:ln>
            <a:noFill/>
          </a:ln>
        </p:spPr>
        <p:txBody>
          <a:bodyPr anchorCtr="0" anchor="t" bIns="91425" lIns="91425" spcFirstLastPara="1" rIns="91425" wrap="square" tIns="91425"/>
          <a:lstStyle>
            <a:lvl1pPr indent="-317500" lvl="0" marL="457200" rtl="0" algn="l">
              <a:spcBef>
                <a:spcPts val="480"/>
              </a:spcBef>
              <a:spcAft>
                <a:spcPts val="0"/>
              </a:spcAft>
              <a:buClr>
                <a:schemeClr val="accent1"/>
              </a:buClr>
              <a:buSzPts val="1400"/>
              <a:buFont typeface="Arial"/>
              <a:buChar char="•"/>
              <a:defRPr/>
            </a:lvl1pPr>
            <a:lvl2pPr indent="-317500" lvl="1" marL="914400" rtl="0" algn="l">
              <a:spcBef>
                <a:spcPts val="400"/>
              </a:spcBef>
              <a:spcAft>
                <a:spcPts val="0"/>
              </a:spcAft>
              <a:buClr>
                <a:schemeClr val="accent1"/>
              </a:buClr>
              <a:buSzPts val="1400"/>
              <a:buFont typeface="Arial"/>
              <a:buChar char="•"/>
              <a:defRPr/>
            </a:lvl2pPr>
            <a:lvl3pPr indent="-317500" lvl="2" marL="1371600" rtl="0" algn="l">
              <a:spcBef>
                <a:spcPts val="360"/>
              </a:spcBef>
              <a:spcAft>
                <a:spcPts val="0"/>
              </a:spcAft>
              <a:buClr>
                <a:schemeClr val="accent1"/>
              </a:buClr>
              <a:buSzPts val="1400"/>
              <a:buFont typeface="Arial"/>
              <a:buChar char="•"/>
              <a:defRPr/>
            </a:lvl3pPr>
            <a:lvl4pPr indent="-317500" lvl="3" marL="1828800" rtl="0" algn="l">
              <a:spcBef>
                <a:spcPts val="320"/>
              </a:spcBef>
              <a:spcAft>
                <a:spcPts val="0"/>
              </a:spcAft>
              <a:buClr>
                <a:schemeClr val="accent1"/>
              </a:buClr>
              <a:buSzPts val="1400"/>
              <a:buFont typeface="Arial"/>
              <a:buChar char="•"/>
              <a:defRPr/>
            </a:lvl4pPr>
            <a:lvl5pPr indent="-317500" lvl="4" marL="2286000" rtl="0" algn="l">
              <a:spcBef>
                <a:spcPts val="280"/>
              </a:spcBef>
              <a:spcAft>
                <a:spcPts val="0"/>
              </a:spcAft>
              <a:buClr>
                <a:schemeClr val="accent1"/>
              </a:buClr>
              <a:buSzPts val="1400"/>
              <a:buFont typeface="Arial"/>
              <a:buChar char="•"/>
              <a:defRPr/>
            </a:lvl5pPr>
            <a:lvl6pPr indent="-317500" lvl="5" marL="2743200" rtl="0" algn="l">
              <a:spcBef>
                <a:spcPts val="260"/>
              </a:spcBef>
              <a:spcAft>
                <a:spcPts val="0"/>
              </a:spcAft>
              <a:buClr>
                <a:schemeClr val="accent1"/>
              </a:buClr>
              <a:buSzPts val="1400"/>
              <a:buFont typeface="Arial"/>
              <a:buChar char="•"/>
              <a:defRPr/>
            </a:lvl6pPr>
            <a:lvl7pPr indent="-317500" lvl="6" marL="3200400" rtl="0" algn="l">
              <a:spcBef>
                <a:spcPts val="260"/>
              </a:spcBef>
              <a:spcAft>
                <a:spcPts val="0"/>
              </a:spcAft>
              <a:buClr>
                <a:schemeClr val="accent1"/>
              </a:buClr>
              <a:buSzPts val="1400"/>
              <a:buFont typeface="Arial"/>
              <a:buChar char="•"/>
              <a:defRPr/>
            </a:lvl7pPr>
            <a:lvl8pPr indent="-317500" lvl="7" marL="3657600" rtl="0" algn="l">
              <a:spcBef>
                <a:spcPts val="260"/>
              </a:spcBef>
              <a:spcAft>
                <a:spcPts val="0"/>
              </a:spcAft>
              <a:buClr>
                <a:schemeClr val="accent1"/>
              </a:buClr>
              <a:buSzPts val="1400"/>
              <a:buFont typeface="Arial"/>
              <a:buChar char="•"/>
              <a:defRPr/>
            </a:lvl8pPr>
            <a:lvl9pPr indent="-317500" lvl="8" marL="4114800" rtl="0" algn="l">
              <a:spcBef>
                <a:spcPts val="260"/>
              </a:spcBef>
              <a:spcAft>
                <a:spcPts val="0"/>
              </a:spcAft>
              <a:buClr>
                <a:schemeClr val="accent1"/>
              </a:buClr>
              <a:buSzPts val="1400"/>
              <a:buFont typeface="Arial"/>
              <a:buChar char="•"/>
              <a:defRPr/>
            </a:lvl9pPr>
          </a:lstStyle>
          <a:p/>
        </p:txBody>
      </p:sp>
      <p:sp>
        <p:nvSpPr>
          <p:cNvPr id="220" name="Google Shape;220;p31"/>
          <p:cNvSpPr txBox="1"/>
          <p:nvPr>
            <p:ph idx="10" type="dt"/>
          </p:nvPr>
        </p:nvSpPr>
        <p:spPr>
          <a:xfrm>
            <a:off x="457200" y="18288"/>
            <a:ext cx="2895600" cy="329100"/>
          </a:xfrm>
          <a:prstGeom prst="rect">
            <a:avLst/>
          </a:prstGeom>
          <a:noFill/>
          <a:ln>
            <a:noFill/>
          </a:ln>
        </p:spPr>
        <p:txBody>
          <a:bodyPr anchorCtr="0" anchor="ctr" bIns="91425" lIns="91425" spcFirstLastPara="1" rIns="91425" wrap="square" tIns="91425"/>
          <a:lstStyle>
            <a:lvl1pPr indent="0" lvl="0"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0" lvl="1" marL="4572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9144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13716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18288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22860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27432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32004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36576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221" name="Google Shape;221;p31"/>
          <p:cNvSpPr txBox="1"/>
          <p:nvPr>
            <p:ph idx="11" type="ftr"/>
          </p:nvPr>
        </p:nvSpPr>
        <p:spPr>
          <a:xfrm>
            <a:off x="3429000" y="18288"/>
            <a:ext cx="4114800" cy="329100"/>
          </a:xfrm>
          <a:prstGeom prst="rect">
            <a:avLst/>
          </a:prstGeom>
          <a:noFill/>
          <a:ln>
            <a:noFill/>
          </a:ln>
        </p:spPr>
        <p:txBody>
          <a:bodyPr anchorCtr="0" anchor="ctr" bIns="91425" lIns="91425" spcFirstLastPara="1" rIns="91425" wrap="square" tIns="91425"/>
          <a:lstStyle>
            <a:lvl1pPr indent="0" lvl="0" marL="0" marR="0" rtl="0" algn="ct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0" lvl="1" marL="4572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9144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13716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18288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22860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27432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32004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36576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222" name="Google Shape;222;p31"/>
          <p:cNvSpPr txBox="1"/>
          <p:nvPr>
            <p:ph idx="12" type="sldNum"/>
          </p:nvPr>
        </p:nvSpPr>
        <p:spPr>
          <a:xfrm>
            <a:off x="7620000" y="18288"/>
            <a:ext cx="1066800" cy="3291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000000"/>
              </a:buClr>
              <a:buFont typeface="Arial"/>
              <a:buNone/>
              <a:defRPr b="0" i="0" sz="14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Font typeface="Arial"/>
              <a:buNone/>
              <a:defRPr b="0" i="0" sz="14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Font typeface="Arial"/>
              <a:buNone/>
              <a:defRPr b="0" i="0" sz="14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Font typeface="Arial"/>
              <a:buNone/>
              <a:defRPr b="0" i="0" sz="14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Font typeface="Arial"/>
              <a:buNone/>
              <a:defRPr b="0" i="0" sz="14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Font typeface="Arial"/>
              <a:buNone/>
              <a:defRPr b="0" i="0" sz="14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Font typeface="Arial"/>
              <a:buNone/>
              <a:defRPr b="0" i="0" sz="14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Font typeface="Arial"/>
              <a:buNone/>
              <a:defRPr b="0" i="0" sz="14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Font typeface="Arial"/>
              <a:buNone/>
              <a:defRPr b="0" i="0" sz="14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r>
              <a:t/>
            </a:r>
            <a:endParaRPr/>
          </a:p>
          <a:p>
            <a:pPr indent="0" lvl="1" marL="457200" rtl="0" algn="l">
              <a:spcBef>
                <a:spcPts val="0"/>
              </a:spcBef>
              <a:spcAft>
                <a:spcPts val="0"/>
              </a:spcAft>
              <a:buNone/>
            </a:pPr>
            <a:r>
              <a:t/>
            </a:r>
            <a:endParaRPr/>
          </a:p>
          <a:p>
            <a:pPr indent="0" lvl="2" marL="914400" rtl="0" algn="l">
              <a:spcBef>
                <a:spcPts val="0"/>
              </a:spcBef>
              <a:spcAft>
                <a:spcPts val="0"/>
              </a:spcAft>
              <a:buNone/>
            </a:pPr>
            <a:r>
              <a:t/>
            </a:r>
            <a:endParaRPr/>
          </a:p>
          <a:p>
            <a:pPr indent="0" lvl="3" marL="1371600" rtl="0" algn="l">
              <a:spcBef>
                <a:spcPts val="0"/>
              </a:spcBef>
              <a:spcAft>
                <a:spcPts val="0"/>
              </a:spcAft>
              <a:buNone/>
            </a:pPr>
            <a:r>
              <a:t/>
            </a:r>
            <a:endParaRPr/>
          </a:p>
          <a:p>
            <a:pPr indent="0" lvl="4" marL="1828800" rtl="0" algn="l">
              <a:spcBef>
                <a:spcPts val="0"/>
              </a:spcBef>
              <a:spcAft>
                <a:spcPts val="0"/>
              </a:spcAft>
              <a:buNone/>
            </a:pPr>
            <a:r>
              <a:t/>
            </a:r>
            <a:endParaRPr/>
          </a:p>
          <a:p>
            <a:pPr indent="0" lvl="5" marL="2286000" rtl="0" algn="l">
              <a:spcBef>
                <a:spcPts val="0"/>
              </a:spcBef>
              <a:spcAft>
                <a:spcPts val="0"/>
              </a:spcAft>
              <a:buNone/>
            </a:pPr>
            <a:r>
              <a:t/>
            </a:r>
            <a:endParaRPr/>
          </a:p>
          <a:p>
            <a:pPr indent="0" lvl="6" marL="2743200" rtl="0" algn="l">
              <a:spcBef>
                <a:spcPts val="0"/>
              </a:spcBef>
              <a:spcAft>
                <a:spcPts val="0"/>
              </a:spcAft>
              <a:buNone/>
            </a:pPr>
            <a:r>
              <a:t/>
            </a:r>
            <a:endParaRPr/>
          </a:p>
          <a:p>
            <a:pPr indent="0" lvl="7" marL="3200400" rtl="0" algn="l">
              <a:spcBef>
                <a:spcPts val="0"/>
              </a:spcBef>
              <a:spcAft>
                <a:spcPts val="0"/>
              </a:spcAft>
              <a:buNone/>
            </a:pPr>
            <a:r>
              <a:t/>
            </a:r>
            <a:endParaRPr/>
          </a:p>
          <a:p>
            <a:pPr indent="0" lvl="8" marL="3657600" rtl="0" algn="l">
              <a:spcBef>
                <a:spcPts val="0"/>
              </a:spcBef>
              <a:spcAft>
                <a:spcPts val="0"/>
              </a:spcAft>
              <a:buNone/>
            </a:pPr>
            <a:r>
              <a:t/>
            </a:r>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Two Columns" type="twoColTx">
  <p:cSld name="TITLE_AND_TWO_COLUMNS">
    <p:spTree>
      <p:nvGrpSpPr>
        <p:cNvPr id="223" name="Shape 223"/>
        <p:cNvGrpSpPr/>
        <p:nvPr/>
      </p:nvGrpSpPr>
      <p:grpSpPr>
        <a:xfrm>
          <a:off x="0" y="0"/>
          <a:ext cx="0" cy="0"/>
          <a:chOff x="0" y="0"/>
          <a:chExt cx="0" cy="0"/>
        </a:xfrm>
      </p:grpSpPr>
      <p:sp>
        <p:nvSpPr>
          <p:cNvPr id="224" name="Google Shape;224;p32"/>
          <p:cNvSpPr txBox="1"/>
          <p:nvPr>
            <p:ph type="title"/>
          </p:nvPr>
        </p:nvSpPr>
        <p:spPr>
          <a:xfrm>
            <a:off x="457200" y="207504"/>
            <a:ext cx="8229600" cy="1392900"/>
          </a:xfrm>
          <a:prstGeom prst="rect">
            <a:avLst/>
          </a:prstGeom>
          <a:noFill/>
          <a:ln>
            <a:noFill/>
          </a:ln>
        </p:spPr>
        <p:txBody>
          <a:bodyPr anchorCtr="0" anchor="ctr" bIns="91425" lIns="91425" spcFirstLastPara="1" rIns="91425" wrap="square" tIns="91425"/>
          <a:lstStyle>
            <a:lvl1pPr lvl="0" rtl="0">
              <a:spcBef>
                <a:spcPts val="0"/>
              </a:spcBef>
              <a:spcAft>
                <a:spcPts val="0"/>
              </a:spcAft>
              <a:buSzPts val="1400"/>
              <a:buNone/>
              <a:defRPr/>
            </a:lvl1pPr>
            <a:lvl2pPr lvl="1" rtl="0">
              <a:spcBef>
                <a:spcPts val="0"/>
              </a:spcBef>
              <a:spcAft>
                <a:spcPts val="0"/>
              </a:spcAft>
              <a:buSzPts val="1400"/>
              <a:buChar char="○"/>
              <a:defRPr/>
            </a:lvl2pPr>
            <a:lvl3pPr lvl="2" rtl="0">
              <a:spcBef>
                <a:spcPts val="0"/>
              </a:spcBef>
              <a:spcAft>
                <a:spcPts val="0"/>
              </a:spcAft>
              <a:buSzPts val="1400"/>
              <a:buChar char="■"/>
              <a:defRPr/>
            </a:lvl3pPr>
            <a:lvl4pPr lvl="3" rtl="0">
              <a:spcBef>
                <a:spcPts val="0"/>
              </a:spcBef>
              <a:spcAft>
                <a:spcPts val="0"/>
              </a:spcAft>
              <a:buSzPts val="1400"/>
              <a:buChar char="●"/>
              <a:defRPr/>
            </a:lvl4pPr>
            <a:lvl5pPr lvl="4" rtl="0">
              <a:spcBef>
                <a:spcPts val="0"/>
              </a:spcBef>
              <a:spcAft>
                <a:spcPts val="0"/>
              </a:spcAft>
              <a:buSzPts val="1400"/>
              <a:buChar char="○"/>
              <a:defRPr/>
            </a:lvl5pPr>
            <a:lvl6pPr lvl="5" rtl="0">
              <a:spcBef>
                <a:spcPts val="0"/>
              </a:spcBef>
              <a:spcAft>
                <a:spcPts val="0"/>
              </a:spcAft>
              <a:buSzPts val="1400"/>
              <a:buChar char="■"/>
              <a:defRPr/>
            </a:lvl6pPr>
            <a:lvl7pPr lvl="6" rtl="0">
              <a:spcBef>
                <a:spcPts val="0"/>
              </a:spcBef>
              <a:spcAft>
                <a:spcPts val="0"/>
              </a:spcAft>
              <a:buSzPts val="1400"/>
              <a:buChar char="●"/>
              <a:defRPr/>
            </a:lvl7pPr>
            <a:lvl8pPr lvl="7" rtl="0">
              <a:spcBef>
                <a:spcPts val="0"/>
              </a:spcBef>
              <a:spcAft>
                <a:spcPts val="0"/>
              </a:spcAft>
              <a:buSzPts val="1400"/>
              <a:buChar char="○"/>
              <a:defRPr/>
            </a:lvl8pPr>
            <a:lvl9pPr lvl="8" rtl="0">
              <a:spcBef>
                <a:spcPts val="0"/>
              </a:spcBef>
              <a:spcAft>
                <a:spcPts val="0"/>
              </a:spcAft>
              <a:buSzPts val="1400"/>
              <a:buChar char="■"/>
              <a:defRPr/>
            </a:lvl9pPr>
          </a:lstStyle>
          <a:p/>
        </p:txBody>
      </p:sp>
      <p:sp>
        <p:nvSpPr>
          <p:cNvPr id="225" name="Google Shape;225;p32"/>
          <p:cNvSpPr txBox="1"/>
          <p:nvPr>
            <p:ph idx="1" type="body"/>
          </p:nvPr>
        </p:nvSpPr>
        <p:spPr>
          <a:xfrm>
            <a:off x="457200" y="1730373"/>
            <a:ext cx="4041600" cy="4837200"/>
          </a:xfrm>
          <a:prstGeom prst="rect">
            <a:avLst/>
          </a:prstGeom>
          <a:noFill/>
          <a:ln>
            <a:noFill/>
          </a:ln>
        </p:spPr>
        <p:txBody>
          <a:bodyPr anchorCtr="0" anchor="t" bIns="91425" lIns="91425" spcFirstLastPara="1" rIns="91425" wrap="square" tIns="91425"/>
          <a:lstStyle>
            <a:lvl1pPr indent="-317500" lvl="0" marL="457200" rtl="0">
              <a:spcBef>
                <a:spcPts val="0"/>
              </a:spcBef>
              <a:spcAft>
                <a:spcPts val="0"/>
              </a:spcAft>
              <a:buSzPts val="1400"/>
              <a:buChar char="•"/>
              <a:defRPr/>
            </a:lvl1pPr>
            <a:lvl2pPr indent="-317500" lvl="1" marL="914400" rtl="0">
              <a:spcBef>
                <a:spcPts val="0"/>
              </a:spcBef>
              <a:spcAft>
                <a:spcPts val="0"/>
              </a:spcAft>
              <a:buSzPts val="1400"/>
              <a:buChar char="•"/>
              <a:defRPr/>
            </a:lvl2pPr>
            <a:lvl3pPr indent="-317500" lvl="2" marL="1371600" rtl="0">
              <a:spcBef>
                <a:spcPts val="0"/>
              </a:spcBef>
              <a:spcAft>
                <a:spcPts val="0"/>
              </a:spcAft>
              <a:buSzPts val="1400"/>
              <a:buChar char="•"/>
              <a:defRPr/>
            </a:lvl3pPr>
            <a:lvl4pPr indent="-317500" lvl="3" marL="1828800" rtl="0">
              <a:spcBef>
                <a:spcPts val="0"/>
              </a:spcBef>
              <a:spcAft>
                <a:spcPts val="0"/>
              </a:spcAft>
              <a:buSzPts val="1400"/>
              <a:buChar char="•"/>
              <a:defRPr/>
            </a:lvl4pPr>
            <a:lvl5pPr indent="-317500" lvl="4" marL="2286000" rtl="0">
              <a:spcBef>
                <a:spcPts val="0"/>
              </a:spcBef>
              <a:spcAft>
                <a:spcPts val="0"/>
              </a:spcAft>
              <a:buSzPts val="1400"/>
              <a:buChar char="•"/>
              <a:defRPr/>
            </a:lvl5pPr>
            <a:lvl6pPr indent="-317500" lvl="5" marL="2743200" rtl="0">
              <a:spcBef>
                <a:spcPts val="0"/>
              </a:spcBef>
              <a:spcAft>
                <a:spcPts val="0"/>
              </a:spcAft>
              <a:buSzPts val="1400"/>
              <a:buChar char="•"/>
              <a:defRPr/>
            </a:lvl6pPr>
            <a:lvl7pPr indent="-317500" lvl="6" marL="3200400" rtl="0">
              <a:spcBef>
                <a:spcPts val="0"/>
              </a:spcBef>
              <a:spcAft>
                <a:spcPts val="0"/>
              </a:spcAft>
              <a:buSzPts val="1400"/>
              <a:buChar char="•"/>
              <a:defRPr/>
            </a:lvl7pPr>
            <a:lvl8pPr indent="-317500" lvl="7" marL="3657600" rtl="0">
              <a:spcBef>
                <a:spcPts val="0"/>
              </a:spcBef>
              <a:spcAft>
                <a:spcPts val="0"/>
              </a:spcAft>
              <a:buSzPts val="1400"/>
              <a:buChar char="•"/>
              <a:defRPr/>
            </a:lvl8pPr>
            <a:lvl9pPr indent="-317500" lvl="8" marL="4114800" rtl="0">
              <a:spcBef>
                <a:spcPts val="0"/>
              </a:spcBef>
              <a:spcAft>
                <a:spcPts val="0"/>
              </a:spcAft>
              <a:buSzPts val="1400"/>
              <a:buChar char="•"/>
              <a:defRPr/>
            </a:lvl9pPr>
          </a:lstStyle>
          <a:p/>
        </p:txBody>
      </p:sp>
      <p:sp>
        <p:nvSpPr>
          <p:cNvPr id="226" name="Google Shape;226;p32"/>
          <p:cNvSpPr txBox="1"/>
          <p:nvPr>
            <p:ph idx="2" type="body"/>
          </p:nvPr>
        </p:nvSpPr>
        <p:spPr>
          <a:xfrm>
            <a:off x="4645148" y="1730373"/>
            <a:ext cx="4041600" cy="4837200"/>
          </a:xfrm>
          <a:prstGeom prst="rect">
            <a:avLst/>
          </a:prstGeom>
          <a:noFill/>
          <a:ln>
            <a:noFill/>
          </a:ln>
        </p:spPr>
        <p:txBody>
          <a:bodyPr anchorCtr="0" anchor="t" bIns="91425" lIns="91425" spcFirstLastPara="1" rIns="91425" wrap="square" tIns="91425"/>
          <a:lstStyle>
            <a:lvl1pPr indent="-317500" lvl="0" marL="457200" rtl="0">
              <a:spcBef>
                <a:spcPts val="0"/>
              </a:spcBef>
              <a:spcAft>
                <a:spcPts val="0"/>
              </a:spcAft>
              <a:buSzPts val="1400"/>
              <a:buChar char="•"/>
              <a:defRPr/>
            </a:lvl1pPr>
            <a:lvl2pPr indent="-317500" lvl="1" marL="914400" rtl="0">
              <a:spcBef>
                <a:spcPts val="0"/>
              </a:spcBef>
              <a:spcAft>
                <a:spcPts val="0"/>
              </a:spcAft>
              <a:buSzPts val="1400"/>
              <a:buChar char="•"/>
              <a:defRPr/>
            </a:lvl2pPr>
            <a:lvl3pPr indent="-317500" lvl="2" marL="1371600" rtl="0">
              <a:spcBef>
                <a:spcPts val="0"/>
              </a:spcBef>
              <a:spcAft>
                <a:spcPts val="0"/>
              </a:spcAft>
              <a:buSzPts val="1400"/>
              <a:buChar char="•"/>
              <a:defRPr/>
            </a:lvl3pPr>
            <a:lvl4pPr indent="-317500" lvl="3" marL="1828800" rtl="0">
              <a:spcBef>
                <a:spcPts val="0"/>
              </a:spcBef>
              <a:spcAft>
                <a:spcPts val="0"/>
              </a:spcAft>
              <a:buSzPts val="1400"/>
              <a:buChar char="•"/>
              <a:defRPr/>
            </a:lvl4pPr>
            <a:lvl5pPr indent="-317500" lvl="4" marL="2286000" rtl="0">
              <a:spcBef>
                <a:spcPts val="0"/>
              </a:spcBef>
              <a:spcAft>
                <a:spcPts val="0"/>
              </a:spcAft>
              <a:buSzPts val="1400"/>
              <a:buChar char="•"/>
              <a:defRPr/>
            </a:lvl5pPr>
            <a:lvl6pPr indent="-317500" lvl="5" marL="2743200" rtl="0">
              <a:spcBef>
                <a:spcPts val="0"/>
              </a:spcBef>
              <a:spcAft>
                <a:spcPts val="0"/>
              </a:spcAft>
              <a:buSzPts val="1400"/>
              <a:buChar char="•"/>
              <a:defRPr/>
            </a:lvl6pPr>
            <a:lvl7pPr indent="-317500" lvl="6" marL="3200400" rtl="0">
              <a:spcBef>
                <a:spcPts val="0"/>
              </a:spcBef>
              <a:spcAft>
                <a:spcPts val="0"/>
              </a:spcAft>
              <a:buSzPts val="1400"/>
              <a:buChar char="•"/>
              <a:defRPr/>
            </a:lvl7pPr>
            <a:lvl8pPr indent="-317500" lvl="7" marL="3657600" rtl="0">
              <a:spcBef>
                <a:spcPts val="0"/>
              </a:spcBef>
              <a:spcAft>
                <a:spcPts val="0"/>
              </a:spcAft>
              <a:buSzPts val="1400"/>
              <a:buChar char="•"/>
              <a:defRPr/>
            </a:lvl8pPr>
            <a:lvl9pPr indent="-317500" lvl="8" marL="4114800" rtl="0">
              <a:spcBef>
                <a:spcPts val="0"/>
              </a:spcBef>
              <a:spcAft>
                <a:spcPts val="0"/>
              </a:spcAft>
              <a:buSzPts val="1400"/>
              <a:buChar char="•"/>
              <a:defRPr/>
            </a:lvl9pPr>
          </a:lstStyle>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Body" type="tx">
  <p:cSld name="TITLE_AND_BODY">
    <p:spTree>
      <p:nvGrpSpPr>
        <p:cNvPr id="227" name="Shape 227"/>
        <p:cNvGrpSpPr/>
        <p:nvPr/>
      </p:nvGrpSpPr>
      <p:grpSpPr>
        <a:xfrm>
          <a:off x="0" y="0"/>
          <a:ext cx="0" cy="0"/>
          <a:chOff x="0" y="0"/>
          <a:chExt cx="0" cy="0"/>
        </a:xfrm>
      </p:grpSpPr>
      <p:sp>
        <p:nvSpPr>
          <p:cNvPr id="228" name="Google Shape;228;p33"/>
          <p:cNvSpPr txBox="1"/>
          <p:nvPr>
            <p:ph type="title"/>
          </p:nvPr>
        </p:nvSpPr>
        <p:spPr>
          <a:xfrm>
            <a:off x="457200" y="207504"/>
            <a:ext cx="8229600" cy="1392900"/>
          </a:xfrm>
          <a:prstGeom prst="rect">
            <a:avLst/>
          </a:prstGeom>
          <a:noFill/>
          <a:ln>
            <a:noFill/>
          </a:ln>
        </p:spPr>
        <p:txBody>
          <a:bodyPr anchorCtr="0" anchor="ctr" bIns="91425" lIns="91425" spcFirstLastPara="1" rIns="91425" wrap="square" tIns="91425"/>
          <a:lstStyle>
            <a:lvl1pPr lvl="0" rtl="0">
              <a:spcBef>
                <a:spcPts val="0"/>
              </a:spcBef>
              <a:spcAft>
                <a:spcPts val="0"/>
              </a:spcAft>
              <a:buSzPts val="1400"/>
              <a:buNone/>
              <a:defRPr/>
            </a:lvl1pPr>
            <a:lvl2pPr lvl="1" rtl="0">
              <a:spcBef>
                <a:spcPts val="0"/>
              </a:spcBef>
              <a:spcAft>
                <a:spcPts val="0"/>
              </a:spcAft>
              <a:buSzPts val="1400"/>
              <a:buChar char="○"/>
              <a:defRPr/>
            </a:lvl2pPr>
            <a:lvl3pPr lvl="2" rtl="0">
              <a:spcBef>
                <a:spcPts val="0"/>
              </a:spcBef>
              <a:spcAft>
                <a:spcPts val="0"/>
              </a:spcAft>
              <a:buSzPts val="1400"/>
              <a:buChar char="■"/>
              <a:defRPr/>
            </a:lvl3pPr>
            <a:lvl4pPr lvl="3" rtl="0">
              <a:spcBef>
                <a:spcPts val="0"/>
              </a:spcBef>
              <a:spcAft>
                <a:spcPts val="0"/>
              </a:spcAft>
              <a:buSzPts val="1400"/>
              <a:buChar char="●"/>
              <a:defRPr/>
            </a:lvl4pPr>
            <a:lvl5pPr lvl="4" rtl="0">
              <a:spcBef>
                <a:spcPts val="0"/>
              </a:spcBef>
              <a:spcAft>
                <a:spcPts val="0"/>
              </a:spcAft>
              <a:buSzPts val="1400"/>
              <a:buChar char="○"/>
              <a:defRPr/>
            </a:lvl5pPr>
            <a:lvl6pPr lvl="5" rtl="0">
              <a:spcBef>
                <a:spcPts val="0"/>
              </a:spcBef>
              <a:spcAft>
                <a:spcPts val="0"/>
              </a:spcAft>
              <a:buSzPts val="1400"/>
              <a:buChar char="■"/>
              <a:defRPr/>
            </a:lvl6pPr>
            <a:lvl7pPr lvl="6" rtl="0">
              <a:spcBef>
                <a:spcPts val="0"/>
              </a:spcBef>
              <a:spcAft>
                <a:spcPts val="0"/>
              </a:spcAft>
              <a:buSzPts val="1400"/>
              <a:buChar char="●"/>
              <a:defRPr/>
            </a:lvl7pPr>
            <a:lvl8pPr lvl="7" rtl="0">
              <a:spcBef>
                <a:spcPts val="0"/>
              </a:spcBef>
              <a:spcAft>
                <a:spcPts val="0"/>
              </a:spcAft>
              <a:buSzPts val="1400"/>
              <a:buChar char="○"/>
              <a:defRPr/>
            </a:lvl8pPr>
            <a:lvl9pPr lvl="8" rtl="0">
              <a:spcBef>
                <a:spcPts val="0"/>
              </a:spcBef>
              <a:spcAft>
                <a:spcPts val="0"/>
              </a:spcAft>
              <a:buSzPts val="1400"/>
              <a:buChar char="■"/>
              <a:defRPr/>
            </a:lvl9pPr>
          </a:lstStyle>
          <a:p/>
        </p:txBody>
      </p:sp>
      <p:sp>
        <p:nvSpPr>
          <p:cNvPr id="229" name="Google Shape;229;p33"/>
          <p:cNvSpPr txBox="1"/>
          <p:nvPr>
            <p:ph idx="1" type="body"/>
          </p:nvPr>
        </p:nvSpPr>
        <p:spPr>
          <a:xfrm>
            <a:off x="457200" y="1730373"/>
            <a:ext cx="8229600" cy="4837200"/>
          </a:xfrm>
          <a:prstGeom prst="rect">
            <a:avLst/>
          </a:prstGeom>
          <a:noFill/>
          <a:ln>
            <a:noFill/>
          </a:ln>
        </p:spPr>
        <p:txBody>
          <a:bodyPr anchorCtr="0" anchor="t" bIns="91425" lIns="91425" spcFirstLastPara="1" rIns="91425" wrap="square" tIns="91425"/>
          <a:lstStyle>
            <a:lvl1pPr indent="-317500" lvl="0" marL="457200" rtl="0">
              <a:spcBef>
                <a:spcPts val="0"/>
              </a:spcBef>
              <a:spcAft>
                <a:spcPts val="0"/>
              </a:spcAft>
              <a:buSzPts val="1400"/>
              <a:buChar char="•"/>
              <a:defRPr/>
            </a:lvl1pPr>
            <a:lvl2pPr indent="-317500" lvl="1" marL="914400" rtl="0">
              <a:spcBef>
                <a:spcPts val="0"/>
              </a:spcBef>
              <a:spcAft>
                <a:spcPts val="0"/>
              </a:spcAft>
              <a:buSzPts val="1400"/>
              <a:buChar char="•"/>
              <a:defRPr/>
            </a:lvl2pPr>
            <a:lvl3pPr indent="-317500" lvl="2" marL="1371600" rtl="0">
              <a:spcBef>
                <a:spcPts val="0"/>
              </a:spcBef>
              <a:spcAft>
                <a:spcPts val="0"/>
              </a:spcAft>
              <a:buSzPts val="1400"/>
              <a:buChar char="•"/>
              <a:defRPr/>
            </a:lvl3pPr>
            <a:lvl4pPr indent="-317500" lvl="3" marL="1828800" rtl="0">
              <a:spcBef>
                <a:spcPts val="0"/>
              </a:spcBef>
              <a:spcAft>
                <a:spcPts val="0"/>
              </a:spcAft>
              <a:buSzPts val="1400"/>
              <a:buChar char="•"/>
              <a:defRPr/>
            </a:lvl4pPr>
            <a:lvl5pPr indent="-317500" lvl="4" marL="2286000" rtl="0">
              <a:spcBef>
                <a:spcPts val="0"/>
              </a:spcBef>
              <a:spcAft>
                <a:spcPts val="0"/>
              </a:spcAft>
              <a:buSzPts val="1400"/>
              <a:buChar char="•"/>
              <a:defRPr/>
            </a:lvl5pPr>
            <a:lvl6pPr indent="-317500" lvl="5" marL="2743200" rtl="0">
              <a:spcBef>
                <a:spcPts val="0"/>
              </a:spcBef>
              <a:spcAft>
                <a:spcPts val="0"/>
              </a:spcAft>
              <a:buSzPts val="1400"/>
              <a:buChar char="•"/>
              <a:defRPr/>
            </a:lvl6pPr>
            <a:lvl7pPr indent="-317500" lvl="6" marL="3200400" rtl="0">
              <a:spcBef>
                <a:spcPts val="0"/>
              </a:spcBef>
              <a:spcAft>
                <a:spcPts val="0"/>
              </a:spcAft>
              <a:buSzPts val="1400"/>
              <a:buChar char="•"/>
              <a:defRPr/>
            </a:lvl7pPr>
            <a:lvl8pPr indent="-317500" lvl="7" marL="3657600" rtl="0">
              <a:spcBef>
                <a:spcPts val="0"/>
              </a:spcBef>
              <a:spcAft>
                <a:spcPts val="0"/>
              </a:spcAft>
              <a:buSzPts val="1400"/>
              <a:buChar char="•"/>
              <a:defRPr/>
            </a:lvl8pPr>
            <a:lvl9pPr indent="-317500" lvl="8" marL="4114800" rtl="0">
              <a:spcBef>
                <a:spcPts val="0"/>
              </a:spcBef>
              <a:spcAft>
                <a:spcPts val="0"/>
              </a:spcAft>
              <a:buSzPts val="1400"/>
              <a:buChar char="•"/>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5" Type="http://schemas.openxmlformats.org/officeDocument/2006/relationships/slideLayout" Target="../slideLayouts/slideLayout5.xml"/><Relationship Id="rId19" Type="http://schemas.openxmlformats.org/officeDocument/2006/relationships/theme" Target="../theme/theme3.xml"/><Relationship Id="rId6" Type="http://schemas.openxmlformats.org/officeDocument/2006/relationships/slideLayout" Target="../slideLayouts/slideLayout6.xml"/><Relationship Id="rId18" Type="http://schemas.openxmlformats.org/officeDocument/2006/relationships/slideLayout" Target="../slideLayouts/slideLayout18.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9.xml"/><Relationship Id="rId10" Type="http://schemas.openxmlformats.org/officeDocument/2006/relationships/slideLayout" Target="../slideLayouts/slideLayout28.xml"/><Relationship Id="rId13" Type="http://schemas.openxmlformats.org/officeDocument/2006/relationships/slideLayout" Target="../slideLayouts/slideLayout31.xml"/><Relationship Id="rId12" Type="http://schemas.openxmlformats.org/officeDocument/2006/relationships/slideLayout" Target="../slideLayouts/slideLayout30.xml"/><Relationship Id="rId1" Type="http://schemas.openxmlformats.org/officeDocument/2006/relationships/slideLayout" Target="../slideLayouts/slideLayout19.xml"/><Relationship Id="rId2" Type="http://schemas.openxmlformats.org/officeDocument/2006/relationships/slideLayout" Target="../slideLayouts/slideLayout20.xml"/><Relationship Id="rId3" Type="http://schemas.openxmlformats.org/officeDocument/2006/relationships/slideLayout" Target="../slideLayouts/slideLayout21.xml"/><Relationship Id="rId4" Type="http://schemas.openxmlformats.org/officeDocument/2006/relationships/slideLayout" Target="../slideLayouts/slideLayout22.xml"/><Relationship Id="rId9" Type="http://schemas.openxmlformats.org/officeDocument/2006/relationships/slideLayout" Target="../slideLayouts/slideLayout27.xml"/><Relationship Id="rId14" Type="http://schemas.openxmlformats.org/officeDocument/2006/relationships/theme" Target="../theme/theme2.xml"/><Relationship Id="rId5" Type="http://schemas.openxmlformats.org/officeDocument/2006/relationships/slideLayout" Target="../slideLayouts/slideLayout23.xml"/><Relationship Id="rId6" Type="http://schemas.openxmlformats.org/officeDocument/2006/relationships/slideLayout" Target="../slideLayouts/slideLayout24.xml"/><Relationship Id="rId7" Type="http://schemas.openxmlformats.org/officeDocument/2006/relationships/slideLayout" Target="../slideLayouts/slideLayout25.xml"/><Relationship Id="rId8" Type="http://schemas.openxmlformats.org/officeDocument/2006/relationships/slideLayout" Target="../slideLayouts/slideLayout26.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457200" y="274638"/>
            <a:ext cx="8229600" cy="1143000"/>
          </a:xfrm>
          <a:prstGeom prst="rect">
            <a:avLst/>
          </a:prstGeom>
          <a:noFill/>
          <a:ln>
            <a:noFill/>
          </a:ln>
        </p:spPr>
        <p:txBody>
          <a:bodyPr anchorCtr="0" anchor="ctr" bIns="91425" lIns="91425" spcFirstLastPara="1" rIns="91425" wrap="square" tIns="91425"/>
          <a:lstStyle>
            <a:lvl1pPr lvl="0" marR="0" rtl="0" algn="ctr">
              <a:lnSpc>
                <a:spcPct val="100000"/>
              </a:lnSpc>
              <a:spcBef>
                <a:spcPts val="0"/>
              </a:spcBef>
              <a:spcAft>
                <a:spcPts val="0"/>
              </a:spcAft>
              <a:buClr>
                <a:schemeClr val="dk1"/>
              </a:buClr>
              <a:buSzPts val="1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7" name="Google Shape;7;p1"/>
          <p:cNvSpPr txBox="1"/>
          <p:nvPr>
            <p:ph idx="1" type="body"/>
          </p:nvPr>
        </p:nvSpPr>
        <p:spPr>
          <a:xfrm>
            <a:off x="457200" y="1600200"/>
            <a:ext cx="8229600" cy="4526100"/>
          </a:xfrm>
          <a:prstGeom prst="rect">
            <a:avLst/>
          </a:prstGeom>
          <a:noFill/>
          <a:ln>
            <a:noFill/>
          </a:ln>
        </p:spPr>
        <p:txBody>
          <a:bodyPr anchorCtr="0" anchor="t" bIns="91425" lIns="91425" spcFirstLastPara="1" rIns="91425" wrap="square" tIns="91425"/>
          <a:lstStyle>
            <a:lvl1pPr indent="-431800" lvl="0" marL="4572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8" name="Google Shape;8;p1"/>
          <p:cNvSpPr txBox="1"/>
          <p:nvPr>
            <p:ph idx="10" type="dt"/>
          </p:nvPr>
        </p:nvSpPr>
        <p:spPr>
          <a:xfrm>
            <a:off x="457200" y="6356350"/>
            <a:ext cx="2133600" cy="365100"/>
          </a:xfrm>
          <a:prstGeom prst="rect">
            <a:avLst/>
          </a:prstGeom>
          <a:noFill/>
          <a:ln>
            <a:noFill/>
          </a:ln>
        </p:spPr>
        <p:txBody>
          <a:bodyPr anchorCtr="0" anchor="ctr" bIns="91425" lIns="91425" spcFirstLastPara="1" rIns="91425" wrap="square" tIns="91425"/>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9" name="Google Shape;9;p1"/>
          <p:cNvSpPr txBox="1"/>
          <p:nvPr>
            <p:ph idx="11" type="ftr"/>
          </p:nvPr>
        </p:nvSpPr>
        <p:spPr>
          <a:xfrm>
            <a:off x="3124200" y="6356350"/>
            <a:ext cx="2895600" cy="365100"/>
          </a:xfrm>
          <a:prstGeom prst="rect">
            <a:avLst/>
          </a:prstGeom>
          <a:noFill/>
          <a:ln>
            <a:noFill/>
          </a:ln>
        </p:spPr>
        <p:txBody>
          <a:bodyPr anchorCtr="0" anchor="ctr" bIns="91425" lIns="91425" spcFirstLastPara="1" rIns="91425" wrap="square" tIns="91425"/>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0" name="Google Shape;10;p1"/>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142" name="Shape 142"/>
        <p:cNvGrpSpPr/>
        <p:nvPr/>
      </p:nvGrpSpPr>
      <p:grpSpPr>
        <a:xfrm>
          <a:off x="0" y="0"/>
          <a:ext cx="0" cy="0"/>
          <a:chOff x="0" y="0"/>
          <a:chExt cx="0" cy="0"/>
        </a:xfrm>
      </p:grpSpPr>
      <p:sp>
        <p:nvSpPr>
          <p:cNvPr id="143" name="Google Shape;143;p20"/>
          <p:cNvSpPr/>
          <p:nvPr/>
        </p:nvSpPr>
        <p:spPr>
          <a:xfrm>
            <a:off x="0" y="220785"/>
            <a:ext cx="9144000" cy="22890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Font typeface="Arial"/>
              <a:buNone/>
            </a:pPr>
            <a:r>
              <a:t/>
            </a:r>
            <a:endParaRPr b="0" i="0" sz="1800" u="none" cap="none" strike="noStrike">
              <a:solidFill>
                <a:schemeClr val="lt1"/>
              </a:solidFill>
              <a:latin typeface="Arial"/>
              <a:ea typeface="Arial"/>
              <a:cs typeface="Arial"/>
              <a:sym typeface="Arial"/>
            </a:endParaRPr>
          </a:p>
        </p:txBody>
      </p:sp>
      <p:sp>
        <p:nvSpPr>
          <p:cNvPr id="144" name="Google Shape;144;p20"/>
          <p:cNvSpPr txBox="1"/>
          <p:nvPr>
            <p:ph type="title"/>
          </p:nvPr>
        </p:nvSpPr>
        <p:spPr>
          <a:xfrm>
            <a:off x="457200" y="533400"/>
            <a:ext cx="8229600" cy="990300"/>
          </a:xfrm>
          <a:prstGeom prst="rect">
            <a:avLst/>
          </a:prstGeom>
          <a:noFill/>
          <a:ln>
            <a:noFill/>
          </a:ln>
        </p:spPr>
        <p:txBody>
          <a:bodyPr anchorCtr="0" anchor="ctr" bIns="91425" lIns="91425" spcFirstLastPara="1" rIns="91425" wrap="square" tIns="91425"/>
          <a:lstStyle>
            <a:lvl1pPr indent="0" lvl="0" marL="0" marR="0" rtl="0" algn="l">
              <a:lnSpc>
                <a:spcPct val="100000"/>
              </a:lnSpc>
              <a:spcBef>
                <a:spcPts val="0"/>
              </a:spcBef>
              <a:spcAft>
                <a:spcPts val="0"/>
              </a:spcAft>
              <a:buClr>
                <a:schemeClr val="dk2"/>
              </a:buClr>
              <a:buSzPts val="1400"/>
              <a:buFont typeface="Arial"/>
              <a:buNone/>
              <a:defRPr b="0" i="0" sz="1400" u="none" cap="none" strike="noStrike">
                <a:solidFill>
                  <a:srgbClr val="000000"/>
                </a:solidFill>
                <a:latin typeface="Arial"/>
                <a:ea typeface="Arial"/>
                <a:cs typeface="Arial"/>
                <a:sym typeface="Arial"/>
              </a:defRPr>
            </a:lvl1pPr>
            <a:lvl2pPr indent="-88900" lvl="1" marL="0" marR="0" rtl="0" algn="l">
              <a:spcBef>
                <a:spcPts val="0"/>
              </a:spcBef>
              <a:spcAft>
                <a:spcPts val="0"/>
              </a:spcAft>
              <a:buSzPts val="1400"/>
              <a:buChar char="○"/>
              <a:defRPr b="0" i="0" sz="1800" u="none" cap="none" strike="noStrike"/>
            </a:lvl2pPr>
            <a:lvl3pPr indent="-88900" lvl="2" marL="0" marR="0" rtl="0" algn="l">
              <a:spcBef>
                <a:spcPts val="0"/>
              </a:spcBef>
              <a:spcAft>
                <a:spcPts val="0"/>
              </a:spcAft>
              <a:buSzPts val="1400"/>
              <a:buChar char="■"/>
              <a:defRPr b="0" i="0" sz="1800" u="none" cap="none" strike="noStrike"/>
            </a:lvl3pPr>
            <a:lvl4pPr indent="-88900" lvl="3" marL="0" marR="0" rtl="0" algn="l">
              <a:spcBef>
                <a:spcPts val="0"/>
              </a:spcBef>
              <a:spcAft>
                <a:spcPts val="0"/>
              </a:spcAft>
              <a:buSzPts val="1400"/>
              <a:buChar char="●"/>
              <a:defRPr b="0" i="0" sz="1800" u="none" cap="none" strike="noStrike"/>
            </a:lvl4pPr>
            <a:lvl5pPr indent="-88900" lvl="4" marL="0" marR="0" rtl="0" algn="l">
              <a:spcBef>
                <a:spcPts val="0"/>
              </a:spcBef>
              <a:spcAft>
                <a:spcPts val="0"/>
              </a:spcAft>
              <a:buSzPts val="1400"/>
              <a:buChar char="○"/>
              <a:defRPr b="0" i="0" sz="1800" u="none" cap="none" strike="noStrike"/>
            </a:lvl5pPr>
            <a:lvl6pPr indent="-88900" lvl="5" marL="0" marR="0" rtl="0" algn="l">
              <a:spcBef>
                <a:spcPts val="0"/>
              </a:spcBef>
              <a:spcAft>
                <a:spcPts val="0"/>
              </a:spcAft>
              <a:buSzPts val="1400"/>
              <a:buChar char="■"/>
              <a:defRPr b="0" i="0" sz="1800" u="none" cap="none" strike="noStrike"/>
            </a:lvl6pPr>
            <a:lvl7pPr indent="-88900" lvl="6" marL="0" marR="0" rtl="0" algn="l">
              <a:spcBef>
                <a:spcPts val="0"/>
              </a:spcBef>
              <a:spcAft>
                <a:spcPts val="0"/>
              </a:spcAft>
              <a:buSzPts val="1400"/>
              <a:buChar char="●"/>
              <a:defRPr b="0" i="0" sz="1800" u="none" cap="none" strike="noStrike"/>
            </a:lvl7pPr>
            <a:lvl8pPr indent="-88900" lvl="7" marL="0" marR="0" rtl="0" algn="l">
              <a:spcBef>
                <a:spcPts val="0"/>
              </a:spcBef>
              <a:spcAft>
                <a:spcPts val="0"/>
              </a:spcAft>
              <a:buSzPts val="1400"/>
              <a:buChar char="○"/>
              <a:defRPr b="0" i="0" sz="1800" u="none" cap="none" strike="noStrike"/>
            </a:lvl8pPr>
            <a:lvl9pPr indent="-88900" lvl="8" marL="0" marR="0" rtl="0" algn="l">
              <a:spcBef>
                <a:spcPts val="0"/>
              </a:spcBef>
              <a:spcAft>
                <a:spcPts val="0"/>
              </a:spcAft>
              <a:buSzPts val="1400"/>
              <a:buChar char="■"/>
              <a:defRPr b="0" i="0" sz="1800" u="none" cap="none" strike="noStrike"/>
            </a:lvl9pPr>
          </a:lstStyle>
          <a:p/>
        </p:txBody>
      </p:sp>
      <p:sp>
        <p:nvSpPr>
          <p:cNvPr id="145" name="Google Shape;145;p20"/>
          <p:cNvSpPr txBox="1"/>
          <p:nvPr>
            <p:ph idx="1" type="body"/>
          </p:nvPr>
        </p:nvSpPr>
        <p:spPr>
          <a:xfrm>
            <a:off x="457200" y="1600200"/>
            <a:ext cx="8229600" cy="4876800"/>
          </a:xfrm>
          <a:prstGeom prst="rect">
            <a:avLst/>
          </a:prstGeom>
          <a:noFill/>
          <a:ln>
            <a:noFill/>
          </a:ln>
        </p:spPr>
        <p:txBody>
          <a:bodyPr anchorCtr="0" anchor="t" bIns="91425" lIns="91425" spcFirstLastPara="1" rIns="91425" wrap="square" tIns="91425"/>
          <a:lstStyle>
            <a:lvl1pPr indent="-317500" lvl="0" marL="457200" marR="0" rtl="0" algn="l">
              <a:lnSpc>
                <a:spcPct val="100000"/>
              </a:lnSpc>
              <a:spcBef>
                <a:spcPts val="480"/>
              </a:spcBef>
              <a:spcAft>
                <a:spcPts val="0"/>
              </a:spcAft>
              <a:buClr>
                <a:schemeClr val="accent1"/>
              </a:buClr>
              <a:buSzPts val="1400"/>
              <a:buFont typeface="Arial"/>
              <a:buChar char="•"/>
              <a:defRPr b="0" i="0" sz="1400" u="none" cap="none" strike="noStrike">
                <a:solidFill>
                  <a:srgbClr val="000000"/>
                </a:solidFill>
                <a:latin typeface="Arial"/>
                <a:ea typeface="Arial"/>
                <a:cs typeface="Arial"/>
                <a:sym typeface="Arial"/>
              </a:defRPr>
            </a:lvl1pPr>
            <a:lvl2pPr indent="-317500" lvl="1" marL="914400" marR="0" rtl="0" algn="l">
              <a:lnSpc>
                <a:spcPct val="100000"/>
              </a:lnSpc>
              <a:spcBef>
                <a:spcPts val="400"/>
              </a:spcBef>
              <a:spcAft>
                <a:spcPts val="0"/>
              </a:spcAft>
              <a:buClr>
                <a:schemeClr val="accent1"/>
              </a:buClr>
              <a:buSzPts val="1400"/>
              <a:buFont typeface="Arial"/>
              <a:buChar char="•"/>
              <a:defRPr b="0" i="0" sz="1400" u="none" cap="none" strike="noStrike">
                <a:solidFill>
                  <a:srgbClr val="000000"/>
                </a:solidFill>
                <a:latin typeface="Arial"/>
                <a:ea typeface="Arial"/>
                <a:cs typeface="Arial"/>
                <a:sym typeface="Arial"/>
              </a:defRPr>
            </a:lvl2pPr>
            <a:lvl3pPr indent="-317500" lvl="2" marL="1371600" marR="0" rtl="0" algn="l">
              <a:lnSpc>
                <a:spcPct val="100000"/>
              </a:lnSpc>
              <a:spcBef>
                <a:spcPts val="360"/>
              </a:spcBef>
              <a:spcAft>
                <a:spcPts val="0"/>
              </a:spcAft>
              <a:buClr>
                <a:schemeClr val="accent1"/>
              </a:buClr>
              <a:buSzPts val="1400"/>
              <a:buFont typeface="Arial"/>
              <a:buChar char="•"/>
              <a:defRPr b="0" i="0" sz="1400" u="none" cap="none" strike="noStrike">
                <a:solidFill>
                  <a:srgbClr val="000000"/>
                </a:solidFill>
                <a:latin typeface="Arial"/>
                <a:ea typeface="Arial"/>
                <a:cs typeface="Arial"/>
                <a:sym typeface="Arial"/>
              </a:defRPr>
            </a:lvl3pPr>
            <a:lvl4pPr indent="-317500" lvl="3" marL="1828800" marR="0" rtl="0" algn="l">
              <a:lnSpc>
                <a:spcPct val="100000"/>
              </a:lnSpc>
              <a:spcBef>
                <a:spcPts val="320"/>
              </a:spcBef>
              <a:spcAft>
                <a:spcPts val="0"/>
              </a:spcAft>
              <a:buClr>
                <a:schemeClr val="accent1"/>
              </a:buClr>
              <a:buSzPts val="1400"/>
              <a:buFont typeface="Arial"/>
              <a:buChar char="•"/>
              <a:defRPr b="0" i="0" sz="1400" u="none" cap="none" strike="noStrike">
                <a:solidFill>
                  <a:srgbClr val="000000"/>
                </a:solidFill>
                <a:latin typeface="Arial"/>
                <a:ea typeface="Arial"/>
                <a:cs typeface="Arial"/>
                <a:sym typeface="Arial"/>
              </a:defRPr>
            </a:lvl4pPr>
            <a:lvl5pPr indent="-317500" lvl="4" marL="2286000" marR="0" rtl="0" algn="l">
              <a:lnSpc>
                <a:spcPct val="100000"/>
              </a:lnSpc>
              <a:spcBef>
                <a:spcPts val="280"/>
              </a:spcBef>
              <a:spcAft>
                <a:spcPts val="0"/>
              </a:spcAft>
              <a:buClr>
                <a:schemeClr val="accent1"/>
              </a:buClr>
              <a:buSzPts val="1400"/>
              <a:buFont typeface="Arial"/>
              <a:buChar char="•"/>
              <a:defRPr b="0" i="0" sz="1400" u="none" cap="none" strike="noStrike">
                <a:solidFill>
                  <a:srgbClr val="000000"/>
                </a:solidFill>
                <a:latin typeface="Arial"/>
                <a:ea typeface="Arial"/>
                <a:cs typeface="Arial"/>
                <a:sym typeface="Arial"/>
              </a:defRPr>
            </a:lvl5pPr>
            <a:lvl6pPr indent="-317500" lvl="5" marL="2743200" marR="0" rtl="0" algn="l">
              <a:lnSpc>
                <a:spcPct val="100000"/>
              </a:lnSpc>
              <a:spcBef>
                <a:spcPts val="260"/>
              </a:spcBef>
              <a:spcAft>
                <a:spcPts val="0"/>
              </a:spcAft>
              <a:buClr>
                <a:schemeClr val="accent1"/>
              </a:buClr>
              <a:buSzPts val="1400"/>
              <a:buFont typeface="Arial"/>
              <a:buChar char="•"/>
              <a:defRPr b="0" i="0" sz="1400" u="none" cap="none" strike="noStrike">
                <a:solidFill>
                  <a:srgbClr val="000000"/>
                </a:solidFill>
                <a:latin typeface="Arial"/>
                <a:ea typeface="Arial"/>
                <a:cs typeface="Arial"/>
                <a:sym typeface="Arial"/>
              </a:defRPr>
            </a:lvl6pPr>
            <a:lvl7pPr indent="-317500" lvl="6" marL="3200400" marR="0" rtl="0" algn="l">
              <a:lnSpc>
                <a:spcPct val="100000"/>
              </a:lnSpc>
              <a:spcBef>
                <a:spcPts val="260"/>
              </a:spcBef>
              <a:spcAft>
                <a:spcPts val="0"/>
              </a:spcAft>
              <a:buClr>
                <a:schemeClr val="accent1"/>
              </a:buClr>
              <a:buSzPts val="1400"/>
              <a:buFont typeface="Arial"/>
              <a:buChar char="•"/>
              <a:defRPr b="0" i="0" sz="1400" u="none" cap="none" strike="noStrike">
                <a:solidFill>
                  <a:srgbClr val="000000"/>
                </a:solidFill>
                <a:latin typeface="Arial"/>
                <a:ea typeface="Arial"/>
                <a:cs typeface="Arial"/>
                <a:sym typeface="Arial"/>
              </a:defRPr>
            </a:lvl7pPr>
            <a:lvl8pPr indent="-317500" lvl="7" marL="3657600" marR="0" rtl="0" algn="l">
              <a:lnSpc>
                <a:spcPct val="100000"/>
              </a:lnSpc>
              <a:spcBef>
                <a:spcPts val="260"/>
              </a:spcBef>
              <a:spcAft>
                <a:spcPts val="0"/>
              </a:spcAft>
              <a:buClr>
                <a:schemeClr val="accent1"/>
              </a:buClr>
              <a:buSzPts val="1400"/>
              <a:buFont typeface="Arial"/>
              <a:buChar char="•"/>
              <a:defRPr b="0" i="0" sz="1400" u="none" cap="none" strike="noStrike">
                <a:solidFill>
                  <a:srgbClr val="000000"/>
                </a:solidFill>
                <a:latin typeface="Arial"/>
                <a:ea typeface="Arial"/>
                <a:cs typeface="Arial"/>
                <a:sym typeface="Arial"/>
              </a:defRPr>
            </a:lvl8pPr>
            <a:lvl9pPr indent="-317500" lvl="8" marL="4114800" marR="0" rtl="0" algn="l">
              <a:lnSpc>
                <a:spcPct val="100000"/>
              </a:lnSpc>
              <a:spcBef>
                <a:spcPts val="260"/>
              </a:spcBef>
              <a:spcAft>
                <a:spcPts val="0"/>
              </a:spcAft>
              <a:buClr>
                <a:schemeClr val="accent1"/>
              </a:buClr>
              <a:buSzPts val="1400"/>
              <a:buFont typeface="Arial"/>
              <a:buChar char="•"/>
              <a:defRPr b="0" i="0" sz="1400" u="none" cap="none" strike="noStrike">
                <a:solidFill>
                  <a:srgbClr val="000000"/>
                </a:solidFill>
                <a:latin typeface="Arial"/>
                <a:ea typeface="Arial"/>
                <a:cs typeface="Arial"/>
                <a:sym typeface="Arial"/>
              </a:defRPr>
            </a:lvl9pPr>
          </a:lstStyle>
          <a:p/>
        </p:txBody>
      </p:sp>
      <p:sp>
        <p:nvSpPr>
          <p:cNvPr id="146" name="Google Shape;146;p20"/>
          <p:cNvSpPr/>
          <p:nvPr/>
        </p:nvSpPr>
        <p:spPr>
          <a:xfrm>
            <a:off x="0" y="0"/>
            <a:ext cx="9144000" cy="3657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Font typeface="Arial"/>
              <a:buNone/>
            </a:pPr>
            <a:r>
              <a:t/>
            </a:r>
            <a:endParaRPr b="0" i="0" sz="1800" u="none" cap="none" strike="noStrike">
              <a:solidFill>
                <a:schemeClr val="lt1"/>
              </a:solidFill>
              <a:latin typeface="Arial"/>
              <a:ea typeface="Arial"/>
              <a:cs typeface="Arial"/>
              <a:sym typeface="Arial"/>
            </a:endParaRPr>
          </a:p>
        </p:txBody>
      </p:sp>
      <p:sp>
        <p:nvSpPr>
          <p:cNvPr id="147" name="Google Shape;147;p20"/>
          <p:cNvSpPr txBox="1"/>
          <p:nvPr>
            <p:ph idx="10" type="dt"/>
          </p:nvPr>
        </p:nvSpPr>
        <p:spPr>
          <a:xfrm>
            <a:off x="457200" y="18288"/>
            <a:ext cx="2895600" cy="329100"/>
          </a:xfrm>
          <a:prstGeom prst="rect">
            <a:avLst/>
          </a:prstGeom>
          <a:noFill/>
          <a:ln>
            <a:noFill/>
          </a:ln>
        </p:spPr>
        <p:txBody>
          <a:bodyPr anchorCtr="0" anchor="ctr" bIns="91425" lIns="91425" spcFirstLastPara="1" rIns="91425" wrap="square" tIns="91425"/>
          <a:lstStyle>
            <a:lvl1pPr indent="0" lvl="0"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0" lvl="1" marL="4572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9144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13716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18288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22860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27432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32004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36576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48" name="Google Shape;148;p20"/>
          <p:cNvSpPr txBox="1"/>
          <p:nvPr>
            <p:ph idx="11" type="ftr"/>
          </p:nvPr>
        </p:nvSpPr>
        <p:spPr>
          <a:xfrm>
            <a:off x="3429000" y="18288"/>
            <a:ext cx="4114800" cy="329100"/>
          </a:xfrm>
          <a:prstGeom prst="rect">
            <a:avLst/>
          </a:prstGeom>
          <a:noFill/>
          <a:ln>
            <a:noFill/>
          </a:ln>
        </p:spPr>
        <p:txBody>
          <a:bodyPr anchorCtr="0" anchor="ctr" bIns="91425" lIns="91425" spcFirstLastPara="1" rIns="91425" wrap="square" tIns="91425"/>
          <a:lstStyle>
            <a:lvl1pPr indent="0" lvl="0" marL="0" marR="0" rtl="0" algn="ct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0" lvl="1" marL="4572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9144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13716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18288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22860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27432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32004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36576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49" name="Google Shape;149;p20"/>
          <p:cNvSpPr txBox="1"/>
          <p:nvPr>
            <p:ph idx="12" type="sldNum"/>
          </p:nvPr>
        </p:nvSpPr>
        <p:spPr>
          <a:xfrm>
            <a:off x="7620000" y="18288"/>
            <a:ext cx="1066800" cy="3291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000000"/>
              </a:buClr>
              <a:buFont typeface="Arial"/>
              <a:buNone/>
              <a:defRPr b="0" i="0" sz="14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Font typeface="Arial"/>
              <a:buNone/>
              <a:defRPr b="0" i="0" sz="14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Font typeface="Arial"/>
              <a:buNone/>
              <a:defRPr b="0" i="0" sz="14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Font typeface="Arial"/>
              <a:buNone/>
              <a:defRPr b="0" i="0" sz="14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Font typeface="Arial"/>
              <a:buNone/>
              <a:defRPr b="0" i="0" sz="14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Font typeface="Arial"/>
              <a:buNone/>
              <a:defRPr b="0" i="0" sz="14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Font typeface="Arial"/>
              <a:buNone/>
              <a:defRPr b="0" i="0" sz="14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Font typeface="Arial"/>
              <a:buNone/>
              <a:defRPr b="0" i="0" sz="14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Font typeface="Arial"/>
              <a:buNone/>
              <a:defRPr b="0" i="0" sz="14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r>
              <a:t/>
            </a:r>
            <a:endParaRPr/>
          </a:p>
          <a:p>
            <a:pPr indent="0" lvl="1" marL="457200" rtl="0" algn="l">
              <a:spcBef>
                <a:spcPts val="0"/>
              </a:spcBef>
              <a:spcAft>
                <a:spcPts val="0"/>
              </a:spcAft>
              <a:buNone/>
            </a:pPr>
            <a:r>
              <a:t/>
            </a:r>
            <a:endParaRPr/>
          </a:p>
          <a:p>
            <a:pPr indent="0" lvl="2" marL="914400" rtl="0" algn="l">
              <a:spcBef>
                <a:spcPts val="0"/>
              </a:spcBef>
              <a:spcAft>
                <a:spcPts val="0"/>
              </a:spcAft>
              <a:buNone/>
            </a:pPr>
            <a:r>
              <a:t/>
            </a:r>
            <a:endParaRPr/>
          </a:p>
          <a:p>
            <a:pPr indent="0" lvl="3" marL="1371600" rtl="0" algn="l">
              <a:spcBef>
                <a:spcPts val="0"/>
              </a:spcBef>
              <a:spcAft>
                <a:spcPts val="0"/>
              </a:spcAft>
              <a:buNone/>
            </a:pPr>
            <a:r>
              <a:t/>
            </a:r>
            <a:endParaRPr/>
          </a:p>
          <a:p>
            <a:pPr indent="0" lvl="4" marL="1828800" rtl="0" algn="l">
              <a:spcBef>
                <a:spcPts val="0"/>
              </a:spcBef>
              <a:spcAft>
                <a:spcPts val="0"/>
              </a:spcAft>
              <a:buNone/>
            </a:pPr>
            <a:r>
              <a:t/>
            </a:r>
            <a:endParaRPr/>
          </a:p>
          <a:p>
            <a:pPr indent="0" lvl="5" marL="2286000" rtl="0" algn="l">
              <a:spcBef>
                <a:spcPts val="0"/>
              </a:spcBef>
              <a:spcAft>
                <a:spcPts val="0"/>
              </a:spcAft>
              <a:buNone/>
            </a:pPr>
            <a:r>
              <a:t/>
            </a:r>
            <a:endParaRPr/>
          </a:p>
          <a:p>
            <a:pPr indent="0" lvl="6" marL="2743200" rtl="0" algn="l">
              <a:spcBef>
                <a:spcPts val="0"/>
              </a:spcBef>
              <a:spcAft>
                <a:spcPts val="0"/>
              </a:spcAft>
              <a:buNone/>
            </a:pPr>
            <a:r>
              <a:t/>
            </a:r>
            <a:endParaRPr/>
          </a:p>
          <a:p>
            <a:pPr indent="0" lvl="7" marL="3200400" rtl="0" algn="l">
              <a:spcBef>
                <a:spcPts val="0"/>
              </a:spcBef>
              <a:spcAft>
                <a:spcPts val="0"/>
              </a:spcAft>
              <a:buNone/>
            </a:pPr>
            <a:r>
              <a:t/>
            </a:r>
            <a:endParaRPr/>
          </a:p>
          <a:p>
            <a:pPr indent="0" lvl="8" marL="3657600" rtl="0" algn="l">
              <a:spcBef>
                <a:spcPts val="0"/>
              </a:spcBef>
              <a:spcAft>
                <a:spcPts val="0"/>
              </a:spcAft>
              <a:buNone/>
            </a:pPr>
            <a:r>
              <a:t/>
            </a:r>
            <a:endParaRPr/>
          </a:p>
        </p:txBody>
      </p:sp>
    </p:spTree>
  </p:cSld>
  <p:clrMap accent1="accent1" accent2="accent2" accent3="accent3" accent4="accent4" accent5="accent5" accent6="accent6" bg1="lt1" bg2="dk2" tx1="dk1" tx2="lt2" folHlink="folHlink" hlink="hlink"/>
  <p:sldLayoutIdLst>
    <p:sldLayoutId id="2147483666" r:id="rId1"/>
    <p:sldLayoutId id="2147483667" r:id="rId2"/>
    <p:sldLayoutId id="2147483668" r:id="rId3"/>
    <p:sldLayoutId id="2147483669" r:id="rId4"/>
    <p:sldLayoutId id="2147483670" r:id="rId5"/>
    <p:sldLayoutId id="2147483671" r:id="rId6"/>
    <p:sldLayoutId id="2147483672" r:id="rId7"/>
    <p:sldLayoutId id="2147483673" r:id="rId8"/>
    <p:sldLayoutId id="2147483674" r:id="rId9"/>
    <p:sldLayoutId id="2147483675" r:id="rId10"/>
    <p:sldLayoutId id="2147483676" r:id="rId11"/>
    <p:sldLayoutId id="2147483677" r:id="rId12"/>
    <p:sldLayoutId id="2147483678" r:id="rId1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2.png"/><Relationship Id="rId4" Type="http://schemas.openxmlformats.org/officeDocument/2006/relationships/image" Target="../media/image4.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xml"/><Relationship Id="rId3" Type="http://schemas.openxmlformats.org/officeDocument/2006/relationships/image" Target="../media/image5.png"/><Relationship Id="rId4" Type="http://schemas.openxmlformats.org/officeDocument/2006/relationships/image" Target="../media/image20.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9.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5.png"/><Relationship Id="rId4" Type="http://schemas.openxmlformats.org/officeDocument/2006/relationships/image" Target="../media/image20.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5.png"/><Relationship Id="rId4" Type="http://schemas.openxmlformats.org/officeDocument/2006/relationships/image" Target="../media/image6.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5.png"/><Relationship Id="rId4" Type="http://schemas.openxmlformats.org/officeDocument/2006/relationships/hyperlink" Target="https://oaklandfinder.schoolmint.net/school-chooser" TargetMode="External"/><Relationship Id="rId9" Type="http://schemas.openxmlformats.org/officeDocument/2006/relationships/image" Target="../media/image7.png"/><Relationship Id="rId5" Type="http://schemas.openxmlformats.org/officeDocument/2006/relationships/image" Target="../media/image10.png"/><Relationship Id="rId6" Type="http://schemas.openxmlformats.org/officeDocument/2006/relationships/hyperlink" Target="http://www.ousd.org/enroll" TargetMode="External"/><Relationship Id="rId7" Type="http://schemas.openxmlformats.org/officeDocument/2006/relationships/hyperlink" Target="http://www.ousd.org/enroll" TargetMode="External"/><Relationship Id="rId8" Type="http://schemas.openxmlformats.org/officeDocument/2006/relationships/image" Target="../media/image8.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5.png"/><Relationship Id="rId4" Type="http://schemas.openxmlformats.org/officeDocument/2006/relationships/hyperlink" Target="https://oaklandfinder.schoolmint.net/school-chooser" TargetMode="External"/><Relationship Id="rId5" Type="http://schemas.openxmlformats.org/officeDocument/2006/relationships/image" Target="../media/image10.png"/><Relationship Id="rId6" Type="http://schemas.openxmlformats.org/officeDocument/2006/relationships/image" Target="../media/image1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hyperlink" Target="https://translate.googleusercontent.com/translate_c?anno=0&amp;depth=1&amp;hl=en&amp;ie=UTF8&amp;langpair=en%7Ces&amp;rurl=translate.google.com&amp;sp=nmt4&amp;u=https://www.ousd.org/cms/lib/CA01001176/Centricity/Domain/159/2019-20%2520OPTIONS%2520FORM%2520SPANISH%2520FINAL%2520.rev.pdf&amp;xid=25657,15700023,15700124,15700149,15700186,15700190,15700201,15700237&amp;usg=ALkJrhi0az8s23vNOrpJ2iYenXBhlUgNQQ"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xml"/><Relationship Id="rId3" Type="http://schemas.openxmlformats.org/officeDocument/2006/relationships/image" Target="../media/image34.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13.xml"/><Relationship Id="rId3" Type="http://schemas.openxmlformats.org/officeDocument/2006/relationships/image" Target="../media/image13.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5.xml"/><Relationship Id="rId3" Type="http://schemas.openxmlformats.org/officeDocument/2006/relationships/image" Target="../media/image36.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39.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41.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37.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40.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43.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42.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14.png"/><Relationship Id="rId4" Type="http://schemas.openxmlformats.org/officeDocument/2006/relationships/image" Target="../media/image12.png"/><Relationship Id="rId5" Type="http://schemas.openxmlformats.org/officeDocument/2006/relationships/image" Target="../media/image15.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3.xml"/><Relationship Id="rId3" Type="http://schemas.openxmlformats.org/officeDocument/2006/relationships/image" Target="../media/image17.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24.xml"/><Relationship Id="rId3" Type="http://schemas.openxmlformats.org/officeDocument/2006/relationships/image" Target="../media/image38.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25.xml"/><Relationship Id="rId3" Type="http://schemas.openxmlformats.org/officeDocument/2006/relationships/image" Target="../media/image16.jpg"/><Relationship Id="rId4" Type="http://schemas.openxmlformats.org/officeDocument/2006/relationships/image" Target="../media/image31.jpg"/><Relationship Id="rId5" Type="http://schemas.openxmlformats.org/officeDocument/2006/relationships/image" Target="../media/image21.jpg"/><Relationship Id="rId6" Type="http://schemas.openxmlformats.org/officeDocument/2006/relationships/image" Target="../media/image35.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18.jpg"/><Relationship Id="rId4" Type="http://schemas.openxmlformats.org/officeDocument/2006/relationships/image" Target="../media/image25.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7.xml"/><Relationship Id="rId3" Type="http://schemas.openxmlformats.org/officeDocument/2006/relationships/image" Target="../media/image44.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22.jpg"/><Relationship Id="rId4" Type="http://schemas.openxmlformats.org/officeDocument/2006/relationships/image" Target="../media/image19.jpg"/><Relationship Id="rId5" Type="http://schemas.openxmlformats.org/officeDocument/2006/relationships/image" Target="../media/image24.jp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hyperlink" Target="http://www.bridgesatmelrose.org" TargetMode="External"/><Relationship Id="rId4" Type="http://schemas.openxmlformats.org/officeDocument/2006/relationships/hyperlink" Target="http://www.facebook.com/bridgesatmelrose" TargetMode="External"/><Relationship Id="rId5" Type="http://schemas.openxmlformats.org/officeDocument/2006/relationships/image" Target="../media/image23.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image" Target="../media/image26.jpg"/><Relationship Id="rId4" Type="http://schemas.openxmlformats.org/officeDocument/2006/relationships/image" Target="../media/image33.jpg"/><Relationship Id="rId5" Type="http://schemas.openxmlformats.org/officeDocument/2006/relationships/image" Target="../media/image30.jp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 Id="rId3" Type="http://schemas.openxmlformats.org/officeDocument/2006/relationships/image" Target="../media/image28.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3.xml"/><Relationship Id="rId3" Type="http://schemas.openxmlformats.org/officeDocument/2006/relationships/image" Target="../media/image27.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 Id="rId3" Type="http://schemas.openxmlformats.org/officeDocument/2006/relationships/image" Target="../media/image29.jpg"/><Relationship Id="rId4" Type="http://schemas.openxmlformats.org/officeDocument/2006/relationships/hyperlink" Target="http://www.ousd.org/enroll" TargetMode="External"/><Relationship Id="rId9" Type="http://schemas.openxmlformats.org/officeDocument/2006/relationships/hyperlink" Target="mailto:anita.comelo@ousd.org" TargetMode="External"/><Relationship Id="rId5" Type="http://schemas.openxmlformats.org/officeDocument/2006/relationships/hyperlink" Target="http://www.ousd.org/enroll" TargetMode="External"/><Relationship Id="rId6" Type="http://schemas.openxmlformats.org/officeDocument/2006/relationships/hyperlink" Target="http://www.ousd.org/enroll" TargetMode="External"/><Relationship Id="rId7" Type="http://schemas.openxmlformats.org/officeDocument/2006/relationships/hyperlink" Target="mailto:enroll@ousd.org" TargetMode="External"/><Relationship Id="rId8" Type="http://schemas.openxmlformats.org/officeDocument/2006/relationships/hyperlink" Target="mailto:janine.torres@ousd.org"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33" name="Shape 233"/>
        <p:cNvGrpSpPr/>
        <p:nvPr/>
      </p:nvGrpSpPr>
      <p:grpSpPr>
        <a:xfrm>
          <a:off x="0" y="0"/>
          <a:ext cx="0" cy="0"/>
          <a:chOff x="0" y="0"/>
          <a:chExt cx="0" cy="0"/>
        </a:xfrm>
      </p:grpSpPr>
      <p:sp>
        <p:nvSpPr>
          <p:cNvPr id="234" name="Google Shape;234;p34"/>
          <p:cNvSpPr txBox="1"/>
          <p:nvPr>
            <p:ph type="ctrTitle"/>
          </p:nvPr>
        </p:nvSpPr>
        <p:spPr>
          <a:xfrm>
            <a:off x="193000" y="2130425"/>
            <a:ext cx="8265300" cy="15495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Enrollment Info &amp; Tour</a:t>
            </a:r>
            <a:endParaRPr/>
          </a:p>
          <a:p>
            <a:pPr indent="0" lvl="0" marL="0" rtl="0" algn="l">
              <a:spcBef>
                <a:spcPts val="0"/>
              </a:spcBef>
              <a:spcAft>
                <a:spcPts val="0"/>
              </a:spcAft>
              <a:buNone/>
            </a:pPr>
            <a:r>
              <a:rPr b="1" lang="en" sz="3000">
                <a:solidFill>
                  <a:srgbClr val="0000FF"/>
                </a:solidFill>
              </a:rPr>
              <a:t>Información de Inscripción y </a:t>
            </a:r>
            <a:endParaRPr b="1" sz="3000">
              <a:solidFill>
                <a:srgbClr val="0000FF"/>
              </a:solidFill>
            </a:endParaRPr>
          </a:p>
          <a:p>
            <a:pPr indent="0" lvl="0" marL="0" rtl="0" algn="l">
              <a:spcBef>
                <a:spcPts val="0"/>
              </a:spcBef>
              <a:spcAft>
                <a:spcPts val="0"/>
              </a:spcAft>
              <a:buClr>
                <a:schemeClr val="dk1"/>
              </a:buClr>
              <a:buSzPts val="1100"/>
              <a:buFont typeface="Arial"/>
              <a:buNone/>
            </a:pPr>
            <a:r>
              <a:rPr b="1" lang="en" sz="3000">
                <a:solidFill>
                  <a:srgbClr val="0000FF"/>
                </a:solidFill>
              </a:rPr>
              <a:t>Recorrido</a:t>
            </a:r>
            <a:endParaRPr>
              <a:solidFill>
                <a:srgbClr val="0000FF"/>
              </a:solidFill>
            </a:endParaRPr>
          </a:p>
        </p:txBody>
      </p:sp>
      <p:sp>
        <p:nvSpPr>
          <p:cNvPr id="235" name="Google Shape;235;p34"/>
          <p:cNvSpPr txBox="1"/>
          <p:nvPr>
            <p:ph idx="1" type="subTitle"/>
          </p:nvPr>
        </p:nvSpPr>
        <p:spPr>
          <a:xfrm>
            <a:off x="685800" y="3581400"/>
            <a:ext cx="7772400" cy="1462500"/>
          </a:xfrm>
          <a:prstGeom prst="rect">
            <a:avLst/>
          </a:prstGeom>
        </p:spPr>
        <p:txBody>
          <a:bodyPr anchorCtr="0" anchor="t" bIns="91425" lIns="91425" spcFirstLastPara="1" rIns="91425" wrap="square" tIns="91425">
            <a:noAutofit/>
          </a:bodyPr>
          <a:lstStyle/>
          <a:p>
            <a:pPr indent="0" lvl="0" marL="0" rtl="0" algn="l">
              <a:spcBef>
                <a:spcPts val="480"/>
              </a:spcBef>
              <a:spcAft>
                <a:spcPts val="0"/>
              </a:spcAft>
              <a:buNone/>
            </a:pPr>
            <a:r>
              <a:rPr lang="en"/>
              <a:t>Friday, November 30, 2018</a:t>
            </a:r>
            <a:endParaRPr/>
          </a:p>
          <a:p>
            <a:pPr indent="0" lvl="0" marL="0" rtl="0" algn="l">
              <a:spcBef>
                <a:spcPts val="480"/>
              </a:spcBef>
              <a:spcAft>
                <a:spcPts val="0"/>
              </a:spcAft>
              <a:buNone/>
            </a:pPr>
            <a:r>
              <a:rPr lang="en">
                <a:solidFill>
                  <a:srgbClr val="0000FF"/>
                </a:solidFill>
              </a:rPr>
              <a:t>Viernes, 30 de noviembre, 2018</a:t>
            </a:r>
            <a:endParaRPr>
              <a:solidFill>
                <a:srgbClr val="0000FF"/>
              </a:solidFill>
            </a:endParaRPr>
          </a:p>
        </p:txBody>
      </p:sp>
      <p:pic>
        <p:nvPicPr>
          <p:cNvPr id="236" name="Google Shape;236;p34"/>
          <p:cNvPicPr preferRelativeResize="0"/>
          <p:nvPr/>
        </p:nvPicPr>
        <p:blipFill>
          <a:blip r:embed="rId3">
            <a:alphaModFix/>
          </a:blip>
          <a:stretch>
            <a:fillRect/>
          </a:stretch>
        </p:blipFill>
        <p:spPr>
          <a:xfrm>
            <a:off x="2700000" y="301325"/>
            <a:ext cx="3744000" cy="1705900"/>
          </a:xfrm>
          <a:prstGeom prst="rect">
            <a:avLst/>
          </a:prstGeom>
          <a:noFill/>
          <a:ln>
            <a:noFill/>
          </a:ln>
        </p:spPr>
      </p:pic>
      <p:pic>
        <p:nvPicPr>
          <p:cNvPr id="237" name="Google Shape;237;p34"/>
          <p:cNvPicPr preferRelativeResize="0"/>
          <p:nvPr/>
        </p:nvPicPr>
        <p:blipFill>
          <a:blip r:embed="rId4">
            <a:alphaModFix/>
          </a:blip>
          <a:stretch>
            <a:fillRect/>
          </a:stretch>
        </p:blipFill>
        <p:spPr>
          <a:xfrm>
            <a:off x="5983350" y="2547725"/>
            <a:ext cx="2879873" cy="3839826"/>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41" name="Shape 241"/>
        <p:cNvGrpSpPr/>
        <p:nvPr/>
      </p:nvGrpSpPr>
      <p:grpSpPr>
        <a:xfrm>
          <a:off x="0" y="0"/>
          <a:ext cx="0" cy="0"/>
          <a:chOff x="0" y="0"/>
          <a:chExt cx="0" cy="0"/>
        </a:xfrm>
      </p:grpSpPr>
      <p:sp>
        <p:nvSpPr>
          <p:cNvPr id="242" name="Google Shape;242;p35"/>
          <p:cNvSpPr txBox="1"/>
          <p:nvPr>
            <p:ph type="title"/>
          </p:nvPr>
        </p:nvSpPr>
        <p:spPr>
          <a:xfrm>
            <a:off x="68700" y="0"/>
            <a:ext cx="9075300" cy="1600200"/>
          </a:xfrm>
          <a:prstGeom prst="rect">
            <a:avLst/>
          </a:prstGeom>
          <a:solidFill>
            <a:srgbClr val="0054A4"/>
          </a:solidFill>
          <a:ln>
            <a:noFill/>
          </a:ln>
        </p:spPr>
        <p:txBody>
          <a:bodyPr anchorCtr="0" anchor="ctr" bIns="45700" lIns="91425" spcFirstLastPara="1" rIns="91425" wrap="square" tIns="45700">
            <a:noAutofit/>
          </a:bodyPr>
          <a:lstStyle/>
          <a:p>
            <a:pPr indent="0" lvl="0" marL="0" marR="0" rtl="1" algn="l">
              <a:lnSpc>
                <a:spcPct val="100000"/>
              </a:lnSpc>
              <a:spcBef>
                <a:spcPts val="0"/>
              </a:spcBef>
              <a:spcAft>
                <a:spcPts val="0"/>
              </a:spcAft>
              <a:buClr>
                <a:schemeClr val="lt1"/>
              </a:buClr>
              <a:buSzPts val="1400"/>
              <a:buFont typeface="Avenir"/>
              <a:buNone/>
            </a:pPr>
            <a:r>
              <a:rPr lang="en" sz="2500">
                <a:solidFill>
                  <a:schemeClr val="lt1"/>
                </a:solidFill>
                <a:latin typeface="Avenir"/>
                <a:ea typeface="Avenir"/>
                <a:cs typeface="Avenir"/>
                <a:sym typeface="Avenir"/>
              </a:rPr>
              <a:t>Enrollment Season 2019-2020 </a:t>
            </a:r>
            <a:endParaRPr sz="2500">
              <a:solidFill>
                <a:schemeClr val="lt1"/>
              </a:solidFill>
              <a:latin typeface="Avenir"/>
              <a:ea typeface="Avenir"/>
              <a:cs typeface="Avenir"/>
              <a:sym typeface="Avenir"/>
            </a:endParaRPr>
          </a:p>
          <a:p>
            <a:pPr indent="0" lvl="0" marL="0" marR="0" rtl="1" algn="l">
              <a:lnSpc>
                <a:spcPct val="100000"/>
              </a:lnSpc>
              <a:spcBef>
                <a:spcPts val="0"/>
              </a:spcBef>
              <a:spcAft>
                <a:spcPts val="0"/>
              </a:spcAft>
              <a:buClr>
                <a:schemeClr val="lt1"/>
              </a:buClr>
              <a:buSzPts val="1400"/>
              <a:buFont typeface="Avenir"/>
              <a:buNone/>
            </a:pPr>
            <a:r>
              <a:rPr lang="en" sz="2500">
                <a:solidFill>
                  <a:schemeClr val="lt1"/>
                </a:solidFill>
                <a:latin typeface="Avenir"/>
                <a:ea typeface="Avenir"/>
                <a:cs typeface="Avenir"/>
                <a:sym typeface="Avenir"/>
              </a:rPr>
              <a:t>Open Enrollment Window </a:t>
            </a:r>
            <a:endParaRPr sz="2500">
              <a:solidFill>
                <a:schemeClr val="lt1"/>
              </a:solidFill>
              <a:latin typeface="Avenir"/>
              <a:ea typeface="Avenir"/>
              <a:cs typeface="Avenir"/>
              <a:sym typeface="Avenir"/>
            </a:endParaRPr>
          </a:p>
          <a:p>
            <a:pPr indent="0" lvl="0" marL="0" marR="0" rtl="1" algn="l">
              <a:lnSpc>
                <a:spcPct val="100000"/>
              </a:lnSpc>
              <a:spcBef>
                <a:spcPts val="0"/>
              </a:spcBef>
              <a:spcAft>
                <a:spcPts val="0"/>
              </a:spcAft>
              <a:buClr>
                <a:schemeClr val="lt1"/>
              </a:buClr>
              <a:buSzPts val="1400"/>
              <a:buFont typeface="Avenir"/>
              <a:buNone/>
            </a:pPr>
            <a:r>
              <a:rPr lang="en" sz="2500">
                <a:solidFill>
                  <a:schemeClr val="lt1"/>
                </a:solidFill>
                <a:latin typeface="Avenir"/>
                <a:ea typeface="Avenir"/>
                <a:cs typeface="Avenir"/>
                <a:sym typeface="Avenir"/>
              </a:rPr>
              <a:t>November 5, 2018- February 8, 2019</a:t>
            </a:r>
            <a:endParaRPr sz="2500">
              <a:solidFill>
                <a:schemeClr val="lt1"/>
              </a:solidFill>
              <a:latin typeface="Avenir"/>
              <a:ea typeface="Avenir"/>
              <a:cs typeface="Avenir"/>
              <a:sym typeface="Avenir"/>
            </a:endParaRPr>
          </a:p>
          <a:p>
            <a:pPr indent="0" lvl="0" marL="0" marR="0" rtl="0" algn="ctr">
              <a:lnSpc>
                <a:spcPct val="100000"/>
              </a:lnSpc>
              <a:spcBef>
                <a:spcPts val="0"/>
              </a:spcBef>
              <a:spcAft>
                <a:spcPts val="0"/>
              </a:spcAft>
              <a:buClr>
                <a:schemeClr val="lt1"/>
              </a:buClr>
              <a:buSzPts val="1400"/>
              <a:buFont typeface="Avenir"/>
              <a:buNone/>
            </a:pPr>
            <a:r>
              <a:rPr b="1" lang="en" sz="3000">
                <a:solidFill>
                  <a:srgbClr val="F78031"/>
                </a:solidFill>
                <a:latin typeface="Avenir"/>
                <a:ea typeface="Avenir"/>
                <a:cs typeface="Avenir"/>
                <a:sym typeface="Avenir"/>
              </a:rPr>
              <a:t>Temporada de inscripciones 2019-2020</a:t>
            </a:r>
            <a:endParaRPr b="1" sz="3000">
              <a:solidFill>
                <a:srgbClr val="F78031"/>
              </a:solidFill>
              <a:latin typeface="Avenir"/>
              <a:ea typeface="Avenir"/>
              <a:cs typeface="Avenir"/>
              <a:sym typeface="Avenir"/>
            </a:endParaRPr>
          </a:p>
        </p:txBody>
      </p:sp>
      <p:pic>
        <p:nvPicPr>
          <p:cNvPr descr="ousd_logo_2015_4c.png" id="243" name="Google Shape;243;p35"/>
          <p:cNvPicPr preferRelativeResize="0"/>
          <p:nvPr/>
        </p:nvPicPr>
        <p:blipFill rotWithShape="1">
          <a:blip r:embed="rId3">
            <a:alphaModFix/>
          </a:blip>
          <a:srcRect b="0" l="0" r="0" t="0"/>
          <a:stretch/>
        </p:blipFill>
        <p:spPr>
          <a:xfrm>
            <a:off x="6433200" y="-1"/>
            <a:ext cx="2503199" cy="1033500"/>
          </a:xfrm>
          <a:prstGeom prst="rect">
            <a:avLst/>
          </a:prstGeom>
          <a:noFill/>
          <a:ln>
            <a:noFill/>
          </a:ln>
        </p:spPr>
      </p:pic>
      <p:pic>
        <p:nvPicPr>
          <p:cNvPr id="244" name="Google Shape;244;p35"/>
          <p:cNvPicPr preferRelativeResize="0"/>
          <p:nvPr/>
        </p:nvPicPr>
        <p:blipFill rotWithShape="1">
          <a:blip r:embed="rId4">
            <a:alphaModFix/>
          </a:blip>
          <a:srcRect b="0" l="-140057" r="1191532" t="0"/>
          <a:stretch/>
        </p:blipFill>
        <p:spPr>
          <a:xfrm>
            <a:off x="9561475" y="3690713"/>
            <a:ext cx="1911841" cy="1324875"/>
          </a:xfrm>
          <a:prstGeom prst="rect">
            <a:avLst/>
          </a:prstGeom>
          <a:noFill/>
          <a:ln>
            <a:noFill/>
          </a:ln>
        </p:spPr>
      </p:pic>
      <p:sp>
        <p:nvSpPr>
          <p:cNvPr id="245" name="Google Shape;245;p35"/>
          <p:cNvSpPr txBox="1"/>
          <p:nvPr/>
        </p:nvSpPr>
        <p:spPr>
          <a:xfrm>
            <a:off x="4679925" y="1894550"/>
            <a:ext cx="4364400" cy="45261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800"/>
              <a:buFont typeface="Arial"/>
              <a:buNone/>
            </a:pPr>
            <a:r>
              <a:rPr b="0" i="0" lang="en" sz="1800" u="none" cap="none" strike="noStrike">
                <a:solidFill>
                  <a:srgbClr val="000000"/>
                </a:solidFill>
                <a:latin typeface="Calibri"/>
                <a:ea typeface="Calibri"/>
                <a:cs typeface="Calibri"/>
                <a:sym typeface="Calibri"/>
              </a:rPr>
              <a:t>Agenda:</a:t>
            </a:r>
            <a:endParaRPr b="0" i="0" sz="1800" u="none" cap="none" strike="noStrike">
              <a:solidFill>
                <a:srgbClr val="00000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800"/>
              <a:buFont typeface="Arial"/>
              <a:buNone/>
            </a:pPr>
            <a:r>
              <a:rPr b="0" i="0" lang="en" sz="1800" u="none" cap="none" strike="noStrike">
                <a:solidFill>
                  <a:srgbClr val="000000"/>
                </a:solidFill>
                <a:latin typeface="Calibri"/>
                <a:ea typeface="Calibri"/>
                <a:cs typeface="Calibri"/>
                <a:sym typeface="Calibri"/>
              </a:rPr>
              <a:t>Welcome--</a:t>
            </a:r>
            <a:r>
              <a:rPr lang="en" sz="1800">
                <a:latin typeface="Calibri"/>
                <a:ea typeface="Calibri"/>
                <a:cs typeface="Calibri"/>
                <a:sym typeface="Calibri"/>
              </a:rPr>
              <a:t>Ice Breaker</a:t>
            </a:r>
            <a:endParaRPr b="0" i="0" sz="1800" u="none" cap="none" strike="noStrike">
              <a:solidFill>
                <a:srgbClr val="00000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800"/>
              <a:buFont typeface="Arial"/>
              <a:buNone/>
            </a:pPr>
            <a:r>
              <a:rPr b="0" i="0" lang="en" sz="1800" u="none" cap="none" strike="noStrike">
                <a:solidFill>
                  <a:srgbClr val="000000"/>
                </a:solidFill>
                <a:latin typeface="Calibri"/>
                <a:ea typeface="Calibri"/>
                <a:cs typeface="Calibri"/>
                <a:sym typeface="Calibri"/>
              </a:rPr>
              <a:t>Overview of Enrollment </a:t>
            </a:r>
            <a:r>
              <a:rPr lang="en" sz="1800">
                <a:latin typeface="Calibri"/>
                <a:ea typeface="Calibri"/>
                <a:cs typeface="Calibri"/>
                <a:sym typeface="Calibri"/>
              </a:rPr>
              <a:t>T</a:t>
            </a:r>
            <a:r>
              <a:rPr b="0" i="0" lang="en" sz="1800" u="none" cap="none" strike="noStrike">
                <a:solidFill>
                  <a:srgbClr val="000000"/>
                </a:solidFill>
                <a:latin typeface="Calibri"/>
                <a:ea typeface="Calibri"/>
                <a:cs typeface="Calibri"/>
                <a:sym typeface="Calibri"/>
              </a:rPr>
              <a:t>imeline/</a:t>
            </a:r>
            <a:r>
              <a:rPr lang="en" sz="1800">
                <a:latin typeface="Calibri"/>
                <a:ea typeface="Calibri"/>
                <a:cs typeface="Calibri"/>
                <a:sym typeface="Calibri"/>
              </a:rPr>
              <a:t>P</a:t>
            </a:r>
            <a:r>
              <a:rPr b="0" i="0" lang="en" sz="1800" u="none" cap="none" strike="noStrike">
                <a:solidFill>
                  <a:srgbClr val="000000"/>
                </a:solidFill>
                <a:latin typeface="Calibri"/>
                <a:ea typeface="Calibri"/>
                <a:cs typeface="Calibri"/>
                <a:sym typeface="Calibri"/>
              </a:rPr>
              <a:t>rocess</a:t>
            </a:r>
            <a:endParaRPr b="0" i="0" sz="1800" u="none" cap="none" strike="noStrike">
              <a:solidFill>
                <a:srgbClr val="00000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800"/>
              <a:buFont typeface="Arial"/>
              <a:buNone/>
            </a:pPr>
            <a:r>
              <a:rPr b="0" i="0" lang="en" sz="1800" u="none" cap="none" strike="noStrike">
                <a:solidFill>
                  <a:srgbClr val="000000"/>
                </a:solidFill>
                <a:latin typeface="Calibri"/>
                <a:ea typeface="Calibri"/>
                <a:cs typeface="Calibri"/>
                <a:sym typeface="Calibri"/>
              </a:rPr>
              <a:t>A few words from Principal </a:t>
            </a:r>
            <a:endParaRPr sz="1800">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800"/>
              <a:buFont typeface="Arial"/>
              <a:buNone/>
            </a:pPr>
            <a:r>
              <a:t/>
            </a:r>
            <a:endParaRPr sz="1800">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800"/>
              <a:buFont typeface="Arial"/>
              <a:buNone/>
            </a:pPr>
            <a:r>
              <a:rPr lang="en" sz="1800">
                <a:latin typeface="Calibri"/>
                <a:ea typeface="Calibri"/>
                <a:cs typeface="Calibri"/>
                <a:sym typeface="Calibri"/>
              </a:rPr>
              <a:t>Why (</a:t>
            </a:r>
            <a:r>
              <a:rPr lang="en" sz="1800">
                <a:latin typeface="Calibri"/>
                <a:ea typeface="Calibri"/>
                <a:cs typeface="Calibri"/>
                <a:sym typeface="Calibri"/>
              </a:rPr>
              <a:t>Y</a:t>
            </a:r>
            <a:r>
              <a:rPr lang="en" sz="1800">
                <a:latin typeface="Calibri"/>
                <a:ea typeface="Calibri"/>
                <a:cs typeface="Calibri"/>
                <a:sym typeface="Calibri"/>
              </a:rPr>
              <a:t>our school)? Info about our Programs</a:t>
            </a:r>
            <a:endParaRPr sz="1800">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800"/>
              <a:buFont typeface="Arial"/>
              <a:buNone/>
            </a:pPr>
            <a:r>
              <a:rPr b="0" i="0" lang="en" sz="1800" u="none" cap="none" strike="noStrike">
                <a:solidFill>
                  <a:srgbClr val="000000"/>
                </a:solidFill>
                <a:latin typeface="Calibri"/>
                <a:ea typeface="Calibri"/>
                <a:cs typeface="Calibri"/>
                <a:sym typeface="Calibri"/>
              </a:rPr>
              <a:t>Current </a:t>
            </a:r>
            <a:r>
              <a:rPr lang="en" sz="1800">
                <a:latin typeface="Calibri"/>
                <a:ea typeface="Calibri"/>
                <a:cs typeface="Calibri"/>
                <a:sym typeface="Calibri"/>
              </a:rPr>
              <a:t>Bridges</a:t>
            </a:r>
            <a:r>
              <a:rPr b="0" i="0" lang="en" sz="1800" u="none" cap="none" strike="noStrike">
                <a:solidFill>
                  <a:srgbClr val="000000"/>
                </a:solidFill>
                <a:latin typeface="Calibri"/>
                <a:ea typeface="Calibri"/>
                <a:cs typeface="Calibri"/>
                <a:sym typeface="Calibri"/>
              </a:rPr>
              <a:t> families-- “</a:t>
            </a:r>
            <a:r>
              <a:rPr lang="en" sz="1800">
                <a:latin typeface="Calibri"/>
                <a:ea typeface="Calibri"/>
                <a:cs typeface="Calibri"/>
                <a:sym typeface="Calibri"/>
              </a:rPr>
              <a:t>W</a:t>
            </a:r>
            <a:r>
              <a:rPr b="0" i="0" lang="en" sz="1800" u="none" cap="none" strike="noStrike">
                <a:solidFill>
                  <a:srgbClr val="000000"/>
                </a:solidFill>
                <a:latin typeface="Calibri"/>
                <a:ea typeface="Calibri"/>
                <a:cs typeface="Calibri"/>
                <a:sym typeface="Calibri"/>
              </a:rPr>
              <a:t>hat </a:t>
            </a:r>
            <a:r>
              <a:rPr lang="en" sz="1800">
                <a:latin typeface="Calibri"/>
                <a:ea typeface="Calibri"/>
                <a:cs typeface="Calibri"/>
                <a:sym typeface="Calibri"/>
              </a:rPr>
              <a:t>Bridges</a:t>
            </a:r>
            <a:r>
              <a:rPr b="0" i="0" lang="en" sz="1800" u="none" cap="none" strike="noStrike">
                <a:solidFill>
                  <a:srgbClr val="000000"/>
                </a:solidFill>
                <a:latin typeface="Calibri"/>
                <a:ea typeface="Calibri"/>
                <a:cs typeface="Calibri"/>
                <a:sym typeface="Calibri"/>
              </a:rPr>
              <a:t> is really like”</a:t>
            </a:r>
            <a:endParaRPr b="0" i="0" sz="1800" u="none" cap="none" strike="noStrike">
              <a:solidFill>
                <a:srgbClr val="00000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800"/>
              <a:buFont typeface="Arial"/>
              <a:buNone/>
            </a:pPr>
            <a:r>
              <a:rPr b="0" i="0" lang="en" sz="1800" u="none" cap="none" strike="noStrike">
                <a:solidFill>
                  <a:srgbClr val="000000"/>
                </a:solidFill>
                <a:latin typeface="Calibri"/>
                <a:ea typeface="Calibri"/>
                <a:cs typeface="Calibri"/>
                <a:sym typeface="Calibri"/>
              </a:rPr>
              <a:t>Breaking into groups for a campus tour</a:t>
            </a:r>
            <a:endParaRPr b="0" i="0" sz="1800" u="none" cap="none" strike="noStrike">
              <a:solidFill>
                <a:srgbClr val="00000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46" name="Google Shape;246;p35"/>
          <p:cNvSpPr txBox="1"/>
          <p:nvPr>
            <p:ph idx="2" type="body"/>
          </p:nvPr>
        </p:nvSpPr>
        <p:spPr>
          <a:xfrm>
            <a:off x="0" y="1894550"/>
            <a:ext cx="4513200" cy="4526100"/>
          </a:xfrm>
          <a:prstGeom prst="rect">
            <a:avLst/>
          </a:prstGeom>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800"/>
              <a:buFont typeface="Arial"/>
              <a:buNone/>
            </a:pPr>
            <a:r>
              <a:rPr lang="en" sz="1800">
                <a:solidFill>
                  <a:srgbClr val="F78031"/>
                </a:solidFill>
              </a:rPr>
              <a:t>Agenda:</a:t>
            </a:r>
            <a:endParaRPr sz="1800">
              <a:solidFill>
                <a:srgbClr val="F78031"/>
              </a:solidFill>
            </a:endParaRPr>
          </a:p>
          <a:p>
            <a:pPr indent="0" lvl="0" marL="0" marR="0" rtl="0" algn="ctr">
              <a:lnSpc>
                <a:spcPct val="100000"/>
              </a:lnSpc>
              <a:spcBef>
                <a:spcPts val="0"/>
              </a:spcBef>
              <a:spcAft>
                <a:spcPts val="0"/>
              </a:spcAft>
              <a:buNone/>
            </a:pPr>
            <a:r>
              <a:rPr lang="en" sz="1800">
                <a:solidFill>
                  <a:srgbClr val="F78031"/>
                </a:solidFill>
              </a:rPr>
              <a:t>Bienvenida--Rompe-hielo</a:t>
            </a:r>
            <a:endParaRPr sz="1800">
              <a:solidFill>
                <a:srgbClr val="F78031"/>
              </a:solidFill>
            </a:endParaRPr>
          </a:p>
          <a:p>
            <a:pPr indent="0" lvl="0" marL="0" marR="0" rtl="0" algn="ctr">
              <a:lnSpc>
                <a:spcPct val="100000"/>
              </a:lnSpc>
              <a:spcBef>
                <a:spcPts val="0"/>
              </a:spcBef>
              <a:spcAft>
                <a:spcPts val="0"/>
              </a:spcAft>
              <a:buClr>
                <a:srgbClr val="000000"/>
              </a:buClr>
              <a:buSzPts val="1800"/>
              <a:buFont typeface="Arial"/>
              <a:buNone/>
            </a:pPr>
            <a:r>
              <a:t/>
            </a:r>
            <a:endParaRPr sz="1800">
              <a:solidFill>
                <a:srgbClr val="F78031"/>
              </a:solidFill>
            </a:endParaRPr>
          </a:p>
          <a:p>
            <a:pPr indent="0" lvl="0" marL="0" marR="0" rtl="0" algn="ctr">
              <a:lnSpc>
                <a:spcPct val="100000"/>
              </a:lnSpc>
              <a:spcBef>
                <a:spcPts val="0"/>
              </a:spcBef>
              <a:spcAft>
                <a:spcPts val="0"/>
              </a:spcAft>
              <a:buNone/>
            </a:pPr>
            <a:r>
              <a:rPr lang="en" sz="1800">
                <a:solidFill>
                  <a:srgbClr val="F78031"/>
                </a:solidFill>
              </a:rPr>
              <a:t>Repaso de la </a:t>
            </a:r>
            <a:r>
              <a:rPr lang="en" sz="1800">
                <a:solidFill>
                  <a:srgbClr val="F78031"/>
                </a:solidFill>
              </a:rPr>
              <a:t>línea</a:t>
            </a:r>
            <a:r>
              <a:rPr lang="en" sz="1800">
                <a:solidFill>
                  <a:srgbClr val="F78031"/>
                </a:solidFill>
              </a:rPr>
              <a:t> de tiempo para proceso de </a:t>
            </a:r>
            <a:r>
              <a:rPr lang="en" sz="1800">
                <a:solidFill>
                  <a:srgbClr val="F78031"/>
                </a:solidFill>
              </a:rPr>
              <a:t>inscripción</a:t>
            </a:r>
            <a:endParaRPr sz="1800">
              <a:solidFill>
                <a:srgbClr val="F78031"/>
              </a:solidFill>
            </a:endParaRPr>
          </a:p>
          <a:p>
            <a:pPr indent="0" lvl="0" marL="0" marR="0" rtl="0" algn="ctr">
              <a:lnSpc>
                <a:spcPct val="100000"/>
              </a:lnSpc>
              <a:spcBef>
                <a:spcPts val="0"/>
              </a:spcBef>
              <a:spcAft>
                <a:spcPts val="0"/>
              </a:spcAft>
              <a:buClr>
                <a:srgbClr val="000000"/>
              </a:buClr>
              <a:buSzPts val="1800"/>
              <a:buFont typeface="Arial"/>
              <a:buNone/>
            </a:pPr>
            <a:r>
              <a:t/>
            </a:r>
            <a:endParaRPr sz="1800">
              <a:solidFill>
                <a:srgbClr val="F78031"/>
              </a:solidFill>
            </a:endParaRPr>
          </a:p>
          <a:p>
            <a:pPr indent="0" lvl="0" marL="0" marR="0" rtl="0" algn="ctr">
              <a:lnSpc>
                <a:spcPct val="100000"/>
              </a:lnSpc>
              <a:spcBef>
                <a:spcPts val="0"/>
              </a:spcBef>
              <a:spcAft>
                <a:spcPts val="0"/>
              </a:spcAft>
              <a:buNone/>
            </a:pPr>
            <a:r>
              <a:rPr lang="en" sz="1800">
                <a:solidFill>
                  <a:srgbClr val="F78031"/>
                </a:solidFill>
              </a:rPr>
              <a:t>Unas palabras por la directora Anita Comelo</a:t>
            </a:r>
            <a:endParaRPr sz="1800">
              <a:solidFill>
                <a:srgbClr val="F78031"/>
              </a:solidFill>
            </a:endParaRPr>
          </a:p>
          <a:p>
            <a:pPr indent="0" lvl="0" marL="0" marR="0" rtl="0" algn="ctr">
              <a:lnSpc>
                <a:spcPct val="100000"/>
              </a:lnSpc>
              <a:spcBef>
                <a:spcPts val="0"/>
              </a:spcBef>
              <a:spcAft>
                <a:spcPts val="0"/>
              </a:spcAft>
              <a:buClr>
                <a:srgbClr val="000000"/>
              </a:buClr>
              <a:buSzPts val="1800"/>
              <a:buFont typeface="Arial"/>
              <a:buNone/>
            </a:pPr>
            <a:r>
              <a:t/>
            </a:r>
            <a:endParaRPr sz="1800">
              <a:solidFill>
                <a:srgbClr val="F78031"/>
              </a:solidFill>
            </a:endParaRPr>
          </a:p>
          <a:p>
            <a:pPr indent="0" lvl="0" marL="0" marR="0" rtl="0" algn="ctr">
              <a:lnSpc>
                <a:spcPct val="100000"/>
              </a:lnSpc>
              <a:spcBef>
                <a:spcPts val="0"/>
              </a:spcBef>
              <a:spcAft>
                <a:spcPts val="0"/>
              </a:spcAft>
              <a:buNone/>
            </a:pPr>
            <a:r>
              <a:rPr lang="en" sz="1800">
                <a:solidFill>
                  <a:srgbClr val="F78031"/>
                </a:solidFill>
              </a:rPr>
              <a:t>¿Porque la Escuela Bridges Academy? Información acerca de nuestros programas</a:t>
            </a:r>
            <a:endParaRPr sz="1800">
              <a:solidFill>
                <a:srgbClr val="F78031"/>
              </a:solidFill>
            </a:endParaRPr>
          </a:p>
          <a:p>
            <a:pPr indent="0" lvl="0" marL="0" marR="0" rtl="0" algn="ctr">
              <a:lnSpc>
                <a:spcPct val="100000"/>
              </a:lnSpc>
              <a:spcBef>
                <a:spcPts val="0"/>
              </a:spcBef>
              <a:spcAft>
                <a:spcPts val="0"/>
              </a:spcAft>
              <a:buClr>
                <a:srgbClr val="000000"/>
              </a:buClr>
              <a:buSzPts val="1800"/>
              <a:buFont typeface="Arial"/>
              <a:buNone/>
            </a:pPr>
            <a:r>
              <a:t/>
            </a:r>
            <a:endParaRPr sz="1800">
              <a:solidFill>
                <a:srgbClr val="F78031"/>
              </a:solidFill>
            </a:endParaRPr>
          </a:p>
          <a:p>
            <a:pPr indent="0" lvl="0" marL="0" marR="0" rtl="0" algn="ctr">
              <a:lnSpc>
                <a:spcPct val="100000"/>
              </a:lnSpc>
              <a:spcBef>
                <a:spcPts val="0"/>
              </a:spcBef>
              <a:spcAft>
                <a:spcPts val="0"/>
              </a:spcAft>
              <a:buNone/>
            </a:pPr>
            <a:r>
              <a:rPr lang="en" sz="1800">
                <a:solidFill>
                  <a:srgbClr val="F78031"/>
                </a:solidFill>
              </a:rPr>
              <a:t>Familias actuales en Bridges-- “Como es en realidad Bridges”</a:t>
            </a:r>
            <a:endParaRPr sz="1800">
              <a:solidFill>
                <a:srgbClr val="F78031"/>
              </a:solidFill>
            </a:endParaRPr>
          </a:p>
          <a:p>
            <a:pPr indent="0" lvl="0" marL="0" marR="0" rtl="0" algn="ctr">
              <a:lnSpc>
                <a:spcPct val="100000"/>
              </a:lnSpc>
              <a:spcBef>
                <a:spcPts val="0"/>
              </a:spcBef>
              <a:spcAft>
                <a:spcPts val="0"/>
              </a:spcAft>
              <a:buClr>
                <a:srgbClr val="000000"/>
              </a:buClr>
              <a:buSzPts val="1800"/>
              <a:buFont typeface="Arial"/>
              <a:buNone/>
            </a:pPr>
            <a:r>
              <a:t/>
            </a:r>
            <a:endParaRPr sz="1800">
              <a:solidFill>
                <a:srgbClr val="F78031"/>
              </a:solidFill>
            </a:endParaRPr>
          </a:p>
          <a:p>
            <a:pPr indent="0" lvl="0" marL="0" marR="0" rtl="0" algn="ctr">
              <a:lnSpc>
                <a:spcPct val="100000"/>
              </a:lnSpc>
              <a:spcBef>
                <a:spcPts val="0"/>
              </a:spcBef>
              <a:spcAft>
                <a:spcPts val="0"/>
              </a:spcAft>
              <a:buClr>
                <a:srgbClr val="000000"/>
              </a:buClr>
              <a:buSzPts val="1800"/>
              <a:buFont typeface="Arial"/>
              <a:buNone/>
            </a:pPr>
            <a:r>
              <a:rPr lang="en" sz="1800">
                <a:solidFill>
                  <a:srgbClr val="F78031"/>
                </a:solidFill>
              </a:rPr>
              <a:t>Dividir en grupos para el recorrido por el plantel</a:t>
            </a:r>
            <a:endParaRPr sz="1800">
              <a:solidFill>
                <a:srgbClr val="F78031"/>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50" name="Shape 250"/>
        <p:cNvGrpSpPr/>
        <p:nvPr/>
      </p:nvGrpSpPr>
      <p:grpSpPr>
        <a:xfrm>
          <a:off x="0" y="0"/>
          <a:ext cx="0" cy="0"/>
          <a:chOff x="0" y="0"/>
          <a:chExt cx="0" cy="0"/>
        </a:xfrm>
      </p:grpSpPr>
      <p:sp>
        <p:nvSpPr>
          <p:cNvPr id="251" name="Google Shape;251;p36"/>
          <p:cNvSpPr txBox="1"/>
          <p:nvPr>
            <p:ph type="title"/>
          </p:nvPr>
        </p:nvSpPr>
        <p:spPr>
          <a:xfrm>
            <a:off x="0" y="274650"/>
            <a:ext cx="9095100" cy="11430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Hopes &amp; Wonderings / </a:t>
            </a:r>
            <a:r>
              <a:rPr i="1" lang="en"/>
              <a:t>Esperanzas y Preguntas</a:t>
            </a:r>
            <a:endParaRPr i="1"/>
          </a:p>
        </p:txBody>
      </p:sp>
      <p:sp>
        <p:nvSpPr>
          <p:cNvPr id="252" name="Google Shape;252;p36"/>
          <p:cNvSpPr txBox="1"/>
          <p:nvPr>
            <p:ph idx="1" type="body"/>
          </p:nvPr>
        </p:nvSpPr>
        <p:spPr>
          <a:xfrm>
            <a:off x="457200" y="1600200"/>
            <a:ext cx="8588700" cy="4526100"/>
          </a:xfrm>
          <a:prstGeom prst="rect">
            <a:avLst/>
          </a:prstGeom>
        </p:spPr>
        <p:txBody>
          <a:bodyPr anchorCtr="0" anchor="t" bIns="91425" lIns="91425" spcFirstLastPara="1" rIns="91425" wrap="square" tIns="91425">
            <a:noAutofit/>
          </a:bodyPr>
          <a:lstStyle/>
          <a:p>
            <a:pPr indent="-419100" lvl="0" marL="457200" rtl="0" algn="l">
              <a:spcBef>
                <a:spcPts val="400"/>
              </a:spcBef>
              <a:spcAft>
                <a:spcPts val="0"/>
              </a:spcAft>
              <a:buSzPts val="3000"/>
              <a:buChar char="●"/>
            </a:pPr>
            <a:r>
              <a:rPr lang="en" sz="3000"/>
              <a:t>Find a partner / </a:t>
            </a:r>
            <a:r>
              <a:rPr i="1" lang="en" sz="3000">
                <a:solidFill>
                  <a:srgbClr val="0000FF"/>
                </a:solidFill>
              </a:rPr>
              <a:t>Encuentre un compañero</a:t>
            </a:r>
            <a:endParaRPr i="1" sz="3000">
              <a:solidFill>
                <a:srgbClr val="0000FF"/>
              </a:solidFill>
            </a:endParaRPr>
          </a:p>
          <a:p>
            <a:pPr indent="-419100" lvl="0" marL="457200" rtl="0" algn="l">
              <a:spcBef>
                <a:spcPts val="0"/>
              </a:spcBef>
              <a:spcAft>
                <a:spcPts val="0"/>
              </a:spcAft>
              <a:buSzPts val="3000"/>
              <a:buChar char="●"/>
            </a:pPr>
            <a:r>
              <a:rPr lang="en" sz="3000"/>
              <a:t>Share with them one hope you have for your child and one wondering you have about school / </a:t>
            </a:r>
            <a:r>
              <a:rPr i="1" lang="en" sz="3000">
                <a:solidFill>
                  <a:srgbClr val="0000FF"/>
                </a:solidFill>
              </a:rPr>
              <a:t>Comparta con ellos una esperanza que tiene para su niño y una pregunta que tiene acerca de la escuela</a:t>
            </a:r>
            <a:endParaRPr i="1" sz="3000">
              <a:solidFill>
                <a:srgbClr val="0000FF"/>
              </a:solidFill>
            </a:endParaRPr>
          </a:p>
        </p:txBody>
      </p:sp>
      <p:pic>
        <p:nvPicPr>
          <p:cNvPr id="253" name="Google Shape;253;p36"/>
          <p:cNvPicPr preferRelativeResize="0"/>
          <p:nvPr/>
        </p:nvPicPr>
        <p:blipFill>
          <a:blip r:embed="rId3">
            <a:alphaModFix/>
          </a:blip>
          <a:stretch>
            <a:fillRect/>
          </a:stretch>
        </p:blipFill>
        <p:spPr>
          <a:xfrm>
            <a:off x="5518450" y="4008700"/>
            <a:ext cx="3459025" cy="239365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57" name="Shape 257"/>
        <p:cNvGrpSpPr/>
        <p:nvPr/>
      </p:nvGrpSpPr>
      <p:grpSpPr>
        <a:xfrm>
          <a:off x="0" y="0"/>
          <a:ext cx="0" cy="0"/>
          <a:chOff x="0" y="0"/>
          <a:chExt cx="0" cy="0"/>
        </a:xfrm>
      </p:grpSpPr>
      <p:sp>
        <p:nvSpPr>
          <p:cNvPr id="258" name="Google Shape;258;p37"/>
          <p:cNvSpPr/>
          <p:nvPr/>
        </p:nvSpPr>
        <p:spPr>
          <a:xfrm>
            <a:off x="0" y="1149600"/>
            <a:ext cx="9144000" cy="515400"/>
          </a:xfrm>
          <a:prstGeom prst="rect">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9" name="Google Shape;259;p37"/>
          <p:cNvSpPr txBox="1"/>
          <p:nvPr>
            <p:ph idx="12" type="sldNum"/>
          </p:nvPr>
        </p:nvSpPr>
        <p:spPr>
          <a:xfrm>
            <a:off x="6680940" y="6538595"/>
            <a:ext cx="2133600" cy="182700"/>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SzPts val="1000"/>
              <a:buNone/>
            </a:pPr>
            <a:fld id="{00000000-1234-1234-1234-123412341234}" type="slidenum">
              <a:rPr b="0" i="0" lang="en" sz="1000" u="none" cap="none" strike="noStrike">
                <a:solidFill>
                  <a:schemeClr val="lt1"/>
                </a:solidFill>
                <a:latin typeface="Calibri"/>
                <a:ea typeface="Calibri"/>
                <a:cs typeface="Calibri"/>
                <a:sym typeface="Calibri"/>
              </a:rPr>
              <a:t>‹#›</a:t>
            </a:fld>
            <a:endParaRPr b="0" i="0" sz="1000" u="none" cap="none" strike="noStrike">
              <a:solidFill>
                <a:schemeClr val="lt1"/>
              </a:solidFill>
              <a:latin typeface="Calibri"/>
              <a:ea typeface="Calibri"/>
              <a:cs typeface="Calibri"/>
              <a:sym typeface="Calibri"/>
            </a:endParaRPr>
          </a:p>
        </p:txBody>
      </p:sp>
      <p:pic>
        <p:nvPicPr>
          <p:cNvPr descr="ousd_logo_2015_4c.png" id="260" name="Google Shape;260;p37"/>
          <p:cNvPicPr preferRelativeResize="0"/>
          <p:nvPr/>
        </p:nvPicPr>
        <p:blipFill rotWithShape="1">
          <a:blip r:embed="rId3">
            <a:alphaModFix/>
          </a:blip>
          <a:srcRect b="0" l="0" r="0" t="0"/>
          <a:stretch/>
        </p:blipFill>
        <p:spPr>
          <a:xfrm>
            <a:off x="7200890" y="-12"/>
            <a:ext cx="1943100" cy="685500"/>
          </a:xfrm>
          <a:prstGeom prst="rect">
            <a:avLst/>
          </a:prstGeom>
          <a:noFill/>
          <a:ln>
            <a:noFill/>
          </a:ln>
        </p:spPr>
      </p:pic>
      <p:sp>
        <p:nvSpPr>
          <p:cNvPr id="261" name="Google Shape;261;p37"/>
          <p:cNvSpPr txBox="1"/>
          <p:nvPr/>
        </p:nvSpPr>
        <p:spPr>
          <a:xfrm>
            <a:off x="58900" y="0"/>
            <a:ext cx="8973300" cy="11430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3600"/>
              <a:buFont typeface="Arial"/>
              <a:buNone/>
            </a:pPr>
            <a:r>
              <a:rPr b="0" i="0" lang="en" sz="3600" u="none" cap="none" strike="noStrike">
                <a:solidFill>
                  <a:srgbClr val="000000"/>
                </a:solidFill>
                <a:latin typeface="Avenir"/>
                <a:ea typeface="Avenir"/>
                <a:cs typeface="Avenir"/>
                <a:sym typeface="Avenir"/>
              </a:rPr>
              <a:t>Enrollment Season Dates</a:t>
            </a:r>
            <a:endParaRPr b="0" i="0" sz="3600" u="none" cap="none" strike="noStrike">
              <a:solidFill>
                <a:srgbClr val="000000"/>
              </a:solidFill>
              <a:latin typeface="Avenir"/>
              <a:ea typeface="Avenir"/>
              <a:cs typeface="Avenir"/>
              <a:sym typeface="Avenir"/>
            </a:endParaRPr>
          </a:p>
          <a:p>
            <a:pPr indent="0" lvl="0" marL="0" marR="0" rtl="0" algn="l">
              <a:lnSpc>
                <a:spcPct val="100000"/>
              </a:lnSpc>
              <a:spcBef>
                <a:spcPts val="0"/>
              </a:spcBef>
              <a:spcAft>
                <a:spcPts val="0"/>
              </a:spcAft>
              <a:buClr>
                <a:srgbClr val="000000"/>
              </a:buClr>
              <a:buSzPts val="3600"/>
              <a:buFont typeface="Arial"/>
              <a:buNone/>
            </a:pPr>
            <a:r>
              <a:rPr i="1" lang="en" sz="3600">
                <a:solidFill>
                  <a:srgbClr val="0000FF"/>
                </a:solidFill>
                <a:latin typeface="Avenir"/>
                <a:ea typeface="Avenir"/>
                <a:cs typeface="Avenir"/>
                <a:sym typeface="Avenir"/>
              </a:rPr>
              <a:t>Fechas de temporada de </a:t>
            </a:r>
            <a:r>
              <a:rPr i="1" lang="en" sz="3600">
                <a:solidFill>
                  <a:srgbClr val="0000FF"/>
                </a:solidFill>
                <a:latin typeface="Avenir"/>
                <a:ea typeface="Avenir"/>
                <a:cs typeface="Avenir"/>
                <a:sym typeface="Avenir"/>
              </a:rPr>
              <a:t>inscripciones</a:t>
            </a:r>
            <a:endParaRPr i="1" sz="3600">
              <a:solidFill>
                <a:srgbClr val="0000FF"/>
              </a:solidFill>
              <a:latin typeface="Avenir"/>
              <a:ea typeface="Avenir"/>
              <a:cs typeface="Avenir"/>
              <a:sym typeface="Avenir"/>
            </a:endParaRPr>
          </a:p>
        </p:txBody>
      </p:sp>
      <p:sp>
        <p:nvSpPr>
          <p:cNvPr id="262" name="Google Shape;262;p37"/>
          <p:cNvSpPr/>
          <p:nvPr/>
        </p:nvSpPr>
        <p:spPr>
          <a:xfrm>
            <a:off x="1284050" y="1429975"/>
            <a:ext cx="1400700" cy="1400700"/>
          </a:xfrm>
          <a:prstGeom prst="rect">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263" name="Google Shape;263;p37"/>
          <p:cNvPicPr preferRelativeResize="0"/>
          <p:nvPr/>
        </p:nvPicPr>
        <p:blipFill rotWithShape="1">
          <a:blip r:embed="rId4">
            <a:alphaModFix/>
          </a:blip>
          <a:srcRect b="0" l="11431" r="10910" t="0"/>
          <a:stretch/>
        </p:blipFill>
        <p:spPr>
          <a:xfrm>
            <a:off x="240725" y="1863700"/>
            <a:ext cx="4469425" cy="3356800"/>
          </a:xfrm>
          <a:prstGeom prst="rect">
            <a:avLst/>
          </a:prstGeom>
          <a:noFill/>
          <a:ln>
            <a:noFill/>
          </a:ln>
        </p:spPr>
      </p:pic>
      <p:sp>
        <p:nvSpPr>
          <p:cNvPr id="264" name="Google Shape;264;p37"/>
          <p:cNvSpPr/>
          <p:nvPr/>
        </p:nvSpPr>
        <p:spPr>
          <a:xfrm>
            <a:off x="4873550" y="1138125"/>
            <a:ext cx="4158600" cy="1143000"/>
          </a:xfrm>
          <a:prstGeom prst="rect">
            <a:avLst/>
          </a:prstGeom>
          <a:solidFill>
            <a:srgbClr val="8DC63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2400"/>
              <a:buFont typeface="Arial"/>
              <a:buNone/>
            </a:pPr>
            <a:r>
              <a:rPr b="1" i="0" lang="en" sz="2400" u="none" cap="none" strike="noStrike">
                <a:solidFill>
                  <a:srgbClr val="000000"/>
                </a:solidFill>
                <a:latin typeface="Arial"/>
                <a:ea typeface="Arial"/>
                <a:cs typeface="Arial"/>
                <a:sym typeface="Arial"/>
              </a:rPr>
              <a:t>Find your school</a:t>
            </a:r>
            <a:endParaRPr b="1" i="1" sz="2400" u="none" cap="none" strike="noStrike">
              <a:solidFill>
                <a:srgbClr val="0000FF"/>
              </a:solidFill>
              <a:latin typeface="Arial"/>
              <a:ea typeface="Arial"/>
              <a:cs typeface="Arial"/>
              <a:sym typeface="Arial"/>
            </a:endParaRPr>
          </a:p>
        </p:txBody>
      </p:sp>
      <p:sp>
        <p:nvSpPr>
          <p:cNvPr id="265" name="Google Shape;265;p37"/>
          <p:cNvSpPr/>
          <p:nvPr/>
        </p:nvSpPr>
        <p:spPr>
          <a:xfrm>
            <a:off x="4873550" y="2357325"/>
            <a:ext cx="4158600" cy="1143000"/>
          </a:xfrm>
          <a:prstGeom prst="rect">
            <a:avLst/>
          </a:prstGeom>
          <a:solidFill>
            <a:srgbClr val="F7803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2400"/>
              <a:buFont typeface="Arial"/>
              <a:buNone/>
            </a:pPr>
            <a:r>
              <a:rPr b="1" i="0" lang="en" sz="2400" u="none" cap="none" strike="noStrike">
                <a:solidFill>
                  <a:srgbClr val="000000"/>
                </a:solidFill>
                <a:latin typeface="Arial"/>
                <a:ea typeface="Arial"/>
                <a:cs typeface="Arial"/>
                <a:sym typeface="Arial"/>
              </a:rPr>
              <a:t>Apply online or paper</a:t>
            </a:r>
            <a:endParaRPr b="1" i="0" sz="2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400"/>
              <a:buFont typeface="Arial"/>
              <a:buNone/>
            </a:pPr>
            <a:r>
              <a:rPr b="1" i="0" lang="en" sz="2400" u="none" cap="none" strike="noStrike">
                <a:solidFill>
                  <a:srgbClr val="000000"/>
                </a:solidFill>
                <a:latin typeface="Arial"/>
                <a:ea typeface="Arial"/>
                <a:cs typeface="Arial"/>
                <a:sym typeface="Arial"/>
              </a:rPr>
              <a:t>Deadline Feb 8</a:t>
            </a:r>
            <a:endParaRPr b="1" i="0" sz="2400" u="none" cap="none" strike="noStrike">
              <a:solidFill>
                <a:srgbClr val="000000"/>
              </a:solidFill>
              <a:latin typeface="Arial"/>
              <a:ea typeface="Arial"/>
              <a:cs typeface="Arial"/>
              <a:sym typeface="Arial"/>
            </a:endParaRPr>
          </a:p>
        </p:txBody>
      </p:sp>
      <p:sp>
        <p:nvSpPr>
          <p:cNvPr id="266" name="Google Shape;266;p37"/>
          <p:cNvSpPr/>
          <p:nvPr/>
        </p:nvSpPr>
        <p:spPr>
          <a:xfrm>
            <a:off x="4873550" y="3652725"/>
            <a:ext cx="4158600" cy="1143000"/>
          </a:xfrm>
          <a:prstGeom prst="rect">
            <a:avLst/>
          </a:prstGeom>
          <a:solidFill>
            <a:srgbClr val="9F4973">
              <a:alpha val="84313"/>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rPr b="1" i="0" lang="en" sz="1800" u="none" cap="none" strike="noStrike">
                <a:solidFill>
                  <a:srgbClr val="000000"/>
                </a:solidFill>
                <a:latin typeface="Arial"/>
                <a:ea typeface="Arial"/>
                <a:cs typeface="Arial"/>
                <a:sym typeface="Arial"/>
              </a:rPr>
              <a:t>Confirm  By April 2:</a:t>
            </a:r>
            <a:endParaRPr b="1" i="0" sz="1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1" i="0" lang="en" sz="1800" u="none" cap="none" strike="noStrike">
                <a:solidFill>
                  <a:srgbClr val="000000"/>
                </a:solidFill>
                <a:latin typeface="Arial"/>
                <a:ea typeface="Arial"/>
                <a:cs typeface="Arial"/>
                <a:sym typeface="Arial"/>
              </a:rPr>
              <a:t>OUSD notifies Families of  their school assignment, Parents confirm with school</a:t>
            </a:r>
            <a:r>
              <a:rPr b="1" i="0" lang="en" sz="2000" u="none" cap="none" strike="noStrike">
                <a:solidFill>
                  <a:srgbClr val="000000"/>
                </a:solidFill>
                <a:latin typeface="Arial"/>
                <a:ea typeface="Arial"/>
                <a:cs typeface="Arial"/>
                <a:sym typeface="Arial"/>
              </a:rPr>
              <a:t>. </a:t>
            </a:r>
            <a:endParaRPr b="1" i="0" sz="2000" u="none" cap="none" strike="noStrike">
              <a:solidFill>
                <a:srgbClr val="000000"/>
              </a:solidFill>
              <a:latin typeface="Arial"/>
              <a:ea typeface="Arial"/>
              <a:cs typeface="Arial"/>
              <a:sym typeface="Arial"/>
            </a:endParaRPr>
          </a:p>
        </p:txBody>
      </p:sp>
      <p:sp>
        <p:nvSpPr>
          <p:cNvPr id="267" name="Google Shape;267;p37"/>
          <p:cNvSpPr/>
          <p:nvPr/>
        </p:nvSpPr>
        <p:spPr>
          <a:xfrm>
            <a:off x="4873550" y="4948125"/>
            <a:ext cx="4158600" cy="1143000"/>
          </a:xfrm>
          <a:prstGeom prst="rect">
            <a:avLst/>
          </a:prstGeom>
          <a:solidFill>
            <a:schemeClr val="accent1"/>
          </a:solidFill>
          <a:ln>
            <a:noFill/>
          </a:ln>
          <a:effectLst>
            <a:outerShdw blurRad="57150" rotWithShape="0" algn="bl" dir="5400000" dist="19050">
              <a:schemeClr val="accent1">
                <a:alpha val="49803"/>
              </a:scheme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2400"/>
              <a:buFont typeface="Arial"/>
              <a:buNone/>
            </a:pPr>
            <a:r>
              <a:rPr b="1" i="0" lang="en" sz="2400" u="none" cap="none" strike="noStrike">
                <a:solidFill>
                  <a:srgbClr val="000000"/>
                </a:solidFill>
                <a:highlight>
                  <a:schemeClr val="accent1"/>
                </a:highlight>
                <a:latin typeface="Arial"/>
                <a:ea typeface="Arial"/>
                <a:cs typeface="Arial"/>
                <a:sym typeface="Arial"/>
              </a:rPr>
              <a:t>Registration: Spring 2019</a:t>
            </a:r>
            <a:endParaRPr b="1" i="0" sz="2400" u="none" cap="none" strike="noStrike">
              <a:solidFill>
                <a:srgbClr val="000000"/>
              </a:solidFill>
              <a:highlight>
                <a:schemeClr val="accent1"/>
              </a:highlight>
              <a:latin typeface="Arial"/>
              <a:ea typeface="Arial"/>
              <a:cs typeface="Arial"/>
              <a:sym typeface="Arial"/>
            </a:endParaRPr>
          </a:p>
          <a:p>
            <a:pPr indent="0" lvl="0" marL="0" marR="0" rtl="0" algn="l">
              <a:lnSpc>
                <a:spcPct val="100000"/>
              </a:lnSpc>
              <a:spcBef>
                <a:spcPts val="0"/>
              </a:spcBef>
              <a:spcAft>
                <a:spcPts val="0"/>
              </a:spcAft>
              <a:buClr>
                <a:srgbClr val="000000"/>
              </a:buClr>
              <a:buSzPts val="2400"/>
              <a:buFont typeface="Arial"/>
              <a:buNone/>
            </a:pPr>
            <a:r>
              <a:rPr b="1" i="0" lang="en" sz="2400" u="none" cap="none" strike="noStrike">
                <a:solidFill>
                  <a:srgbClr val="000000"/>
                </a:solidFill>
                <a:highlight>
                  <a:schemeClr val="accent1"/>
                </a:highlight>
                <a:latin typeface="Arial"/>
                <a:ea typeface="Arial"/>
                <a:cs typeface="Arial"/>
                <a:sym typeface="Arial"/>
              </a:rPr>
              <a:t>Online </a:t>
            </a:r>
            <a:endParaRPr b="1" i="0" sz="2400" u="none" cap="none" strike="noStrike">
              <a:solidFill>
                <a:srgbClr val="000000"/>
              </a:solidFill>
              <a:highlight>
                <a:schemeClr val="accent1"/>
              </a:highlight>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71" name="Shape 271"/>
        <p:cNvGrpSpPr/>
        <p:nvPr/>
      </p:nvGrpSpPr>
      <p:grpSpPr>
        <a:xfrm>
          <a:off x="0" y="0"/>
          <a:ext cx="0" cy="0"/>
          <a:chOff x="0" y="0"/>
          <a:chExt cx="0" cy="0"/>
        </a:xfrm>
      </p:grpSpPr>
      <p:sp>
        <p:nvSpPr>
          <p:cNvPr id="272" name="Google Shape;272;p38"/>
          <p:cNvSpPr txBox="1"/>
          <p:nvPr>
            <p:ph type="title"/>
          </p:nvPr>
        </p:nvSpPr>
        <p:spPr>
          <a:xfrm>
            <a:off x="331400" y="274650"/>
            <a:ext cx="6831000" cy="11430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400"/>
              <a:buFont typeface="Avenir"/>
              <a:buNone/>
            </a:pPr>
            <a:r>
              <a:rPr lang="en">
                <a:solidFill>
                  <a:schemeClr val="dk1"/>
                </a:solidFill>
                <a:latin typeface="Avenir"/>
                <a:ea typeface="Avenir"/>
                <a:cs typeface="Avenir"/>
                <a:sym typeface="Avenir"/>
              </a:rPr>
              <a:t>OUSD-Assignment Policies</a:t>
            </a:r>
            <a:endParaRPr>
              <a:solidFill>
                <a:schemeClr val="dk1"/>
              </a:solidFill>
              <a:latin typeface="Avenir"/>
              <a:ea typeface="Avenir"/>
              <a:cs typeface="Avenir"/>
              <a:sym typeface="Avenir"/>
            </a:endParaRPr>
          </a:p>
          <a:p>
            <a:pPr indent="0" lvl="0" marL="0" marR="0" rtl="0" algn="l">
              <a:lnSpc>
                <a:spcPct val="100000"/>
              </a:lnSpc>
              <a:spcBef>
                <a:spcPts val="0"/>
              </a:spcBef>
              <a:spcAft>
                <a:spcPts val="0"/>
              </a:spcAft>
              <a:buClr>
                <a:schemeClr val="dk1"/>
              </a:buClr>
              <a:buSzPts val="1400"/>
              <a:buFont typeface="Avenir"/>
              <a:buNone/>
            </a:pPr>
            <a:r>
              <a:rPr i="1" lang="en">
                <a:solidFill>
                  <a:srgbClr val="0000FF"/>
                </a:solidFill>
                <a:latin typeface="Avenir"/>
                <a:ea typeface="Avenir"/>
                <a:cs typeface="Avenir"/>
                <a:sym typeface="Avenir"/>
              </a:rPr>
              <a:t>Pólizas</a:t>
            </a:r>
            <a:r>
              <a:rPr i="1" lang="en">
                <a:solidFill>
                  <a:srgbClr val="0000FF"/>
                </a:solidFill>
                <a:latin typeface="Avenir"/>
                <a:ea typeface="Avenir"/>
                <a:cs typeface="Avenir"/>
                <a:sym typeface="Avenir"/>
              </a:rPr>
              <a:t> de </a:t>
            </a:r>
            <a:r>
              <a:rPr i="1" lang="en">
                <a:solidFill>
                  <a:srgbClr val="0000FF"/>
                </a:solidFill>
                <a:latin typeface="Avenir"/>
                <a:ea typeface="Avenir"/>
                <a:cs typeface="Avenir"/>
                <a:sym typeface="Avenir"/>
              </a:rPr>
              <a:t>asignación</a:t>
            </a:r>
            <a:r>
              <a:rPr i="1" lang="en">
                <a:solidFill>
                  <a:srgbClr val="0000FF"/>
                </a:solidFill>
                <a:latin typeface="Avenir"/>
                <a:ea typeface="Avenir"/>
                <a:cs typeface="Avenir"/>
                <a:sym typeface="Avenir"/>
              </a:rPr>
              <a:t> de OUSD</a:t>
            </a:r>
            <a:endParaRPr i="1">
              <a:solidFill>
                <a:srgbClr val="0000FF"/>
              </a:solidFill>
              <a:latin typeface="Avenir"/>
              <a:ea typeface="Avenir"/>
              <a:cs typeface="Avenir"/>
              <a:sym typeface="Avenir"/>
            </a:endParaRPr>
          </a:p>
        </p:txBody>
      </p:sp>
      <p:sp>
        <p:nvSpPr>
          <p:cNvPr id="273" name="Google Shape;273;p38"/>
          <p:cNvSpPr txBox="1"/>
          <p:nvPr>
            <p:ph idx="12" type="sldNum"/>
          </p:nvPr>
        </p:nvSpPr>
        <p:spPr>
          <a:xfrm>
            <a:off x="6680940" y="6538595"/>
            <a:ext cx="2133600" cy="183000"/>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SzPts val="1000"/>
              <a:buNone/>
            </a:pPr>
            <a:fld id="{00000000-1234-1234-1234-123412341234}" type="slidenum">
              <a:rPr b="0" i="0" lang="en" sz="1000" u="none" cap="none" strike="noStrike">
                <a:solidFill>
                  <a:schemeClr val="lt1"/>
                </a:solidFill>
                <a:latin typeface="Calibri"/>
                <a:ea typeface="Calibri"/>
                <a:cs typeface="Calibri"/>
                <a:sym typeface="Calibri"/>
              </a:rPr>
              <a:t>‹#›</a:t>
            </a:fld>
            <a:endParaRPr b="0" i="0" sz="1000" u="none" cap="none" strike="noStrike">
              <a:solidFill>
                <a:schemeClr val="lt1"/>
              </a:solidFill>
              <a:latin typeface="Calibri"/>
              <a:ea typeface="Calibri"/>
              <a:cs typeface="Calibri"/>
              <a:sym typeface="Calibri"/>
            </a:endParaRPr>
          </a:p>
        </p:txBody>
      </p:sp>
      <p:pic>
        <p:nvPicPr>
          <p:cNvPr descr="ousd_logo_2015_4c.png" id="274" name="Google Shape;274;p38"/>
          <p:cNvPicPr preferRelativeResize="0"/>
          <p:nvPr/>
        </p:nvPicPr>
        <p:blipFill rotWithShape="1">
          <a:blip r:embed="rId3">
            <a:alphaModFix/>
          </a:blip>
          <a:srcRect b="0" l="0" r="0" t="0"/>
          <a:stretch/>
        </p:blipFill>
        <p:spPr>
          <a:xfrm>
            <a:off x="6871440" y="274638"/>
            <a:ext cx="1943100" cy="685800"/>
          </a:xfrm>
          <a:prstGeom prst="rect">
            <a:avLst/>
          </a:prstGeom>
          <a:noFill/>
          <a:ln>
            <a:noFill/>
          </a:ln>
        </p:spPr>
      </p:pic>
      <p:sp>
        <p:nvSpPr>
          <p:cNvPr id="275" name="Google Shape;275;p38"/>
          <p:cNvSpPr/>
          <p:nvPr/>
        </p:nvSpPr>
        <p:spPr>
          <a:xfrm>
            <a:off x="6070278" y="2344825"/>
            <a:ext cx="2577600" cy="1011900"/>
          </a:xfrm>
          <a:prstGeom prst="frame">
            <a:avLst>
              <a:gd fmla="val 12500" name="adj1"/>
            </a:avLst>
          </a:prstGeom>
          <a:solidFill>
            <a:srgbClr val="21783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276" name="Google Shape;276;p38"/>
          <p:cNvSpPr txBox="1"/>
          <p:nvPr/>
        </p:nvSpPr>
        <p:spPr>
          <a:xfrm>
            <a:off x="6150975" y="2593850"/>
            <a:ext cx="2422500" cy="485400"/>
          </a:xfrm>
          <a:prstGeom prst="rect">
            <a:avLst/>
          </a:prstGeom>
          <a:solidFill>
            <a:srgbClr val="66666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100"/>
              <a:buFont typeface="Arial"/>
              <a:buNone/>
            </a:pPr>
            <a:r>
              <a:rPr b="1" i="0" lang="en" sz="2400" u="none" cap="none" strike="noStrike">
                <a:solidFill>
                  <a:schemeClr val="lt1"/>
                </a:solidFill>
                <a:latin typeface="Calibri"/>
                <a:ea typeface="Calibri"/>
                <a:cs typeface="Calibri"/>
                <a:sym typeface="Calibri"/>
              </a:rPr>
              <a:t>2-</a:t>
            </a:r>
            <a:r>
              <a:rPr b="1" i="1" lang="en" sz="2400" u="none" cap="none" strike="noStrike">
                <a:solidFill>
                  <a:schemeClr val="lt1"/>
                </a:solidFill>
                <a:latin typeface="Calibri"/>
                <a:ea typeface="Calibri"/>
                <a:cs typeface="Calibri"/>
                <a:sym typeface="Calibri"/>
              </a:rPr>
              <a:t>Neighborhood</a:t>
            </a:r>
            <a:endParaRPr b="0" i="0" sz="1400" u="none" cap="none" strike="noStrike">
              <a:solidFill>
                <a:srgbClr val="FFFFFF"/>
              </a:solidFill>
              <a:latin typeface="Arial"/>
              <a:ea typeface="Arial"/>
              <a:cs typeface="Arial"/>
              <a:sym typeface="Arial"/>
            </a:endParaRPr>
          </a:p>
        </p:txBody>
      </p:sp>
      <p:sp>
        <p:nvSpPr>
          <p:cNvPr id="277" name="Google Shape;277;p38"/>
          <p:cNvSpPr/>
          <p:nvPr/>
        </p:nvSpPr>
        <p:spPr>
          <a:xfrm>
            <a:off x="6070275" y="3278200"/>
            <a:ext cx="2577600" cy="1011900"/>
          </a:xfrm>
          <a:prstGeom prst="frame">
            <a:avLst>
              <a:gd fmla="val 12500" name="adj1"/>
            </a:avLst>
          </a:prstGeom>
          <a:solidFill>
            <a:srgbClr val="21783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278" name="Google Shape;278;p38"/>
          <p:cNvSpPr txBox="1"/>
          <p:nvPr/>
        </p:nvSpPr>
        <p:spPr>
          <a:xfrm>
            <a:off x="6110625" y="3530800"/>
            <a:ext cx="2503200" cy="555900"/>
          </a:xfrm>
          <a:prstGeom prst="rect">
            <a:avLst/>
          </a:prstGeom>
          <a:solidFill>
            <a:srgbClr val="66666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100"/>
              <a:buFont typeface="Arial"/>
              <a:buNone/>
            </a:pPr>
            <a:r>
              <a:rPr b="0" i="0" lang="en" sz="1400" u="none" cap="none" strike="noStrike">
                <a:solidFill>
                  <a:schemeClr val="lt1"/>
                </a:solidFill>
                <a:latin typeface="Arial"/>
                <a:ea typeface="Arial"/>
                <a:cs typeface="Arial"/>
                <a:sym typeface="Arial"/>
              </a:rPr>
              <a:t> </a:t>
            </a:r>
            <a:r>
              <a:rPr b="1" i="0" lang="en" sz="2400" u="none" cap="none" strike="noStrike">
                <a:solidFill>
                  <a:schemeClr val="lt1"/>
                </a:solidFill>
                <a:latin typeface="Calibri"/>
                <a:ea typeface="Calibri"/>
                <a:cs typeface="Calibri"/>
                <a:sym typeface="Calibri"/>
              </a:rPr>
              <a:t>3-</a:t>
            </a:r>
            <a:r>
              <a:rPr b="1" i="1" lang="en" sz="2400" u="none" cap="none" strike="noStrike">
                <a:solidFill>
                  <a:schemeClr val="lt1"/>
                </a:solidFill>
                <a:latin typeface="Calibri"/>
                <a:ea typeface="Calibri"/>
                <a:cs typeface="Calibri"/>
                <a:sym typeface="Calibri"/>
              </a:rPr>
              <a:t>General Lottery </a:t>
            </a:r>
            <a:endParaRPr b="0" i="0" sz="14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1" i="1" sz="1400" u="none" cap="none" strike="noStrike">
              <a:solidFill>
                <a:srgbClr val="FFFFFF"/>
              </a:solidFill>
              <a:latin typeface="Calibri"/>
              <a:ea typeface="Calibri"/>
              <a:cs typeface="Calibri"/>
              <a:sym typeface="Calibri"/>
            </a:endParaRPr>
          </a:p>
        </p:txBody>
      </p:sp>
      <p:sp>
        <p:nvSpPr>
          <p:cNvPr id="279" name="Google Shape;279;p38"/>
          <p:cNvSpPr/>
          <p:nvPr/>
        </p:nvSpPr>
        <p:spPr>
          <a:xfrm>
            <a:off x="6070278" y="1382975"/>
            <a:ext cx="2577600" cy="1011900"/>
          </a:xfrm>
          <a:prstGeom prst="frame">
            <a:avLst>
              <a:gd fmla="val 12500" name="adj1"/>
            </a:avLst>
          </a:prstGeom>
          <a:solidFill>
            <a:srgbClr val="21783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280" name="Google Shape;280;p38"/>
          <p:cNvSpPr txBox="1"/>
          <p:nvPr/>
        </p:nvSpPr>
        <p:spPr>
          <a:xfrm>
            <a:off x="6107475" y="1583075"/>
            <a:ext cx="2503200" cy="485400"/>
          </a:xfrm>
          <a:prstGeom prst="rect">
            <a:avLst/>
          </a:prstGeom>
          <a:solidFill>
            <a:srgbClr val="666666"/>
          </a:solid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400"/>
              <a:buFont typeface="Arial"/>
              <a:buNone/>
            </a:pPr>
            <a:r>
              <a:rPr b="1" i="1" lang="en" sz="2400" u="none" cap="none" strike="noStrike">
                <a:solidFill>
                  <a:srgbClr val="FFFFFF"/>
                </a:solidFill>
                <a:latin typeface="Calibri"/>
                <a:ea typeface="Calibri"/>
                <a:cs typeface="Calibri"/>
                <a:sym typeface="Calibri"/>
              </a:rPr>
              <a:t>1-Sibling</a:t>
            </a:r>
            <a:endParaRPr b="0" i="0" sz="1400" u="none" cap="none" strike="noStrike">
              <a:solidFill>
                <a:srgbClr val="FFFFFF"/>
              </a:solidFill>
              <a:latin typeface="Arial"/>
              <a:ea typeface="Arial"/>
              <a:cs typeface="Arial"/>
              <a:sym typeface="Arial"/>
            </a:endParaRPr>
          </a:p>
        </p:txBody>
      </p:sp>
      <p:pic>
        <p:nvPicPr>
          <p:cNvPr id="281" name="Google Shape;281;p38"/>
          <p:cNvPicPr preferRelativeResize="0"/>
          <p:nvPr/>
        </p:nvPicPr>
        <p:blipFill rotWithShape="1">
          <a:blip r:embed="rId4">
            <a:alphaModFix/>
          </a:blip>
          <a:srcRect b="0" l="0" r="0" t="0"/>
          <a:stretch/>
        </p:blipFill>
        <p:spPr>
          <a:xfrm>
            <a:off x="100417" y="1583075"/>
            <a:ext cx="5822850" cy="4499479"/>
          </a:xfrm>
          <a:prstGeom prst="rect">
            <a:avLst/>
          </a:prstGeom>
          <a:noFill/>
          <a:ln>
            <a:noFill/>
          </a:ln>
        </p:spPr>
      </p:pic>
      <p:sp>
        <p:nvSpPr>
          <p:cNvPr id="282" name="Google Shape;282;p38"/>
          <p:cNvSpPr/>
          <p:nvPr/>
        </p:nvSpPr>
        <p:spPr>
          <a:xfrm>
            <a:off x="6070275" y="4421100"/>
            <a:ext cx="2577600" cy="1995900"/>
          </a:xfrm>
          <a:prstGeom prst="frame">
            <a:avLst>
              <a:gd fmla="val 12500" name="adj1"/>
            </a:avLst>
          </a:prstGeom>
          <a:solidFill>
            <a:srgbClr val="21783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283" name="Google Shape;283;p38"/>
          <p:cNvSpPr txBox="1"/>
          <p:nvPr/>
        </p:nvSpPr>
        <p:spPr>
          <a:xfrm>
            <a:off x="6338025" y="4685675"/>
            <a:ext cx="2060400" cy="14742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2000">
                <a:solidFill>
                  <a:srgbClr val="0000FF"/>
                </a:solidFill>
              </a:rPr>
              <a:t>1. Hermano/a</a:t>
            </a:r>
            <a:endParaRPr b="1" sz="2000">
              <a:solidFill>
                <a:srgbClr val="0000FF"/>
              </a:solidFill>
            </a:endParaRPr>
          </a:p>
          <a:p>
            <a:pPr indent="0" lvl="0" marL="0" rtl="0" algn="l">
              <a:spcBef>
                <a:spcPts val="0"/>
              </a:spcBef>
              <a:spcAft>
                <a:spcPts val="0"/>
              </a:spcAft>
              <a:buNone/>
            </a:pPr>
            <a:r>
              <a:rPr b="1" lang="en" sz="2000">
                <a:solidFill>
                  <a:srgbClr val="0000FF"/>
                </a:solidFill>
              </a:rPr>
              <a:t>2. Vecindario</a:t>
            </a:r>
            <a:endParaRPr b="1" sz="2000">
              <a:solidFill>
                <a:srgbClr val="0000FF"/>
              </a:solidFill>
            </a:endParaRPr>
          </a:p>
          <a:p>
            <a:pPr indent="0" lvl="0" marL="0" rtl="0" algn="l">
              <a:spcBef>
                <a:spcPts val="0"/>
              </a:spcBef>
              <a:spcAft>
                <a:spcPts val="0"/>
              </a:spcAft>
              <a:buNone/>
            </a:pPr>
            <a:r>
              <a:rPr b="1" lang="en" sz="2000">
                <a:solidFill>
                  <a:srgbClr val="0000FF"/>
                </a:solidFill>
              </a:rPr>
              <a:t>3. Loteria general</a:t>
            </a:r>
            <a:endParaRPr b="1" sz="2000">
              <a:solidFill>
                <a:srgbClr val="0000FF"/>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87" name="Shape 287"/>
        <p:cNvGrpSpPr/>
        <p:nvPr/>
      </p:nvGrpSpPr>
      <p:grpSpPr>
        <a:xfrm>
          <a:off x="0" y="0"/>
          <a:ext cx="0" cy="0"/>
          <a:chOff x="0" y="0"/>
          <a:chExt cx="0" cy="0"/>
        </a:xfrm>
      </p:grpSpPr>
      <p:sp>
        <p:nvSpPr>
          <p:cNvPr id="288" name="Google Shape;288;p39"/>
          <p:cNvSpPr/>
          <p:nvPr/>
        </p:nvSpPr>
        <p:spPr>
          <a:xfrm>
            <a:off x="0" y="1149600"/>
            <a:ext cx="9144000" cy="515400"/>
          </a:xfrm>
          <a:prstGeom prst="rect">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9" name="Google Shape;289;p39"/>
          <p:cNvSpPr txBox="1"/>
          <p:nvPr>
            <p:ph idx="12" type="sldNum"/>
          </p:nvPr>
        </p:nvSpPr>
        <p:spPr>
          <a:xfrm>
            <a:off x="6680940" y="6538595"/>
            <a:ext cx="2133600" cy="182700"/>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SzPts val="1000"/>
              <a:buNone/>
            </a:pPr>
            <a:fld id="{00000000-1234-1234-1234-123412341234}" type="slidenum">
              <a:rPr b="0" i="0" lang="en" sz="1000" u="none" cap="none" strike="noStrike">
                <a:solidFill>
                  <a:schemeClr val="lt1"/>
                </a:solidFill>
                <a:latin typeface="Calibri"/>
                <a:ea typeface="Calibri"/>
                <a:cs typeface="Calibri"/>
                <a:sym typeface="Calibri"/>
              </a:rPr>
              <a:t>‹#›</a:t>
            </a:fld>
            <a:endParaRPr b="0" i="0" sz="1000" u="none" cap="none" strike="noStrike">
              <a:solidFill>
                <a:schemeClr val="lt1"/>
              </a:solidFill>
              <a:latin typeface="Calibri"/>
              <a:ea typeface="Calibri"/>
              <a:cs typeface="Calibri"/>
              <a:sym typeface="Calibri"/>
            </a:endParaRPr>
          </a:p>
        </p:txBody>
      </p:sp>
      <p:pic>
        <p:nvPicPr>
          <p:cNvPr descr="ousd_logo_2015_4c.png" id="290" name="Google Shape;290;p39"/>
          <p:cNvPicPr preferRelativeResize="0"/>
          <p:nvPr/>
        </p:nvPicPr>
        <p:blipFill rotWithShape="1">
          <a:blip r:embed="rId3">
            <a:alphaModFix/>
          </a:blip>
          <a:srcRect b="0" l="0" r="0" t="0"/>
          <a:stretch/>
        </p:blipFill>
        <p:spPr>
          <a:xfrm>
            <a:off x="6947640" y="122238"/>
            <a:ext cx="1943100" cy="685500"/>
          </a:xfrm>
          <a:prstGeom prst="rect">
            <a:avLst/>
          </a:prstGeom>
          <a:noFill/>
          <a:ln>
            <a:noFill/>
          </a:ln>
        </p:spPr>
      </p:pic>
      <p:sp>
        <p:nvSpPr>
          <p:cNvPr id="291" name="Google Shape;291;p39"/>
          <p:cNvSpPr txBox="1"/>
          <p:nvPr/>
        </p:nvSpPr>
        <p:spPr>
          <a:xfrm>
            <a:off x="58900" y="122250"/>
            <a:ext cx="7068000" cy="11430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3600"/>
              <a:buFont typeface="Arial"/>
              <a:buNone/>
            </a:pPr>
            <a:r>
              <a:rPr b="0" i="0" lang="en" sz="3600" u="none" cap="none" strike="noStrike">
                <a:solidFill>
                  <a:srgbClr val="000000"/>
                </a:solidFill>
                <a:latin typeface="Avenir"/>
                <a:ea typeface="Avenir"/>
                <a:cs typeface="Avenir"/>
                <a:sym typeface="Avenir"/>
              </a:rPr>
              <a:t>How To Find Schools</a:t>
            </a:r>
            <a:endParaRPr b="0" i="0" sz="3600" u="none" cap="none" strike="noStrike">
              <a:solidFill>
                <a:srgbClr val="000000"/>
              </a:solidFill>
              <a:latin typeface="Avenir"/>
              <a:ea typeface="Avenir"/>
              <a:cs typeface="Avenir"/>
              <a:sym typeface="Avenir"/>
            </a:endParaRPr>
          </a:p>
          <a:p>
            <a:pPr indent="0" lvl="0" marL="0" marR="0" rtl="0" algn="l">
              <a:lnSpc>
                <a:spcPct val="100000"/>
              </a:lnSpc>
              <a:spcBef>
                <a:spcPts val="0"/>
              </a:spcBef>
              <a:spcAft>
                <a:spcPts val="0"/>
              </a:spcAft>
              <a:buClr>
                <a:srgbClr val="000000"/>
              </a:buClr>
              <a:buSzPts val="3600"/>
              <a:buFont typeface="Arial"/>
              <a:buNone/>
            </a:pPr>
            <a:r>
              <a:rPr i="1" lang="en" sz="3600">
                <a:solidFill>
                  <a:srgbClr val="0000FF"/>
                </a:solidFill>
                <a:latin typeface="Avenir"/>
                <a:ea typeface="Avenir"/>
                <a:cs typeface="Avenir"/>
                <a:sym typeface="Avenir"/>
              </a:rPr>
              <a:t>Cómo encontrar escuelas</a:t>
            </a:r>
            <a:endParaRPr i="1" sz="3600">
              <a:solidFill>
                <a:srgbClr val="0000FF"/>
              </a:solidFill>
              <a:latin typeface="Avenir"/>
              <a:ea typeface="Avenir"/>
              <a:cs typeface="Avenir"/>
              <a:sym typeface="Avenir"/>
            </a:endParaRPr>
          </a:p>
        </p:txBody>
      </p:sp>
      <p:pic>
        <p:nvPicPr>
          <p:cNvPr id="292" name="Google Shape;292;p39">
            <a:hlinkClick r:id="rId4"/>
          </p:cNvPr>
          <p:cNvPicPr preferRelativeResize="0"/>
          <p:nvPr/>
        </p:nvPicPr>
        <p:blipFill rotWithShape="1">
          <a:blip r:embed="rId5">
            <a:alphaModFix/>
          </a:blip>
          <a:srcRect b="4276" l="11135" r="8523" t="9501"/>
          <a:stretch/>
        </p:blipFill>
        <p:spPr>
          <a:xfrm>
            <a:off x="4159949" y="2726350"/>
            <a:ext cx="4232976" cy="2555424"/>
          </a:xfrm>
          <a:prstGeom prst="rect">
            <a:avLst/>
          </a:prstGeom>
          <a:noFill/>
          <a:ln cap="flat" cmpd="sng" w="9525">
            <a:solidFill>
              <a:srgbClr val="0054A4"/>
            </a:solidFill>
            <a:prstDash val="solid"/>
            <a:round/>
            <a:headEnd len="sm" w="sm" type="none"/>
            <a:tailEnd len="sm" w="sm" type="none"/>
          </a:ln>
        </p:spPr>
      </p:pic>
      <p:sp>
        <p:nvSpPr>
          <p:cNvPr id="293" name="Google Shape;293;p39"/>
          <p:cNvSpPr/>
          <p:nvPr/>
        </p:nvSpPr>
        <p:spPr>
          <a:xfrm>
            <a:off x="3807000" y="1264200"/>
            <a:ext cx="5007600" cy="1143000"/>
          </a:xfrm>
          <a:prstGeom prst="rect">
            <a:avLst/>
          </a:prstGeom>
          <a:solidFill>
            <a:srgbClr val="00549A"/>
          </a:solidFill>
          <a:ln cap="flat" cmpd="sng" w="9525">
            <a:solidFill>
              <a:schemeClr val="dk2"/>
            </a:solidFill>
            <a:prstDash val="solid"/>
            <a:round/>
            <a:headEnd len="sm" w="sm" type="none"/>
            <a:tailEnd len="sm" w="sm" type="none"/>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1" i="0" lang="en" sz="1400" u="none" cap="none" strike="noStrike">
                <a:solidFill>
                  <a:srgbClr val="FFFFFF"/>
                </a:solidFill>
                <a:latin typeface="Arial"/>
                <a:ea typeface="Arial"/>
                <a:cs typeface="Arial"/>
                <a:sym typeface="Arial"/>
              </a:rPr>
              <a:t>Go to </a:t>
            </a:r>
            <a:r>
              <a:rPr b="1" i="0" lang="en" sz="1400" u="sng" cap="none" strike="noStrike">
                <a:solidFill>
                  <a:schemeClr val="lt1"/>
                </a:solidFill>
                <a:highlight>
                  <a:srgbClr val="A4C2F4"/>
                </a:highlight>
                <a:latin typeface="Arial"/>
                <a:ea typeface="Arial"/>
                <a:cs typeface="Arial"/>
                <a:sym typeface="Arial"/>
                <a:hlinkClick r:id="rId6"/>
              </a:rPr>
              <a:t>www.ousd.org/enroll</a:t>
            </a:r>
            <a:endParaRPr b="1" i="0" sz="1400" u="none" cap="none" strike="noStrike">
              <a:solidFill>
                <a:schemeClr val="lt1"/>
              </a:solidFill>
              <a:highlight>
                <a:srgbClr val="A4C2F4"/>
              </a:highlight>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1" i="0" lang="en" sz="1400" u="none" cap="none" strike="noStrike">
                <a:solidFill>
                  <a:srgbClr val="FFFFFF"/>
                </a:solidFill>
                <a:latin typeface="Arial"/>
                <a:ea typeface="Arial"/>
                <a:cs typeface="Arial"/>
                <a:sym typeface="Arial"/>
              </a:rPr>
              <a:t>How to Instructions for Online Tools, Printable Apply Form  + other info.</a:t>
            </a:r>
            <a:endParaRPr b="1" i="0" sz="1400" u="none" cap="none" strike="noStrike">
              <a:solidFill>
                <a:srgbClr val="FFFFFF"/>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1" i="1" lang="en">
                <a:solidFill>
                  <a:srgbClr val="FFFFFF"/>
                </a:solidFill>
              </a:rPr>
              <a:t>Vaya a: </a:t>
            </a:r>
            <a:r>
              <a:rPr b="1" i="1" lang="en" u="sng">
                <a:solidFill>
                  <a:srgbClr val="CFE2F3"/>
                </a:solidFill>
                <a:hlinkClick r:id="rId7"/>
              </a:rPr>
              <a:t>www.ousd.org/enroll</a:t>
            </a:r>
            <a:r>
              <a:rPr b="1" i="1" lang="en">
                <a:solidFill>
                  <a:srgbClr val="CFE2F3"/>
                </a:solidFill>
              </a:rPr>
              <a:t> </a:t>
            </a:r>
            <a:r>
              <a:rPr b="1" i="1" lang="en">
                <a:solidFill>
                  <a:srgbClr val="FFFFFF"/>
                </a:solidFill>
              </a:rPr>
              <a:t>- para mas informacion</a:t>
            </a:r>
            <a:endParaRPr b="1" i="1">
              <a:solidFill>
                <a:srgbClr val="FFFFFF"/>
              </a:solidFill>
            </a:endParaRPr>
          </a:p>
          <a:p>
            <a:pPr indent="0" lvl="0" marL="0" marR="0" rtl="0" algn="l">
              <a:lnSpc>
                <a:spcPct val="100000"/>
              </a:lnSpc>
              <a:spcBef>
                <a:spcPts val="0"/>
              </a:spcBef>
              <a:spcAft>
                <a:spcPts val="0"/>
              </a:spcAft>
              <a:buClr>
                <a:srgbClr val="000000"/>
              </a:buClr>
              <a:buSzPts val="1400"/>
              <a:buFont typeface="Arial"/>
              <a:buNone/>
            </a:pPr>
            <a:r>
              <a:t/>
            </a:r>
            <a:endParaRPr b="1" i="0" sz="1400" u="none" cap="none" strike="noStrike">
              <a:solidFill>
                <a:srgbClr val="FFFFFF"/>
              </a:solidFill>
              <a:latin typeface="Arial"/>
              <a:ea typeface="Arial"/>
              <a:cs typeface="Arial"/>
              <a:sym typeface="Arial"/>
            </a:endParaRPr>
          </a:p>
        </p:txBody>
      </p:sp>
      <p:pic>
        <p:nvPicPr>
          <p:cNvPr id="294" name="Google Shape;294;p39"/>
          <p:cNvPicPr preferRelativeResize="0"/>
          <p:nvPr/>
        </p:nvPicPr>
        <p:blipFill rotWithShape="1">
          <a:blip r:embed="rId8">
            <a:alphaModFix/>
          </a:blip>
          <a:srcRect b="5632" l="0" r="8070" t="17944"/>
          <a:stretch/>
        </p:blipFill>
        <p:spPr>
          <a:xfrm>
            <a:off x="180138" y="3478038"/>
            <a:ext cx="3626868" cy="2359962"/>
          </a:xfrm>
          <a:prstGeom prst="rect">
            <a:avLst/>
          </a:prstGeom>
          <a:noFill/>
          <a:ln cap="flat" cmpd="sng" w="9525">
            <a:solidFill>
              <a:srgbClr val="0054A4"/>
            </a:solidFill>
            <a:prstDash val="solid"/>
            <a:round/>
            <a:headEnd len="sm" w="sm" type="none"/>
            <a:tailEnd len="sm" w="sm" type="none"/>
          </a:ln>
        </p:spPr>
      </p:pic>
      <p:sp>
        <p:nvSpPr>
          <p:cNvPr id="295" name="Google Shape;295;p39"/>
          <p:cNvSpPr/>
          <p:nvPr/>
        </p:nvSpPr>
        <p:spPr>
          <a:xfrm>
            <a:off x="548400" y="1265250"/>
            <a:ext cx="1527300" cy="1971300"/>
          </a:xfrm>
          <a:prstGeom prst="rect">
            <a:avLst/>
          </a:prstGeom>
          <a:solidFill>
            <a:srgbClr val="8DC63F"/>
          </a:solid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rPr b="0" i="0" lang="en" sz="1800" u="none" cap="none" strike="noStrike">
                <a:solidFill>
                  <a:srgbClr val="FFFFFF"/>
                </a:solidFill>
                <a:latin typeface="Calibri"/>
                <a:ea typeface="Calibri"/>
                <a:cs typeface="Calibri"/>
                <a:sym typeface="Calibri"/>
              </a:rPr>
              <a:t>Search for  OUSD schools from a computer or smartphone</a:t>
            </a:r>
            <a:endParaRPr b="0" i="0" sz="1800" u="none" cap="none" strike="noStrike">
              <a:solidFill>
                <a:srgbClr val="FFFFFF"/>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296" name="Google Shape;296;p39"/>
          <p:cNvSpPr/>
          <p:nvPr/>
        </p:nvSpPr>
        <p:spPr>
          <a:xfrm>
            <a:off x="0" y="5694375"/>
            <a:ext cx="9144000" cy="685800"/>
          </a:xfrm>
          <a:prstGeom prst="rect">
            <a:avLst/>
          </a:prstGeom>
          <a:solidFill>
            <a:srgbClr val="FFFF0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800"/>
              <a:buFont typeface="Arial"/>
              <a:buNone/>
            </a:pPr>
            <a:r>
              <a:rPr b="0" i="0" lang="en" sz="1800" u="none" cap="none" strike="noStrike">
                <a:solidFill>
                  <a:srgbClr val="000000"/>
                </a:solidFill>
                <a:latin typeface="Calibri"/>
                <a:ea typeface="Calibri"/>
                <a:cs typeface="Calibri"/>
                <a:sym typeface="Calibri"/>
              </a:rPr>
              <a:t>Online School Finder &amp; Online Application are available in Spanish, Arabic, </a:t>
            </a:r>
            <a:endParaRPr b="0" i="0" sz="18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800"/>
              <a:buFont typeface="Arial"/>
              <a:buNone/>
            </a:pPr>
            <a:r>
              <a:rPr b="0" i="0" lang="en" sz="1800" u="none" cap="none" strike="noStrike">
                <a:solidFill>
                  <a:srgbClr val="000000"/>
                </a:solidFill>
                <a:latin typeface="Calibri"/>
                <a:ea typeface="Calibri"/>
                <a:cs typeface="Calibri"/>
                <a:sym typeface="Calibri"/>
              </a:rPr>
              <a:t>Chinese, Vietnamese, Khmer (</a:t>
            </a:r>
            <a:r>
              <a:rPr b="0" i="0" lang="en" sz="1800" u="none" cap="none" strike="noStrike">
                <a:solidFill>
                  <a:srgbClr val="212121"/>
                </a:solidFill>
                <a:latin typeface="Calibri"/>
                <a:ea typeface="Calibri"/>
                <a:cs typeface="Calibri"/>
                <a:sym typeface="Calibri"/>
              </a:rPr>
              <a:t>Español, عربى. 中文, Tiếng Việt, ភាសាខ្មែរ)</a:t>
            </a:r>
            <a:endParaRPr b="0" i="0" sz="1800" u="none" cap="none" strike="noStrike">
              <a:solidFill>
                <a:srgbClr val="21212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212121"/>
              </a:solidFill>
              <a:highlight>
                <a:srgbClr val="FFFFFF"/>
              </a:highlight>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21212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pic>
        <p:nvPicPr>
          <p:cNvPr id="297" name="Google Shape;297;p39"/>
          <p:cNvPicPr preferRelativeResize="0"/>
          <p:nvPr/>
        </p:nvPicPr>
        <p:blipFill>
          <a:blip r:embed="rId9">
            <a:alphaModFix/>
          </a:blip>
          <a:stretch>
            <a:fillRect/>
          </a:stretch>
        </p:blipFill>
        <p:spPr>
          <a:xfrm rot="1075303">
            <a:off x="2542877" y="1681383"/>
            <a:ext cx="682494" cy="1247782"/>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01" name="Shape 301"/>
        <p:cNvGrpSpPr/>
        <p:nvPr/>
      </p:nvGrpSpPr>
      <p:grpSpPr>
        <a:xfrm>
          <a:off x="0" y="0"/>
          <a:ext cx="0" cy="0"/>
          <a:chOff x="0" y="0"/>
          <a:chExt cx="0" cy="0"/>
        </a:xfrm>
      </p:grpSpPr>
      <p:sp>
        <p:nvSpPr>
          <p:cNvPr id="302" name="Google Shape;302;p40"/>
          <p:cNvSpPr txBox="1"/>
          <p:nvPr>
            <p:ph idx="12" type="sldNum"/>
          </p:nvPr>
        </p:nvSpPr>
        <p:spPr>
          <a:xfrm>
            <a:off x="6680940" y="6538595"/>
            <a:ext cx="2133600" cy="182700"/>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SzPts val="1000"/>
              <a:buNone/>
            </a:pPr>
            <a:fld id="{00000000-1234-1234-1234-123412341234}" type="slidenum">
              <a:rPr b="0" i="0" lang="en" sz="1000" u="none" cap="none" strike="noStrike">
                <a:solidFill>
                  <a:schemeClr val="lt1"/>
                </a:solidFill>
                <a:latin typeface="Calibri"/>
                <a:ea typeface="Calibri"/>
                <a:cs typeface="Calibri"/>
                <a:sym typeface="Calibri"/>
              </a:rPr>
              <a:t>‹#›</a:t>
            </a:fld>
            <a:endParaRPr b="0" i="0" sz="1000" u="none" cap="none" strike="noStrike">
              <a:solidFill>
                <a:schemeClr val="lt1"/>
              </a:solidFill>
              <a:latin typeface="Calibri"/>
              <a:ea typeface="Calibri"/>
              <a:cs typeface="Calibri"/>
              <a:sym typeface="Calibri"/>
            </a:endParaRPr>
          </a:p>
        </p:txBody>
      </p:sp>
      <p:pic>
        <p:nvPicPr>
          <p:cNvPr descr="ousd_logo_2015_4c.png" id="303" name="Google Shape;303;p40"/>
          <p:cNvPicPr preferRelativeResize="0"/>
          <p:nvPr/>
        </p:nvPicPr>
        <p:blipFill rotWithShape="1">
          <a:blip r:embed="rId3">
            <a:alphaModFix/>
          </a:blip>
          <a:srcRect b="0" l="0" r="0" t="0"/>
          <a:stretch/>
        </p:blipFill>
        <p:spPr>
          <a:xfrm>
            <a:off x="6947640" y="122238"/>
            <a:ext cx="1943100" cy="685500"/>
          </a:xfrm>
          <a:prstGeom prst="rect">
            <a:avLst/>
          </a:prstGeom>
          <a:noFill/>
          <a:ln>
            <a:noFill/>
          </a:ln>
        </p:spPr>
      </p:pic>
      <p:sp>
        <p:nvSpPr>
          <p:cNvPr id="304" name="Google Shape;304;p40"/>
          <p:cNvSpPr txBox="1"/>
          <p:nvPr/>
        </p:nvSpPr>
        <p:spPr>
          <a:xfrm>
            <a:off x="227500" y="211425"/>
            <a:ext cx="6839400" cy="11430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3600"/>
              <a:buFont typeface="Arial"/>
              <a:buNone/>
            </a:pPr>
            <a:r>
              <a:rPr b="0" i="0" lang="en" sz="3600" u="none" cap="none" strike="noStrike">
                <a:solidFill>
                  <a:srgbClr val="000000"/>
                </a:solidFill>
                <a:latin typeface="Avenir"/>
                <a:ea typeface="Avenir"/>
                <a:cs typeface="Avenir"/>
                <a:sym typeface="Avenir"/>
              </a:rPr>
              <a:t>How To Apply / </a:t>
            </a:r>
            <a:r>
              <a:rPr b="0" i="1" lang="en" sz="3600" u="none" cap="none" strike="noStrike">
                <a:solidFill>
                  <a:srgbClr val="0000FF"/>
                </a:solidFill>
                <a:latin typeface="Avenir"/>
                <a:ea typeface="Avenir"/>
                <a:cs typeface="Avenir"/>
                <a:sym typeface="Avenir"/>
              </a:rPr>
              <a:t>Como aplicar</a:t>
            </a:r>
            <a:r>
              <a:rPr b="0" i="0" lang="en" sz="3600" u="none" cap="none" strike="noStrike">
                <a:solidFill>
                  <a:srgbClr val="000000"/>
                </a:solidFill>
                <a:latin typeface="Avenir"/>
                <a:ea typeface="Avenir"/>
                <a:cs typeface="Avenir"/>
                <a:sym typeface="Avenir"/>
              </a:rPr>
              <a:t> </a:t>
            </a:r>
            <a:endParaRPr b="0" i="0" sz="3600" u="none" cap="none" strike="noStrike">
              <a:solidFill>
                <a:srgbClr val="000000"/>
              </a:solidFill>
              <a:latin typeface="Avenir"/>
              <a:ea typeface="Avenir"/>
              <a:cs typeface="Avenir"/>
              <a:sym typeface="Avenir"/>
            </a:endParaRPr>
          </a:p>
          <a:p>
            <a:pPr indent="0" lvl="0" marL="0" marR="0" rtl="0" algn="l">
              <a:lnSpc>
                <a:spcPct val="100000"/>
              </a:lnSpc>
              <a:spcBef>
                <a:spcPts val="0"/>
              </a:spcBef>
              <a:spcAft>
                <a:spcPts val="0"/>
              </a:spcAft>
              <a:buClr>
                <a:srgbClr val="000000"/>
              </a:buClr>
              <a:buSzPts val="3600"/>
              <a:buFont typeface="Arial"/>
              <a:buNone/>
            </a:pPr>
            <a:r>
              <a:rPr b="0" i="0" lang="en" sz="3600" u="none" cap="none" strike="noStrike">
                <a:solidFill>
                  <a:srgbClr val="000000"/>
                </a:solidFill>
                <a:latin typeface="Avenir"/>
                <a:ea typeface="Avenir"/>
                <a:cs typeface="Avenir"/>
                <a:sym typeface="Avenir"/>
              </a:rPr>
              <a:t>New/Returning/Current Families </a:t>
            </a:r>
            <a:endParaRPr b="0" i="0" sz="3600" u="none" cap="none" strike="noStrike">
              <a:solidFill>
                <a:srgbClr val="000000"/>
              </a:solidFill>
              <a:latin typeface="Avenir"/>
              <a:ea typeface="Avenir"/>
              <a:cs typeface="Avenir"/>
              <a:sym typeface="Avenir"/>
            </a:endParaRPr>
          </a:p>
        </p:txBody>
      </p:sp>
      <p:sp>
        <p:nvSpPr>
          <p:cNvPr id="305" name="Google Shape;305;p40"/>
          <p:cNvSpPr/>
          <p:nvPr/>
        </p:nvSpPr>
        <p:spPr>
          <a:xfrm>
            <a:off x="107950" y="1516650"/>
            <a:ext cx="3208200" cy="4787700"/>
          </a:xfrm>
          <a:prstGeom prst="rect">
            <a:avLst/>
          </a:prstGeom>
          <a:solidFill>
            <a:srgbClr val="F78031"/>
          </a:solidFill>
          <a:ln>
            <a:noFill/>
          </a:ln>
        </p:spPr>
        <p:txBody>
          <a:bodyPr anchorCtr="0" anchor="t" bIns="91425" lIns="91425" spcFirstLastPara="1" rIns="91425" wrap="square" tIns="91425">
            <a:noAutofit/>
          </a:bodyPr>
          <a:lstStyle/>
          <a:p>
            <a:pPr indent="-342900" lvl="0" marL="457200" marR="0" rtl="0" algn="l">
              <a:lnSpc>
                <a:spcPct val="100000"/>
              </a:lnSpc>
              <a:spcBef>
                <a:spcPts val="0"/>
              </a:spcBef>
              <a:spcAft>
                <a:spcPts val="0"/>
              </a:spcAft>
              <a:buClr>
                <a:schemeClr val="lt1"/>
              </a:buClr>
              <a:buSzPts val="1800"/>
              <a:buFont typeface="Calibri"/>
              <a:buChar char="●"/>
            </a:pPr>
            <a:r>
              <a:rPr b="0" i="0" lang="en" sz="1800" u="none" cap="none" strike="noStrike">
                <a:solidFill>
                  <a:schemeClr val="lt1"/>
                </a:solidFill>
                <a:latin typeface="Calibri"/>
                <a:ea typeface="Calibri"/>
                <a:cs typeface="Calibri"/>
                <a:sym typeface="Calibri"/>
              </a:rPr>
              <a:t>Families New or Returning to OUSD:</a:t>
            </a:r>
            <a:r>
              <a:rPr b="1" i="0" lang="en" sz="1800" u="none" cap="none" strike="noStrike">
                <a:solidFill>
                  <a:schemeClr val="lt1"/>
                </a:solidFill>
                <a:latin typeface="Calibri"/>
                <a:ea typeface="Calibri"/>
                <a:cs typeface="Calibri"/>
                <a:sym typeface="Calibri"/>
              </a:rPr>
              <a:t> </a:t>
            </a:r>
            <a:r>
              <a:rPr b="0" i="0" lang="en" sz="1800" u="none" cap="none" strike="noStrike">
                <a:solidFill>
                  <a:schemeClr val="lt1"/>
                </a:solidFill>
                <a:latin typeface="Calibri"/>
                <a:ea typeface="Calibri"/>
                <a:cs typeface="Calibri"/>
                <a:sym typeface="Calibri"/>
              </a:rPr>
              <a:t>Create your own account using an email address or mobile number.</a:t>
            </a:r>
            <a:endParaRPr b="0" i="0" sz="1800" u="none" cap="none" strike="noStrike">
              <a:solidFill>
                <a:schemeClr val="lt1"/>
              </a:solidFill>
              <a:latin typeface="Calibri"/>
              <a:ea typeface="Calibri"/>
              <a:cs typeface="Calibri"/>
              <a:sym typeface="Calibri"/>
            </a:endParaRPr>
          </a:p>
          <a:p>
            <a:pPr indent="-342900" lvl="1" marL="914400" marR="0" rtl="0" algn="l">
              <a:lnSpc>
                <a:spcPct val="100000"/>
              </a:lnSpc>
              <a:spcBef>
                <a:spcPts val="0"/>
              </a:spcBef>
              <a:spcAft>
                <a:spcPts val="0"/>
              </a:spcAft>
              <a:buClr>
                <a:schemeClr val="lt1"/>
              </a:buClr>
              <a:buSzPts val="1800"/>
              <a:buFont typeface="Calibri"/>
              <a:buChar char="○"/>
            </a:pPr>
            <a:r>
              <a:rPr i="1" lang="en" sz="1800">
                <a:solidFill>
                  <a:srgbClr val="0000FF"/>
                </a:solidFill>
                <a:latin typeface="Calibri"/>
                <a:ea typeface="Calibri"/>
                <a:cs typeface="Calibri"/>
                <a:sym typeface="Calibri"/>
              </a:rPr>
              <a:t>Familias nuevas o actuales: crean su propia cuenta usando correo o numero de telefono</a:t>
            </a:r>
            <a:br>
              <a:rPr b="0" i="0" lang="en" sz="1800" u="none" cap="none" strike="noStrike">
                <a:solidFill>
                  <a:schemeClr val="lt1"/>
                </a:solidFill>
                <a:latin typeface="Calibri"/>
                <a:ea typeface="Calibri"/>
                <a:cs typeface="Calibri"/>
                <a:sym typeface="Calibri"/>
              </a:rPr>
            </a:br>
            <a:endParaRPr b="0" i="0" sz="1800" u="none" cap="none" strike="noStrike">
              <a:solidFill>
                <a:schemeClr val="lt1"/>
              </a:solidFill>
              <a:latin typeface="Calibri"/>
              <a:ea typeface="Calibri"/>
              <a:cs typeface="Calibri"/>
              <a:sym typeface="Calibri"/>
            </a:endParaRPr>
          </a:p>
          <a:p>
            <a:pPr indent="-317500" lvl="0" marL="457200" marR="0" rtl="0" algn="l">
              <a:lnSpc>
                <a:spcPct val="100000"/>
              </a:lnSpc>
              <a:spcBef>
                <a:spcPts val="0"/>
              </a:spcBef>
              <a:spcAft>
                <a:spcPts val="0"/>
              </a:spcAft>
              <a:buClr>
                <a:srgbClr val="FFFFFF"/>
              </a:buClr>
              <a:buSzPts val="1400"/>
              <a:buFont typeface="Calibri"/>
              <a:buChar char="●"/>
            </a:pPr>
            <a:r>
              <a:rPr b="0" i="0" lang="en" sz="1800" u="none" cap="none" strike="noStrike">
                <a:solidFill>
                  <a:srgbClr val="FFFFFF"/>
                </a:solidFill>
                <a:latin typeface="Calibri"/>
                <a:ea typeface="Calibri"/>
                <a:cs typeface="Calibri"/>
                <a:sym typeface="Calibri"/>
              </a:rPr>
              <a:t>If you already created your own Schoolmint account last year: Log in.</a:t>
            </a:r>
            <a:endParaRPr b="0" i="0" sz="1800" u="none" cap="none" strike="noStrike">
              <a:solidFill>
                <a:srgbClr val="FFFFFF"/>
              </a:solidFill>
              <a:latin typeface="Calibri"/>
              <a:ea typeface="Calibri"/>
              <a:cs typeface="Calibri"/>
              <a:sym typeface="Calibri"/>
            </a:endParaRPr>
          </a:p>
          <a:p>
            <a:pPr indent="-317500" lvl="1" marL="914400" marR="0" rtl="0" algn="l">
              <a:lnSpc>
                <a:spcPct val="100000"/>
              </a:lnSpc>
              <a:spcBef>
                <a:spcPts val="0"/>
              </a:spcBef>
              <a:spcAft>
                <a:spcPts val="0"/>
              </a:spcAft>
              <a:buClr>
                <a:srgbClr val="FFFFFF"/>
              </a:buClr>
              <a:buSzPts val="1400"/>
              <a:buFont typeface="Calibri"/>
              <a:buChar char="○"/>
            </a:pPr>
            <a:r>
              <a:rPr i="1" lang="en" sz="1800">
                <a:solidFill>
                  <a:srgbClr val="0000FF"/>
                </a:solidFill>
                <a:latin typeface="Calibri"/>
                <a:ea typeface="Calibri"/>
                <a:cs typeface="Calibri"/>
                <a:sym typeface="Calibri"/>
              </a:rPr>
              <a:t>Si ya crearon su cuenta con Schoolmint el año pasado: Inicie su </a:t>
            </a:r>
            <a:r>
              <a:rPr i="1" lang="en" sz="1800">
                <a:solidFill>
                  <a:srgbClr val="0000FF"/>
                </a:solidFill>
                <a:latin typeface="Calibri"/>
                <a:ea typeface="Calibri"/>
                <a:cs typeface="Calibri"/>
                <a:sym typeface="Calibri"/>
              </a:rPr>
              <a:t>sesión</a:t>
            </a:r>
            <a:br>
              <a:rPr b="0" i="0" lang="en" sz="1400" u="none" cap="none" strike="noStrike">
                <a:solidFill>
                  <a:srgbClr val="FFFFFF"/>
                </a:solidFill>
                <a:latin typeface="Calibri"/>
                <a:ea typeface="Calibri"/>
                <a:cs typeface="Calibri"/>
                <a:sym typeface="Calibri"/>
              </a:rPr>
            </a:br>
            <a:endParaRPr b="0" i="0" sz="1400" u="none" cap="none" strike="noStrike">
              <a:solidFill>
                <a:srgbClr val="FFFFFF"/>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Calibri"/>
              <a:ea typeface="Calibri"/>
              <a:cs typeface="Calibri"/>
              <a:sym typeface="Calibri"/>
            </a:endParaRPr>
          </a:p>
        </p:txBody>
      </p:sp>
      <p:pic>
        <p:nvPicPr>
          <p:cNvPr id="306" name="Google Shape;306;p40">
            <a:hlinkClick r:id="rId4"/>
          </p:cNvPr>
          <p:cNvPicPr preferRelativeResize="0"/>
          <p:nvPr/>
        </p:nvPicPr>
        <p:blipFill rotWithShape="1">
          <a:blip r:embed="rId5">
            <a:alphaModFix/>
          </a:blip>
          <a:srcRect b="4276" l="11135" r="8523" t="9501"/>
          <a:stretch/>
        </p:blipFill>
        <p:spPr>
          <a:xfrm>
            <a:off x="3415826" y="1984200"/>
            <a:ext cx="3429000" cy="2070074"/>
          </a:xfrm>
          <a:prstGeom prst="rect">
            <a:avLst/>
          </a:prstGeom>
          <a:noFill/>
          <a:ln cap="flat" cmpd="sng" w="9525">
            <a:solidFill>
              <a:srgbClr val="0054A4"/>
            </a:solidFill>
            <a:prstDash val="solid"/>
            <a:round/>
            <a:headEnd len="sm" w="sm" type="none"/>
            <a:tailEnd len="sm" w="sm" type="none"/>
          </a:ln>
        </p:spPr>
      </p:pic>
      <p:pic>
        <p:nvPicPr>
          <p:cNvPr id="307" name="Google Shape;307;p40"/>
          <p:cNvPicPr preferRelativeResize="0"/>
          <p:nvPr/>
        </p:nvPicPr>
        <p:blipFill rotWithShape="1">
          <a:blip r:embed="rId6">
            <a:alphaModFix/>
          </a:blip>
          <a:srcRect b="19181" l="20259" r="24863" t="14671"/>
          <a:stretch/>
        </p:blipFill>
        <p:spPr>
          <a:xfrm>
            <a:off x="4974275" y="3195575"/>
            <a:ext cx="4169724" cy="3184749"/>
          </a:xfrm>
          <a:prstGeom prst="rect">
            <a:avLst/>
          </a:prstGeom>
          <a:noFill/>
          <a:ln cap="flat" cmpd="sng" w="9525">
            <a:solidFill>
              <a:srgbClr val="0054A4"/>
            </a:solidFill>
            <a:prstDash val="solid"/>
            <a:round/>
            <a:headEnd len="sm" w="sm" type="none"/>
            <a:tailEnd len="sm" w="sm" type="none"/>
          </a:ln>
        </p:spPr>
      </p:pic>
      <p:cxnSp>
        <p:nvCxnSpPr>
          <p:cNvPr id="308" name="Google Shape;308;p40"/>
          <p:cNvCxnSpPr/>
          <p:nvPr/>
        </p:nvCxnSpPr>
        <p:spPr>
          <a:xfrm>
            <a:off x="4915425" y="3272850"/>
            <a:ext cx="2904000" cy="421800"/>
          </a:xfrm>
          <a:prstGeom prst="straightConnector1">
            <a:avLst/>
          </a:prstGeom>
          <a:noFill/>
          <a:ln cap="flat" cmpd="sng" w="19050">
            <a:solidFill>
              <a:schemeClr val="dk2"/>
            </a:solidFill>
            <a:prstDash val="solid"/>
            <a:round/>
            <a:headEnd len="sm" w="sm" type="none"/>
            <a:tailEnd len="med" w="med" type="triangle"/>
          </a:ln>
        </p:spPr>
      </p:cxn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12" name="Shape 312"/>
        <p:cNvGrpSpPr/>
        <p:nvPr/>
      </p:nvGrpSpPr>
      <p:grpSpPr>
        <a:xfrm>
          <a:off x="0" y="0"/>
          <a:ext cx="0" cy="0"/>
          <a:chOff x="0" y="0"/>
          <a:chExt cx="0" cy="0"/>
        </a:xfrm>
      </p:grpSpPr>
      <p:sp>
        <p:nvSpPr>
          <p:cNvPr id="313" name="Google Shape;313;p41"/>
          <p:cNvSpPr/>
          <p:nvPr/>
        </p:nvSpPr>
        <p:spPr>
          <a:xfrm>
            <a:off x="0" y="6241075"/>
            <a:ext cx="9144000" cy="588300"/>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4" name="Google Shape;314;p41"/>
          <p:cNvSpPr/>
          <p:nvPr/>
        </p:nvSpPr>
        <p:spPr>
          <a:xfrm>
            <a:off x="58675" y="1270850"/>
            <a:ext cx="9023100" cy="245700"/>
          </a:xfrm>
          <a:prstGeom prst="rect">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ousd_logo_2015_4c.png" id="315" name="Google Shape;315;p41"/>
          <p:cNvPicPr preferRelativeResize="0"/>
          <p:nvPr/>
        </p:nvPicPr>
        <p:blipFill rotWithShape="1">
          <a:blip r:embed="rId3">
            <a:alphaModFix/>
          </a:blip>
          <a:srcRect b="0" l="0" r="0" t="0"/>
          <a:stretch/>
        </p:blipFill>
        <p:spPr>
          <a:xfrm>
            <a:off x="6871440" y="274638"/>
            <a:ext cx="1943100" cy="685800"/>
          </a:xfrm>
          <a:prstGeom prst="rect">
            <a:avLst/>
          </a:prstGeom>
          <a:noFill/>
          <a:ln>
            <a:noFill/>
          </a:ln>
        </p:spPr>
      </p:pic>
      <p:graphicFrame>
        <p:nvGraphicFramePr>
          <p:cNvPr id="316" name="Google Shape;316;p41"/>
          <p:cNvGraphicFramePr/>
          <p:nvPr/>
        </p:nvGraphicFramePr>
        <p:xfrm>
          <a:off x="24438" y="55150"/>
          <a:ext cx="3000000" cy="3000000"/>
        </p:xfrm>
        <a:graphic>
          <a:graphicData uri="http://schemas.openxmlformats.org/drawingml/2006/table">
            <a:tbl>
              <a:tblPr>
                <a:noFill/>
                <a:tableStyleId>{36602AA7-6E63-4D31-9EE6-84E402763C60}</a:tableStyleId>
              </a:tblPr>
              <a:tblGrid>
                <a:gridCol w="2311375"/>
                <a:gridCol w="6711725"/>
              </a:tblGrid>
              <a:tr h="1237150">
                <a:tc>
                  <a:txBody>
                    <a:bodyPr>
                      <a:noAutofit/>
                    </a:bodyPr>
                    <a:lstStyle/>
                    <a:p>
                      <a:pPr indent="0" lvl="0" marL="0" marR="0" rtl="0" algn="l">
                        <a:lnSpc>
                          <a:spcPct val="100000"/>
                        </a:lnSpc>
                        <a:spcBef>
                          <a:spcPts val="0"/>
                        </a:spcBef>
                        <a:spcAft>
                          <a:spcPts val="0"/>
                        </a:spcAft>
                        <a:buClr>
                          <a:srgbClr val="000000"/>
                        </a:buClr>
                        <a:buSzPts val="2400"/>
                        <a:buFont typeface="Arial"/>
                        <a:buNone/>
                      </a:pPr>
                      <a:r>
                        <a:rPr b="1" lang="en" sz="2400" u="none" cap="none" strike="noStrike">
                          <a:solidFill>
                            <a:schemeClr val="dk1"/>
                          </a:solidFill>
                        </a:rPr>
                        <a:t>New/Returning To OUSD</a:t>
                      </a:r>
                      <a:endParaRPr b="1" sz="2400" u="none" cap="none" strike="noStrike">
                        <a:solidFill>
                          <a:schemeClr val="dk1"/>
                        </a:solidFill>
                      </a:endParaRPr>
                    </a:p>
                    <a:p>
                      <a:pPr indent="0" lvl="0" marL="0" marR="0" rtl="0" algn="l">
                        <a:lnSpc>
                          <a:spcPct val="100000"/>
                        </a:lnSpc>
                        <a:spcBef>
                          <a:spcPts val="0"/>
                        </a:spcBef>
                        <a:spcAft>
                          <a:spcPts val="0"/>
                        </a:spcAft>
                        <a:buClr>
                          <a:srgbClr val="000000"/>
                        </a:buClr>
                        <a:buSzPts val="2400"/>
                        <a:buFont typeface="Arial"/>
                        <a:buNone/>
                      </a:pPr>
                      <a:r>
                        <a:t/>
                      </a:r>
                      <a:endParaRPr b="1" sz="2400" u="none" cap="none" strike="noStrike">
                        <a:solidFill>
                          <a:schemeClr val="dk1"/>
                        </a:solidFill>
                      </a:endParaRPr>
                    </a:p>
                    <a:p>
                      <a:pPr indent="0" lvl="0" marL="0" marR="0" rtl="0" algn="l">
                        <a:lnSpc>
                          <a:spcPct val="100000"/>
                        </a:lnSpc>
                        <a:spcBef>
                          <a:spcPts val="0"/>
                        </a:spcBef>
                        <a:spcAft>
                          <a:spcPts val="0"/>
                        </a:spcAft>
                        <a:buClr>
                          <a:srgbClr val="000000"/>
                        </a:buClr>
                        <a:buSzPts val="1800"/>
                        <a:buFont typeface="Arial"/>
                        <a:buNone/>
                      </a:pPr>
                      <a:r>
                        <a:t/>
                      </a:r>
                      <a:endParaRPr b="1" sz="1800" u="none" cap="none" strike="noStrike"/>
                    </a:p>
                  </a:txBody>
                  <a:tcPr marT="63500" marB="63500" marR="63500" marL="63500" anchor="ctr">
                    <a:solidFill>
                      <a:srgbClr val="693163">
                        <a:alpha val="26666"/>
                      </a:srgbClr>
                    </a:solidFill>
                  </a:tcPr>
                </a:tc>
                <a:tc>
                  <a:txBody>
                    <a:bodyPr>
                      <a:noAutofit/>
                    </a:bodyPr>
                    <a:lstStyle/>
                    <a:p>
                      <a:pPr indent="0" lvl="0" marL="0" marR="0" rtl="0" algn="l">
                        <a:lnSpc>
                          <a:spcPct val="100000"/>
                        </a:lnSpc>
                        <a:spcBef>
                          <a:spcPts val="0"/>
                        </a:spcBef>
                        <a:spcAft>
                          <a:spcPts val="0"/>
                        </a:spcAft>
                        <a:buClr>
                          <a:schemeClr val="dk1"/>
                        </a:buClr>
                        <a:buSzPts val="1100"/>
                        <a:buFont typeface="Arial"/>
                        <a:buNone/>
                      </a:pPr>
                      <a:r>
                        <a:rPr b="1" lang="en" sz="3000" u="none" cap="none" strike="noStrike">
                          <a:solidFill>
                            <a:srgbClr val="FFFFFF"/>
                          </a:solidFill>
                        </a:rPr>
                        <a:t>Documentation for Application</a:t>
                      </a:r>
                      <a:endParaRPr b="1" sz="3000" u="none" cap="none" strike="noStrike">
                        <a:solidFill>
                          <a:srgbClr val="FFFFFF"/>
                        </a:solidFill>
                      </a:endParaRPr>
                    </a:p>
                    <a:p>
                      <a:pPr indent="0" lvl="0" marL="0" marR="0" rtl="0" algn="l">
                        <a:lnSpc>
                          <a:spcPct val="100000"/>
                        </a:lnSpc>
                        <a:spcBef>
                          <a:spcPts val="0"/>
                        </a:spcBef>
                        <a:spcAft>
                          <a:spcPts val="0"/>
                        </a:spcAft>
                        <a:buClr>
                          <a:schemeClr val="dk1"/>
                        </a:buClr>
                        <a:buSzPts val="1100"/>
                        <a:buFont typeface="Arial"/>
                        <a:buNone/>
                      </a:pPr>
                      <a:r>
                        <a:rPr b="1" i="1" lang="en" sz="3000">
                          <a:solidFill>
                            <a:srgbClr val="C9DAF8"/>
                          </a:solidFill>
                        </a:rPr>
                        <a:t>Documentación</a:t>
                      </a:r>
                      <a:r>
                        <a:rPr b="1" i="1" lang="en" sz="3000">
                          <a:solidFill>
                            <a:srgbClr val="C9DAF8"/>
                          </a:solidFill>
                        </a:rPr>
                        <a:t> por </a:t>
                      </a:r>
                      <a:r>
                        <a:rPr b="1" i="1" lang="en" sz="3000">
                          <a:solidFill>
                            <a:srgbClr val="C9DAF8"/>
                          </a:solidFill>
                        </a:rPr>
                        <a:t>aplicación</a:t>
                      </a:r>
                      <a:endParaRPr b="1" i="1" sz="3000">
                        <a:solidFill>
                          <a:srgbClr val="C9DAF8"/>
                        </a:solidFill>
                      </a:endParaRPr>
                    </a:p>
                  </a:txBody>
                  <a:tcPr marT="63500" marB="63500" marR="63500" marL="63500" anchor="ctr">
                    <a:solidFill>
                      <a:srgbClr val="00549A"/>
                    </a:solidFill>
                  </a:tcPr>
                </a:tc>
              </a:tr>
            </a:tbl>
          </a:graphicData>
        </a:graphic>
      </p:graphicFrame>
      <p:sp>
        <p:nvSpPr>
          <p:cNvPr id="317" name="Google Shape;317;p41"/>
          <p:cNvSpPr txBox="1"/>
          <p:nvPr/>
        </p:nvSpPr>
        <p:spPr>
          <a:xfrm>
            <a:off x="58675" y="1448975"/>
            <a:ext cx="8963700" cy="5380500"/>
          </a:xfrm>
          <a:prstGeom prst="rect">
            <a:avLst/>
          </a:prstGeom>
          <a:solidFill>
            <a:srgbClr val="693163">
              <a:alpha val="26666"/>
            </a:srgbClr>
          </a:solidFill>
          <a:ln cap="flat" cmpd="sng" w="114300">
            <a:solidFill>
              <a:srgbClr val="434343"/>
            </a:solidFill>
            <a:prstDash val="solid"/>
            <a:round/>
            <a:headEnd len="sm" w="sm" type="none"/>
            <a:tailEnd len="sm" w="sm" type="none"/>
          </a:ln>
          <a:effectLst>
            <a:outerShdw blurRad="100013" rotWithShape="0" algn="bl" dir="3300000" dist="19050">
              <a:srgbClr val="F79646">
                <a:alpha val="0"/>
              </a:srgbClr>
            </a:outerShdw>
          </a:effectLst>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1" i="0" lang="en" sz="1400" u="none" cap="none" strike="noStrike">
                <a:solidFill>
                  <a:srgbClr val="000000"/>
                </a:solidFill>
                <a:latin typeface="Arial"/>
                <a:ea typeface="Arial"/>
                <a:cs typeface="Arial"/>
                <a:sym typeface="Arial"/>
              </a:rPr>
              <a:t>For All applicants that</a:t>
            </a:r>
            <a:r>
              <a:rPr b="1" i="0" lang="en" sz="1400" u="none" cap="none" strike="noStrike">
                <a:solidFill>
                  <a:srgbClr val="FF0000"/>
                </a:solidFill>
                <a:latin typeface="Arial"/>
                <a:ea typeface="Arial"/>
                <a:cs typeface="Arial"/>
                <a:sym typeface="Arial"/>
              </a:rPr>
              <a:t> </a:t>
            </a:r>
            <a:r>
              <a:rPr b="1" i="0" lang="en" sz="1800" u="none" cap="none" strike="noStrike">
                <a:solidFill>
                  <a:srgbClr val="FF0000"/>
                </a:solidFill>
                <a:latin typeface="Arial"/>
                <a:ea typeface="Arial"/>
                <a:cs typeface="Arial"/>
                <a:sym typeface="Arial"/>
              </a:rPr>
              <a:t>are</a:t>
            </a:r>
            <a:r>
              <a:rPr b="1" i="0" lang="en" sz="1800" u="sng" cap="none" strike="noStrike">
                <a:solidFill>
                  <a:srgbClr val="FF0000"/>
                </a:solidFill>
                <a:latin typeface="Arial"/>
                <a:ea typeface="Arial"/>
                <a:cs typeface="Arial"/>
                <a:sym typeface="Arial"/>
              </a:rPr>
              <a:t> not </a:t>
            </a:r>
            <a:r>
              <a:rPr b="1" i="0" lang="en" sz="1400" u="none" cap="none" strike="noStrike">
                <a:solidFill>
                  <a:srgbClr val="000000"/>
                </a:solidFill>
                <a:latin typeface="Arial"/>
                <a:ea typeface="Arial"/>
                <a:cs typeface="Arial"/>
                <a:sym typeface="Arial"/>
              </a:rPr>
              <a:t>currently enrolled at an OUSD school The Following Documents are Required: </a:t>
            </a:r>
            <a:endParaRPr b="1" i="0" sz="1400" u="none" cap="none" strike="noStrike">
              <a:solidFill>
                <a:srgbClr val="000000"/>
              </a:solidFill>
              <a:latin typeface="Arial"/>
              <a:ea typeface="Arial"/>
              <a:cs typeface="Arial"/>
              <a:sym typeface="Arial"/>
            </a:endParaRPr>
          </a:p>
          <a:p>
            <a:pPr indent="-317500" lvl="1" marL="914400" marR="0" rtl="0" algn="l">
              <a:lnSpc>
                <a:spcPct val="100000"/>
              </a:lnSpc>
              <a:spcBef>
                <a:spcPts val="0"/>
              </a:spcBef>
              <a:spcAft>
                <a:spcPts val="0"/>
              </a:spcAft>
              <a:buClr>
                <a:srgbClr val="000000"/>
              </a:buClr>
              <a:buSzPts val="1400"/>
              <a:buFont typeface="Calibri"/>
              <a:buChar char="❏"/>
            </a:pPr>
            <a:r>
              <a:rPr b="1" i="0" lang="en" sz="1400" u="none" cap="none" strike="noStrike">
                <a:solidFill>
                  <a:srgbClr val="000000"/>
                </a:solidFill>
                <a:latin typeface="Arial"/>
                <a:ea typeface="Arial"/>
                <a:cs typeface="Arial"/>
                <a:sym typeface="Arial"/>
              </a:rPr>
              <a:t>Birth Certificate </a:t>
            </a:r>
            <a:r>
              <a:rPr b="0" i="0" lang="en" sz="1400" u="none" cap="none" strike="noStrike">
                <a:solidFill>
                  <a:srgbClr val="000000"/>
                </a:solidFill>
                <a:latin typeface="Arial"/>
                <a:ea typeface="Arial"/>
                <a:cs typeface="Arial"/>
                <a:sym typeface="Arial"/>
              </a:rPr>
              <a:t>to verify Student Age </a:t>
            </a:r>
            <a:endParaRPr b="0" i="0" sz="1400" u="none" cap="none" strike="noStrike">
              <a:solidFill>
                <a:srgbClr val="000000"/>
              </a:solidFill>
              <a:latin typeface="Arial"/>
              <a:ea typeface="Arial"/>
              <a:cs typeface="Arial"/>
              <a:sym typeface="Arial"/>
            </a:endParaRPr>
          </a:p>
          <a:p>
            <a:pPr indent="-317500" lvl="1" marL="914400" marR="0" rtl="0" algn="l">
              <a:lnSpc>
                <a:spcPct val="100000"/>
              </a:lnSpc>
              <a:spcBef>
                <a:spcPts val="0"/>
              </a:spcBef>
              <a:spcAft>
                <a:spcPts val="0"/>
              </a:spcAft>
              <a:buClr>
                <a:srgbClr val="000000"/>
              </a:buClr>
              <a:buSzPts val="1400"/>
              <a:buFont typeface="Calibri"/>
              <a:buChar char="❏"/>
            </a:pPr>
            <a:r>
              <a:rPr b="1" i="0" lang="en" sz="1400" u="none" cap="none" strike="noStrike">
                <a:solidFill>
                  <a:srgbClr val="000000"/>
                </a:solidFill>
                <a:latin typeface="Arial"/>
                <a:ea typeface="Arial"/>
                <a:cs typeface="Arial"/>
                <a:sym typeface="Arial"/>
              </a:rPr>
              <a:t>ID of Parent/Guardian</a:t>
            </a:r>
            <a:r>
              <a:rPr b="0" i="0" lang="en" sz="1400" u="none" cap="none" strike="noStrike">
                <a:solidFill>
                  <a:srgbClr val="000000"/>
                </a:solidFill>
                <a:latin typeface="Arial"/>
                <a:ea typeface="Arial"/>
                <a:cs typeface="Arial"/>
                <a:sym typeface="Arial"/>
              </a:rPr>
              <a:t> to validate student/adult applicant relationship for student safety</a:t>
            </a:r>
            <a:endParaRPr b="0" i="0" sz="1400" u="none" cap="none" strike="noStrike">
              <a:solidFill>
                <a:srgbClr val="000000"/>
              </a:solidFill>
              <a:latin typeface="Arial"/>
              <a:ea typeface="Arial"/>
              <a:cs typeface="Arial"/>
              <a:sym typeface="Arial"/>
            </a:endParaRPr>
          </a:p>
          <a:p>
            <a:pPr indent="-317500" lvl="1" marL="914400" marR="0" rtl="0" algn="l">
              <a:lnSpc>
                <a:spcPct val="100000"/>
              </a:lnSpc>
              <a:spcBef>
                <a:spcPts val="0"/>
              </a:spcBef>
              <a:spcAft>
                <a:spcPts val="0"/>
              </a:spcAft>
              <a:buClr>
                <a:srgbClr val="000000"/>
              </a:buClr>
              <a:buSzPts val="1400"/>
              <a:buFont typeface="Calibri"/>
              <a:buChar char="❏"/>
            </a:pPr>
            <a:r>
              <a:rPr b="1" i="0" lang="en" sz="1400" u="none" cap="none" strike="noStrike">
                <a:solidFill>
                  <a:srgbClr val="000000"/>
                </a:solidFill>
                <a:latin typeface="Arial"/>
                <a:ea typeface="Arial"/>
                <a:cs typeface="Arial"/>
                <a:sym typeface="Arial"/>
              </a:rPr>
              <a:t>Residence Documentation</a:t>
            </a:r>
            <a:r>
              <a:rPr b="0" i="0" lang="en" sz="1400" u="none" cap="none" strike="noStrike">
                <a:solidFill>
                  <a:srgbClr val="000000"/>
                </a:solidFill>
                <a:latin typeface="Arial"/>
                <a:ea typeface="Arial"/>
                <a:cs typeface="Arial"/>
                <a:sym typeface="Arial"/>
              </a:rPr>
              <a:t> to verify neighborhood priority (3 documents required, examples below.) additional documents may be requested to ensure accuracy. A student’s residence is presumed to be the legal residence of the parent(s) or guardian(s) who have custody of the child, continually reside in Oakland and is at his/her stated address when not working or in school. </a:t>
            </a:r>
            <a:r>
              <a:rPr b="1" i="0" lang="en" sz="1400" u="none" cap="none" strike="noStrike">
                <a:solidFill>
                  <a:srgbClr val="000000"/>
                </a:solidFill>
                <a:latin typeface="Arial"/>
                <a:ea typeface="Arial"/>
                <a:cs typeface="Arial"/>
                <a:sym typeface="Arial"/>
              </a:rPr>
              <a:t>There can only be one legal residence for the child. </a:t>
            </a:r>
            <a:endParaRPr b="1" i="0" sz="1400" u="none" cap="none" strike="noStrike">
              <a:solidFill>
                <a:srgbClr val="000000"/>
              </a:solidFill>
              <a:latin typeface="Arial"/>
              <a:ea typeface="Arial"/>
              <a:cs typeface="Arial"/>
              <a:sym typeface="Arial"/>
            </a:endParaRPr>
          </a:p>
          <a:p>
            <a:pPr indent="-317500" lvl="0" marL="1371600" marR="0" rtl="0" algn="l">
              <a:lnSpc>
                <a:spcPct val="100000"/>
              </a:lnSpc>
              <a:spcBef>
                <a:spcPts val="0"/>
              </a:spcBef>
              <a:spcAft>
                <a:spcPts val="0"/>
              </a:spcAft>
              <a:buClr>
                <a:srgbClr val="000000"/>
              </a:buClr>
              <a:buSzPts val="1400"/>
              <a:buFont typeface="Arial"/>
              <a:buChar char="➢"/>
            </a:pPr>
            <a:r>
              <a:rPr b="0" i="0" lang="en" sz="1400" u="none" cap="none" strike="noStrike">
                <a:solidFill>
                  <a:srgbClr val="000000"/>
                </a:solidFill>
                <a:latin typeface="Arial"/>
                <a:ea typeface="Arial"/>
                <a:cs typeface="Arial"/>
                <a:sym typeface="Arial"/>
              </a:rPr>
              <a:t>A utility bill </a:t>
            </a:r>
            <a:r>
              <a:rPr b="1" i="0" lang="en" sz="1400" u="none" cap="none" strike="noStrike">
                <a:solidFill>
                  <a:srgbClr val="000000"/>
                </a:solidFill>
                <a:latin typeface="Arial"/>
                <a:ea typeface="Arial"/>
                <a:cs typeface="Arial"/>
                <a:sym typeface="Arial"/>
              </a:rPr>
              <a:t>dated within</a:t>
            </a:r>
            <a:r>
              <a:rPr b="0" i="0" lang="en" sz="1400" u="none" cap="none" strike="noStrike">
                <a:solidFill>
                  <a:srgbClr val="000000"/>
                </a:solidFill>
                <a:latin typeface="Arial"/>
                <a:ea typeface="Arial"/>
                <a:cs typeface="Arial"/>
                <a:sym typeface="Arial"/>
              </a:rPr>
              <a:t> </a:t>
            </a:r>
            <a:r>
              <a:rPr b="1" i="0" lang="en" sz="1400" u="none" cap="none" strike="noStrike">
                <a:solidFill>
                  <a:srgbClr val="000000"/>
                </a:solidFill>
                <a:latin typeface="Arial"/>
                <a:ea typeface="Arial"/>
                <a:cs typeface="Arial"/>
                <a:sym typeface="Arial"/>
              </a:rPr>
              <a:t>45 days: </a:t>
            </a:r>
            <a:r>
              <a:rPr b="0" i="0" lang="en" sz="1400" u="none" cap="none" strike="noStrike">
                <a:solidFill>
                  <a:srgbClr val="000000"/>
                </a:solidFill>
                <a:latin typeface="Arial"/>
                <a:ea typeface="Arial"/>
                <a:cs typeface="Arial"/>
                <a:sym typeface="Arial"/>
              </a:rPr>
              <a:t>PG&amp;E, EBMUD, Land Line, Cable/Satellite TV bill, Garbage Bill.</a:t>
            </a:r>
            <a:endParaRPr b="0" i="0" sz="1400" u="none" cap="none" strike="noStrike">
              <a:solidFill>
                <a:srgbClr val="000000"/>
              </a:solidFill>
              <a:latin typeface="Arial"/>
              <a:ea typeface="Arial"/>
              <a:cs typeface="Arial"/>
              <a:sym typeface="Arial"/>
            </a:endParaRPr>
          </a:p>
          <a:p>
            <a:pPr indent="-317500" lvl="0" marL="1371600" marR="0" rtl="0" algn="l">
              <a:lnSpc>
                <a:spcPct val="100000"/>
              </a:lnSpc>
              <a:spcBef>
                <a:spcPts val="0"/>
              </a:spcBef>
              <a:spcAft>
                <a:spcPts val="0"/>
              </a:spcAft>
              <a:buClr>
                <a:srgbClr val="000000"/>
              </a:buClr>
              <a:buSzPts val="1400"/>
              <a:buFont typeface="Arial"/>
              <a:buChar char="➢"/>
            </a:pPr>
            <a:r>
              <a:rPr b="0" i="0" lang="en" sz="1400" u="none" cap="none" strike="noStrike">
                <a:solidFill>
                  <a:srgbClr val="000000"/>
                </a:solidFill>
                <a:latin typeface="Arial"/>
                <a:ea typeface="Arial"/>
                <a:cs typeface="Arial"/>
                <a:sym typeface="Arial"/>
              </a:rPr>
              <a:t>In combination only, automobile registration and automobile insurance. These documents must be provided together.</a:t>
            </a:r>
            <a:endParaRPr b="0" i="0" sz="1400" u="none" cap="none" strike="noStrike">
              <a:solidFill>
                <a:srgbClr val="000000"/>
              </a:solidFill>
              <a:latin typeface="Arial"/>
              <a:ea typeface="Arial"/>
              <a:cs typeface="Arial"/>
              <a:sym typeface="Arial"/>
            </a:endParaRPr>
          </a:p>
          <a:p>
            <a:pPr indent="-317500" lvl="0" marL="1371600" marR="0" rtl="0" algn="l">
              <a:lnSpc>
                <a:spcPct val="100000"/>
              </a:lnSpc>
              <a:spcBef>
                <a:spcPts val="0"/>
              </a:spcBef>
              <a:spcAft>
                <a:spcPts val="0"/>
              </a:spcAft>
              <a:buClr>
                <a:srgbClr val="000000"/>
              </a:buClr>
              <a:buSzPts val="1400"/>
              <a:buFont typeface="Arial"/>
              <a:buChar char="➢"/>
            </a:pPr>
            <a:r>
              <a:rPr b="0" i="0" lang="en" sz="1400" u="none" cap="none" strike="noStrike">
                <a:solidFill>
                  <a:srgbClr val="000000"/>
                </a:solidFill>
                <a:latin typeface="Arial"/>
                <a:ea typeface="Arial"/>
                <a:cs typeface="Arial"/>
                <a:sym typeface="Arial"/>
              </a:rPr>
              <a:t>Homeowners / renters insurance policy.</a:t>
            </a:r>
            <a:endParaRPr b="0" i="0" sz="1400" u="none" cap="none" strike="noStrike">
              <a:solidFill>
                <a:srgbClr val="000000"/>
              </a:solidFill>
              <a:latin typeface="Arial"/>
              <a:ea typeface="Arial"/>
              <a:cs typeface="Arial"/>
              <a:sym typeface="Arial"/>
            </a:endParaRPr>
          </a:p>
          <a:p>
            <a:pPr indent="-317500" lvl="0" marL="1371600" marR="0" rtl="0" algn="l">
              <a:lnSpc>
                <a:spcPct val="100000"/>
              </a:lnSpc>
              <a:spcBef>
                <a:spcPts val="0"/>
              </a:spcBef>
              <a:spcAft>
                <a:spcPts val="0"/>
              </a:spcAft>
              <a:buClr>
                <a:srgbClr val="000000"/>
              </a:buClr>
              <a:buSzPts val="1400"/>
              <a:buFont typeface="Arial"/>
              <a:buChar char="➢"/>
            </a:pPr>
            <a:r>
              <a:rPr b="0" i="0" lang="en" sz="1400" u="none" cap="none" strike="noStrike">
                <a:solidFill>
                  <a:srgbClr val="000000"/>
                </a:solidFill>
                <a:latin typeface="Arial"/>
                <a:ea typeface="Arial"/>
                <a:cs typeface="Arial"/>
                <a:sym typeface="Arial"/>
              </a:rPr>
              <a:t>Lease agreement with owner's documentation </a:t>
            </a:r>
            <a:endParaRPr b="0" i="0" sz="1400" u="none" cap="none" strike="noStrike">
              <a:solidFill>
                <a:srgbClr val="000000"/>
              </a:solidFill>
              <a:latin typeface="Arial"/>
              <a:ea typeface="Arial"/>
              <a:cs typeface="Arial"/>
              <a:sym typeface="Arial"/>
            </a:endParaRPr>
          </a:p>
          <a:p>
            <a:pPr indent="-317500" lvl="0" marL="1371600" marR="0" rtl="0" algn="l">
              <a:lnSpc>
                <a:spcPct val="100000"/>
              </a:lnSpc>
              <a:spcBef>
                <a:spcPts val="0"/>
              </a:spcBef>
              <a:spcAft>
                <a:spcPts val="0"/>
              </a:spcAft>
              <a:buClr>
                <a:srgbClr val="000000"/>
              </a:buClr>
              <a:buSzPts val="1400"/>
              <a:buFont typeface="Arial"/>
              <a:buChar char="➢"/>
            </a:pPr>
            <a:r>
              <a:rPr b="0" i="0" lang="en" sz="1400" u="none" cap="none" strike="noStrike">
                <a:solidFill>
                  <a:srgbClr val="000000"/>
                </a:solidFill>
                <a:latin typeface="Arial"/>
                <a:ea typeface="Arial"/>
                <a:cs typeface="Arial"/>
                <a:sym typeface="Arial"/>
              </a:rPr>
              <a:t>Property tax statement. – Current property tax bill from Alameda County Tax Assessor' Office.</a:t>
            </a:r>
            <a:endParaRPr b="0" i="0" sz="1400" u="none" cap="none" strike="noStrike">
              <a:solidFill>
                <a:srgbClr val="000000"/>
              </a:solidFill>
              <a:latin typeface="Arial"/>
              <a:ea typeface="Arial"/>
              <a:cs typeface="Arial"/>
              <a:sym typeface="Arial"/>
            </a:endParaRPr>
          </a:p>
          <a:p>
            <a:pPr indent="-317500" lvl="0" marL="1371600" marR="0" rtl="0" algn="l">
              <a:lnSpc>
                <a:spcPct val="100000"/>
              </a:lnSpc>
              <a:spcBef>
                <a:spcPts val="0"/>
              </a:spcBef>
              <a:spcAft>
                <a:spcPts val="0"/>
              </a:spcAft>
              <a:buClr>
                <a:srgbClr val="000000"/>
              </a:buClr>
              <a:buSzPts val="1400"/>
              <a:buFont typeface="Arial"/>
              <a:buChar char="➢"/>
            </a:pPr>
            <a:r>
              <a:rPr b="0" i="0" lang="en" sz="1400" u="none" cap="none" strike="noStrike">
                <a:solidFill>
                  <a:srgbClr val="000000"/>
                </a:solidFill>
                <a:latin typeface="Arial"/>
                <a:ea typeface="Arial"/>
                <a:cs typeface="Arial"/>
                <a:sym typeface="Arial"/>
              </a:rPr>
              <a:t>Official letter from a social services/government agency within </a:t>
            </a:r>
            <a:r>
              <a:rPr b="1" i="0" lang="en" sz="1400" u="none" cap="none" strike="noStrike">
                <a:solidFill>
                  <a:srgbClr val="000000"/>
                </a:solidFill>
                <a:latin typeface="Arial"/>
                <a:ea typeface="Arial"/>
                <a:cs typeface="Arial"/>
                <a:sym typeface="Arial"/>
              </a:rPr>
              <a:t>45 days.</a:t>
            </a:r>
            <a:endParaRPr b="1" i="0" sz="1400" u="none" cap="none" strike="noStrike">
              <a:solidFill>
                <a:srgbClr val="000000"/>
              </a:solidFill>
              <a:latin typeface="Arial"/>
              <a:ea typeface="Arial"/>
              <a:cs typeface="Arial"/>
              <a:sym typeface="Arial"/>
            </a:endParaRPr>
          </a:p>
          <a:p>
            <a:pPr indent="-317500" lvl="0" marL="1371600" marR="0" rtl="0" algn="l">
              <a:lnSpc>
                <a:spcPct val="100000"/>
              </a:lnSpc>
              <a:spcBef>
                <a:spcPts val="0"/>
              </a:spcBef>
              <a:spcAft>
                <a:spcPts val="0"/>
              </a:spcAft>
              <a:buClr>
                <a:srgbClr val="000000"/>
              </a:buClr>
              <a:buSzPts val="1400"/>
              <a:buFont typeface="Arial"/>
              <a:buChar char="➢"/>
            </a:pPr>
            <a:r>
              <a:rPr b="0" i="0" lang="en" sz="1400" u="none" cap="none" strike="noStrike">
                <a:solidFill>
                  <a:schemeClr val="dk1"/>
                </a:solidFill>
                <a:latin typeface="Arial"/>
                <a:ea typeface="Arial"/>
                <a:cs typeface="Arial"/>
                <a:sym typeface="Arial"/>
              </a:rPr>
              <a:t>We Cannot Accept: Bank statements, credit card statements, Handwritten bills, cell phone bills, bills with c/o in the address line… </a:t>
            </a:r>
            <a:endParaRPr b="0" i="0" sz="1400" u="none" cap="none" strike="noStrike">
              <a:solidFill>
                <a:srgbClr val="000000"/>
              </a:solidFill>
              <a:latin typeface="Arial"/>
              <a:ea typeface="Arial"/>
              <a:cs typeface="Arial"/>
              <a:sym typeface="Arial"/>
            </a:endParaRPr>
          </a:p>
          <a:p>
            <a:pPr indent="-317500" lvl="0" marL="457200" marR="0" rtl="0" algn="l">
              <a:lnSpc>
                <a:spcPct val="100000"/>
              </a:lnSpc>
              <a:spcBef>
                <a:spcPts val="0"/>
              </a:spcBef>
              <a:spcAft>
                <a:spcPts val="0"/>
              </a:spcAft>
              <a:buClr>
                <a:srgbClr val="000000"/>
              </a:buClr>
              <a:buSzPts val="1400"/>
              <a:buFont typeface="Arial"/>
              <a:buChar char="❏"/>
            </a:pPr>
            <a:r>
              <a:rPr b="0" i="0" lang="en" sz="1400" u="none" cap="none" strike="noStrike">
                <a:solidFill>
                  <a:srgbClr val="000000"/>
                </a:solidFill>
                <a:latin typeface="Arial"/>
                <a:ea typeface="Arial"/>
                <a:cs typeface="Arial"/>
                <a:sym typeface="Arial"/>
              </a:rPr>
              <a:t>Please be sure to sign Application</a:t>
            </a:r>
            <a:endParaRPr b="0" i="0" sz="1400" u="none" cap="none" strike="noStrike">
              <a:solidFill>
                <a:srgbClr val="000000"/>
              </a:solidFill>
              <a:latin typeface="Arial"/>
              <a:ea typeface="Arial"/>
              <a:cs typeface="Arial"/>
              <a:sym typeface="Arial"/>
            </a:endParaRPr>
          </a:p>
          <a:p>
            <a:pPr indent="-317500" lvl="0" marL="457200" marR="0" rtl="0" algn="l">
              <a:lnSpc>
                <a:spcPct val="100000"/>
              </a:lnSpc>
              <a:spcBef>
                <a:spcPts val="0"/>
              </a:spcBef>
              <a:spcAft>
                <a:spcPts val="0"/>
              </a:spcAft>
              <a:buClr>
                <a:srgbClr val="000000"/>
              </a:buClr>
              <a:buSzPts val="1400"/>
              <a:buFont typeface="Arial"/>
              <a:buChar char="❏"/>
            </a:pPr>
            <a:r>
              <a:rPr b="0" i="0" lang="en" sz="1400" u="none" cap="none" strike="noStrike">
                <a:solidFill>
                  <a:schemeClr val="dk1"/>
                </a:solidFill>
                <a:latin typeface="Arial"/>
                <a:ea typeface="Arial"/>
                <a:cs typeface="Arial"/>
                <a:sym typeface="Arial"/>
              </a:rPr>
              <a:t>Office staff will copy the documentation and attach to the application, and return the originals</a:t>
            </a:r>
            <a:r>
              <a:rPr b="0" i="0" lang="en" sz="1400" u="none" cap="none" strike="noStrike">
                <a:solidFill>
                  <a:srgbClr val="000000"/>
                </a:solidFill>
                <a:latin typeface="Arial"/>
                <a:ea typeface="Arial"/>
                <a:cs typeface="Arial"/>
                <a:sym typeface="Arial"/>
              </a:rPr>
              <a:t> </a:t>
            </a:r>
            <a:endParaRPr b="0" i="0" sz="1400" u="none" cap="none" strike="noStrike">
              <a:solidFill>
                <a:srgbClr val="000000"/>
              </a:solidFill>
              <a:latin typeface="Arial"/>
              <a:ea typeface="Arial"/>
              <a:cs typeface="Arial"/>
              <a:sym typeface="Arial"/>
            </a:endParaRPr>
          </a:p>
          <a:p>
            <a:pPr indent="-317500" lvl="0" marL="457200" marR="0" rtl="0" algn="l">
              <a:lnSpc>
                <a:spcPct val="100000"/>
              </a:lnSpc>
              <a:spcBef>
                <a:spcPts val="0"/>
              </a:spcBef>
              <a:spcAft>
                <a:spcPts val="0"/>
              </a:spcAft>
              <a:buClr>
                <a:srgbClr val="000000"/>
              </a:buClr>
              <a:buSzPts val="1400"/>
              <a:buFont typeface="Arial"/>
              <a:buChar char="❏"/>
            </a:pPr>
            <a:r>
              <a:rPr b="0" i="0" lang="en" sz="1400" u="none" cap="none" strike="noStrike">
                <a:solidFill>
                  <a:srgbClr val="000000"/>
                </a:solidFill>
                <a:latin typeface="Arial"/>
                <a:ea typeface="Arial"/>
                <a:cs typeface="Arial"/>
                <a:sym typeface="Arial"/>
              </a:rPr>
              <a:t>Office staff will give you a copy of the application with time stamp, for your records.</a:t>
            </a:r>
            <a:endParaRPr b="0" i="0" sz="1400" u="none" cap="none" strike="noStrike">
              <a:solidFill>
                <a:srgbClr val="000000"/>
              </a:solidFill>
              <a:latin typeface="Arial"/>
              <a:ea typeface="Arial"/>
              <a:cs typeface="Arial"/>
              <a:sym typeface="Arial"/>
            </a:endParaRPr>
          </a:p>
          <a:p>
            <a:pPr indent="-317500" lvl="0" marL="457200" marR="0" rtl="0" algn="l">
              <a:lnSpc>
                <a:spcPct val="100000"/>
              </a:lnSpc>
              <a:spcBef>
                <a:spcPts val="0"/>
              </a:spcBef>
              <a:spcAft>
                <a:spcPts val="0"/>
              </a:spcAft>
              <a:buClr>
                <a:srgbClr val="000000"/>
              </a:buClr>
              <a:buSzPts val="1400"/>
              <a:buFont typeface="Arial"/>
              <a:buChar char="❏"/>
            </a:pPr>
            <a:r>
              <a:rPr b="0" i="0" lang="en" sz="1400" u="none" cap="none" strike="noStrike">
                <a:solidFill>
                  <a:srgbClr val="000000"/>
                </a:solidFill>
                <a:latin typeface="Arial"/>
                <a:ea typeface="Arial"/>
                <a:cs typeface="Arial"/>
                <a:sym typeface="Arial"/>
              </a:rPr>
              <a:t>If you are submitting online- you will need to create a profile on Schoolmint, fill out the requested info, and upload the documents.</a:t>
            </a:r>
            <a:endParaRPr b="0" i="0" sz="1400" u="none" cap="none" strike="noStrike">
              <a:solidFill>
                <a:srgbClr val="000000"/>
              </a:solidFill>
              <a:latin typeface="Arial"/>
              <a:ea typeface="Arial"/>
              <a:cs typeface="Arial"/>
              <a:sym typeface="Arial"/>
            </a:endParaRPr>
          </a:p>
          <a:p>
            <a:pPr indent="0" lvl="0" marL="914400" marR="0" rtl="0" algn="l">
              <a:lnSpc>
                <a:spcPct val="115000"/>
              </a:lnSpc>
              <a:spcBef>
                <a:spcPts val="0"/>
              </a:spcBef>
              <a:spcAft>
                <a:spcPts val="0"/>
              </a:spcAft>
              <a:buClr>
                <a:srgbClr val="000000"/>
              </a:buClr>
              <a:buSzPts val="1400"/>
              <a:buFont typeface="Arial"/>
              <a:buNone/>
            </a:pPr>
            <a:r>
              <a:rPr b="0" i="0" lang="en" sz="1400" u="none" cap="none" strike="noStrike">
                <a:solidFill>
                  <a:srgbClr val="000000"/>
                </a:solidFill>
                <a:latin typeface="Arial"/>
                <a:ea typeface="Arial"/>
                <a:cs typeface="Arial"/>
                <a:sym typeface="Arial"/>
              </a:rPr>
              <a:t>                 </a:t>
            </a:r>
            <a:r>
              <a:rPr b="0" i="0" lang="en" sz="1200" u="none" cap="none" strike="noStrike">
                <a:solidFill>
                  <a:srgbClr val="000000"/>
                </a:solidFill>
                <a:latin typeface="Arial"/>
                <a:ea typeface="Arial"/>
                <a:cs typeface="Arial"/>
                <a:sym typeface="Arial"/>
              </a:rPr>
              <a:t>  </a:t>
            </a:r>
            <a:endParaRPr b="0" i="0" sz="18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800"/>
              <a:buFont typeface="Arial"/>
              <a:buNone/>
            </a:pPr>
            <a:r>
              <a:t/>
            </a:r>
            <a:endParaRPr b="1" i="0" sz="1800" u="none" cap="none" strike="noStrike">
              <a:solidFill>
                <a:srgbClr val="FFFFFF"/>
              </a:solidFill>
              <a:latin typeface="Calibri"/>
              <a:ea typeface="Calibri"/>
              <a:cs typeface="Calibri"/>
              <a:sym typeface="Calibri"/>
            </a:endParaRPr>
          </a:p>
        </p:txBody>
      </p:sp>
      <p:sp>
        <p:nvSpPr>
          <p:cNvPr id="318" name="Google Shape;318;p41"/>
          <p:cNvSpPr txBox="1"/>
          <p:nvPr>
            <p:ph idx="12" type="sldNum"/>
          </p:nvPr>
        </p:nvSpPr>
        <p:spPr>
          <a:xfrm>
            <a:off x="6812540" y="6468370"/>
            <a:ext cx="2133600" cy="183000"/>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SzPts val="1000"/>
              <a:buNone/>
            </a:pPr>
            <a:fld id="{00000000-1234-1234-1234-123412341234}" type="slidenum">
              <a:rPr b="0" i="0" lang="en" sz="1000" u="none" cap="none" strike="noStrike">
                <a:solidFill>
                  <a:schemeClr val="lt1"/>
                </a:solidFill>
                <a:latin typeface="Calibri"/>
                <a:ea typeface="Calibri"/>
                <a:cs typeface="Calibri"/>
                <a:sym typeface="Calibri"/>
              </a:rPr>
              <a:t>‹#›</a:t>
            </a:fld>
            <a:endParaRPr b="0" i="0" sz="1000" u="none" cap="none" strike="noStrike">
              <a:solidFill>
                <a:schemeClr val="lt1"/>
              </a:solidFill>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22" name="Shape 322"/>
        <p:cNvGrpSpPr/>
        <p:nvPr/>
      </p:nvGrpSpPr>
      <p:grpSpPr>
        <a:xfrm>
          <a:off x="0" y="0"/>
          <a:ext cx="0" cy="0"/>
          <a:chOff x="0" y="0"/>
          <a:chExt cx="0" cy="0"/>
        </a:xfrm>
      </p:grpSpPr>
      <p:sp>
        <p:nvSpPr>
          <p:cNvPr id="323" name="Google Shape;323;p42"/>
          <p:cNvSpPr txBox="1"/>
          <p:nvPr>
            <p:ph type="title"/>
          </p:nvPr>
        </p:nvSpPr>
        <p:spPr>
          <a:xfrm>
            <a:off x="0" y="2"/>
            <a:ext cx="8686800" cy="4713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i="1" lang="en" sz="3000">
                <a:solidFill>
                  <a:srgbClr val="000000"/>
                </a:solidFill>
                <a:latin typeface="Arial"/>
                <a:ea typeface="Arial"/>
                <a:cs typeface="Arial"/>
                <a:sym typeface="Arial"/>
              </a:rPr>
              <a:t>Documentación por aplicación</a:t>
            </a:r>
            <a:endParaRPr>
              <a:solidFill>
                <a:srgbClr val="000000"/>
              </a:solidFill>
            </a:endParaRPr>
          </a:p>
        </p:txBody>
      </p:sp>
      <p:sp>
        <p:nvSpPr>
          <p:cNvPr id="324" name="Google Shape;324;p42"/>
          <p:cNvSpPr txBox="1"/>
          <p:nvPr>
            <p:ph idx="1" type="body"/>
          </p:nvPr>
        </p:nvSpPr>
        <p:spPr>
          <a:xfrm>
            <a:off x="0" y="1151725"/>
            <a:ext cx="9144000" cy="5270100"/>
          </a:xfrm>
          <a:prstGeom prst="rect">
            <a:avLst/>
          </a:prstGeom>
        </p:spPr>
        <p:txBody>
          <a:bodyPr anchorCtr="0" anchor="ctr"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t/>
            </a:r>
            <a:endParaRPr sz="1200" u="sng">
              <a:solidFill>
                <a:srgbClr val="00549A"/>
              </a:solidFill>
              <a:latin typeface="Arial"/>
              <a:ea typeface="Arial"/>
              <a:cs typeface="Arial"/>
              <a:sym typeface="Arial"/>
              <a:hlinkClick r:id="rId3"/>
            </a:endParaRPr>
          </a:p>
          <a:p>
            <a:pPr indent="0" lvl="0" marL="0" rtl="0" algn="l">
              <a:lnSpc>
                <a:spcPct val="115000"/>
              </a:lnSpc>
              <a:spcBef>
                <a:spcPts val="0"/>
              </a:spcBef>
              <a:spcAft>
                <a:spcPts val="0"/>
              </a:spcAft>
              <a:buClr>
                <a:schemeClr val="dk1"/>
              </a:buClr>
              <a:buSzPts val="1100"/>
              <a:buFont typeface="Arial"/>
              <a:buNone/>
            </a:pPr>
            <a:r>
              <a:rPr b="1" lang="en" sz="1200">
                <a:solidFill>
                  <a:srgbClr val="333333"/>
                </a:solidFill>
                <a:latin typeface="Arial"/>
                <a:ea typeface="Arial"/>
                <a:cs typeface="Arial"/>
                <a:sym typeface="Arial"/>
              </a:rPr>
              <a:t>REQUERIDO: Adjunte o cargue los siguientes documentos con su aplicación. Su solicitud no puede ser procesada para la asignación sin los documentos requeridos. </a:t>
            </a:r>
            <a:endParaRPr b="1" sz="1200">
              <a:solidFill>
                <a:srgbClr val="333333"/>
              </a:solidFill>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t/>
            </a:r>
            <a:endParaRPr b="1" sz="1200">
              <a:solidFill>
                <a:srgbClr val="333333"/>
              </a:solidFill>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b="1" lang="en" sz="1200">
                <a:solidFill>
                  <a:srgbClr val="333333"/>
                </a:solidFill>
                <a:latin typeface="Arial"/>
                <a:ea typeface="Arial"/>
                <a:cs typeface="Arial"/>
                <a:sym typeface="Arial"/>
              </a:rPr>
              <a:t>1.</a:t>
            </a:r>
            <a:r>
              <a:rPr lang="en" sz="1050">
                <a:solidFill>
                  <a:srgbClr val="333333"/>
                </a:solidFill>
                <a:latin typeface="Arial"/>
                <a:ea typeface="Arial"/>
                <a:cs typeface="Arial"/>
                <a:sym typeface="Arial"/>
              </a:rPr>
              <a:t> </a:t>
            </a:r>
            <a:r>
              <a:rPr b="1" lang="en" sz="1200">
                <a:solidFill>
                  <a:srgbClr val="333333"/>
                </a:solidFill>
                <a:latin typeface="Arial"/>
                <a:ea typeface="Arial"/>
                <a:cs typeface="Arial"/>
                <a:sym typeface="Arial"/>
              </a:rPr>
              <a:t>Certificado de nacimiento</a:t>
            </a:r>
            <a:r>
              <a:rPr lang="en" sz="1200">
                <a:solidFill>
                  <a:srgbClr val="333333"/>
                </a:solidFill>
                <a:latin typeface="Arial"/>
                <a:ea typeface="Arial"/>
                <a:cs typeface="Arial"/>
                <a:sym typeface="Arial"/>
              </a:rPr>
              <a:t> para verificar la edad del estudiante.</a:t>
            </a:r>
            <a:endParaRPr sz="1200">
              <a:solidFill>
                <a:srgbClr val="333333"/>
              </a:solidFill>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b="1" lang="en" sz="1200">
                <a:solidFill>
                  <a:srgbClr val="333333"/>
                </a:solidFill>
                <a:latin typeface="Arial"/>
                <a:ea typeface="Arial"/>
                <a:cs typeface="Arial"/>
                <a:sym typeface="Arial"/>
              </a:rPr>
              <a:t>2. Identificación del padre / madre / tutor</a:t>
            </a:r>
            <a:r>
              <a:rPr lang="en" sz="1200">
                <a:solidFill>
                  <a:srgbClr val="333333"/>
                </a:solidFill>
                <a:latin typeface="Arial"/>
                <a:ea typeface="Arial"/>
                <a:cs typeface="Arial"/>
                <a:sym typeface="Arial"/>
              </a:rPr>
              <a:t> para validar la relación estudiante / adulto solicitante para la seguridad del estudiante</a:t>
            </a:r>
            <a:endParaRPr sz="1200">
              <a:solidFill>
                <a:srgbClr val="333333"/>
              </a:solidFill>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b="1" lang="en" sz="1200">
                <a:solidFill>
                  <a:srgbClr val="333333"/>
                </a:solidFill>
                <a:latin typeface="Arial"/>
                <a:ea typeface="Arial"/>
                <a:cs typeface="Arial"/>
                <a:sym typeface="Arial"/>
              </a:rPr>
              <a:t>3. Documentación de residencia para verificar la prioridad del vecindario (se requieren 3 documentos. Vea los ejemplos a continuación.)</a:t>
            </a:r>
            <a:r>
              <a:rPr lang="en" sz="1200">
                <a:solidFill>
                  <a:srgbClr val="333333"/>
                </a:solidFill>
                <a:latin typeface="Arial"/>
                <a:ea typeface="Arial"/>
                <a:cs typeface="Arial"/>
                <a:sym typeface="Arial"/>
              </a:rPr>
              <a:t> Se pueden solicitar documentos adicionales para garantizar la exactitud. Todos los estudiantes nuevos, que regresan, que no están en transición y que promueven estudiantes de preescolar deben probar su residencia. Se presume que la residencia de un estudiante es la residencia legal del padre (s) o tutor (es) que tiene la custodia del niño, reside continuamente en Oakland y se encuentra en su dirección establecida cuando no está trabajando o en la escuela. Sólo puede haber una residencia legal para el niño. Los apartados de correos, las direcciones de trabajo o las empresas no constituyen residencias legales, independientemente de la propiedad. Familias que están en transición, consulte la información de Familias en transición.</a:t>
            </a:r>
            <a:endParaRPr sz="1200">
              <a:solidFill>
                <a:srgbClr val="333333"/>
              </a:solidFill>
              <a:latin typeface="Arial"/>
              <a:ea typeface="Arial"/>
              <a:cs typeface="Arial"/>
              <a:sym typeface="Arial"/>
            </a:endParaRPr>
          </a:p>
          <a:p>
            <a:pPr indent="-295275" lvl="0" marL="457200" rtl="0" algn="l">
              <a:lnSpc>
                <a:spcPct val="115000"/>
              </a:lnSpc>
              <a:spcBef>
                <a:spcPts val="0"/>
              </a:spcBef>
              <a:spcAft>
                <a:spcPts val="0"/>
              </a:spcAft>
              <a:buClr>
                <a:srgbClr val="333333"/>
              </a:buClr>
              <a:buSzPts val="1050"/>
              <a:buChar char="●"/>
            </a:pPr>
            <a:r>
              <a:rPr lang="en" sz="1200">
                <a:solidFill>
                  <a:srgbClr val="333333"/>
                </a:solidFill>
                <a:latin typeface="Arial"/>
                <a:ea typeface="Arial"/>
                <a:cs typeface="Arial"/>
                <a:sym typeface="Arial"/>
              </a:rPr>
              <a:t>Una factura de servicios públicos con fecha dentro de los 45 días: PG&amp;E, EBMUD, línea telefónica terrestre, factura de TV por cable / satélite, factura de basura</a:t>
            </a:r>
            <a:endParaRPr sz="1200">
              <a:solidFill>
                <a:srgbClr val="333333"/>
              </a:solidFill>
              <a:latin typeface="Arial"/>
              <a:ea typeface="Arial"/>
              <a:cs typeface="Arial"/>
              <a:sym typeface="Arial"/>
            </a:endParaRPr>
          </a:p>
          <a:p>
            <a:pPr indent="-295275" lvl="0" marL="457200" rtl="0" algn="l">
              <a:lnSpc>
                <a:spcPct val="115000"/>
              </a:lnSpc>
              <a:spcBef>
                <a:spcPts val="0"/>
              </a:spcBef>
              <a:spcAft>
                <a:spcPts val="0"/>
              </a:spcAft>
              <a:buClr>
                <a:srgbClr val="333333"/>
              </a:buClr>
              <a:buSzPts val="1050"/>
              <a:buChar char="●"/>
            </a:pPr>
            <a:r>
              <a:rPr lang="en" sz="1200">
                <a:solidFill>
                  <a:srgbClr val="333333"/>
                </a:solidFill>
                <a:latin typeface="Arial"/>
                <a:ea typeface="Arial"/>
                <a:cs typeface="Arial"/>
                <a:sym typeface="Arial"/>
              </a:rPr>
              <a:t>Solo en combinación: matriculación de automóviles y seguro de automóviles. Estos documentos deben ser proporcionados juntos</a:t>
            </a:r>
            <a:endParaRPr sz="1200">
              <a:solidFill>
                <a:srgbClr val="333333"/>
              </a:solidFill>
              <a:latin typeface="Arial"/>
              <a:ea typeface="Arial"/>
              <a:cs typeface="Arial"/>
              <a:sym typeface="Arial"/>
            </a:endParaRPr>
          </a:p>
          <a:p>
            <a:pPr indent="-295275" lvl="0" marL="457200" rtl="0" algn="l">
              <a:lnSpc>
                <a:spcPct val="115000"/>
              </a:lnSpc>
              <a:spcBef>
                <a:spcPts val="0"/>
              </a:spcBef>
              <a:spcAft>
                <a:spcPts val="0"/>
              </a:spcAft>
              <a:buClr>
                <a:srgbClr val="333333"/>
              </a:buClr>
              <a:buSzPts val="1050"/>
              <a:buChar char="●"/>
            </a:pPr>
            <a:r>
              <a:rPr lang="en" sz="1200">
                <a:solidFill>
                  <a:srgbClr val="333333"/>
                </a:solidFill>
                <a:latin typeface="Arial"/>
                <a:ea typeface="Arial"/>
                <a:cs typeface="Arial"/>
                <a:sym typeface="Arial"/>
              </a:rPr>
              <a:t>Póliza de seguro de propietario / inquilino</a:t>
            </a:r>
            <a:endParaRPr sz="1200">
              <a:solidFill>
                <a:srgbClr val="333333"/>
              </a:solidFill>
              <a:latin typeface="Arial"/>
              <a:ea typeface="Arial"/>
              <a:cs typeface="Arial"/>
              <a:sym typeface="Arial"/>
            </a:endParaRPr>
          </a:p>
          <a:p>
            <a:pPr indent="-295275" lvl="0" marL="457200" rtl="0" algn="l">
              <a:lnSpc>
                <a:spcPct val="115000"/>
              </a:lnSpc>
              <a:spcBef>
                <a:spcPts val="0"/>
              </a:spcBef>
              <a:spcAft>
                <a:spcPts val="0"/>
              </a:spcAft>
              <a:buClr>
                <a:srgbClr val="333333"/>
              </a:buClr>
              <a:buSzPts val="1050"/>
              <a:buChar char="●"/>
            </a:pPr>
            <a:r>
              <a:rPr lang="en" sz="1200">
                <a:solidFill>
                  <a:srgbClr val="333333"/>
                </a:solidFill>
                <a:latin typeface="Arial"/>
                <a:ea typeface="Arial"/>
                <a:cs typeface="Arial"/>
                <a:sym typeface="Arial"/>
              </a:rPr>
              <a:t>Contrato de arrendamiento con documentación del propietario.</a:t>
            </a:r>
            <a:endParaRPr sz="1200">
              <a:solidFill>
                <a:srgbClr val="333333"/>
              </a:solidFill>
              <a:latin typeface="Arial"/>
              <a:ea typeface="Arial"/>
              <a:cs typeface="Arial"/>
              <a:sym typeface="Arial"/>
            </a:endParaRPr>
          </a:p>
          <a:p>
            <a:pPr indent="-295275" lvl="0" marL="457200" rtl="0" algn="l">
              <a:lnSpc>
                <a:spcPct val="115000"/>
              </a:lnSpc>
              <a:spcBef>
                <a:spcPts val="0"/>
              </a:spcBef>
              <a:spcAft>
                <a:spcPts val="0"/>
              </a:spcAft>
              <a:buClr>
                <a:srgbClr val="333333"/>
              </a:buClr>
              <a:buSzPts val="1050"/>
              <a:buChar char="●"/>
            </a:pPr>
            <a:r>
              <a:rPr lang="en" sz="1200">
                <a:solidFill>
                  <a:srgbClr val="333333"/>
                </a:solidFill>
                <a:latin typeface="Arial"/>
                <a:ea typeface="Arial"/>
                <a:cs typeface="Arial"/>
                <a:sym typeface="Arial"/>
              </a:rPr>
              <a:t>Declaración de impuestos a la propiedad: Recibo actual de impuestos a la propiedad de la oficina del Asesor de impuestos del Condado de Alameda.</a:t>
            </a:r>
            <a:endParaRPr sz="1200">
              <a:solidFill>
                <a:srgbClr val="333333"/>
              </a:solidFill>
              <a:latin typeface="Arial"/>
              <a:ea typeface="Arial"/>
              <a:cs typeface="Arial"/>
              <a:sym typeface="Arial"/>
            </a:endParaRPr>
          </a:p>
          <a:p>
            <a:pPr indent="-295275" lvl="0" marL="457200" rtl="0" algn="l">
              <a:lnSpc>
                <a:spcPct val="115000"/>
              </a:lnSpc>
              <a:spcBef>
                <a:spcPts val="0"/>
              </a:spcBef>
              <a:spcAft>
                <a:spcPts val="0"/>
              </a:spcAft>
              <a:buClr>
                <a:srgbClr val="333333"/>
              </a:buClr>
              <a:buSzPts val="1050"/>
              <a:buChar char="●"/>
            </a:pPr>
            <a:r>
              <a:rPr lang="en" sz="1200">
                <a:solidFill>
                  <a:srgbClr val="333333"/>
                </a:solidFill>
                <a:latin typeface="Arial"/>
                <a:ea typeface="Arial"/>
                <a:cs typeface="Arial"/>
                <a:sym typeface="Arial"/>
              </a:rPr>
              <a:t>Carta oficial de una agencia de servicios sociales / gobierno con fecha dentro de 45 días</a:t>
            </a:r>
            <a:endParaRPr sz="1200">
              <a:solidFill>
                <a:srgbClr val="333333"/>
              </a:solidFill>
              <a:latin typeface="Arial"/>
              <a:ea typeface="Arial"/>
              <a:cs typeface="Arial"/>
              <a:sym typeface="Arial"/>
            </a:endParaRPr>
          </a:p>
          <a:p>
            <a:pPr indent="-295275" lvl="0" marL="457200" rtl="0" algn="l">
              <a:lnSpc>
                <a:spcPct val="115000"/>
              </a:lnSpc>
              <a:spcBef>
                <a:spcPts val="0"/>
              </a:spcBef>
              <a:spcAft>
                <a:spcPts val="0"/>
              </a:spcAft>
              <a:buClr>
                <a:srgbClr val="333333"/>
              </a:buClr>
              <a:buSzPts val="1050"/>
              <a:buChar char="●"/>
            </a:pPr>
            <a:r>
              <a:rPr lang="en" sz="1200">
                <a:solidFill>
                  <a:srgbClr val="333333"/>
                </a:solidFill>
                <a:latin typeface="Arial"/>
                <a:ea typeface="Arial"/>
                <a:cs typeface="Arial"/>
                <a:sym typeface="Arial"/>
              </a:rPr>
              <a:t>OUSD se reserva el derecho de solicitar una prueba de residencia adicional, si es necesario para respaldar la colocación según las políticas de inscripción de OUSD. </a:t>
            </a:r>
            <a:endParaRPr sz="1200">
              <a:solidFill>
                <a:srgbClr val="333333"/>
              </a:solidFill>
              <a:latin typeface="Arial"/>
              <a:ea typeface="Arial"/>
              <a:cs typeface="Arial"/>
              <a:sym typeface="Arial"/>
            </a:endParaRPr>
          </a:p>
          <a:p>
            <a:pPr indent="0" lvl="0" marL="0" rtl="0" algn="l">
              <a:lnSpc>
                <a:spcPct val="115000"/>
              </a:lnSpc>
              <a:spcBef>
                <a:spcPts val="0"/>
              </a:spcBef>
              <a:spcAft>
                <a:spcPts val="0"/>
              </a:spcAft>
              <a:buNone/>
            </a:pPr>
            <a:r>
              <a:t/>
            </a:r>
            <a:endParaRPr sz="1050">
              <a:solidFill>
                <a:srgbClr val="333333"/>
              </a:solidFill>
              <a:latin typeface="Arial"/>
              <a:ea typeface="Arial"/>
              <a:cs typeface="Arial"/>
              <a:sym typeface="Arial"/>
            </a:endParaRPr>
          </a:p>
          <a:p>
            <a:pPr indent="0" lvl="0" marL="0" rtl="0" algn="l">
              <a:spcBef>
                <a:spcPts val="400"/>
              </a:spcBef>
              <a:spcAft>
                <a:spcPts val="0"/>
              </a:spcAft>
              <a:buNone/>
            </a:pPr>
            <a:r>
              <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28" name="Shape 328"/>
        <p:cNvGrpSpPr/>
        <p:nvPr/>
      </p:nvGrpSpPr>
      <p:grpSpPr>
        <a:xfrm>
          <a:off x="0" y="0"/>
          <a:ext cx="0" cy="0"/>
          <a:chOff x="0" y="0"/>
          <a:chExt cx="0" cy="0"/>
        </a:xfrm>
      </p:grpSpPr>
      <p:sp>
        <p:nvSpPr>
          <p:cNvPr id="329" name="Google Shape;329;p43"/>
          <p:cNvSpPr txBox="1"/>
          <p:nvPr>
            <p:ph type="title"/>
          </p:nvPr>
        </p:nvSpPr>
        <p:spPr>
          <a:xfrm>
            <a:off x="457200" y="274638"/>
            <a:ext cx="8229600" cy="11430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Enroll Your Child at Bridges!/ Apoyan</a:t>
            </a:r>
            <a:endParaRPr/>
          </a:p>
        </p:txBody>
      </p:sp>
      <p:sp>
        <p:nvSpPr>
          <p:cNvPr id="330" name="Google Shape;330;p43"/>
          <p:cNvSpPr txBox="1"/>
          <p:nvPr>
            <p:ph idx="1" type="body"/>
          </p:nvPr>
        </p:nvSpPr>
        <p:spPr>
          <a:xfrm>
            <a:off x="457200" y="1481550"/>
            <a:ext cx="8229600" cy="45261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sz="1800"/>
          </a:p>
          <a:p>
            <a:pPr indent="0" lvl="0" marL="0" rtl="0" algn="l">
              <a:spcBef>
                <a:spcPts val="0"/>
              </a:spcBef>
              <a:spcAft>
                <a:spcPts val="0"/>
              </a:spcAft>
              <a:buClr>
                <a:schemeClr val="dk1"/>
              </a:buClr>
              <a:buSzPts val="1100"/>
              <a:buFont typeface="Arial"/>
              <a:buNone/>
            </a:pPr>
            <a:r>
              <a:rPr b="1" lang="en" sz="3000"/>
              <a:t>Bridges Academy TK/Kindergarten Enrollment</a:t>
            </a:r>
            <a:endParaRPr b="1" sz="3000"/>
          </a:p>
          <a:p>
            <a:pPr indent="-419100" lvl="0" marL="457200" rtl="0" algn="l">
              <a:spcBef>
                <a:spcPts val="0"/>
              </a:spcBef>
              <a:spcAft>
                <a:spcPts val="0"/>
              </a:spcAft>
              <a:buSzPts val="3000"/>
              <a:buFont typeface="Calibri"/>
              <a:buChar char="●"/>
            </a:pPr>
            <a:r>
              <a:rPr lang="en" sz="3000"/>
              <a:t>Friday, January 18, 2019</a:t>
            </a:r>
            <a:endParaRPr sz="3000"/>
          </a:p>
          <a:p>
            <a:pPr indent="-419100" lvl="0" marL="457200" rtl="0" algn="l">
              <a:spcBef>
                <a:spcPts val="0"/>
              </a:spcBef>
              <a:spcAft>
                <a:spcPts val="0"/>
              </a:spcAft>
              <a:buSzPts val="3000"/>
              <a:buFont typeface="Calibri"/>
              <a:buChar char="●"/>
            </a:pPr>
            <a:r>
              <a:rPr lang="en" sz="3000"/>
              <a:t>Friday, January 25, 2019</a:t>
            </a:r>
            <a:endParaRPr sz="3000"/>
          </a:p>
          <a:p>
            <a:pPr indent="-419100" lvl="0" marL="457200" rtl="0" algn="l">
              <a:spcBef>
                <a:spcPts val="0"/>
              </a:spcBef>
              <a:spcAft>
                <a:spcPts val="0"/>
              </a:spcAft>
              <a:buSzPts val="3000"/>
              <a:buFont typeface="Calibri"/>
              <a:buChar char="●"/>
            </a:pPr>
            <a:r>
              <a:rPr lang="en" sz="3000"/>
              <a:t>8:45-10:00am in the Cafeteria</a:t>
            </a:r>
            <a:endParaRPr sz="3000"/>
          </a:p>
          <a:p>
            <a:pPr indent="0" lvl="0" marL="0" rtl="0" algn="l">
              <a:spcBef>
                <a:spcPts val="0"/>
              </a:spcBef>
              <a:spcAft>
                <a:spcPts val="0"/>
              </a:spcAft>
              <a:buClr>
                <a:schemeClr val="dk1"/>
              </a:buClr>
              <a:buSzPts val="1100"/>
              <a:buFont typeface="Arial"/>
              <a:buNone/>
            </a:pPr>
            <a:r>
              <a:rPr i="1" lang="en" sz="3000" u="sng"/>
              <a:t>Please bring all necessary documents: </a:t>
            </a:r>
            <a:endParaRPr i="1" sz="3000" u="sng"/>
          </a:p>
          <a:p>
            <a:pPr indent="-419100" lvl="0" marL="457200" rtl="0" algn="l">
              <a:spcBef>
                <a:spcPts val="0"/>
              </a:spcBef>
              <a:spcAft>
                <a:spcPts val="0"/>
              </a:spcAft>
              <a:buSzPts val="3000"/>
              <a:buFont typeface="Calibri"/>
              <a:buChar char="●"/>
            </a:pPr>
            <a:r>
              <a:rPr lang="en" sz="3000"/>
              <a:t>Birth Certificate</a:t>
            </a:r>
            <a:endParaRPr sz="3000"/>
          </a:p>
          <a:p>
            <a:pPr indent="-419100" lvl="0" marL="457200" rtl="0" algn="l">
              <a:spcBef>
                <a:spcPts val="0"/>
              </a:spcBef>
              <a:spcAft>
                <a:spcPts val="0"/>
              </a:spcAft>
              <a:buSzPts val="3000"/>
              <a:buFont typeface="Calibri"/>
              <a:buChar char="●"/>
            </a:pPr>
            <a:r>
              <a:rPr lang="en" sz="3000"/>
              <a:t>Parent ID</a:t>
            </a:r>
            <a:endParaRPr sz="3000"/>
          </a:p>
          <a:p>
            <a:pPr indent="-419100" lvl="0" marL="457200" rtl="0" algn="l">
              <a:spcBef>
                <a:spcPts val="0"/>
              </a:spcBef>
              <a:spcAft>
                <a:spcPts val="0"/>
              </a:spcAft>
              <a:buSzPts val="3000"/>
              <a:buFont typeface="Calibri"/>
              <a:buChar char="●"/>
            </a:pPr>
            <a:r>
              <a:rPr lang="en" sz="3000"/>
              <a:t>3 Documents of Proof of Residence </a:t>
            </a:r>
            <a:endParaRPr sz="3000"/>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Clr>
                <a:schemeClr val="dk1"/>
              </a:buClr>
              <a:buSzPts val="1100"/>
              <a:buFont typeface="Arial"/>
              <a:buNone/>
            </a:pPr>
            <a:r>
              <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34" name="Shape 334"/>
        <p:cNvGrpSpPr/>
        <p:nvPr/>
      </p:nvGrpSpPr>
      <p:grpSpPr>
        <a:xfrm>
          <a:off x="0" y="0"/>
          <a:ext cx="0" cy="0"/>
          <a:chOff x="0" y="0"/>
          <a:chExt cx="0" cy="0"/>
        </a:xfrm>
      </p:grpSpPr>
      <p:sp>
        <p:nvSpPr>
          <p:cNvPr id="335" name="Google Shape;335;p44"/>
          <p:cNvSpPr txBox="1"/>
          <p:nvPr>
            <p:ph type="title"/>
          </p:nvPr>
        </p:nvSpPr>
        <p:spPr>
          <a:xfrm>
            <a:off x="457200" y="274638"/>
            <a:ext cx="8229600" cy="11430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Supporting Our 5th Grade Families</a:t>
            </a:r>
            <a:endParaRPr/>
          </a:p>
        </p:txBody>
      </p:sp>
      <p:sp>
        <p:nvSpPr>
          <p:cNvPr id="336" name="Google Shape;336;p44"/>
          <p:cNvSpPr txBox="1"/>
          <p:nvPr>
            <p:ph idx="1" type="body"/>
          </p:nvPr>
        </p:nvSpPr>
        <p:spPr>
          <a:xfrm>
            <a:off x="457200" y="1600200"/>
            <a:ext cx="8229600" cy="45261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3000"/>
              <a:t>5th Grade ⇒ OUSD 6th Grade</a:t>
            </a:r>
            <a:endParaRPr b="1" sz="3000"/>
          </a:p>
          <a:p>
            <a:pPr indent="-419100" lvl="0" marL="457200" rtl="0" algn="l">
              <a:spcBef>
                <a:spcPts val="0"/>
              </a:spcBef>
              <a:spcAft>
                <a:spcPts val="0"/>
              </a:spcAft>
              <a:buSzPts val="3000"/>
              <a:buFont typeface="Calibri"/>
              <a:buChar char="●"/>
            </a:pPr>
            <a:r>
              <a:rPr lang="en" sz="3000"/>
              <a:t>Friday, January 18, 2019</a:t>
            </a:r>
            <a:endParaRPr sz="3000"/>
          </a:p>
          <a:p>
            <a:pPr indent="-419100" lvl="0" marL="457200" rtl="0" algn="l">
              <a:spcBef>
                <a:spcPts val="0"/>
              </a:spcBef>
              <a:spcAft>
                <a:spcPts val="0"/>
              </a:spcAft>
              <a:buSzPts val="3000"/>
              <a:buFont typeface="Calibri"/>
              <a:buChar char="●"/>
            </a:pPr>
            <a:r>
              <a:rPr lang="en" sz="3000"/>
              <a:t>Friday, January 25, 2019</a:t>
            </a:r>
            <a:endParaRPr sz="3000"/>
          </a:p>
          <a:p>
            <a:pPr indent="-419100" lvl="0" marL="457200" rtl="0" algn="l">
              <a:spcBef>
                <a:spcPts val="0"/>
              </a:spcBef>
              <a:spcAft>
                <a:spcPts val="0"/>
              </a:spcAft>
              <a:buSzPts val="3000"/>
              <a:buFont typeface="Calibri"/>
              <a:buChar char="●"/>
            </a:pPr>
            <a:r>
              <a:rPr lang="en" sz="3000"/>
              <a:t>3:00-4:00pm in Library</a:t>
            </a:r>
            <a:endParaRPr sz="3000"/>
          </a:p>
          <a:p>
            <a:pPr indent="0" lvl="0" marL="0" rtl="0" algn="l">
              <a:spcBef>
                <a:spcPts val="0"/>
              </a:spcBef>
              <a:spcAft>
                <a:spcPts val="0"/>
              </a:spcAft>
              <a:buClr>
                <a:schemeClr val="dk1"/>
              </a:buClr>
              <a:buSzPts val="1100"/>
              <a:buFont typeface="Arial"/>
              <a:buNone/>
            </a:pPr>
            <a:r>
              <a:rPr i="1" lang="en" sz="3000"/>
              <a:t>Please bring all residence documentation if you have moved since August 2018.</a:t>
            </a:r>
            <a:endParaRPr i="1" sz="3000"/>
          </a:p>
          <a:p>
            <a:pPr indent="0" lvl="0" marL="0" rtl="0" algn="l">
              <a:spcBef>
                <a:spcPts val="400"/>
              </a:spcBef>
              <a:spcAft>
                <a:spcPts val="0"/>
              </a:spcAft>
              <a:buNone/>
            </a:pPr>
            <a:r>
              <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40" name="Shape 340"/>
        <p:cNvGrpSpPr/>
        <p:nvPr/>
      </p:nvGrpSpPr>
      <p:grpSpPr>
        <a:xfrm>
          <a:off x="0" y="0"/>
          <a:ext cx="0" cy="0"/>
          <a:chOff x="0" y="0"/>
          <a:chExt cx="0" cy="0"/>
        </a:xfrm>
      </p:grpSpPr>
      <p:sp>
        <p:nvSpPr>
          <p:cNvPr id="341" name="Google Shape;341;p45"/>
          <p:cNvSpPr txBox="1"/>
          <p:nvPr>
            <p:ph type="title"/>
          </p:nvPr>
        </p:nvSpPr>
        <p:spPr>
          <a:xfrm>
            <a:off x="68700" y="84227"/>
            <a:ext cx="8618100" cy="13335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About Bridges Academy / </a:t>
            </a:r>
            <a:r>
              <a:rPr i="1" lang="en">
                <a:solidFill>
                  <a:srgbClr val="0000FF"/>
                </a:solidFill>
              </a:rPr>
              <a:t>Acerca de Bridges Academy</a:t>
            </a:r>
            <a:endParaRPr i="1">
              <a:solidFill>
                <a:srgbClr val="0000FF"/>
              </a:solidFill>
            </a:endParaRPr>
          </a:p>
        </p:txBody>
      </p:sp>
      <p:sp>
        <p:nvSpPr>
          <p:cNvPr id="342" name="Google Shape;342;p45"/>
          <p:cNvSpPr txBox="1"/>
          <p:nvPr>
            <p:ph idx="1" type="body"/>
          </p:nvPr>
        </p:nvSpPr>
        <p:spPr>
          <a:xfrm>
            <a:off x="4267875" y="1417725"/>
            <a:ext cx="4782000" cy="50091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3000"/>
              <a:t>Our Vision / </a:t>
            </a:r>
            <a:r>
              <a:rPr i="1" lang="en" sz="3000"/>
              <a:t>Nuestra Vision</a:t>
            </a:r>
            <a:endParaRPr i="1" sz="3000"/>
          </a:p>
          <a:p>
            <a:pPr indent="0" lvl="0" marL="0" rtl="0" algn="ctr">
              <a:spcBef>
                <a:spcPts val="0"/>
              </a:spcBef>
              <a:spcAft>
                <a:spcPts val="0"/>
              </a:spcAft>
              <a:buClr>
                <a:schemeClr val="dk1"/>
              </a:buClr>
              <a:buSzPts val="1100"/>
              <a:buFont typeface="Arial"/>
              <a:buNone/>
            </a:pPr>
            <a:r>
              <a:rPr lang="en" sz="2400"/>
              <a:t>Building bridges from East Oakland to college and careers by breaking barriers, to create a more just, equitable, and culturally responsive community. </a:t>
            </a:r>
            <a:endParaRPr sz="2400"/>
          </a:p>
          <a:p>
            <a:pPr indent="0" lvl="0" marL="0" rtl="0" algn="ctr">
              <a:spcBef>
                <a:spcPts val="0"/>
              </a:spcBef>
              <a:spcAft>
                <a:spcPts val="0"/>
              </a:spcAft>
              <a:buClr>
                <a:schemeClr val="dk1"/>
              </a:buClr>
              <a:buSzPts val="1100"/>
              <a:buFont typeface="Arial"/>
              <a:buNone/>
            </a:pPr>
            <a:r>
              <a:rPr b="1" i="1" lang="en" sz="2400">
                <a:solidFill>
                  <a:srgbClr val="0000FF"/>
                </a:solidFill>
              </a:rPr>
              <a:t>Construyendo puentes desde el este de Oakland hasta la universidad y las carreras, rompiendo las barreras para crear una comunidad más justa, equitativa, y culturalmente receptiva.</a:t>
            </a:r>
            <a:endParaRPr i="1" sz="2400" u="sng">
              <a:solidFill>
                <a:srgbClr val="0000FF"/>
              </a:solidFill>
            </a:endParaRPr>
          </a:p>
          <a:p>
            <a:pPr indent="0" lvl="0" marL="0" rtl="0" algn="l">
              <a:spcBef>
                <a:spcPts val="400"/>
              </a:spcBef>
              <a:spcAft>
                <a:spcPts val="0"/>
              </a:spcAft>
              <a:buNone/>
            </a:pPr>
            <a:r>
              <a:t/>
            </a:r>
            <a:endParaRPr/>
          </a:p>
        </p:txBody>
      </p:sp>
      <p:pic>
        <p:nvPicPr>
          <p:cNvPr id="343" name="Google Shape;343;p45"/>
          <p:cNvPicPr preferRelativeResize="0"/>
          <p:nvPr/>
        </p:nvPicPr>
        <p:blipFill>
          <a:blip r:embed="rId3">
            <a:alphaModFix/>
          </a:blip>
          <a:stretch>
            <a:fillRect/>
          </a:stretch>
        </p:blipFill>
        <p:spPr>
          <a:xfrm>
            <a:off x="193000" y="2045825"/>
            <a:ext cx="3975854" cy="380855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blipFill>
          <a:blip r:embed="rId3">
            <a:alphaModFix/>
          </a:blip>
          <a:stretch>
            <a:fillRect/>
          </a:stretch>
        </a:blipFill>
      </p:bgPr>
    </p:bg>
    <p:spTree>
      <p:nvGrpSpPr>
        <p:cNvPr id="347" name="Shape 347"/>
        <p:cNvGrpSpPr/>
        <p:nvPr/>
      </p:nvGrpSpPr>
      <p:grpSpPr>
        <a:xfrm>
          <a:off x="0" y="0"/>
          <a:ext cx="0" cy="0"/>
          <a:chOff x="0" y="0"/>
          <a:chExt cx="0" cy="0"/>
        </a:xfrm>
      </p:grpSpPr>
      <p:sp>
        <p:nvSpPr>
          <p:cNvPr id="348" name="Google Shape;348;p46"/>
          <p:cNvSpPr txBox="1"/>
          <p:nvPr>
            <p:ph type="title"/>
          </p:nvPr>
        </p:nvSpPr>
        <p:spPr>
          <a:xfrm>
            <a:off x="457200" y="533400"/>
            <a:ext cx="8229600" cy="332700"/>
          </a:xfrm>
          <a:prstGeom prst="rect">
            <a:avLst/>
          </a:prstGeom>
        </p:spPr>
        <p:txBody>
          <a:bodyPr anchorCtr="0" anchor="ctr"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 sz="2400" u="sng">
                <a:solidFill>
                  <a:schemeClr val="dk1"/>
                </a:solidFill>
                <a:latin typeface="Calibri"/>
                <a:ea typeface="Calibri"/>
                <a:cs typeface="Calibri"/>
                <a:sym typeface="Calibri"/>
              </a:rPr>
              <a:t>VALUES  							</a:t>
            </a:r>
            <a:r>
              <a:rPr b="1" i="1" lang="en" sz="2400" u="sng">
                <a:solidFill>
                  <a:srgbClr val="0000FF"/>
                </a:solidFill>
                <a:latin typeface="Calibri"/>
                <a:ea typeface="Calibri"/>
                <a:cs typeface="Calibri"/>
                <a:sym typeface="Calibri"/>
              </a:rPr>
              <a:t>VALORES</a:t>
            </a:r>
            <a:endParaRPr b="1" i="1" sz="2400" u="sng">
              <a:solidFill>
                <a:srgbClr val="0000FF"/>
              </a:solidFill>
              <a:latin typeface="Calibri"/>
              <a:ea typeface="Calibri"/>
              <a:cs typeface="Calibri"/>
              <a:sym typeface="Calibri"/>
            </a:endParaRPr>
          </a:p>
          <a:p>
            <a:pPr indent="0" lvl="0" marL="0" rtl="0" algn="l">
              <a:spcBef>
                <a:spcPts val="0"/>
              </a:spcBef>
              <a:spcAft>
                <a:spcPts val="0"/>
              </a:spcAft>
              <a:buNone/>
            </a:pPr>
            <a:r>
              <a:t/>
            </a:r>
            <a:endParaRPr b="1" sz="1200" u="sng">
              <a:solidFill>
                <a:schemeClr val="dk1"/>
              </a:solidFill>
              <a:latin typeface="Calibri"/>
              <a:ea typeface="Calibri"/>
              <a:cs typeface="Calibri"/>
              <a:sym typeface="Calibri"/>
            </a:endParaRPr>
          </a:p>
        </p:txBody>
      </p:sp>
      <p:sp>
        <p:nvSpPr>
          <p:cNvPr id="349" name="Google Shape;349;p46"/>
          <p:cNvSpPr txBox="1"/>
          <p:nvPr>
            <p:ph idx="1" type="body"/>
          </p:nvPr>
        </p:nvSpPr>
        <p:spPr>
          <a:xfrm>
            <a:off x="457200" y="771225"/>
            <a:ext cx="4038600" cy="6086700"/>
          </a:xfrm>
          <a:prstGeom prst="rect">
            <a:avLst/>
          </a:prstGeom>
        </p:spPr>
        <p:txBody>
          <a:bodyPr anchorCtr="0" anchor="t" bIns="91425" lIns="91425" spcFirstLastPara="1" rIns="91425" wrap="square" tIns="91425">
            <a:noAutofit/>
          </a:bodyPr>
          <a:lstStyle/>
          <a:p>
            <a:pPr indent="0" lvl="0" marL="0" rtl="0" algn="l">
              <a:lnSpc>
                <a:spcPct val="138000"/>
              </a:lnSpc>
              <a:spcBef>
                <a:spcPts val="0"/>
              </a:spcBef>
              <a:spcAft>
                <a:spcPts val="0"/>
              </a:spcAft>
              <a:buNone/>
            </a:pPr>
            <a:r>
              <a:t/>
            </a:r>
            <a:endParaRPr b="1">
              <a:solidFill>
                <a:schemeClr val="dk1"/>
              </a:solidFill>
              <a:highlight>
                <a:srgbClr val="FFFF00"/>
              </a:highlight>
              <a:latin typeface="Calibri"/>
              <a:ea typeface="Calibri"/>
              <a:cs typeface="Calibri"/>
              <a:sym typeface="Calibri"/>
            </a:endParaRPr>
          </a:p>
          <a:p>
            <a:pPr indent="-317500" lvl="0" marL="596900" rtl="0" algn="l">
              <a:lnSpc>
                <a:spcPct val="138000"/>
              </a:lnSpc>
              <a:spcBef>
                <a:spcPts val="0"/>
              </a:spcBef>
              <a:spcAft>
                <a:spcPts val="0"/>
              </a:spcAft>
              <a:buClr>
                <a:schemeClr val="dk1"/>
              </a:buClr>
              <a:buSzPts val="1400"/>
              <a:buFont typeface="Calibri"/>
              <a:buChar char="●"/>
            </a:pPr>
            <a:r>
              <a:rPr b="1" lang="en">
                <a:solidFill>
                  <a:schemeClr val="dk1"/>
                </a:solidFill>
                <a:highlight>
                  <a:srgbClr val="FFFF00"/>
                </a:highlight>
                <a:latin typeface="Calibri"/>
                <a:ea typeface="Calibri"/>
                <a:cs typeface="Calibri"/>
                <a:sym typeface="Calibri"/>
              </a:rPr>
              <a:t>Responsibility</a:t>
            </a:r>
            <a:r>
              <a:rPr b="1" lang="en">
                <a:solidFill>
                  <a:schemeClr val="dk1"/>
                </a:solidFill>
                <a:highlight>
                  <a:srgbClr val="FFFFFF"/>
                </a:highlight>
                <a:latin typeface="Calibri"/>
                <a:ea typeface="Calibri"/>
                <a:cs typeface="Calibri"/>
                <a:sym typeface="Calibri"/>
              </a:rPr>
              <a:t>: </a:t>
            </a:r>
            <a:r>
              <a:rPr lang="en">
                <a:solidFill>
                  <a:schemeClr val="dk1"/>
                </a:solidFill>
                <a:highlight>
                  <a:srgbClr val="FFFFFF"/>
                </a:highlight>
                <a:latin typeface="Calibri"/>
                <a:ea typeface="Calibri"/>
                <a:cs typeface="Calibri"/>
                <a:sym typeface="Calibri"/>
              </a:rPr>
              <a:t>We accept the challenge and break barriers.</a:t>
            </a:r>
            <a:endParaRPr>
              <a:solidFill>
                <a:schemeClr val="dk1"/>
              </a:solidFill>
              <a:highlight>
                <a:srgbClr val="FFFFFF"/>
              </a:highlight>
              <a:latin typeface="Calibri"/>
              <a:ea typeface="Calibri"/>
              <a:cs typeface="Calibri"/>
              <a:sym typeface="Calibri"/>
            </a:endParaRPr>
          </a:p>
          <a:p>
            <a:pPr indent="-317500" lvl="0" marL="596900" rtl="0" algn="l">
              <a:lnSpc>
                <a:spcPct val="138000"/>
              </a:lnSpc>
              <a:spcBef>
                <a:spcPts val="0"/>
              </a:spcBef>
              <a:spcAft>
                <a:spcPts val="0"/>
              </a:spcAft>
              <a:buClr>
                <a:schemeClr val="dk1"/>
              </a:buClr>
              <a:buSzPts val="1400"/>
              <a:buFont typeface="Calibri"/>
              <a:buChar char="●"/>
            </a:pPr>
            <a:r>
              <a:rPr b="1" lang="en">
                <a:solidFill>
                  <a:schemeClr val="dk1"/>
                </a:solidFill>
                <a:highlight>
                  <a:srgbClr val="FFFF00"/>
                </a:highlight>
                <a:latin typeface="Calibri"/>
                <a:ea typeface="Calibri"/>
                <a:cs typeface="Calibri"/>
                <a:sym typeface="Calibri"/>
              </a:rPr>
              <a:t>Equity:</a:t>
            </a:r>
            <a:r>
              <a:rPr lang="en">
                <a:solidFill>
                  <a:schemeClr val="dk1"/>
                </a:solidFill>
                <a:highlight>
                  <a:srgbClr val="FFFFFF"/>
                </a:highlight>
                <a:latin typeface="Calibri"/>
                <a:ea typeface="Calibri"/>
                <a:cs typeface="Calibri"/>
                <a:sym typeface="Calibri"/>
              </a:rPr>
              <a:t> We are only successful when every student is supported to thrive.</a:t>
            </a:r>
            <a:endParaRPr>
              <a:solidFill>
                <a:schemeClr val="dk1"/>
              </a:solidFill>
              <a:highlight>
                <a:srgbClr val="FFFFFF"/>
              </a:highlight>
              <a:latin typeface="Calibri"/>
              <a:ea typeface="Calibri"/>
              <a:cs typeface="Calibri"/>
              <a:sym typeface="Calibri"/>
            </a:endParaRPr>
          </a:p>
          <a:p>
            <a:pPr indent="0" lvl="0" marL="0" rtl="0" algn="l">
              <a:lnSpc>
                <a:spcPct val="138000"/>
              </a:lnSpc>
              <a:spcBef>
                <a:spcPts val="0"/>
              </a:spcBef>
              <a:spcAft>
                <a:spcPts val="0"/>
              </a:spcAft>
              <a:buNone/>
            </a:pPr>
            <a:r>
              <a:t/>
            </a:r>
            <a:endParaRPr>
              <a:solidFill>
                <a:schemeClr val="dk1"/>
              </a:solidFill>
              <a:highlight>
                <a:srgbClr val="FFFFFF"/>
              </a:highlight>
              <a:latin typeface="Calibri"/>
              <a:ea typeface="Calibri"/>
              <a:cs typeface="Calibri"/>
              <a:sym typeface="Calibri"/>
            </a:endParaRPr>
          </a:p>
          <a:p>
            <a:pPr indent="0" lvl="0" marL="0" rtl="0" algn="l">
              <a:lnSpc>
                <a:spcPct val="138000"/>
              </a:lnSpc>
              <a:spcBef>
                <a:spcPts val="0"/>
              </a:spcBef>
              <a:spcAft>
                <a:spcPts val="0"/>
              </a:spcAft>
              <a:buNone/>
            </a:pPr>
            <a:r>
              <a:t/>
            </a:r>
            <a:endParaRPr>
              <a:solidFill>
                <a:schemeClr val="dk1"/>
              </a:solidFill>
              <a:highlight>
                <a:srgbClr val="FFFFFF"/>
              </a:highlight>
              <a:latin typeface="Calibri"/>
              <a:ea typeface="Calibri"/>
              <a:cs typeface="Calibri"/>
              <a:sym typeface="Calibri"/>
            </a:endParaRPr>
          </a:p>
          <a:p>
            <a:pPr indent="0" lvl="0" marL="0" rtl="0" algn="l">
              <a:lnSpc>
                <a:spcPct val="138000"/>
              </a:lnSpc>
              <a:spcBef>
                <a:spcPts val="0"/>
              </a:spcBef>
              <a:spcAft>
                <a:spcPts val="0"/>
              </a:spcAft>
              <a:buNone/>
            </a:pPr>
            <a:r>
              <a:t/>
            </a:r>
            <a:endParaRPr>
              <a:solidFill>
                <a:schemeClr val="dk1"/>
              </a:solidFill>
              <a:highlight>
                <a:srgbClr val="FFFFFF"/>
              </a:highlight>
              <a:latin typeface="Calibri"/>
              <a:ea typeface="Calibri"/>
              <a:cs typeface="Calibri"/>
              <a:sym typeface="Calibri"/>
            </a:endParaRPr>
          </a:p>
          <a:p>
            <a:pPr indent="0" lvl="0" marL="0" rtl="0" algn="l">
              <a:lnSpc>
                <a:spcPct val="138000"/>
              </a:lnSpc>
              <a:spcBef>
                <a:spcPts val="0"/>
              </a:spcBef>
              <a:spcAft>
                <a:spcPts val="0"/>
              </a:spcAft>
              <a:buNone/>
            </a:pPr>
            <a:r>
              <a:t/>
            </a:r>
            <a:endParaRPr>
              <a:solidFill>
                <a:schemeClr val="dk1"/>
              </a:solidFill>
              <a:highlight>
                <a:srgbClr val="FFFFFF"/>
              </a:highlight>
              <a:latin typeface="Calibri"/>
              <a:ea typeface="Calibri"/>
              <a:cs typeface="Calibri"/>
              <a:sym typeface="Calibri"/>
            </a:endParaRPr>
          </a:p>
          <a:p>
            <a:pPr indent="0" lvl="0" marL="0" rtl="0" algn="l">
              <a:lnSpc>
                <a:spcPct val="138000"/>
              </a:lnSpc>
              <a:spcBef>
                <a:spcPts val="0"/>
              </a:spcBef>
              <a:spcAft>
                <a:spcPts val="0"/>
              </a:spcAft>
              <a:buNone/>
            </a:pPr>
            <a:r>
              <a:t/>
            </a:r>
            <a:endParaRPr>
              <a:solidFill>
                <a:schemeClr val="dk1"/>
              </a:solidFill>
              <a:highlight>
                <a:srgbClr val="FFFFFF"/>
              </a:highlight>
              <a:latin typeface="Calibri"/>
              <a:ea typeface="Calibri"/>
              <a:cs typeface="Calibri"/>
              <a:sym typeface="Calibri"/>
            </a:endParaRPr>
          </a:p>
          <a:p>
            <a:pPr indent="0" lvl="0" marL="0" rtl="0" algn="l">
              <a:lnSpc>
                <a:spcPct val="138000"/>
              </a:lnSpc>
              <a:spcBef>
                <a:spcPts val="0"/>
              </a:spcBef>
              <a:spcAft>
                <a:spcPts val="0"/>
              </a:spcAft>
              <a:buNone/>
            </a:pPr>
            <a:r>
              <a:t/>
            </a:r>
            <a:endParaRPr>
              <a:solidFill>
                <a:schemeClr val="dk1"/>
              </a:solidFill>
              <a:highlight>
                <a:srgbClr val="FFFFFF"/>
              </a:highlight>
              <a:latin typeface="Calibri"/>
              <a:ea typeface="Calibri"/>
              <a:cs typeface="Calibri"/>
              <a:sym typeface="Calibri"/>
            </a:endParaRPr>
          </a:p>
          <a:p>
            <a:pPr indent="0" lvl="0" marL="0" rtl="0" algn="l">
              <a:lnSpc>
                <a:spcPct val="138000"/>
              </a:lnSpc>
              <a:spcBef>
                <a:spcPts val="0"/>
              </a:spcBef>
              <a:spcAft>
                <a:spcPts val="0"/>
              </a:spcAft>
              <a:buNone/>
            </a:pPr>
            <a:r>
              <a:t/>
            </a:r>
            <a:endParaRPr>
              <a:solidFill>
                <a:schemeClr val="dk1"/>
              </a:solidFill>
              <a:highlight>
                <a:srgbClr val="FFFFFF"/>
              </a:highlight>
              <a:latin typeface="Calibri"/>
              <a:ea typeface="Calibri"/>
              <a:cs typeface="Calibri"/>
              <a:sym typeface="Calibri"/>
            </a:endParaRPr>
          </a:p>
          <a:p>
            <a:pPr indent="0" lvl="0" marL="0" rtl="0" algn="l">
              <a:lnSpc>
                <a:spcPct val="138000"/>
              </a:lnSpc>
              <a:spcBef>
                <a:spcPts val="0"/>
              </a:spcBef>
              <a:spcAft>
                <a:spcPts val="0"/>
              </a:spcAft>
              <a:buNone/>
            </a:pPr>
            <a:r>
              <a:t/>
            </a:r>
            <a:endParaRPr>
              <a:solidFill>
                <a:schemeClr val="dk1"/>
              </a:solidFill>
              <a:highlight>
                <a:srgbClr val="FFFFFF"/>
              </a:highlight>
              <a:latin typeface="Calibri"/>
              <a:ea typeface="Calibri"/>
              <a:cs typeface="Calibri"/>
              <a:sym typeface="Calibri"/>
            </a:endParaRPr>
          </a:p>
          <a:p>
            <a:pPr indent="-317500" lvl="0" marL="596900" rtl="0" algn="l">
              <a:lnSpc>
                <a:spcPct val="138000"/>
              </a:lnSpc>
              <a:spcBef>
                <a:spcPts val="0"/>
              </a:spcBef>
              <a:spcAft>
                <a:spcPts val="0"/>
              </a:spcAft>
              <a:buClr>
                <a:schemeClr val="dk1"/>
              </a:buClr>
              <a:buSzPts val="1400"/>
              <a:buFont typeface="Calibri"/>
              <a:buChar char="●"/>
            </a:pPr>
            <a:r>
              <a:rPr b="1" lang="en">
                <a:solidFill>
                  <a:schemeClr val="dk1"/>
                </a:solidFill>
                <a:highlight>
                  <a:srgbClr val="FFFF00"/>
                </a:highlight>
                <a:latin typeface="Calibri"/>
                <a:ea typeface="Calibri"/>
                <a:cs typeface="Calibri"/>
                <a:sym typeface="Calibri"/>
              </a:rPr>
              <a:t>Continuous Growth:</a:t>
            </a:r>
            <a:r>
              <a:rPr b="1" lang="en">
                <a:solidFill>
                  <a:schemeClr val="dk1"/>
                </a:solidFill>
                <a:highlight>
                  <a:srgbClr val="FFFFFF"/>
                </a:highlight>
                <a:latin typeface="Calibri"/>
                <a:ea typeface="Calibri"/>
                <a:cs typeface="Calibri"/>
                <a:sym typeface="Calibri"/>
              </a:rPr>
              <a:t> </a:t>
            </a:r>
            <a:r>
              <a:rPr lang="en">
                <a:solidFill>
                  <a:schemeClr val="dk1"/>
                </a:solidFill>
                <a:highlight>
                  <a:srgbClr val="FFFFFF"/>
                </a:highlight>
                <a:latin typeface="Calibri"/>
                <a:ea typeface="Calibri"/>
                <a:cs typeface="Calibri"/>
                <a:sym typeface="Calibri"/>
              </a:rPr>
              <a:t>We are open to changing our beliefs and actions.</a:t>
            </a:r>
            <a:endParaRPr>
              <a:solidFill>
                <a:schemeClr val="dk1"/>
              </a:solidFill>
              <a:highlight>
                <a:srgbClr val="FFFFFF"/>
              </a:highlight>
              <a:latin typeface="Calibri"/>
              <a:ea typeface="Calibri"/>
              <a:cs typeface="Calibri"/>
              <a:sym typeface="Calibri"/>
            </a:endParaRPr>
          </a:p>
          <a:p>
            <a:pPr indent="-317500" lvl="0" marL="596900" rtl="0" algn="l">
              <a:lnSpc>
                <a:spcPct val="138000"/>
              </a:lnSpc>
              <a:spcBef>
                <a:spcPts val="0"/>
              </a:spcBef>
              <a:spcAft>
                <a:spcPts val="0"/>
              </a:spcAft>
              <a:buClr>
                <a:schemeClr val="dk1"/>
              </a:buClr>
              <a:buSzPts val="1400"/>
              <a:buFont typeface="Calibri"/>
              <a:buChar char="●"/>
            </a:pPr>
            <a:r>
              <a:rPr b="1" lang="en">
                <a:solidFill>
                  <a:schemeClr val="dk1"/>
                </a:solidFill>
                <a:highlight>
                  <a:srgbClr val="FFFF00"/>
                </a:highlight>
                <a:latin typeface="Calibri"/>
                <a:ea typeface="Calibri"/>
                <a:cs typeface="Calibri"/>
                <a:sym typeface="Calibri"/>
              </a:rPr>
              <a:t>Love:</a:t>
            </a:r>
            <a:r>
              <a:rPr b="1" lang="en">
                <a:solidFill>
                  <a:schemeClr val="dk1"/>
                </a:solidFill>
                <a:highlight>
                  <a:srgbClr val="FFFFFF"/>
                </a:highlight>
                <a:latin typeface="Calibri"/>
                <a:ea typeface="Calibri"/>
                <a:cs typeface="Calibri"/>
                <a:sym typeface="Calibri"/>
              </a:rPr>
              <a:t> </a:t>
            </a:r>
            <a:r>
              <a:rPr lang="en">
                <a:solidFill>
                  <a:schemeClr val="dk1"/>
                </a:solidFill>
                <a:highlight>
                  <a:srgbClr val="FFFFFF"/>
                </a:highlight>
                <a:latin typeface="Calibri"/>
                <a:ea typeface="Calibri"/>
                <a:cs typeface="Calibri"/>
                <a:sym typeface="Calibri"/>
              </a:rPr>
              <a:t>Caring relationships are at the heart of our work.</a:t>
            </a:r>
            <a:endParaRPr>
              <a:solidFill>
                <a:schemeClr val="dk1"/>
              </a:solidFill>
              <a:highlight>
                <a:srgbClr val="FFFFFF"/>
              </a:highlight>
              <a:latin typeface="Calibri"/>
              <a:ea typeface="Calibri"/>
              <a:cs typeface="Calibri"/>
              <a:sym typeface="Calibri"/>
            </a:endParaRPr>
          </a:p>
          <a:p>
            <a:pPr indent="-317500" lvl="0" marL="596900" rtl="0" algn="l">
              <a:lnSpc>
                <a:spcPct val="138000"/>
              </a:lnSpc>
              <a:spcBef>
                <a:spcPts val="0"/>
              </a:spcBef>
              <a:spcAft>
                <a:spcPts val="0"/>
              </a:spcAft>
              <a:buClr>
                <a:schemeClr val="dk1"/>
              </a:buClr>
              <a:buSzPts val="1400"/>
              <a:buFont typeface="Calibri"/>
              <a:buChar char="●"/>
            </a:pPr>
            <a:r>
              <a:rPr b="1" lang="en">
                <a:solidFill>
                  <a:schemeClr val="dk1"/>
                </a:solidFill>
                <a:highlight>
                  <a:srgbClr val="FFFF00"/>
                </a:highlight>
                <a:latin typeface="Calibri"/>
                <a:ea typeface="Calibri"/>
                <a:cs typeface="Calibri"/>
                <a:sym typeface="Calibri"/>
              </a:rPr>
              <a:t>Joy: </a:t>
            </a:r>
            <a:r>
              <a:rPr lang="en">
                <a:solidFill>
                  <a:schemeClr val="dk1"/>
                </a:solidFill>
                <a:highlight>
                  <a:srgbClr val="FFFFFF"/>
                </a:highlight>
                <a:latin typeface="Calibri"/>
                <a:ea typeface="Calibri"/>
                <a:cs typeface="Calibri"/>
                <a:sym typeface="Calibri"/>
              </a:rPr>
              <a:t>We have fun, laugh, and play.</a:t>
            </a:r>
            <a:endParaRPr>
              <a:solidFill>
                <a:schemeClr val="dk1"/>
              </a:solidFill>
              <a:highlight>
                <a:srgbClr val="FFFFFF"/>
              </a:highlight>
              <a:latin typeface="Calibri"/>
              <a:ea typeface="Calibri"/>
              <a:cs typeface="Calibri"/>
              <a:sym typeface="Calibri"/>
            </a:endParaRPr>
          </a:p>
          <a:p>
            <a:pPr indent="-317500" lvl="0" marL="596900" rtl="0" algn="l">
              <a:lnSpc>
                <a:spcPct val="138000"/>
              </a:lnSpc>
              <a:spcBef>
                <a:spcPts val="0"/>
              </a:spcBef>
              <a:spcAft>
                <a:spcPts val="0"/>
              </a:spcAft>
              <a:buClr>
                <a:schemeClr val="dk1"/>
              </a:buClr>
              <a:buSzPts val="1400"/>
              <a:buFont typeface="Calibri"/>
              <a:buChar char="●"/>
            </a:pPr>
            <a:r>
              <a:rPr b="1" lang="en">
                <a:solidFill>
                  <a:schemeClr val="dk1"/>
                </a:solidFill>
                <a:highlight>
                  <a:srgbClr val="FFFF00"/>
                </a:highlight>
                <a:latin typeface="Calibri"/>
                <a:ea typeface="Calibri"/>
                <a:cs typeface="Calibri"/>
                <a:sym typeface="Calibri"/>
              </a:rPr>
              <a:t>Culturally Responsive:</a:t>
            </a:r>
            <a:r>
              <a:rPr b="1" lang="en">
                <a:solidFill>
                  <a:schemeClr val="dk1"/>
                </a:solidFill>
                <a:highlight>
                  <a:srgbClr val="FFFFFF"/>
                </a:highlight>
                <a:latin typeface="Calibri"/>
                <a:ea typeface="Calibri"/>
                <a:cs typeface="Calibri"/>
                <a:sym typeface="Calibri"/>
              </a:rPr>
              <a:t> </a:t>
            </a:r>
            <a:r>
              <a:rPr lang="en">
                <a:solidFill>
                  <a:schemeClr val="dk1"/>
                </a:solidFill>
                <a:highlight>
                  <a:srgbClr val="FFFFFF"/>
                </a:highlight>
                <a:latin typeface="Calibri"/>
                <a:ea typeface="Calibri"/>
                <a:cs typeface="Calibri"/>
                <a:sym typeface="Calibri"/>
              </a:rPr>
              <a:t>We celebrate our own culture and that of others.</a:t>
            </a:r>
            <a:endParaRPr>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t/>
            </a:r>
            <a:endParaRPr sz="1200">
              <a:solidFill>
                <a:schemeClr val="dk1"/>
              </a:solidFill>
              <a:latin typeface="Calibri"/>
              <a:ea typeface="Calibri"/>
              <a:cs typeface="Calibri"/>
              <a:sym typeface="Calibri"/>
            </a:endParaRPr>
          </a:p>
          <a:p>
            <a:pPr indent="33020" lvl="0" marL="182880" rtl="0" algn="l">
              <a:spcBef>
                <a:spcPts val="0"/>
              </a:spcBef>
              <a:spcAft>
                <a:spcPts val="0"/>
              </a:spcAft>
              <a:buNone/>
            </a:pPr>
            <a:r>
              <a:t/>
            </a:r>
            <a:endParaRPr/>
          </a:p>
        </p:txBody>
      </p:sp>
      <p:sp>
        <p:nvSpPr>
          <p:cNvPr id="350" name="Google Shape;350;p46"/>
          <p:cNvSpPr txBox="1"/>
          <p:nvPr>
            <p:ph idx="2" type="body"/>
          </p:nvPr>
        </p:nvSpPr>
        <p:spPr>
          <a:xfrm>
            <a:off x="4648200" y="771225"/>
            <a:ext cx="4038600" cy="59919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t/>
            </a:r>
            <a:endParaRPr b="1">
              <a:solidFill>
                <a:srgbClr val="0000FF"/>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b="1" lang="en">
                <a:solidFill>
                  <a:srgbClr val="0000FF"/>
                </a:solidFill>
                <a:highlight>
                  <a:srgbClr val="FFFF00"/>
                </a:highlight>
                <a:latin typeface="Calibri"/>
                <a:ea typeface="Calibri"/>
                <a:cs typeface="Calibri"/>
                <a:sym typeface="Calibri"/>
              </a:rPr>
              <a:t>Responsabilidad:</a:t>
            </a:r>
            <a:r>
              <a:rPr lang="en">
                <a:solidFill>
                  <a:srgbClr val="FFFFFF"/>
                </a:solidFill>
                <a:latin typeface="Calibri"/>
                <a:ea typeface="Calibri"/>
                <a:cs typeface="Calibri"/>
                <a:sym typeface="Calibri"/>
              </a:rPr>
              <a:t> Aceptamos el reto y rompemos las barreras.</a:t>
            </a:r>
            <a:endParaRPr>
              <a:solidFill>
                <a:srgbClr val="FFFFFF"/>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b="1" lang="en">
                <a:solidFill>
                  <a:srgbClr val="0000FF"/>
                </a:solidFill>
                <a:highlight>
                  <a:srgbClr val="FFFF00"/>
                </a:highlight>
                <a:latin typeface="Calibri"/>
                <a:ea typeface="Calibri"/>
                <a:cs typeface="Calibri"/>
                <a:sym typeface="Calibri"/>
              </a:rPr>
              <a:t>Equidad:</a:t>
            </a:r>
            <a:r>
              <a:rPr lang="en">
                <a:solidFill>
                  <a:srgbClr val="FFFFFF"/>
                </a:solidFill>
                <a:latin typeface="Calibri"/>
                <a:ea typeface="Calibri"/>
                <a:cs typeface="Calibri"/>
                <a:sym typeface="Calibri"/>
              </a:rPr>
              <a:t> Solo tenemos éxito cuando se apoya a todos los estudiantes para que prosperen.</a:t>
            </a:r>
            <a:endParaRPr>
              <a:solidFill>
                <a:srgbClr val="FFFFFF"/>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t/>
            </a:r>
            <a:endParaRPr b="1">
              <a:solidFill>
                <a:srgbClr val="0000FF"/>
              </a:solidFill>
              <a:highlight>
                <a:srgbClr val="FFFF00"/>
              </a:highlight>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t/>
            </a:r>
            <a:endParaRPr b="1">
              <a:solidFill>
                <a:srgbClr val="0000FF"/>
              </a:solidFill>
              <a:highlight>
                <a:srgbClr val="FFFF00"/>
              </a:highlight>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t/>
            </a:r>
            <a:endParaRPr b="1">
              <a:solidFill>
                <a:srgbClr val="0000FF"/>
              </a:solidFill>
              <a:highlight>
                <a:srgbClr val="FFFF00"/>
              </a:highlight>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t/>
            </a:r>
            <a:endParaRPr b="1">
              <a:solidFill>
                <a:srgbClr val="0000FF"/>
              </a:solidFill>
              <a:highlight>
                <a:srgbClr val="FFFF00"/>
              </a:highlight>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t/>
            </a:r>
            <a:endParaRPr b="1">
              <a:solidFill>
                <a:srgbClr val="0000FF"/>
              </a:solidFill>
              <a:highlight>
                <a:srgbClr val="FFFF00"/>
              </a:highlight>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t/>
            </a:r>
            <a:endParaRPr b="1">
              <a:solidFill>
                <a:srgbClr val="0000FF"/>
              </a:solidFill>
              <a:highlight>
                <a:srgbClr val="FFFF00"/>
              </a:highlight>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t/>
            </a:r>
            <a:endParaRPr b="1">
              <a:solidFill>
                <a:srgbClr val="0000FF"/>
              </a:solidFill>
              <a:highlight>
                <a:srgbClr val="FFFF00"/>
              </a:highlight>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t/>
            </a:r>
            <a:endParaRPr b="1">
              <a:solidFill>
                <a:srgbClr val="0000FF"/>
              </a:solidFill>
              <a:highlight>
                <a:srgbClr val="FFFF00"/>
              </a:highlight>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t/>
            </a:r>
            <a:endParaRPr b="1">
              <a:solidFill>
                <a:srgbClr val="0000FF"/>
              </a:solidFill>
              <a:highlight>
                <a:srgbClr val="FFFF00"/>
              </a:highlight>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t/>
            </a:r>
            <a:endParaRPr b="1">
              <a:solidFill>
                <a:srgbClr val="0000FF"/>
              </a:solidFill>
              <a:highlight>
                <a:srgbClr val="FFFF00"/>
              </a:highlight>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b="1" lang="en">
                <a:solidFill>
                  <a:srgbClr val="0000FF"/>
                </a:solidFill>
                <a:highlight>
                  <a:srgbClr val="FFFF00"/>
                </a:highlight>
                <a:latin typeface="Calibri"/>
                <a:ea typeface="Calibri"/>
                <a:cs typeface="Calibri"/>
                <a:sym typeface="Calibri"/>
              </a:rPr>
              <a:t>Mentalidad de Crecimiento:</a:t>
            </a:r>
            <a:r>
              <a:rPr lang="en">
                <a:solidFill>
                  <a:srgbClr val="FFFFFF"/>
                </a:solidFill>
                <a:latin typeface="Calibri"/>
                <a:ea typeface="Calibri"/>
                <a:cs typeface="Calibri"/>
                <a:sym typeface="Calibri"/>
              </a:rPr>
              <a:t> Sabemos que con dedicación y trabajo duro, podemos realizar grandes logros.</a:t>
            </a:r>
            <a:endParaRPr>
              <a:solidFill>
                <a:srgbClr val="FFFFFF"/>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b="1" lang="en">
                <a:solidFill>
                  <a:srgbClr val="0000FF"/>
                </a:solidFill>
                <a:highlight>
                  <a:srgbClr val="FFFF00"/>
                </a:highlight>
                <a:latin typeface="Calibri"/>
                <a:ea typeface="Calibri"/>
                <a:cs typeface="Calibri"/>
                <a:sym typeface="Calibri"/>
              </a:rPr>
              <a:t>Amor:</a:t>
            </a:r>
            <a:r>
              <a:rPr lang="en">
                <a:solidFill>
                  <a:srgbClr val="0000FF"/>
                </a:solidFill>
                <a:highlight>
                  <a:srgbClr val="FFFF00"/>
                </a:highlight>
                <a:latin typeface="Calibri"/>
                <a:ea typeface="Calibri"/>
                <a:cs typeface="Calibri"/>
                <a:sym typeface="Calibri"/>
              </a:rPr>
              <a:t> </a:t>
            </a:r>
            <a:r>
              <a:rPr lang="en">
                <a:solidFill>
                  <a:srgbClr val="FFFFFF"/>
                </a:solidFill>
                <a:latin typeface="Calibri"/>
                <a:ea typeface="Calibri"/>
                <a:cs typeface="Calibri"/>
                <a:sym typeface="Calibri"/>
              </a:rPr>
              <a:t>Cultivamos un ambiente amoroso y alegre para animar el aprendizaje.</a:t>
            </a:r>
            <a:endParaRPr>
              <a:solidFill>
                <a:srgbClr val="FFFFFF"/>
              </a:solidFill>
              <a:latin typeface="Calibri"/>
              <a:ea typeface="Calibri"/>
              <a:cs typeface="Calibri"/>
              <a:sym typeface="Calibri"/>
            </a:endParaRPr>
          </a:p>
          <a:p>
            <a:pPr indent="0" lvl="0" marL="0" marR="25400" rtl="0" algn="l">
              <a:lnSpc>
                <a:spcPct val="115000"/>
              </a:lnSpc>
              <a:spcBef>
                <a:spcPts val="0"/>
              </a:spcBef>
              <a:spcAft>
                <a:spcPts val="0"/>
              </a:spcAft>
              <a:buClr>
                <a:schemeClr val="dk1"/>
              </a:buClr>
              <a:buSzPts val="1100"/>
              <a:buFont typeface="Arial"/>
              <a:buNone/>
            </a:pPr>
            <a:r>
              <a:rPr b="1" lang="en">
                <a:solidFill>
                  <a:srgbClr val="0000FF"/>
                </a:solidFill>
                <a:highlight>
                  <a:srgbClr val="FFFF00"/>
                </a:highlight>
                <a:latin typeface="Calibri"/>
                <a:ea typeface="Calibri"/>
                <a:cs typeface="Calibri"/>
                <a:sym typeface="Calibri"/>
              </a:rPr>
              <a:t>Alegría: </a:t>
            </a:r>
            <a:r>
              <a:rPr lang="en">
                <a:solidFill>
                  <a:srgbClr val="FFFFFF"/>
                </a:solidFill>
                <a:latin typeface="Calibri"/>
                <a:ea typeface="Calibri"/>
                <a:cs typeface="Calibri"/>
                <a:sym typeface="Calibri"/>
              </a:rPr>
              <a:t>nos divertimos, reímos y jugamos.</a:t>
            </a:r>
            <a:endParaRPr>
              <a:solidFill>
                <a:srgbClr val="FFFFFF"/>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b="1" lang="en">
                <a:solidFill>
                  <a:srgbClr val="FFFFFF"/>
                </a:solidFill>
                <a:latin typeface="Calibri"/>
                <a:ea typeface="Calibri"/>
                <a:cs typeface="Calibri"/>
                <a:sym typeface="Calibri"/>
              </a:rPr>
              <a:t>Culturalmente Receptivo: </a:t>
            </a:r>
            <a:r>
              <a:rPr lang="en">
                <a:solidFill>
                  <a:srgbClr val="FFFFFF"/>
                </a:solidFill>
                <a:latin typeface="Calibri"/>
                <a:ea typeface="Calibri"/>
                <a:cs typeface="Calibri"/>
                <a:sym typeface="Calibri"/>
              </a:rPr>
              <a:t>Aprendemos de y respetamos nuestra cultura y la de los demás.</a:t>
            </a:r>
            <a:endParaRPr>
              <a:solidFill>
                <a:srgbClr val="FFFFFF"/>
              </a:solidFill>
              <a:latin typeface="Calibri"/>
              <a:ea typeface="Calibri"/>
              <a:cs typeface="Calibri"/>
              <a:sym typeface="Calibri"/>
            </a:endParaRPr>
          </a:p>
          <a:p>
            <a:pPr indent="33020" lvl="0" marL="182880" rtl="0" algn="l">
              <a:spcBef>
                <a:spcPts val="0"/>
              </a:spcBef>
              <a:spcAft>
                <a:spcPts val="0"/>
              </a:spcAft>
              <a:buNone/>
            </a:pPr>
            <a:r>
              <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54" name="Shape 354"/>
        <p:cNvGrpSpPr/>
        <p:nvPr/>
      </p:nvGrpSpPr>
      <p:grpSpPr>
        <a:xfrm>
          <a:off x="0" y="0"/>
          <a:ext cx="0" cy="0"/>
          <a:chOff x="0" y="0"/>
          <a:chExt cx="0" cy="0"/>
        </a:xfrm>
      </p:grpSpPr>
      <p:sp>
        <p:nvSpPr>
          <p:cNvPr id="355" name="Google Shape;355;p47"/>
          <p:cNvSpPr txBox="1"/>
          <p:nvPr>
            <p:ph type="title"/>
          </p:nvPr>
        </p:nvSpPr>
        <p:spPr>
          <a:xfrm>
            <a:off x="68700" y="274650"/>
            <a:ext cx="8987100" cy="11430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Bridges by the Numbers / </a:t>
            </a:r>
            <a:r>
              <a:rPr i="1" lang="en">
                <a:solidFill>
                  <a:srgbClr val="0000FF"/>
                </a:solidFill>
              </a:rPr>
              <a:t>Bridges por los numeros</a:t>
            </a:r>
            <a:endParaRPr i="1">
              <a:solidFill>
                <a:srgbClr val="0000FF"/>
              </a:solidFill>
            </a:endParaRPr>
          </a:p>
        </p:txBody>
      </p:sp>
      <p:sp>
        <p:nvSpPr>
          <p:cNvPr id="356" name="Google Shape;356;p47"/>
          <p:cNvSpPr txBox="1"/>
          <p:nvPr>
            <p:ph idx="1" type="body"/>
          </p:nvPr>
        </p:nvSpPr>
        <p:spPr>
          <a:xfrm>
            <a:off x="68700" y="1732500"/>
            <a:ext cx="3326100" cy="41877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Clr>
                <a:srgbClr val="94C600"/>
              </a:buClr>
              <a:buSzPts val="1800"/>
              <a:buChar char="•"/>
            </a:pPr>
            <a:r>
              <a:rPr lang="en" sz="1800">
                <a:latin typeface="Arial"/>
                <a:ea typeface="Arial"/>
                <a:cs typeface="Arial"/>
                <a:sym typeface="Arial"/>
              </a:rPr>
              <a:t>440 students last year</a:t>
            </a:r>
            <a:endParaRPr sz="1800">
              <a:latin typeface="Arial"/>
              <a:ea typeface="Arial"/>
              <a:cs typeface="Arial"/>
              <a:sym typeface="Arial"/>
            </a:endParaRPr>
          </a:p>
          <a:p>
            <a:pPr indent="-342900" lvl="0" marL="457200" rtl="0" algn="l">
              <a:spcBef>
                <a:spcPts val="0"/>
              </a:spcBef>
              <a:spcAft>
                <a:spcPts val="0"/>
              </a:spcAft>
              <a:buClr>
                <a:srgbClr val="94C600"/>
              </a:buClr>
              <a:buSzPts val="1800"/>
              <a:buChar char="•"/>
            </a:pPr>
            <a:r>
              <a:rPr lang="en" sz="1800">
                <a:latin typeface="Arial"/>
                <a:ea typeface="Arial"/>
                <a:cs typeface="Arial"/>
                <a:sym typeface="Arial"/>
              </a:rPr>
              <a:t>95% Free &amp; Reduced (Title 1)</a:t>
            </a:r>
            <a:endParaRPr sz="1800">
              <a:latin typeface="Arial"/>
              <a:ea typeface="Arial"/>
              <a:cs typeface="Arial"/>
              <a:sym typeface="Arial"/>
            </a:endParaRPr>
          </a:p>
          <a:p>
            <a:pPr indent="-342900" lvl="0" marL="457200" rtl="0" algn="l">
              <a:spcBef>
                <a:spcPts val="0"/>
              </a:spcBef>
              <a:spcAft>
                <a:spcPts val="0"/>
              </a:spcAft>
              <a:buClr>
                <a:srgbClr val="94C600"/>
              </a:buClr>
              <a:buSzPts val="1800"/>
              <a:buChar char="•"/>
            </a:pPr>
            <a:r>
              <a:rPr lang="en" sz="1800">
                <a:latin typeface="Arial"/>
                <a:ea typeface="Arial"/>
                <a:cs typeface="Arial"/>
                <a:sym typeface="Arial"/>
              </a:rPr>
              <a:t>90% Latinx, 5% African Americans, 5% Other</a:t>
            </a:r>
            <a:endParaRPr sz="1800">
              <a:latin typeface="Arial"/>
              <a:ea typeface="Arial"/>
              <a:cs typeface="Arial"/>
              <a:sym typeface="Arial"/>
            </a:endParaRPr>
          </a:p>
          <a:p>
            <a:pPr indent="-342900" lvl="0" marL="457200" rtl="0" algn="l">
              <a:spcBef>
                <a:spcPts val="0"/>
              </a:spcBef>
              <a:spcAft>
                <a:spcPts val="0"/>
              </a:spcAft>
              <a:buClr>
                <a:srgbClr val="94C600"/>
              </a:buClr>
              <a:buSzPts val="1800"/>
              <a:buChar char="•"/>
            </a:pPr>
            <a:r>
              <a:rPr lang="en" sz="1800">
                <a:latin typeface="Arial"/>
                <a:ea typeface="Arial"/>
                <a:cs typeface="Arial"/>
                <a:sym typeface="Arial"/>
              </a:rPr>
              <a:t>80% ELLS</a:t>
            </a:r>
            <a:endParaRPr sz="1800">
              <a:latin typeface="Arial"/>
              <a:ea typeface="Arial"/>
              <a:cs typeface="Arial"/>
              <a:sym typeface="Arial"/>
            </a:endParaRPr>
          </a:p>
          <a:p>
            <a:pPr indent="-342900" lvl="0" marL="457200" rtl="0" algn="l">
              <a:spcBef>
                <a:spcPts val="0"/>
              </a:spcBef>
              <a:spcAft>
                <a:spcPts val="0"/>
              </a:spcAft>
              <a:buClr>
                <a:srgbClr val="94C600"/>
              </a:buClr>
              <a:buSzPts val="1800"/>
              <a:buChar char="•"/>
            </a:pPr>
            <a:r>
              <a:rPr lang="en" sz="1800">
                <a:latin typeface="Arial"/>
                <a:ea typeface="Arial"/>
                <a:cs typeface="Arial"/>
                <a:sym typeface="Arial"/>
              </a:rPr>
              <a:t>17 gen ed &amp; 1 SDC classes</a:t>
            </a:r>
            <a:endParaRPr sz="1800">
              <a:latin typeface="Arial"/>
              <a:ea typeface="Arial"/>
              <a:cs typeface="Arial"/>
              <a:sym typeface="Arial"/>
            </a:endParaRPr>
          </a:p>
          <a:p>
            <a:pPr indent="-342900" lvl="0" marL="457200" rtl="0" algn="l">
              <a:spcBef>
                <a:spcPts val="0"/>
              </a:spcBef>
              <a:spcAft>
                <a:spcPts val="0"/>
              </a:spcAft>
              <a:buClr>
                <a:srgbClr val="94C600"/>
              </a:buClr>
              <a:buSzPts val="1800"/>
              <a:buChar char="•"/>
            </a:pPr>
            <a:r>
              <a:rPr lang="en" sz="1800">
                <a:latin typeface="Arial"/>
                <a:ea typeface="Arial"/>
                <a:cs typeface="Arial"/>
                <a:sym typeface="Arial"/>
              </a:rPr>
              <a:t>Pre-school (state run)</a:t>
            </a:r>
            <a:endParaRPr sz="1800">
              <a:latin typeface="Arial"/>
              <a:ea typeface="Arial"/>
              <a:cs typeface="Arial"/>
              <a:sym typeface="Arial"/>
            </a:endParaRPr>
          </a:p>
          <a:p>
            <a:pPr indent="-342900" lvl="0" marL="457200" rtl="0" algn="l">
              <a:spcBef>
                <a:spcPts val="0"/>
              </a:spcBef>
              <a:spcAft>
                <a:spcPts val="0"/>
              </a:spcAft>
              <a:buClr>
                <a:srgbClr val="94C600"/>
              </a:buClr>
              <a:buSzPts val="1800"/>
              <a:buChar char="•"/>
            </a:pPr>
            <a:r>
              <a:rPr lang="en" sz="1800">
                <a:latin typeface="Arial"/>
                <a:ea typeface="Arial"/>
                <a:cs typeface="Arial"/>
                <a:sym typeface="Arial"/>
              </a:rPr>
              <a:t>15-20% Newcomers - Spanish, Mam, Arabic</a:t>
            </a:r>
            <a:endParaRPr sz="1800">
              <a:latin typeface="Arial"/>
              <a:ea typeface="Arial"/>
              <a:cs typeface="Arial"/>
              <a:sym typeface="Arial"/>
            </a:endParaRPr>
          </a:p>
          <a:p>
            <a:pPr indent="0" lvl="0" marL="0" rtl="0" algn="l">
              <a:spcBef>
                <a:spcPts val="400"/>
              </a:spcBef>
              <a:spcAft>
                <a:spcPts val="0"/>
              </a:spcAft>
              <a:buNone/>
            </a:pPr>
            <a:r>
              <a:t/>
            </a:r>
            <a:endParaRPr/>
          </a:p>
        </p:txBody>
      </p:sp>
      <p:sp>
        <p:nvSpPr>
          <p:cNvPr id="357" name="Google Shape;357;p47"/>
          <p:cNvSpPr txBox="1"/>
          <p:nvPr>
            <p:ph idx="2" type="body"/>
          </p:nvPr>
        </p:nvSpPr>
        <p:spPr>
          <a:xfrm>
            <a:off x="3895025" y="1377300"/>
            <a:ext cx="4630800" cy="4103400"/>
          </a:xfrm>
          <a:prstGeom prst="rect">
            <a:avLst/>
          </a:prstGeom>
        </p:spPr>
        <p:txBody>
          <a:bodyPr anchorCtr="0" anchor="ctr" bIns="91425" lIns="91425" spcFirstLastPara="1" rIns="91425" wrap="square" tIns="91425">
            <a:noAutofit/>
          </a:bodyPr>
          <a:lstStyle/>
          <a:p>
            <a:pPr indent="-342900" lvl="0" marL="457200" rtl="0" algn="l">
              <a:spcBef>
                <a:spcPts val="0"/>
              </a:spcBef>
              <a:spcAft>
                <a:spcPts val="0"/>
              </a:spcAft>
              <a:buClr>
                <a:srgbClr val="0000FF"/>
              </a:buClr>
              <a:buSzPts val="1800"/>
              <a:buChar char="•"/>
            </a:pPr>
            <a:r>
              <a:rPr b="0" i="1" lang="en" sz="1800">
                <a:solidFill>
                  <a:srgbClr val="0000FF"/>
                </a:solidFill>
                <a:latin typeface="Arial"/>
                <a:ea typeface="Arial"/>
                <a:cs typeface="Arial"/>
                <a:sym typeface="Arial"/>
              </a:rPr>
              <a:t>440 estudiantes el año pasado</a:t>
            </a:r>
            <a:endParaRPr b="0" i="1" sz="1800">
              <a:solidFill>
                <a:srgbClr val="0000FF"/>
              </a:solidFill>
              <a:latin typeface="Arial"/>
              <a:ea typeface="Arial"/>
              <a:cs typeface="Arial"/>
              <a:sym typeface="Arial"/>
            </a:endParaRPr>
          </a:p>
          <a:p>
            <a:pPr indent="-342900" lvl="0" marL="457200" rtl="0" algn="l">
              <a:spcBef>
                <a:spcPts val="0"/>
              </a:spcBef>
              <a:spcAft>
                <a:spcPts val="0"/>
              </a:spcAft>
              <a:buClr>
                <a:srgbClr val="0000FF"/>
              </a:buClr>
              <a:buSzPts val="1800"/>
              <a:buChar char="•"/>
            </a:pPr>
            <a:r>
              <a:rPr b="0" i="1" lang="en" sz="1800">
                <a:solidFill>
                  <a:srgbClr val="0000FF"/>
                </a:solidFill>
                <a:latin typeface="Arial"/>
                <a:ea typeface="Arial"/>
                <a:cs typeface="Arial"/>
                <a:sym typeface="Arial"/>
              </a:rPr>
              <a:t>95% Almuerzo gratis o a precio reducido (Titulo 1)</a:t>
            </a:r>
            <a:endParaRPr b="0" i="1" sz="1800">
              <a:solidFill>
                <a:srgbClr val="0000FF"/>
              </a:solidFill>
              <a:latin typeface="Arial"/>
              <a:ea typeface="Arial"/>
              <a:cs typeface="Arial"/>
              <a:sym typeface="Arial"/>
            </a:endParaRPr>
          </a:p>
          <a:p>
            <a:pPr indent="-342900" lvl="0" marL="457200" rtl="0" algn="l">
              <a:spcBef>
                <a:spcPts val="0"/>
              </a:spcBef>
              <a:spcAft>
                <a:spcPts val="0"/>
              </a:spcAft>
              <a:buClr>
                <a:srgbClr val="0000FF"/>
              </a:buClr>
              <a:buSzPts val="1800"/>
              <a:buChar char="•"/>
            </a:pPr>
            <a:r>
              <a:rPr b="0" i="1" lang="en" sz="1800">
                <a:solidFill>
                  <a:srgbClr val="0000FF"/>
                </a:solidFill>
                <a:latin typeface="Arial"/>
                <a:ea typeface="Arial"/>
                <a:cs typeface="Arial"/>
                <a:sym typeface="Arial"/>
              </a:rPr>
              <a:t>90% Latinx, 5% Afro-Americanos, 5% Otro</a:t>
            </a:r>
            <a:endParaRPr b="0" i="1" sz="1800">
              <a:solidFill>
                <a:srgbClr val="0000FF"/>
              </a:solidFill>
              <a:latin typeface="Arial"/>
              <a:ea typeface="Arial"/>
              <a:cs typeface="Arial"/>
              <a:sym typeface="Arial"/>
            </a:endParaRPr>
          </a:p>
          <a:p>
            <a:pPr indent="-342900" lvl="0" marL="457200" rtl="0" algn="l">
              <a:spcBef>
                <a:spcPts val="0"/>
              </a:spcBef>
              <a:spcAft>
                <a:spcPts val="0"/>
              </a:spcAft>
              <a:buClr>
                <a:srgbClr val="0000FF"/>
              </a:buClr>
              <a:buSzPts val="1800"/>
              <a:buChar char="•"/>
            </a:pPr>
            <a:r>
              <a:rPr b="0" i="1" lang="en" sz="1800">
                <a:solidFill>
                  <a:srgbClr val="0000FF"/>
                </a:solidFill>
                <a:latin typeface="Arial"/>
                <a:ea typeface="Arial"/>
                <a:cs typeface="Arial"/>
                <a:sym typeface="Arial"/>
              </a:rPr>
              <a:t>80% Aprendices de Inglés</a:t>
            </a:r>
            <a:endParaRPr b="0" i="1" sz="1800">
              <a:solidFill>
                <a:srgbClr val="0000FF"/>
              </a:solidFill>
              <a:latin typeface="Arial"/>
              <a:ea typeface="Arial"/>
              <a:cs typeface="Arial"/>
              <a:sym typeface="Arial"/>
            </a:endParaRPr>
          </a:p>
          <a:p>
            <a:pPr indent="-342900" lvl="0" marL="457200" rtl="0" algn="l">
              <a:spcBef>
                <a:spcPts val="0"/>
              </a:spcBef>
              <a:spcAft>
                <a:spcPts val="0"/>
              </a:spcAft>
              <a:buClr>
                <a:srgbClr val="0000FF"/>
              </a:buClr>
              <a:buSzPts val="1800"/>
              <a:buChar char="•"/>
            </a:pPr>
            <a:r>
              <a:rPr b="0" i="1" lang="en" sz="1800">
                <a:solidFill>
                  <a:srgbClr val="0000FF"/>
                </a:solidFill>
                <a:latin typeface="Arial"/>
                <a:ea typeface="Arial"/>
                <a:cs typeface="Arial"/>
                <a:sym typeface="Arial"/>
              </a:rPr>
              <a:t>17 Educación general y 1 clase de SDC</a:t>
            </a:r>
            <a:endParaRPr b="0" i="1" sz="1800">
              <a:solidFill>
                <a:srgbClr val="0000FF"/>
              </a:solidFill>
              <a:latin typeface="Arial"/>
              <a:ea typeface="Arial"/>
              <a:cs typeface="Arial"/>
              <a:sym typeface="Arial"/>
            </a:endParaRPr>
          </a:p>
          <a:p>
            <a:pPr indent="-342900" lvl="0" marL="457200" rtl="0" algn="l">
              <a:spcBef>
                <a:spcPts val="0"/>
              </a:spcBef>
              <a:spcAft>
                <a:spcPts val="0"/>
              </a:spcAft>
              <a:buClr>
                <a:srgbClr val="0000FF"/>
              </a:buClr>
              <a:buSzPts val="1800"/>
              <a:buChar char="•"/>
            </a:pPr>
            <a:r>
              <a:rPr b="0" i="1" lang="en" sz="1800">
                <a:solidFill>
                  <a:srgbClr val="0000FF"/>
                </a:solidFill>
                <a:latin typeface="Arial"/>
                <a:ea typeface="Arial"/>
                <a:cs typeface="Arial"/>
                <a:sym typeface="Arial"/>
              </a:rPr>
              <a:t>Pre-escuela (supervisado por el estado)</a:t>
            </a:r>
            <a:endParaRPr b="0" i="1" sz="1800">
              <a:solidFill>
                <a:srgbClr val="0000FF"/>
              </a:solidFill>
              <a:latin typeface="Arial"/>
              <a:ea typeface="Arial"/>
              <a:cs typeface="Arial"/>
              <a:sym typeface="Arial"/>
            </a:endParaRPr>
          </a:p>
          <a:p>
            <a:pPr indent="-342900" lvl="0" marL="457200" rtl="0" algn="l">
              <a:spcBef>
                <a:spcPts val="0"/>
              </a:spcBef>
              <a:spcAft>
                <a:spcPts val="0"/>
              </a:spcAft>
              <a:buClr>
                <a:srgbClr val="0000FF"/>
              </a:buClr>
              <a:buSzPts val="1800"/>
              <a:buChar char="•"/>
            </a:pPr>
            <a:r>
              <a:rPr b="0" i="1" lang="en" sz="1800">
                <a:solidFill>
                  <a:srgbClr val="0000FF"/>
                </a:solidFill>
                <a:latin typeface="Arial"/>
                <a:ea typeface="Arial"/>
                <a:cs typeface="Arial"/>
                <a:sym typeface="Arial"/>
              </a:rPr>
              <a:t>15-20% Recién llegados - Español, Mam, Arabe</a:t>
            </a:r>
            <a:endParaRPr i="1">
              <a:solidFill>
                <a:srgbClr val="0000FF"/>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61" name="Shape 361"/>
        <p:cNvGrpSpPr/>
        <p:nvPr/>
      </p:nvGrpSpPr>
      <p:grpSpPr>
        <a:xfrm>
          <a:off x="0" y="0"/>
          <a:ext cx="0" cy="0"/>
          <a:chOff x="0" y="0"/>
          <a:chExt cx="0" cy="0"/>
        </a:xfrm>
      </p:grpSpPr>
      <p:sp>
        <p:nvSpPr>
          <p:cNvPr id="362" name="Google Shape;362;p48"/>
          <p:cNvSpPr txBox="1"/>
          <p:nvPr>
            <p:ph type="title"/>
          </p:nvPr>
        </p:nvSpPr>
        <p:spPr>
          <a:xfrm>
            <a:off x="4537650" y="49000"/>
            <a:ext cx="4483800" cy="19191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Instructional Program / </a:t>
            </a:r>
            <a:endParaRPr/>
          </a:p>
          <a:p>
            <a:pPr indent="0" lvl="0" marL="0" rtl="0" algn="l">
              <a:spcBef>
                <a:spcPts val="0"/>
              </a:spcBef>
              <a:spcAft>
                <a:spcPts val="0"/>
              </a:spcAft>
              <a:buNone/>
            </a:pPr>
            <a:r>
              <a:rPr i="1" lang="en">
                <a:solidFill>
                  <a:srgbClr val="0000FF"/>
                </a:solidFill>
              </a:rPr>
              <a:t>Programa instruccional</a:t>
            </a:r>
            <a:endParaRPr i="1">
              <a:solidFill>
                <a:srgbClr val="0000FF"/>
              </a:solidFill>
            </a:endParaRPr>
          </a:p>
        </p:txBody>
      </p:sp>
      <p:sp>
        <p:nvSpPr>
          <p:cNvPr id="363" name="Google Shape;363;p48"/>
          <p:cNvSpPr txBox="1"/>
          <p:nvPr>
            <p:ph idx="1" type="body"/>
          </p:nvPr>
        </p:nvSpPr>
        <p:spPr>
          <a:xfrm>
            <a:off x="4537650" y="1771750"/>
            <a:ext cx="4183500" cy="4604700"/>
          </a:xfrm>
          <a:prstGeom prst="rect">
            <a:avLst/>
          </a:prstGeom>
        </p:spPr>
        <p:txBody>
          <a:bodyPr anchorCtr="0" anchor="t" bIns="91425" lIns="91425" spcFirstLastPara="1" rIns="91425" wrap="square" tIns="91425">
            <a:noAutofit/>
          </a:bodyPr>
          <a:lstStyle/>
          <a:p>
            <a:pPr indent="-431800" lvl="0" marL="457200" rtl="0" algn="l">
              <a:spcBef>
                <a:spcPts val="400"/>
              </a:spcBef>
              <a:spcAft>
                <a:spcPts val="0"/>
              </a:spcAft>
              <a:buSzPts val="3200"/>
              <a:buChar char="●"/>
            </a:pPr>
            <a:r>
              <a:rPr lang="en"/>
              <a:t>Spanish Bilingual &amp; English Only</a:t>
            </a:r>
            <a:endParaRPr/>
          </a:p>
          <a:p>
            <a:pPr indent="-406400" lvl="1" marL="914400" rtl="0" algn="l">
              <a:spcBef>
                <a:spcPts val="0"/>
              </a:spcBef>
              <a:spcAft>
                <a:spcPts val="0"/>
              </a:spcAft>
              <a:buClr>
                <a:srgbClr val="0000FF"/>
              </a:buClr>
              <a:buSzPts val="2800"/>
              <a:buChar char="○"/>
            </a:pPr>
            <a:r>
              <a:rPr i="1" lang="en">
                <a:solidFill>
                  <a:srgbClr val="0000FF"/>
                </a:solidFill>
              </a:rPr>
              <a:t>Bilingüe</a:t>
            </a:r>
            <a:r>
              <a:rPr i="1" lang="en">
                <a:solidFill>
                  <a:srgbClr val="0000FF"/>
                </a:solidFill>
              </a:rPr>
              <a:t> en español e </a:t>
            </a:r>
            <a:r>
              <a:rPr i="1" lang="en">
                <a:solidFill>
                  <a:srgbClr val="0000FF"/>
                </a:solidFill>
              </a:rPr>
              <a:t>Inglés</a:t>
            </a:r>
            <a:r>
              <a:rPr i="1" lang="en">
                <a:solidFill>
                  <a:srgbClr val="0000FF"/>
                </a:solidFill>
              </a:rPr>
              <a:t> solamente</a:t>
            </a:r>
            <a:endParaRPr i="1">
              <a:solidFill>
                <a:srgbClr val="0000FF"/>
              </a:solidFill>
            </a:endParaRPr>
          </a:p>
          <a:p>
            <a:pPr indent="-431800" lvl="0" marL="457200" rtl="0" algn="l">
              <a:spcBef>
                <a:spcPts val="0"/>
              </a:spcBef>
              <a:spcAft>
                <a:spcPts val="0"/>
              </a:spcAft>
              <a:buSzPts val="3200"/>
              <a:buChar char="●"/>
            </a:pPr>
            <a:r>
              <a:rPr lang="en"/>
              <a:t>Music / </a:t>
            </a:r>
            <a:r>
              <a:rPr i="1" lang="en">
                <a:solidFill>
                  <a:srgbClr val="0000FF"/>
                </a:solidFill>
              </a:rPr>
              <a:t>Musica</a:t>
            </a:r>
            <a:endParaRPr i="1">
              <a:solidFill>
                <a:srgbClr val="0000FF"/>
              </a:solidFill>
            </a:endParaRPr>
          </a:p>
          <a:p>
            <a:pPr indent="-431800" lvl="0" marL="457200" rtl="0" algn="l">
              <a:spcBef>
                <a:spcPts val="0"/>
              </a:spcBef>
              <a:spcAft>
                <a:spcPts val="0"/>
              </a:spcAft>
              <a:buSzPts val="3200"/>
              <a:buChar char="●"/>
            </a:pPr>
            <a:r>
              <a:rPr lang="en"/>
              <a:t>Teacher in the Library</a:t>
            </a:r>
            <a:endParaRPr/>
          </a:p>
          <a:p>
            <a:pPr indent="-406400" lvl="1" marL="914400" rtl="0" algn="l">
              <a:spcBef>
                <a:spcPts val="0"/>
              </a:spcBef>
              <a:spcAft>
                <a:spcPts val="0"/>
              </a:spcAft>
              <a:buClr>
                <a:srgbClr val="0000FF"/>
              </a:buClr>
              <a:buSzPts val="2800"/>
              <a:buChar char="○"/>
            </a:pPr>
            <a:r>
              <a:rPr i="1" lang="en">
                <a:solidFill>
                  <a:srgbClr val="0000FF"/>
                </a:solidFill>
              </a:rPr>
              <a:t>Maestra en la biblioteca</a:t>
            </a:r>
            <a:endParaRPr i="1">
              <a:solidFill>
                <a:srgbClr val="0000FF"/>
              </a:solidFill>
            </a:endParaRPr>
          </a:p>
          <a:p>
            <a:pPr indent="-431800" lvl="0" marL="457200" rtl="0" algn="l">
              <a:spcBef>
                <a:spcPts val="0"/>
              </a:spcBef>
              <a:spcAft>
                <a:spcPts val="0"/>
              </a:spcAft>
              <a:buSzPts val="3200"/>
              <a:buChar char="●"/>
            </a:pPr>
            <a:r>
              <a:rPr lang="en"/>
              <a:t>Access to computers</a:t>
            </a:r>
            <a:endParaRPr/>
          </a:p>
          <a:p>
            <a:pPr indent="-406400" lvl="1" marL="914400" rtl="0" algn="l">
              <a:spcBef>
                <a:spcPts val="0"/>
              </a:spcBef>
              <a:spcAft>
                <a:spcPts val="0"/>
              </a:spcAft>
              <a:buClr>
                <a:srgbClr val="0000FF"/>
              </a:buClr>
              <a:buSzPts val="2800"/>
              <a:buChar char="○"/>
            </a:pPr>
            <a:r>
              <a:rPr i="1" lang="en">
                <a:solidFill>
                  <a:srgbClr val="0000FF"/>
                </a:solidFill>
              </a:rPr>
              <a:t>Acceso a computadoras</a:t>
            </a:r>
            <a:endParaRPr i="1">
              <a:solidFill>
                <a:srgbClr val="0000FF"/>
              </a:solidFill>
            </a:endParaRPr>
          </a:p>
          <a:p>
            <a:pPr indent="-431800" lvl="0" marL="457200" rtl="0" algn="l">
              <a:spcBef>
                <a:spcPts val="0"/>
              </a:spcBef>
              <a:spcAft>
                <a:spcPts val="0"/>
              </a:spcAft>
              <a:buSzPts val="3200"/>
              <a:buChar char="●"/>
            </a:pPr>
            <a:r>
              <a:rPr lang="en"/>
              <a:t>Playworks Physical Education</a:t>
            </a:r>
            <a:endParaRPr/>
          </a:p>
          <a:p>
            <a:pPr indent="-406400" lvl="1" marL="914400" rtl="0" algn="l">
              <a:spcBef>
                <a:spcPts val="0"/>
              </a:spcBef>
              <a:spcAft>
                <a:spcPts val="0"/>
              </a:spcAft>
              <a:buClr>
                <a:srgbClr val="0000FF"/>
              </a:buClr>
              <a:buSzPts val="2800"/>
              <a:buChar char="○"/>
            </a:pPr>
            <a:r>
              <a:rPr i="1" lang="en">
                <a:solidFill>
                  <a:srgbClr val="0000FF"/>
                </a:solidFill>
              </a:rPr>
              <a:t>Educación física - “Playworks”</a:t>
            </a:r>
            <a:endParaRPr i="1">
              <a:solidFill>
                <a:srgbClr val="0000FF"/>
              </a:solidFill>
            </a:endParaRPr>
          </a:p>
          <a:p>
            <a:pPr indent="0" lvl="0" marL="0" rtl="0" algn="l">
              <a:spcBef>
                <a:spcPts val="400"/>
              </a:spcBef>
              <a:spcAft>
                <a:spcPts val="0"/>
              </a:spcAft>
              <a:buNone/>
            </a:pPr>
            <a:r>
              <a:t/>
            </a:r>
            <a:endParaRPr/>
          </a:p>
          <a:p>
            <a:pPr indent="0" lvl="0" marL="0" rtl="0" algn="l">
              <a:spcBef>
                <a:spcPts val="400"/>
              </a:spcBef>
              <a:spcAft>
                <a:spcPts val="0"/>
              </a:spcAft>
              <a:buNone/>
            </a:pPr>
            <a:r>
              <a:t/>
            </a:r>
            <a:endParaRPr/>
          </a:p>
        </p:txBody>
      </p:sp>
      <p:sp>
        <p:nvSpPr>
          <p:cNvPr id="364" name="Google Shape;364;p48"/>
          <p:cNvSpPr txBox="1"/>
          <p:nvPr>
            <p:ph idx="2" type="body"/>
          </p:nvPr>
        </p:nvSpPr>
        <p:spPr>
          <a:xfrm>
            <a:off x="457200" y="1600200"/>
            <a:ext cx="2667000" cy="4526100"/>
          </a:xfrm>
          <a:prstGeom prst="rect">
            <a:avLst/>
          </a:prstGeom>
        </p:spPr>
        <p:txBody>
          <a:bodyPr anchorCtr="0" anchor="ctr" bIns="91425" lIns="91425" spcFirstLastPara="1" rIns="91425" wrap="square" tIns="91425">
            <a:noAutofit/>
          </a:bodyPr>
          <a:lstStyle/>
          <a:p>
            <a:pPr indent="0" lvl="0" marL="0" rtl="0" algn="l">
              <a:spcBef>
                <a:spcPts val="560"/>
              </a:spcBef>
              <a:spcAft>
                <a:spcPts val="0"/>
              </a:spcAft>
              <a:buNone/>
            </a:pPr>
            <a:r>
              <a:t/>
            </a:r>
            <a:endParaRPr/>
          </a:p>
        </p:txBody>
      </p:sp>
      <p:pic>
        <p:nvPicPr>
          <p:cNvPr id="365" name="Google Shape;365;p48"/>
          <p:cNvPicPr preferRelativeResize="0"/>
          <p:nvPr/>
        </p:nvPicPr>
        <p:blipFill>
          <a:blip r:embed="rId3">
            <a:alphaModFix/>
          </a:blip>
          <a:stretch>
            <a:fillRect/>
          </a:stretch>
        </p:blipFill>
        <p:spPr>
          <a:xfrm>
            <a:off x="-161160" y="0"/>
            <a:ext cx="4576971" cy="6858002"/>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69" name="Shape 369"/>
        <p:cNvGrpSpPr/>
        <p:nvPr/>
      </p:nvGrpSpPr>
      <p:grpSpPr>
        <a:xfrm>
          <a:off x="0" y="0"/>
          <a:ext cx="0" cy="0"/>
          <a:chOff x="0" y="0"/>
          <a:chExt cx="0" cy="0"/>
        </a:xfrm>
      </p:grpSpPr>
      <p:pic>
        <p:nvPicPr>
          <p:cNvPr id="370" name="Google Shape;370;p49"/>
          <p:cNvPicPr preferRelativeResize="0"/>
          <p:nvPr/>
        </p:nvPicPr>
        <p:blipFill>
          <a:blip r:embed="rId3">
            <a:alphaModFix/>
          </a:blip>
          <a:stretch>
            <a:fillRect/>
          </a:stretch>
        </p:blipFill>
        <p:spPr>
          <a:xfrm>
            <a:off x="152400" y="152400"/>
            <a:ext cx="8839204" cy="5899208"/>
          </a:xfrm>
          <a:prstGeom prst="rect">
            <a:avLst/>
          </a:prstGeom>
          <a:noFill/>
          <a:ln>
            <a:noFill/>
          </a:ln>
        </p:spPr>
      </p:pic>
      <p:sp>
        <p:nvSpPr>
          <p:cNvPr id="371" name="Google Shape;371;p49"/>
          <p:cNvSpPr txBox="1"/>
          <p:nvPr>
            <p:ph idx="1" type="body"/>
          </p:nvPr>
        </p:nvSpPr>
        <p:spPr>
          <a:xfrm>
            <a:off x="206050" y="5362625"/>
            <a:ext cx="8785500" cy="1040100"/>
          </a:xfrm>
          <a:prstGeom prst="rect">
            <a:avLst/>
          </a:prstGeom>
        </p:spPr>
        <p:txBody>
          <a:bodyPr anchorCtr="0" anchor="ctr" bIns="91425" lIns="91425" spcFirstLastPara="1" rIns="91425" wrap="square" tIns="91425">
            <a:noAutofit/>
          </a:bodyPr>
          <a:lstStyle/>
          <a:p>
            <a:pPr indent="0" lvl="0" marL="0" rtl="0" algn="l">
              <a:spcBef>
                <a:spcPts val="400"/>
              </a:spcBef>
              <a:spcAft>
                <a:spcPts val="0"/>
              </a:spcAft>
              <a:buNone/>
            </a:pPr>
            <a:r>
              <a:rPr b="1" lang="en" sz="2400">
                <a:solidFill>
                  <a:srgbClr val="FFFFFF"/>
                </a:solidFill>
              </a:rPr>
              <a:t>Standards aligned instruction, group work and student talk</a:t>
            </a:r>
            <a:endParaRPr b="1" sz="2400">
              <a:solidFill>
                <a:srgbClr val="FFFFFF"/>
              </a:solidFill>
            </a:endParaRPr>
          </a:p>
          <a:p>
            <a:pPr indent="0" lvl="0" marL="0" rtl="0" algn="l">
              <a:spcBef>
                <a:spcPts val="400"/>
              </a:spcBef>
              <a:spcAft>
                <a:spcPts val="0"/>
              </a:spcAft>
              <a:buNone/>
            </a:pPr>
            <a:r>
              <a:rPr i="1" lang="en" sz="2400">
                <a:solidFill>
                  <a:srgbClr val="000000"/>
                </a:solidFill>
                <a:highlight>
                  <a:srgbClr val="00FF00"/>
                </a:highlight>
              </a:rPr>
              <a:t>Estándares</a:t>
            </a:r>
            <a:r>
              <a:rPr i="1" lang="en" sz="2400">
                <a:solidFill>
                  <a:srgbClr val="000000"/>
                </a:solidFill>
                <a:highlight>
                  <a:srgbClr val="00FF00"/>
                </a:highlight>
              </a:rPr>
              <a:t> alineados con la </a:t>
            </a:r>
            <a:r>
              <a:rPr i="1" lang="en" sz="2400">
                <a:solidFill>
                  <a:srgbClr val="000000"/>
                </a:solidFill>
                <a:highlight>
                  <a:srgbClr val="00FF00"/>
                </a:highlight>
              </a:rPr>
              <a:t>instrucción</a:t>
            </a:r>
            <a:r>
              <a:rPr i="1" lang="en" sz="2400">
                <a:solidFill>
                  <a:srgbClr val="000000"/>
                </a:solidFill>
                <a:highlight>
                  <a:srgbClr val="00FF00"/>
                </a:highlight>
              </a:rPr>
              <a:t>, trabajo en grupo y </a:t>
            </a:r>
            <a:r>
              <a:rPr i="1" lang="en" sz="2400">
                <a:solidFill>
                  <a:srgbClr val="000000"/>
                </a:solidFill>
                <a:highlight>
                  <a:srgbClr val="00FF00"/>
                </a:highlight>
              </a:rPr>
              <a:t>pláticas</a:t>
            </a:r>
            <a:r>
              <a:rPr i="1" lang="en" sz="2400">
                <a:solidFill>
                  <a:srgbClr val="000000"/>
                </a:solidFill>
                <a:highlight>
                  <a:srgbClr val="00FF00"/>
                </a:highlight>
              </a:rPr>
              <a:t> entre estudiantes</a:t>
            </a:r>
            <a:endParaRPr i="1" sz="2400">
              <a:solidFill>
                <a:srgbClr val="000000"/>
              </a:solidFill>
              <a:highlight>
                <a:srgbClr val="00FF00"/>
              </a:highlight>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75" name="Shape 375"/>
        <p:cNvGrpSpPr/>
        <p:nvPr/>
      </p:nvGrpSpPr>
      <p:grpSpPr>
        <a:xfrm>
          <a:off x="0" y="0"/>
          <a:ext cx="0" cy="0"/>
          <a:chOff x="0" y="0"/>
          <a:chExt cx="0" cy="0"/>
        </a:xfrm>
      </p:grpSpPr>
      <p:pic>
        <p:nvPicPr>
          <p:cNvPr id="376" name="Google Shape;376;p50"/>
          <p:cNvPicPr preferRelativeResize="0"/>
          <p:nvPr/>
        </p:nvPicPr>
        <p:blipFill>
          <a:blip r:embed="rId3">
            <a:alphaModFix/>
          </a:blip>
          <a:stretch>
            <a:fillRect/>
          </a:stretch>
        </p:blipFill>
        <p:spPr>
          <a:xfrm>
            <a:off x="152400" y="152400"/>
            <a:ext cx="8839204" cy="5899208"/>
          </a:xfrm>
          <a:prstGeom prst="rect">
            <a:avLst/>
          </a:prstGeom>
          <a:noFill/>
          <a:ln>
            <a:noFill/>
          </a:ln>
        </p:spPr>
      </p:pic>
      <p:sp>
        <p:nvSpPr>
          <p:cNvPr id="377" name="Google Shape;377;p50"/>
          <p:cNvSpPr txBox="1"/>
          <p:nvPr>
            <p:ph idx="1" type="body"/>
          </p:nvPr>
        </p:nvSpPr>
        <p:spPr>
          <a:xfrm>
            <a:off x="457200" y="5047800"/>
            <a:ext cx="8534400" cy="1003800"/>
          </a:xfrm>
          <a:prstGeom prst="rect">
            <a:avLst/>
          </a:prstGeom>
        </p:spPr>
        <p:txBody>
          <a:bodyPr anchorCtr="0" anchor="ctr" bIns="91425" lIns="91425" spcFirstLastPara="1" rIns="91425" wrap="square" tIns="91425">
            <a:noAutofit/>
          </a:bodyPr>
          <a:lstStyle/>
          <a:p>
            <a:pPr indent="0" lvl="0" marL="0" rtl="0" algn="l">
              <a:spcBef>
                <a:spcPts val="400"/>
              </a:spcBef>
              <a:spcAft>
                <a:spcPts val="0"/>
              </a:spcAft>
              <a:buNone/>
            </a:pPr>
            <a:r>
              <a:rPr lang="en" sz="2400">
                <a:solidFill>
                  <a:srgbClr val="FFFFFF"/>
                </a:solidFill>
              </a:rPr>
              <a:t>Bilingual education: building on students’ home language</a:t>
            </a:r>
            <a:endParaRPr sz="2400">
              <a:solidFill>
                <a:srgbClr val="FFFFFF"/>
              </a:solidFill>
            </a:endParaRPr>
          </a:p>
          <a:p>
            <a:pPr indent="0" lvl="0" marL="0" rtl="0" algn="l">
              <a:spcBef>
                <a:spcPts val="400"/>
              </a:spcBef>
              <a:spcAft>
                <a:spcPts val="0"/>
              </a:spcAft>
              <a:buNone/>
            </a:pPr>
            <a:r>
              <a:rPr i="1" lang="en" sz="2400">
                <a:solidFill>
                  <a:srgbClr val="FFFFFF"/>
                </a:solidFill>
                <a:highlight>
                  <a:srgbClr val="0000FF"/>
                </a:highlight>
              </a:rPr>
              <a:t>Educacion bilingue: construyendo el idioma natal de los estudiantes</a:t>
            </a:r>
            <a:endParaRPr i="1" sz="2400">
              <a:solidFill>
                <a:srgbClr val="FFFFFF"/>
              </a:solidFill>
              <a:highlight>
                <a:srgbClr val="0000FF"/>
              </a:highlight>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81" name="Shape 381"/>
        <p:cNvGrpSpPr/>
        <p:nvPr/>
      </p:nvGrpSpPr>
      <p:grpSpPr>
        <a:xfrm>
          <a:off x="0" y="0"/>
          <a:ext cx="0" cy="0"/>
          <a:chOff x="0" y="0"/>
          <a:chExt cx="0" cy="0"/>
        </a:xfrm>
      </p:grpSpPr>
      <p:pic>
        <p:nvPicPr>
          <p:cNvPr id="382" name="Google Shape;382;p51"/>
          <p:cNvPicPr preferRelativeResize="0"/>
          <p:nvPr/>
        </p:nvPicPr>
        <p:blipFill>
          <a:blip r:embed="rId3">
            <a:alphaModFix/>
          </a:blip>
          <a:stretch>
            <a:fillRect/>
          </a:stretch>
        </p:blipFill>
        <p:spPr>
          <a:xfrm>
            <a:off x="152400" y="152400"/>
            <a:ext cx="8839204" cy="5899208"/>
          </a:xfrm>
          <a:prstGeom prst="rect">
            <a:avLst/>
          </a:prstGeom>
          <a:noFill/>
          <a:ln>
            <a:noFill/>
          </a:ln>
        </p:spPr>
      </p:pic>
      <p:sp>
        <p:nvSpPr>
          <p:cNvPr id="383" name="Google Shape;383;p51"/>
          <p:cNvSpPr txBox="1"/>
          <p:nvPr>
            <p:ph type="title"/>
          </p:nvPr>
        </p:nvSpPr>
        <p:spPr>
          <a:xfrm>
            <a:off x="457200" y="0"/>
            <a:ext cx="8229600" cy="9255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2400">
                <a:solidFill>
                  <a:srgbClr val="FFFFFF"/>
                </a:solidFill>
              </a:rPr>
              <a:t>Fostering critical thinking, reading and writing</a:t>
            </a:r>
            <a:endParaRPr sz="2400">
              <a:solidFill>
                <a:srgbClr val="FFFFFF"/>
              </a:solidFill>
            </a:endParaRPr>
          </a:p>
          <a:p>
            <a:pPr indent="0" lvl="0" marL="0" rtl="0" algn="l">
              <a:spcBef>
                <a:spcPts val="0"/>
              </a:spcBef>
              <a:spcAft>
                <a:spcPts val="0"/>
              </a:spcAft>
              <a:buNone/>
            </a:pPr>
            <a:r>
              <a:rPr i="1" lang="en" sz="2400">
                <a:solidFill>
                  <a:srgbClr val="FFFFFF"/>
                </a:solidFill>
                <a:highlight>
                  <a:srgbClr val="0000FF"/>
                </a:highlight>
              </a:rPr>
              <a:t>Adoptando pensamiento </a:t>
            </a:r>
            <a:r>
              <a:rPr i="1" lang="en" sz="2400">
                <a:solidFill>
                  <a:srgbClr val="FFFFFF"/>
                </a:solidFill>
                <a:highlight>
                  <a:srgbClr val="0000FF"/>
                </a:highlight>
              </a:rPr>
              <a:t>crítico</a:t>
            </a:r>
            <a:r>
              <a:rPr i="1" lang="en" sz="2400">
                <a:solidFill>
                  <a:srgbClr val="FFFFFF"/>
                </a:solidFill>
                <a:highlight>
                  <a:srgbClr val="0000FF"/>
                </a:highlight>
              </a:rPr>
              <a:t>, leyendo y escribiendo</a:t>
            </a:r>
            <a:endParaRPr i="1" sz="2400">
              <a:solidFill>
                <a:srgbClr val="FFFFFF"/>
              </a:solidFill>
              <a:highlight>
                <a:srgbClr val="0000FF"/>
              </a:highlight>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87" name="Shape 387"/>
        <p:cNvGrpSpPr/>
        <p:nvPr/>
      </p:nvGrpSpPr>
      <p:grpSpPr>
        <a:xfrm>
          <a:off x="0" y="0"/>
          <a:ext cx="0" cy="0"/>
          <a:chOff x="0" y="0"/>
          <a:chExt cx="0" cy="0"/>
        </a:xfrm>
      </p:grpSpPr>
      <p:pic>
        <p:nvPicPr>
          <p:cNvPr id="388" name="Google Shape;388;p52"/>
          <p:cNvPicPr preferRelativeResize="0"/>
          <p:nvPr/>
        </p:nvPicPr>
        <p:blipFill>
          <a:blip r:embed="rId3">
            <a:alphaModFix/>
          </a:blip>
          <a:stretch>
            <a:fillRect/>
          </a:stretch>
        </p:blipFill>
        <p:spPr>
          <a:xfrm>
            <a:off x="152400" y="152400"/>
            <a:ext cx="8839204" cy="5899208"/>
          </a:xfrm>
          <a:prstGeom prst="rect">
            <a:avLst/>
          </a:prstGeom>
          <a:noFill/>
          <a:ln>
            <a:noFill/>
          </a:ln>
        </p:spPr>
      </p:pic>
      <p:sp>
        <p:nvSpPr>
          <p:cNvPr id="389" name="Google Shape;389;p52"/>
          <p:cNvSpPr txBox="1"/>
          <p:nvPr>
            <p:ph type="title"/>
          </p:nvPr>
        </p:nvSpPr>
        <p:spPr>
          <a:xfrm>
            <a:off x="457200" y="274638"/>
            <a:ext cx="8229600" cy="11430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solidFill>
                  <a:srgbClr val="217830"/>
                </a:solidFill>
                <a:highlight>
                  <a:srgbClr val="FFFFFF"/>
                </a:highlight>
              </a:rPr>
              <a:t>Every classroom has access to computers</a:t>
            </a:r>
            <a:endParaRPr>
              <a:solidFill>
                <a:srgbClr val="217830"/>
              </a:solidFill>
              <a:highlight>
                <a:srgbClr val="FFFFFF"/>
              </a:highlight>
            </a:endParaRPr>
          </a:p>
          <a:p>
            <a:pPr indent="0" lvl="0" marL="0" rtl="0" algn="l">
              <a:spcBef>
                <a:spcPts val="0"/>
              </a:spcBef>
              <a:spcAft>
                <a:spcPts val="0"/>
              </a:spcAft>
              <a:buNone/>
            </a:pPr>
            <a:r>
              <a:rPr i="1" lang="en">
                <a:solidFill>
                  <a:srgbClr val="217830"/>
                </a:solidFill>
                <a:highlight>
                  <a:srgbClr val="FFFFFF"/>
                </a:highlight>
              </a:rPr>
              <a:t>Cada </a:t>
            </a:r>
            <a:r>
              <a:rPr i="1" lang="en">
                <a:solidFill>
                  <a:srgbClr val="217830"/>
                </a:solidFill>
                <a:highlight>
                  <a:srgbClr val="FFFFFF"/>
                </a:highlight>
              </a:rPr>
              <a:t>salón</a:t>
            </a:r>
            <a:r>
              <a:rPr i="1" lang="en">
                <a:solidFill>
                  <a:srgbClr val="217830"/>
                </a:solidFill>
                <a:highlight>
                  <a:srgbClr val="FFFFFF"/>
                </a:highlight>
              </a:rPr>
              <a:t> tiene acceso a computadoras</a:t>
            </a:r>
            <a:endParaRPr i="1">
              <a:solidFill>
                <a:srgbClr val="217830"/>
              </a:solidFill>
              <a:highlight>
                <a:srgbClr val="FFFFFF"/>
              </a:highlight>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93" name="Shape 393"/>
        <p:cNvGrpSpPr/>
        <p:nvPr/>
      </p:nvGrpSpPr>
      <p:grpSpPr>
        <a:xfrm>
          <a:off x="0" y="0"/>
          <a:ext cx="0" cy="0"/>
          <a:chOff x="0" y="0"/>
          <a:chExt cx="0" cy="0"/>
        </a:xfrm>
      </p:grpSpPr>
      <p:pic>
        <p:nvPicPr>
          <p:cNvPr id="394" name="Google Shape;394;p53"/>
          <p:cNvPicPr preferRelativeResize="0"/>
          <p:nvPr/>
        </p:nvPicPr>
        <p:blipFill>
          <a:blip r:embed="rId3">
            <a:alphaModFix/>
          </a:blip>
          <a:stretch>
            <a:fillRect/>
          </a:stretch>
        </p:blipFill>
        <p:spPr>
          <a:xfrm>
            <a:off x="152400" y="152400"/>
            <a:ext cx="8839204" cy="5899208"/>
          </a:xfrm>
          <a:prstGeom prst="rect">
            <a:avLst/>
          </a:prstGeom>
          <a:noFill/>
          <a:ln>
            <a:noFill/>
          </a:ln>
        </p:spPr>
      </p:pic>
      <p:sp>
        <p:nvSpPr>
          <p:cNvPr id="395" name="Google Shape;395;p53"/>
          <p:cNvSpPr txBox="1"/>
          <p:nvPr>
            <p:ph type="title"/>
          </p:nvPr>
        </p:nvSpPr>
        <p:spPr>
          <a:xfrm>
            <a:off x="457200" y="107863"/>
            <a:ext cx="8229600" cy="11430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solidFill>
                  <a:srgbClr val="0000FF"/>
                </a:solidFill>
                <a:highlight>
                  <a:srgbClr val="FFFF00"/>
                </a:highlight>
              </a:rPr>
              <a:t>Every student has access to music</a:t>
            </a:r>
            <a:endParaRPr>
              <a:solidFill>
                <a:srgbClr val="0000FF"/>
              </a:solidFill>
              <a:highlight>
                <a:srgbClr val="FFFF00"/>
              </a:highlight>
            </a:endParaRPr>
          </a:p>
          <a:p>
            <a:pPr indent="0" lvl="0" marL="0" rtl="0" algn="l">
              <a:spcBef>
                <a:spcPts val="0"/>
              </a:spcBef>
              <a:spcAft>
                <a:spcPts val="0"/>
              </a:spcAft>
              <a:buNone/>
            </a:pPr>
            <a:r>
              <a:rPr i="1" lang="en">
                <a:solidFill>
                  <a:srgbClr val="0000FF"/>
                </a:solidFill>
                <a:highlight>
                  <a:srgbClr val="FFFF00"/>
                </a:highlight>
              </a:rPr>
              <a:t>Cada estudiante tiene acceso a </a:t>
            </a:r>
            <a:r>
              <a:rPr i="1" lang="en">
                <a:solidFill>
                  <a:srgbClr val="0000FF"/>
                </a:solidFill>
                <a:highlight>
                  <a:srgbClr val="FFFF00"/>
                </a:highlight>
              </a:rPr>
              <a:t>música</a:t>
            </a:r>
            <a:endParaRPr i="1">
              <a:solidFill>
                <a:srgbClr val="0000FF"/>
              </a:solidFill>
              <a:highlight>
                <a:srgbClr val="FFFF00"/>
              </a:highlight>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99" name="Shape 399"/>
        <p:cNvGrpSpPr/>
        <p:nvPr/>
      </p:nvGrpSpPr>
      <p:grpSpPr>
        <a:xfrm>
          <a:off x="0" y="0"/>
          <a:ext cx="0" cy="0"/>
          <a:chOff x="0" y="0"/>
          <a:chExt cx="0" cy="0"/>
        </a:xfrm>
      </p:grpSpPr>
      <p:pic>
        <p:nvPicPr>
          <p:cNvPr id="400" name="Google Shape;400;p54"/>
          <p:cNvPicPr preferRelativeResize="0"/>
          <p:nvPr/>
        </p:nvPicPr>
        <p:blipFill>
          <a:blip r:embed="rId3">
            <a:alphaModFix/>
          </a:blip>
          <a:stretch>
            <a:fillRect/>
          </a:stretch>
        </p:blipFill>
        <p:spPr>
          <a:xfrm>
            <a:off x="152400" y="152400"/>
            <a:ext cx="8839204" cy="5899208"/>
          </a:xfrm>
          <a:prstGeom prst="rect">
            <a:avLst/>
          </a:prstGeom>
          <a:noFill/>
          <a:ln>
            <a:noFill/>
          </a:ln>
        </p:spPr>
      </p:pic>
      <p:sp>
        <p:nvSpPr>
          <p:cNvPr id="401" name="Google Shape;401;p54"/>
          <p:cNvSpPr txBox="1"/>
          <p:nvPr>
            <p:ph type="title"/>
          </p:nvPr>
        </p:nvSpPr>
        <p:spPr>
          <a:xfrm>
            <a:off x="457200" y="98038"/>
            <a:ext cx="8229600" cy="11430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2400">
                <a:solidFill>
                  <a:srgbClr val="0000FF"/>
                </a:solidFill>
                <a:highlight>
                  <a:srgbClr val="FFFF00"/>
                </a:highlight>
              </a:rPr>
              <a:t>Every student has access to Playworks coach</a:t>
            </a:r>
            <a:endParaRPr sz="2400">
              <a:solidFill>
                <a:srgbClr val="0000FF"/>
              </a:solidFill>
              <a:highlight>
                <a:srgbClr val="FFFF00"/>
              </a:highlight>
            </a:endParaRPr>
          </a:p>
          <a:p>
            <a:pPr indent="0" lvl="0" marL="0" rtl="0" algn="l">
              <a:spcBef>
                <a:spcPts val="0"/>
              </a:spcBef>
              <a:spcAft>
                <a:spcPts val="0"/>
              </a:spcAft>
              <a:buNone/>
            </a:pPr>
            <a:r>
              <a:rPr i="1" lang="en" sz="2400">
                <a:solidFill>
                  <a:srgbClr val="0000FF"/>
                </a:solidFill>
                <a:highlight>
                  <a:srgbClr val="FFFF00"/>
                </a:highlight>
              </a:rPr>
              <a:t>Cada estudiante tiene acceso al entrenador de ‘Playworks’</a:t>
            </a:r>
            <a:endParaRPr i="1" sz="2400">
              <a:solidFill>
                <a:srgbClr val="0000FF"/>
              </a:solidFill>
              <a:highlight>
                <a:srgbClr val="FFFF00"/>
              </a:highlight>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05" name="Shape 405"/>
        <p:cNvGrpSpPr/>
        <p:nvPr/>
      </p:nvGrpSpPr>
      <p:grpSpPr>
        <a:xfrm>
          <a:off x="0" y="0"/>
          <a:ext cx="0" cy="0"/>
          <a:chOff x="0" y="0"/>
          <a:chExt cx="0" cy="0"/>
        </a:xfrm>
      </p:grpSpPr>
      <p:sp>
        <p:nvSpPr>
          <p:cNvPr id="406" name="Google Shape;406;p55"/>
          <p:cNvSpPr txBox="1"/>
          <p:nvPr>
            <p:ph type="title"/>
          </p:nvPr>
        </p:nvSpPr>
        <p:spPr>
          <a:xfrm>
            <a:off x="39275" y="88225"/>
            <a:ext cx="8696700" cy="11430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Intervention and  Support / </a:t>
            </a:r>
            <a:r>
              <a:rPr i="1" lang="en">
                <a:solidFill>
                  <a:srgbClr val="0000FF"/>
                </a:solidFill>
              </a:rPr>
              <a:t>Intervención</a:t>
            </a:r>
            <a:r>
              <a:rPr i="1" lang="en">
                <a:solidFill>
                  <a:srgbClr val="0000FF"/>
                </a:solidFill>
              </a:rPr>
              <a:t> y apoyo</a:t>
            </a:r>
            <a:endParaRPr i="1">
              <a:solidFill>
                <a:srgbClr val="0000FF"/>
              </a:solidFill>
            </a:endParaRPr>
          </a:p>
        </p:txBody>
      </p:sp>
      <p:sp>
        <p:nvSpPr>
          <p:cNvPr id="407" name="Google Shape;407;p55"/>
          <p:cNvSpPr txBox="1"/>
          <p:nvPr>
            <p:ph idx="1" type="body"/>
          </p:nvPr>
        </p:nvSpPr>
        <p:spPr>
          <a:xfrm>
            <a:off x="457200" y="1600200"/>
            <a:ext cx="8229600" cy="4526100"/>
          </a:xfrm>
          <a:prstGeom prst="rect">
            <a:avLst/>
          </a:prstGeom>
        </p:spPr>
        <p:txBody>
          <a:bodyPr anchorCtr="0" anchor="t" bIns="91425" lIns="91425" spcFirstLastPara="1" rIns="91425" wrap="square" tIns="91425">
            <a:noAutofit/>
          </a:bodyPr>
          <a:lstStyle/>
          <a:p>
            <a:pPr indent="-431800" lvl="0" marL="457200" rtl="0" algn="l">
              <a:spcBef>
                <a:spcPts val="400"/>
              </a:spcBef>
              <a:spcAft>
                <a:spcPts val="0"/>
              </a:spcAft>
              <a:buSzPts val="3200"/>
              <a:buChar char="●"/>
            </a:pPr>
            <a:r>
              <a:rPr lang="en"/>
              <a:t>Reading Partners</a:t>
            </a:r>
            <a:endParaRPr/>
          </a:p>
          <a:p>
            <a:pPr indent="-431800" lvl="0" marL="457200" rtl="0" algn="l">
              <a:spcBef>
                <a:spcPts val="0"/>
              </a:spcBef>
              <a:spcAft>
                <a:spcPts val="0"/>
              </a:spcAft>
              <a:buSzPts val="3200"/>
              <a:buChar char="●"/>
            </a:pPr>
            <a:r>
              <a:rPr lang="en"/>
              <a:t>Super Star Literacy</a:t>
            </a:r>
            <a:endParaRPr/>
          </a:p>
          <a:p>
            <a:pPr indent="-431800" lvl="0" marL="457200" rtl="0" algn="l">
              <a:spcBef>
                <a:spcPts val="0"/>
              </a:spcBef>
              <a:spcAft>
                <a:spcPts val="0"/>
              </a:spcAft>
              <a:buSzPts val="3200"/>
              <a:buChar char="●"/>
            </a:pPr>
            <a:r>
              <a:rPr lang="en"/>
              <a:t>Newcomers / </a:t>
            </a:r>
            <a:r>
              <a:rPr i="1" lang="en">
                <a:solidFill>
                  <a:srgbClr val="0000FF"/>
                </a:solidFill>
              </a:rPr>
              <a:t>Recien llegados</a:t>
            </a:r>
            <a:endParaRPr i="1">
              <a:solidFill>
                <a:srgbClr val="0000FF"/>
              </a:solidFill>
            </a:endParaRPr>
          </a:p>
          <a:p>
            <a:pPr indent="-431800" lvl="0" marL="457200" rtl="0" algn="l">
              <a:spcBef>
                <a:spcPts val="0"/>
              </a:spcBef>
              <a:spcAft>
                <a:spcPts val="0"/>
              </a:spcAft>
              <a:buSzPts val="3200"/>
              <a:buChar char="●"/>
            </a:pPr>
            <a:r>
              <a:rPr lang="en"/>
              <a:t>Special Education/</a:t>
            </a:r>
            <a:r>
              <a:rPr i="1" lang="en">
                <a:solidFill>
                  <a:srgbClr val="0000FF"/>
                </a:solidFill>
              </a:rPr>
              <a:t>Educacion Especial</a:t>
            </a:r>
            <a:endParaRPr i="1"/>
          </a:p>
          <a:p>
            <a:pPr indent="-431800" lvl="0" marL="457200" rtl="0" algn="l">
              <a:spcBef>
                <a:spcPts val="0"/>
              </a:spcBef>
              <a:spcAft>
                <a:spcPts val="0"/>
              </a:spcAft>
              <a:buSzPts val="3200"/>
              <a:buChar char="●"/>
            </a:pPr>
            <a:r>
              <a:rPr lang="en"/>
              <a:t>SDC</a:t>
            </a:r>
            <a:endParaRPr/>
          </a:p>
          <a:p>
            <a:pPr indent="-431800" lvl="0" marL="457200" rtl="0" algn="l">
              <a:spcBef>
                <a:spcPts val="0"/>
              </a:spcBef>
              <a:spcAft>
                <a:spcPts val="0"/>
              </a:spcAft>
              <a:buSzPts val="3200"/>
              <a:buChar char="●"/>
            </a:pPr>
            <a:r>
              <a:rPr lang="en"/>
              <a:t>Retired teacher/</a:t>
            </a:r>
            <a:r>
              <a:rPr i="1" lang="en">
                <a:solidFill>
                  <a:srgbClr val="0000FF"/>
                </a:solidFill>
              </a:rPr>
              <a:t>Maestro jubilado</a:t>
            </a:r>
            <a:endParaRPr i="1"/>
          </a:p>
          <a:p>
            <a:pPr indent="-431800" lvl="0" marL="457200" rtl="0" algn="l">
              <a:spcBef>
                <a:spcPts val="0"/>
              </a:spcBef>
              <a:spcAft>
                <a:spcPts val="0"/>
              </a:spcAft>
              <a:buSzPts val="3200"/>
              <a:buChar char="●"/>
            </a:pPr>
            <a:r>
              <a:rPr lang="en"/>
              <a:t>After School Programs/</a:t>
            </a:r>
            <a:r>
              <a:rPr i="1" lang="en">
                <a:solidFill>
                  <a:srgbClr val="0000FF"/>
                </a:solidFill>
              </a:rPr>
              <a:t>Programas despues </a:t>
            </a:r>
            <a:endParaRPr i="1">
              <a:solidFill>
                <a:srgbClr val="0000FF"/>
              </a:solidFill>
            </a:endParaRPr>
          </a:p>
          <a:p>
            <a:pPr indent="0" lvl="0" marL="914400" rtl="0" algn="l">
              <a:spcBef>
                <a:spcPts val="400"/>
              </a:spcBef>
              <a:spcAft>
                <a:spcPts val="0"/>
              </a:spcAft>
              <a:buNone/>
            </a:pPr>
            <a:r>
              <a:rPr i="1" lang="en">
                <a:solidFill>
                  <a:srgbClr val="0000FF"/>
                </a:solidFill>
              </a:rPr>
              <a:t>de clases</a:t>
            </a:r>
            <a:endParaRPr i="1"/>
          </a:p>
          <a:p>
            <a:pPr indent="-431800" lvl="0" marL="457200" rtl="0" algn="l">
              <a:spcBef>
                <a:spcPts val="400"/>
              </a:spcBef>
              <a:spcAft>
                <a:spcPts val="0"/>
              </a:spcAft>
              <a:buSzPts val="3200"/>
              <a:buChar char="●"/>
            </a:pPr>
            <a:r>
              <a:rPr lang="en"/>
              <a:t>On site therapist and behavior specialist/</a:t>
            </a:r>
            <a:r>
              <a:rPr i="1" lang="en">
                <a:solidFill>
                  <a:srgbClr val="0000FF"/>
                </a:solidFill>
              </a:rPr>
              <a:t>Terapista y especialista de comportamiento en el plantel</a:t>
            </a:r>
            <a:endParaRPr i="1">
              <a:solidFill>
                <a:srgbClr val="0000FF"/>
              </a:solidFill>
            </a:endParaRPr>
          </a:p>
          <a:p>
            <a:pPr indent="0" lvl="0" marL="0" rtl="0" algn="l">
              <a:spcBef>
                <a:spcPts val="400"/>
              </a:spcBef>
              <a:spcAft>
                <a:spcPts val="0"/>
              </a:spcAft>
              <a:buNone/>
            </a:pPr>
            <a:r>
              <a:t/>
            </a:r>
            <a:endParaRPr/>
          </a:p>
          <a:p>
            <a:pPr indent="0" lvl="0" marL="0" rtl="0" algn="l">
              <a:spcBef>
                <a:spcPts val="400"/>
              </a:spcBef>
              <a:spcAft>
                <a:spcPts val="0"/>
              </a:spcAft>
              <a:buClr>
                <a:schemeClr val="dk1"/>
              </a:buClr>
              <a:buSzPts val="1100"/>
              <a:buFont typeface="Arial"/>
              <a:buNone/>
            </a:pPr>
            <a:r>
              <a:t/>
            </a:r>
            <a:endParaRPr/>
          </a:p>
          <a:p>
            <a:pPr indent="0" lvl="0" marL="0" rtl="0" algn="l">
              <a:spcBef>
                <a:spcPts val="400"/>
              </a:spcBef>
              <a:spcAft>
                <a:spcPts val="0"/>
              </a:spcAft>
              <a:buNone/>
            </a:pPr>
            <a:r>
              <a:t/>
            </a:r>
            <a:endParaRPr/>
          </a:p>
        </p:txBody>
      </p:sp>
      <p:pic>
        <p:nvPicPr>
          <p:cNvPr id="408" name="Google Shape;408;p55"/>
          <p:cNvPicPr preferRelativeResize="0"/>
          <p:nvPr/>
        </p:nvPicPr>
        <p:blipFill>
          <a:blip r:embed="rId3">
            <a:alphaModFix/>
          </a:blip>
          <a:stretch>
            <a:fillRect/>
          </a:stretch>
        </p:blipFill>
        <p:spPr>
          <a:xfrm>
            <a:off x="3183450" y="1073275"/>
            <a:ext cx="1993425" cy="1328950"/>
          </a:xfrm>
          <a:prstGeom prst="rect">
            <a:avLst/>
          </a:prstGeom>
          <a:noFill/>
          <a:ln>
            <a:noFill/>
          </a:ln>
        </p:spPr>
      </p:pic>
      <p:pic>
        <p:nvPicPr>
          <p:cNvPr id="409" name="Google Shape;409;p55"/>
          <p:cNvPicPr preferRelativeResize="0"/>
          <p:nvPr/>
        </p:nvPicPr>
        <p:blipFill>
          <a:blip r:embed="rId4">
            <a:alphaModFix/>
          </a:blip>
          <a:stretch>
            <a:fillRect/>
          </a:stretch>
        </p:blipFill>
        <p:spPr>
          <a:xfrm>
            <a:off x="5544375" y="1904550"/>
            <a:ext cx="2762250" cy="952500"/>
          </a:xfrm>
          <a:prstGeom prst="rect">
            <a:avLst/>
          </a:prstGeom>
          <a:noFill/>
          <a:ln>
            <a:noFill/>
          </a:ln>
        </p:spPr>
      </p:pic>
      <p:pic>
        <p:nvPicPr>
          <p:cNvPr id="410" name="Google Shape;410;p55"/>
          <p:cNvPicPr preferRelativeResize="0"/>
          <p:nvPr/>
        </p:nvPicPr>
        <p:blipFill>
          <a:blip r:embed="rId5">
            <a:alphaModFix/>
          </a:blip>
          <a:stretch>
            <a:fillRect/>
          </a:stretch>
        </p:blipFill>
        <p:spPr>
          <a:xfrm>
            <a:off x="5544375" y="3056575"/>
            <a:ext cx="2965100" cy="2223828"/>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14" name="Shape 414"/>
        <p:cNvGrpSpPr/>
        <p:nvPr/>
      </p:nvGrpSpPr>
      <p:grpSpPr>
        <a:xfrm>
          <a:off x="0" y="0"/>
          <a:ext cx="0" cy="0"/>
          <a:chOff x="0" y="0"/>
          <a:chExt cx="0" cy="0"/>
        </a:xfrm>
      </p:grpSpPr>
      <p:sp>
        <p:nvSpPr>
          <p:cNvPr id="415" name="Google Shape;415;p56"/>
          <p:cNvSpPr txBox="1"/>
          <p:nvPr>
            <p:ph type="title"/>
          </p:nvPr>
        </p:nvSpPr>
        <p:spPr>
          <a:xfrm>
            <a:off x="5095250" y="274650"/>
            <a:ext cx="3591600" cy="11430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Our Staff / </a:t>
            </a:r>
            <a:r>
              <a:rPr i="1" lang="en">
                <a:solidFill>
                  <a:srgbClr val="0000FF"/>
                </a:solidFill>
              </a:rPr>
              <a:t>Nuestro personal</a:t>
            </a:r>
            <a:endParaRPr i="1">
              <a:solidFill>
                <a:srgbClr val="0000FF"/>
              </a:solidFill>
            </a:endParaRPr>
          </a:p>
        </p:txBody>
      </p:sp>
      <p:sp>
        <p:nvSpPr>
          <p:cNvPr id="416" name="Google Shape;416;p56"/>
          <p:cNvSpPr txBox="1"/>
          <p:nvPr>
            <p:ph idx="1" type="body"/>
          </p:nvPr>
        </p:nvSpPr>
        <p:spPr>
          <a:xfrm>
            <a:off x="4902250" y="1417650"/>
            <a:ext cx="4074900" cy="4965300"/>
          </a:xfrm>
          <a:prstGeom prst="rect">
            <a:avLst/>
          </a:prstGeom>
        </p:spPr>
        <p:txBody>
          <a:bodyPr anchorCtr="0" anchor="ctr" bIns="91425" lIns="91425" spcFirstLastPara="1" rIns="91425" wrap="square" tIns="91425">
            <a:noAutofit/>
          </a:bodyPr>
          <a:lstStyle/>
          <a:p>
            <a:pPr indent="0" lvl="0" marL="0" rtl="0" algn="l">
              <a:spcBef>
                <a:spcPts val="400"/>
              </a:spcBef>
              <a:spcAft>
                <a:spcPts val="0"/>
              </a:spcAft>
              <a:buClr>
                <a:schemeClr val="dk1"/>
              </a:buClr>
              <a:buSzPts val="1100"/>
              <a:buFont typeface="Arial"/>
              <a:buNone/>
            </a:pPr>
            <a:r>
              <a:rPr lang="en"/>
              <a:t>Awesome security office / </a:t>
            </a:r>
            <a:r>
              <a:rPr i="1" lang="en">
                <a:solidFill>
                  <a:srgbClr val="0000FF"/>
                </a:solidFill>
              </a:rPr>
              <a:t>Maravilloso guardia de seguridad</a:t>
            </a:r>
            <a:endParaRPr i="1">
              <a:solidFill>
                <a:srgbClr val="0000FF"/>
              </a:solidFill>
            </a:endParaRPr>
          </a:p>
          <a:p>
            <a:pPr indent="0" lvl="0" marL="0" rtl="0" algn="l">
              <a:spcBef>
                <a:spcPts val="400"/>
              </a:spcBef>
              <a:spcAft>
                <a:spcPts val="0"/>
              </a:spcAft>
              <a:buClr>
                <a:schemeClr val="dk1"/>
              </a:buClr>
              <a:buSzPts val="1100"/>
              <a:buFont typeface="Arial"/>
              <a:buNone/>
            </a:pPr>
            <a:r>
              <a:t/>
            </a:r>
            <a:endParaRPr i="1" sz="1500">
              <a:solidFill>
                <a:srgbClr val="0000FF"/>
              </a:solidFill>
            </a:endParaRPr>
          </a:p>
          <a:p>
            <a:pPr indent="0" lvl="0" marL="0" rtl="0" algn="l">
              <a:spcBef>
                <a:spcPts val="400"/>
              </a:spcBef>
              <a:spcAft>
                <a:spcPts val="0"/>
              </a:spcAft>
              <a:buClr>
                <a:schemeClr val="dk1"/>
              </a:buClr>
              <a:buSzPts val="1100"/>
              <a:buFont typeface="Arial"/>
              <a:buNone/>
            </a:pPr>
            <a:r>
              <a:rPr lang="en"/>
              <a:t>Awesome custodian / </a:t>
            </a:r>
            <a:r>
              <a:rPr i="1" lang="en">
                <a:solidFill>
                  <a:srgbClr val="0000FF"/>
                </a:solidFill>
              </a:rPr>
              <a:t>Maravilloso conserje</a:t>
            </a:r>
            <a:endParaRPr i="1">
              <a:solidFill>
                <a:srgbClr val="0000FF"/>
              </a:solidFill>
            </a:endParaRPr>
          </a:p>
          <a:p>
            <a:pPr indent="0" lvl="0" marL="0" rtl="0" algn="l">
              <a:spcBef>
                <a:spcPts val="400"/>
              </a:spcBef>
              <a:spcAft>
                <a:spcPts val="0"/>
              </a:spcAft>
              <a:buClr>
                <a:schemeClr val="dk1"/>
              </a:buClr>
              <a:buSzPts val="1100"/>
              <a:buFont typeface="Arial"/>
              <a:buNone/>
            </a:pPr>
            <a:r>
              <a:t/>
            </a:r>
            <a:endParaRPr i="1" sz="1500">
              <a:solidFill>
                <a:srgbClr val="0000FF"/>
              </a:solidFill>
            </a:endParaRPr>
          </a:p>
          <a:p>
            <a:pPr indent="0" lvl="0" marL="0" rtl="0" algn="l">
              <a:spcBef>
                <a:spcPts val="400"/>
              </a:spcBef>
              <a:spcAft>
                <a:spcPts val="0"/>
              </a:spcAft>
              <a:buClr>
                <a:schemeClr val="dk1"/>
              </a:buClr>
              <a:buSzPts val="1100"/>
              <a:buFont typeface="Arial"/>
              <a:buNone/>
            </a:pPr>
            <a:r>
              <a:rPr lang="en"/>
              <a:t>Awesome bilingual office staff / </a:t>
            </a:r>
            <a:r>
              <a:rPr i="1" lang="en">
                <a:solidFill>
                  <a:srgbClr val="0000FF"/>
                </a:solidFill>
              </a:rPr>
              <a:t>Maravilloso personal de la oficina bilingue</a:t>
            </a:r>
            <a:endParaRPr i="1">
              <a:solidFill>
                <a:srgbClr val="0000FF"/>
              </a:solidFill>
            </a:endParaRPr>
          </a:p>
          <a:p>
            <a:pPr indent="0" lvl="0" marL="0" rtl="0" algn="l">
              <a:spcBef>
                <a:spcPts val="400"/>
              </a:spcBef>
              <a:spcAft>
                <a:spcPts val="0"/>
              </a:spcAft>
              <a:buClr>
                <a:schemeClr val="dk1"/>
              </a:buClr>
              <a:buSzPts val="1100"/>
              <a:buFont typeface="Arial"/>
              <a:buNone/>
            </a:pPr>
            <a:r>
              <a:t/>
            </a:r>
            <a:endParaRPr i="1" sz="1500">
              <a:solidFill>
                <a:srgbClr val="0000FF"/>
              </a:solidFill>
            </a:endParaRPr>
          </a:p>
          <a:p>
            <a:pPr indent="0" lvl="0" marL="0" rtl="0" algn="l">
              <a:spcBef>
                <a:spcPts val="400"/>
              </a:spcBef>
              <a:spcAft>
                <a:spcPts val="0"/>
              </a:spcAft>
              <a:buNone/>
            </a:pPr>
            <a:r>
              <a:rPr lang="en"/>
              <a:t>Dedicated teachers / </a:t>
            </a:r>
            <a:r>
              <a:rPr i="1" lang="en">
                <a:solidFill>
                  <a:srgbClr val="0000FF"/>
                </a:solidFill>
              </a:rPr>
              <a:t>Maestros dedicados</a:t>
            </a:r>
            <a:endParaRPr i="1">
              <a:solidFill>
                <a:srgbClr val="0000FF"/>
              </a:solidFill>
            </a:endParaRPr>
          </a:p>
          <a:p>
            <a:pPr indent="0" lvl="0" marL="0" rtl="0" algn="l">
              <a:spcBef>
                <a:spcPts val="400"/>
              </a:spcBef>
              <a:spcAft>
                <a:spcPts val="0"/>
              </a:spcAft>
              <a:buNone/>
            </a:pPr>
            <a:r>
              <a:t/>
            </a:r>
            <a:endParaRPr i="1" sz="1500">
              <a:solidFill>
                <a:srgbClr val="0000FF"/>
              </a:solidFill>
            </a:endParaRPr>
          </a:p>
          <a:p>
            <a:pPr indent="0" lvl="0" marL="0" rtl="0" algn="l">
              <a:spcBef>
                <a:spcPts val="400"/>
              </a:spcBef>
              <a:spcAft>
                <a:spcPts val="0"/>
              </a:spcAft>
              <a:buClr>
                <a:schemeClr val="dk1"/>
              </a:buClr>
              <a:buSzPts val="1100"/>
              <a:buFont typeface="Arial"/>
              <a:buNone/>
            </a:pPr>
            <a:r>
              <a:rPr lang="en"/>
              <a:t>Great noon supervisors / </a:t>
            </a:r>
            <a:r>
              <a:rPr i="1" lang="en">
                <a:solidFill>
                  <a:srgbClr val="0000FF"/>
                </a:solidFill>
              </a:rPr>
              <a:t>Grandiosos supervisores del patio de juego</a:t>
            </a:r>
            <a:endParaRPr i="1">
              <a:solidFill>
                <a:srgbClr val="0000FF"/>
              </a:solidFill>
            </a:endParaRPr>
          </a:p>
        </p:txBody>
      </p:sp>
      <p:sp>
        <p:nvSpPr>
          <p:cNvPr id="417" name="Google Shape;417;p56"/>
          <p:cNvSpPr txBox="1"/>
          <p:nvPr>
            <p:ph idx="2" type="body"/>
          </p:nvPr>
        </p:nvSpPr>
        <p:spPr>
          <a:xfrm>
            <a:off x="457200" y="1600200"/>
            <a:ext cx="2667000" cy="4526100"/>
          </a:xfrm>
          <a:prstGeom prst="rect">
            <a:avLst/>
          </a:prstGeom>
        </p:spPr>
        <p:txBody>
          <a:bodyPr anchorCtr="0" anchor="ctr" bIns="91425" lIns="91425" spcFirstLastPara="1" rIns="91425" wrap="square" tIns="91425">
            <a:noAutofit/>
          </a:bodyPr>
          <a:lstStyle/>
          <a:p>
            <a:pPr indent="0" lvl="0" marL="0" rtl="0" algn="l">
              <a:spcBef>
                <a:spcPts val="560"/>
              </a:spcBef>
              <a:spcAft>
                <a:spcPts val="0"/>
              </a:spcAft>
              <a:buNone/>
            </a:pPr>
            <a:r>
              <a:t/>
            </a:r>
            <a:endParaRPr/>
          </a:p>
        </p:txBody>
      </p:sp>
      <p:pic>
        <p:nvPicPr>
          <p:cNvPr id="418" name="Google Shape;418;p56"/>
          <p:cNvPicPr preferRelativeResize="0"/>
          <p:nvPr/>
        </p:nvPicPr>
        <p:blipFill>
          <a:blip r:embed="rId3">
            <a:alphaModFix/>
          </a:blip>
          <a:stretch>
            <a:fillRect/>
          </a:stretch>
        </p:blipFill>
        <p:spPr>
          <a:xfrm>
            <a:off x="330250" y="437475"/>
            <a:ext cx="4572000" cy="5988050"/>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22" name="Shape 422"/>
        <p:cNvGrpSpPr/>
        <p:nvPr/>
      </p:nvGrpSpPr>
      <p:grpSpPr>
        <a:xfrm>
          <a:off x="0" y="0"/>
          <a:ext cx="0" cy="0"/>
          <a:chOff x="0" y="0"/>
          <a:chExt cx="0" cy="0"/>
        </a:xfrm>
      </p:grpSpPr>
      <p:pic>
        <p:nvPicPr>
          <p:cNvPr id="423" name="Google Shape;423;p57"/>
          <p:cNvPicPr preferRelativeResize="0"/>
          <p:nvPr/>
        </p:nvPicPr>
        <p:blipFill>
          <a:blip r:embed="rId3">
            <a:alphaModFix/>
          </a:blip>
          <a:stretch>
            <a:fillRect/>
          </a:stretch>
        </p:blipFill>
        <p:spPr>
          <a:xfrm>
            <a:off x="152400" y="152400"/>
            <a:ext cx="8839204" cy="5899208"/>
          </a:xfrm>
          <a:prstGeom prst="rect">
            <a:avLst/>
          </a:prstGeom>
          <a:noFill/>
          <a:ln>
            <a:noFill/>
          </a:ln>
        </p:spPr>
      </p:pic>
      <p:sp>
        <p:nvSpPr>
          <p:cNvPr id="424" name="Google Shape;424;p57"/>
          <p:cNvSpPr txBox="1"/>
          <p:nvPr/>
        </p:nvSpPr>
        <p:spPr>
          <a:xfrm>
            <a:off x="152400" y="152400"/>
            <a:ext cx="8839200" cy="600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500">
                <a:solidFill>
                  <a:srgbClr val="0000FF"/>
                </a:solidFill>
                <a:highlight>
                  <a:srgbClr val="FFFF00"/>
                </a:highlight>
                <a:latin typeface="Montserrat"/>
                <a:ea typeface="Montserrat"/>
                <a:cs typeface="Montserrat"/>
                <a:sym typeface="Montserrat"/>
              </a:rPr>
              <a:t>4 teachers who are National Board Certified Teachers! </a:t>
            </a:r>
            <a:endParaRPr sz="2500">
              <a:solidFill>
                <a:srgbClr val="0000FF"/>
              </a:solidFill>
              <a:highlight>
                <a:srgbClr val="FFFF00"/>
              </a:highlight>
              <a:latin typeface="Montserrat"/>
              <a:ea typeface="Montserrat"/>
              <a:cs typeface="Montserrat"/>
              <a:sym typeface="Montserrat"/>
            </a:endParaRPr>
          </a:p>
          <a:p>
            <a:pPr indent="0" lvl="0" marL="0" rtl="0" algn="l">
              <a:spcBef>
                <a:spcPts val="0"/>
              </a:spcBef>
              <a:spcAft>
                <a:spcPts val="0"/>
              </a:spcAft>
              <a:buNone/>
            </a:pPr>
            <a:r>
              <a:rPr i="1" lang="en" sz="2500">
                <a:solidFill>
                  <a:srgbClr val="0000FF"/>
                </a:solidFill>
                <a:highlight>
                  <a:srgbClr val="FFFF00"/>
                </a:highlight>
                <a:latin typeface="Montserrat"/>
                <a:ea typeface="Montserrat"/>
                <a:cs typeface="Montserrat"/>
                <a:sym typeface="Montserrat"/>
              </a:rPr>
              <a:t>4 maestros que son certificados por la mesa directiva nacional!</a:t>
            </a:r>
            <a:endParaRPr i="1" sz="2500">
              <a:solidFill>
                <a:srgbClr val="0000FF"/>
              </a:solidFill>
              <a:highlight>
                <a:srgbClr val="FFFF00"/>
              </a:highlight>
              <a:latin typeface="Montserrat"/>
              <a:ea typeface="Montserrat"/>
              <a:cs typeface="Montserrat"/>
              <a:sym typeface="Montserrat"/>
            </a:endParaRPr>
          </a:p>
        </p:txBody>
      </p:sp>
      <p:sp>
        <p:nvSpPr>
          <p:cNvPr id="425" name="Google Shape;425;p57"/>
          <p:cNvSpPr txBox="1"/>
          <p:nvPr/>
        </p:nvSpPr>
        <p:spPr>
          <a:xfrm>
            <a:off x="3188700" y="5555125"/>
            <a:ext cx="5802900" cy="1091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500">
                <a:solidFill>
                  <a:srgbClr val="0000FF"/>
                </a:solidFill>
                <a:highlight>
                  <a:srgbClr val="FFFF00"/>
                </a:highlight>
                <a:latin typeface="Montserrat"/>
                <a:ea typeface="Montserrat"/>
                <a:cs typeface="Montserrat"/>
                <a:sym typeface="Montserrat"/>
              </a:rPr>
              <a:t>5th Grade Teacher - Ann Park</a:t>
            </a:r>
            <a:endParaRPr sz="2500">
              <a:solidFill>
                <a:srgbClr val="0000FF"/>
              </a:solidFill>
              <a:highlight>
                <a:srgbClr val="FFFF00"/>
              </a:highlight>
              <a:latin typeface="Montserrat"/>
              <a:ea typeface="Montserrat"/>
              <a:cs typeface="Montserrat"/>
              <a:sym typeface="Montserrat"/>
            </a:endParaRPr>
          </a:p>
          <a:p>
            <a:pPr indent="0" lvl="0" marL="0" rtl="0" algn="l">
              <a:spcBef>
                <a:spcPts val="0"/>
              </a:spcBef>
              <a:spcAft>
                <a:spcPts val="0"/>
              </a:spcAft>
              <a:buNone/>
            </a:pPr>
            <a:r>
              <a:rPr lang="en" sz="2500">
                <a:solidFill>
                  <a:srgbClr val="0000FF"/>
                </a:solidFill>
                <a:highlight>
                  <a:srgbClr val="FFFF00"/>
                </a:highlight>
                <a:latin typeface="Montserrat"/>
                <a:ea typeface="Montserrat"/>
                <a:cs typeface="Montserrat"/>
                <a:sym typeface="Montserrat"/>
              </a:rPr>
              <a:t>California Teacher of the Year 2016</a:t>
            </a:r>
            <a:endParaRPr sz="2500">
              <a:solidFill>
                <a:srgbClr val="0000FF"/>
              </a:solidFill>
              <a:highlight>
                <a:srgbClr val="FFFF00"/>
              </a:highlight>
              <a:latin typeface="Montserrat"/>
              <a:ea typeface="Montserrat"/>
              <a:cs typeface="Montserrat"/>
              <a:sym typeface="Montserrat"/>
            </a:endParaRPr>
          </a:p>
          <a:p>
            <a:pPr indent="0" lvl="0" marL="0" rtl="0" algn="l">
              <a:spcBef>
                <a:spcPts val="0"/>
              </a:spcBef>
              <a:spcAft>
                <a:spcPts val="0"/>
              </a:spcAft>
              <a:buNone/>
            </a:pPr>
            <a:r>
              <a:rPr i="1" lang="en" sz="2500">
                <a:solidFill>
                  <a:srgbClr val="0000FF"/>
                </a:solidFill>
                <a:highlight>
                  <a:srgbClr val="FFFF00"/>
                </a:highlight>
                <a:latin typeface="Montserrat"/>
                <a:ea typeface="Montserrat"/>
                <a:cs typeface="Montserrat"/>
                <a:sym typeface="Montserrat"/>
              </a:rPr>
              <a:t>Maestra del año 2016</a:t>
            </a:r>
            <a:endParaRPr i="1" sz="2500">
              <a:solidFill>
                <a:srgbClr val="0000FF"/>
              </a:solidFill>
              <a:highlight>
                <a:srgbClr val="FFFF00"/>
              </a:highlight>
              <a:latin typeface="Montserrat"/>
              <a:ea typeface="Montserrat"/>
              <a:cs typeface="Montserrat"/>
              <a:sym typeface="Montserrat"/>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29" name="Shape 429"/>
        <p:cNvGrpSpPr/>
        <p:nvPr/>
      </p:nvGrpSpPr>
      <p:grpSpPr>
        <a:xfrm>
          <a:off x="0" y="0"/>
          <a:ext cx="0" cy="0"/>
          <a:chOff x="0" y="0"/>
          <a:chExt cx="0" cy="0"/>
        </a:xfrm>
      </p:grpSpPr>
      <p:pic>
        <p:nvPicPr>
          <p:cNvPr id="430" name="Google Shape;430;p58"/>
          <p:cNvPicPr preferRelativeResize="0"/>
          <p:nvPr/>
        </p:nvPicPr>
        <p:blipFill>
          <a:blip r:embed="rId3">
            <a:alphaModFix/>
          </a:blip>
          <a:stretch>
            <a:fillRect/>
          </a:stretch>
        </p:blipFill>
        <p:spPr>
          <a:xfrm>
            <a:off x="188175" y="3148225"/>
            <a:ext cx="4771026" cy="3578273"/>
          </a:xfrm>
          <a:prstGeom prst="rect">
            <a:avLst/>
          </a:prstGeom>
          <a:noFill/>
          <a:ln>
            <a:noFill/>
          </a:ln>
        </p:spPr>
      </p:pic>
      <p:sp>
        <p:nvSpPr>
          <p:cNvPr id="431" name="Google Shape;431;p58"/>
          <p:cNvSpPr txBox="1"/>
          <p:nvPr/>
        </p:nvSpPr>
        <p:spPr>
          <a:xfrm>
            <a:off x="188175" y="439075"/>
            <a:ext cx="8701800" cy="752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500">
                <a:solidFill>
                  <a:srgbClr val="FFFF00"/>
                </a:solidFill>
                <a:highlight>
                  <a:srgbClr val="0000FF"/>
                </a:highlight>
                <a:latin typeface="Merriweather"/>
                <a:ea typeface="Merriweather"/>
                <a:cs typeface="Merriweather"/>
                <a:sym typeface="Merriweather"/>
              </a:rPr>
              <a:t>We are developing a College-Going Culture with K2C, Oakland Promise, and College Shirt Fridays!</a:t>
            </a:r>
            <a:endParaRPr sz="2500">
              <a:solidFill>
                <a:srgbClr val="FFFF00"/>
              </a:solidFill>
              <a:highlight>
                <a:srgbClr val="0000FF"/>
              </a:highlight>
              <a:latin typeface="Merriweather"/>
              <a:ea typeface="Merriweather"/>
              <a:cs typeface="Merriweather"/>
              <a:sym typeface="Merriweather"/>
            </a:endParaRPr>
          </a:p>
        </p:txBody>
      </p:sp>
      <p:pic>
        <p:nvPicPr>
          <p:cNvPr id="432" name="Google Shape;432;p58"/>
          <p:cNvPicPr preferRelativeResize="0"/>
          <p:nvPr/>
        </p:nvPicPr>
        <p:blipFill>
          <a:blip r:embed="rId4">
            <a:alphaModFix/>
          </a:blip>
          <a:stretch>
            <a:fillRect/>
          </a:stretch>
        </p:blipFill>
        <p:spPr>
          <a:xfrm>
            <a:off x="3725575" y="1442675"/>
            <a:ext cx="5164402" cy="2822999"/>
          </a:xfrm>
          <a:prstGeom prst="rect">
            <a:avLst/>
          </a:prstGeom>
          <a:noFill/>
          <a:ln>
            <a:noFill/>
          </a:ln>
        </p:spPr>
      </p:pic>
      <p:pic>
        <p:nvPicPr>
          <p:cNvPr id="433" name="Google Shape;433;p58"/>
          <p:cNvPicPr preferRelativeResize="0"/>
          <p:nvPr/>
        </p:nvPicPr>
        <p:blipFill>
          <a:blip r:embed="rId5">
            <a:alphaModFix/>
          </a:blip>
          <a:stretch>
            <a:fillRect/>
          </a:stretch>
        </p:blipFill>
        <p:spPr>
          <a:xfrm>
            <a:off x="1715864" y="1553599"/>
            <a:ext cx="1715644" cy="2287525"/>
          </a:xfrm>
          <a:prstGeom prst="rect">
            <a:avLst/>
          </a:prstGeom>
          <a:noFill/>
          <a:ln>
            <a:noFill/>
          </a:ln>
        </p:spPr>
      </p:pic>
      <p:pic>
        <p:nvPicPr>
          <p:cNvPr id="434" name="Google Shape;434;p58"/>
          <p:cNvPicPr preferRelativeResize="0"/>
          <p:nvPr/>
        </p:nvPicPr>
        <p:blipFill>
          <a:blip r:embed="rId6">
            <a:alphaModFix/>
          </a:blip>
          <a:stretch>
            <a:fillRect/>
          </a:stretch>
        </p:blipFill>
        <p:spPr>
          <a:xfrm>
            <a:off x="5592501" y="4438974"/>
            <a:ext cx="3050037" cy="2287527"/>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38" name="Shape 438"/>
        <p:cNvGrpSpPr/>
        <p:nvPr/>
      </p:nvGrpSpPr>
      <p:grpSpPr>
        <a:xfrm>
          <a:off x="0" y="0"/>
          <a:ext cx="0" cy="0"/>
          <a:chOff x="0" y="0"/>
          <a:chExt cx="0" cy="0"/>
        </a:xfrm>
      </p:grpSpPr>
      <p:sp>
        <p:nvSpPr>
          <p:cNvPr id="439" name="Google Shape;439;p59"/>
          <p:cNvSpPr txBox="1"/>
          <p:nvPr>
            <p:ph type="title"/>
          </p:nvPr>
        </p:nvSpPr>
        <p:spPr>
          <a:xfrm>
            <a:off x="457200" y="274638"/>
            <a:ext cx="8229600" cy="11430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Field Trips</a:t>
            </a:r>
            <a:endParaRPr/>
          </a:p>
        </p:txBody>
      </p:sp>
      <p:sp>
        <p:nvSpPr>
          <p:cNvPr id="440" name="Google Shape;440;p59"/>
          <p:cNvSpPr txBox="1"/>
          <p:nvPr>
            <p:ph idx="1" type="body"/>
          </p:nvPr>
        </p:nvSpPr>
        <p:spPr>
          <a:xfrm>
            <a:off x="457200" y="1600200"/>
            <a:ext cx="8229600" cy="4526100"/>
          </a:xfrm>
          <a:prstGeom prst="rect">
            <a:avLst/>
          </a:prstGeom>
        </p:spPr>
        <p:txBody>
          <a:bodyPr anchorCtr="0" anchor="t" bIns="91425" lIns="91425" spcFirstLastPara="1" rIns="91425" wrap="square" tIns="91425">
            <a:noAutofit/>
          </a:bodyPr>
          <a:lstStyle/>
          <a:p>
            <a:pPr indent="0" lvl="0" marL="0" rtl="0" algn="l">
              <a:spcBef>
                <a:spcPts val="400"/>
              </a:spcBef>
              <a:spcAft>
                <a:spcPts val="0"/>
              </a:spcAft>
              <a:buNone/>
            </a:pPr>
            <a:r>
              <a:rPr lang="en"/>
              <a:t>Here are examples of field trips taken in the past:</a:t>
            </a:r>
            <a:endParaRPr/>
          </a:p>
          <a:p>
            <a:pPr indent="-431800" lvl="0" marL="457200" rtl="0" algn="l">
              <a:spcBef>
                <a:spcPts val="400"/>
              </a:spcBef>
              <a:spcAft>
                <a:spcPts val="0"/>
              </a:spcAft>
              <a:buSzPts val="3200"/>
              <a:buChar char="-"/>
            </a:pPr>
            <a:r>
              <a:rPr lang="en"/>
              <a:t>Monthly walking trips to Melrose Public Library</a:t>
            </a:r>
            <a:endParaRPr/>
          </a:p>
          <a:p>
            <a:pPr indent="-431800" lvl="0" marL="457200" rtl="0" algn="l">
              <a:spcBef>
                <a:spcPts val="0"/>
              </a:spcBef>
              <a:spcAft>
                <a:spcPts val="0"/>
              </a:spcAft>
              <a:buSzPts val="3200"/>
              <a:buChar char="-"/>
            </a:pPr>
            <a:r>
              <a:rPr lang="en"/>
              <a:t>Corazón</a:t>
            </a:r>
            <a:r>
              <a:rPr lang="en"/>
              <a:t> de Pueblo for sugar skulls Dia de los Muertos</a:t>
            </a:r>
            <a:endParaRPr/>
          </a:p>
          <a:p>
            <a:pPr indent="-431800" lvl="0" marL="457200" rtl="0" algn="l">
              <a:spcBef>
                <a:spcPts val="0"/>
              </a:spcBef>
              <a:spcAft>
                <a:spcPts val="0"/>
              </a:spcAft>
              <a:buSzPts val="3200"/>
              <a:buChar char="-"/>
            </a:pPr>
            <a:r>
              <a:rPr lang="en"/>
              <a:t>Tilden Little Farm (Kinder/1st grade)</a:t>
            </a:r>
            <a:endParaRPr/>
          </a:p>
          <a:p>
            <a:pPr indent="-431800" lvl="0" marL="457200" rtl="0" algn="l">
              <a:spcBef>
                <a:spcPts val="0"/>
              </a:spcBef>
              <a:spcAft>
                <a:spcPts val="0"/>
              </a:spcAft>
              <a:buSzPts val="3200"/>
              <a:buChar char="-"/>
            </a:pPr>
            <a:r>
              <a:rPr lang="en"/>
              <a:t>Bay Area Discovery Museum (1st grade)</a:t>
            </a:r>
            <a:endParaRPr/>
          </a:p>
          <a:p>
            <a:pPr indent="-431800" lvl="0" marL="457200" rtl="0" algn="l">
              <a:spcBef>
                <a:spcPts val="0"/>
              </a:spcBef>
              <a:spcAft>
                <a:spcPts val="0"/>
              </a:spcAft>
              <a:buSzPts val="3200"/>
              <a:buChar char="-"/>
            </a:pPr>
            <a:r>
              <a:rPr lang="en"/>
              <a:t>Plays (3rd grade)</a:t>
            </a:r>
            <a:endParaRPr/>
          </a:p>
          <a:p>
            <a:pPr indent="-431800" lvl="0" marL="457200" rtl="0" algn="l">
              <a:spcBef>
                <a:spcPts val="0"/>
              </a:spcBef>
              <a:spcAft>
                <a:spcPts val="0"/>
              </a:spcAft>
              <a:buSzPts val="3200"/>
              <a:buChar char="-"/>
            </a:pPr>
            <a:r>
              <a:rPr lang="en"/>
              <a:t>San Jose Tech Museum (5th grade)</a:t>
            </a:r>
            <a:endParaRPr/>
          </a:p>
          <a:p>
            <a:pPr indent="-431800" lvl="0" marL="457200" rtl="0" algn="l">
              <a:spcBef>
                <a:spcPts val="0"/>
              </a:spcBef>
              <a:spcAft>
                <a:spcPts val="0"/>
              </a:spcAft>
              <a:buSzPts val="3200"/>
              <a:buChar char="-"/>
            </a:pPr>
            <a:r>
              <a:rPr lang="en"/>
              <a:t>Oakland City Hall (3rd grade)</a:t>
            </a:r>
            <a:endParaRPr/>
          </a:p>
          <a:p>
            <a:pPr indent="-431800" lvl="0" marL="457200" rtl="0" algn="l">
              <a:spcBef>
                <a:spcPts val="0"/>
              </a:spcBef>
              <a:spcAft>
                <a:spcPts val="0"/>
              </a:spcAft>
              <a:buSzPts val="3200"/>
              <a:buChar char="-"/>
            </a:pPr>
            <a:r>
              <a:rPr lang="en"/>
              <a:t>The Exploratorium in SF (4th grade)</a:t>
            </a:r>
            <a:endParaRPr/>
          </a:p>
          <a:p>
            <a:pPr indent="0" lvl="0" marL="0" rtl="0" algn="l">
              <a:spcBef>
                <a:spcPts val="400"/>
              </a:spcBef>
              <a:spcAft>
                <a:spcPts val="0"/>
              </a:spcAft>
              <a:buNone/>
            </a:pPr>
            <a:r>
              <a:t/>
            </a:r>
            <a:endParaRPr/>
          </a:p>
        </p:txBody>
      </p:sp>
      <p:pic>
        <p:nvPicPr>
          <p:cNvPr id="441" name="Google Shape;441;p59"/>
          <p:cNvPicPr preferRelativeResize="0"/>
          <p:nvPr/>
        </p:nvPicPr>
        <p:blipFill>
          <a:blip r:embed="rId3">
            <a:alphaModFix/>
          </a:blip>
          <a:stretch>
            <a:fillRect/>
          </a:stretch>
        </p:blipFill>
        <p:spPr>
          <a:xfrm>
            <a:off x="6057600" y="0"/>
            <a:ext cx="3086403" cy="2314802"/>
          </a:xfrm>
          <a:prstGeom prst="rect">
            <a:avLst/>
          </a:prstGeom>
          <a:noFill/>
          <a:ln>
            <a:noFill/>
          </a:ln>
        </p:spPr>
      </p:pic>
      <p:pic>
        <p:nvPicPr>
          <p:cNvPr id="442" name="Google Shape;442;p59"/>
          <p:cNvPicPr preferRelativeResize="0"/>
          <p:nvPr/>
        </p:nvPicPr>
        <p:blipFill>
          <a:blip r:embed="rId4">
            <a:alphaModFix/>
          </a:blip>
          <a:stretch>
            <a:fillRect/>
          </a:stretch>
        </p:blipFill>
        <p:spPr>
          <a:xfrm>
            <a:off x="5251125" y="3510850"/>
            <a:ext cx="3892874" cy="2919652"/>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blipFill>
          <a:blip r:embed="rId3">
            <a:alphaModFix/>
          </a:blip>
          <a:stretch>
            <a:fillRect/>
          </a:stretch>
        </a:blipFill>
      </p:bgPr>
    </p:bg>
    <p:spTree>
      <p:nvGrpSpPr>
        <p:cNvPr id="446" name="Shape 446"/>
        <p:cNvGrpSpPr/>
        <p:nvPr/>
      </p:nvGrpSpPr>
      <p:grpSpPr>
        <a:xfrm>
          <a:off x="0" y="0"/>
          <a:ext cx="0" cy="0"/>
          <a:chOff x="0" y="0"/>
          <a:chExt cx="0" cy="0"/>
        </a:xfrm>
      </p:grpSpPr>
      <p:sp>
        <p:nvSpPr>
          <p:cNvPr id="447" name="Google Shape;447;p60"/>
          <p:cNvSpPr txBox="1"/>
          <p:nvPr>
            <p:ph type="title"/>
          </p:nvPr>
        </p:nvSpPr>
        <p:spPr>
          <a:xfrm>
            <a:off x="4572000" y="274650"/>
            <a:ext cx="4114800" cy="11430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solidFill>
                  <a:srgbClr val="FFFFFF"/>
                </a:solidFill>
              </a:rPr>
              <a:t>Full Service Community School</a:t>
            </a:r>
            <a:endParaRPr>
              <a:solidFill>
                <a:srgbClr val="FFFFFF"/>
              </a:solidFill>
            </a:endParaRPr>
          </a:p>
        </p:txBody>
      </p:sp>
      <p:sp>
        <p:nvSpPr>
          <p:cNvPr id="448" name="Google Shape;448;p60"/>
          <p:cNvSpPr txBox="1"/>
          <p:nvPr>
            <p:ph idx="1" type="body"/>
          </p:nvPr>
        </p:nvSpPr>
        <p:spPr>
          <a:xfrm>
            <a:off x="457200" y="154400"/>
            <a:ext cx="2785200" cy="2341800"/>
          </a:xfrm>
          <a:prstGeom prst="rect">
            <a:avLst/>
          </a:prstGeom>
        </p:spPr>
        <p:txBody>
          <a:bodyPr anchorCtr="0" anchor="t" bIns="91425" lIns="91425" spcFirstLastPara="1" rIns="91425" wrap="square" tIns="91425">
            <a:noAutofit/>
          </a:bodyPr>
          <a:lstStyle/>
          <a:p>
            <a:pPr indent="0" lvl="0" marL="0" rtl="0" algn="l">
              <a:spcBef>
                <a:spcPts val="400"/>
              </a:spcBef>
              <a:spcAft>
                <a:spcPts val="0"/>
              </a:spcAft>
              <a:buNone/>
            </a:pPr>
            <a:r>
              <a:rPr lang="en">
                <a:solidFill>
                  <a:srgbClr val="FFFFFF"/>
                </a:solidFill>
                <a:highlight>
                  <a:srgbClr val="0000FF"/>
                </a:highlight>
              </a:rPr>
              <a:t>Community Closet</a:t>
            </a:r>
            <a:endParaRPr>
              <a:solidFill>
                <a:srgbClr val="FFFFFF"/>
              </a:solidFill>
              <a:highlight>
                <a:srgbClr val="0000FF"/>
              </a:highlight>
            </a:endParaRPr>
          </a:p>
          <a:p>
            <a:pPr indent="0" lvl="0" marL="0" rtl="0" algn="l">
              <a:spcBef>
                <a:spcPts val="400"/>
              </a:spcBef>
              <a:spcAft>
                <a:spcPts val="0"/>
              </a:spcAft>
              <a:buNone/>
            </a:pPr>
            <a:r>
              <a:rPr lang="en">
                <a:solidFill>
                  <a:srgbClr val="FFFFFF"/>
                </a:solidFill>
                <a:highlight>
                  <a:srgbClr val="0000FF"/>
                </a:highlight>
              </a:rPr>
              <a:t>Food Bank</a:t>
            </a:r>
            <a:endParaRPr>
              <a:solidFill>
                <a:srgbClr val="FFFFFF"/>
              </a:solidFill>
              <a:highlight>
                <a:srgbClr val="0000FF"/>
              </a:highlight>
            </a:endParaRPr>
          </a:p>
          <a:p>
            <a:pPr indent="0" lvl="0" marL="0" rtl="0" algn="l">
              <a:spcBef>
                <a:spcPts val="400"/>
              </a:spcBef>
              <a:spcAft>
                <a:spcPts val="0"/>
              </a:spcAft>
              <a:buNone/>
            </a:pPr>
            <a:r>
              <a:rPr lang="en">
                <a:solidFill>
                  <a:srgbClr val="FFFFFF"/>
                </a:solidFill>
                <a:highlight>
                  <a:srgbClr val="0000FF"/>
                </a:highlight>
              </a:rPr>
              <a:t>ESL classes</a:t>
            </a:r>
            <a:endParaRPr>
              <a:solidFill>
                <a:srgbClr val="FFFFFF"/>
              </a:solidFill>
              <a:highlight>
                <a:srgbClr val="0000FF"/>
              </a:highlight>
            </a:endParaRPr>
          </a:p>
          <a:p>
            <a:pPr indent="0" lvl="0" marL="0" rtl="0" algn="l">
              <a:spcBef>
                <a:spcPts val="400"/>
              </a:spcBef>
              <a:spcAft>
                <a:spcPts val="0"/>
              </a:spcAft>
              <a:buNone/>
            </a:pPr>
            <a:r>
              <a:rPr lang="en">
                <a:solidFill>
                  <a:srgbClr val="FFFFFF"/>
                </a:solidFill>
                <a:highlight>
                  <a:srgbClr val="0000FF"/>
                </a:highlight>
              </a:rPr>
              <a:t>Nutrition classes</a:t>
            </a:r>
            <a:endParaRPr>
              <a:solidFill>
                <a:srgbClr val="FFFFFF"/>
              </a:solidFill>
              <a:highlight>
                <a:srgbClr val="0000FF"/>
              </a:highlight>
            </a:endParaRPr>
          </a:p>
          <a:p>
            <a:pPr indent="0" lvl="0" marL="0" rtl="0" algn="l">
              <a:spcBef>
                <a:spcPts val="400"/>
              </a:spcBef>
              <a:spcAft>
                <a:spcPts val="0"/>
              </a:spcAft>
              <a:buNone/>
            </a:pPr>
            <a:r>
              <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52" name="Shape 452"/>
        <p:cNvGrpSpPr/>
        <p:nvPr/>
      </p:nvGrpSpPr>
      <p:grpSpPr>
        <a:xfrm>
          <a:off x="0" y="0"/>
          <a:ext cx="0" cy="0"/>
          <a:chOff x="0" y="0"/>
          <a:chExt cx="0" cy="0"/>
        </a:xfrm>
      </p:grpSpPr>
      <p:sp>
        <p:nvSpPr>
          <p:cNvPr id="453" name="Google Shape;453;p61"/>
          <p:cNvSpPr txBox="1"/>
          <p:nvPr>
            <p:ph type="title"/>
          </p:nvPr>
        </p:nvSpPr>
        <p:spPr>
          <a:xfrm>
            <a:off x="457200" y="274638"/>
            <a:ext cx="8229600" cy="11430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Community Events</a:t>
            </a:r>
            <a:endParaRPr/>
          </a:p>
        </p:txBody>
      </p:sp>
      <p:sp>
        <p:nvSpPr>
          <p:cNvPr id="454" name="Google Shape;454;p61"/>
          <p:cNvSpPr txBox="1"/>
          <p:nvPr>
            <p:ph idx="1" type="body"/>
          </p:nvPr>
        </p:nvSpPr>
        <p:spPr>
          <a:xfrm>
            <a:off x="457200" y="1600200"/>
            <a:ext cx="8229600" cy="4526100"/>
          </a:xfrm>
          <a:prstGeom prst="rect">
            <a:avLst/>
          </a:prstGeom>
        </p:spPr>
        <p:txBody>
          <a:bodyPr anchorCtr="0" anchor="t" bIns="91425" lIns="91425" spcFirstLastPara="1" rIns="91425" wrap="square" tIns="91425">
            <a:noAutofit/>
          </a:bodyPr>
          <a:lstStyle/>
          <a:p>
            <a:pPr indent="-431800" lvl="0" marL="457200" rtl="0" algn="l">
              <a:spcBef>
                <a:spcPts val="400"/>
              </a:spcBef>
              <a:spcAft>
                <a:spcPts val="0"/>
              </a:spcAft>
              <a:buSzPts val="3200"/>
              <a:buChar char="-"/>
            </a:pPr>
            <a:r>
              <a:rPr lang="en"/>
              <a:t>Family Science &amp; Engineering Night</a:t>
            </a:r>
            <a:endParaRPr/>
          </a:p>
          <a:p>
            <a:pPr indent="-431800" lvl="0" marL="457200" rtl="0" algn="l">
              <a:spcBef>
                <a:spcPts val="0"/>
              </a:spcBef>
              <a:spcAft>
                <a:spcPts val="0"/>
              </a:spcAft>
              <a:buSzPts val="3200"/>
              <a:buChar char="-"/>
            </a:pPr>
            <a:r>
              <a:rPr lang="en"/>
              <a:t>Family Reading Celebration/Open House</a:t>
            </a:r>
            <a:endParaRPr/>
          </a:p>
          <a:p>
            <a:pPr indent="-431800" lvl="0" marL="457200" rtl="0" algn="l">
              <a:spcBef>
                <a:spcPts val="0"/>
              </a:spcBef>
              <a:spcAft>
                <a:spcPts val="0"/>
              </a:spcAft>
              <a:buSzPts val="3200"/>
              <a:buChar char="-"/>
            </a:pPr>
            <a:r>
              <a:rPr lang="en"/>
              <a:t>Autumn Festival (Fall)</a:t>
            </a:r>
            <a:endParaRPr/>
          </a:p>
          <a:p>
            <a:pPr indent="-431800" lvl="0" marL="457200" rtl="0" algn="l">
              <a:spcBef>
                <a:spcPts val="0"/>
              </a:spcBef>
              <a:spcAft>
                <a:spcPts val="0"/>
              </a:spcAft>
              <a:buSzPts val="3200"/>
              <a:buChar char="-"/>
            </a:pPr>
            <a:r>
              <a:rPr lang="en"/>
              <a:t>Share the Love Festival (Spring)</a:t>
            </a:r>
            <a:endParaRPr/>
          </a:p>
          <a:p>
            <a:pPr indent="-431800" lvl="0" marL="457200" rtl="0" algn="l">
              <a:spcBef>
                <a:spcPts val="0"/>
              </a:spcBef>
              <a:spcAft>
                <a:spcPts val="0"/>
              </a:spcAft>
              <a:buSzPts val="3200"/>
              <a:buChar char="-"/>
            </a:pPr>
            <a:r>
              <a:rPr lang="en"/>
              <a:t>Dr. MLK Jr. Oratorical Festival (January)</a:t>
            </a:r>
            <a:endParaRPr/>
          </a:p>
          <a:p>
            <a:pPr indent="-431800" lvl="0" marL="457200" rtl="0" algn="l">
              <a:spcBef>
                <a:spcPts val="0"/>
              </a:spcBef>
              <a:spcAft>
                <a:spcPts val="0"/>
              </a:spcAft>
              <a:buSzPts val="3200"/>
              <a:buChar char="-"/>
            </a:pPr>
            <a:r>
              <a:rPr lang="en"/>
              <a:t>Student Concerts &amp; Performances</a:t>
            </a:r>
            <a:endParaRPr/>
          </a:p>
          <a:p>
            <a:pPr indent="0" lvl="0" marL="0" rtl="0" algn="l">
              <a:spcBef>
                <a:spcPts val="400"/>
              </a:spcBef>
              <a:spcAft>
                <a:spcPts val="0"/>
              </a:spcAft>
              <a:buNone/>
            </a:pPr>
            <a:r>
              <a:t/>
            </a:r>
            <a:endParaRPr/>
          </a:p>
        </p:txBody>
      </p:sp>
      <p:pic>
        <p:nvPicPr>
          <p:cNvPr id="455" name="Google Shape;455;p61"/>
          <p:cNvPicPr preferRelativeResize="0"/>
          <p:nvPr/>
        </p:nvPicPr>
        <p:blipFill rotWithShape="1">
          <a:blip r:embed="rId3">
            <a:alphaModFix/>
          </a:blip>
          <a:srcRect b="28645" l="0" r="0" t="36870"/>
          <a:stretch/>
        </p:blipFill>
        <p:spPr>
          <a:xfrm>
            <a:off x="0" y="4725550"/>
            <a:ext cx="6275901" cy="1623076"/>
          </a:xfrm>
          <a:prstGeom prst="rect">
            <a:avLst/>
          </a:prstGeom>
          <a:noFill/>
          <a:ln>
            <a:noFill/>
          </a:ln>
        </p:spPr>
      </p:pic>
      <p:pic>
        <p:nvPicPr>
          <p:cNvPr id="456" name="Google Shape;456;p61"/>
          <p:cNvPicPr preferRelativeResize="0"/>
          <p:nvPr/>
        </p:nvPicPr>
        <p:blipFill>
          <a:blip r:embed="rId4">
            <a:alphaModFix/>
          </a:blip>
          <a:stretch>
            <a:fillRect/>
          </a:stretch>
        </p:blipFill>
        <p:spPr>
          <a:xfrm>
            <a:off x="5568900" y="12"/>
            <a:ext cx="3575091" cy="2681311"/>
          </a:xfrm>
          <a:prstGeom prst="rect">
            <a:avLst/>
          </a:prstGeom>
          <a:noFill/>
          <a:ln>
            <a:noFill/>
          </a:ln>
        </p:spPr>
      </p:pic>
      <p:pic>
        <p:nvPicPr>
          <p:cNvPr id="457" name="Google Shape;457;p61"/>
          <p:cNvPicPr preferRelativeResize="0"/>
          <p:nvPr/>
        </p:nvPicPr>
        <p:blipFill>
          <a:blip r:embed="rId5">
            <a:alphaModFix/>
          </a:blip>
          <a:stretch>
            <a:fillRect/>
          </a:stretch>
        </p:blipFill>
        <p:spPr>
          <a:xfrm>
            <a:off x="6438825" y="2919625"/>
            <a:ext cx="2571752" cy="3429002"/>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61" name="Shape 461"/>
        <p:cNvGrpSpPr/>
        <p:nvPr/>
      </p:nvGrpSpPr>
      <p:grpSpPr>
        <a:xfrm>
          <a:off x="0" y="0"/>
          <a:ext cx="0" cy="0"/>
          <a:chOff x="0" y="0"/>
          <a:chExt cx="0" cy="0"/>
        </a:xfrm>
      </p:grpSpPr>
      <p:sp>
        <p:nvSpPr>
          <p:cNvPr id="462" name="Google Shape;462;p62"/>
          <p:cNvSpPr txBox="1"/>
          <p:nvPr>
            <p:ph type="title"/>
          </p:nvPr>
        </p:nvSpPr>
        <p:spPr>
          <a:xfrm>
            <a:off x="457200" y="274638"/>
            <a:ext cx="8229600" cy="11430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Communicating with Bridges!</a:t>
            </a:r>
            <a:endParaRPr/>
          </a:p>
        </p:txBody>
      </p:sp>
      <p:sp>
        <p:nvSpPr>
          <p:cNvPr id="463" name="Google Shape;463;p62"/>
          <p:cNvSpPr txBox="1"/>
          <p:nvPr>
            <p:ph idx="1" type="body"/>
          </p:nvPr>
        </p:nvSpPr>
        <p:spPr>
          <a:xfrm>
            <a:off x="457200" y="1600200"/>
            <a:ext cx="8229600" cy="4526100"/>
          </a:xfrm>
          <a:prstGeom prst="rect">
            <a:avLst/>
          </a:prstGeom>
        </p:spPr>
        <p:txBody>
          <a:bodyPr anchorCtr="0" anchor="t" bIns="91425" lIns="91425" spcFirstLastPara="1" rIns="91425" wrap="square" tIns="91425">
            <a:noAutofit/>
          </a:bodyPr>
          <a:lstStyle/>
          <a:p>
            <a:pPr indent="-431800" lvl="0" marL="457200" rtl="0" algn="l">
              <a:spcBef>
                <a:spcPts val="400"/>
              </a:spcBef>
              <a:spcAft>
                <a:spcPts val="0"/>
              </a:spcAft>
              <a:buSzPts val="3200"/>
              <a:buChar char="●"/>
            </a:pPr>
            <a:r>
              <a:rPr lang="en"/>
              <a:t>Visit our school website - </a:t>
            </a:r>
            <a:r>
              <a:rPr lang="en" u="sng">
                <a:solidFill>
                  <a:schemeClr val="hlink"/>
                </a:solidFill>
                <a:hlinkClick r:id="rId3"/>
              </a:rPr>
              <a:t>www.bridgesatmelrose.org</a:t>
            </a:r>
            <a:r>
              <a:rPr lang="en"/>
              <a:t> </a:t>
            </a:r>
            <a:endParaRPr/>
          </a:p>
          <a:p>
            <a:pPr indent="-431800" lvl="0" marL="457200" rtl="0" algn="l">
              <a:spcBef>
                <a:spcPts val="0"/>
              </a:spcBef>
              <a:spcAft>
                <a:spcPts val="0"/>
              </a:spcAft>
              <a:buSzPts val="3200"/>
              <a:buChar char="●"/>
            </a:pPr>
            <a:r>
              <a:rPr lang="en"/>
              <a:t>Check us out on Facebook - </a:t>
            </a:r>
            <a:r>
              <a:rPr lang="en" u="sng">
                <a:solidFill>
                  <a:schemeClr val="hlink"/>
                </a:solidFill>
                <a:hlinkClick r:id="rId4"/>
              </a:rPr>
              <a:t>www.facebook.com/bridgesatmelrose</a:t>
            </a:r>
            <a:endParaRPr/>
          </a:p>
          <a:p>
            <a:pPr indent="-431800" lvl="0" marL="457200" rtl="0" algn="l">
              <a:spcBef>
                <a:spcPts val="0"/>
              </a:spcBef>
              <a:spcAft>
                <a:spcPts val="0"/>
              </a:spcAft>
              <a:buSzPts val="3200"/>
              <a:buChar char="●"/>
            </a:pPr>
            <a:r>
              <a:rPr lang="en"/>
              <a:t>TalkingPoints Texts</a:t>
            </a:r>
            <a:endParaRPr/>
          </a:p>
          <a:p>
            <a:pPr indent="-431800" lvl="0" marL="457200" rtl="0" algn="l">
              <a:spcBef>
                <a:spcPts val="0"/>
              </a:spcBef>
              <a:spcAft>
                <a:spcPts val="0"/>
              </a:spcAft>
              <a:buSzPts val="3200"/>
              <a:buChar char="●"/>
            </a:pPr>
            <a:r>
              <a:rPr lang="en"/>
              <a:t>SchoolMessenger calls</a:t>
            </a:r>
            <a:endParaRPr/>
          </a:p>
        </p:txBody>
      </p:sp>
      <p:pic>
        <p:nvPicPr>
          <p:cNvPr id="464" name="Google Shape;464;p62"/>
          <p:cNvPicPr preferRelativeResize="0"/>
          <p:nvPr/>
        </p:nvPicPr>
        <p:blipFill>
          <a:blip r:embed="rId5">
            <a:alphaModFix/>
          </a:blip>
          <a:stretch>
            <a:fillRect/>
          </a:stretch>
        </p:blipFill>
        <p:spPr>
          <a:xfrm>
            <a:off x="3783725" y="2806050"/>
            <a:ext cx="5202625" cy="1544600"/>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68" name="Shape 468"/>
        <p:cNvGrpSpPr/>
        <p:nvPr/>
      </p:nvGrpSpPr>
      <p:grpSpPr>
        <a:xfrm>
          <a:off x="0" y="0"/>
          <a:ext cx="0" cy="0"/>
          <a:chOff x="0" y="0"/>
          <a:chExt cx="0" cy="0"/>
        </a:xfrm>
      </p:grpSpPr>
      <p:sp>
        <p:nvSpPr>
          <p:cNvPr id="469" name="Google Shape;469;p63"/>
          <p:cNvSpPr txBox="1"/>
          <p:nvPr>
            <p:ph type="title"/>
          </p:nvPr>
        </p:nvSpPr>
        <p:spPr>
          <a:xfrm>
            <a:off x="457200" y="274638"/>
            <a:ext cx="8229600" cy="11430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Current Bridges Families - Testimonials</a:t>
            </a:r>
            <a:endParaRPr/>
          </a:p>
        </p:txBody>
      </p:sp>
      <p:sp>
        <p:nvSpPr>
          <p:cNvPr id="470" name="Google Shape;470;p63"/>
          <p:cNvSpPr txBox="1"/>
          <p:nvPr>
            <p:ph idx="1" type="body"/>
          </p:nvPr>
        </p:nvSpPr>
        <p:spPr>
          <a:xfrm>
            <a:off x="457200" y="1600200"/>
            <a:ext cx="8229600" cy="4526100"/>
          </a:xfrm>
          <a:prstGeom prst="rect">
            <a:avLst/>
          </a:prstGeom>
        </p:spPr>
        <p:txBody>
          <a:bodyPr anchorCtr="0" anchor="t" bIns="91425" lIns="91425" spcFirstLastPara="1" rIns="91425" wrap="square" tIns="91425">
            <a:noAutofit/>
          </a:bodyPr>
          <a:lstStyle/>
          <a:p>
            <a:pPr indent="0" lvl="0" marL="457200" rtl="0" algn="l">
              <a:spcBef>
                <a:spcPts val="400"/>
              </a:spcBef>
              <a:spcAft>
                <a:spcPts val="0"/>
              </a:spcAft>
              <a:buNone/>
            </a:pPr>
            <a:r>
              <a:t/>
            </a:r>
            <a:endParaRPr/>
          </a:p>
        </p:txBody>
      </p:sp>
      <p:pic>
        <p:nvPicPr>
          <p:cNvPr id="471" name="Google Shape;471;p63"/>
          <p:cNvPicPr preferRelativeResize="0"/>
          <p:nvPr/>
        </p:nvPicPr>
        <p:blipFill>
          <a:blip r:embed="rId3">
            <a:alphaModFix/>
          </a:blip>
          <a:stretch>
            <a:fillRect/>
          </a:stretch>
        </p:blipFill>
        <p:spPr>
          <a:xfrm>
            <a:off x="5737125" y="1600200"/>
            <a:ext cx="3090175" cy="4120248"/>
          </a:xfrm>
          <a:prstGeom prst="rect">
            <a:avLst/>
          </a:prstGeom>
          <a:noFill/>
          <a:ln>
            <a:noFill/>
          </a:ln>
        </p:spPr>
      </p:pic>
      <p:pic>
        <p:nvPicPr>
          <p:cNvPr id="472" name="Google Shape;472;p63"/>
          <p:cNvPicPr preferRelativeResize="0"/>
          <p:nvPr/>
        </p:nvPicPr>
        <p:blipFill>
          <a:blip r:embed="rId4">
            <a:alphaModFix/>
          </a:blip>
          <a:stretch>
            <a:fillRect/>
          </a:stretch>
        </p:blipFill>
        <p:spPr>
          <a:xfrm>
            <a:off x="202525" y="1200004"/>
            <a:ext cx="3090175" cy="4120233"/>
          </a:xfrm>
          <a:prstGeom prst="rect">
            <a:avLst/>
          </a:prstGeom>
          <a:noFill/>
          <a:ln>
            <a:noFill/>
          </a:ln>
        </p:spPr>
      </p:pic>
      <p:pic>
        <p:nvPicPr>
          <p:cNvPr id="473" name="Google Shape;473;p63"/>
          <p:cNvPicPr preferRelativeResize="0"/>
          <p:nvPr/>
        </p:nvPicPr>
        <p:blipFill>
          <a:blip r:embed="rId5">
            <a:alphaModFix/>
          </a:blip>
          <a:stretch>
            <a:fillRect/>
          </a:stretch>
        </p:blipFill>
        <p:spPr>
          <a:xfrm>
            <a:off x="3147175" y="2543875"/>
            <a:ext cx="2764900" cy="3686548"/>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77" name="Shape 477"/>
        <p:cNvGrpSpPr/>
        <p:nvPr/>
      </p:nvGrpSpPr>
      <p:grpSpPr>
        <a:xfrm>
          <a:off x="0" y="0"/>
          <a:ext cx="0" cy="0"/>
          <a:chOff x="0" y="0"/>
          <a:chExt cx="0" cy="0"/>
        </a:xfrm>
      </p:grpSpPr>
      <p:sp>
        <p:nvSpPr>
          <p:cNvPr id="478" name="Google Shape;478;p64"/>
          <p:cNvSpPr txBox="1"/>
          <p:nvPr>
            <p:ph type="title"/>
          </p:nvPr>
        </p:nvSpPr>
        <p:spPr>
          <a:xfrm>
            <a:off x="457200" y="274638"/>
            <a:ext cx="8229600" cy="11430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Touring the Classrooms</a:t>
            </a:r>
            <a:r>
              <a:rPr lang="en"/>
              <a:t> 9:15-9:45</a:t>
            </a:r>
            <a:endParaRPr/>
          </a:p>
        </p:txBody>
      </p:sp>
      <p:graphicFrame>
        <p:nvGraphicFramePr>
          <p:cNvPr id="479" name="Google Shape;479;p64"/>
          <p:cNvGraphicFramePr/>
          <p:nvPr/>
        </p:nvGraphicFramePr>
        <p:xfrm>
          <a:off x="209550" y="1417650"/>
          <a:ext cx="3000000" cy="3000000"/>
        </p:xfrm>
        <a:graphic>
          <a:graphicData uri="http://schemas.openxmlformats.org/drawingml/2006/table">
            <a:tbl>
              <a:tblPr>
                <a:noFill/>
                <a:tableStyleId>{AE1D740E-DC75-495F-85D3-BA5D6D3324D1}</a:tableStyleId>
              </a:tblPr>
              <a:tblGrid>
                <a:gridCol w="2187025"/>
                <a:gridCol w="2187025"/>
                <a:gridCol w="2187025"/>
                <a:gridCol w="2187025"/>
              </a:tblGrid>
              <a:tr h="693350">
                <a:tc>
                  <a:txBody>
                    <a:bodyPr>
                      <a:noAutofit/>
                    </a:bodyPr>
                    <a:lstStyle/>
                    <a:p>
                      <a:pPr indent="0" lvl="0" marL="0" rtl="0" algn="ctr">
                        <a:spcBef>
                          <a:spcPts val="0"/>
                        </a:spcBef>
                        <a:spcAft>
                          <a:spcPts val="0"/>
                        </a:spcAft>
                        <a:buNone/>
                      </a:pPr>
                      <a:r>
                        <a:rPr b="1" lang="en" sz="2000"/>
                        <a:t>Group A</a:t>
                      </a:r>
                      <a:endParaRPr b="1" sz="2000"/>
                    </a:p>
                    <a:p>
                      <a:pPr indent="0" lvl="0" marL="0" rtl="0" algn="ctr">
                        <a:spcBef>
                          <a:spcPts val="0"/>
                        </a:spcBef>
                        <a:spcAft>
                          <a:spcPts val="0"/>
                        </a:spcAft>
                        <a:buNone/>
                      </a:pPr>
                      <a:r>
                        <a:rPr b="1" lang="en" sz="2000"/>
                        <a:t>Anita</a:t>
                      </a:r>
                      <a:endParaRPr b="1" sz="2000"/>
                    </a:p>
                  </a:txBody>
                  <a:tcPr marT="91425" marB="91425" marR="91425" marL="91425"/>
                </a:tc>
                <a:tc>
                  <a:txBody>
                    <a:bodyPr>
                      <a:noAutofit/>
                    </a:bodyPr>
                    <a:lstStyle/>
                    <a:p>
                      <a:pPr indent="0" lvl="0" marL="0" rtl="0" algn="ctr">
                        <a:spcBef>
                          <a:spcPts val="0"/>
                        </a:spcBef>
                        <a:spcAft>
                          <a:spcPts val="0"/>
                        </a:spcAft>
                        <a:buNone/>
                      </a:pPr>
                      <a:r>
                        <a:rPr b="1" lang="en" sz="2000"/>
                        <a:t>Group B</a:t>
                      </a:r>
                      <a:endParaRPr b="1" sz="2000"/>
                    </a:p>
                    <a:p>
                      <a:pPr indent="0" lvl="0" marL="0" rtl="0" algn="ctr">
                        <a:spcBef>
                          <a:spcPts val="0"/>
                        </a:spcBef>
                        <a:spcAft>
                          <a:spcPts val="0"/>
                        </a:spcAft>
                        <a:buNone/>
                      </a:pPr>
                      <a:r>
                        <a:rPr b="1" lang="en" sz="2000"/>
                        <a:t>Jessica</a:t>
                      </a:r>
                      <a:endParaRPr b="1" sz="2000"/>
                    </a:p>
                  </a:txBody>
                  <a:tcPr marT="91425" marB="91425" marR="91425" marL="91425"/>
                </a:tc>
                <a:tc>
                  <a:txBody>
                    <a:bodyPr>
                      <a:noAutofit/>
                    </a:bodyPr>
                    <a:lstStyle/>
                    <a:p>
                      <a:pPr indent="0" lvl="0" marL="0" rtl="0" algn="ctr">
                        <a:spcBef>
                          <a:spcPts val="0"/>
                        </a:spcBef>
                        <a:spcAft>
                          <a:spcPts val="0"/>
                        </a:spcAft>
                        <a:buNone/>
                      </a:pPr>
                      <a:r>
                        <a:rPr b="1" lang="en" sz="2000"/>
                        <a:t>Group C</a:t>
                      </a:r>
                      <a:endParaRPr b="1" sz="2000"/>
                    </a:p>
                    <a:p>
                      <a:pPr indent="0" lvl="0" marL="0" rtl="0" algn="ctr">
                        <a:spcBef>
                          <a:spcPts val="0"/>
                        </a:spcBef>
                        <a:spcAft>
                          <a:spcPts val="0"/>
                        </a:spcAft>
                        <a:buNone/>
                      </a:pPr>
                      <a:r>
                        <a:rPr b="1" lang="en" sz="2000"/>
                        <a:t>Rosana</a:t>
                      </a:r>
                      <a:endParaRPr b="1" sz="2000"/>
                    </a:p>
                  </a:txBody>
                  <a:tcPr marT="91425" marB="91425" marR="91425" marL="91425"/>
                </a:tc>
                <a:tc>
                  <a:txBody>
                    <a:bodyPr>
                      <a:noAutofit/>
                    </a:bodyPr>
                    <a:lstStyle/>
                    <a:p>
                      <a:pPr indent="0" lvl="0" marL="0" rtl="0" algn="ctr">
                        <a:spcBef>
                          <a:spcPts val="0"/>
                        </a:spcBef>
                        <a:spcAft>
                          <a:spcPts val="0"/>
                        </a:spcAft>
                        <a:buNone/>
                      </a:pPr>
                      <a:r>
                        <a:rPr b="1" lang="en" sz="2000"/>
                        <a:t>Group D</a:t>
                      </a:r>
                      <a:endParaRPr b="1" sz="2000"/>
                    </a:p>
                    <a:p>
                      <a:pPr indent="0" lvl="0" marL="0" rtl="0" algn="ctr">
                        <a:spcBef>
                          <a:spcPts val="0"/>
                        </a:spcBef>
                        <a:spcAft>
                          <a:spcPts val="0"/>
                        </a:spcAft>
                        <a:buNone/>
                      </a:pPr>
                      <a:r>
                        <a:rPr b="1" lang="en" sz="2000"/>
                        <a:t>Arcelia</a:t>
                      </a:r>
                      <a:endParaRPr b="1" sz="2000"/>
                    </a:p>
                  </a:txBody>
                  <a:tcPr marT="91425" marB="91425" marR="91425" marL="91425"/>
                </a:tc>
              </a:tr>
              <a:tr h="693350">
                <a:tc>
                  <a:txBody>
                    <a:bodyPr>
                      <a:noAutofit/>
                    </a:bodyPr>
                    <a:lstStyle/>
                    <a:p>
                      <a:pPr indent="0" lvl="0" marL="0" rtl="0" algn="ctr">
                        <a:spcBef>
                          <a:spcPts val="0"/>
                        </a:spcBef>
                        <a:spcAft>
                          <a:spcPts val="0"/>
                        </a:spcAft>
                        <a:buNone/>
                      </a:pPr>
                      <a:r>
                        <a:rPr lang="en" sz="2000"/>
                        <a:t>TK - Dr. Galvan</a:t>
                      </a:r>
                      <a:endParaRPr sz="2000"/>
                    </a:p>
                  </a:txBody>
                  <a:tcPr marT="91425" marB="91425" marR="91425" marL="91425"/>
                </a:tc>
                <a:tc>
                  <a:txBody>
                    <a:bodyPr>
                      <a:noAutofit/>
                    </a:bodyPr>
                    <a:lstStyle/>
                    <a:p>
                      <a:pPr indent="0" lvl="0" marL="0" rtl="0" algn="ctr">
                        <a:spcBef>
                          <a:spcPts val="0"/>
                        </a:spcBef>
                        <a:spcAft>
                          <a:spcPts val="0"/>
                        </a:spcAft>
                        <a:buNone/>
                      </a:pPr>
                      <a:r>
                        <a:rPr lang="en" sz="2000"/>
                        <a:t>K - Mr. Arrizon</a:t>
                      </a:r>
                      <a:endParaRPr sz="2000"/>
                    </a:p>
                  </a:txBody>
                  <a:tcPr marT="91425" marB="91425" marR="91425" marL="91425"/>
                </a:tc>
                <a:tc>
                  <a:txBody>
                    <a:bodyPr>
                      <a:noAutofit/>
                    </a:bodyPr>
                    <a:lstStyle/>
                    <a:p>
                      <a:pPr indent="0" lvl="0" marL="0" rtl="0" algn="ctr">
                        <a:spcBef>
                          <a:spcPts val="0"/>
                        </a:spcBef>
                        <a:spcAft>
                          <a:spcPts val="0"/>
                        </a:spcAft>
                        <a:buNone/>
                      </a:pPr>
                      <a:r>
                        <a:rPr lang="en" sz="2000"/>
                        <a:t>K - Ms. Tello</a:t>
                      </a:r>
                      <a:endParaRPr sz="2000"/>
                    </a:p>
                  </a:txBody>
                  <a:tcPr marT="91425" marB="91425" marR="91425" marL="91425"/>
                </a:tc>
                <a:tc>
                  <a:txBody>
                    <a:bodyPr>
                      <a:noAutofit/>
                    </a:bodyPr>
                    <a:lstStyle/>
                    <a:p>
                      <a:pPr indent="0" lvl="0" marL="0" rtl="0" algn="ctr">
                        <a:spcBef>
                          <a:spcPts val="0"/>
                        </a:spcBef>
                        <a:spcAft>
                          <a:spcPts val="0"/>
                        </a:spcAft>
                        <a:buNone/>
                      </a:pPr>
                      <a:r>
                        <a:rPr lang="en" sz="2000"/>
                        <a:t>K - Ms. Elizabeth</a:t>
                      </a:r>
                      <a:endParaRPr sz="2000"/>
                    </a:p>
                  </a:txBody>
                  <a:tcPr marT="91425" marB="91425" marR="91425" marL="91425"/>
                </a:tc>
              </a:tr>
              <a:tr h="693350">
                <a:tc>
                  <a:txBody>
                    <a:bodyPr>
                      <a:noAutofit/>
                    </a:bodyPr>
                    <a:lstStyle/>
                    <a:p>
                      <a:pPr indent="0" lvl="0" marL="0" rtl="0" algn="ctr">
                        <a:spcBef>
                          <a:spcPts val="0"/>
                        </a:spcBef>
                        <a:spcAft>
                          <a:spcPts val="0"/>
                        </a:spcAft>
                        <a:buNone/>
                      </a:pPr>
                      <a:r>
                        <a:rPr lang="en" sz="2000"/>
                        <a:t>K - Ms. Tello</a:t>
                      </a:r>
                      <a:endParaRPr sz="2000"/>
                    </a:p>
                  </a:txBody>
                  <a:tcPr marT="91425" marB="91425" marR="91425" marL="91425"/>
                </a:tc>
                <a:tc>
                  <a:txBody>
                    <a:bodyPr>
                      <a:noAutofit/>
                    </a:bodyPr>
                    <a:lstStyle/>
                    <a:p>
                      <a:pPr indent="0" lvl="0" marL="0" rtl="0" algn="ctr">
                        <a:spcBef>
                          <a:spcPts val="0"/>
                        </a:spcBef>
                        <a:spcAft>
                          <a:spcPts val="0"/>
                        </a:spcAft>
                        <a:buNone/>
                      </a:pPr>
                      <a:r>
                        <a:rPr lang="en" sz="2000"/>
                        <a:t>K - Ms. Elizabeth</a:t>
                      </a:r>
                      <a:endParaRPr sz="2000"/>
                    </a:p>
                  </a:txBody>
                  <a:tcPr marT="91425" marB="91425" marR="91425" marL="91425"/>
                </a:tc>
                <a:tc>
                  <a:txBody>
                    <a:bodyPr>
                      <a:noAutofit/>
                    </a:bodyPr>
                    <a:lstStyle/>
                    <a:p>
                      <a:pPr indent="0" lvl="0" marL="0" rtl="0" algn="ctr">
                        <a:spcBef>
                          <a:spcPts val="0"/>
                        </a:spcBef>
                        <a:spcAft>
                          <a:spcPts val="0"/>
                        </a:spcAft>
                        <a:buNone/>
                      </a:pPr>
                      <a:r>
                        <a:rPr lang="en" sz="2000"/>
                        <a:t>K - Mr. Arrizon</a:t>
                      </a:r>
                      <a:endParaRPr sz="2000"/>
                    </a:p>
                  </a:txBody>
                  <a:tcPr marT="91425" marB="91425" marR="91425" marL="91425"/>
                </a:tc>
                <a:tc>
                  <a:txBody>
                    <a:bodyPr>
                      <a:noAutofit/>
                    </a:bodyPr>
                    <a:lstStyle/>
                    <a:p>
                      <a:pPr indent="0" lvl="0" marL="0" rtl="0" algn="ctr">
                        <a:spcBef>
                          <a:spcPts val="0"/>
                        </a:spcBef>
                        <a:spcAft>
                          <a:spcPts val="0"/>
                        </a:spcAft>
                        <a:buNone/>
                      </a:pPr>
                      <a:r>
                        <a:rPr lang="en" sz="2000"/>
                        <a:t>TK - Dr. Galvan</a:t>
                      </a:r>
                      <a:endParaRPr sz="2000"/>
                    </a:p>
                  </a:txBody>
                  <a:tcPr marT="91425" marB="91425" marR="91425" marL="91425"/>
                </a:tc>
              </a:tr>
              <a:tr h="693350">
                <a:tc>
                  <a:txBody>
                    <a:bodyPr>
                      <a:noAutofit/>
                    </a:bodyPr>
                    <a:lstStyle/>
                    <a:p>
                      <a:pPr indent="0" lvl="0" marL="0" rtl="0" algn="ctr">
                        <a:spcBef>
                          <a:spcPts val="0"/>
                        </a:spcBef>
                        <a:spcAft>
                          <a:spcPts val="0"/>
                        </a:spcAft>
                        <a:buNone/>
                      </a:pPr>
                      <a:r>
                        <a:rPr lang="en" sz="2000"/>
                        <a:t>1st - Ms. Serrano</a:t>
                      </a:r>
                      <a:endParaRPr sz="2000"/>
                    </a:p>
                  </a:txBody>
                  <a:tcPr marT="91425" marB="91425" marR="91425" marL="91425"/>
                </a:tc>
                <a:tc>
                  <a:txBody>
                    <a:bodyPr>
                      <a:noAutofit/>
                    </a:bodyPr>
                    <a:lstStyle/>
                    <a:p>
                      <a:pPr indent="0" lvl="0" marL="0" rtl="0" algn="ctr">
                        <a:spcBef>
                          <a:spcPts val="0"/>
                        </a:spcBef>
                        <a:spcAft>
                          <a:spcPts val="0"/>
                        </a:spcAft>
                        <a:buNone/>
                      </a:pPr>
                      <a:r>
                        <a:rPr lang="en" sz="2000"/>
                        <a:t>2nd - Ms. Keen</a:t>
                      </a:r>
                      <a:endParaRPr sz="2000"/>
                    </a:p>
                  </a:txBody>
                  <a:tcPr marT="91425" marB="91425" marR="91425" marL="91425"/>
                </a:tc>
                <a:tc>
                  <a:txBody>
                    <a:bodyPr>
                      <a:noAutofit/>
                    </a:bodyPr>
                    <a:lstStyle/>
                    <a:p>
                      <a:pPr indent="0" lvl="0" marL="0" rtl="0" algn="ctr">
                        <a:spcBef>
                          <a:spcPts val="0"/>
                        </a:spcBef>
                        <a:spcAft>
                          <a:spcPts val="0"/>
                        </a:spcAft>
                        <a:buNone/>
                      </a:pPr>
                      <a:r>
                        <a:rPr lang="en" sz="2000"/>
                        <a:t>1st - Ms. Ana</a:t>
                      </a:r>
                      <a:endParaRPr sz="2000"/>
                    </a:p>
                  </a:txBody>
                  <a:tcPr marT="91425" marB="91425" marR="91425" marL="91425"/>
                </a:tc>
                <a:tc>
                  <a:txBody>
                    <a:bodyPr>
                      <a:noAutofit/>
                    </a:bodyPr>
                    <a:lstStyle/>
                    <a:p>
                      <a:pPr indent="0" lvl="0" marL="0" rtl="0" algn="ctr">
                        <a:spcBef>
                          <a:spcPts val="0"/>
                        </a:spcBef>
                        <a:spcAft>
                          <a:spcPts val="0"/>
                        </a:spcAft>
                        <a:buNone/>
                      </a:pPr>
                      <a:r>
                        <a:rPr lang="en" sz="2000"/>
                        <a:t>2nd - Ms. Garcia</a:t>
                      </a:r>
                      <a:endParaRPr sz="2000"/>
                    </a:p>
                  </a:txBody>
                  <a:tcPr marT="91425" marB="91425" marR="91425" marL="91425"/>
                </a:tc>
              </a:tr>
              <a:tr h="693350">
                <a:tc>
                  <a:txBody>
                    <a:bodyPr>
                      <a:noAutofit/>
                    </a:bodyPr>
                    <a:lstStyle/>
                    <a:p>
                      <a:pPr indent="0" lvl="0" marL="0" rtl="0" algn="ctr">
                        <a:spcBef>
                          <a:spcPts val="0"/>
                        </a:spcBef>
                        <a:spcAft>
                          <a:spcPts val="0"/>
                        </a:spcAft>
                        <a:buNone/>
                      </a:pPr>
                      <a:r>
                        <a:rPr lang="en" sz="2000"/>
                        <a:t>2nd - Ms. Carmen</a:t>
                      </a:r>
                      <a:endParaRPr sz="2000"/>
                    </a:p>
                  </a:txBody>
                  <a:tcPr marT="91425" marB="91425" marR="91425" marL="91425"/>
                </a:tc>
                <a:tc>
                  <a:txBody>
                    <a:bodyPr>
                      <a:noAutofit/>
                    </a:bodyPr>
                    <a:lstStyle/>
                    <a:p>
                      <a:pPr indent="0" lvl="0" marL="0" rtl="0" algn="ctr">
                        <a:spcBef>
                          <a:spcPts val="0"/>
                        </a:spcBef>
                        <a:spcAft>
                          <a:spcPts val="0"/>
                        </a:spcAft>
                        <a:buNone/>
                      </a:pPr>
                      <a:r>
                        <a:rPr lang="en" sz="2000"/>
                        <a:t>3rd - Ms. Jones</a:t>
                      </a:r>
                      <a:endParaRPr sz="2000"/>
                    </a:p>
                  </a:txBody>
                  <a:tcPr marT="91425" marB="91425" marR="91425" marL="91425"/>
                </a:tc>
                <a:tc>
                  <a:txBody>
                    <a:bodyPr>
                      <a:noAutofit/>
                    </a:bodyPr>
                    <a:lstStyle/>
                    <a:p>
                      <a:pPr indent="0" lvl="0" marL="0" rtl="0" algn="ctr">
                        <a:spcBef>
                          <a:spcPts val="0"/>
                        </a:spcBef>
                        <a:spcAft>
                          <a:spcPts val="0"/>
                        </a:spcAft>
                        <a:buNone/>
                      </a:pPr>
                      <a:r>
                        <a:rPr lang="en" sz="2000"/>
                        <a:t>3rd - Ms. Kleven</a:t>
                      </a:r>
                      <a:endParaRPr sz="2000"/>
                    </a:p>
                  </a:txBody>
                  <a:tcPr marT="91425" marB="91425" marR="91425" marL="91425"/>
                </a:tc>
                <a:tc>
                  <a:txBody>
                    <a:bodyPr>
                      <a:noAutofit/>
                    </a:bodyPr>
                    <a:lstStyle/>
                    <a:p>
                      <a:pPr indent="0" lvl="0" marL="0" rtl="0" algn="ctr">
                        <a:spcBef>
                          <a:spcPts val="0"/>
                        </a:spcBef>
                        <a:spcAft>
                          <a:spcPts val="0"/>
                        </a:spcAft>
                        <a:buNone/>
                      </a:pPr>
                      <a:r>
                        <a:rPr lang="en" sz="2000"/>
                        <a:t>3rd - Mr. Escobar</a:t>
                      </a:r>
                      <a:endParaRPr sz="2000"/>
                    </a:p>
                  </a:txBody>
                  <a:tcPr marT="91425" marB="91425" marR="91425" marL="91425"/>
                </a:tc>
              </a:tr>
            </a:tbl>
          </a:graphicData>
        </a:graphic>
      </p:graphicFrame>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83" name="Shape 483"/>
        <p:cNvGrpSpPr/>
        <p:nvPr/>
      </p:nvGrpSpPr>
      <p:grpSpPr>
        <a:xfrm>
          <a:off x="0" y="0"/>
          <a:ext cx="0" cy="0"/>
          <a:chOff x="0" y="0"/>
          <a:chExt cx="0" cy="0"/>
        </a:xfrm>
      </p:grpSpPr>
      <p:sp>
        <p:nvSpPr>
          <p:cNvPr id="484" name="Google Shape;484;p65"/>
          <p:cNvSpPr txBox="1"/>
          <p:nvPr>
            <p:ph type="title"/>
          </p:nvPr>
        </p:nvSpPr>
        <p:spPr>
          <a:xfrm>
            <a:off x="457200" y="274638"/>
            <a:ext cx="8229600" cy="11430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Questions, Comments, Wonderings?</a:t>
            </a:r>
            <a:endParaRPr/>
          </a:p>
        </p:txBody>
      </p:sp>
      <p:sp>
        <p:nvSpPr>
          <p:cNvPr id="485" name="Google Shape;485;p65"/>
          <p:cNvSpPr txBox="1"/>
          <p:nvPr>
            <p:ph idx="1" type="body"/>
          </p:nvPr>
        </p:nvSpPr>
        <p:spPr>
          <a:xfrm>
            <a:off x="457200" y="1600200"/>
            <a:ext cx="8229600" cy="4526100"/>
          </a:xfrm>
          <a:prstGeom prst="rect">
            <a:avLst/>
          </a:prstGeom>
        </p:spPr>
        <p:txBody>
          <a:bodyPr anchorCtr="0" anchor="t" bIns="91425" lIns="91425" spcFirstLastPara="1" rIns="91425" wrap="square" tIns="91425">
            <a:noAutofit/>
          </a:bodyPr>
          <a:lstStyle/>
          <a:p>
            <a:pPr indent="0" lvl="0" marL="457200" rtl="0" algn="l">
              <a:spcBef>
                <a:spcPts val="400"/>
              </a:spcBef>
              <a:spcAft>
                <a:spcPts val="0"/>
              </a:spcAft>
              <a:buNone/>
            </a:pPr>
            <a:r>
              <a:t/>
            </a:r>
            <a:endParaRPr/>
          </a:p>
        </p:txBody>
      </p:sp>
      <p:pic>
        <p:nvPicPr>
          <p:cNvPr id="486" name="Google Shape;486;p65"/>
          <p:cNvPicPr preferRelativeResize="0"/>
          <p:nvPr/>
        </p:nvPicPr>
        <p:blipFill>
          <a:blip r:embed="rId3">
            <a:alphaModFix/>
          </a:blip>
          <a:stretch>
            <a:fillRect/>
          </a:stretch>
        </p:blipFill>
        <p:spPr>
          <a:xfrm>
            <a:off x="639675" y="1679161"/>
            <a:ext cx="7864650" cy="4368174"/>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90" name="Shape 490"/>
        <p:cNvGrpSpPr/>
        <p:nvPr/>
      </p:nvGrpSpPr>
      <p:grpSpPr>
        <a:xfrm>
          <a:off x="0" y="0"/>
          <a:ext cx="0" cy="0"/>
          <a:chOff x="0" y="0"/>
          <a:chExt cx="0" cy="0"/>
        </a:xfrm>
      </p:grpSpPr>
      <p:sp>
        <p:nvSpPr>
          <p:cNvPr id="491" name="Google Shape;491;p66"/>
          <p:cNvSpPr txBox="1"/>
          <p:nvPr>
            <p:ph type="title"/>
          </p:nvPr>
        </p:nvSpPr>
        <p:spPr>
          <a:xfrm>
            <a:off x="457200" y="274638"/>
            <a:ext cx="8229600" cy="11430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Feedback</a:t>
            </a:r>
            <a:r>
              <a:rPr lang="en"/>
              <a:t> Form</a:t>
            </a:r>
            <a:endParaRPr/>
          </a:p>
        </p:txBody>
      </p:sp>
      <p:sp>
        <p:nvSpPr>
          <p:cNvPr id="492" name="Google Shape;492;p66"/>
          <p:cNvSpPr txBox="1"/>
          <p:nvPr>
            <p:ph idx="1" type="body"/>
          </p:nvPr>
        </p:nvSpPr>
        <p:spPr>
          <a:xfrm>
            <a:off x="4572000" y="1600200"/>
            <a:ext cx="4114800" cy="4526100"/>
          </a:xfrm>
          <a:prstGeom prst="rect">
            <a:avLst/>
          </a:prstGeom>
        </p:spPr>
        <p:txBody>
          <a:bodyPr anchorCtr="0" anchor="t" bIns="91425" lIns="91425" spcFirstLastPara="1" rIns="91425" wrap="square" tIns="91425">
            <a:noAutofit/>
          </a:bodyPr>
          <a:lstStyle/>
          <a:p>
            <a:pPr indent="0" lvl="0" marL="0" rtl="0" algn="l">
              <a:spcBef>
                <a:spcPts val="400"/>
              </a:spcBef>
              <a:spcAft>
                <a:spcPts val="0"/>
              </a:spcAft>
              <a:buNone/>
            </a:pPr>
            <a:r>
              <a:t/>
            </a:r>
            <a:endParaRPr/>
          </a:p>
          <a:p>
            <a:pPr indent="0" lvl="0" marL="0" rtl="0" algn="l">
              <a:spcBef>
                <a:spcPts val="400"/>
              </a:spcBef>
              <a:spcAft>
                <a:spcPts val="0"/>
              </a:spcAft>
              <a:buNone/>
            </a:pPr>
            <a:r>
              <a:rPr lang="en">
                <a:solidFill>
                  <a:srgbClr val="0000FF"/>
                </a:solidFill>
              </a:rPr>
              <a:t>Por favor, tome un momento para completar nuestro formulario de comentarios!</a:t>
            </a:r>
            <a:endParaRPr>
              <a:solidFill>
                <a:srgbClr val="0000FF"/>
              </a:solidFill>
            </a:endParaRPr>
          </a:p>
          <a:p>
            <a:pPr indent="-431800" lvl="0" marL="457200" rtl="0" algn="l">
              <a:spcBef>
                <a:spcPts val="400"/>
              </a:spcBef>
              <a:spcAft>
                <a:spcPts val="0"/>
              </a:spcAft>
              <a:buClr>
                <a:srgbClr val="0000FF"/>
              </a:buClr>
              <a:buSzPts val="3200"/>
              <a:buChar char="●"/>
            </a:pPr>
            <a:r>
              <a:rPr lang="en">
                <a:solidFill>
                  <a:srgbClr val="0000FF"/>
                </a:solidFill>
              </a:rPr>
              <a:t>¿Qué valoraste / apreciaste de la sesión de hoy?</a:t>
            </a:r>
            <a:endParaRPr>
              <a:solidFill>
                <a:srgbClr val="0000FF"/>
              </a:solidFill>
            </a:endParaRPr>
          </a:p>
          <a:p>
            <a:pPr indent="-431800" lvl="0" marL="457200" rtl="0" algn="l">
              <a:spcBef>
                <a:spcPts val="0"/>
              </a:spcBef>
              <a:spcAft>
                <a:spcPts val="0"/>
              </a:spcAft>
              <a:buClr>
                <a:srgbClr val="0000FF"/>
              </a:buClr>
              <a:buSzPts val="3200"/>
              <a:buChar char="●"/>
            </a:pPr>
            <a:r>
              <a:rPr lang="en">
                <a:solidFill>
                  <a:srgbClr val="0000FF"/>
                </a:solidFill>
              </a:rPr>
              <a:t>¿Qué preguntas u otros comentarios tienes?</a:t>
            </a:r>
            <a:endParaRPr>
              <a:solidFill>
                <a:srgbClr val="0000FF"/>
              </a:solidFill>
            </a:endParaRPr>
          </a:p>
          <a:p>
            <a:pPr indent="-431800" lvl="0" marL="457200" rtl="0" algn="l">
              <a:spcBef>
                <a:spcPts val="0"/>
              </a:spcBef>
              <a:spcAft>
                <a:spcPts val="0"/>
              </a:spcAft>
              <a:buClr>
                <a:srgbClr val="0000FF"/>
              </a:buClr>
              <a:buSzPts val="3200"/>
              <a:buChar char="●"/>
            </a:pPr>
            <a:r>
              <a:rPr lang="en">
                <a:solidFill>
                  <a:srgbClr val="0000FF"/>
                </a:solidFill>
              </a:rPr>
              <a:t>¿Qué programa de idiomas le interesa a su hijo/a: bilingüe en español, inmersión en inglés protegido o nota segura?</a:t>
            </a:r>
            <a:endParaRPr>
              <a:solidFill>
                <a:srgbClr val="0000FF"/>
              </a:solidFill>
            </a:endParaRPr>
          </a:p>
          <a:p>
            <a:pPr indent="-431800" lvl="0" marL="457200" rtl="0" algn="l">
              <a:spcBef>
                <a:spcPts val="0"/>
              </a:spcBef>
              <a:spcAft>
                <a:spcPts val="0"/>
              </a:spcAft>
              <a:buSzPts val="3200"/>
              <a:buChar char="●"/>
            </a:pPr>
            <a:r>
              <a:t/>
            </a:r>
            <a:endParaRPr/>
          </a:p>
        </p:txBody>
      </p:sp>
      <p:pic>
        <p:nvPicPr>
          <p:cNvPr id="493" name="Google Shape;493;p66"/>
          <p:cNvPicPr preferRelativeResize="0"/>
          <p:nvPr/>
        </p:nvPicPr>
        <p:blipFill>
          <a:blip r:embed="rId3">
            <a:alphaModFix/>
          </a:blip>
          <a:stretch>
            <a:fillRect/>
          </a:stretch>
        </p:blipFill>
        <p:spPr>
          <a:xfrm>
            <a:off x="7022925" y="274650"/>
            <a:ext cx="1563225" cy="1042150"/>
          </a:xfrm>
          <a:prstGeom prst="rect">
            <a:avLst/>
          </a:prstGeom>
          <a:noFill/>
          <a:ln>
            <a:noFill/>
          </a:ln>
        </p:spPr>
      </p:pic>
      <p:sp>
        <p:nvSpPr>
          <p:cNvPr id="494" name="Google Shape;494;p66"/>
          <p:cNvSpPr txBox="1"/>
          <p:nvPr>
            <p:ph idx="2" type="body"/>
          </p:nvPr>
        </p:nvSpPr>
        <p:spPr>
          <a:xfrm>
            <a:off x="457200" y="1600200"/>
            <a:ext cx="4114800" cy="4526100"/>
          </a:xfrm>
          <a:prstGeom prst="rect">
            <a:avLst/>
          </a:prstGeom>
        </p:spPr>
        <p:txBody>
          <a:bodyPr anchorCtr="0" anchor="ctr" bIns="91425" lIns="91425" spcFirstLastPara="1" rIns="91425" wrap="square" tIns="91425">
            <a:noAutofit/>
          </a:bodyPr>
          <a:lstStyle/>
          <a:p>
            <a:pPr indent="0" lvl="0" marL="0" rtl="0" algn="l">
              <a:spcBef>
                <a:spcPts val="400"/>
              </a:spcBef>
              <a:spcAft>
                <a:spcPts val="0"/>
              </a:spcAft>
              <a:buNone/>
            </a:pPr>
            <a:r>
              <a:rPr b="0" lang="en" sz="2000">
                <a:solidFill>
                  <a:schemeClr val="dk1"/>
                </a:solidFill>
              </a:rPr>
              <a:t>Please take a moment to complete our feedback form! </a:t>
            </a:r>
            <a:endParaRPr b="0" sz="2000">
              <a:solidFill>
                <a:schemeClr val="dk1"/>
              </a:solidFill>
            </a:endParaRPr>
          </a:p>
          <a:p>
            <a:pPr indent="-431800" lvl="0" marL="457200" rtl="0" algn="l">
              <a:spcBef>
                <a:spcPts val="400"/>
              </a:spcBef>
              <a:spcAft>
                <a:spcPts val="0"/>
              </a:spcAft>
              <a:buClr>
                <a:schemeClr val="dk1"/>
              </a:buClr>
              <a:buSzPts val="3200"/>
              <a:buChar char="●"/>
            </a:pPr>
            <a:r>
              <a:rPr b="0" lang="en" sz="2000">
                <a:solidFill>
                  <a:schemeClr val="dk1"/>
                </a:solidFill>
              </a:rPr>
              <a:t>What did you value/appreciate from today’s session?</a:t>
            </a:r>
            <a:endParaRPr b="0" sz="2000">
              <a:solidFill>
                <a:schemeClr val="dk1"/>
              </a:solidFill>
            </a:endParaRPr>
          </a:p>
          <a:p>
            <a:pPr indent="-431800" lvl="0" marL="457200" rtl="0" algn="l">
              <a:spcBef>
                <a:spcPts val="0"/>
              </a:spcBef>
              <a:spcAft>
                <a:spcPts val="0"/>
              </a:spcAft>
              <a:buClr>
                <a:schemeClr val="dk1"/>
              </a:buClr>
              <a:buSzPts val="3200"/>
              <a:buChar char="●"/>
            </a:pPr>
            <a:r>
              <a:rPr b="0" lang="en" sz="2000">
                <a:solidFill>
                  <a:schemeClr val="dk1"/>
                </a:solidFill>
              </a:rPr>
              <a:t>What questions or other comments do you have? </a:t>
            </a:r>
            <a:endParaRPr b="0" sz="2000">
              <a:solidFill>
                <a:schemeClr val="dk1"/>
              </a:solidFill>
            </a:endParaRPr>
          </a:p>
          <a:p>
            <a:pPr indent="-431800" lvl="0" marL="457200" rtl="0" algn="l">
              <a:spcBef>
                <a:spcPts val="0"/>
              </a:spcBef>
              <a:spcAft>
                <a:spcPts val="0"/>
              </a:spcAft>
              <a:buClr>
                <a:schemeClr val="dk1"/>
              </a:buClr>
              <a:buSzPts val="3200"/>
              <a:buChar char="●"/>
            </a:pPr>
            <a:r>
              <a:rPr b="0" lang="en" sz="2000">
                <a:solidFill>
                  <a:schemeClr val="dk1"/>
                </a:solidFill>
              </a:rPr>
              <a:t>What language program are you interested for your child - Spanish bilingual, sheltered English immersion or note sure? </a:t>
            </a:r>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98" name="Shape 498"/>
        <p:cNvGrpSpPr/>
        <p:nvPr/>
      </p:nvGrpSpPr>
      <p:grpSpPr>
        <a:xfrm>
          <a:off x="0" y="0"/>
          <a:ext cx="0" cy="0"/>
          <a:chOff x="0" y="0"/>
          <a:chExt cx="0" cy="0"/>
        </a:xfrm>
      </p:grpSpPr>
      <p:pic>
        <p:nvPicPr>
          <p:cNvPr descr="471A0117.jpg" id="499" name="Google Shape;499;p67"/>
          <p:cNvPicPr preferRelativeResize="0"/>
          <p:nvPr/>
        </p:nvPicPr>
        <p:blipFill rotWithShape="1">
          <a:blip r:embed="rId3">
            <a:alphaModFix/>
          </a:blip>
          <a:srcRect b="0" l="0" r="0" t="0"/>
          <a:stretch/>
        </p:blipFill>
        <p:spPr>
          <a:xfrm>
            <a:off x="276450" y="1143775"/>
            <a:ext cx="2333051" cy="1403025"/>
          </a:xfrm>
          <a:prstGeom prst="rect">
            <a:avLst/>
          </a:prstGeom>
          <a:noFill/>
          <a:ln>
            <a:noFill/>
          </a:ln>
        </p:spPr>
      </p:pic>
      <p:sp>
        <p:nvSpPr>
          <p:cNvPr id="500" name="Google Shape;500;p67"/>
          <p:cNvSpPr txBox="1"/>
          <p:nvPr>
            <p:ph type="title"/>
          </p:nvPr>
        </p:nvSpPr>
        <p:spPr>
          <a:xfrm>
            <a:off x="276450" y="457188"/>
            <a:ext cx="8229600" cy="1143000"/>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Clr>
                <a:srgbClr val="000000"/>
              </a:buClr>
              <a:buSzPts val="1400"/>
              <a:buFont typeface="Arial"/>
              <a:buNone/>
            </a:pPr>
            <a:r>
              <a:rPr b="1" i="1" lang="en" sz="4500" u="sng">
                <a:solidFill>
                  <a:srgbClr val="000000"/>
                </a:solidFill>
                <a:highlight>
                  <a:srgbClr val="CCCCCC"/>
                </a:highlight>
              </a:rPr>
              <a:t>EVERY</a:t>
            </a:r>
            <a:r>
              <a:rPr b="1" i="1" lang="en" sz="4500">
                <a:solidFill>
                  <a:srgbClr val="000000"/>
                </a:solidFill>
                <a:highlight>
                  <a:srgbClr val="CCCCCC"/>
                </a:highlight>
              </a:rPr>
              <a:t> STUDENT THRIVES!</a:t>
            </a:r>
            <a:endParaRPr b="1" i="1" sz="4500">
              <a:solidFill>
                <a:srgbClr val="000000"/>
              </a:solidFill>
              <a:highlight>
                <a:srgbClr val="CCCCCC"/>
              </a:highlight>
            </a:endParaRPr>
          </a:p>
          <a:p>
            <a:pPr indent="0" lvl="0" marL="0" rtl="0" algn="l">
              <a:lnSpc>
                <a:spcPct val="100000"/>
              </a:lnSpc>
              <a:spcBef>
                <a:spcPts val="0"/>
              </a:spcBef>
              <a:spcAft>
                <a:spcPts val="0"/>
              </a:spcAft>
              <a:buSzPts val="1400"/>
              <a:buNone/>
            </a:pPr>
            <a:r>
              <a:t/>
            </a:r>
            <a:endParaRPr>
              <a:highlight>
                <a:srgbClr val="CCCCCC"/>
              </a:highlight>
            </a:endParaRPr>
          </a:p>
        </p:txBody>
      </p:sp>
      <p:sp>
        <p:nvSpPr>
          <p:cNvPr id="501" name="Google Shape;501;p67"/>
          <p:cNvSpPr txBox="1"/>
          <p:nvPr/>
        </p:nvSpPr>
        <p:spPr>
          <a:xfrm>
            <a:off x="110475" y="5733400"/>
            <a:ext cx="8906100" cy="602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dk1"/>
              </a:buClr>
              <a:buSzPts val="1100"/>
              <a:buFont typeface="Arial"/>
              <a:buNone/>
            </a:pPr>
            <a:r>
              <a:rPr b="1" i="0" lang="en" sz="2800" u="none" cap="none" strike="noStrike">
                <a:solidFill>
                  <a:schemeClr val="dk2"/>
                </a:solidFill>
                <a:latin typeface="Arial"/>
                <a:ea typeface="Arial"/>
                <a:cs typeface="Arial"/>
                <a:sym typeface="Arial"/>
              </a:rPr>
              <a:t>Spread the Word!  </a:t>
            </a:r>
            <a:r>
              <a:rPr b="1" i="0" lang="en" sz="2800" u="none" cap="none" strike="noStrike">
                <a:solidFill>
                  <a:srgbClr val="0000FF"/>
                </a:solidFill>
                <a:latin typeface="Arial"/>
                <a:ea typeface="Arial"/>
                <a:cs typeface="Arial"/>
                <a:sym typeface="Arial"/>
              </a:rPr>
              <a:t>Enroll with OUSD Nov 5- Feb 5</a:t>
            </a:r>
            <a:endParaRPr b="1" i="0" sz="2800" u="none" cap="none" strike="noStrike">
              <a:solidFill>
                <a:srgbClr val="0000FF"/>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02" name="Google Shape;502;p67"/>
          <p:cNvSpPr txBox="1"/>
          <p:nvPr/>
        </p:nvSpPr>
        <p:spPr>
          <a:xfrm>
            <a:off x="3445575" y="1397950"/>
            <a:ext cx="5345400" cy="4440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400"/>
              <a:buFont typeface="Arial"/>
              <a:buNone/>
            </a:pPr>
            <a:r>
              <a:rPr b="0" i="0" lang="en" sz="2400" u="none" cap="none" strike="noStrike">
                <a:solidFill>
                  <a:srgbClr val="000000"/>
                </a:solidFill>
                <a:latin typeface="Arial"/>
                <a:ea typeface="Arial"/>
                <a:cs typeface="Arial"/>
                <a:sym typeface="Arial"/>
              </a:rPr>
              <a:t>For Enrollment Information:</a:t>
            </a:r>
            <a:endParaRPr b="0" i="0" sz="2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000"/>
              <a:buFont typeface="Arial"/>
              <a:buNone/>
            </a:pPr>
            <a:r>
              <a:rPr lang="en" sz="2000" u="sng">
                <a:solidFill>
                  <a:schemeClr val="hlink"/>
                </a:solidFill>
                <a:hlinkClick r:id="rId4"/>
              </a:rPr>
              <a:t>w</a:t>
            </a:r>
            <a:r>
              <a:rPr lang="en" sz="2000" u="sng">
                <a:solidFill>
                  <a:schemeClr val="hlink"/>
                </a:solidFill>
                <a:hlinkClick r:id="rId5"/>
              </a:rPr>
              <a:t>ww.</a:t>
            </a:r>
            <a:r>
              <a:rPr b="0" i="0" lang="en" sz="2000" u="sng" cap="none" strike="noStrike">
                <a:solidFill>
                  <a:schemeClr val="hlink"/>
                </a:solidFill>
                <a:latin typeface="Arial"/>
                <a:ea typeface="Arial"/>
                <a:cs typeface="Arial"/>
                <a:sym typeface="Arial"/>
                <a:hlinkClick r:id="rId6"/>
              </a:rPr>
              <a:t>ousd.org/enroll</a:t>
            </a:r>
            <a:r>
              <a:rPr b="0" i="0" lang="en" sz="2000" u="none" cap="none" strike="noStrike">
                <a:solidFill>
                  <a:srgbClr val="000000"/>
                </a:solidFill>
                <a:latin typeface="Arial"/>
                <a:ea typeface="Arial"/>
                <a:cs typeface="Arial"/>
                <a:sym typeface="Arial"/>
              </a:rPr>
              <a:t> --website</a:t>
            </a:r>
            <a:endParaRPr b="0" i="0" sz="20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000"/>
              <a:buFont typeface="Arial"/>
              <a:buNone/>
            </a:pPr>
            <a:r>
              <a:rPr b="0" i="0" lang="en" sz="2000" u="sng" cap="none" strike="noStrike">
                <a:solidFill>
                  <a:schemeClr val="hlink"/>
                </a:solidFill>
                <a:latin typeface="Arial"/>
                <a:ea typeface="Arial"/>
                <a:cs typeface="Arial"/>
                <a:sym typeface="Arial"/>
                <a:hlinkClick r:id="rId7"/>
              </a:rPr>
              <a:t>enroll@ousd.org</a:t>
            </a:r>
            <a:r>
              <a:rPr b="0" i="0" lang="en" sz="2000" u="none" cap="none" strike="noStrike">
                <a:solidFill>
                  <a:srgbClr val="000000"/>
                </a:solidFill>
                <a:latin typeface="Arial"/>
                <a:ea typeface="Arial"/>
                <a:cs typeface="Arial"/>
                <a:sym typeface="Arial"/>
              </a:rPr>
              <a:t>--email questions</a:t>
            </a:r>
            <a:endParaRPr b="0" i="0" sz="20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000"/>
              <a:buFont typeface="Arial"/>
              <a:buNone/>
            </a:pPr>
            <a:r>
              <a:t/>
            </a:r>
            <a:endParaRPr b="0" i="0" sz="10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400"/>
              <a:buFont typeface="Arial"/>
              <a:buNone/>
            </a:pPr>
            <a:r>
              <a:rPr b="0" i="0" lang="en" sz="2400" u="none" cap="none" strike="noStrike">
                <a:solidFill>
                  <a:srgbClr val="000000"/>
                </a:solidFill>
                <a:latin typeface="Arial"/>
                <a:ea typeface="Arial"/>
                <a:cs typeface="Arial"/>
                <a:sym typeface="Arial"/>
              </a:rPr>
              <a:t>For Questions about </a:t>
            </a:r>
            <a:r>
              <a:rPr lang="en" sz="2400"/>
              <a:t>Bridges</a:t>
            </a:r>
            <a:r>
              <a:rPr b="0" i="0" lang="en" sz="2400" u="none" cap="none" strike="noStrike">
                <a:solidFill>
                  <a:srgbClr val="000000"/>
                </a:solidFill>
                <a:latin typeface="Arial"/>
                <a:ea typeface="Arial"/>
                <a:cs typeface="Arial"/>
                <a:sym typeface="Arial"/>
              </a:rPr>
              <a:t>:</a:t>
            </a:r>
            <a:endParaRPr b="0" i="0" sz="2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000"/>
              <a:buFont typeface="Arial"/>
              <a:buNone/>
            </a:pPr>
            <a:r>
              <a:rPr lang="en" sz="2000" u="sng">
                <a:solidFill>
                  <a:schemeClr val="hlink"/>
                </a:solidFill>
                <a:hlinkClick r:id="rId8"/>
              </a:rPr>
              <a:t>janine.torres@ousd.org</a:t>
            </a:r>
            <a:r>
              <a:rPr lang="en" sz="2000"/>
              <a:t>-</a:t>
            </a:r>
            <a:r>
              <a:rPr b="0" i="0" lang="en" sz="2000" u="none" cap="none" strike="noStrike">
                <a:solidFill>
                  <a:srgbClr val="000000"/>
                </a:solidFill>
                <a:latin typeface="Arial"/>
                <a:ea typeface="Arial"/>
                <a:cs typeface="Arial"/>
                <a:sym typeface="Arial"/>
              </a:rPr>
              <a:t>-</a:t>
            </a:r>
            <a:r>
              <a:rPr lang="en" sz="2000"/>
              <a:t>S</a:t>
            </a:r>
            <a:r>
              <a:rPr b="0" i="0" lang="en" sz="2000" u="none" cap="none" strike="noStrike">
                <a:solidFill>
                  <a:srgbClr val="000000"/>
                </a:solidFill>
                <a:latin typeface="Arial"/>
                <a:ea typeface="Arial"/>
                <a:cs typeface="Arial"/>
                <a:sym typeface="Arial"/>
              </a:rPr>
              <a:t>chool </a:t>
            </a:r>
            <a:r>
              <a:rPr lang="en" sz="2000"/>
              <a:t>S</a:t>
            </a:r>
            <a:r>
              <a:rPr b="0" i="0" lang="en" sz="2000" u="none" cap="none" strike="noStrike">
                <a:solidFill>
                  <a:srgbClr val="000000"/>
                </a:solidFill>
                <a:latin typeface="Arial"/>
                <a:ea typeface="Arial"/>
                <a:cs typeface="Arial"/>
                <a:sym typeface="Arial"/>
              </a:rPr>
              <a:t>ecretary</a:t>
            </a:r>
            <a:endParaRPr b="0" i="0" sz="20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000"/>
              <a:buFont typeface="Arial"/>
              <a:buNone/>
            </a:pPr>
            <a:r>
              <a:rPr lang="en" sz="2000" u="sng">
                <a:solidFill>
                  <a:schemeClr val="hlink"/>
                </a:solidFill>
                <a:hlinkClick r:id="rId9"/>
              </a:rPr>
              <a:t>anita.comelo@ousd.org</a:t>
            </a:r>
            <a:r>
              <a:rPr lang="en" sz="2000"/>
              <a:t> </a:t>
            </a:r>
            <a:r>
              <a:rPr b="0" i="0" lang="en" sz="2000" u="none" cap="none" strike="noStrike">
                <a:solidFill>
                  <a:srgbClr val="000000"/>
                </a:solidFill>
                <a:latin typeface="Arial"/>
                <a:ea typeface="Arial"/>
                <a:cs typeface="Arial"/>
                <a:sym typeface="Arial"/>
              </a:rPr>
              <a:t>--Principal</a:t>
            </a:r>
            <a:endParaRPr b="0" i="0" sz="20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Clarity">
  <a:themeElements>
    <a:clrScheme name="Austin">
      <a:dk1>
        <a:srgbClr val="000000"/>
      </a:dk1>
      <a:lt1>
        <a:srgbClr val="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