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4"/>
  </p:sldMasterIdLst>
  <p:notesMasterIdLst>
    <p:notesMasterId r:id="rId22"/>
  </p:notesMasterIdLst>
  <p:handoutMasterIdLst>
    <p:handoutMasterId r:id="rId23"/>
  </p:handoutMasterIdLst>
  <p:sldIdLst>
    <p:sldId id="256" r:id="rId5"/>
    <p:sldId id="305" r:id="rId6"/>
    <p:sldId id="307" r:id="rId7"/>
    <p:sldId id="291" r:id="rId8"/>
    <p:sldId id="308" r:id="rId9"/>
    <p:sldId id="309" r:id="rId10"/>
    <p:sldId id="298" r:id="rId11"/>
    <p:sldId id="299" r:id="rId12"/>
    <p:sldId id="301" r:id="rId13"/>
    <p:sldId id="302" r:id="rId14"/>
    <p:sldId id="284" r:id="rId15"/>
    <p:sldId id="310" r:id="rId16"/>
    <p:sldId id="285" r:id="rId17"/>
    <p:sldId id="287" r:id="rId18"/>
    <p:sldId id="288" r:id="rId19"/>
    <p:sldId id="289" r:id="rId20"/>
    <p:sldId id="292" r:id="rId21"/>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0F295A-AAA0-4E66-865D-ED0EBE5F703B}" v="412" dt="2023-02-09T18:40:12.965"/>
    <p1510:client id="{740902E9-6556-476E-A898-B59DFD965CE5}" v="49" dt="2023-02-08T19:04:50.115"/>
    <p1510:client id="{9A86C336-8AF8-4D22-B9D3-6B6DC10DAD45}" v="570" dt="2023-02-08T19:33:58.325"/>
    <p1510:client id="{DF0FAC2B-7E22-4261-9945-8E398A52ACDF}" v="101" dt="2023-02-03T21:21:53.6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6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MBERLAIN, KRISTI L" userId="S::kristi.chamberlain@d11.org::e451fd8a-d082-4c06-b2de-bbbe6fb7a767" providerId="AD" clId="Web-{CE1EB85B-D953-4092-BDBA-A366EA4F7D28}"/>
    <pc:docChg chg="modSld">
      <pc:chgData name="CHAMBERLAIN, KRISTI L" userId="S::kristi.chamberlain@d11.org::e451fd8a-d082-4c06-b2de-bbbe6fb7a767" providerId="AD" clId="Web-{CE1EB85B-D953-4092-BDBA-A366EA4F7D28}" dt="2023-02-15T23:43:13.439" v="9" actId="20577"/>
      <pc:docMkLst>
        <pc:docMk/>
      </pc:docMkLst>
      <pc:sldChg chg="modSp">
        <pc:chgData name="CHAMBERLAIN, KRISTI L" userId="S::kristi.chamberlain@d11.org::e451fd8a-d082-4c06-b2de-bbbe6fb7a767" providerId="AD" clId="Web-{CE1EB85B-D953-4092-BDBA-A366EA4F7D28}" dt="2023-02-15T23:43:13.439" v="9" actId="20577"/>
        <pc:sldMkLst>
          <pc:docMk/>
          <pc:sldMk cId="1284590198" sldId="288"/>
        </pc:sldMkLst>
        <pc:graphicFrameChg chg="modGraphic">
          <ac:chgData name="CHAMBERLAIN, KRISTI L" userId="S::kristi.chamberlain@d11.org::e451fd8a-d082-4c06-b2de-bbbe6fb7a767" providerId="AD" clId="Web-{CE1EB85B-D953-4092-BDBA-A366EA4F7D28}" dt="2023-02-15T23:43:13.439" v="9" actId="20577"/>
          <ac:graphicFrameMkLst>
            <pc:docMk/>
            <pc:sldMk cId="1284590198" sldId="288"/>
            <ac:graphicFrameMk id="5" creationId="{37C02C24-D12A-8512-66B1-0ECCC1E9BB4D}"/>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B19079-EBE9-4BD6-AD1D-6977FD65E78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4E2CAC3-4162-4B7E-B957-8ECB5D97E83C}">
      <dgm:prSet phldr="0"/>
      <dgm:spPr/>
      <dgm:t>
        <a:bodyPr/>
        <a:lstStyle/>
        <a:p>
          <a:r>
            <a:rPr lang="en-US" b="1">
              <a:latin typeface="Corbel" panose="020B0503020204020204"/>
            </a:rPr>
            <a:t>1,465</a:t>
          </a:r>
          <a:r>
            <a:rPr lang="en-US">
              <a:latin typeface="Corbel" panose="020B0503020204020204"/>
            </a:rPr>
            <a:t> student visits to counseling center over 4- week schedule change period</a:t>
          </a:r>
          <a:endParaRPr lang="en-US"/>
        </a:p>
      </dgm:t>
    </dgm:pt>
    <dgm:pt modelId="{461DB718-FCCD-44AC-8D26-81EE2C86643D}" type="parTrans" cxnId="{7F74FCA4-5CD7-4E5F-9F47-2EC0834BAD78}">
      <dgm:prSet/>
      <dgm:spPr/>
      <dgm:t>
        <a:bodyPr/>
        <a:lstStyle/>
        <a:p>
          <a:endParaRPr lang="en-US"/>
        </a:p>
      </dgm:t>
    </dgm:pt>
    <dgm:pt modelId="{AFBC8CF1-0C2E-495D-98CC-C9554252CBDD}" type="sibTrans" cxnId="{7F74FCA4-5CD7-4E5F-9F47-2EC0834BAD78}">
      <dgm:prSet/>
      <dgm:spPr/>
      <dgm:t>
        <a:bodyPr/>
        <a:lstStyle/>
        <a:p>
          <a:endParaRPr lang="en-US"/>
        </a:p>
      </dgm:t>
    </dgm:pt>
    <dgm:pt modelId="{0C78F7E1-CB66-47C5-815E-E821D5CC1433}">
      <dgm:prSet phldr="0"/>
      <dgm:spPr/>
      <dgm:t>
        <a:bodyPr/>
        <a:lstStyle/>
        <a:p>
          <a:pPr rtl="0"/>
          <a:r>
            <a:rPr lang="en-US" b="1"/>
            <a:t>1,465</a:t>
          </a:r>
          <a:r>
            <a:rPr lang="en-US"/>
            <a:t> times students missed class</a:t>
          </a:r>
          <a:endParaRPr lang="en-US">
            <a:latin typeface="Corbel" panose="020B0503020204020204"/>
          </a:endParaRPr>
        </a:p>
      </dgm:t>
    </dgm:pt>
    <dgm:pt modelId="{E52626FB-76CD-45AD-A5CC-D7CF3D0AEA3A}" type="parTrans" cxnId="{7CDB4CA6-43BE-4AD5-BF79-61FF41D8F5A7}">
      <dgm:prSet/>
      <dgm:spPr/>
      <dgm:t>
        <a:bodyPr/>
        <a:lstStyle/>
        <a:p>
          <a:endParaRPr lang="en-US"/>
        </a:p>
      </dgm:t>
    </dgm:pt>
    <dgm:pt modelId="{98582EA0-2870-4778-8DF4-8A2BC89C092B}" type="sibTrans" cxnId="{7CDB4CA6-43BE-4AD5-BF79-61FF41D8F5A7}">
      <dgm:prSet/>
      <dgm:spPr/>
      <dgm:t>
        <a:bodyPr/>
        <a:lstStyle/>
        <a:p>
          <a:endParaRPr lang="en-US"/>
        </a:p>
      </dgm:t>
    </dgm:pt>
    <dgm:pt modelId="{9562A808-0C45-4F75-B7D6-22A21394C0C1}">
      <dgm:prSet phldr="0"/>
      <dgm:spPr/>
      <dgm:t>
        <a:bodyPr/>
        <a:lstStyle/>
        <a:p>
          <a:pPr rtl="0"/>
          <a:r>
            <a:rPr lang="en-US" b="1"/>
            <a:t>1,387</a:t>
          </a:r>
          <a:r>
            <a:rPr lang="en-US" b="0"/>
            <a:t> </a:t>
          </a:r>
          <a:r>
            <a:rPr lang="en-US" b="0">
              <a:latin typeface="Corbel" panose="020B0503020204020204"/>
            </a:rPr>
            <a:t>times a student left or joined one of your classes</a:t>
          </a:r>
          <a:r>
            <a:rPr lang="en-US" b="0"/>
            <a:t> at the start of the year</a:t>
          </a:r>
          <a:endParaRPr lang="en-US" b="1">
            <a:latin typeface="Corbel" panose="020B0503020204020204"/>
          </a:endParaRPr>
        </a:p>
      </dgm:t>
    </dgm:pt>
    <dgm:pt modelId="{382E13B4-723D-4CDB-83ED-72631E610B2D}" type="parTrans" cxnId="{20A27857-5563-42D9-8FCC-BF504373D997}">
      <dgm:prSet/>
      <dgm:spPr/>
      <dgm:t>
        <a:bodyPr/>
        <a:lstStyle/>
        <a:p>
          <a:endParaRPr lang="en-US"/>
        </a:p>
      </dgm:t>
    </dgm:pt>
    <dgm:pt modelId="{3FF400C9-A279-4409-BDCE-C7987A602C01}" type="sibTrans" cxnId="{20A27857-5563-42D9-8FCC-BF504373D997}">
      <dgm:prSet/>
      <dgm:spPr/>
      <dgm:t>
        <a:bodyPr/>
        <a:lstStyle/>
        <a:p>
          <a:endParaRPr lang="en-US"/>
        </a:p>
      </dgm:t>
    </dgm:pt>
    <dgm:pt modelId="{DB64F442-ECEF-483F-AD97-5EBAA68286BA}">
      <dgm:prSet phldr="0"/>
      <dgm:spPr/>
      <dgm:t>
        <a:bodyPr/>
        <a:lstStyle/>
        <a:p>
          <a:pPr rtl="0"/>
          <a:r>
            <a:rPr lang="en-US" b="1">
              <a:latin typeface="Corbel" panose="020B0503020204020204"/>
            </a:rPr>
            <a:t>1,387 </a:t>
          </a:r>
          <a:r>
            <a:rPr lang="en-US" b="0">
              <a:latin typeface="Corbel" panose="020B0503020204020204"/>
            </a:rPr>
            <a:t>changes made to student schedules</a:t>
          </a:r>
        </a:p>
      </dgm:t>
    </dgm:pt>
    <dgm:pt modelId="{15E6A2CC-08AB-4721-8A17-35572D1C3A2E}" type="parTrans" cxnId="{5452E0C7-7719-4D8C-88EE-DFECA0547848}">
      <dgm:prSet/>
      <dgm:spPr/>
      <dgm:t>
        <a:bodyPr/>
        <a:lstStyle/>
        <a:p>
          <a:endParaRPr lang="en-US"/>
        </a:p>
      </dgm:t>
    </dgm:pt>
    <dgm:pt modelId="{3976EAE4-BC81-4261-9E07-27D2C8CCEE0F}" type="sibTrans" cxnId="{5452E0C7-7719-4D8C-88EE-DFECA0547848}">
      <dgm:prSet/>
      <dgm:spPr/>
      <dgm:t>
        <a:bodyPr/>
        <a:lstStyle/>
        <a:p>
          <a:endParaRPr lang="en-US"/>
        </a:p>
      </dgm:t>
    </dgm:pt>
    <dgm:pt modelId="{BB1A9646-8A67-435F-A827-235DCD50CB4E}" type="pres">
      <dgm:prSet presAssocID="{50B19079-EBE9-4BD6-AD1D-6977FD65E785}" presName="linear" presStyleCnt="0">
        <dgm:presLayoutVars>
          <dgm:animLvl val="lvl"/>
          <dgm:resizeHandles val="exact"/>
        </dgm:presLayoutVars>
      </dgm:prSet>
      <dgm:spPr/>
    </dgm:pt>
    <dgm:pt modelId="{379C6650-D531-4411-B044-E54F3C342442}" type="pres">
      <dgm:prSet presAssocID="{DB64F442-ECEF-483F-AD97-5EBAA68286BA}" presName="parentText" presStyleLbl="node1" presStyleIdx="0" presStyleCnt="2">
        <dgm:presLayoutVars>
          <dgm:chMax val="0"/>
          <dgm:bulletEnabled val="1"/>
        </dgm:presLayoutVars>
      </dgm:prSet>
      <dgm:spPr/>
    </dgm:pt>
    <dgm:pt modelId="{87F6C24F-4903-41CC-8F90-6BAC1537EBFF}" type="pres">
      <dgm:prSet presAssocID="{DB64F442-ECEF-483F-AD97-5EBAA68286BA}" presName="childText" presStyleLbl="revTx" presStyleIdx="0" presStyleCnt="2">
        <dgm:presLayoutVars>
          <dgm:bulletEnabled val="1"/>
        </dgm:presLayoutVars>
      </dgm:prSet>
      <dgm:spPr/>
    </dgm:pt>
    <dgm:pt modelId="{FE74B7A8-4469-4B48-ACC2-1378821A0DA6}" type="pres">
      <dgm:prSet presAssocID="{F4E2CAC3-4162-4B7E-B957-8ECB5D97E83C}" presName="parentText" presStyleLbl="node1" presStyleIdx="1" presStyleCnt="2">
        <dgm:presLayoutVars>
          <dgm:chMax val="0"/>
          <dgm:bulletEnabled val="1"/>
        </dgm:presLayoutVars>
      </dgm:prSet>
      <dgm:spPr/>
    </dgm:pt>
    <dgm:pt modelId="{F3B29369-FEDD-4C3B-80AF-3EC2BBAEA69A}" type="pres">
      <dgm:prSet presAssocID="{F4E2CAC3-4162-4B7E-B957-8ECB5D97E83C}" presName="childText" presStyleLbl="revTx" presStyleIdx="1" presStyleCnt="2">
        <dgm:presLayoutVars>
          <dgm:bulletEnabled val="1"/>
        </dgm:presLayoutVars>
      </dgm:prSet>
      <dgm:spPr/>
    </dgm:pt>
  </dgm:ptLst>
  <dgm:cxnLst>
    <dgm:cxn modelId="{68D4484E-85A1-49EE-803D-3A8753E81DA5}" type="presOf" srcId="{0C78F7E1-CB66-47C5-815E-E821D5CC1433}" destId="{F3B29369-FEDD-4C3B-80AF-3EC2BBAEA69A}" srcOrd="0" destOrd="0" presId="urn:microsoft.com/office/officeart/2005/8/layout/vList2"/>
    <dgm:cxn modelId="{20A27857-5563-42D9-8FCC-BF504373D997}" srcId="{DB64F442-ECEF-483F-AD97-5EBAA68286BA}" destId="{9562A808-0C45-4F75-B7D6-22A21394C0C1}" srcOrd="0" destOrd="0" parTransId="{382E13B4-723D-4CDB-83ED-72631E610B2D}" sibTransId="{3FF400C9-A279-4409-BDCE-C7987A602C01}"/>
    <dgm:cxn modelId="{7F74FCA4-5CD7-4E5F-9F47-2EC0834BAD78}" srcId="{50B19079-EBE9-4BD6-AD1D-6977FD65E785}" destId="{F4E2CAC3-4162-4B7E-B957-8ECB5D97E83C}" srcOrd="1" destOrd="0" parTransId="{461DB718-FCCD-44AC-8D26-81EE2C86643D}" sibTransId="{AFBC8CF1-0C2E-495D-98CC-C9554252CBDD}"/>
    <dgm:cxn modelId="{7CDB4CA6-43BE-4AD5-BF79-61FF41D8F5A7}" srcId="{F4E2CAC3-4162-4B7E-B957-8ECB5D97E83C}" destId="{0C78F7E1-CB66-47C5-815E-E821D5CC1433}" srcOrd="0" destOrd="0" parTransId="{E52626FB-76CD-45AD-A5CC-D7CF3D0AEA3A}" sibTransId="{98582EA0-2870-4778-8DF4-8A2BC89C092B}"/>
    <dgm:cxn modelId="{4579A5B7-4CBC-43F1-BDD8-7A35D518068F}" type="presOf" srcId="{50B19079-EBE9-4BD6-AD1D-6977FD65E785}" destId="{BB1A9646-8A67-435F-A827-235DCD50CB4E}" srcOrd="0" destOrd="0" presId="urn:microsoft.com/office/officeart/2005/8/layout/vList2"/>
    <dgm:cxn modelId="{A039D0BF-FC74-440D-A116-5F13C9D96E75}" type="presOf" srcId="{DB64F442-ECEF-483F-AD97-5EBAA68286BA}" destId="{379C6650-D531-4411-B044-E54F3C342442}" srcOrd="0" destOrd="0" presId="urn:microsoft.com/office/officeart/2005/8/layout/vList2"/>
    <dgm:cxn modelId="{5452E0C7-7719-4D8C-88EE-DFECA0547848}" srcId="{50B19079-EBE9-4BD6-AD1D-6977FD65E785}" destId="{DB64F442-ECEF-483F-AD97-5EBAA68286BA}" srcOrd="0" destOrd="0" parTransId="{15E6A2CC-08AB-4721-8A17-35572D1C3A2E}" sibTransId="{3976EAE4-BC81-4261-9E07-27D2C8CCEE0F}"/>
    <dgm:cxn modelId="{D3463CE6-B289-4E68-A5EA-F909E702DE86}" type="presOf" srcId="{F4E2CAC3-4162-4B7E-B957-8ECB5D97E83C}" destId="{FE74B7A8-4469-4B48-ACC2-1378821A0DA6}" srcOrd="0" destOrd="0" presId="urn:microsoft.com/office/officeart/2005/8/layout/vList2"/>
    <dgm:cxn modelId="{F2810CEC-9DC5-4DA5-A9EB-61628B997BF1}" type="presOf" srcId="{9562A808-0C45-4F75-B7D6-22A21394C0C1}" destId="{87F6C24F-4903-41CC-8F90-6BAC1537EBFF}" srcOrd="0" destOrd="0" presId="urn:microsoft.com/office/officeart/2005/8/layout/vList2"/>
    <dgm:cxn modelId="{5FF6EE2D-8DA7-448D-A3C1-183B8C1B3A18}" type="presParOf" srcId="{BB1A9646-8A67-435F-A827-235DCD50CB4E}" destId="{379C6650-D531-4411-B044-E54F3C342442}" srcOrd="0" destOrd="0" presId="urn:microsoft.com/office/officeart/2005/8/layout/vList2"/>
    <dgm:cxn modelId="{C783151E-2066-48BE-A99C-5E6E41D5C433}" type="presParOf" srcId="{BB1A9646-8A67-435F-A827-235DCD50CB4E}" destId="{87F6C24F-4903-41CC-8F90-6BAC1537EBFF}" srcOrd="1" destOrd="0" presId="urn:microsoft.com/office/officeart/2005/8/layout/vList2"/>
    <dgm:cxn modelId="{C788D6C6-6907-4AAD-A38F-CB6BA1A347C2}" type="presParOf" srcId="{BB1A9646-8A67-435F-A827-235DCD50CB4E}" destId="{FE74B7A8-4469-4B48-ACC2-1378821A0DA6}" srcOrd="2" destOrd="0" presId="urn:microsoft.com/office/officeart/2005/8/layout/vList2"/>
    <dgm:cxn modelId="{84E82393-DB8B-4505-A647-CD78D7827B22}" type="presParOf" srcId="{BB1A9646-8A67-435F-A827-235DCD50CB4E}" destId="{F3B29369-FEDD-4C3B-80AF-3EC2BBAEA69A}"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9CB1CD-BF32-41DA-8D61-913B5E6F3FDE}" type="doc">
      <dgm:prSet loTypeId="urn:microsoft.com/office/officeart/2016/7/layout/BasicProcessNew" loCatId="process" qsTypeId="urn:microsoft.com/office/officeart/2005/8/quickstyle/simple4" qsCatId="simple" csTypeId="urn:microsoft.com/office/officeart/2005/8/colors/colorful5" csCatId="colorful" phldr="1"/>
      <dgm:spPr/>
      <dgm:t>
        <a:bodyPr/>
        <a:lstStyle/>
        <a:p>
          <a:endParaRPr lang="en-US"/>
        </a:p>
      </dgm:t>
    </dgm:pt>
    <dgm:pt modelId="{E3D9EDBE-3332-4028-A207-9C8F16CF4FB8}">
      <dgm:prSet phldrT="[Text]" phldr="0"/>
      <dgm:spPr/>
      <dgm:t>
        <a:bodyPr/>
        <a:lstStyle/>
        <a:p>
          <a:pPr rtl="0"/>
          <a:r>
            <a:rPr lang="en-US" b="1" u="sng">
              <a:latin typeface="Corbel" panose="020B0503020204020204"/>
            </a:rPr>
            <a:t>Step 3:</a:t>
          </a:r>
          <a:r>
            <a:rPr lang="en-US">
              <a:latin typeface="Corbel" panose="020B0503020204020204"/>
            </a:rPr>
            <a:t> Complete your registration form.</a:t>
          </a:r>
          <a:endParaRPr lang="en-US"/>
        </a:p>
      </dgm:t>
    </dgm:pt>
    <dgm:pt modelId="{963964EB-F3BB-493F-8302-22CBC8F77BAD}" type="parTrans" cxnId="{351FC800-C42C-4E70-BC57-D409A4D8E8AC}">
      <dgm:prSet/>
      <dgm:spPr/>
      <dgm:t>
        <a:bodyPr/>
        <a:lstStyle/>
        <a:p>
          <a:endParaRPr lang="en-US"/>
        </a:p>
      </dgm:t>
    </dgm:pt>
    <dgm:pt modelId="{4851448C-492C-4401-88DB-40C370BBCC39}" type="sibTrans" cxnId="{351FC800-C42C-4E70-BC57-D409A4D8E8AC}">
      <dgm:prSet/>
      <dgm:spPr/>
      <dgm:t>
        <a:bodyPr/>
        <a:lstStyle/>
        <a:p>
          <a:endParaRPr lang="en-US"/>
        </a:p>
      </dgm:t>
    </dgm:pt>
    <dgm:pt modelId="{991D3350-8C45-4F83-A303-C48955097FD1}">
      <dgm:prSet phldrT="[Text]" phldr="0"/>
      <dgm:spPr/>
      <dgm:t>
        <a:bodyPr/>
        <a:lstStyle/>
        <a:p>
          <a:pPr rtl="0"/>
          <a:r>
            <a:rPr lang="en-US" b="1" u="sng">
              <a:latin typeface="Corbel" panose="020B0503020204020204"/>
            </a:rPr>
            <a:t>Step 4:</a:t>
          </a:r>
          <a:r>
            <a:rPr lang="en-US">
              <a:latin typeface="Corbel" panose="020B0503020204020204"/>
            </a:rPr>
            <a:t> Register for classes - </a:t>
          </a:r>
          <a:r>
            <a:rPr lang="en-US" b="0">
              <a:latin typeface="Corbel" panose="020B0503020204020204"/>
            </a:rPr>
            <a:t>Tuesday</a:t>
          </a:r>
          <a:r>
            <a:rPr lang="en-US" b="1">
              <a:latin typeface="Corbel" panose="020B0503020204020204"/>
            </a:rPr>
            <a:t>, Feb. 21 and Wednedsay, Feb. 22</a:t>
          </a:r>
          <a:r>
            <a:rPr lang="en-US">
              <a:latin typeface="Corbel" panose="020B0503020204020204"/>
            </a:rPr>
            <a:t>.</a:t>
          </a:r>
        </a:p>
        <a:p>
          <a:pPr rtl="0"/>
          <a:r>
            <a:rPr lang="en-US" b="1" u="sng">
              <a:latin typeface="Corbel" panose="020B0503020204020204"/>
            </a:rPr>
            <a:t>BRING YOUR LAPTOP!</a:t>
          </a:r>
        </a:p>
      </dgm:t>
    </dgm:pt>
    <dgm:pt modelId="{3760AC4C-6AF6-48A7-9FF0-BEEC4CA58B60}" type="parTrans" cxnId="{F0A14444-C950-4E57-B9F1-59854E8A48E9}">
      <dgm:prSet/>
      <dgm:spPr/>
      <dgm:t>
        <a:bodyPr/>
        <a:lstStyle/>
        <a:p>
          <a:endParaRPr lang="en-US"/>
        </a:p>
      </dgm:t>
    </dgm:pt>
    <dgm:pt modelId="{3FFAECD9-7F5B-47E3-AC01-E66E10CE3745}" type="sibTrans" cxnId="{F0A14444-C950-4E57-B9F1-59854E8A48E9}">
      <dgm:prSet/>
      <dgm:spPr/>
      <dgm:t>
        <a:bodyPr/>
        <a:lstStyle/>
        <a:p>
          <a:endParaRPr lang="en-US"/>
        </a:p>
      </dgm:t>
    </dgm:pt>
    <dgm:pt modelId="{A0759C1E-81D3-42FB-8FF7-71D4A00E0399}">
      <dgm:prSet phldr="0"/>
      <dgm:spPr/>
      <dgm:t>
        <a:bodyPr/>
        <a:lstStyle/>
        <a:p>
          <a:pPr rtl="0"/>
          <a:r>
            <a:rPr lang="en-US" b="1" u="sng"/>
            <a:t>Step 1</a:t>
          </a:r>
          <a:r>
            <a:rPr lang="en-US" u="sng"/>
            <a:t>: </a:t>
          </a:r>
          <a:r>
            <a:rPr lang="en-US">
              <a:latin typeface="Corbel" panose="020B0503020204020204"/>
            </a:rPr>
            <a:t> </a:t>
          </a:r>
          <a:r>
            <a:rPr lang="en-US"/>
            <a:t>Pre-registration presentation – </a:t>
          </a:r>
          <a:r>
            <a:rPr lang="en-US" b="1"/>
            <a:t>TODAY!</a:t>
          </a:r>
          <a:endParaRPr lang="en-US">
            <a:latin typeface="Corbel" panose="020B0503020204020204"/>
          </a:endParaRPr>
        </a:p>
      </dgm:t>
    </dgm:pt>
    <dgm:pt modelId="{0BD2A009-07B7-440C-AB56-8EA5A9C8AD66}" type="parTrans" cxnId="{D8DE6B04-0313-4484-A90B-AB88D8700ED5}">
      <dgm:prSet/>
      <dgm:spPr/>
      <dgm:t>
        <a:bodyPr/>
        <a:lstStyle/>
        <a:p>
          <a:endParaRPr lang="en-US"/>
        </a:p>
      </dgm:t>
    </dgm:pt>
    <dgm:pt modelId="{8024B2C0-4B0F-43DE-A6F6-D086CAB84DDE}" type="sibTrans" cxnId="{D8DE6B04-0313-4484-A90B-AB88D8700ED5}">
      <dgm:prSet/>
      <dgm:spPr/>
      <dgm:t>
        <a:bodyPr/>
        <a:lstStyle/>
        <a:p>
          <a:endParaRPr lang="en-US"/>
        </a:p>
      </dgm:t>
    </dgm:pt>
    <dgm:pt modelId="{2BF1CCEE-41E6-4277-8440-DB648D3A0DF9}">
      <dgm:prSet phldr="0"/>
      <dgm:spPr/>
      <dgm:t>
        <a:bodyPr/>
        <a:lstStyle/>
        <a:p>
          <a:pPr rtl="0"/>
          <a:r>
            <a:rPr lang="en-US" b="1" u="sng"/>
            <a:t>Step 2: </a:t>
          </a:r>
          <a:r>
            <a:rPr lang="en-US"/>
            <a:t> </a:t>
          </a:r>
          <a:r>
            <a:rPr lang="en-US">
              <a:latin typeface="Corbel" panose="020B0503020204020204"/>
            </a:rPr>
            <a:t>Talk to your teachers</a:t>
          </a:r>
          <a:r>
            <a:rPr lang="en-US"/>
            <a:t>, </a:t>
          </a:r>
          <a:r>
            <a:rPr lang="en-US">
              <a:latin typeface="Corbel" panose="020B0503020204020204"/>
            </a:rPr>
            <a:t>families</a:t>
          </a:r>
          <a:r>
            <a:rPr lang="en-US"/>
            <a:t>, and </a:t>
          </a:r>
          <a:r>
            <a:rPr lang="en-US">
              <a:latin typeface="Corbel" panose="020B0503020204020204"/>
            </a:rPr>
            <a:t>counselors</a:t>
          </a:r>
          <a:r>
            <a:rPr lang="en-US"/>
            <a:t> </a:t>
          </a:r>
          <a:r>
            <a:rPr lang="en-US">
              <a:latin typeface="Corbel" panose="020B0503020204020204"/>
            </a:rPr>
            <a:t>for </a:t>
          </a:r>
          <a:r>
            <a:rPr lang="en-US"/>
            <a:t>input</a:t>
          </a:r>
          <a:r>
            <a:rPr lang="en-US">
              <a:latin typeface="Corbel" panose="020B0503020204020204"/>
            </a:rPr>
            <a:t>.</a:t>
          </a:r>
        </a:p>
      </dgm:t>
    </dgm:pt>
    <dgm:pt modelId="{A10EBDEF-7E4A-4044-95F5-E180B6E1C619}" type="parTrans" cxnId="{0E63F60C-A2FE-4B83-AFE5-68C782474CEB}">
      <dgm:prSet/>
      <dgm:spPr/>
      <dgm:t>
        <a:bodyPr/>
        <a:lstStyle/>
        <a:p>
          <a:endParaRPr lang="en-US"/>
        </a:p>
      </dgm:t>
    </dgm:pt>
    <dgm:pt modelId="{0A0F70D1-4477-4ACE-A9C5-7E85668A794B}" type="sibTrans" cxnId="{0E63F60C-A2FE-4B83-AFE5-68C782474CEB}">
      <dgm:prSet/>
      <dgm:spPr/>
      <dgm:t>
        <a:bodyPr/>
        <a:lstStyle/>
        <a:p>
          <a:endParaRPr lang="en-US"/>
        </a:p>
      </dgm:t>
    </dgm:pt>
    <dgm:pt modelId="{FCA46B93-2153-4751-9719-4D1240F22D55}">
      <dgm:prSet phldr="0"/>
      <dgm:spPr/>
      <dgm:t>
        <a:bodyPr/>
        <a:lstStyle/>
        <a:p>
          <a:pPr rtl="0"/>
          <a:r>
            <a:rPr lang="en-US" b="1" u="sng">
              <a:latin typeface="Corbel" panose="020B0503020204020204"/>
            </a:rPr>
            <a:t>Step 6:</a:t>
          </a:r>
          <a:r>
            <a:rPr lang="en-US">
              <a:latin typeface="Corbel" panose="020B0503020204020204"/>
            </a:rPr>
            <a:t> </a:t>
          </a:r>
          <a:r>
            <a:rPr lang="en-US" b="1">
              <a:effectLst>
                <a:outerShdw blurRad="38100" dist="38100" dir="2700000" algn="tl">
                  <a:srgbClr val="000000">
                    <a:alpha val="43137"/>
                  </a:srgbClr>
                </a:outerShdw>
              </a:effectLst>
              <a:latin typeface="Corbel" panose="020B0503020204020204"/>
            </a:rPr>
            <a:t>NO</a:t>
          </a:r>
          <a:r>
            <a:rPr lang="en-US">
              <a:latin typeface="Corbel" panose="020B0503020204020204"/>
            </a:rPr>
            <a:t> schedule changes in August 2023. Choose wisely now!</a:t>
          </a:r>
          <a:endParaRPr lang="en-US"/>
        </a:p>
      </dgm:t>
    </dgm:pt>
    <dgm:pt modelId="{F27F7D7B-96C0-40D8-9C52-9F9A922EDCA2}" type="parTrans" cxnId="{9E749191-069D-4CC6-8F3B-26DC73EA2DB9}">
      <dgm:prSet/>
      <dgm:spPr/>
      <dgm:t>
        <a:bodyPr/>
        <a:lstStyle/>
        <a:p>
          <a:endParaRPr lang="en-US"/>
        </a:p>
      </dgm:t>
    </dgm:pt>
    <dgm:pt modelId="{6424BF94-E606-407E-AE2D-977E229A73E1}" type="sibTrans" cxnId="{9E749191-069D-4CC6-8F3B-26DC73EA2DB9}">
      <dgm:prSet/>
      <dgm:spPr/>
      <dgm:t>
        <a:bodyPr/>
        <a:lstStyle/>
        <a:p>
          <a:endParaRPr lang="en-US"/>
        </a:p>
      </dgm:t>
    </dgm:pt>
    <dgm:pt modelId="{F5E4B414-BFA6-437C-83CA-84A746B47A75}">
      <dgm:prSet phldr="0"/>
      <dgm:spPr/>
      <dgm:t>
        <a:bodyPr/>
        <a:lstStyle/>
        <a:p>
          <a:pPr rtl="0"/>
          <a:r>
            <a:rPr lang="en-US" b="1" u="sng">
              <a:latin typeface="Corbel" panose="020B0503020204020204"/>
            </a:rPr>
            <a:t>Step 5:</a:t>
          </a:r>
          <a:r>
            <a:rPr lang="en-US">
              <a:latin typeface="Corbel" panose="020B0503020204020204"/>
            </a:rPr>
            <a:t> Final fall schedules </a:t>
          </a:r>
          <a:r>
            <a:rPr lang="en-US" b="1" u="sng">
              <a:latin typeface="Corbel" panose="020B0503020204020204"/>
            </a:rPr>
            <a:t>may</a:t>
          </a:r>
          <a:r>
            <a:rPr lang="en-US">
              <a:latin typeface="Corbel" panose="020B0503020204020204"/>
            </a:rPr>
            <a:t> be available before summer break.</a:t>
          </a:r>
        </a:p>
      </dgm:t>
    </dgm:pt>
    <dgm:pt modelId="{EE27ADD1-964F-4769-ADC3-C60DC3A8B42D}" type="parTrans" cxnId="{17EE3BB4-51A5-4933-BE30-B3B2AD04A73C}">
      <dgm:prSet/>
      <dgm:spPr/>
      <dgm:t>
        <a:bodyPr/>
        <a:lstStyle/>
        <a:p>
          <a:endParaRPr lang="en-US"/>
        </a:p>
      </dgm:t>
    </dgm:pt>
    <dgm:pt modelId="{01BDBF55-227F-499C-969B-91C41BC4B9A6}" type="sibTrans" cxnId="{17EE3BB4-51A5-4933-BE30-B3B2AD04A73C}">
      <dgm:prSet/>
      <dgm:spPr/>
      <dgm:t>
        <a:bodyPr/>
        <a:lstStyle/>
        <a:p>
          <a:endParaRPr lang="en-US"/>
        </a:p>
      </dgm:t>
    </dgm:pt>
    <dgm:pt modelId="{F901CF78-65BB-4EC1-A6CD-F99DE54B46B4}" type="pres">
      <dgm:prSet presAssocID="{5D9CB1CD-BF32-41DA-8D61-913B5E6F3FDE}" presName="Name0" presStyleCnt="0">
        <dgm:presLayoutVars>
          <dgm:dir/>
          <dgm:resizeHandles val="exact"/>
        </dgm:presLayoutVars>
      </dgm:prSet>
      <dgm:spPr/>
    </dgm:pt>
    <dgm:pt modelId="{B48337AB-EFD4-49DC-9908-B8461E9EC5CF}" type="pres">
      <dgm:prSet presAssocID="{A0759C1E-81D3-42FB-8FF7-71D4A00E0399}" presName="node" presStyleLbl="node1" presStyleIdx="0" presStyleCnt="11">
        <dgm:presLayoutVars>
          <dgm:bulletEnabled val="1"/>
        </dgm:presLayoutVars>
      </dgm:prSet>
      <dgm:spPr/>
    </dgm:pt>
    <dgm:pt modelId="{17D6C27C-0629-472F-AB2F-993EC757528F}" type="pres">
      <dgm:prSet presAssocID="{8024B2C0-4B0F-43DE-A6F6-D086CAB84DDE}" presName="sibTransSpacerBeforeConnector" presStyleCnt="0"/>
      <dgm:spPr/>
    </dgm:pt>
    <dgm:pt modelId="{9B48C222-1E77-4BB7-8436-A672BCAFDECF}" type="pres">
      <dgm:prSet presAssocID="{8024B2C0-4B0F-43DE-A6F6-D086CAB84DDE}" presName="sibTrans" presStyleLbl="node1" presStyleIdx="1" presStyleCnt="11"/>
      <dgm:spPr/>
    </dgm:pt>
    <dgm:pt modelId="{6B0161A0-AC38-4AB7-BC97-4C2EB4992619}" type="pres">
      <dgm:prSet presAssocID="{8024B2C0-4B0F-43DE-A6F6-D086CAB84DDE}" presName="sibTransSpacerAfterConnector" presStyleCnt="0"/>
      <dgm:spPr/>
    </dgm:pt>
    <dgm:pt modelId="{52D00B47-EF69-4989-BE44-91B60A608EB6}" type="pres">
      <dgm:prSet presAssocID="{2BF1CCEE-41E6-4277-8440-DB648D3A0DF9}" presName="node" presStyleLbl="node1" presStyleIdx="2" presStyleCnt="11">
        <dgm:presLayoutVars>
          <dgm:bulletEnabled val="1"/>
        </dgm:presLayoutVars>
      </dgm:prSet>
      <dgm:spPr/>
    </dgm:pt>
    <dgm:pt modelId="{59AB145D-E23E-4EA9-B153-C1E160D0A793}" type="pres">
      <dgm:prSet presAssocID="{0A0F70D1-4477-4ACE-A9C5-7E85668A794B}" presName="sibTransSpacerBeforeConnector" presStyleCnt="0"/>
      <dgm:spPr/>
    </dgm:pt>
    <dgm:pt modelId="{E6157D17-F0D4-4301-837B-F3CF88FDD720}" type="pres">
      <dgm:prSet presAssocID="{0A0F70D1-4477-4ACE-A9C5-7E85668A794B}" presName="sibTrans" presStyleLbl="node1" presStyleIdx="3" presStyleCnt="11"/>
      <dgm:spPr/>
    </dgm:pt>
    <dgm:pt modelId="{45D944E1-53D2-416D-A7CC-3EF331D4A2F4}" type="pres">
      <dgm:prSet presAssocID="{0A0F70D1-4477-4ACE-A9C5-7E85668A794B}" presName="sibTransSpacerAfterConnector" presStyleCnt="0"/>
      <dgm:spPr/>
    </dgm:pt>
    <dgm:pt modelId="{0160398C-EE8F-4EEE-B8E6-26A3E02B23F4}" type="pres">
      <dgm:prSet presAssocID="{E3D9EDBE-3332-4028-A207-9C8F16CF4FB8}" presName="node" presStyleLbl="node1" presStyleIdx="4" presStyleCnt="11">
        <dgm:presLayoutVars>
          <dgm:bulletEnabled val="1"/>
        </dgm:presLayoutVars>
      </dgm:prSet>
      <dgm:spPr/>
    </dgm:pt>
    <dgm:pt modelId="{721D2001-84B9-4F71-8673-B1D84E656045}" type="pres">
      <dgm:prSet presAssocID="{4851448C-492C-4401-88DB-40C370BBCC39}" presName="sibTransSpacerBeforeConnector" presStyleCnt="0"/>
      <dgm:spPr/>
    </dgm:pt>
    <dgm:pt modelId="{977817BD-0328-42B9-993A-DE4F16D4618E}" type="pres">
      <dgm:prSet presAssocID="{4851448C-492C-4401-88DB-40C370BBCC39}" presName="sibTrans" presStyleLbl="node1" presStyleIdx="5" presStyleCnt="11"/>
      <dgm:spPr/>
    </dgm:pt>
    <dgm:pt modelId="{2F8D1EED-1D1F-4785-AD55-F2D06965A20A}" type="pres">
      <dgm:prSet presAssocID="{4851448C-492C-4401-88DB-40C370BBCC39}" presName="sibTransSpacerAfterConnector" presStyleCnt="0"/>
      <dgm:spPr/>
    </dgm:pt>
    <dgm:pt modelId="{B0DD7960-27AA-4D46-A7D5-D0D7DE961434}" type="pres">
      <dgm:prSet presAssocID="{991D3350-8C45-4F83-A303-C48955097FD1}" presName="node" presStyleLbl="node1" presStyleIdx="6" presStyleCnt="11">
        <dgm:presLayoutVars>
          <dgm:bulletEnabled val="1"/>
        </dgm:presLayoutVars>
      </dgm:prSet>
      <dgm:spPr/>
    </dgm:pt>
    <dgm:pt modelId="{3D668166-DBC5-4F88-AF06-08900858569C}" type="pres">
      <dgm:prSet presAssocID="{3FFAECD9-7F5B-47E3-AC01-E66E10CE3745}" presName="sibTransSpacerBeforeConnector" presStyleCnt="0"/>
      <dgm:spPr/>
    </dgm:pt>
    <dgm:pt modelId="{9CBA751E-D742-43DC-A950-C74EF4DE05CC}" type="pres">
      <dgm:prSet presAssocID="{3FFAECD9-7F5B-47E3-AC01-E66E10CE3745}" presName="sibTrans" presStyleLbl="node1" presStyleIdx="7" presStyleCnt="11"/>
      <dgm:spPr/>
    </dgm:pt>
    <dgm:pt modelId="{EE35D8EC-884C-4002-9333-421A11887803}" type="pres">
      <dgm:prSet presAssocID="{3FFAECD9-7F5B-47E3-AC01-E66E10CE3745}" presName="sibTransSpacerAfterConnector" presStyleCnt="0"/>
      <dgm:spPr/>
    </dgm:pt>
    <dgm:pt modelId="{97B0FFCA-FE44-4BC9-834F-22C6A5F1A144}" type="pres">
      <dgm:prSet presAssocID="{F5E4B414-BFA6-437C-83CA-84A746B47A75}" presName="node" presStyleLbl="node1" presStyleIdx="8" presStyleCnt="11">
        <dgm:presLayoutVars>
          <dgm:bulletEnabled val="1"/>
        </dgm:presLayoutVars>
      </dgm:prSet>
      <dgm:spPr/>
    </dgm:pt>
    <dgm:pt modelId="{B03FF347-E1D8-40C1-98F2-879ED5F9C5AF}" type="pres">
      <dgm:prSet presAssocID="{01BDBF55-227F-499C-969B-91C41BC4B9A6}" presName="sibTransSpacerBeforeConnector" presStyleCnt="0"/>
      <dgm:spPr/>
    </dgm:pt>
    <dgm:pt modelId="{0D41FF83-0350-44F6-9284-CFD17FC44924}" type="pres">
      <dgm:prSet presAssocID="{01BDBF55-227F-499C-969B-91C41BC4B9A6}" presName="sibTrans" presStyleLbl="node1" presStyleIdx="9" presStyleCnt="11"/>
      <dgm:spPr/>
    </dgm:pt>
    <dgm:pt modelId="{A6808FA8-1905-4044-AE58-816B6E816723}" type="pres">
      <dgm:prSet presAssocID="{01BDBF55-227F-499C-969B-91C41BC4B9A6}" presName="sibTransSpacerAfterConnector" presStyleCnt="0"/>
      <dgm:spPr/>
    </dgm:pt>
    <dgm:pt modelId="{23C4189E-1EB4-427F-B012-22CF23FC1B37}" type="pres">
      <dgm:prSet presAssocID="{FCA46B93-2153-4751-9719-4D1240F22D55}" presName="node" presStyleLbl="node1" presStyleIdx="10" presStyleCnt="11">
        <dgm:presLayoutVars>
          <dgm:bulletEnabled val="1"/>
        </dgm:presLayoutVars>
      </dgm:prSet>
      <dgm:spPr/>
    </dgm:pt>
  </dgm:ptLst>
  <dgm:cxnLst>
    <dgm:cxn modelId="{351FC800-C42C-4E70-BC57-D409A4D8E8AC}" srcId="{5D9CB1CD-BF32-41DA-8D61-913B5E6F3FDE}" destId="{E3D9EDBE-3332-4028-A207-9C8F16CF4FB8}" srcOrd="2" destOrd="0" parTransId="{963964EB-F3BB-493F-8302-22CBC8F77BAD}" sibTransId="{4851448C-492C-4401-88DB-40C370BBCC39}"/>
    <dgm:cxn modelId="{D8DE6B04-0313-4484-A90B-AB88D8700ED5}" srcId="{5D9CB1CD-BF32-41DA-8D61-913B5E6F3FDE}" destId="{A0759C1E-81D3-42FB-8FF7-71D4A00E0399}" srcOrd="0" destOrd="0" parTransId="{0BD2A009-07B7-440C-AB56-8EA5A9C8AD66}" sibTransId="{8024B2C0-4B0F-43DE-A6F6-D086CAB84DDE}"/>
    <dgm:cxn modelId="{0E63F60C-A2FE-4B83-AFE5-68C782474CEB}" srcId="{5D9CB1CD-BF32-41DA-8D61-913B5E6F3FDE}" destId="{2BF1CCEE-41E6-4277-8440-DB648D3A0DF9}" srcOrd="1" destOrd="0" parTransId="{A10EBDEF-7E4A-4044-95F5-E180B6E1C619}" sibTransId="{0A0F70D1-4477-4ACE-A9C5-7E85668A794B}"/>
    <dgm:cxn modelId="{B2334617-3141-4BBB-AE3E-A108BBC5AE8A}" type="presOf" srcId="{4851448C-492C-4401-88DB-40C370BBCC39}" destId="{977817BD-0328-42B9-993A-DE4F16D4618E}" srcOrd="0" destOrd="0" presId="urn:microsoft.com/office/officeart/2016/7/layout/BasicProcessNew"/>
    <dgm:cxn modelId="{4BCF7623-8398-4CAB-A37F-6ACA29BD55B1}" type="presOf" srcId="{2BF1CCEE-41E6-4277-8440-DB648D3A0DF9}" destId="{52D00B47-EF69-4989-BE44-91B60A608EB6}" srcOrd="0" destOrd="0" presId="urn:microsoft.com/office/officeart/2016/7/layout/BasicProcessNew"/>
    <dgm:cxn modelId="{54E90236-DC2B-4710-94A7-9E858CC94F43}" type="presOf" srcId="{E3D9EDBE-3332-4028-A207-9C8F16CF4FB8}" destId="{0160398C-EE8F-4EEE-B8E6-26A3E02B23F4}" srcOrd="0" destOrd="0" presId="urn:microsoft.com/office/officeart/2016/7/layout/BasicProcessNew"/>
    <dgm:cxn modelId="{F0A14444-C950-4E57-B9F1-59854E8A48E9}" srcId="{5D9CB1CD-BF32-41DA-8D61-913B5E6F3FDE}" destId="{991D3350-8C45-4F83-A303-C48955097FD1}" srcOrd="3" destOrd="0" parTransId="{3760AC4C-6AF6-48A7-9FF0-BEEC4CA58B60}" sibTransId="{3FFAECD9-7F5B-47E3-AC01-E66E10CE3745}"/>
    <dgm:cxn modelId="{B61D0449-67B5-486A-A022-549088571C89}" type="presOf" srcId="{8024B2C0-4B0F-43DE-A6F6-D086CAB84DDE}" destId="{9B48C222-1E77-4BB7-8436-A672BCAFDECF}" srcOrd="0" destOrd="0" presId="urn:microsoft.com/office/officeart/2016/7/layout/BasicProcessNew"/>
    <dgm:cxn modelId="{0E9B538A-E005-412D-A535-EF8618E73A99}" type="presOf" srcId="{F5E4B414-BFA6-437C-83CA-84A746B47A75}" destId="{97B0FFCA-FE44-4BC9-834F-22C6A5F1A144}" srcOrd="0" destOrd="0" presId="urn:microsoft.com/office/officeart/2016/7/layout/BasicProcessNew"/>
    <dgm:cxn modelId="{9E749191-069D-4CC6-8F3B-26DC73EA2DB9}" srcId="{5D9CB1CD-BF32-41DA-8D61-913B5E6F3FDE}" destId="{FCA46B93-2153-4751-9719-4D1240F22D55}" srcOrd="5" destOrd="0" parTransId="{F27F7D7B-96C0-40D8-9C52-9F9A922EDCA2}" sibTransId="{6424BF94-E606-407E-AE2D-977E229A73E1}"/>
    <dgm:cxn modelId="{051DC89C-9542-4B7C-B151-A8CA6A64FF33}" type="presOf" srcId="{5D9CB1CD-BF32-41DA-8D61-913B5E6F3FDE}" destId="{F901CF78-65BB-4EC1-A6CD-F99DE54B46B4}" srcOrd="0" destOrd="0" presId="urn:microsoft.com/office/officeart/2016/7/layout/BasicProcessNew"/>
    <dgm:cxn modelId="{17EE3BB4-51A5-4933-BE30-B3B2AD04A73C}" srcId="{5D9CB1CD-BF32-41DA-8D61-913B5E6F3FDE}" destId="{F5E4B414-BFA6-437C-83CA-84A746B47A75}" srcOrd="4" destOrd="0" parTransId="{EE27ADD1-964F-4769-ADC3-C60DC3A8B42D}" sibTransId="{01BDBF55-227F-499C-969B-91C41BC4B9A6}"/>
    <dgm:cxn modelId="{2916C6C2-8C08-4DA0-9189-F21337DC1747}" type="presOf" srcId="{A0759C1E-81D3-42FB-8FF7-71D4A00E0399}" destId="{B48337AB-EFD4-49DC-9908-B8461E9EC5CF}" srcOrd="0" destOrd="0" presId="urn:microsoft.com/office/officeart/2016/7/layout/BasicProcessNew"/>
    <dgm:cxn modelId="{3910F3E0-4DE0-4ADB-9C97-1D4428B612F2}" type="presOf" srcId="{01BDBF55-227F-499C-969B-91C41BC4B9A6}" destId="{0D41FF83-0350-44F6-9284-CFD17FC44924}" srcOrd="0" destOrd="0" presId="urn:microsoft.com/office/officeart/2016/7/layout/BasicProcessNew"/>
    <dgm:cxn modelId="{C9DE21EC-8F15-4ED4-A8A9-1A0A9F508E10}" type="presOf" srcId="{3FFAECD9-7F5B-47E3-AC01-E66E10CE3745}" destId="{9CBA751E-D742-43DC-A950-C74EF4DE05CC}" srcOrd="0" destOrd="0" presId="urn:microsoft.com/office/officeart/2016/7/layout/BasicProcessNew"/>
    <dgm:cxn modelId="{D268AFED-CCAD-4F90-9848-95AA0EA8F3E2}" type="presOf" srcId="{991D3350-8C45-4F83-A303-C48955097FD1}" destId="{B0DD7960-27AA-4D46-A7D5-D0D7DE961434}" srcOrd="0" destOrd="0" presId="urn:microsoft.com/office/officeart/2016/7/layout/BasicProcessNew"/>
    <dgm:cxn modelId="{257C14EE-57EC-4456-9EC5-81329306AC75}" type="presOf" srcId="{0A0F70D1-4477-4ACE-A9C5-7E85668A794B}" destId="{E6157D17-F0D4-4301-837B-F3CF88FDD720}" srcOrd="0" destOrd="0" presId="urn:microsoft.com/office/officeart/2016/7/layout/BasicProcessNew"/>
    <dgm:cxn modelId="{31A82EF4-26F5-4943-BB0A-0AFD433386F6}" type="presOf" srcId="{FCA46B93-2153-4751-9719-4D1240F22D55}" destId="{23C4189E-1EB4-427F-B012-22CF23FC1B37}" srcOrd="0" destOrd="0" presId="urn:microsoft.com/office/officeart/2016/7/layout/BasicProcessNew"/>
    <dgm:cxn modelId="{12FF25E0-EEE8-4EB3-AE8A-6E0D21D36B3A}" type="presParOf" srcId="{F901CF78-65BB-4EC1-A6CD-F99DE54B46B4}" destId="{B48337AB-EFD4-49DC-9908-B8461E9EC5CF}" srcOrd="0" destOrd="0" presId="urn:microsoft.com/office/officeart/2016/7/layout/BasicProcessNew"/>
    <dgm:cxn modelId="{F7AABAE9-D477-49A3-8DB4-E39039BC7B44}" type="presParOf" srcId="{F901CF78-65BB-4EC1-A6CD-F99DE54B46B4}" destId="{17D6C27C-0629-472F-AB2F-993EC757528F}" srcOrd="1" destOrd="0" presId="urn:microsoft.com/office/officeart/2016/7/layout/BasicProcessNew"/>
    <dgm:cxn modelId="{A215473A-BBDE-4802-8C64-A5DAE419E568}" type="presParOf" srcId="{F901CF78-65BB-4EC1-A6CD-F99DE54B46B4}" destId="{9B48C222-1E77-4BB7-8436-A672BCAFDECF}" srcOrd="2" destOrd="0" presId="urn:microsoft.com/office/officeart/2016/7/layout/BasicProcessNew"/>
    <dgm:cxn modelId="{8EEE3FBB-E56A-41DD-A46F-935B57BB3693}" type="presParOf" srcId="{F901CF78-65BB-4EC1-A6CD-F99DE54B46B4}" destId="{6B0161A0-AC38-4AB7-BC97-4C2EB4992619}" srcOrd="3" destOrd="0" presId="urn:microsoft.com/office/officeart/2016/7/layout/BasicProcessNew"/>
    <dgm:cxn modelId="{0F60E1B8-B584-4B4D-81C7-CA13EE1BAC91}" type="presParOf" srcId="{F901CF78-65BB-4EC1-A6CD-F99DE54B46B4}" destId="{52D00B47-EF69-4989-BE44-91B60A608EB6}" srcOrd="4" destOrd="0" presId="urn:microsoft.com/office/officeart/2016/7/layout/BasicProcessNew"/>
    <dgm:cxn modelId="{F0FFF1FF-807A-44FE-A831-8E10A804D050}" type="presParOf" srcId="{F901CF78-65BB-4EC1-A6CD-F99DE54B46B4}" destId="{59AB145D-E23E-4EA9-B153-C1E160D0A793}" srcOrd="5" destOrd="0" presId="urn:microsoft.com/office/officeart/2016/7/layout/BasicProcessNew"/>
    <dgm:cxn modelId="{2EF277F4-F2B7-46DA-BEB8-F929B5843B42}" type="presParOf" srcId="{F901CF78-65BB-4EC1-A6CD-F99DE54B46B4}" destId="{E6157D17-F0D4-4301-837B-F3CF88FDD720}" srcOrd="6" destOrd="0" presId="urn:microsoft.com/office/officeart/2016/7/layout/BasicProcessNew"/>
    <dgm:cxn modelId="{046F1BDF-D4EA-4141-BA06-CB0E1EB66B69}" type="presParOf" srcId="{F901CF78-65BB-4EC1-A6CD-F99DE54B46B4}" destId="{45D944E1-53D2-416D-A7CC-3EF331D4A2F4}" srcOrd="7" destOrd="0" presId="urn:microsoft.com/office/officeart/2016/7/layout/BasicProcessNew"/>
    <dgm:cxn modelId="{7AAA4EC9-E33A-40BC-8E1E-26E7755FFF3B}" type="presParOf" srcId="{F901CF78-65BB-4EC1-A6CD-F99DE54B46B4}" destId="{0160398C-EE8F-4EEE-B8E6-26A3E02B23F4}" srcOrd="8" destOrd="0" presId="urn:microsoft.com/office/officeart/2016/7/layout/BasicProcessNew"/>
    <dgm:cxn modelId="{D85BB3A6-E2A6-445D-942C-BE59E7EBECDC}" type="presParOf" srcId="{F901CF78-65BB-4EC1-A6CD-F99DE54B46B4}" destId="{721D2001-84B9-4F71-8673-B1D84E656045}" srcOrd="9" destOrd="0" presId="urn:microsoft.com/office/officeart/2016/7/layout/BasicProcessNew"/>
    <dgm:cxn modelId="{ABBB6E33-84F4-48F0-B59E-B20F8A491308}" type="presParOf" srcId="{F901CF78-65BB-4EC1-A6CD-F99DE54B46B4}" destId="{977817BD-0328-42B9-993A-DE4F16D4618E}" srcOrd="10" destOrd="0" presId="urn:microsoft.com/office/officeart/2016/7/layout/BasicProcessNew"/>
    <dgm:cxn modelId="{14B5AF2A-B3BE-4C80-9A68-55B5F01ADA3D}" type="presParOf" srcId="{F901CF78-65BB-4EC1-A6CD-F99DE54B46B4}" destId="{2F8D1EED-1D1F-4785-AD55-F2D06965A20A}" srcOrd="11" destOrd="0" presId="urn:microsoft.com/office/officeart/2016/7/layout/BasicProcessNew"/>
    <dgm:cxn modelId="{820E66AF-740D-4795-8F82-F4731CBC44F5}" type="presParOf" srcId="{F901CF78-65BB-4EC1-A6CD-F99DE54B46B4}" destId="{B0DD7960-27AA-4D46-A7D5-D0D7DE961434}" srcOrd="12" destOrd="0" presId="urn:microsoft.com/office/officeart/2016/7/layout/BasicProcessNew"/>
    <dgm:cxn modelId="{2504C728-55F6-44A5-9F4B-7093BF044939}" type="presParOf" srcId="{F901CF78-65BB-4EC1-A6CD-F99DE54B46B4}" destId="{3D668166-DBC5-4F88-AF06-08900858569C}" srcOrd="13" destOrd="0" presId="urn:microsoft.com/office/officeart/2016/7/layout/BasicProcessNew"/>
    <dgm:cxn modelId="{C1B695CB-41DC-4453-A626-AE84DC985FFD}" type="presParOf" srcId="{F901CF78-65BB-4EC1-A6CD-F99DE54B46B4}" destId="{9CBA751E-D742-43DC-A950-C74EF4DE05CC}" srcOrd="14" destOrd="0" presId="urn:microsoft.com/office/officeart/2016/7/layout/BasicProcessNew"/>
    <dgm:cxn modelId="{48280957-F377-4976-855A-629A17768963}" type="presParOf" srcId="{F901CF78-65BB-4EC1-A6CD-F99DE54B46B4}" destId="{EE35D8EC-884C-4002-9333-421A11887803}" srcOrd="15" destOrd="0" presId="urn:microsoft.com/office/officeart/2016/7/layout/BasicProcessNew"/>
    <dgm:cxn modelId="{670257CC-9198-4A80-8CF4-5D186CF878BB}" type="presParOf" srcId="{F901CF78-65BB-4EC1-A6CD-F99DE54B46B4}" destId="{97B0FFCA-FE44-4BC9-834F-22C6A5F1A144}" srcOrd="16" destOrd="0" presId="urn:microsoft.com/office/officeart/2016/7/layout/BasicProcessNew"/>
    <dgm:cxn modelId="{9B78383E-AB71-4BE9-8FAF-25A3C05B70B1}" type="presParOf" srcId="{F901CF78-65BB-4EC1-A6CD-F99DE54B46B4}" destId="{B03FF347-E1D8-40C1-98F2-879ED5F9C5AF}" srcOrd="17" destOrd="0" presId="urn:microsoft.com/office/officeart/2016/7/layout/BasicProcessNew"/>
    <dgm:cxn modelId="{DF0CFE74-BD53-409E-BB02-37E04FBCA9B7}" type="presParOf" srcId="{F901CF78-65BB-4EC1-A6CD-F99DE54B46B4}" destId="{0D41FF83-0350-44F6-9284-CFD17FC44924}" srcOrd="18" destOrd="0" presId="urn:microsoft.com/office/officeart/2016/7/layout/BasicProcessNew"/>
    <dgm:cxn modelId="{39E5E4F5-C90B-4CF4-8BE3-3F71C20465E6}" type="presParOf" srcId="{F901CF78-65BB-4EC1-A6CD-F99DE54B46B4}" destId="{A6808FA8-1905-4044-AE58-816B6E816723}" srcOrd="19" destOrd="0" presId="urn:microsoft.com/office/officeart/2016/7/layout/BasicProcessNew"/>
    <dgm:cxn modelId="{A009F333-5F65-4ADA-B02E-DCAA95006714}" type="presParOf" srcId="{F901CF78-65BB-4EC1-A6CD-F99DE54B46B4}" destId="{23C4189E-1EB4-427F-B012-22CF23FC1B37}" srcOrd="20" destOrd="0" presId="urn:microsoft.com/office/officeart/2016/7/layout/Basic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15CCE5-3129-4C16-907C-B7990E0654C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03B11604-699C-47D3-A17A-A4302411F455}">
      <dgm:prSet/>
      <dgm:spPr/>
      <dgm:t>
        <a:bodyPr/>
        <a:lstStyle/>
        <a:p>
          <a:r>
            <a:rPr lang="en-US"/>
            <a:t>Box 1 – English</a:t>
          </a:r>
        </a:p>
      </dgm:t>
    </dgm:pt>
    <dgm:pt modelId="{DC5CD81B-29C9-4A34-BE5E-56E8BACC5697}" type="parTrans" cxnId="{8D4D88FB-9E2B-4DE0-A8E4-262F9FDEF4AB}">
      <dgm:prSet/>
      <dgm:spPr/>
      <dgm:t>
        <a:bodyPr/>
        <a:lstStyle/>
        <a:p>
          <a:endParaRPr lang="en-US"/>
        </a:p>
      </dgm:t>
    </dgm:pt>
    <dgm:pt modelId="{CDAE9E80-49B1-4551-94A1-3C7758340103}" type="sibTrans" cxnId="{8D4D88FB-9E2B-4DE0-A8E4-262F9FDEF4AB}">
      <dgm:prSet/>
      <dgm:spPr/>
      <dgm:t>
        <a:bodyPr/>
        <a:lstStyle/>
        <a:p>
          <a:endParaRPr lang="en-US"/>
        </a:p>
      </dgm:t>
    </dgm:pt>
    <dgm:pt modelId="{CDA4C37D-B759-4ED6-83FF-99598DDBBC54}">
      <dgm:prSet/>
      <dgm:spPr/>
      <dgm:t>
        <a:bodyPr/>
        <a:lstStyle/>
        <a:p>
          <a:pPr rtl="0"/>
          <a:r>
            <a:rPr lang="en-US"/>
            <a:t>MYP English 3,4</a:t>
          </a:r>
          <a:r>
            <a:rPr lang="en-US">
              <a:latin typeface="Calibri Light" panose="020F0302020204030204"/>
            </a:rPr>
            <a:t> </a:t>
          </a:r>
          <a:r>
            <a:rPr lang="en-US"/>
            <a:t> - Grade Level</a:t>
          </a:r>
        </a:p>
      </dgm:t>
    </dgm:pt>
    <dgm:pt modelId="{0AF12B58-53E2-4AB9-80D6-F351EB41DD48}" type="parTrans" cxnId="{6D0B165D-9C92-4987-ADE8-56D70C1F7AE2}">
      <dgm:prSet/>
      <dgm:spPr/>
      <dgm:t>
        <a:bodyPr/>
        <a:lstStyle/>
        <a:p>
          <a:endParaRPr lang="en-US"/>
        </a:p>
      </dgm:t>
    </dgm:pt>
    <dgm:pt modelId="{0989B91B-5A33-40AA-9164-9A6B4A13BC5F}" type="sibTrans" cxnId="{6D0B165D-9C92-4987-ADE8-56D70C1F7AE2}">
      <dgm:prSet/>
      <dgm:spPr/>
      <dgm:t>
        <a:bodyPr/>
        <a:lstStyle/>
        <a:p>
          <a:endParaRPr lang="en-US"/>
        </a:p>
      </dgm:t>
    </dgm:pt>
    <dgm:pt modelId="{0B16643F-288D-4D67-9499-10D60E251FDC}">
      <dgm:prSet/>
      <dgm:spPr/>
      <dgm:t>
        <a:bodyPr/>
        <a:lstStyle/>
        <a:p>
          <a:r>
            <a:rPr lang="en-US"/>
            <a:t>MYP English 3,4 H - Honors</a:t>
          </a:r>
        </a:p>
      </dgm:t>
    </dgm:pt>
    <dgm:pt modelId="{58D4F23D-4929-4DF7-8D3C-1500DCA553F5}" type="parTrans" cxnId="{68375A4D-F86E-4C08-939C-05F8CD10FBCE}">
      <dgm:prSet/>
      <dgm:spPr/>
      <dgm:t>
        <a:bodyPr/>
        <a:lstStyle/>
        <a:p>
          <a:endParaRPr lang="en-US"/>
        </a:p>
      </dgm:t>
    </dgm:pt>
    <dgm:pt modelId="{1BC5BAAD-B953-4F54-9A26-B44A6AF72780}" type="sibTrans" cxnId="{68375A4D-F86E-4C08-939C-05F8CD10FBCE}">
      <dgm:prSet/>
      <dgm:spPr/>
      <dgm:t>
        <a:bodyPr/>
        <a:lstStyle/>
        <a:p>
          <a:endParaRPr lang="en-US"/>
        </a:p>
      </dgm:t>
    </dgm:pt>
    <dgm:pt modelId="{A8C373D8-483E-4072-92F2-3486584A2821}">
      <dgm:prSet/>
      <dgm:spPr/>
      <dgm:t>
        <a:bodyPr/>
        <a:lstStyle/>
        <a:p>
          <a:r>
            <a:rPr lang="en-US"/>
            <a:t>Box 2 – Math </a:t>
          </a:r>
          <a:endParaRPr lang="en-US" i="1"/>
        </a:p>
      </dgm:t>
    </dgm:pt>
    <dgm:pt modelId="{DA23FB8F-AC31-4C3A-B1E7-F9709CFC6C04}" type="parTrans" cxnId="{DABB3760-B010-4521-8BCC-255D7E329127}">
      <dgm:prSet/>
      <dgm:spPr/>
      <dgm:t>
        <a:bodyPr/>
        <a:lstStyle/>
        <a:p>
          <a:endParaRPr lang="en-US"/>
        </a:p>
      </dgm:t>
    </dgm:pt>
    <dgm:pt modelId="{9ECA3D79-D137-42A4-BC5B-A13FF5E54B06}" type="sibTrans" cxnId="{DABB3760-B010-4521-8BCC-255D7E329127}">
      <dgm:prSet/>
      <dgm:spPr/>
      <dgm:t>
        <a:bodyPr/>
        <a:lstStyle/>
        <a:p>
          <a:endParaRPr lang="en-US"/>
        </a:p>
      </dgm:t>
    </dgm:pt>
    <dgm:pt modelId="{EE34D32B-7413-4965-9A13-E228B7D5898E}">
      <dgm:prSet/>
      <dgm:spPr/>
      <dgm:t>
        <a:bodyPr/>
        <a:lstStyle/>
        <a:p>
          <a:r>
            <a:rPr lang="en-US"/>
            <a:t>Algebra 1,2 </a:t>
          </a:r>
          <a:r>
            <a:rPr lang="en-US">
              <a:latin typeface="Calibri Light" panose="020F0302020204030204"/>
            </a:rPr>
            <a:t>(Honors)</a:t>
          </a:r>
          <a:endParaRPr lang="en-US"/>
        </a:p>
      </dgm:t>
    </dgm:pt>
    <dgm:pt modelId="{CEB8136A-8E8A-49BF-86FE-079F53482908}" type="parTrans" cxnId="{E82ECD19-7EE5-4AB6-AD60-8EE349F3836C}">
      <dgm:prSet/>
      <dgm:spPr/>
      <dgm:t>
        <a:bodyPr/>
        <a:lstStyle/>
        <a:p>
          <a:endParaRPr lang="en-US"/>
        </a:p>
      </dgm:t>
    </dgm:pt>
    <dgm:pt modelId="{B4E930A8-4320-406E-BAC3-513B6A9CEF57}" type="sibTrans" cxnId="{E82ECD19-7EE5-4AB6-AD60-8EE349F3836C}">
      <dgm:prSet/>
      <dgm:spPr/>
      <dgm:t>
        <a:bodyPr/>
        <a:lstStyle/>
        <a:p>
          <a:endParaRPr lang="en-US"/>
        </a:p>
      </dgm:t>
    </dgm:pt>
    <dgm:pt modelId="{421088ED-CB0F-4DD5-BCB9-74E30CD7920F}">
      <dgm:prSet/>
      <dgm:spPr/>
      <dgm:t>
        <a:bodyPr/>
        <a:lstStyle/>
        <a:p>
          <a:r>
            <a:rPr lang="en-US"/>
            <a:t>Integrated Math 1,2 – Grade Level</a:t>
          </a:r>
        </a:p>
      </dgm:t>
    </dgm:pt>
    <dgm:pt modelId="{AF943A6B-892F-44C9-8CFF-F8EA646AEE41}" type="parTrans" cxnId="{3C1CEAF3-3B92-487D-B7D1-4C414E4455FA}">
      <dgm:prSet/>
      <dgm:spPr/>
      <dgm:t>
        <a:bodyPr/>
        <a:lstStyle/>
        <a:p>
          <a:endParaRPr lang="en-US"/>
        </a:p>
      </dgm:t>
    </dgm:pt>
    <dgm:pt modelId="{8073972A-7DB7-404A-894C-D236E5FCB06F}" type="sibTrans" cxnId="{3C1CEAF3-3B92-487D-B7D1-4C414E4455FA}">
      <dgm:prSet/>
      <dgm:spPr/>
      <dgm:t>
        <a:bodyPr/>
        <a:lstStyle/>
        <a:p>
          <a:endParaRPr lang="en-US"/>
        </a:p>
      </dgm:t>
    </dgm:pt>
    <dgm:pt modelId="{7A21A43A-00AB-4245-881A-8EFB146D8EE0}">
      <dgm:prSet/>
      <dgm:spPr/>
      <dgm:t>
        <a:bodyPr/>
        <a:lstStyle/>
        <a:p>
          <a:r>
            <a:rPr lang="en-US"/>
            <a:t>MYP Inter </a:t>
          </a:r>
          <a:r>
            <a:rPr lang="en-US" err="1"/>
            <a:t>Alg</a:t>
          </a:r>
          <a:r>
            <a:rPr lang="en-US"/>
            <a:t>/Geo 1,2 – Honors</a:t>
          </a:r>
        </a:p>
      </dgm:t>
    </dgm:pt>
    <dgm:pt modelId="{F2DF03BC-2D30-4196-AC48-B4968CF5BFB9}" type="parTrans" cxnId="{87394D78-AD8A-435E-8B3E-F461908D0468}">
      <dgm:prSet/>
      <dgm:spPr/>
      <dgm:t>
        <a:bodyPr/>
        <a:lstStyle/>
        <a:p>
          <a:endParaRPr lang="en-US"/>
        </a:p>
      </dgm:t>
    </dgm:pt>
    <dgm:pt modelId="{397A1F0C-C5F3-4836-A357-B619097F949D}" type="sibTrans" cxnId="{87394D78-AD8A-435E-8B3E-F461908D0468}">
      <dgm:prSet/>
      <dgm:spPr/>
      <dgm:t>
        <a:bodyPr/>
        <a:lstStyle/>
        <a:p>
          <a:endParaRPr lang="en-US"/>
        </a:p>
      </dgm:t>
    </dgm:pt>
    <dgm:pt modelId="{A72B1412-DC70-4CA8-B2F9-891AD4194BC9}">
      <dgm:prSet/>
      <dgm:spPr/>
      <dgm:t>
        <a:bodyPr/>
        <a:lstStyle/>
        <a:p>
          <a:r>
            <a:rPr lang="en-US"/>
            <a:t>MYP Adv. </a:t>
          </a:r>
          <a:r>
            <a:rPr lang="en-US" err="1"/>
            <a:t>Alg</a:t>
          </a:r>
          <a:r>
            <a:rPr lang="en-US"/>
            <a:t>/Geo 1,2 – Honors</a:t>
          </a:r>
        </a:p>
      </dgm:t>
    </dgm:pt>
    <dgm:pt modelId="{77882C34-10C2-48F2-9E5F-204A22873DD1}" type="parTrans" cxnId="{295B1054-12BC-496B-97DB-9121E46C6BF8}">
      <dgm:prSet/>
      <dgm:spPr/>
      <dgm:t>
        <a:bodyPr/>
        <a:lstStyle/>
        <a:p>
          <a:endParaRPr lang="en-US"/>
        </a:p>
      </dgm:t>
    </dgm:pt>
    <dgm:pt modelId="{AAC7A0B3-942E-4748-A227-4DCD141B0F44}" type="sibTrans" cxnId="{295B1054-12BC-496B-97DB-9121E46C6BF8}">
      <dgm:prSet/>
      <dgm:spPr/>
      <dgm:t>
        <a:bodyPr/>
        <a:lstStyle/>
        <a:p>
          <a:endParaRPr lang="en-US"/>
        </a:p>
      </dgm:t>
    </dgm:pt>
    <dgm:pt modelId="{261E4814-B06B-4135-8E41-DBC149EFD5D1}">
      <dgm:prSet/>
      <dgm:spPr/>
      <dgm:t>
        <a:bodyPr/>
        <a:lstStyle/>
        <a:p>
          <a:r>
            <a:rPr lang="en-US"/>
            <a:t>IB Math Applications or IB Math Analysis</a:t>
          </a:r>
        </a:p>
      </dgm:t>
    </dgm:pt>
    <dgm:pt modelId="{F956B073-B9F8-4302-87AD-C05FD51206FC}" type="parTrans" cxnId="{FA739A57-AC14-444D-814C-A2FA24075B19}">
      <dgm:prSet/>
      <dgm:spPr/>
      <dgm:t>
        <a:bodyPr/>
        <a:lstStyle/>
        <a:p>
          <a:endParaRPr lang="en-US"/>
        </a:p>
      </dgm:t>
    </dgm:pt>
    <dgm:pt modelId="{4E796971-0AAD-4379-94D8-69774867972B}" type="sibTrans" cxnId="{FA739A57-AC14-444D-814C-A2FA24075B19}">
      <dgm:prSet/>
      <dgm:spPr/>
      <dgm:t>
        <a:bodyPr/>
        <a:lstStyle/>
        <a:p>
          <a:endParaRPr lang="en-US"/>
        </a:p>
      </dgm:t>
    </dgm:pt>
    <dgm:pt modelId="{783AF4FA-F222-414A-B99A-71EAEAABCCC9}" type="pres">
      <dgm:prSet presAssocID="{AF15CCE5-3129-4C16-907C-B7990E0654C6}" presName="linear" presStyleCnt="0">
        <dgm:presLayoutVars>
          <dgm:animLvl val="lvl"/>
          <dgm:resizeHandles val="exact"/>
        </dgm:presLayoutVars>
      </dgm:prSet>
      <dgm:spPr/>
    </dgm:pt>
    <dgm:pt modelId="{C7442C51-E913-4265-BFD0-FDD366FC15E6}" type="pres">
      <dgm:prSet presAssocID="{03B11604-699C-47D3-A17A-A4302411F455}" presName="parentText" presStyleLbl="node1" presStyleIdx="0" presStyleCnt="2">
        <dgm:presLayoutVars>
          <dgm:chMax val="0"/>
          <dgm:bulletEnabled val="1"/>
        </dgm:presLayoutVars>
      </dgm:prSet>
      <dgm:spPr/>
    </dgm:pt>
    <dgm:pt modelId="{0535B75A-6E62-4370-89CE-B5C53EB65752}" type="pres">
      <dgm:prSet presAssocID="{03B11604-699C-47D3-A17A-A4302411F455}" presName="childText" presStyleLbl="revTx" presStyleIdx="0" presStyleCnt="2">
        <dgm:presLayoutVars>
          <dgm:bulletEnabled val="1"/>
        </dgm:presLayoutVars>
      </dgm:prSet>
      <dgm:spPr/>
    </dgm:pt>
    <dgm:pt modelId="{14A05262-465F-46AE-BC4D-83406CE25D7A}" type="pres">
      <dgm:prSet presAssocID="{A8C373D8-483E-4072-92F2-3486584A2821}" presName="parentText" presStyleLbl="node1" presStyleIdx="1" presStyleCnt="2">
        <dgm:presLayoutVars>
          <dgm:chMax val="0"/>
          <dgm:bulletEnabled val="1"/>
        </dgm:presLayoutVars>
      </dgm:prSet>
      <dgm:spPr/>
    </dgm:pt>
    <dgm:pt modelId="{5EA8855A-A4C4-4429-841C-4796346C8B1A}" type="pres">
      <dgm:prSet presAssocID="{A8C373D8-483E-4072-92F2-3486584A2821}" presName="childText" presStyleLbl="revTx" presStyleIdx="1" presStyleCnt="2">
        <dgm:presLayoutVars>
          <dgm:bulletEnabled val="1"/>
        </dgm:presLayoutVars>
      </dgm:prSet>
      <dgm:spPr/>
    </dgm:pt>
  </dgm:ptLst>
  <dgm:cxnLst>
    <dgm:cxn modelId="{3EA2C806-B599-4CA6-B175-AE8D2A542FF2}" type="presOf" srcId="{0B16643F-288D-4D67-9499-10D60E251FDC}" destId="{0535B75A-6E62-4370-89CE-B5C53EB65752}" srcOrd="0" destOrd="1" presId="urn:microsoft.com/office/officeart/2005/8/layout/vList2"/>
    <dgm:cxn modelId="{E82ECD19-7EE5-4AB6-AD60-8EE349F3836C}" srcId="{A8C373D8-483E-4072-92F2-3486584A2821}" destId="{EE34D32B-7413-4965-9A13-E228B7D5898E}" srcOrd="0" destOrd="0" parTransId="{CEB8136A-8E8A-49BF-86FE-079F53482908}" sibTransId="{B4E930A8-4320-406E-BAC3-513B6A9CEF57}"/>
    <dgm:cxn modelId="{49848527-D3EE-4836-A241-70C0628B15D6}" type="presOf" srcId="{421088ED-CB0F-4DD5-BCB9-74E30CD7920F}" destId="{5EA8855A-A4C4-4429-841C-4796346C8B1A}" srcOrd="0" destOrd="1" presId="urn:microsoft.com/office/officeart/2005/8/layout/vList2"/>
    <dgm:cxn modelId="{5F3B343F-5072-46AB-B67B-52AEB50506FC}" type="presOf" srcId="{CDA4C37D-B759-4ED6-83FF-99598DDBBC54}" destId="{0535B75A-6E62-4370-89CE-B5C53EB65752}" srcOrd="0" destOrd="0" presId="urn:microsoft.com/office/officeart/2005/8/layout/vList2"/>
    <dgm:cxn modelId="{6D0B165D-9C92-4987-ADE8-56D70C1F7AE2}" srcId="{03B11604-699C-47D3-A17A-A4302411F455}" destId="{CDA4C37D-B759-4ED6-83FF-99598DDBBC54}" srcOrd="0" destOrd="0" parTransId="{0AF12B58-53E2-4AB9-80D6-F351EB41DD48}" sibTransId="{0989B91B-5A33-40AA-9164-9A6B4A13BC5F}"/>
    <dgm:cxn modelId="{DABB3760-B010-4521-8BCC-255D7E329127}" srcId="{AF15CCE5-3129-4C16-907C-B7990E0654C6}" destId="{A8C373D8-483E-4072-92F2-3486584A2821}" srcOrd="1" destOrd="0" parTransId="{DA23FB8F-AC31-4C3A-B1E7-F9709CFC6C04}" sibTransId="{9ECA3D79-D137-42A4-BC5B-A13FF5E54B06}"/>
    <dgm:cxn modelId="{0B422B6D-9CCF-46A4-B842-7E72235EE0B1}" type="presOf" srcId="{AF15CCE5-3129-4C16-907C-B7990E0654C6}" destId="{783AF4FA-F222-414A-B99A-71EAEAABCCC9}" srcOrd="0" destOrd="0" presId="urn:microsoft.com/office/officeart/2005/8/layout/vList2"/>
    <dgm:cxn modelId="{68375A4D-F86E-4C08-939C-05F8CD10FBCE}" srcId="{03B11604-699C-47D3-A17A-A4302411F455}" destId="{0B16643F-288D-4D67-9499-10D60E251FDC}" srcOrd="1" destOrd="0" parTransId="{58D4F23D-4929-4DF7-8D3C-1500DCA553F5}" sibTransId="{1BC5BAAD-B953-4F54-9A26-B44A6AF72780}"/>
    <dgm:cxn modelId="{295B1054-12BC-496B-97DB-9121E46C6BF8}" srcId="{A8C373D8-483E-4072-92F2-3486584A2821}" destId="{A72B1412-DC70-4CA8-B2F9-891AD4194BC9}" srcOrd="3" destOrd="0" parTransId="{77882C34-10C2-48F2-9E5F-204A22873DD1}" sibTransId="{AAC7A0B3-942E-4748-A227-4DCD141B0F44}"/>
    <dgm:cxn modelId="{2757EB56-F238-4076-8600-73876FCA94B7}" type="presOf" srcId="{A8C373D8-483E-4072-92F2-3486584A2821}" destId="{14A05262-465F-46AE-BC4D-83406CE25D7A}" srcOrd="0" destOrd="0" presId="urn:microsoft.com/office/officeart/2005/8/layout/vList2"/>
    <dgm:cxn modelId="{FA739A57-AC14-444D-814C-A2FA24075B19}" srcId="{A8C373D8-483E-4072-92F2-3486584A2821}" destId="{261E4814-B06B-4135-8E41-DBC149EFD5D1}" srcOrd="4" destOrd="0" parTransId="{F956B073-B9F8-4302-87AD-C05FD51206FC}" sibTransId="{4E796971-0AAD-4379-94D8-69774867972B}"/>
    <dgm:cxn modelId="{87394D78-AD8A-435E-8B3E-F461908D0468}" srcId="{A8C373D8-483E-4072-92F2-3486584A2821}" destId="{7A21A43A-00AB-4245-881A-8EFB146D8EE0}" srcOrd="2" destOrd="0" parTransId="{F2DF03BC-2D30-4196-AC48-B4968CF5BFB9}" sibTransId="{397A1F0C-C5F3-4836-A357-B619097F949D}"/>
    <dgm:cxn modelId="{508894AF-ABB6-4FEB-B5F6-53A23CAC1B1E}" type="presOf" srcId="{EE34D32B-7413-4965-9A13-E228B7D5898E}" destId="{5EA8855A-A4C4-4429-841C-4796346C8B1A}" srcOrd="0" destOrd="0" presId="urn:microsoft.com/office/officeart/2005/8/layout/vList2"/>
    <dgm:cxn modelId="{AD4544CD-BEE7-45AD-994A-222DF1AF584C}" type="presOf" srcId="{7A21A43A-00AB-4245-881A-8EFB146D8EE0}" destId="{5EA8855A-A4C4-4429-841C-4796346C8B1A}" srcOrd="0" destOrd="2" presId="urn:microsoft.com/office/officeart/2005/8/layout/vList2"/>
    <dgm:cxn modelId="{E8E913E4-E0AB-4902-BAC5-E87EFA385812}" type="presOf" srcId="{261E4814-B06B-4135-8E41-DBC149EFD5D1}" destId="{5EA8855A-A4C4-4429-841C-4796346C8B1A}" srcOrd="0" destOrd="4" presId="urn:microsoft.com/office/officeart/2005/8/layout/vList2"/>
    <dgm:cxn modelId="{AABD73F0-DC83-427E-A128-145E546A2242}" type="presOf" srcId="{A72B1412-DC70-4CA8-B2F9-891AD4194BC9}" destId="{5EA8855A-A4C4-4429-841C-4796346C8B1A}" srcOrd="0" destOrd="3" presId="urn:microsoft.com/office/officeart/2005/8/layout/vList2"/>
    <dgm:cxn modelId="{3C1CEAF3-3B92-487D-B7D1-4C414E4455FA}" srcId="{A8C373D8-483E-4072-92F2-3486584A2821}" destId="{421088ED-CB0F-4DD5-BCB9-74E30CD7920F}" srcOrd="1" destOrd="0" parTransId="{AF943A6B-892F-44C9-8CFF-F8EA646AEE41}" sibTransId="{8073972A-7DB7-404A-894C-D236E5FCB06F}"/>
    <dgm:cxn modelId="{09C760FB-EF1A-4F7C-81DA-11F50D934207}" type="presOf" srcId="{03B11604-699C-47D3-A17A-A4302411F455}" destId="{C7442C51-E913-4265-BFD0-FDD366FC15E6}" srcOrd="0" destOrd="0" presId="urn:microsoft.com/office/officeart/2005/8/layout/vList2"/>
    <dgm:cxn modelId="{8D4D88FB-9E2B-4DE0-A8E4-262F9FDEF4AB}" srcId="{AF15CCE5-3129-4C16-907C-B7990E0654C6}" destId="{03B11604-699C-47D3-A17A-A4302411F455}" srcOrd="0" destOrd="0" parTransId="{DC5CD81B-29C9-4A34-BE5E-56E8BACC5697}" sibTransId="{CDAE9E80-49B1-4551-94A1-3C7758340103}"/>
    <dgm:cxn modelId="{38A3A0B8-3FFC-40FE-A3AE-254EF173198B}" type="presParOf" srcId="{783AF4FA-F222-414A-B99A-71EAEAABCCC9}" destId="{C7442C51-E913-4265-BFD0-FDD366FC15E6}" srcOrd="0" destOrd="0" presId="urn:microsoft.com/office/officeart/2005/8/layout/vList2"/>
    <dgm:cxn modelId="{A4C53B78-B617-4EBF-8290-38D37FDDED86}" type="presParOf" srcId="{783AF4FA-F222-414A-B99A-71EAEAABCCC9}" destId="{0535B75A-6E62-4370-89CE-B5C53EB65752}" srcOrd="1" destOrd="0" presId="urn:microsoft.com/office/officeart/2005/8/layout/vList2"/>
    <dgm:cxn modelId="{5C270152-4619-4A4E-A40F-F6A61083D38A}" type="presParOf" srcId="{783AF4FA-F222-414A-B99A-71EAEAABCCC9}" destId="{14A05262-465F-46AE-BC4D-83406CE25D7A}" srcOrd="2" destOrd="0" presId="urn:microsoft.com/office/officeart/2005/8/layout/vList2"/>
    <dgm:cxn modelId="{238E6134-4F98-465B-B32E-1519755573E4}" type="presParOf" srcId="{783AF4FA-F222-414A-B99A-71EAEAABCCC9}" destId="{5EA8855A-A4C4-4429-841C-4796346C8B1A}"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35D217-2E79-453F-84C7-65E8013C35F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67332263-3E3B-4E0C-B3B3-753B1E5E4A5E}">
      <dgm:prSet/>
      <dgm:spPr/>
      <dgm:t>
        <a:bodyPr/>
        <a:lstStyle/>
        <a:p>
          <a:r>
            <a:rPr lang="en-US" dirty="0"/>
            <a:t>Box 3 – Social Studies</a:t>
          </a:r>
        </a:p>
      </dgm:t>
    </dgm:pt>
    <dgm:pt modelId="{015A4C98-9286-4335-8700-FC2BCF5D22AD}" type="parTrans" cxnId="{4EA6989F-8D31-4029-B74F-611F47766E5B}">
      <dgm:prSet/>
      <dgm:spPr/>
      <dgm:t>
        <a:bodyPr/>
        <a:lstStyle/>
        <a:p>
          <a:endParaRPr lang="en-US"/>
        </a:p>
      </dgm:t>
    </dgm:pt>
    <dgm:pt modelId="{9DFF6868-14F6-4AD8-B84F-ECBDFED6DF0A}" type="sibTrans" cxnId="{4EA6989F-8D31-4029-B74F-611F47766E5B}">
      <dgm:prSet/>
      <dgm:spPr/>
      <dgm:t>
        <a:bodyPr/>
        <a:lstStyle/>
        <a:p>
          <a:endParaRPr lang="en-US"/>
        </a:p>
      </dgm:t>
    </dgm:pt>
    <dgm:pt modelId="{9BE368A5-9797-49D2-8D1F-2A493249E4C0}">
      <dgm:prSet/>
      <dgm:spPr/>
      <dgm:t>
        <a:bodyPr/>
        <a:lstStyle/>
        <a:p>
          <a:r>
            <a:rPr lang="en-US" dirty="0"/>
            <a:t>MYP US History 3,4 – Grade Level</a:t>
          </a:r>
        </a:p>
      </dgm:t>
    </dgm:pt>
    <dgm:pt modelId="{5EEECD48-DE96-42ED-AA6F-E7D359188B2F}" type="parTrans" cxnId="{3290636B-6AA7-4E01-9E85-A9EB96A0FD89}">
      <dgm:prSet/>
      <dgm:spPr/>
      <dgm:t>
        <a:bodyPr/>
        <a:lstStyle/>
        <a:p>
          <a:endParaRPr lang="en-US"/>
        </a:p>
      </dgm:t>
    </dgm:pt>
    <dgm:pt modelId="{8979EBCB-31BA-4BC1-A1E6-AAC9D210459A}" type="sibTrans" cxnId="{3290636B-6AA7-4E01-9E85-A9EB96A0FD89}">
      <dgm:prSet/>
      <dgm:spPr/>
      <dgm:t>
        <a:bodyPr/>
        <a:lstStyle/>
        <a:p>
          <a:endParaRPr lang="en-US"/>
        </a:p>
      </dgm:t>
    </dgm:pt>
    <dgm:pt modelId="{6DEBAA2D-B8CD-403C-989C-E3D6F53DE4EE}">
      <dgm:prSet/>
      <dgm:spPr/>
      <dgm:t>
        <a:bodyPr/>
        <a:lstStyle/>
        <a:p>
          <a:r>
            <a:rPr lang="en-US" dirty="0"/>
            <a:t>MYP US History 3,4 H – Honors</a:t>
          </a:r>
        </a:p>
      </dgm:t>
    </dgm:pt>
    <dgm:pt modelId="{9A688CBE-2E74-4F76-B364-E46D994BCF48}" type="parTrans" cxnId="{E59D2505-4A2E-4B01-B0DF-F2EA489518EF}">
      <dgm:prSet/>
      <dgm:spPr/>
      <dgm:t>
        <a:bodyPr/>
        <a:lstStyle/>
        <a:p>
          <a:endParaRPr lang="en-US"/>
        </a:p>
      </dgm:t>
    </dgm:pt>
    <dgm:pt modelId="{9D00D941-1744-4E8E-85B5-EEB714E4DF12}" type="sibTrans" cxnId="{E59D2505-4A2E-4B01-B0DF-F2EA489518EF}">
      <dgm:prSet/>
      <dgm:spPr/>
      <dgm:t>
        <a:bodyPr/>
        <a:lstStyle/>
        <a:p>
          <a:endParaRPr lang="en-US"/>
        </a:p>
      </dgm:t>
    </dgm:pt>
    <dgm:pt modelId="{057265C9-DC03-40C4-A844-CCE6CF810597}">
      <dgm:prSet/>
      <dgm:spPr/>
      <dgm:t>
        <a:bodyPr/>
        <a:lstStyle/>
        <a:p>
          <a:r>
            <a:rPr lang="en-US" dirty="0"/>
            <a:t>Box 4 - Science</a:t>
          </a:r>
        </a:p>
      </dgm:t>
    </dgm:pt>
    <dgm:pt modelId="{0D7CA31C-F0F1-4C5B-BD70-80D99DA95473}" type="parTrans" cxnId="{D77F38B8-66B0-42CD-AB8A-041941BBA7FD}">
      <dgm:prSet/>
      <dgm:spPr/>
      <dgm:t>
        <a:bodyPr/>
        <a:lstStyle/>
        <a:p>
          <a:endParaRPr lang="en-US"/>
        </a:p>
      </dgm:t>
    </dgm:pt>
    <dgm:pt modelId="{FE83C0FA-D344-4ECA-9BBD-B0E48A32469B}" type="sibTrans" cxnId="{D77F38B8-66B0-42CD-AB8A-041941BBA7FD}">
      <dgm:prSet/>
      <dgm:spPr/>
      <dgm:t>
        <a:bodyPr/>
        <a:lstStyle/>
        <a:p>
          <a:endParaRPr lang="en-US"/>
        </a:p>
      </dgm:t>
    </dgm:pt>
    <dgm:pt modelId="{047CECBF-D69F-41FE-83F5-91A92C1A2C39}">
      <dgm:prSet/>
      <dgm:spPr/>
      <dgm:t>
        <a:bodyPr/>
        <a:lstStyle/>
        <a:p>
          <a:r>
            <a:rPr lang="en-US" dirty="0"/>
            <a:t>Physical Earth Science 1,2 – Grade Level</a:t>
          </a:r>
        </a:p>
      </dgm:t>
    </dgm:pt>
    <dgm:pt modelId="{ACB64609-270F-45CB-8A1E-1B9D132F2A23}" type="parTrans" cxnId="{0EA285C3-689D-4B7C-848C-9054F16E1E80}">
      <dgm:prSet/>
      <dgm:spPr/>
      <dgm:t>
        <a:bodyPr/>
        <a:lstStyle/>
        <a:p>
          <a:endParaRPr lang="en-US"/>
        </a:p>
      </dgm:t>
    </dgm:pt>
    <dgm:pt modelId="{89CA2E3B-FCF4-4451-9555-2B2003459835}" type="sibTrans" cxnId="{0EA285C3-689D-4B7C-848C-9054F16E1E80}">
      <dgm:prSet/>
      <dgm:spPr/>
      <dgm:t>
        <a:bodyPr/>
        <a:lstStyle/>
        <a:p>
          <a:endParaRPr lang="en-US"/>
        </a:p>
      </dgm:t>
    </dgm:pt>
    <dgm:pt modelId="{95A7A1A1-4530-48E6-96E9-35E2538930B6}">
      <dgm:prSet/>
      <dgm:spPr/>
      <dgm:t>
        <a:bodyPr/>
        <a:lstStyle/>
        <a:p>
          <a:r>
            <a:rPr lang="en-US" dirty="0"/>
            <a:t>MYP Chemistry 3,4H - Honors</a:t>
          </a:r>
        </a:p>
      </dgm:t>
    </dgm:pt>
    <dgm:pt modelId="{05BC96A7-FCC7-43F4-B4A0-ECFDC2636DB6}" type="parTrans" cxnId="{6D0AEF0D-AE7F-411F-AC94-8D046E29DCDD}">
      <dgm:prSet/>
      <dgm:spPr/>
      <dgm:t>
        <a:bodyPr/>
        <a:lstStyle/>
        <a:p>
          <a:endParaRPr lang="en-US"/>
        </a:p>
      </dgm:t>
    </dgm:pt>
    <dgm:pt modelId="{54498F39-41AE-4284-AC11-BD68C70A4310}" type="sibTrans" cxnId="{6D0AEF0D-AE7F-411F-AC94-8D046E29DCDD}">
      <dgm:prSet/>
      <dgm:spPr/>
      <dgm:t>
        <a:bodyPr/>
        <a:lstStyle/>
        <a:p>
          <a:endParaRPr lang="en-US"/>
        </a:p>
      </dgm:t>
    </dgm:pt>
    <dgm:pt modelId="{C11F04F0-B9BB-4B73-A091-52A8E4DEA484}" type="pres">
      <dgm:prSet presAssocID="{FB35D217-2E79-453F-84C7-65E8013C35FD}" presName="linear" presStyleCnt="0">
        <dgm:presLayoutVars>
          <dgm:animLvl val="lvl"/>
          <dgm:resizeHandles val="exact"/>
        </dgm:presLayoutVars>
      </dgm:prSet>
      <dgm:spPr/>
    </dgm:pt>
    <dgm:pt modelId="{CAC4E27F-7DD7-4234-A17E-027998B4C9F5}" type="pres">
      <dgm:prSet presAssocID="{67332263-3E3B-4E0C-B3B3-753B1E5E4A5E}" presName="parentText" presStyleLbl="node1" presStyleIdx="0" presStyleCnt="2">
        <dgm:presLayoutVars>
          <dgm:chMax val="0"/>
          <dgm:bulletEnabled val="1"/>
        </dgm:presLayoutVars>
      </dgm:prSet>
      <dgm:spPr/>
    </dgm:pt>
    <dgm:pt modelId="{7EF701D9-6064-45FF-85D0-6DFB01CD73D3}" type="pres">
      <dgm:prSet presAssocID="{67332263-3E3B-4E0C-B3B3-753B1E5E4A5E}" presName="childText" presStyleLbl="revTx" presStyleIdx="0" presStyleCnt="2">
        <dgm:presLayoutVars>
          <dgm:bulletEnabled val="1"/>
        </dgm:presLayoutVars>
      </dgm:prSet>
      <dgm:spPr/>
    </dgm:pt>
    <dgm:pt modelId="{3B6D5870-EC80-4EC4-B44A-12EEDFD17F6A}" type="pres">
      <dgm:prSet presAssocID="{057265C9-DC03-40C4-A844-CCE6CF810597}" presName="parentText" presStyleLbl="node1" presStyleIdx="1" presStyleCnt="2">
        <dgm:presLayoutVars>
          <dgm:chMax val="0"/>
          <dgm:bulletEnabled val="1"/>
        </dgm:presLayoutVars>
      </dgm:prSet>
      <dgm:spPr/>
    </dgm:pt>
    <dgm:pt modelId="{FA26CFBB-2A75-4E35-960A-38243534EE8D}" type="pres">
      <dgm:prSet presAssocID="{057265C9-DC03-40C4-A844-CCE6CF810597}" presName="childText" presStyleLbl="revTx" presStyleIdx="1" presStyleCnt="2">
        <dgm:presLayoutVars>
          <dgm:bulletEnabled val="1"/>
        </dgm:presLayoutVars>
      </dgm:prSet>
      <dgm:spPr/>
    </dgm:pt>
  </dgm:ptLst>
  <dgm:cxnLst>
    <dgm:cxn modelId="{E59D2505-4A2E-4B01-B0DF-F2EA489518EF}" srcId="{67332263-3E3B-4E0C-B3B3-753B1E5E4A5E}" destId="{6DEBAA2D-B8CD-403C-989C-E3D6F53DE4EE}" srcOrd="1" destOrd="0" parTransId="{9A688CBE-2E74-4F76-B364-E46D994BCF48}" sibTransId="{9D00D941-1744-4E8E-85B5-EEB714E4DF12}"/>
    <dgm:cxn modelId="{2A8C470C-5C5F-44E8-B887-F0AFC777C09D}" type="presOf" srcId="{9BE368A5-9797-49D2-8D1F-2A493249E4C0}" destId="{7EF701D9-6064-45FF-85D0-6DFB01CD73D3}" srcOrd="0" destOrd="0" presId="urn:microsoft.com/office/officeart/2005/8/layout/vList2"/>
    <dgm:cxn modelId="{6D0AEF0D-AE7F-411F-AC94-8D046E29DCDD}" srcId="{057265C9-DC03-40C4-A844-CCE6CF810597}" destId="{95A7A1A1-4530-48E6-96E9-35E2538930B6}" srcOrd="1" destOrd="0" parTransId="{05BC96A7-FCC7-43F4-B4A0-ECFDC2636DB6}" sibTransId="{54498F39-41AE-4284-AC11-BD68C70A4310}"/>
    <dgm:cxn modelId="{845DB912-4DD7-4CF4-A8CB-5C5E73144F69}" type="presOf" srcId="{057265C9-DC03-40C4-A844-CCE6CF810597}" destId="{3B6D5870-EC80-4EC4-B44A-12EEDFD17F6A}" srcOrd="0" destOrd="0" presId="urn:microsoft.com/office/officeart/2005/8/layout/vList2"/>
    <dgm:cxn modelId="{47D46437-3D0F-41C5-835E-DAC7D882BB3E}" type="presOf" srcId="{047CECBF-D69F-41FE-83F5-91A92C1A2C39}" destId="{FA26CFBB-2A75-4E35-960A-38243534EE8D}" srcOrd="0" destOrd="0" presId="urn:microsoft.com/office/officeart/2005/8/layout/vList2"/>
    <dgm:cxn modelId="{3290636B-6AA7-4E01-9E85-A9EB96A0FD89}" srcId="{67332263-3E3B-4E0C-B3B3-753B1E5E4A5E}" destId="{9BE368A5-9797-49D2-8D1F-2A493249E4C0}" srcOrd="0" destOrd="0" parTransId="{5EEECD48-DE96-42ED-AA6F-E7D359188B2F}" sibTransId="{8979EBCB-31BA-4BC1-A1E6-AAC9D210459A}"/>
    <dgm:cxn modelId="{0F98CE4D-8FED-4C0C-AE22-76DBD6B4D375}" type="presOf" srcId="{FB35D217-2E79-453F-84C7-65E8013C35FD}" destId="{C11F04F0-B9BB-4B73-A091-52A8E4DEA484}" srcOrd="0" destOrd="0" presId="urn:microsoft.com/office/officeart/2005/8/layout/vList2"/>
    <dgm:cxn modelId="{0AA51181-A843-478F-B402-227CE92CEDCF}" type="presOf" srcId="{95A7A1A1-4530-48E6-96E9-35E2538930B6}" destId="{FA26CFBB-2A75-4E35-960A-38243534EE8D}" srcOrd="0" destOrd="1" presId="urn:microsoft.com/office/officeart/2005/8/layout/vList2"/>
    <dgm:cxn modelId="{4EA6989F-8D31-4029-B74F-611F47766E5B}" srcId="{FB35D217-2E79-453F-84C7-65E8013C35FD}" destId="{67332263-3E3B-4E0C-B3B3-753B1E5E4A5E}" srcOrd="0" destOrd="0" parTransId="{015A4C98-9286-4335-8700-FC2BCF5D22AD}" sibTransId="{9DFF6868-14F6-4AD8-B84F-ECBDFED6DF0A}"/>
    <dgm:cxn modelId="{D77F38B8-66B0-42CD-AB8A-041941BBA7FD}" srcId="{FB35D217-2E79-453F-84C7-65E8013C35FD}" destId="{057265C9-DC03-40C4-A844-CCE6CF810597}" srcOrd="1" destOrd="0" parTransId="{0D7CA31C-F0F1-4C5B-BD70-80D99DA95473}" sibTransId="{FE83C0FA-D344-4ECA-9BBD-B0E48A32469B}"/>
    <dgm:cxn modelId="{A0D246BA-798B-4174-BD30-60D171A3034C}" type="presOf" srcId="{6DEBAA2D-B8CD-403C-989C-E3D6F53DE4EE}" destId="{7EF701D9-6064-45FF-85D0-6DFB01CD73D3}" srcOrd="0" destOrd="1" presId="urn:microsoft.com/office/officeart/2005/8/layout/vList2"/>
    <dgm:cxn modelId="{0EA285C3-689D-4B7C-848C-9054F16E1E80}" srcId="{057265C9-DC03-40C4-A844-CCE6CF810597}" destId="{047CECBF-D69F-41FE-83F5-91A92C1A2C39}" srcOrd="0" destOrd="0" parTransId="{ACB64609-270F-45CB-8A1E-1B9D132F2A23}" sibTransId="{89CA2E3B-FCF4-4451-9555-2B2003459835}"/>
    <dgm:cxn modelId="{4D62E8E2-C009-49D3-B9C9-91970EAE7195}" type="presOf" srcId="{67332263-3E3B-4E0C-B3B3-753B1E5E4A5E}" destId="{CAC4E27F-7DD7-4234-A17E-027998B4C9F5}" srcOrd="0" destOrd="0" presId="urn:microsoft.com/office/officeart/2005/8/layout/vList2"/>
    <dgm:cxn modelId="{6344E9BA-4C8E-403C-BBD2-C3D90BB4FD52}" type="presParOf" srcId="{C11F04F0-B9BB-4B73-A091-52A8E4DEA484}" destId="{CAC4E27F-7DD7-4234-A17E-027998B4C9F5}" srcOrd="0" destOrd="0" presId="urn:microsoft.com/office/officeart/2005/8/layout/vList2"/>
    <dgm:cxn modelId="{D291FDF5-6CCA-48B0-BCEC-6E6152F038D9}" type="presParOf" srcId="{C11F04F0-B9BB-4B73-A091-52A8E4DEA484}" destId="{7EF701D9-6064-45FF-85D0-6DFB01CD73D3}" srcOrd="1" destOrd="0" presId="urn:microsoft.com/office/officeart/2005/8/layout/vList2"/>
    <dgm:cxn modelId="{BF372058-B715-4B71-821F-63B869D2D92D}" type="presParOf" srcId="{C11F04F0-B9BB-4B73-A091-52A8E4DEA484}" destId="{3B6D5870-EC80-4EC4-B44A-12EEDFD17F6A}" srcOrd="2" destOrd="0" presId="urn:microsoft.com/office/officeart/2005/8/layout/vList2"/>
    <dgm:cxn modelId="{04A847A4-6F42-4284-AE8F-9D4C453E8FE4}" type="presParOf" srcId="{C11F04F0-B9BB-4B73-A091-52A8E4DEA484}" destId="{FA26CFBB-2A75-4E35-960A-38243534EE8D}"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18FFF79-310D-410B-95F1-DBE78B39A7B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36DD92D5-257A-4929-B5A3-0A8955FCA741}">
      <dgm:prSet/>
      <dgm:spPr/>
      <dgm:t>
        <a:bodyPr/>
        <a:lstStyle/>
        <a:p>
          <a:r>
            <a:rPr lang="en-US"/>
            <a:t>World Language (Chinese, French, German &amp; Spanish)</a:t>
          </a:r>
        </a:p>
      </dgm:t>
    </dgm:pt>
    <dgm:pt modelId="{5FBF9394-A8A6-407C-A451-2E98C4276D75}" type="parTrans" cxnId="{A29AB2C7-490B-472D-ACDB-3F6EC6A9BC26}">
      <dgm:prSet/>
      <dgm:spPr/>
      <dgm:t>
        <a:bodyPr/>
        <a:lstStyle/>
        <a:p>
          <a:endParaRPr lang="en-US"/>
        </a:p>
      </dgm:t>
    </dgm:pt>
    <dgm:pt modelId="{0C1CF9CD-EBB1-4BB9-954B-6082DCD079F2}" type="sibTrans" cxnId="{A29AB2C7-490B-472D-ACDB-3F6EC6A9BC26}">
      <dgm:prSet/>
      <dgm:spPr/>
      <dgm:t>
        <a:bodyPr/>
        <a:lstStyle/>
        <a:p>
          <a:endParaRPr lang="en-US"/>
        </a:p>
      </dgm:t>
    </dgm:pt>
    <dgm:pt modelId="{367786E0-D812-4BC4-B991-C01BADECF6CF}">
      <dgm:prSet/>
      <dgm:spPr/>
      <dgm:t>
        <a:bodyPr/>
        <a:lstStyle/>
        <a:p>
          <a:r>
            <a:rPr lang="en-US"/>
            <a:t>1,2 – First year</a:t>
          </a:r>
        </a:p>
      </dgm:t>
    </dgm:pt>
    <dgm:pt modelId="{A504F20F-3B58-40D8-9A7A-73EF5BFCE925}" type="parTrans" cxnId="{ECE7F908-2BA8-4852-B6AC-9A9377E5C345}">
      <dgm:prSet/>
      <dgm:spPr/>
      <dgm:t>
        <a:bodyPr/>
        <a:lstStyle/>
        <a:p>
          <a:endParaRPr lang="en-US"/>
        </a:p>
      </dgm:t>
    </dgm:pt>
    <dgm:pt modelId="{2053E815-483B-4395-A0AD-BD0040F32552}" type="sibTrans" cxnId="{ECE7F908-2BA8-4852-B6AC-9A9377E5C345}">
      <dgm:prSet/>
      <dgm:spPr/>
      <dgm:t>
        <a:bodyPr/>
        <a:lstStyle/>
        <a:p>
          <a:endParaRPr lang="en-US"/>
        </a:p>
      </dgm:t>
    </dgm:pt>
    <dgm:pt modelId="{E1D774DF-D4B0-4E38-B899-30499F023716}">
      <dgm:prSet/>
      <dgm:spPr/>
      <dgm:t>
        <a:bodyPr/>
        <a:lstStyle/>
        <a:p>
          <a:r>
            <a:rPr lang="en-US"/>
            <a:t>3,4 – Second year</a:t>
          </a:r>
        </a:p>
      </dgm:t>
    </dgm:pt>
    <dgm:pt modelId="{B8D2B651-6F03-4046-8729-41E5ECAD4B28}" type="parTrans" cxnId="{4EDF4783-D940-4AC4-BFE4-993B3AC0A6F0}">
      <dgm:prSet/>
      <dgm:spPr/>
      <dgm:t>
        <a:bodyPr/>
        <a:lstStyle/>
        <a:p>
          <a:endParaRPr lang="en-US"/>
        </a:p>
      </dgm:t>
    </dgm:pt>
    <dgm:pt modelId="{FF525CEE-C0BA-49CB-854A-5DD86DE3329C}" type="sibTrans" cxnId="{4EDF4783-D940-4AC4-BFE4-993B3AC0A6F0}">
      <dgm:prSet/>
      <dgm:spPr/>
      <dgm:t>
        <a:bodyPr/>
        <a:lstStyle/>
        <a:p>
          <a:endParaRPr lang="en-US"/>
        </a:p>
      </dgm:t>
    </dgm:pt>
    <dgm:pt modelId="{BB580411-182B-413D-BABB-DF297E4A38C2}">
      <dgm:prSet/>
      <dgm:spPr/>
      <dgm:t>
        <a:bodyPr/>
        <a:lstStyle/>
        <a:p>
          <a:r>
            <a:rPr lang="en-US"/>
            <a:t>Honors –French, Spanish, German</a:t>
          </a:r>
          <a:r>
            <a:rPr lang="en-US">
              <a:latin typeface="Calibri Light" panose="020F0302020204030204"/>
            </a:rPr>
            <a:t>,</a:t>
          </a:r>
          <a:r>
            <a:rPr lang="en-US"/>
            <a:t> Chinese</a:t>
          </a:r>
        </a:p>
      </dgm:t>
    </dgm:pt>
    <dgm:pt modelId="{60466F38-B15A-4A89-A64B-C2681F6C4D83}" type="parTrans" cxnId="{79029CB9-5C2B-41AA-B2C3-707A95AAEB2C}">
      <dgm:prSet/>
      <dgm:spPr/>
      <dgm:t>
        <a:bodyPr/>
        <a:lstStyle/>
        <a:p>
          <a:endParaRPr lang="en-US"/>
        </a:p>
      </dgm:t>
    </dgm:pt>
    <dgm:pt modelId="{AA182292-DFE1-42E0-9B08-B5F76782F8A0}" type="sibTrans" cxnId="{79029CB9-5C2B-41AA-B2C3-707A95AAEB2C}">
      <dgm:prSet/>
      <dgm:spPr/>
      <dgm:t>
        <a:bodyPr/>
        <a:lstStyle/>
        <a:p>
          <a:endParaRPr lang="en-US"/>
        </a:p>
      </dgm:t>
    </dgm:pt>
    <dgm:pt modelId="{51F38446-5535-4DC8-8647-0301C2CC72B6}">
      <dgm:prSet/>
      <dgm:spPr/>
      <dgm:t>
        <a:bodyPr/>
        <a:lstStyle/>
        <a:p>
          <a:r>
            <a:rPr lang="en-US"/>
            <a:t>MYP PE/Health or MYP Honors-PE/Honors-Health</a:t>
          </a:r>
        </a:p>
      </dgm:t>
    </dgm:pt>
    <dgm:pt modelId="{5C238006-F26A-4B81-B143-4BC9FDC3F61B}" type="parTrans" cxnId="{7CA8DAB8-2F13-4E63-AE14-F09D7CB13259}">
      <dgm:prSet/>
      <dgm:spPr/>
      <dgm:t>
        <a:bodyPr/>
        <a:lstStyle/>
        <a:p>
          <a:endParaRPr lang="en-US"/>
        </a:p>
      </dgm:t>
    </dgm:pt>
    <dgm:pt modelId="{14595FD3-0C90-4DD4-811C-332A3D962F54}" type="sibTrans" cxnId="{7CA8DAB8-2F13-4E63-AE14-F09D7CB13259}">
      <dgm:prSet/>
      <dgm:spPr/>
      <dgm:t>
        <a:bodyPr/>
        <a:lstStyle/>
        <a:p>
          <a:endParaRPr lang="en-US"/>
        </a:p>
      </dgm:t>
    </dgm:pt>
    <dgm:pt modelId="{449BA43F-7117-4E14-B8A9-88EF10D3A968}">
      <dgm:prSet/>
      <dgm:spPr/>
      <dgm:t>
        <a:bodyPr/>
        <a:lstStyle/>
        <a:p>
          <a:pPr rtl="0"/>
          <a:r>
            <a:rPr lang="en-US"/>
            <a:t>Most Sophomores will take </a:t>
          </a:r>
          <a:r>
            <a:rPr lang="en-US">
              <a:latin typeface="Calibri Light" panose="020F0302020204030204"/>
            </a:rPr>
            <a:t>PE/Health as</a:t>
          </a:r>
          <a:r>
            <a:rPr lang="en-US"/>
            <a:t> year-long course</a:t>
          </a:r>
        </a:p>
      </dgm:t>
    </dgm:pt>
    <dgm:pt modelId="{D824D741-4AF3-41DF-9AE2-321BABB9A91D}" type="parTrans" cxnId="{FD8BA284-7FD7-4438-9903-F3F7C83AE5B9}">
      <dgm:prSet/>
      <dgm:spPr/>
      <dgm:t>
        <a:bodyPr/>
        <a:lstStyle/>
        <a:p>
          <a:endParaRPr lang="en-US"/>
        </a:p>
      </dgm:t>
    </dgm:pt>
    <dgm:pt modelId="{3E95A2E7-8C40-4DBB-A6A6-661876D9861A}" type="sibTrans" cxnId="{FD8BA284-7FD7-4438-9903-F3F7C83AE5B9}">
      <dgm:prSet/>
      <dgm:spPr/>
      <dgm:t>
        <a:bodyPr/>
        <a:lstStyle/>
        <a:p>
          <a:endParaRPr lang="en-US"/>
        </a:p>
      </dgm:t>
    </dgm:pt>
    <dgm:pt modelId="{EBB0B79E-0FAA-4F10-BA3E-7A1F03715A01}" type="pres">
      <dgm:prSet presAssocID="{D18FFF79-310D-410B-95F1-DBE78B39A7B0}" presName="linear" presStyleCnt="0">
        <dgm:presLayoutVars>
          <dgm:animLvl val="lvl"/>
          <dgm:resizeHandles val="exact"/>
        </dgm:presLayoutVars>
      </dgm:prSet>
      <dgm:spPr/>
    </dgm:pt>
    <dgm:pt modelId="{EC77B91D-C51E-425F-B690-4F7D57F7E68B}" type="pres">
      <dgm:prSet presAssocID="{36DD92D5-257A-4929-B5A3-0A8955FCA741}" presName="parentText" presStyleLbl="node1" presStyleIdx="0" presStyleCnt="2">
        <dgm:presLayoutVars>
          <dgm:chMax val="0"/>
          <dgm:bulletEnabled val="1"/>
        </dgm:presLayoutVars>
      </dgm:prSet>
      <dgm:spPr/>
    </dgm:pt>
    <dgm:pt modelId="{89419DE3-EC7D-46B3-9DC2-099BEE55E515}" type="pres">
      <dgm:prSet presAssocID="{36DD92D5-257A-4929-B5A3-0A8955FCA741}" presName="childText" presStyleLbl="revTx" presStyleIdx="0" presStyleCnt="2">
        <dgm:presLayoutVars>
          <dgm:bulletEnabled val="1"/>
        </dgm:presLayoutVars>
      </dgm:prSet>
      <dgm:spPr/>
    </dgm:pt>
    <dgm:pt modelId="{EC7F4309-AF2C-447D-942B-AACCAEDBCE78}" type="pres">
      <dgm:prSet presAssocID="{51F38446-5535-4DC8-8647-0301C2CC72B6}" presName="parentText" presStyleLbl="node1" presStyleIdx="1" presStyleCnt="2">
        <dgm:presLayoutVars>
          <dgm:chMax val="0"/>
          <dgm:bulletEnabled val="1"/>
        </dgm:presLayoutVars>
      </dgm:prSet>
      <dgm:spPr/>
    </dgm:pt>
    <dgm:pt modelId="{7FA90005-9789-412D-906C-2148A4A48A94}" type="pres">
      <dgm:prSet presAssocID="{51F38446-5535-4DC8-8647-0301C2CC72B6}" presName="childText" presStyleLbl="revTx" presStyleIdx="1" presStyleCnt="2">
        <dgm:presLayoutVars>
          <dgm:bulletEnabled val="1"/>
        </dgm:presLayoutVars>
      </dgm:prSet>
      <dgm:spPr/>
    </dgm:pt>
  </dgm:ptLst>
  <dgm:cxnLst>
    <dgm:cxn modelId="{4CDAD507-3F94-4001-B1B2-F6ACF2F3BF80}" type="presOf" srcId="{BB580411-182B-413D-BABB-DF297E4A38C2}" destId="{89419DE3-EC7D-46B3-9DC2-099BEE55E515}" srcOrd="0" destOrd="2" presId="urn:microsoft.com/office/officeart/2005/8/layout/vList2"/>
    <dgm:cxn modelId="{ECE7F908-2BA8-4852-B6AC-9A9377E5C345}" srcId="{36DD92D5-257A-4929-B5A3-0A8955FCA741}" destId="{367786E0-D812-4BC4-B991-C01BADECF6CF}" srcOrd="0" destOrd="0" parTransId="{A504F20F-3B58-40D8-9A7A-73EF5BFCE925}" sibTransId="{2053E815-483B-4395-A0AD-BD0040F32552}"/>
    <dgm:cxn modelId="{F2A82264-F16C-4A81-9098-E1430CE66196}" type="presOf" srcId="{D18FFF79-310D-410B-95F1-DBE78B39A7B0}" destId="{EBB0B79E-0FAA-4F10-BA3E-7A1F03715A01}" srcOrd="0" destOrd="0" presId="urn:microsoft.com/office/officeart/2005/8/layout/vList2"/>
    <dgm:cxn modelId="{4EDF4783-D940-4AC4-BFE4-993B3AC0A6F0}" srcId="{36DD92D5-257A-4929-B5A3-0A8955FCA741}" destId="{E1D774DF-D4B0-4E38-B899-30499F023716}" srcOrd="1" destOrd="0" parTransId="{B8D2B651-6F03-4046-8729-41E5ECAD4B28}" sibTransId="{FF525CEE-C0BA-49CB-854A-5DD86DE3329C}"/>
    <dgm:cxn modelId="{FD8BA284-7FD7-4438-9903-F3F7C83AE5B9}" srcId="{51F38446-5535-4DC8-8647-0301C2CC72B6}" destId="{449BA43F-7117-4E14-B8A9-88EF10D3A968}" srcOrd="0" destOrd="0" parTransId="{D824D741-4AF3-41DF-9AE2-321BABB9A91D}" sibTransId="{3E95A2E7-8C40-4DBB-A6A6-661876D9861A}"/>
    <dgm:cxn modelId="{6489218C-C901-44C2-8313-AFD0C913D53F}" type="presOf" srcId="{36DD92D5-257A-4929-B5A3-0A8955FCA741}" destId="{EC77B91D-C51E-425F-B690-4F7D57F7E68B}" srcOrd="0" destOrd="0" presId="urn:microsoft.com/office/officeart/2005/8/layout/vList2"/>
    <dgm:cxn modelId="{083D3497-CF8E-4F85-805B-ADD8D27D614F}" type="presOf" srcId="{E1D774DF-D4B0-4E38-B899-30499F023716}" destId="{89419DE3-EC7D-46B3-9DC2-099BEE55E515}" srcOrd="0" destOrd="1" presId="urn:microsoft.com/office/officeart/2005/8/layout/vList2"/>
    <dgm:cxn modelId="{7CA8DAB8-2F13-4E63-AE14-F09D7CB13259}" srcId="{D18FFF79-310D-410B-95F1-DBE78B39A7B0}" destId="{51F38446-5535-4DC8-8647-0301C2CC72B6}" srcOrd="1" destOrd="0" parTransId="{5C238006-F26A-4B81-B143-4BC9FDC3F61B}" sibTransId="{14595FD3-0C90-4DD4-811C-332A3D962F54}"/>
    <dgm:cxn modelId="{79029CB9-5C2B-41AA-B2C3-707A95AAEB2C}" srcId="{36DD92D5-257A-4929-B5A3-0A8955FCA741}" destId="{BB580411-182B-413D-BABB-DF297E4A38C2}" srcOrd="2" destOrd="0" parTransId="{60466F38-B15A-4A89-A64B-C2681F6C4D83}" sibTransId="{AA182292-DFE1-42E0-9B08-B5F76782F8A0}"/>
    <dgm:cxn modelId="{758722C4-170B-4947-AAE1-8DE9C3184004}" type="presOf" srcId="{51F38446-5535-4DC8-8647-0301C2CC72B6}" destId="{EC7F4309-AF2C-447D-942B-AACCAEDBCE78}" srcOrd="0" destOrd="0" presId="urn:microsoft.com/office/officeart/2005/8/layout/vList2"/>
    <dgm:cxn modelId="{A29AB2C7-490B-472D-ACDB-3F6EC6A9BC26}" srcId="{D18FFF79-310D-410B-95F1-DBE78B39A7B0}" destId="{36DD92D5-257A-4929-B5A3-0A8955FCA741}" srcOrd="0" destOrd="0" parTransId="{5FBF9394-A8A6-407C-A451-2E98C4276D75}" sibTransId="{0C1CF9CD-EBB1-4BB9-954B-6082DCD079F2}"/>
    <dgm:cxn modelId="{FBF6B4E1-F951-4208-A75C-00E70401EFAA}" type="presOf" srcId="{367786E0-D812-4BC4-B991-C01BADECF6CF}" destId="{89419DE3-EC7D-46B3-9DC2-099BEE55E515}" srcOrd="0" destOrd="0" presId="urn:microsoft.com/office/officeart/2005/8/layout/vList2"/>
    <dgm:cxn modelId="{F6AAF2EE-3AB0-4B9A-9C76-9821EB3D0D48}" type="presOf" srcId="{449BA43F-7117-4E14-B8A9-88EF10D3A968}" destId="{7FA90005-9789-412D-906C-2148A4A48A94}" srcOrd="0" destOrd="0" presId="urn:microsoft.com/office/officeart/2005/8/layout/vList2"/>
    <dgm:cxn modelId="{7DF636C0-4AEB-4477-B10E-A8F2CC2763CD}" type="presParOf" srcId="{EBB0B79E-0FAA-4F10-BA3E-7A1F03715A01}" destId="{EC77B91D-C51E-425F-B690-4F7D57F7E68B}" srcOrd="0" destOrd="0" presId="urn:microsoft.com/office/officeart/2005/8/layout/vList2"/>
    <dgm:cxn modelId="{4672875C-DC9A-4BDE-BE8A-AB8EC2D156D1}" type="presParOf" srcId="{EBB0B79E-0FAA-4F10-BA3E-7A1F03715A01}" destId="{89419DE3-EC7D-46B3-9DC2-099BEE55E515}" srcOrd="1" destOrd="0" presId="urn:microsoft.com/office/officeart/2005/8/layout/vList2"/>
    <dgm:cxn modelId="{0575E299-8308-466A-9259-3CDDE9140479}" type="presParOf" srcId="{EBB0B79E-0FAA-4F10-BA3E-7A1F03715A01}" destId="{EC7F4309-AF2C-447D-942B-AACCAEDBCE78}" srcOrd="2" destOrd="0" presId="urn:microsoft.com/office/officeart/2005/8/layout/vList2"/>
    <dgm:cxn modelId="{7335ECE2-957E-4D8A-BE12-126AF11B6F5E}" type="presParOf" srcId="{EBB0B79E-0FAA-4F10-BA3E-7A1F03715A01}" destId="{7FA90005-9789-412D-906C-2148A4A48A9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521289-1A7D-4D5E-9FCA-41A542FEDD7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68797B5-37E7-451B-B60F-2F9F41E3D7A1}">
      <dgm:prSet/>
      <dgm:spPr/>
      <dgm:t>
        <a:bodyPr/>
        <a:lstStyle/>
        <a:p>
          <a:r>
            <a:rPr lang="en-US"/>
            <a:t>1- Talk to your teachers for questions on placement, </a:t>
          </a:r>
          <a:r>
            <a:rPr lang="en-US" err="1"/>
            <a:t>ie</a:t>
          </a:r>
          <a:r>
            <a:rPr lang="en-US"/>
            <a:t>. math</a:t>
          </a:r>
        </a:p>
      </dgm:t>
    </dgm:pt>
    <dgm:pt modelId="{60E89596-D7BA-4C84-8236-19AFCD5A6BBA}" type="parTrans" cxnId="{CE759573-58E5-48AA-B12E-3C033BF0D387}">
      <dgm:prSet/>
      <dgm:spPr/>
      <dgm:t>
        <a:bodyPr/>
        <a:lstStyle/>
        <a:p>
          <a:endParaRPr lang="en-US"/>
        </a:p>
      </dgm:t>
    </dgm:pt>
    <dgm:pt modelId="{C854D2A1-B1D1-4F61-B23F-68723D7EE390}" type="sibTrans" cxnId="{CE759573-58E5-48AA-B12E-3C033BF0D387}">
      <dgm:prSet/>
      <dgm:spPr/>
      <dgm:t>
        <a:bodyPr/>
        <a:lstStyle/>
        <a:p>
          <a:endParaRPr lang="en-US"/>
        </a:p>
      </dgm:t>
    </dgm:pt>
    <dgm:pt modelId="{F17676E9-17D4-4A76-91EE-ED351ED8EB91}">
      <dgm:prSet/>
      <dgm:spPr/>
      <dgm:t>
        <a:bodyPr/>
        <a:lstStyle/>
        <a:p>
          <a:r>
            <a:rPr lang="en-US"/>
            <a:t>2- Talk to your parents</a:t>
          </a:r>
        </a:p>
      </dgm:t>
    </dgm:pt>
    <dgm:pt modelId="{7A89DF77-ADFD-42D6-9BB8-B27D0734998E}" type="parTrans" cxnId="{DB3D0F2E-958A-496D-BB24-554D92708711}">
      <dgm:prSet/>
      <dgm:spPr/>
      <dgm:t>
        <a:bodyPr/>
        <a:lstStyle/>
        <a:p>
          <a:endParaRPr lang="en-US"/>
        </a:p>
      </dgm:t>
    </dgm:pt>
    <dgm:pt modelId="{5FF7866A-B0FE-46EA-810B-9ADB3AD4BB26}" type="sibTrans" cxnId="{DB3D0F2E-958A-496D-BB24-554D92708711}">
      <dgm:prSet/>
      <dgm:spPr/>
      <dgm:t>
        <a:bodyPr/>
        <a:lstStyle/>
        <a:p>
          <a:endParaRPr lang="en-US"/>
        </a:p>
      </dgm:t>
    </dgm:pt>
    <dgm:pt modelId="{534A04EC-8A8F-4693-8938-F446C9021466}">
      <dgm:prSet/>
      <dgm:spPr/>
      <dgm:t>
        <a:bodyPr/>
        <a:lstStyle/>
        <a:p>
          <a:pPr rtl="0"/>
          <a:r>
            <a:rPr lang="en-US"/>
            <a:t>3- See you February 21st or 22nd during your social studies class. Bring your </a:t>
          </a:r>
          <a:r>
            <a:rPr lang="en-US">
              <a:latin typeface="Calibri Light" panose="020F0302020204030204"/>
            </a:rPr>
            <a:t>completed paperwork</a:t>
          </a:r>
          <a:r>
            <a:rPr lang="en-US"/>
            <a:t> and computer!!</a:t>
          </a:r>
        </a:p>
      </dgm:t>
    </dgm:pt>
    <dgm:pt modelId="{EB6C1EEE-2244-4699-A476-A283D9F3D536}" type="parTrans" cxnId="{B859815A-75DE-4B6B-A6DF-195F6D43BC86}">
      <dgm:prSet/>
      <dgm:spPr/>
      <dgm:t>
        <a:bodyPr/>
        <a:lstStyle/>
        <a:p>
          <a:endParaRPr lang="en-US"/>
        </a:p>
      </dgm:t>
    </dgm:pt>
    <dgm:pt modelId="{2FC82EBE-9955-429E-A462-86F7040D8236}" type="sibTrans" cxnId="{B859815A-75DE-4B6B-A6DF-195F6D43BC86}">
      <dgm:prSet/>
      <dgm:spPr/>
      <dgm:t>
        <a:bodyPr/>
        <a:lstStyle/>
        <a:p>
          <a:endParaRPr lang="en-US"/>
        </a:p>
      </dgm:t>
    </dgm:pt>
    <dgm:pt modelId="{EC48E40C-EC37-430F-8ABA-F9A87CF8C658}">
      <dgm:prSet/>
      <dgm:spPr/>
      <dgm:t>
        <a:bodyPr/>
        <a:lstStyle/>
        <a:p>
          <a:r>
            <a:rPr lang="en-US"/>
            <a:t>AND</a:t>
          </a:r>
          <a:r>
            <a:rPr lang="is-IS"/>
            <a:t>…</a:t>
          </a:r>
          <a:endParaRPr lang="en-US"/>
        </a:p>
      </dgm:t>
    </dgm:pt>
    <dgm:pt modelId="{48AC63C0-E523-4110-A54C-A09C2EDF1368}" type="parTrans" cxnId="{6051C03E-3FE8-408B-82E9-C748585FD187}">
      <dgm:prSet/>
      <dgm:spPr/>
      <dgm:t>
        <a:bodyPr/>
        <a:lstStyle/>
        <a:p>
          <a:endParaRPr lang="en-US"/>
        </a:p>
      </dgm:t>
    </dgm:pt>
    <dgm:pt modelId="{7015CDFA-C0AC-4E24-987B-63DC295C26B5}" type="sibTrans" cxnId="{6051C03E-3FE8-408B-82E9-C748585FD187}">
      <dgm:prSet/>
      <dgm:spPr/>
      <dgm:t>
        <a:bodyPr/>
        <a:lstStyle/>
        <a:p>
          <a:endParaRPr lang="en-US"/>
        </a:p>
      </dgm:t>
    </dgm:pt>
    <dgm:pt modelId="{3882B510-896C-4881-8153-5A1976065074}">
      <dgm:prSet/>
      <dgm:spPr/>
      <dgm:t>
        <a:bodyPr/>
        <a:lstStyle/>
        <a:p>
          <a:r>
            <a:rPr lang="en-US"/>
            <a:t>GET INVOLVED!!! Join a club, sport, theater, music, student council, tutor or volunteer – build your leadership skills!! Build your resume!!</a:t>
          </a:r>
        </a:p>
      </dgm:t>
    </dgm:pt>
    <dgm:pt modelId="{874654C8-EB0B-4F40-99B7-4C859BD9E52D}" type="parTrans" cxnId="{CB78EFA6-E401-428E-B71B-CAB73ED96C1A}">
      <dgm:prSet/>
      <dgm:spPr/>
      <dgm:t>
        <a:bodyPr/>
        <a:lstStyle/>
        <a:p>
          <a:endParaRPr lang="en-US"/>
        </a:p>
      </dgm:t>
    </dgm:pt>
    <dgm:pt modelId="{DE1EC60A-8ABA-496E-A072-15ADFF7FE433}" type="sibTrans" cxnId="{CB78EFA6-E401-428E-B71B-CAB73ED96C1A}">
      <dgm:prSet/>
      <dgm:spPr/>
      <dgm:t>
        <a:bodyPr/>
        <a:lstStyle/>
        <a:p>
          <a:endParaRPr lang="en-US"/>
        </a:p>
      </dgm:t>
    </dgm:pt>
    <dgm:pt modelId="{E5B579A3-7AB6-4867-9487-10E4126B7DB6}" type="pres">
      <dgm:prSet presAssocID="{CA521289-1A7D-4D5E-9FCA-41A542FEDD78}" presName="linear" presStyleCnt="0">
        <dgm:presLayoutVars>
          <dgm:animLvl val="lvl"/>
          <dgm:resizeHandles val="exact"/>
        </dgm:presLayoutVars>
      </dgm:prSet>
      <dgm:spPr/>
    </dgm:pt>
    <dgm:pt modelId="{7F5F026B-68C0-4284-8055-E8D4FDA80343}" type="pres">
      <dgm:prSet presAssocID="{E68797B5-37E7-451B-B60F-2F9F41E3D7A1}" presName="parentText" presStyleLbl="node1" presStyleIdx="0" presStyleCnt="5">
        <dgm:presLayoutVars>
          <dgm:chMax val="0"/>
          <dgm:bulletEnabled val="1"/>
        </dgm:presLayoutVars>
      </dgm:prSet>
      <dgm:spPr/>
    </dgm:pt>
    <dgm:pt modelId="{3C0B2B08-9B37-444B-968F-400CA173D350}" type="pres">
      <dgm:prSet presAssocID="{C854D2A1-B1D1-4F61-B23F-68723D7EE390}" presName="spacer" presStyleCnt="0"/>
      <dgm:spPr/>
    </dgm:pt>
    <dgm:pt modelId="{F12A5163-7A96-4EB9-8EDF-275815BA2FE0}" type="pres">
      <dgm:prSet presAssocID="{F17676E9-17D4-4A76-91EE-ED351ED8EB91}" presName="parentText" presStyleLbl="node1" presStyleIdx="1" presStyleCnt="5">
        <dgm:presLayoutVars>
          <dgm:chMax val="0"/>
          <dgm:bulletEnabled val="1"/>
        </dgm:presLayoutVars>
      </dgm:prSet>
      <dgm:spPr/>
    </dgm:pt>
    <dgm:pt modelId="{E34C2391-1C62-40DB-888D-41CF1097FB4B}" type="pres">
      <dgm:prSet presAssocID="{5FF7866A-B0FE-46EA-810B-9ADB3AD4BB26}" presName="spacer" presStyleCnt="0"/>
      <dgm:spPr/>
    </dgm:pt>
    <dgm:pt modelId="{2BA82C26-4F03-4960-9AAA-F20BEBE947DD}" type="pres">
      <dgm:prSet presAssocID="{534A04EC-8A8F-4693-8938-F446C9021466}" presName="parentText" presStyleLbl="node1" presStyleIdx="2" presStyleCnt="5">
        <dgm:presLayoutVars>
          <dgm:chMax val="0"/>
          <dgm:bulletEnabled val="1"/>
        </dgm:presLayoutVars>
      </dgm:prSet>
      <dgm:spPr/>
    </dgm:pt>
    <dgm:pt modelId="{4959C60B-5254-4E8F-8F5C-ADDAA8FA53A0}" type="pres">
      <dgm:prSet presAssocID="{2FC82EBE-9955-429E-A462-86F7040D8236}" presName="spacer" presStyleCnt="0"/>
      <dgm:spPr/>
    </dgm:pt>
    <dgm:pt modelId="{389DEB90-8FCE-4393-8C92-EB7BC5FAA613}" type="pres">
      <dgm:prSet presAssocID="{EC48E40C-EC37-430F-8ABA-F9A87CF8C658}" presName="parentText" presStyleLbl="node1" presStyleIdx="3" presStyleCnt="5">
        <dgm:presLayoutVars>
          <dgm:chMax val="0"/>
          <dgm:bulletEnabled val="1"/>
        </dgm:presLayoutVars>
      </dgm:prSet>
      <dgm:spPr/>
    </dgm:pt>
    <dgm:pt modelId="{C2B0DC9D-B246-4448-B956-1A7523DAFAF1}" type="pres">
      <dgm:prSet presAssocID="{7015CDFA-C0AC-4E24-987B-63DC295C26B5}" presName="spacer" presStyleCnt="0"/>
      <dgm:spPr/>
    </dgm:pt>
    <dgm:pt modelId="{DF4CCF45-E4F2-412A-971A-8324AD1D9D67}" type="pres">
      <dgm:prSet presAssocID="{3882B510-896C-4881-8153-5A1976065074}" presName="parentText" presStyleLbl="node1" presStyleIdx="4" presStyleCnt="5">
        <dgm:presLayoutVars>
          <dgm:chMax val="0"/>
          <dgm:bulletEnabled val="1"/>
        </dgm:presLayoutVars>
      </dgm:prSet>
      <dgm:spPr/>
    </dgm:pt>
  </dgm:ptLst>
  <dgm:cxnLst>
    <dgm:cxn modelId="{4D91A807-692A-4DBB-A2B4-63B263FDF595}" type="presOf" srcId="{534A04EC-8A8F-4693-8938-F446C9021466}" destId="{2BA82C26-4F03-4960-9AAA-F20BEBE947DD}" srcOrd="0" destOrd="0" presId="urn:microsoft.com/office/officeart/2005/8/layout/vList2"/>
    <dgm:cxn modelId="{A995BB0C-0811-4DFF-8BB6-2E78ABEBB101}" type="presOf" srcId="{F17676E9-17D4-4A76-91EE-ED351ED8EB91}" destId="{F12A5163-7A96-4EB9-8EDF-275815BA2FE0}" srcOrd="0" destOrd="0" presId="urn:microsoft.com/office/officeart/2005/8/layout/vList2"/>
    <dgm:cxn modelId="{DB3D0F2E-958A-496D-BB24-554D92708711}" srcId="{CA521289-1A7D-4D5E-9FCA-41A542FEDD78}" destId="{F17676E9-17D4-4A76-91EE-ED351ED8EB91}" srcOrd="1" destOrd="0" parTransId="{7A89DF77-ADFD-42D6-9BB8-B27D0734998E}" sibTransId="{5FF7866A-B0FE-46EA-810B-9ADB3AD4BB26}"/>
    <dgm:cxn modelId="{0C03F633-1024-4444-A877-A1EFFA47BC56}" type="presOf" srcId="{3882B510-896C-4881-8153-5A1976065074}" destId="{DF4CCF45-E4F2-412A-971A-8324AD1D9D67}" srcOrd="0" destOrd="0" presId="urn:microsoft.com/office/officeart/2005/8/layout/vList2"/>
    <dgm:cxn modelId="{6051C03E-3FE8-408B-82E9-C748585FD187}" srcId="{CA521289-1A7D-4D5E-9FCA-41A542FEDD78}" destId="{EC48E40C-EC37-430F-8ABA-F9A87CF8C658}" srcOrd="3" destOrd="0" parTransId="{48AC63C0-E523-4110-A54C-A09C2EDF1368}" sibTransId="{7015CDFA-C0AC-4E24-987B-63DC295C26B5}"/>
    <dgm:cxn modelId="{3137524A-CD17-470D-8B3D-0467AFA886FB}" type="presOf" srcId="{E68797B5-37E7-451B-B60F-2F9F41E3D7A1}" destId="{7F5F026B-68C0-4284-8055-E8D4FDA80343}" srcOrd="0" destOrd="0" presId="urn:microsoft.com/office/officeart/2005/8/layout/vList2"/>
    <dgm:cxn modelId="{CE759573-58E5-48AA-B12E-3C033BF0D387}" srcId="{CA521289-1A7D-4D5E-9FCA-41A542FEDD78}" destId="{E68797B5-37E7-451B-B60F-2F9F41E3D7A1}" srcOrd="0" destOrd="0" parTransId="{60E89596-D7BA-4C84-8236-19AFCD5A6BBA}" sibTransId="{C854D2A1-B1D1-4F61-B23F-68723D7EE390}"/>
    <dgm:cxn modelId="{A1A2D755-BA60-4D67-A20D-E4FF4D56E83B}" type="presOf" srcId="{CA521289-1A7D-4D5E-9FCA-41A542FEDD78}" destId="{E5B579A3-7AB6-4867-9487-10E4126B7DB6}" srcOrd="0" destOrd="0" presId="urn:microsoft.com/office/officeart/2005/8/layout/vList2"/>
    <dgm:cxn modelId="{B859815A-75DE-4B6B-A6DF-195F6D43BC86}" srcId="{CA521289-1A7D-4D5E-9FCA-41A542FEDD78}" destId="{534A04EC-8A8F-4693-8938-F446C9021466}" srcOrd="2" destOrd="0" parTransId="{EB6C1EEE-2244-4699-A476-A283D9F3D536}" sibTransId="{2FC82EBE-9955-429E-A462-86F7040D8236}"/>
    <dgm:cxn modelId="{CB78EFA6-E401-428E-B71B-CAB73ED96C1A}" srcId="{CA521289-1A7D-4D5E-9FCA-41A542FEDD78}" destId="{3882B510-896C-4881-8153-5A1976065074}" srcOrd="4" destOrd="0" parTransId="{874654C8-EB0B-4F40-99B7-4C859BD9E52D}" sibTransId="{DE1EC60A-8ABA-496E-A072-15ADFF7FE433}"/>
    <dgm:cxn modelId="{743350FE-6DC2-4AE0-BA92-16D839FF9CDB}" type="presOf" srcId="{EC48E40C-EC37-430F-8ABA-F9A87CF8C658}" destId="{389DEB90-8FCE-4393-8C92-EB7BC5FAA613}" srcOrd="0" destOrd="0" presId="urn:microsoft.com/office/officeart/2005/8/layout/vList2"/>
    <dgm:cxn modelId="{A4DB4B5B-5A9D-4E11-8351-35E6471F2B77}" type="presParOf" srcId="{E5B579A3-7AB6-4867-9487-10E4126B7DB6}" destId="{7F5F026B-68C0-4284-8055-E8D4FDA80343}" srcOrd="0" destOrd="0" presId="urn:microsoft.com/office/officeart/2005/8/layout/vList2"/>
    <dgm:cxn modelId="{DE1E0DAE-28C9-4FA9-BC70-44C19E601379}" type="presParOf" srcId="{E5B579A3-7AB6-4867-9487-10E4126B7DB6}" destId="{3C0B2B08-9B37-444B-968F-400CA173D350}" srcOrd="1" destOrd="0" presId="urn:microsoft.com/office/officeart/2005/8/layout/vList2"/>
    <dgm:cxn modelId="{012A8128-CA41-403C-8ED6-6978A24F89FE}" type="presParOf" srcId="{E5B579A3-7AB6-4867-9487-10E4126B7DB6}" destId="{F12A5163-7A96-4EB9-8EDF-275815BA2FE0}" srcOrd="2" destOrd="0" presId="urn:microsoft.com/office/officeart/2005/8/layout/vList2"/>
    <dgm:cxn modelId="{0C84EE50-2AE1-4890-AC46-7ED5A978FDAA}" type="presParOf" srcId="{E5B579A3-7AB6-4867-9487-10E4126B7DB6}" destId="{E34C2391-1C62-40DB-888D-41CF1097FB4B}" srcOrd="3" destOrd="0" presId="urn:microsoft.com/office/officeart/2005/8/layout/vList2"/>
    <dgm:cxn modelId="{D0E0DA55-E4EB-49E4-B275-AA85EFA2872C}" type="presParOf" srcId="{E5B579A3-7AB6-4867-9487-10E4126B7DB6}" destId="{2BA82C26-4F03-4960-9AAA-F20BEBE947DD}" srcOrd="4" destOrd="0" presId="urn:microsoft.com/office/officeart/2005/8/layout/vList2"/>
    <dgm:cxn modelId="{F98294DC-600D-4C96-8F1A-E8A01E9FFADD}" type="presParOf" srcId="{E5B579A3-7AB6-4867-9487-10E4126B7DB6}" destId="{4959C60B-5254-4E8F-8F5C-ADDAA8FA53A0}" srcOrd="5" destOrd="0" presId="urn:microsoft.com/office/officeart/2005/8/layout/vList2"/>
    <dgm:cxn modelId="{7FAEDC15-9AC6-433B-B9F3-3607C5DDB50E}" type="presParOf" srcId="{E5B579A3-7AB6-4867-9487-10E4126B7DB6}" destId="{389DEB90-8FCE-4393-8C92-EB7BC5FAA613}" srcOrd="6" destOrd="0" presId="urn:microsoft.com/office/officeart/2005/8/layout/vList2"/>
    <dgm:cxn modelId="{9EE7B0D5-C9BC-48BD-A158-FE96D780A52E}" type="presParOf" srcId="{E5B579A3-7AB6-4867-9487-10E4126B7DB6}" destId="{C2B0DC9D-B246-4448-B956-1A7523DAFAF1}" srcOrd="7" destOrd="0" presId="urn:microsoft.com/office/officeart/2005/8/layout/vList2"/>
    <dgm:cxn modelId="{0FC7257B-7942-46FD-9472-675121652241}" type="presParOf" srcId="{E5B579A3-7AB6-4867-9487-10E4126B7DB6}" destId="{DF4CCF45-E4F2-412A-971A-8324AD1D9D6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C6650-D531-4411-B044-E54F3C342442}">
      <dsp:nvSpPr>
        <dsp:cNvPr id="0" name=""/>
        <dsp:cNvSpPr/>
      </dsp:nvSpPr>
      <dsp:spPr>
        <a:xfrm>
          <a:off x="0" y="71681"/>
          <a:ext cx="5744684" cy="167821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rtl="0">
            <a:lnSpc>
              <a:spcPct val="90000"/>
            </a:lnSpc>
            <a:spcBef>
              <a:spcPct val="0"/>
            </a:spcBef>
            <a:spcAft>
              <a:spcPct val="35000"/>
            </a:spcAft>
            <a:buNone/>
          </a:pPr>
          <a:r>
            <a:rPr lang="en-US" sz="3000" b="1" kern="1200">
              <a:latin typeface="Corbel" panose="020B0503020204020204"/>
            </a:rPr>
            <a:t>1,387 </a:t>
          </a:r>
          <a:r>
            <a:rPr lang="en-US" sz="3000" b="0" kern="1200">
              <a:latin typeface="Corbel" panose="020B0503020204020204"/>
            </a:rPr>
            <a:t>changes made to student schedules</a:t>
          </a:r>
        </a:p>
      </dsp:txBody>
      <dsp:txXfrm>
        <a:off x="81924" y="153605"/>
        <a:ext cx="5580836" cy="1514370"/>
      </dsp:txXfrm>
    </dsp:sp>
    <dsp:sp modelId="{87F6C24F-4903-41CC-8F90-6BAC1537EBFF}">
      <dsp:nvSpPr>
        <dsp:cNvPr id="0" name=""/>
        <dsp:cNvSpPr/>
      </dsp:nvSpPr>
      <dsp:spPr>
        <a:xfrm>
          <a:off x="0" y="1749900"/>
          <a:ext cx="5744684" cy="729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394" tIns="38100" rIns="213360" bIns="38100" numCol="1" spcCol="1270" anchor="t" anchorCtr="0">
          <a:noAutofit/>
        </a:bodyPr>
        <a:lstStyle/>
        <a:p>
          <a:pPr marL="228600" lvl="1" indent="-228600" algn="l" defTabSz="1022350" rtl="0">
            <a:lnSpc>
              <a:spcPct val="90000"/>
            </a:lnSpc>
            <a:spcBef>
              <a:spcPct val="0"/>
            </a:spcBef>
            <a:spcAft>
              <a:spcPct val="20000"/>
            </a:spcAft>
            <a:buChar char="•"/>
          </a:pPr>
          <a:r>
            <a:rPr lang="en-US" sz="2300" b="1" kern="1200"/>
            <a:t>1,387</a:t>
          </a:r>
          <a:r>
            <a:rPr lang="en-US" sz="2300" b="0" kern="1200"/>
            <a:t> </a:t>
          </a:r>
          <a:r>
            <a:rPr lang="en-US" sz="2300" b="0" kern="1200">
              <a:latin typeface="Corbel" panose="020B0503020204020204"/>
            </a:rPr>
            <a:t>times a student left or joined one of your classes</a:t>
          </a:r>
          <a:r>
            <a:rPr lang="en-US" sz="2300" b="0" kern="1200"/>
            <a:t> at the start of the year</a:t>
          </a:r>
          <a:endParaRPr lang="en-US" sz="2300" b="1" kern="1200">
            <a:latin typeface="Corbel" panose="020B0503020204020204"/>
          </a:endParaRPr>
        </a:p>
      </dsp:txBody>
      <dsp:txXfrm>
        <a:off x="0" y="1749900"/>
        <a:ext cx="5744684" cy="729675"/>
      </dsp:txXfrm>
    </dsp:sp>
    <dsp:sp modelId="{FE74B7A8-4469-4B48-ACC2-1378821A0DA6}">
      <dsp:nvSpPr>
        <dsp:cNvPr id="0" name=""/>
        <dsp:cNvSpPr/>
      </dsp:nvSpPr>
      <dsp:spPr>
        <a:xfrm>
          <a:off x="0" y="2479575"/>
          <a:ext cx="5744684" cy="167821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kern="1200">
              <a:latin typeface="Corbel" panose="020B0503020204020204"/>
            </a:rPr>
            <a:t>1,465</a:t>
          </a:r>
          <a:r>
            <a:rPr lang="en-US" sz="3000" kern="1200">
              <a:latin typeface="Corbel" panose="020B0503020204020204"/>
            </a:rPr>
            <a:t> student visits to counseling center over 4- week schedule change period</a:t>
          </a:r>
          <a:endParaRPr lang="en-US" sz="3000" kern="1200"/>
        </a:p>
      </dsp:txBody>
      <dsp:txXfrm>
        <a:off x="81924" y="2561499"/>
        <a:ext cx="5580836" cy="1514370"/>
      </dsp:txXfrm>
    </dsp:sp>
    <dsp:sp modelId="{F3B29369-FEDD-4C3B-80AF-3EC2BBAEA69A}">
      <dsp:nvSpPr>
        <dsp:cNvPr id="0" name=""/>
        <dsp:cNvSpPr/>
      </dsp:nvSpPr>
      <dsp:spPr>
        <a:xfrm>
          <a:off x="0" y="4157794"/>
          <a:ext cx="5744684" cy="49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394" tIns="38100" rIns="213360" bIns="38100" numCol="1" spcCol="1270" anchor="t" anchorCtr="0">
          <a:noAutofit/>
        </a:bodyPr>
        <a:lstStyle/>
        <a:p>
          <a:pPr marL="228600" lvl="1" indent="-228600" algn="l" defTabSz="1022350" rtl="0">
            <a:lnSpc>
              <a:spcPct val="90000"/>
            </a:lnSpc>
            <a:spcBef>
              <a:spcPct val="0"/>
            </a:spcBef>
            <a:spcAft>
              <a:spcPct val="20000"/>
            </a:spcAft>
            <a:buChar char="•"/>
          </a:pPr>
          <a:r>
            <a:rPr lang="en-US" sz="2300" b="1" kern="1200"/>
            <a:t>1,465</a:t>
          </a:r>
          <a:r>
            <a:rPr lang="en-US" sz="2300" kern="1200"/>
            <a:t> times students missed class</a:t>
          </a:r>
          <a:endParaRPr lang="en-US" sz="2300" kern="1200">
            <a:latin typeface="Corbel" panose="020B0503020204020204"/>
          </a:endParaRPr>
        </a:p>
      </dsp:txBody>
      <dsp:txXfrm>
        <a:off x="0" y="4157794"/>
        <a:ext cx="5744684" cy="496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337AB-EFD4-49DC-9908-B8461E9EC5CF}">
      <dsp:nvSpPr>
        <dsp:cNvPr id="0" name=""/>
        <dsp:cNvSpPr/>
      </dsp:nvSpPr>
      <dsp:spPr>
        <a:xfrm>
          <a:off x="2279" y="1750534"/>
          <a:ext cx="1520463" cy="1452161"/>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rtl="0">
            <a:lnSpc>
              <a:spcPct val="90000"/>
            </a:lnSpc>
            <a:spcBef>
              <a:spcPct val="0"/>
            </a:spcBef>
            <a:spcAft>
              <a:spcPct val="35000"/>
            </a:spcAft>
            <a:buNone/>
          </a:pPr>
          <a:r>
            <a:rPr lang="en-US" sz="1100" b="1" u="sng" kern="1200"/>
            <a:t>Step 1</a:t>
          </a:r>
          <a:r>
            <a:rPr lang="en-US" sz="1100" u="sng" kern="1200"/>
            <a:t>: </a:t>
          </a:r>
          <a:r>
            <a:rPr lang="en-US" sz="1100" kern="1200">
              <a:latin typeface="Corbel" panose="020B0503020204020204"/>
            </a:rPr>
            <a:t> </a:t>
          </a:r>
          <a:r>
            <a:rPr lang="en-US" sz="1100" kern="1200"/>
            <a:t>Pre-registration presentation – </a:t>
          </a:r>
          <a:r>
            <a:rPr lang="en-US" sz="1100" b="1" kern="1200"/>
            <a:t>TODAY!</a:t>
          </a:r>
          <a:endParaRPr lang="en-US" sz="1100" kern="1200">
            <a:latin typeface="Corbel" panose="020B0503020204020204"/>
          </a:endParaRPr>
        </a:p>
      </dsp:txBody>
      <dsp:txXfrm>
        <a:off x="2279" y="1750534"/>
        <a:ext cx="1520463" cy="1452161"/>
      </dsp:txXfrm>
    </dsp:sp>
    <dsp:sp modelId="{9B48C222-1E77-4BB7-8436-A672BCAFDECF}">
      <dsp:nvSpPr>
        <dsp:cNvPr id="0" name=""/>
        <dsp:cNvSpPr/>
      </dsp:nvSpPr>
      <dsp:spPr>
        <a:xfrm>
          <a:off x="1546196" y="2355115"/>
          <a:ext cx="228069" cy="243000"/>
        </a:xfrm>
        <a:prstGeom prst="rightArrow">
          <a:avLst>
            <a:gd name="adj1" fmla="val 50000"/>
            <a:gd name="adj2" fmla="val 50000"/>
          </a:avLst>
        </a:prstGeom>
        <a:gradFill rotWithShape="0">
          <a:gsLst>
            <a:gs pos="0">
              <a:schemeClr val="accent5">
                <a:hueOff val="-675854"/>
                <a:satOff val="-1742"/>
                <a:lumOff val="-1177"/>
                <a:alphaOff val="0"/>
                <a:satMod val="103000"/>
                <a:lumMod val="102000"/>
                <a:tint val="94000"/>
              </a:schemeClr>
            </a:gs>
            <a:gs pos="50000">
              <a:schemeClr val="accent5">
                <a:hueOff val="-675854"/>
                <a:satOff val="-1742"/>
                <a:lumOff val="-1177"/>
                <a:alphaOff val="0"/>
                <a:satMod val="110000"/>
                <a:lumMod val="100000"/>
                <a:shade val="100000"/>
              </a:schemeClr>
            </a:gs>
            <a:gs pos="100000">
              <a:schemeClr val="accent5">
                <a:hueOff val="-675854"/>
                <a:satOff val="-1742"/>
                <a:lumOff val="-1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2D00B47-EF69-4989-BE44-91B60A608EB6}">
      <dsp:nvSpPr>
        <dsp:cNvPr id="0" name=""/>
        <dsp:cNvSpPr/>
      </dsp:nvSpPr>
      <dsp:spPr>
        <a:xfrm>
          <a:off x="1797719" y="1750534"/>
          <a:ext cx="1520463" cy="1452161"/>
        </a:xfrm>
        <a:prstGeom prst="rect">
          <a:avLst/>
        </a:prstGeom>
        <a:gradFill rotWithShape="0">
          <a:gsLst>
            <a:gs pos="0">
              <a:schemeClr val="accent5">
                <a:hueOff val="-1351709"/>
                <a:satOff val="-3484"/>
                <a:lumOff val="-2353"/>
                <a:alphaOff val="0"/>
                <a:satMod val="103000"/>
                <a:lumMod val="102000"/>
                <a:tint val="94000"/>
              </a:schemeClr>
            </a:gs>
            <a:gs pos="50000">
              <a:schemeClr val="accent5">
                <a:hueOff val="-1351709"/>
                <a:satOff val="-3484"/>
                <a:lumOff val="-2353"/>
                <a:alphaOff val="0"/>
                <a:satMod val="110000"/>
                <a:lumMod val="100000"/>
                <a:shade val="100000"/>
              </a:schemeClr>
            </a:gs>
            <a:gs pos="100000">
              <a:schemeClr val="accent5">
                <a:hueOff val="-1351709"/>
                <a:satOff val="-3484"/>
                <a:lumOff val="-2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rtl="0">
            <a:lnSpc>
              <a:spcPct val="90000"/>
            </a:lnSpc>
            <a:spcBef>
              <a:spcPct val="0"/>
            </a:spcBef>
            <a:spcAft>
              <a:spcPct val="35000"/>
            </a:spcAft>
            <a:buNone/>
          </a:pPr>
          <a:r>
            <a:rPr lang="en-US" sz="1100" b="1" u="sng" kern="1200"/>
            <a:t>Step 2: </a:t>
          </a:r>
          <a:r>
            <a:rPr lang="en-US" sz="1100" kern="1200"/>
            <a:t> </a:t>
          </a:r>
          <a:r>
            <a:rPr lang="en-US" sz="1100" kern="1200">
              <a:latin typeface="Corbel" panose="020B0503020204020204"/>
            </a:rPr>
            <a:t>Talk to your teachers</a:t>
          </a:r>
          <a:r>
            <a:rPr lang="en-US" sz="1100" kern="1200"/>
            <a:t>, </a:t>
          </a:r>
          <a:r>
            <a:rPr lang="en-US" sz="1100" kern="1200">
              <a:latin typeface="Corbel" panose="020B0503020204020204"/>
            </a:rPr>
            <a:t>families</a:t>
          </a:r>
          <a:r>
            <a:rPr lang="en-US" sz="1100" kern="1200"/>
            <a:t>, and </a:t>
          </a:r>
          <a:r>
            <a:rPr lang="en-US" sz="1100" kern="1200">
              <a:latin typeface="Corbel" panose="020B0503020204020204"/>
            </a:rPr>
            <a:t>counselors</a:t>
          </a:r>
          <a:r>
            <a:rPr lang="en-US" sz="1100" kern="1200"/>
            <a:t> </a:t>
          </a:r>
          <a:r>
            <a:rPr lang="en-US" sz="1100" kern="1200">
              <a:latin typeface="Corbel" panose="020B0503020204020204"/>
            </a:rPr>
            <a:t>for </a:t>
          </a:r>
          <a:r>
            <a:rPr lang="en-US" sz="1100" kern="1200"/>
            <a:t>input</a:t>
          </a:r>
          <a:r>
            <a:rPr lang="en-US" sz="1100" kern="1200">
              <a:latin typeface="Corbel" panose="020B0503020204020204"/>
            </a:rPr>
            <a:t>.</a:t>
          </a:r>
        </a:p>
      </dsp:txBody>
      <dsp:txXfrm>
        <a:off x="1797719" y="1750534"/>
        <a:ext cx="1520463" cy="1452161"/>
      </dsp:txXfrm>
    </dsp:sp>
    <dsp:sp modelId="{E6157D17-F0D4-4301-837B-F3CF88FDD720}">
      <dsp:nvSpPr>
        <dsp:cNvPr id="0" name=""/>
        <dsp:cNvSpPr/>
      </dsp:nvSpPr>
      <dsp:spPr>
        <a:xfrm>
          <a:off x="3341636" y="2355115"/>
          <a:ext cx="228069" cy="243000"/>
        </a:xfrm>
        <a:prstGeom prst="rightArrow">
          <a:avLst>
            <a:gd name="adj1" fmla="val 50000"/>
            <a:gd name="adj2" fmla="val 50000"/>
          </a:avLst>
        </a:prstGeom>
        <a:gradFill rotWithShape="0">
          <a:gsLst>
            <a:gs pos="0">
              <a:schemeClr val="accent5">
                <a:hueOff val="-2027563"/>
                <a:satOff val="-5226"/>
                <a:lumOff val="-3530"/>
                <a:alphaOff val="0"/>
                <a:satMod val="103000"/>
                <a:lumMod val="102000"/>
                <a:tint val="94000"/>
              </a:schemeClr>
            </a:gs>
            <a:gs pos="50000">
              <a:schemeClr val="accent5">
                <a:hueOff val="-2027563"/>
                <a:satOff val="-5226"/>
                <a:lumOff val="-3530"/>
                <a:alphaOff val="0"/>
                <a:satMod val="110000"/>
                <a:lumMod val="100000"/>
                <a:shade val="100000"/>
              </a:schemeClr>
            </a:gs>
            <a:gs pos="100000">
              <a:schemeClr val="accent5">
                <a:hueOff val="-2027563"/>
                <a:satOff val="-5226"/>
                <a:lumOff val="-353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160398C-EE8F-4EEE-B8E6-26A3E02B23F4}">
      <dsp:nvSpPr>
        <dsp:cNvPr id="0" name=""/>
        <dsp:cNvSpPr/>
      </dsp:nvSpPr>
      <dsp:spPr>
        <a:xfrm>
          <a:off x="3593159" y="1750534"/>
          <a:ext cx="1520463" cy="1452161"/>
        </a:xfrm>
        <a:prstGeom prst="rect">
          <a:avLst/>
        </a:prstGeom>
        <a:gradFill rotWithShape="0">
          <a:gsLst>
            <a:gs pos="0">
              <a:schemeClr val="accent5">
                <a:hueOff val="-2703417"/>
                <a:satOff val="-6968"/>
                <a:lumOff val="-4706"/>
                <a:alphaOff val="0"/>
                <a:satMod val="103000"/>
                <a:lumMod val="102000"/>
                <a:tint val="94000"/>
              </a:schemeClr>
            </a:gs>
            <a:gs pos="50000">
              <a:schemeClr val="accent5">
                <a:hueOff val="-2703417"/>
                <a:satOff val="-6968"/>
                <a:lumOff val="-4706"/>
                <a:alphaOff val="0"/>
                <a:satMod val="110000"/>
                <a:lumMod val="100000"/>
                <a:shade val="100000"/>
              </a:schemeClr>
            </a:gs>
            <a:gs pos="100000">
              <a:schemeClr val="accent5">
                <a:hueOff val="-2703417"/>
                <a:satOff val="-6968"/>
                <a:lumOff val="-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rtl="0">
            <a:lnSpc>
              <a:spcPct val="90000"/>
            </a:lnSpc>
            <a:spcBef>
              <a:spcPct val="0"/>
            </a:spcBef>
            <a:spcAft>
              <a:spcPct val="35000"/>
            </a:spcAft>
            <a:buNone/>
          </a:pPr>
          <a:r>
            <a:rPr lang="en-US" sz="1100" b="1" u="sng" kern="1200">
              <a:latin typeface="Corbel" panose="020B0503020204020204"/>
            </a:rPr>
            <a:t>Step 3:</a:t>
          </a:r>
          <a:r>
            <a:rPr lang="en-US" sz="1100" kern="1200">
              <a:latin typeface="Corbel" panose="020B0503020204020204"/>
            </a:rPr>
            <a:t> Complete your registration form.</a:t>
          </a:r>
          <a:endParaRPr lang="en-US" sz="1100" kern="1200"/>
        </a:p>
      </dsp:txBody>
      <dsp:txXfrm>
        <a:off x="3593159" y="1750534"/>
        <a:ext cx="1520463" cy="1452161"/>
      </dsp:txXfrm>
    </dsp:sp>
    <dsp:sp modelId="{977817BD-0328-42B9-993A-DE4F16D4618E}">
      <dsp:nvSpPr>
        <dsp:cNvPr id="0" name=""/>
        <dsp:cNvSpPr/>
      </dsp:nvSpPr>
      <dsp:spPr>
        <a:xfrm>
          <a:off x="5137076" y="2355115"/>
          <a:ext cx="228069" cy="243000"/>
        </a:xfrm>
        <a:prstGeom prst="rightArrow">
          <a:avLst>
            <a:gd name="adj1" fmla="val 50000"/>
            <a:gd name="adj2" fmla="val 5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B0DD7960-27AA-4D46-A7D5-D0D7DE961434}">
      <dsp:nvSpPr>
        <dsp:cNvPr id="0" name=""/>
        <dsp:cNvSpPr/>
      </dsp:nvSpPr>
      <dsp:spPr>
        <a:xfrm>
          <a:off x="5388599" y="1750534"/>
          <a:ext cx="1520463" cy="1452161"/>
        </a:xfrm>
        <a:prstGeom prst="rect">
          <a:avLst/>
        </a:prstGeom>
        <a:gradFill rotWithShape="0">
          <a:gsLst>
            <a:gs pos="0">
              <a:schemeClr val="accent5">
                <a:hueOff val="-4055126"/>
                <a:satOff val="-10451"/>
                <a:lumOff val="-7059"/>
                <a:alphaOff val="0"/>
                <a:satMod val="103000"/>
                <a:lumMod val="102000"/>
                <a:tint val="94000"/>
              </a:schemeClr>
            </a:gs>
            <a:gs pos="50000">
              <a:schemeClr val="accent5">
                <a:hueOff val="-4055126"/>
                <a:satOff val="-10451"/>
                <a:lumOff val="-7059"/>
                <a:alphaOff val="0"/>
                <a:satMod val="110000"/>
                <a:lumMod val="100000"/>
                <a:shade val="100000"/>
              </a:schemeClr>
            </a:gs>
            <a:gs pos="100000">
              <a:schemeClr val="accent5">
                <a:hueOff val="-4055126"/>
                <a:satOff val="-10451"/>
                <a:lumOff val="-705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rtl="0">
            <a:lnSpc>
              <a:spcPct val="90000"/>
            </a:lnSpc>
            <a:spcBef>
              <a:spcPct val="0"/>
            </a:spcBef>
            <a:spcAft>
              <a:spcPct val="35000"/>
            </a:spcAft>
            <a:buNone/>
          </a:pPr>
          <a:r>
            <a:rPr lang="en-US" sz="1100" b="1" u="sng" kern="1200">
              <a:latin typeface="Corbel" panose="020B0503020204020204"/>
            </a:rPr>
            <a:t>Step 4:</a:t>
          </a:r>
          <a:r>
            <a:rPr lang="en-US" sz="1100" kern="1200">
              <a:latin typeface="Corbel" panose="020B0503020204020204"/>
            </a:rPr>
            <a:t> Register for classes - </a:t>
          </a:r>
          <a:r>
            <a:rPr lang="en-US" sz="1100" b="0" kern="1200">
              <a:latin typeface="Corbel" panose="020B0503020204020204"/>
            </a:rPr>
            <a:t>Tuesday</a:t>
          </a:r>
          <a:r>
            <a:rPr lang="en-US" sz="1100" b="1" kern="1200">
              <a:latin typeface="Corbel" panose="020B0503020204020204"/>
            </a:rPr>
            <a:t>, Feb. 21 and Wednedsay, Feb. 22</a:t>
          </a:r>
          <a:r>
            <a:rPr lang="en-US" sz="1100" kern="1200">
              <a:latin typeface="Corbel" panose="020B0503020204020204"/>
            </a:rPr>
            <a:t>.</a:t>
          </a:r>
        </a:p>
        <a:p>
          <a:pPr marL="0" lvl="0" indent="0" algn="ctr" defTabSz="488950" rtl="0">
            <a:lnSpc>
              <a:spcPct val="90000"/>
            </a:lnSpc>
            <a:spcBef>
              <a:spcPct val="0"/>
            </a:spcBef>
            <a:spcAft>
              <a:spcPct val="35000"/>
            </a:spcAft>
            <a:buNone/>
          </a:pPr>
          <a:r>
            <a:rPr lang="en-US" sz="1100" b="1" u="sng" kern="1200">
              <a:latin typeface="Corbel" panose="020B0503020204020204"/>
            </a:rPr>
            <a:t>BRING YOUR LAPTOP!</a:t>
          </a:r>
        </a:p>
      </dsp:txBody>
      <dsp:txXfrm>
        <a:off x="5388599" y="1750534"/>
        <a:ext cx="1520463" cy="1452161"/>
      </dsp:txXfrm>
    </dsp:sp>
    <dsp:sp modelId="{9CBA751E-D742-43DC-A950-C74EF4DE05CC}">
      <dsp:nvSpPr>
        <dsp:cNvPr id="0" name=""/>
        <dsp:cNvSpPr/>
      </dsp:nvSpPr>
      <dsp:spPr>
        <a:xfrm>
          <a:off x="6932516" y="2355115"/>
          <a:ext cx="228069" cy="243000"/>
        </a:xfrm>
        <a:prstGeom prst="rightArrow">
          <a:avLst>
            <a:gd name="adj1" fmla="val 50000"/>
            <a:gd name="adj2" fmla="val 50000"/>
          </a:avLst>
        </a:prstGeom>
        <a:gradFill rotWithShape="0">
          <a:gsLst>
            <a:gs pos="0">
              <a:schemeClr val="accent5">
                <a:hueOff val="-4730980"/>
                <a:satOff val="-12193"/>
                <a:lumOff val="-8236"/>
                <a:alphaOff val="0"/>
                <a:satMod val="103000"/>
                <a:lumMod val="102000"/>
                <a:tint val="94000"/>
              </a:schemeClr>
            </a:gs>
            <a:gs pos="50000">
              <a:schemeClr val="accent5">
                <a:hueOff val="-4730980"/>
                <a:satOff val="-12193"/>
                <a:lumOff val="-8236"/>
                <a:alphaOff val="0"/>
                <a:satMod val="110000"/>
                <a:lumMod val="100000"/>
                <a:shade val="100000"/>
              </a:schemeClr>
            </a:gs>
            <a:gs pos="100000">
              <a:schemeClr val="accent5">
                <a:hueOff val="-4730980"/>
                <a:satOff val="-12193"/>
                <a:lumOff val="-823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7B0FFCA-FE44-4BC9-834F-22C6A5F1A144}">
      <dsp:nvSpPr>
        <dsp:cNvPr id="0" name=""/>
        <dsp:cNvSpPr/>
      </dsp:nvSpPr>
      <dsp:spPr>
        <a:xfrm>
          <a:off x="7184039" y="1750534"/>
          <a:ext cx="1520463" cy="1452161"/>
        </a:xfrm>
        <a:prstGeom prst="rect">
          <a:avLst/>
        </a:prstGeom>
        <a:gradFill rotWithShape="0">
          <a:gsLst>
            <a:gs pos="0">
              <a:schemeClr val="accent5">
                <a:hueOff val="-5406834"/>
                <a:satOff val="-13935"/>
                <a:lumOff val="-9412"/>
                <a:alphaOff val="0"/>
                <a:satMod val="103000"/>
                <a:lumMod val="102000"/>
                <a:tint val="94000"/>
              </a:schemeClr>
            </a:gs>
            <a:gs pos="50000">
              <a:schemeClr val="accent5">
                <a:hueOff val="-5406834"/>
                <a:satOff val="-13935"/>
                <a:lumOff val="-9412"/>
                <a:alphaOff val="0"/>
                <a:satMod val="110000"/>
                <a:lumMod val="100000"/>
                <a:shade val="100000"/>
              </a:schemeClr>
            </a:gs>
            <a:gs pos="100000">
              <a:schemeClr val="accent5">
                <a:hueOff val="-5406834"/>
                <a:satOff val="-13935"/>
                <a:lumOff val="-94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rtl="0">
            <a:lnSpc>
              <a:spcPct val="90000"/>
            </a:lnSpc>
            <a:spcBef>
              <a:spcPct val="0"/>
            </a:spcBef>
            <a:spcAft>
              <a:spcPct val="35000"/>
            </a:spcAft>
            <a:buNone/>
          </a:pPr>
          <a:r>
            <a:rPr lang="en-US" sz="1100" b="1" u="sng" kern="1200">
              <a:latin typeface="Corbel" panose="020B0503020204020204"/>
            </a:rPr>
            <a:t>Step 5:</a:t>
          </a:r>
          <a:r>
            <a:rPr lang="en-US" sz="1100" kern="1200">
              <a:latin typeface="Corbel" panose="020B0503020204020204"/>
            </a:rPr>
            <a:t> Final fall schedules </a:t>
          </a:r>
          <a:r>
            <a:rPr lang="en-US" sz="1100" b="1" u="sng" kern="1200">
              <a:latin typeface="Corbel" panose="020B0503020204020204"/>
            </a:rPr>
            <a:t>may</a:t>
          </a:r>
          <a:r>
            <a:rPr lang="en-US" sz="1100" kern="1200">
              <a:latin typeface="Corbel" panose="020B0503020204020204"/>
            </a:rPr>
            <a:t> be available before summer break.</a:t>
          </a:r>
        </a:p>
      </dsp:txBody>
      <dsp:txXfrm>
        <a:off x="7184039" y="1750534"/>
        <a:ext cx="1520463" cy="1452161"/>
      </dsp:txXfrm>
    </dsp:sp>
    <dsp:sp modelId="{0D41FF83-0350-44F6-9284-CFD17FC44924}">
      <dsp:nvSpPr>
        <dsp:cNvPr id="0" name=""/>
        <dsp:cNvSpPr/>
      </dsp:nvSpPr>
      <dsp:spPr>
        <a:xfrm>
          <a:off x="8727956" y="2355115"/>
          <a:ext cx="228069" cy="243000"/>
        </a:xfrm>
        <a:prstGeom prst="rightArrow">
          <a:avLst>
            <a:gd name="adj1" fmla="val 50000"/>
            <a:gd name="adj2" fmla="val 50000"/>
          </a:avLst>
        </a:prstGeom>
        <a:gradFill rotWithShape="0">
          <a:gsLst>
            <a:gs pos="0">
              <a:schemeClr val="accent5">
                <a:hueOff val="-6082688"/>
                <a:satOff val="-15677"/>
                <a:lumOff val="-10588"/>
                <a:alphaOff val="0"/>
                <a:satMod val="103000"/>
                <a:lumMod val="102000"/>
                <a:tint val="94000"/>
              </a:schemeClr>
            </a:gs>
            <a:gs pos="50000">
              <a:schemeClr val="accent5">
                <a:hueOff val="-6082688"/>
                <a:satOff val="-15677"/>
                <a:lumOff val="-10588"/>
                <a:alphaOff val="0"/>
                <a:satMod val="110000"/>
                <a:lumMod val="100000"/>
                <a:shade val="100000"/>
              </a:schemeClr>
            </a:gs>
            <a:gs pos="100000">
              <a:schemeClr val="accent5">
                <a:hueOff val="-6082688"/>
                <a:satOff val="-15677"/>
                <a:lumOff val="-1058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3C4189E-1EB4-427F-B012-22CF23FC1B37}">
      <dsp:nvSpPr>
        <dsp:cNvPr id="0" name=""/>
        <dsp:cNvSpPr/>
      </dsp:nvSpPr>
      <dsp:spPr>
        <a:xfrm>
          <a:off x="8979479" y="1750534"/>
          <a:ext cx="1520463" cy="1452161"/>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rtl="0">
            <a:lnSpc>
              <a:spcPct val="90000"/>
            </a:lnSpc>
            <a:spcBef>
              <a:spcPct val="0"/>
            </a:spcBef>
            <a:spcAft>
              <a:spcPct val="35000"/>
            </a:spcAft>
            <a:buNone/>
          </a:pPr>
          <a:r>
            <a:rPr lang="en-US" sz="1100" b="1" u="sng" kern="1200">
              <a:latin typeface="Corbel" panose="020B0503020204020204"/>
            </a:rPr>
            <a:t>Step 6:</a:t>
          </a:r>
          <a:r>
            <a:rPr lang="en-US" sz="1100" kern="1200">
              <a:latin typeface="Corbel" panose="020B0503020204020204"/>
            </a:rPr>
            <a:t> </a:t>
          </a:r>
          <a:r>
            <a:rPr lang="en-US" sz="1100" b="1" kern="1200">
              <a:effectLst>
                <a:outerShdw blurRad="38100" dist="38100" dir="2700000" algn="tl">
                  <a:srgbClr val="000000">
                    <a:alpha val="43137"/>
                  </a:srgbClr>
                </a:outerShdw>
              </a:effectLst>
              <a:latin typeface="Corbel" panose="020B0503020204020204"/>
            </a:rPr>
            <a:t>NO</a:t>
          </a:r>
          <a:r>
            <a:rPr lang="en-US" sz="1100" kern="1200">
              <a:latin typeface="Corbel" panose="020B0503020204020204"/>
            </a:rPr>
            <a:t> schedule changes in August 2023. Choose wisely now!</a:t>
          </a:r>
          <a:endParaRPr lang="en-US" sz="1100" kern="1200"/>
        </a:p>
      </dsp:txBody>
      <dsp:txXfrm>
        <a:off x="8979479" y="1750534"/>
        <a:ext cx="1520463" cy="14521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42C51-E913-4265-BFD0-FDD366FC15E6}">
      <dsp:nvSpPr>
        <dsp:cNvPr id="0" name=""/>
        <dsp:cNvSpPr/>
      </dsp:nvSpPr>
      <dsp:spPr>
        <a:xfrm>
          <a:off x="0" y="65393"/>
          <a:ext cx="6263640" cy="83947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Box 1 – English</a:t>
          </a:r>
        </a:p>
      </dsp:txBody>
      <dsp:txXfrm>
        <a:off x="40980" y="106373"/>
        <a:ext cx="6181680" cy="757514"/>
      </dsp:txXfrm>
    </dsp:sp>
    <dsp:sp modelId="{0535B75A-6E62-4370-89CE-B5C53EB65752}">
      <dsp:nvSpPr>
        <dsp:cNvPr id="0" name=""/>
        <dsp:cNvSpPr/>
      </dsp:nvSpPr>
      <dsp:spPr>
        <a:xfrm>
          <a:off x="0" y="904868"/>
          <a:ext cx="6263640" cy="941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44450" rIns="248920" bIns="44450" numCol="1" spcCol="1270" anchor="t" anchorCtr="0">
          <a:noAutofit/>
        </a:bodyPr>
        <a:lstStyle/>
        <a:p>
          <a:pPr marL="228600" lvl="1" indent="-228600" algn="l" defTabSz="1200150" rtl="0">
            <a:lnSpc>
              <a:spcPct val="90000"/>
            </a:lnSpc>
            <a:spcBef>
              <a:spcPct val="0"/>
            </a:spcBef>
            <a:spcAft>
              <a:spcPct val="20000"/>
            </a:spcAft>
            <a:buChar char="•"/>
          </a:pPr>
          <a:r>
            <a:rPr lang="en-US" sz="2700" kern="1200"/>
            <a:t>MYP English 3,4</a:t>
          </a:r>
          <a:r>
            <a:rPr lang="en-US" sz="2700" kern="1200">
              <a:latin typeface="Calibri Light" panose="020F0302020204030204"/>
            </a:rPr>
            <a:t> </a:t>
          </a:r>
          <a:r>
            <a:rPr lang="en-US" sz="2700" kern="1200"/>
            <a:t> - Grade Level</a:t>
          </a:r>
        </a:p>
        <a:p>
          <a:pPr marL="228600" lvl="1" indent="-228600" algn="l" defTabSz="1200150">
            <a:lnSpc>
              <a:spcPct val="90000"/>
            </a:lnSpc>
            <a:spcBef>
              <a:spcPct val="0"/>
            </a:spcBef>
            <a:spcAft>
              <a:spcPct val="20000"/>
            </a:spcAft>
            <a:buChar char="•"/>
          </a:pPr>
          <a:r>
            <a:rPr lang="en-US" sz="2700" kern="1200"/>
            <a:t>MYP English 3,4 H - Honors</a:t>
          </a:r>
        </a:p>
      </dsp:txBody>
      <dsp:txXfrm>
        <a:off x="0" y="904868"/>
        <a:ext cx="6263640" cy="941850"/>
      </dsp:txXfrm>
    </dsp:sp>
    <dsp:sp modelId="{14A05262-465F-46AE-BC4D-83406CE25D7A}">
      <dsp:nvSpPr>
        <dsp:cNvPr id="0" name=""/>
        <dsp:cNvSpPr/>
      </dsp:nvSpPr>
      <dsp:spPr>
        <a:xfrm>
          <a:off x="0" y="1846718"/>
          <a:ext cx="6263640" cy="83947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Box 2 – Math </a:t>
          </a:r>
          <a:endParaRPr lang="en-US" sz="3500" i="1" kern="1200"/>
        </a:p>
      </dsp:txBody>
      <dsp:txXfrm>
        <a:off x="40980" y="1887698"/>
        <a:ext cx="6181680" cy="757514"/>
      </dsp:txXfrm>
    </dsp:sp>
    <dsp:sp modelId="{5EA8855A-A4C4-4429-841C-4796346C8B1A}">
      <dsp:nvSpPr>
        <dsp:cNvPr id="0" name=""/>
        <dsp:cNvSpPr/>
      </dsp:nvSpPr>
      <dsp:spPr>
        <a:xfrm>
          <a:off x="0" y="2686193"/>
          <a:ext cx="6263640" cy="2753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a:t>Algebra 1,2 </a:t>
          </a:r>
          <a:r>
            <a:rPr lang="en-US" sz="2700" kern="1200">
              <a:latin typeface="Calibri Light" panose="020F0302020204030204"/>
            </a:rPr>
            <a:t>(Honors)</a:t>
          </a:r>
          <a:endParaRPr lang="en-US" sz="2700" kern="1200"/>
        </a:p>
        <a:p>
          <a:pPr marL="228600" lvl="1" indent="-228600" algn="l" defTabSz="1200150">
            <a:lnSpc>
              <a:spcPct val="90000"/>
            </a:lnSpc>
            <a:spcBef>
              <a:spcPct val="0"/>
            </a:spcBef>
            <a:spcAft>
              <a:spcPct val="20000"/>
            </a:spcAft>
            <a:buChar char="•"/>
          </a:pPr>
          <a:r>
            <a:rPr lang="en-US" sz="2700" kern="1200"/>
            <a:t>Integrated Math 1,2 – Grade Level</a:t>
          </a:r>
        </a:p>
        <a:p>
          <a:pPr marL="228600" lvl="1" indent="-228600" algn="l" defTabSz="1200150">
            <a:lnSpc>
              <a:spcPct val="90000"/>
            </a:lnSpc>
            <a:spcBef>
              <a:spcPct val="0"/>
            </a:spcBef>
            <a:spcAft>
              <a:spcPct val="20000"/>
            </a:spcAft>
            <a:buChar char="•"/>
          </a:pPr>
          <a:r>
            <a:rPr lang="en-US" sz="2700" kern="1200"/>
            <a:t>MYP Inter </a:t>
          </a:r>
          <a:r>
            <a:rPr lang="en-US" sz="2700" kern="1200" err="1"/>
            <a:t>Alg</a:t>
          </a:r>
          <a:r>
            <a:rPr lang="en-US" sz="2700" kern="1200"/>
            <a:t>/Geo 1,2 – Honors</a:t>
          </a:r>
        </a:p>
        <a:p>
          <a:pPr marL="228600" lvl="1" indent="-228600" algn="l" defTabSz="1200150">
            <a:lnSpc>
              <a:spcPct val="90000"/>
            </a:lnSpc>
            <a:spcBef>
              <a:spcPct val="0"/>
            </a:spcBef>
            <a:spcAft>
              <a:spcPct val="20000"/>
            </a:spcAft>
            <a:buChar char="•"/>
          </a:pPr>
          <a:r>
            <a:rPr lang="en-US" sz="2700" kern="1200"/>
            <a:t>MYP Adv. </a:t>
          </a:r>
          <a:r>
            <a:rPr lang="en-US" sz="2700" kern="1200" err="1"/>
            <a:t>Alg</a:t>
          </a:r>
          <a:r>
            <a:rPr lang="en-US" sz="2700" kern="1200"/>
            <a:t>/Geo 1,2 – Honors</a:t>
          </a:r>
        </a:p>
        <a:p>
          <a:pPr marL="228600" lvl="1" indent="-228600" algn="l" defTabSz="1200150">
            <a:lnSpc>
              <a:spcPct val="90000"/>
            </a:lnSpc>
            <a:spcBef>
              <a:spcPct val="0"/>
            </a:spcBef>
            <a:spcAft>
              <a:spcPct val="20000"/>
            </a:spcAft>
            <a:buChar char="•"/>
          </a:pPr>
          <a:r>
            <a:rPr lang="en-US" sz="2700" kern="1200"/>
            <a:t>IB Math Applications or IB Math Analysis</a:t>
          </a:r>
        </a:p>
      </dsp:txBody>
      <dsp:txXfrm>
        <a:off x="0" y="2686193"/>
        <a:ext cx="6263640" cy="27531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C4E27F-7DD7-4234-A17E-027998B4C9F5}">
      <dsp:nvSpPr>
        <dsp:cNvPr id="0" name=""/>
        <dsp:cNvSpPr/>
      </dsp:nvSpPr>
      <dsp:spPr>
        <a:xfrm>
          <a:off x="0" y="12023"/>
          <a:ext cx="6263640" cy="10553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Box 3 – Social Studies</a:t>
          </a:r>
        </a:p>
      </dsp:txBody>
      <dsp:txXfrm>
        <a:off x="51517" y="63540"/>
        <a:ext cx="6160606" cy="952306"/>
      </dsp:txXfrm>
    </dsp:sp>
    <dsp:sp modelId="{7EF701D9-6064-45FF-85D0-6DFB01CD73D3}">
      <dsp:nvSpPr>
        <dsp:cNvPr id="0" name=""/>
        <dsp:cNvSpPr/>
      </dsp:nvSpPr>
      <dsp:spPr>
        <a:xfrm>
          <a:off x="0" y="1067363"/>
          <a:ext cx="6263640" cy="1684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55880" rIns="312928" bIns="55880" numCol="1" spcCol="1270" anchor="t" anchorCtr="0">
          <a:noAutofit/>
        </a:bodyPr>
        <a:lstStyle/>
        <a:p>
          <a:pPr marL="285750" lvl="1" indent="-285750" algn="l" defTabSz="1511300">
            <a:lnSpc>
              <a:spcPct val="90000"/>
            </a:lnSpc>
            <a:spcBef>
              <a:spcPct val="0"/>
            </a:spcBef>
            <a:spcAft>
              <a:spcPct val="20000"/>
            </a:spcAft>
            <a:buChar char="•"/>
          </a:pPr>
          <a:r>
            <a:rPr lang="en-US" sz="3400" kern="1200" dirty="0"/>
            <a:t>MYP US History 3,4 – Grade Level</a:t>
          </a:r>
        </a:p>
        <a:p>
          <a:pPr marL="285750" lvl="1" indent="-285750" algn="l" defTabSz="1511300">
            <a:lnSpc>
              <a:spcPct val="90000"/>
            </a:lnSpc>
            <a:spcBef>
              <a:spcPct val="0"/>
            </a:spcBef>
            <a:spcAft>
              <a:spcPct val="20000"/>
            </a:spcAft>
            <a:buChar char="•"/>
          </a:pPr>
          <a:r>
            <a:rPr lang="en-US" sz="3400" kern="1200" dirty="0"/>
            <a:t>MYP US History 3,4 H – Honors</a:t>
          </a:r>
        </a:p>
      </dsp:txBody>
      <dsp:txXfrm>
        <a:off x="0" y="1067363"/>
        <a:ext cx="6263640" cy="1684980"/>
      </dsp:txXfrm>
    </dsp:sp>
    <dsp:sp modelId="{3B6D5870-EC80-4EC4-B44A-12EEDFD17F6A}">
      <dsp:nvSpPr>
        <dsp:cNvPr id="0" name=""/>
        <dsp:cNvSpPr/>
      </dsp:nvSpPr>
      <dsp:spPr>
        <a:xfrm>
          <a:off x="0" y="2752343"/>
          <a:ext cx="6263640" cy="10553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t>Box 4 - Science</a:t>
          </a:r>
        </a:p>
      </dsp:txBody>
      <dsp:txXfrm>
        <a:off x="51517" y="2803860"/>
        <a:ext cx="6160606" cy="952306"/>
      </dsp:txXfrm>
    </dsp:sp>
    <dsp:sp modelId="{FA26CFBB-2A75-4E35-960A-38243534EE8D}">
      <dsp:nvSpPr>
        <dsp:cNvPr id="0" name=""/>
        <dsp:cNvSpPr/>
      </dsp:nvSpPr>
      <dsp:spPr>
        <a:xfrm>
          <a:off x="0" y="3807684"/>
          <a:ext cx="6263640" cy="1684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55880" rIns="312928" bIns="55880" numCol="1" spcCol="1270" anchor="t" anchorCtr="0">
          <a:noAutofit/>
        </a:bodyPr>
        <a:lstStyle/>
        <a:p>
          <a:pPr marL="285750" lvl="1" indent="-285750" algn="l" defTabSz="1511300">
            <a:lnSpc>
              <a:spcPct val="90000"/>
            </a:lnSpc>
            <a:spcBef>
              <a:spcPct val="0"/>
            </a:spcBef>
            <a:spcAft>
              <a:spcPct val="20000"/>
            </a:spcAft>
            <a:buChar char="•"/>
          </a:pPr>
          <a:r>
            <a:rPr lang="en-US" sz="3400" kern="1200" dirty="0"/>
            <a:t>Physical Earth Science 1,2 – Grade Level</a:t>
          </a:r>
        </a:p>
        <a:p>
          <a:pPr marL="285750" lvl="1" indent="-285750" algn="l" defTabSz="1511300">
            <a:lnSpc>
              <a:spcPct val="90000"/>
            </a:lnSpc>
            <a:spcBef>
              <a:spcPct val="0"/>
            </a:spcBef>
            <a:spcAft>
              <a:spcPct val="20000"/>
            </a:spcAft>
            <a:buChar char="•"/>
          </a:pPr>
          <a:r>
            <a:rPr lang="en-US" sz="3400" kern="1200" dirty="0"/>
            <a:t>MYP Chemistry 3,4H - Honors</a:t>
          </a:r>
        </a:p>
      </dsp:txBody>
      <dsp:txXfrm>
        <a:off x="0" y="3807684"/>
        <a:ext cx="6263640" cy="16849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7B91D-C51E-425F-B690-4F7D57F7E68B}">
      <dsp:nvSpPr>
        <dsp:cNvPr id="0" name=""/>
        <dsp:cNvSpPr/>
      </dsp:nvSpPr>
      <dsp:spPr>
        <a:xfrm>
          <a:off x="0" y="220580"/>
          <a:ext cx="6489509" cy="13127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World Language (Chinese, French, German &amp; Spanish)</a:t>
          </a:r>
        </a:p>
      </dsp:txBody>
      <dsp:txXfrm>
        <a:off x="64083" y="284663"/>
        <a:ext cx="6361343" cy="1184574"/>
      </dsp:txXfrm>
    </dsp:sp>
    <dsp:sp modelId="{89419DE3-EC7D-46B3-9DC2-099BEE55E515}">
      <dsp:nvSpPr>
        <dsp:cNvPr id="0" name=""/>
        <dsp:cNvSpPr/>
      </dsp:nvSpPr>
      <dsp:spPr>
        <a:xfrm>
          <a:off x="0" y="1533320"/>
          <a:ext cx="6489509" cy="1366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042"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a:t>1,2 – First year</a:t>
          </a:r>
        </a:p>
        <a:p>
          <a:pPr marL="228600" lvl="1" indent="-228600" algn="l" defTabSz="1155700">
            <a:lnSpc>
              <a:spcPct val="90000"/>
            </a:lnSpc>
            <a:spcBef>
              <a:spcPct val="0"/>
            </a:spcBef>
            <a:spcAft>
              <a:spcPct val="20000"/>
            </a:spcAft>
            <a:buChar char="•"/>
          </a:pPr>
          <a:r>
            <a:rPr lang="en-US" sz="2600" kern="1200"/>
            <a:t>3,4 – Second year</a:t>
          </a:r>
        </a:p>
        <a:p>
          <a:pPr marL="228600" lvl="1" indent="-228600" algn="l" defTabSz="1155700">
            <a:lnSpc>
              <a:spcPct val="90000"/>
            </a:lnSpc>
            <a:spcBef>
              <a:spcPct val="0"/>
            </a:spcBef>
            <a:spcAft>
              <a:spcPct val="20000"/>
            </a:spcAft>
            <a:buChar char="•"/>
          </a:pPr>
          <a:r>
            <a:rPr lang="en-US" sz="2600" kern="1200"/>
            <a:t>Honors –French, Spanish, German</a:t>
          </a:r>
          <a:r>
            <a:rPr lang="en-US" sz="2600" kern="1200">
              <a:latin typeface="Calibri Light" panose="020F0302020204030204"/>
            </a:rPr>
            <a:t>,</a:t>
          </a:r>
          <a:r>
            <a:rPr lang="en-US" sz="2600" kern="1200"/>
            <a:t> Chinese</a:t>
          </a:r>
        </a:p>
      </dsp:txBody>
      <dsp:txXfrm>
        <a:off x="0" y="1533320"/>
        <a:ext cx="6489509" cy="1366200"/>
      </dsp:txXfrm>
    </dsp:sp>
    <dsp:sp modelId="{EC7F4309-AF2C-447D-942B-AACCAEDBCE78}">
      <dsp:nvSpPr>
        <dsp:cNvPr id="0" name=""/>
        <dsp:cNvSpPr/>
      </dsp:nvSpPr>
      <dsp:spPr>
        <a:xfrm>
          <a:off x="0" y="2899520"/>
          <a:ext cx="6489509" cy="13127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MYP PE/Health or MYP Honors-PE/Honors-Health</a:t>
          </a:r>
        </a:p>
      </dsp:txBody>
      <dsp:txXfrm>
        <a:off x="64083" y="2963603"/>
        <a:ext cx="6361343" cy="1184574"/>
      </dsp:txXfrm>
    </dsp:sp>
    <dsp:sp modelId="{7FA90005-9789-412D-906C-2148A4A48A94}">
      <dsp:nvSpPr>
        <dsp:cNvPr id="0" name=""/>
        <dsp:cNvSpPr/>
      </dsp:nvSpPr>
      <dsp:spPr>
        <a:xfrm>
          <a:off x="0" y="4212260"/>
          <a:ext cx="6489509" cy="819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042" tIns="41910" rIns="234696" bIns="41910" numCol="1" spcCol="1270" anchor="t" anchorCtr="0">
          <a:noAutofit/>
        </a:bodyPr>
        <a:lstStyle/>
        <a:p>
          <a:pPr marL="228600" lvl="1" indent="-228600" algn="l" defTabSz="1155700" rtl="0">
            <a:lnSpc>
              <a:spcPct val="90000"/>
            </a:lnSpc>
            <a:spcBef>
              <a:spcPct val="0"/>
            </a:spcBef>
            <a:spcAft>
              <a:spcPct val="20000"/>
            </a:spcAft>
            <a:buChar char="•"/>
          </a:pPr>
          <a:r>
            <a:rPr lang="en-US" sz="2600" kern="1200"/>
            <a:t>Most Sophomores will take </a:t>
          </a:r>
          <a:r>
            <a:rPr lang="en-US" sz="2600" kern="1200">
              <a:latin typeface="Calibri Light" panose="020F0302020204030204"/>
            </a:rPr>
            <a:t>PE/Health as</a:t>
          </a:r>
          <a:r>
            <a:rPr lang="en-US" sz="2600" kern="1200"/>
            <a:t> year-long course</a:t>
          </a:r>
        </a:p>
      </dsp:txBody>
      <dsp:txXfrm>
        <a:off x="0" y="4212260"/>
        <a:ext cx="6489509" cy="8197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F026B-68C0-4284-8055-E8D4FDA80343}">
      <dsp:nvSpPr>
        <dsp:cNvPr id="0" name=""/>
        <dsp:cNvSpPr/>
      </dsp:nvSpPr>
      <dsp:spPr>
        <a:xfrm>
          <a:off x="0" y="23106"/>
          <a:ext cx="6269038" cy="106140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1- Talk to your teachers for questions on placement, </a:t>
          </a:r>
          <a:r>
            <a:rPr lang="en-US" sz="1900" kern="1200" err="1"/>
            <a:t>ie</a:t>
          </a:r>
          <a:r>
            <a:rPr lang="en-US" sz="1900" kern="1200"/>
            <a:t>. math</a:t>
          </a:r>
        </a:p>
      </dsp:txBody>
      <dsp:txXfrm>
        <a:off x="51814" y="74920"/>
        <a:ext cx="6165410" cy="957778"/>
      </dsp:txXfrm>
    </dsp:sp>
    <dsp:sp modelId="{F12A5163-7A96-4EB9-8EDF-275815BA2FE0}">
      <dsp:nvSpPr>
        <dsp:cNvPr id="0" name=""/>
        <dsp:cNvSpPr/>
      </dsp:nvSpPr>
      <dsp:spPr>
        <a:xfrm>
          <a:off x="0" y="1139232"/>
          <a:ext cx="6269038" cy="1061406"/>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2- Talk to your parents</a:t>
          </a:r>
        </a:p>
      </dsp:txBody>
      <dsp:txXfrm>
        <a:off x="51814" y="1191046"/>
        <a:ext cx="6165410" cy="957778"/>
      </dsp:txXfrm>
    </dsp:sp>
    <dsp:sp modelId="{2BA82C26-4F03-4960-9AAA-F20BEBE947DD}">
      <dsp:nvSpPr>
        <dsp:cNvPr id="0" name=""/>
        <dsp:cNvSpPr/>
      </dsp:nvSpPr>
      <dsp:spPr>
        <a:xfrm>
          <a:off x="0" y="2255359"/>
          <a:ext cx="6269038" cy="1061406"/>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t>3- See you February 21st or 22nd during your social studies class. Bring your </a:t>
          </a:r>
          <a:r>
            <a:rPr lang="en-US" sz="1900" kern="1200">
              <a:latin typeface="Calibri Light" panose="020F0302020204030204"/>
            </a:rPr>
            <a:t>completed paperwork</a:t>
          </a:r>
          <a:r>
            <a:rPr lang="en-US" sz="1900" kern="1200"/>
            <a:t> and computer!!</a:t>
          </a:r>
        </a:p>
      </dsp:txBody>
      <dsp:txXfrm>
        <a:off x="51814" y="2307173"/>
        <a:ext cx="6165410" cy="957778"/>
      </dsp:txXfrm>
    </dsp:sp>
    <dsp:sp modelId="{389DEB90-8FCE-4393-8C92-EB7BC5FAA613}">
      <dsp:nvSpPr>
        <dsp:cNvPr id="0" name=""/>
        <dsp:cNvSpPr/>
      </dsp:nvSpPr>
      <dsp:spPr>
        <a:xfrm>
          <a:off x="0" y="3371485"/>
          <a:ext cx="6269038" cy="1061406"/>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AND</a:t>
          </a:r>
          <a:r>
            <a:rPr lang="is-IS" sz="1900" kern="1200"/>
            <a:t>…</a:t>
          </a:r>
          <a:endParaRPr lang="en-US" sz="1900" kern="1200"/>
        </a:p>
      </dsp:txBody>
      <dsp:txXfrm>
        <a:off x="51814" y="3423299"/>
        <a:ext cx="6165410" cy="957778"/>
      </dsp:txXfrm>
    </dsp:sp>
    <dsp:sp modelId="{DF4CCF45-E4F2-412A-971A-8324AD1D9D67}">
      <dsp:nvSpPr>
        <dsp:cNvPr id="0" name=""/>
        <dsp:cNvSpPr/>
      </dsp:nvSpPr>
      <dsp:spPr>
        <a:xfrm>
          <a:off x="0" y="4487612"/>
          <a:ext cx="6269038" cy="106140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GET INVOLVED!!! Join a club, sport, theater, music, student council, tutor or volunteer – build your leadership skills!! Build your resume!!</a:t>
          </a:r>
        </a:p>
      </dsp:txBody>
      <dsp:txXfrm>
        <a:off x="51814" y="4539426"/>
        <a:ext cx="6165410" cy="95777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434"/>
          </a:xfrm>
          <a:prstGeom prst="rect">
            <a:avLst/>
          </a:prstGeom>
        </p:spPr>
        <p:txBody>
          <a:bodyPr vert="horz" lIns="91440" tIns="45720" rIns="91440" bIns="45720" rtlCol="0"/>
          <a:lstStyle>
            <a:lvl1pPr algn="r">
              <a:defRPr sz="1200"/>
            </a:lvl1pPr>
          </a:lstStyle>
          <a:p>
            <a:fld id="{E506E27D-A37C-4B02-B5BB-501D31701A5F}" type="datetimeFigureOut">
              <a:rPr lang="en-US" smtClean="0"/>
              <a:t>2/15/2023</a:t>
            </a:fld>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1440" tIns="45720" rIns="91440" bIns="45720" rtlCol="0" anchor="b"/>
          <a:lstStyle>
            <a:lvl1pPr algn="r">
              <a:defRPr sz="1200"/>
            </a:lvl1pPr>
          </a:lstStyle>
          <a:p>
            <a:fld id="{377471BB-3D66-49E1-BB8B-A148C6F4B74D}" type="slidenum">
              <a:rPr lang="en-US" smtClean="0"/>
              <a:t>‹#›</a:t>
            </a:fld>
            <a:endParaRPr lang="en-US"/>
          </a:p>
        </p:txBody>
      </p:sp>
    </p:spTree>
    <p:extLst>
      <p:ext uri="{BB962C8B-B14F-4D97-AF65-F5344CB8AC3E}">
        <p14:creationId xmlns:p14="http://schemas.microsoft.com/office/powerpoint/2010/main" val="337218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490C01C8-1362-4196-AA4B-D668990E0B33}" type="datetimeFigureOut">
              <a:rPr lang="en-US" smtClean="0"/>
              <a:t>2/15/2023</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12DEA56E-4E84-4680-BD09-3AAB7D0E0D46}" type="slidenum">
              <a:rPr lang="en-US" smtClean="0"/>
              <a:t>‹#›</a:t>
            </a:fld>
            <a:endParaRPr lang="en-US"/>
          </a:p>
        </p:txBody>
      </p:sp>
    </p:spTree>
    <p:extLst>
      <p:ext uri="{BB962C8B-B14F-4D97-AF65-F5344CB8AC3E}">
        <p14:creationId xmlns:p14="http://schemas.microsoft.com/office/powerpoint/2010/main" val="1736323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DEA56E-4E84-4680-BD09-3AAB7D0E0D46}" type="slidenum">
              <a:rPr lang="en-US" smtClean="0"/>
              <a:t>1</a:t>
            </a:fld>
            <a:endParaRPr lang="en-US"/>
          </a:p>
        </p:txBody>
      </p:sp>
    </p:spTree>
    <p:extLst>
      <p:ext uri="{BB962C8B-B14F-4D97-AF65-F5344CB8AC3E}">
        <p14:creationId xmlns:p14="http://schemas.microsoft.com/office/powerpoint/2010/main" val="921137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a:p>
        </p:txBody>
      </p:sp>
      <p:sp>
        <p:nvSpPr>
          <p:cNvPr id="4" name="Slide Number Placeholder 3"/>
          <p:cNvSpPr>
            <a:spLocks noGrp="1"/>
          </p:cNvSpPr>
          <p:nvPr>
            <p:ph type="sldNum" sz="quarter" idx="10"/>
          </p:nvPr>
        </p:nvSpPr>
        <p:spPr/>
        <p:txBody>
          <a:bodyPr/>
          <a:lstStyle/>
          <a:p>
            <a:fld id="{12DEA56E-4E84-4680-BD09-3AAB7D0E0D46}" type="slidenum">
              <a:rPr lang="en-US" smtClean="0"/>
              <a:t>2</a:t>
            </a:fld>
            <a:endParaRPr lang="en-US"/>
          </a:p>
        </p:txBody>
      </p:sp>
    </p:spTree>
    <p:extLst>
      <p:ext uri="{BB962C8B-B14F-4D97-AF65-F5344CB8AC3E}">
        <p14:creationId xmlns:p14="http://schemas.microsoft.com/office/powerpoint/2010/main" val="133042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a:p>
        </p:txBody>
      </p:sp>
      <p:sp>
        <p:nvSpPr>
          <p:cNvPr id="4" name="Slide Number Placeholder 3"/>
          <p:cNvSpPr>
            <a:spLocks noGrp="1"/>
          </p:cNvSpPr>
          <p:nvPr>
            <p:ph type="sldNum" sz="quarter" idx="10"/>
          </p:nvPr>
        </p:nvSpPr>
        <p:spPr/>
        <p:txBody>
          <a:bodyPr/>
          <a:lstStyle/>
          <a:p>
            <a:fld id="{12DEA56E-4E84-4680-BD09-3AAB7D0E0D46}" type="slidenum">
              <a:rPr lang="en-US" smtClean="0"/>
              <a:t>3</a:t>
            </a:fld>
            <a:endParaRPr lang="en-US"/>
          </a:p>
        </p:txBody>
      </p:sp>
    </p:spTree>
    <p:extLst>
      <p:ext uri="{BB962C8B-B14F-4D97-AF65-F5344CB8AC3E}">
        <p14:creationId xmlns:p14="http://schemas.microsoft.com/office/powerpoint/2010/main" val="2957207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a:p>
        </p:txBody>
      </p:sp>
      <p:sp>
        <p:nvSpPr>
          <p:cNvPr id="4" name="Slide Number Placeholder 3"/>
          <p:cNvSpPr>
            <a:spLocks noGrp="1"/>
          </p:cNvSpPr>
          <p:nvPr>
            <p:ph type="sldNum" sz="quarter" idx="10"/>
          </p:nvPr>
        </p:nvSpPr>
        <p:spPr/>
        <p:txBody>
          <a:bodyPr/>
          <a:lstStyle/>
          <a:p>
            <a:fld id="{12DEA56E-4E84-4680-BD09-3AAB7D0E0D46}" type="slidenum">
              <a:rPr lang="en-US" smtClean="0"/>
              <a:t>11</a:t>
            </a:fld>
            <a:endParaRPr lang="en-US"/>
          </a:p>
        </p:txBody>
      </p:sp>
    </p:spTree>
    <p:extLst>
      <p:ext uri="{BB962C8B-B14F-4D97-AF65-F5344CB8AC3E}">
        <p14:creationId xmlns:p14="http://schemas.microsoft.com/office/powerpoint/2010/main" val="4159148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a:p>
        </p:txBody>
      </p:sp>
      <p:sp>
        <p:nvSpPr>
          <p:cNvPr id="4" name="Slide Number Placeholder 3"/>
          <p:cNvSpPr>
            <a:spLocks noGrp="1"/>
          </p:cNvSpPr>
          <p:nvPr>
            <p:ph type="sldNum" sz="quarter" idx="10"/>
          </p:nvPr>
        </p:nvSpPr>
        <p:spPr/>
        <p:txBody>
          <a:bodyPr/>
          <a:lstStyle/>
          <a:p>
            <a:fld id="{12DEA56E-4E84-4680-BD09-3AAB7D0E0D46}" type="slidenum">
              <a:rPr lang="en-US" smtClean="0"/>
              <a:t>13</a:t>
            </a:fld>
            <a:endParaRPr lang="en-US"/>
          </a:p>
        </p:txBody>
      </p:sp>
    </p:spTree>
    <p:extLst>
      <p:ext uri="{BB962C8B-B14F-4D97-AF65-F5344CB8AC3E}">
        <p14:creationId xmlns:p14="http://schemas.microsoft.com/office/powerpoint/2010/main" val="3515972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a:p>
        </p:txBody>
      </p:sp>
      <p:sp>
        <p:nvSpPr>
          <p:cNvPr id="4" name="Slide Number Placeholder 3"/>
          <p:cNvSpPr>
            <a:spLocks noGrp="1"/>
          </p:cNvSpPr>
          <p:nvPr>
            <p:ph type="sldNum" sz="quarter" idx="10"/>
          </p:nvPr>
        </p:nvSpPr>
        <p:spPr/>
        <p:txBody>
          <a:bodyPr/>
          <a:lstStyle/>
          <a:p>
            <a:fld id="{12DEA56E-4E84-4680-BD09-3AAB7D0E0D46}" type="slidenum">
              <a:rPr lang="en-US" smtClean="0"/>
              <a:t>14</a:t>
            </a:fld>
            <a:endParaRPr lang="en-US"/>
          </a:p>
        </p:txBody>
      </p:sp>
    </p:spTree>
    <p:extLst>
      <p:ext uri="{BB962C8B-B14F-4D97-AF65-F5344CB8AC3E}">
        <p14:creationId xmlns:p14="http://schemas.microsoft.com/office/powerpoint/2010/main" val="111339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a:p>
        </p:txBody>
      </p:sp>
      <p:sp>
        <p:nvSpPr>
          <p:cNvPr id="4" name="Slide Number Placeholder 3"/>
          <p:cNvSpPr>
            <a:spLocks noGrp="1"/>
          </p:cNvSpPr>
          <p:nvPr>
            <p:ph type="sldNum" sz="quarter" idx="10"/>
          </p:nvPr>
        </p:nvSpPr>
        <p:spPr/>
        <p:txBody>
          <a:bodyPr/>
          <a:lstStyle/>
          <a:p>
            <a:fld id="{12DEA56E-4E84-4680-BD09-3AAB7D0E0D46}" type="slidenum">
              <a:rPr lang="en-US" smtClean="0"/>
              <a:t>15</a:t>
            </a:fld>
            <a:endParaRPr lang="en-US"/>
          </a:p>
        </p:txBody>
      </p:sp>
    </p:spTree>
    <p:extLst>
      <p:ext uri="{BB962C8B-B14F-4D97-AF65-F5344CB8AC3E}">
        <p14:creationId xmlns:p14="http://schemas.microsoft.com/office/powerpoint/2010/main" val="2665760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a:p>
        </p:txBody>
      </p:sp>
      <p:sp>
        <p:nvSpPr>
          <p:cNvPr id="4" name="Slide Number Placeholder 3"/>
          <p:cNvSpPr>
            <a:spLocks noGrp="1"/>
          </p:cNvSpPr>
          <p:nvPr>
            <p:ph type="sldNum" sz="quarter" idx="10"/>
          </p:nvPr>
        </p:nvSpPr>
        <p:spPr/>
        <p:txBody>
          <a:bodyPr/>
          <a:lstStyle/>
          <a:p>
            <a:fld id="{12DEA56E-4E84-4680-BD09-3AAB7D0E0D46}" type="slidenum">
              <a:rPr lang="en-US" smtClean="0"/>
              <a:t>16</a:t>
            </a:fld>
            <a:endParaRPr lang="en-US"/>
          </a:p>
        </p:txBody>
      </p:sp>
    </p:spTree>
    <p:extLst>
      <p:ext uri="{BB962C8B-B14F-4D97-AF65-F5344CB8AC3E}">
        <p14:creationId xmlns:p14="http://schemas.microsoft.com/office/powerpoint/2010/main" val="4022151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87056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81906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16875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61730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2/15/2023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57369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2/15/2023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20403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75088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24840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76473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85896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23875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2/15/2023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23716759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83829" y="1447800"/>
            <a:ext cx="4397828" cy="3329581"/>
          </a:xfrm>
        </p:spPr>
        <p:txBody>
          <a:bodyPr>
            <a:normAutofit/>
          </a:bodyPr>
          <a:lstStyle/>
          <a:p>
            <a:r>
              <a:rPr lang="en-US" sz="6000"/>
              <a:t>Palmer High School</a:t>
            </a:r>
            <a:endParaRPr lang="en-US" sz="6000" i="1"/>
          </a:p>
        </p:txBody>
      </p:sp>
      <p:sp>
        <p:nvSpPr>
          <p:cNvPr id="3" name="Subtitle 2"/>
          <p:cNvSpPr>
            <a:spLocks noGrp="1"/>
          </p:cNvSpPr>
          <p:nvPr>
            <p:ph type="subTitle" idx="1"/>
          </p:nvPr>
        </p:nvSpPr>
        <p:spPr>
          <a:xfrm>
            <a:off x="6683829" y="4777380"/>
            <a:ext cx="4397828" cy="861420"/>
          </a:xfrm>
        </p:spPr>
        <p:txBody>
          <a:bodyPr>
            <a:normAutofit/>
          </a:bodyPr>
          <a:lstStyle/>
          <a:p>
            <a:endParaRPr lang="en-US"/>
          </a:p>
          <a:p>
            <a:r>
              <a:rPr lang="en-US"/>
              <a:t>Freshman Registration </a:t>
            </a:r>
          </a:p>
        </p:txBody>
      </p:sp>
      <p:pic>
        <p:nvPicPr>
          <p:cNvPr id="4" name="Picture 3"/>
          <p:cNvPicPr>
            <a:picLocks noChangeAspect="1"/>
          </p:cNvPicPr>
          <p:nvPr/>
        </p:nvPicPr>
        <p:blipFill>
          <a:blip r:embed="rId4"/>
          <a:stretch>
            <a:fillRect/>
          </a:stretch>
        </p:blipFill>
        <p:spPr>
          <a:xfrm>
            <a:off x="664542" y="647698"/>
            <a:ext cx="5409180" cy="5562139"/>
          </a:xfrm>
          <a:prstGeom prst="rect">
            <a:avLst/>
          </a:prstGeom>
          <a:effectLst/>
        </p:spPr>
      </p:pic>
    </p:spTree>
    <p:extLst>
      <p:ext uri="{BB962C8B-B14F-4D97-AF65-F5344CB8AC3E}">
        <p14:creationId xmlns:p14="http://schemas.microsoft.com/office/powerpoint/2010/main" val="2686201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1">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7">
            <a:extLst>
              <a:ext uri="{FF2B5EF4-FFF2-40B4-BE49-F238E27FC236}">
                <a16:creationId xmlns:a16="http://schemas.microsoft.com/office/drawing/2014/main" id="{F82891B0-07CC-F558-53DD-59C9B308B84D}"/>
              </a:ext>
            </a:extLst>
          </p:cNvPr>
          <p:cNvPicPr>
            <a:picLocks noChangeAspect="1"/>
          </p:cNvPicPr>
          <p:nvPr/>
        </p:nvPicPr>
        <p:blipFill rotWithShape="1">
          <a:blip r:embed="rId3">
            <a:alphaModFix amt="35000"/>
          </a:blip>
          <a:srcRect l="2517" r="2" b="2"/>
          <a:stretch/>
        </p:blipFill>
        <p:spPr>
          <a:xfrm>
            <a:off x="20" y="1"/>
            <a:ext cx="12191980" cy="6857999"/>
          </a:xfrm>
          <a:prstGeom prst="rect">
            <a:avLst/>
          </a:prstGeom>
        </p:spPr>
      </p:pic>
      <p:sp>
        <p:nvSpPr>
          <p:cNvPr id="2" name="Title 1"/>
          <p:cNvSpPr>
            <a:spLocks noGrp="1"/>
          </p:cNvSpPr>
          <p:nvPr>
            <p:ph type="title"/>
          </p:nvPr>
        </p:nvSpPr>
        <p:spPr>
          <a:xfrm>
            <a:off x="838201" y="1065862"/>
            <a:ext cx="3313164" cy="4726276"/>
          </a:xfrm>
        </p:spPr>
        <p:txBody>
          <a:bodyPr>
            <a:normAutofit/>
          </a:bodyPr>
          <a:lstStyle/>
          <a:p>
            <a:pPr algn="r"/>
            <a:r>
              <a:rPr lang="en-US" sz="4000">
                <a:solidFill>
                  <a:srgbClr val="FFFFFF"/>
                </a:solidFill>
              </a:rPr>
              <a:t>Fall 2022</a:t>
            </a:r>
            <a:br>
              <a:rPr lang="en-US" sz="4000">
                <a:solidFill>
                  <a:srgbClr val="FFFFFF"/>
                </a:solidFill>
              </a:rPr>
            </a:br>
            <a:r>
              <a:rPr lang="en-US" sz="4000">
                <a:solidFill>
                  <a:srgbClr val="FFFFFF"/>
                </a:solidFill>
              </a:rPr>
              <a:t> Schedule Data</a:t>
            </a:r>
          </a:p>
        </p:txBody>
      </p:sp>
      <p:cxnSp>
        <p:nvCxnSpPr>
          <p:cNvPr id="17" name="Straight Connector 13">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93035" y="1023257"/>
            <a:ext cx="6382398" cy="3970226"/>
          </a:xfrm>
        </p:spPr>
        <p:txBody>
          <a:bodyPr anchor="ctr">
            <a:normAutofit/>
          </a:bodyPr>
          <a:lstStyle/>
          <a:p>
            <a:pPr marL="383540" lvl="2" indent="0">
              <a:buNone/>
            </a:pPr>
            <a:endParaRPr lang="en-US" sz="2400"/>
          </a:p>
          <a:p>
            <a:pPr lvl="1">
              <a:buFont typeface="Arial" panose="020B0604020202020204" pitchFamily="34" charset="0"/>
              <a:buChar char="•"/>
            </a:pPr>
            <a:endParaRPr lang="en-US"/>
          </a:p>
        </p:txBody>
      </p:sp>
      <p:graphicFrame>
        <p:nvGraphicFramePr>
          <p:cNvPr id="6" name="Diagram 6">
            <a:extLst>
              <a:ext uri="{FF2B5EF4-FFF2-40B4-BE49-F238E27FC236}">
                <a16:creationId xmlns:a16="http://schemas.microsoft.com/office/drawing/2014/main" id="{89CBB949-C110-B995-F52F-17EA11F8E00D}"/>
              </a:ext>
            </a:extLst>
          </p:cNvPr>
          <p:cNvGraphicFramePr/>
          <p:nvPr>
            <p:extLst>
              <p:ext uri="{D42A27DB-BD31-4B8C-83A1-F6EECF244321}">
                <p14:modId xmlns:p14="http://schemas.microsoft.com/office/powerpoint/2010/main" val="2772458721"/>
              </p:ext>
            </p:extLst>
          </p:nvPr>
        </p:nvGraphicFramePr>
        <p:xfrm>
          <a:off x="5155379" y="1065862"/>
          <a:ext cx="5744685" cy="4726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1603288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6679" y="723898"/>
            <a:ext cx="6002110" cy="1495425"/>
          </a:xfrm>
        </p:spPr>
        <p:txBody>
          <a:bodyPr>
            <a:normAutofit/>
          </a:bodyPr>
          <a:lstStyle/>
          <a:p>
            <a:r>
              <a:rPr lang="en-US" sz="4000"/>
              <a:t>New Year, New Process!</a:t>
            </a:r>
          </a:p>
        </p:txBody>
      </p:sp>
      <p:sp>
        <p:nvSpPr>
          <p:cNvPr id="3" name="Content Placeholder 2"/>
          <p:cNvSpPr>
            <a:spLocks noGrp="1"/>
          </p:cNvSpPr>
          <p:nvPr>
            <p:ph idx="1"/>
          </p:nvPr>
        </p:nvSpPr>
        <p:spPr>
          <a:xfrm>
            <a:off x="693035" y="1023257"/>
            <a:ext cx="6382398" cy="3970226"/>
          </a:xfrm>
        </p:spPr>
        <p:txBody>
          <a:bodyPr anchor="ctr">
            <a:normAutofit/>
          </a:bodyPr>
          <a:lstStyle/>
          <a:p>
            <a:pPr marL="383540" lvl="2" indent="0">
              <a:buNone/>
            </a:pPr>
            <a:endParaRPr lang="en-US" sz="2400"/>
          </a:p>
          <a:p>
            <a:pPr lvl="1">
              <a:buFont typeface="Arial" panose="020B0604020202020204" pitchFamily="34" charset="0"/>
              <a:buChar char="•"/>
            </a:pPr>
            <a:endParaRPr lang="en-US"/>
          </a:p>
        </p:txBody>
      </p:sp>
      <p:graphicFrame>
        <p:nvGraphicFramePr>
          <p:cNvPr id="13" name="Diagram 14">
            <a:extLst>
              <a:ext uri="{FF2B5EF4-FFF2-40B4-BE49-F238E27FC236}">
                <a16:creationId xmlns:a16="http://schemas.microsoft.com/office/drawing/2014/main" id="{14ADC8B9-FEAE-2D90-4AAF-01812F405826}"/>
              </a:ext>
            </a:extLst>
          </p:cNvPr>
          <p:cNvGraphicFramePr/>
          <p:nvPr>
            <p:extLst>
              <p:ext uri="{D42A27DB-BD31-4B8C-83A1-F6EECF244321}">
                <p14:modId xmlns:p14="http://schemas.microsoft.com/office/powerpoint/2010/main" val="460356466"/>
              </p:ext>
            </p:extLst>
          </p:nvPr>
        </p:nvGraphicFramePr>
        <p:xfrm>
          <a:off x="836680" y="1480674"/>
          <a:ext cx="10502222" cy="4953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0162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04672" y="802955"/>
            <a:ext cx="4766330" cy="1454051"/>
          </a:xfrm>
        </p:spPr>
        <p:txBody>
          <a:bodyPr>
            <a:normAutofit/>
          </a:bodyPr>
          <a:lstStyle/>
          <a:p>
            <a:r>
              <a:rPr lang="en-US" sz="3600">
                <a:solidFill>
                  <a:schemeClr val="tx2"/>
                </a:solidFill>
              </a:rPr>
              <a:t>Goals for Today</a:t>
            </a:r>
          </a:p>
        </p:txBody>
      </p:sp>
      <p:sp>
        <p:nvSpPr>
          <p:cNvPr id="3" name="Content Placeholder 2"/>
          <p:cNvSpPr>
            <a:spLocks noGrp="1"/>
          </p:cNvSpPr>
          <p:nvPr>
            <p:ph idx="1"/>
          </p:nvPr>
        </p:nvSpPr>
        <p:spPr>
          <a:xfrm>
            <a:off x="804672" y="2421683"/>
            <a:ext cx="4765949" cy="3353476"/>
          </a:xfrm>
        </p:spPr>
        <p:txBody>
          <a:bodyPr vert="horz" lIns="91440" tIns="45720" rIns="91440" bIns="45720" rtlCol="0" anchor="t">
            <a:normAutofit/>
          </a:bodyPr>
          <a:lstStyle/>
          <a:p>
            <a:pPr marL="0" indent="0">
              <a:buNone/>
            </a:pPr>
            <a:r>
              <a:rPr lang="en-US" sz="2200">
                <a:solidFill>
                  <a:schemeClr val="tx2"/>
                </a:solidFill>
              </a:rPr>
              <a:t>1- Graduation Requirements – </a:t>
            </a:r>
            <a:endParaRPr lang="en-US" sz="2200">
              <a:solidFill>
                <a:schemeClr val="tx2"/>
              </a:solidFill>
              <a:cs typeface="Calibri"/>
            </a:endParaRPr>
          </a:p>
          <a:p>
            <a:pPr lvl="2"/>
            <a:r>
              <a:rPr lang="en-US" sz="2200">
                <a:solidFill>
                  <a:schemeClr val="tx2"/>
                </a:solidFill>
              </a:rPr>
              <a:t>Credits, CCRD &amp; ICAP</a:t>
            </a:r>
            <a:endParaRPr lang="en-US" sz="2200">
              <a:solidFill>
                <a:schemeClr val="tx2"/>
              </a:solidFill>
              <a:cs typeface="Calibri"/>
            </a:endParaRPr>
          </a:p>
          <a:p>
            <a:pPr marL="457200" lvl="1" indent="0">
              <a:buNone/>
            </a:pPr>
            <a:endParaRPr lang="en-US" sz="2200">
              <a:solidFill>
                <a:schemeClr val="tx2"/>
              </a:solidFill>
              <a:cs typeface="Calibri"/>
            </a:endParaRPr>
          </a:p>
          <a:p>
            <a:pPr marL="0" indent="0">
              <a:buNone/>
            </a:pPr>
            <a:r>
              <a:rPr lang="en-US" sz="2200">
                <a:solidFill>
                  <a:schemeClr val="tx2"/>
                </a:solidFill>
              </a:rPr>
              <a:t>2- Course Registration </a:t>
            </a:r>
            <a:endParaRPr lang="en-US" sz="2200">
              <a:solidFill>
                <a:schemeClr val="tx2"/>
              </a:solidFill>
              <a:cs typeface="Calibri"/>
            </a:endParaRPr>
          </a:p>
          <a:p>
            <a:pPr lvl="2">
              <a:buClr>
                <a:srgbClr val="8AD0D6"/>
              </a:buClr>
            </a:pPr>
            <a:r>
              <a:rPr lang="en-US" sz="2200">
                <a:solidFill>
                  <a:schemeClr val="tx2"/>
                </a:solidFill>
              </a:rPr>
              <a:t>Typical Sophomore Year – walk through courses</a:t>
            </a:r>
            <a:endParaRPr lang="en-US" sz="2200">
              <a:solidFill>
                <a:schemeClr val="tx2"/>
              </a:solidFill>
              <a:cs typeface="Calibri"/>
            </a:endParaRPr>
          </a:p>
          <a:p>
            <a:pPr lvl="2">
              <a:buClr>
                <a:srgbClr val="8AD0D6"/>
              </a:buClr>
            </a:pPr>
            <a:r>
              <a:rPr lang="en-US" sz="2200">
                <a:solidFill>
                  <a:schemeClr val="tx2"/>
                </a:solidFill>
              </a:rPr>
              <a:t>Options </a:t>
            </a:r>
            <a:endParaRPr lang="en-US" sz="2200">
              <a:solidFill>
                <a:schemeClr val="tx2"/>
              </a:solidFill>
              <a:cs typeface="Calibri"/>
            </a:endParaRPr>
          </a:p>
          <a:p>
            <a:pPr lvl="2">
              <a:buClr>
                <a:srgbClr val="8AD0D6"/>
              </a:buClr>
            </a:pPr>
            <a:r>
              <a:rPr lang="en-US" sz="2200">
                <a:solidFill>
                  <a:schemeClr val="tx2"/>
                </a:solidFill>
              </a:rPr>
              <a:t>Course Registration form</a:t>
            </a:r>
            <a:endParaRPr lang="en-US" sz="2200">
              <a:solidFill>
                <a:schemeClr val="tx2"/>
              </a:solidFill>
              <a:cs typeface="Calibri"/>
            </a:endParaRPr>
          </a:p>
          <a:p>
            <a:pPr lvl="2">
              <a:buClr>
                <a:srgbClr val="8AD0D6"/>
              </a:buClr>
            </a:pPr>
            <a:r>
              <a:rPr lang="en-US" sz="2200">
                <a:solidFill>
                  <a:schemeClr val="tx2"/>
                </a:solidFill>
              </a:rPr>
              <a:t>Follow up – 2/21 &amp; 2/22</a:t>
            </a:r>
            <a:endParaRPr lang="en-US" sz="2200">
              <a:solidFill>
                <a:schemeClr val="tx2"/>
              </a:solidFill>
              <a:cs typeface="Calibri"/>
            </a:endParaRPr>
          </a:p>
          <a:p>
            <a:pPr>
              <a:buClr>
                <a:srgbClr val="1E5155">
                  <a:lumMod val="40000"/>
                  <a:lumOff val="60000"/>
                </a:srgbClr>
              </a:buClr>
            </a:pPr>
            <a:endParaRPr lang="en-US" sz="1800">
              <a:solidFill>
                <a:schemeClr val="tx2"/>
              </a:solidFill>
            </a:endParaRPr>
          </a:p>
          <a:p>
            <a:pPr>
              <a:buClr>
                <a:srgbClr val="1E5155">
                  <a:lumMod val="40000"/>
                  <a:lumOff val="60000"/>
                </a:srgbClr>
              </a:buClr>
            </a:pPr>
            <a:endParaRPr lang="en-US" sz="180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7484FB9F-2017-4295-9606-2721B965D6E3}"/>
              </a:ext>
            </a:extLst>
          </p:cNvPr>
          <p:cNvPicPr>
            <a:picLocks noChangeAspect="1"/>
          </p:cNvPicPr>
          <p:nvPr/>
        </p:nvPicPr>
        <p:blipFill>
          <a:blip r:embed="rId2"/>
          <a:stretch>
            <a:fillRect/>
          </a:stretch>
        </p:blipFill>
        <p:spPr>
          <a:xfrm>
            <a:off x="7708392" y="1761090"/>
            <a:ext cx="4142232" cy="4259364"/>
          </a:xfrm>
          <a:prstGeom prst="rect">
            <a:avLst/>
          </a:prstGeom>
        </p:spPr>
      </p:pic>
    </p:spTree>
    <p:extLst>
      <p:ext uri="{BB962C8B-B14F-4D97-AF65-F5344CB8AC3E}">
        <p14:creationId xmlns:p14="http://schemas.microsoft.com/office/powerpoint/2010/main" val="925277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19">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21">
            <a:extLst>
              <a:ext uri="{FF2B5EF4-FFF2-40B4-BE49-F238E27FC236}">
                <a16:creationId xmlns:a16="http://schemas.microsoft.com/office/drawing/2014/main" id="{39C3C864-C625-4883-B868-9A4C470F4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291" y="3296652"/>
            <a:ext cx="12202113" cy="3561346"/>
          </a:xfrm>
          <a:custGeom>
            <a:avLst/>
            <a:gdLst>
              <a:gd name="connsiteX0" fmla="*/ 0 w 12202113"/>
              <a:gd name="connsiteY0" fmla="*/ 3188466 h 3188466"/>
              <a:gd name="connsiteX1" fmla="*/ 10116 w 12202113"/>
              <a:gd name="connsiteY1" fmla="*/ 2657641 h 3188466"/>
              <a:gd name="connsiteX2" fmla="*/ 10116 w 12202113"/>
              <a:gd name="connsiteY2" fmla="*/ 0 h 3188466"/>
              <a:gd name="connsiteX3" fmla="*/ 12202113 w 12202113"/>
              <a:gd name="connsiteY3" fmla="*/ 0 h 3188466"/>
              <a:gd name="connsiteX4" fmla="*/ 12202113 w 12202113"/>
              <a:gd name="connsiteY4" fmla="*/ 2879832 h 3188466"/>
              <a:gd name="connsiteX5" fmla="*/ 12198167 w 12202113"/>
              <a:gd name="connsiteY5" fmla="*/ 2880360 h 3188466"/>
              <a:gd name="connsiteX6" fmla="*/ 12122128 w 12202113"/>
              <a:gd name="connsiteY6" fmla="*/ 2887194 h 3188466"/>
              <a:gd name="connsiteX7" fmla="*/ 12028868 w 12202113"/>
              <a:gd name="connsiteY7" fmla="*/ 2911786 h 3188466"/>
              <a:gd name="connsiteX8" fmla="*/ 11995238 w 12202113"/>
              <a:gd name="connsiteY8" fmla="*/ 2914090 h 3188466"/>
              <a:gd name="connsiteX9" fmla="*/ 11996460 w 12202113"/>
              <a:gd name="connsiteY9" fmla="*/ 2918442 h 3188466"/>
              <a:gd name="connsiteX10" fmla="*/ 11983968 w 12202113"/>
              <a:gd name="connsiteY10" fmla="*/ 2918762 h 3188466"/>
              <a:gd name="connsiteX11" fmla="*/ 11956084 w 12202113"/>
              <a:gd name="connsiteY11" fmla="*/ 2918868 h 3188466"/>
              <a:gd name="connsiteX12" fmla="*/ 11872586 w 12202113"/>
              <a:gd name="connsiteY12" fmla="*/ 2920076 h 3188466"/>
              <a:gd name="connsiteX13" fmla="*/ 11849804 w 12202113"/>
              <a:gd name="connsiteY13" fmla="*/ 2928420 h 3188466"/>
              <a:gd name="connsiteX14" fmla="*/ 11828254 w 12202113"/>
              <a:gd name="connsiteY14" fmla="*/ 2928551 h 3188466"/>
              <a:gd name="connsiteX15" fmla="*/ 11703277 w 12202113"/>
              <a:gd name="connsiteY15" fmla="*/ 2939735 h 3188466"/>
              <a:gd name="connsiteX16" fmla="*/ 11686094 w 12202113"/>
              <a:gd name="connsiteY16" fmla="*/ 2940570 h 3188466"/>
              <a:gd name="connsiteX17" fmla="*/ 11676788 w 12202113"/>
              <a:gd name="connsiteY17" fmla="*/ 2944321 h 3188466"/>
              <a:gd name="connsiteX18" fmla="*/ 11643464 w 12202113"/>
              <a:gd name="connsiteY18" fmla="*/ 2945066 h 3188466"/>
              <a:gd name="connsiteX19" fmla="*/ 11641922 w 12202113"/>
              <a:gd name="connsiteY19" fmla="*/ 2947200 h 3188466"/>
              <a:gd name="connsiteX20" fmla="*/ 11532386 w 12202113"/>
              <a:gd name="connsiteY20" fmla="*/ 2965529 h 3188466"/>
              <a:gd name="connsiteX21" fmla="*/ 11513619 w 12202113"/>
              <a:gd name="connsiteY21" fmla="*/ 2968556 h 3188466"/>
              <a:gd name="connsiteX22" fmla="*/ 11497404 w 12202113"/>
              <a:gd name="connsiteY22" fmla="*/ 2967639 h 3188466"/>
              <a:gd name="connsiteX23" fmla="*/ 11407630 w 12202113"/>
              <a:gd name="connsiteY23" fmla="*/ 2970255 h 3188466"/>
              <a:gd name="connsiteX24" fmla="*/ 11386276 w 12202113"/>
              <a:gd name="connsiteY24" fmla="*/ 2968648 h 3188466"/>
              <a:gd name="connsiteX25" fmla="*/ 11377296 w 12202113"/>
              <a:gd name="connsiteY25" fmla="*/ 2965257 h 3188466"/>
              <a:gd name="connsiteX26" fmla="*/ 11342536 w 12202113"/>
              <a:gd name="connsiteY26" fmla="*/ 2971666 h 3188466"/>
              <a:gd name="connsiteX27" fmla="*/ 11288902 w 12202113"/>
              <a:gd name="connsiteY27" fmla="*/ 2976058 h 3188466"/>
              <a:gd name="connsiteX28" fmla="*/ 11263411 w 12202113"/>
              <a:gd name="connsiteY28" fmla="*/ 2979228 h 3188466"/>
              <a:gd name="connsiteX29" fmla="*/ 11242843 w 12202113"/>
              <a:gd name="connsiteY29" fmla="*/ 2977303 h 3188466"/>
              <a:gd name="connsiteX30" fmla="*/ 11125798 w 12202113"/>
              <a:gd name="connsiteY30" fmla="*/ 2976816 h 3188466"/>
              <a:gd name="connsiteX31" fmla="*/ 11098884 w 12202113"/>
              <a:gd name="connsiteY31" fmla="*/ 2973758 h 3188466"/>
              <a:gd name="connsiteX32" fmla="*/ 11086128 w 12202113"/>
              <a:gd name="connsiteY32" fmla="*/ 2967663 h 3188466"/>
              <a:gd name="connsiteX33" fmla="*/ 11076132 w 12202113"/>
              <a:gd name="connsiteY33" fmla="*/ 2969836 h 3188466"/>
              <a:gd name="connsiteX34" fmla="*/ 11005337 w 12202113"/>
              <a:gd name="connsiteY34" fmla="*/ 2970053 h 3188466"/>
              <a:gd name="connsiteX35" fmla="*/ 10959154 w 12202113"/>
              <a:gd name="connsiteY35" fmla="*/ 2970750 h 3188466"/>
              <a:gd name="connsiteX36" fmla="*/ 10956347 w 12202113"/>
              <a:gd name="connsiteY36" fmla="*/ 2979118 h 3188466"/>
              <a:gd name="connsiteX37" fmla="*/ 10915223 w 12202113"/>
              <a:gd name="connsiteY37" fmla="*/ 2982099 h 3188466"/>
              <a:gd name="connsiteX38" fmla="*/ 10871398 w 12202113"/>
              <a:gd name="connsiteY38" fmla="*/ 2976728 h 3188466"/>
              <a:gd name="connsiteX39" fmla="*/ 10819743 w 12202113"/>
              <a:gd name="connsiteY39" fmla="*/ 2977481 h 3188466"/>
              <a:gd name="connsiteX40" fmla="*/ 10788834 w 12202113"/>
              <a:gd name="connsiteY40" fmla="*/ 2977840 h 3188466"/>
              <a:gd name="connsiteX41" fmla="*/ 10707711 w 12202113"/>
              <a:gd name="connsiteY41" fmla="*/ 2985644 h 3188466"/>
              <a:gd name="connsiteX42" fmla="*/ 10576086 w 12202113"/>
              <a:gd name="connsiteY42" fmla="*/ 3015319 h 3188466"/>
              <a:gd name="connsiteX43" fmla="*/ 10534761 w 12202113"/>
              <a:gd name="connsiteY43" fmla="*/ 3019524 h 3188466"/>
              <a:gd name="connsiteX44" fmla="*/ 10527537 w 12202113"/>
              <a:gd name="connsiteY44" fmla="*/ 3017814 h 3188466"/>
              <a:gd name="connsiteX45" fmla="*/ 10321799 w 12202113"/>
              <a:gd name="connsiteY45" fmla="*/ 3035635 h 3188466"/>
              <a:gd name="connsiteX46" fmla="*/ 10284989 w 12202113"/>
              <a:gd name="connsiteY46" fmla="*/ 3036679 h 3188466"/>
              <a:gd name="connsiteX47" fmla="*/ 10257423 w 12202113"/>
              <a:gd name="connsiteY47" fmla="*/ 3036027 h 3188466"/>
              <a:gd name="connsiteX48" fmla="*/ 10191450 w 12202113"/>
              <a:gd name="connsiteY48" fmla="*/ 3041963 h 3188466"/>
              <a:gd name="connsiteX49" fmla="*/ 10083845 w 12202113"/>
              <a:gd name="connsiteY49" fmla="*/ 3054978 h 3188466"/>
              <a:gd name="connsiteX50" fmla="*/ 10060611 w 12202113"/>
              <a:gd name="connsiteY50" fmla="*/ 3057035 h 3188466"/>
              <a:gd name="connsiteX51" fmla="*/ 10039363 w 12202113"/>
              <a:gd name="connsiteY51" fmla="*/ 3055961 h 3188466"/>
              <a:gd name="connsiteX52" fmla="*/ 10033322 w 12202113"/>
              <a:gd name="connsiteY52" fmla="*/ 3053238 h 3188466"/>
              <a:gd name="connsiteX53" fmla="*/ 10020337 w 12202113"/>
              <a:gd name="connsiteY53" fmla="*/ 3053912 h 3188466"/>
              <a:gd name="connsiteX54" fmla="*/ 10016616 w 12202113"/>
              <a:gd name="connsiteY54" fmla="*/ 3053498 h 3188466"/>
              <a:gd name="connsiteX55" fmla="*/ 9995549 w 12202113"/>
              <a:gd name="connsiteY55" fmla="*/ 3051719 h 3188466"/>
              <a:gd name="connsiteX56" fmla="*/ 9957212 w 12202113"/>
              <a:gd name="connsiteY56" fmla="*/ 3062663 h 3188466"/>
              <a:gd name="connsiteX57" fmla="*/ 9904584 w 12202113"/>
              <a:gd name="connsiteY57" fmla="*/ 3063999 h 3188466"/>
              <a:gd name="connsiteX58" fmla="*/ 9713857 w 12202113"/>
              <a:gd name="connsiteY58" fmla="*/ 3087955 h 3188466"/>
              <a:gd name="connsiteX59" fmla="*/ 9678879 w 12202113"/>
              <a:gd name="connsiteY59" fmla="*/ 3079676 h 3188466"/>
              <a:gd name="connsiteX60" fmla="*/ 9598760 w 12202113"/>
              <a:gd name="connsiteY60" fmla="*/ 3085228 h 3188466"/>
              <a:gd name="connsiteX61" fmla="*/ 9488796 w 12202113"/>
              <a:gd name="connsiteY61" fmla="*/ 3115384 h 3188466"/>
              <a:gd name="connsiteX62" fmla="*/ 9341972 w 12202113"/>
              <a:gd name="connsiteY62" fmla="*/ 3126583 h 3188466"/>
              <a:gd name="connsiteX63" fmla="*/ 9333795 w 12202113"/>
              <a:gd name="connsiteY63" fmla="*/ 3132083 h 3188466"/>
              <a:gd name="connsiteX64" fmla="*/ 9321736 w 12202113"/>
              <a:gd name="connsiteY64" fmla="*/ 3135834 h 3188466"/>
              <a:gd name="connsiteX65" fmla="*/ 9319405 w 12202113"/>
              <a:gd name="connsiteY65" fmla="*/ 3135561 h 3188466"/>
              <a:gd name="connsiteX66" fmla="*/ 9302847 w 12202113"/>
              <a:gd name="connsiteY66" fmla="*/ 3137746 h 3188466"/>
              <a:gd name="connsiteX67" fmla="*/ 9300930 w 12202113"/>
              <a:gd name="connsiteY67" fmla="*/ 3139687 h 3188466"/>
              <a:gd name="connsiteX68" fmla="*/ 9290106 w 12202113"/>
              <a:gd name="connsiteY68" fmla="*/ 3141645 h 3188466"/>
              <a:gd name="connsiteX69" fmla="*/ 9270220 w 12202113"/>
              <a:gd name="connsiteY69" fmla="*/ 3146737 h 3188466"/>
              <a:gd name="connsiteX70" fmla="*/ 9265150 w 12202113"/>
              <a:gd name="connsiteY70" fmla="*/ 3146531 h 3188466"/>
              <a:gd name="connsiteX71" fmla="*/ 9233057 w 12202113"/>
              <a:gd name="connsiteY71" fmla="*/ 3152408 h 3188466"/>
              <a:gd name="connsiteX72" fmla="*/ 9231974 w 12202113"/>
              <a:gd name="connsiteY72" fmla="*/ 3151938 h 3188466"/>
              <a:gd name="connsiteX73" fmla="*/ 9220130 w 12202113"/>
              <a:gd name="connsiteY73" fmla="*/ 3151189 h 3188466"/>
              <a:gd name="connsiteX74" fmla="*/ 9198955 w 12202113"/>
              <a:gd name="connsiteY74" fmla="*/ 3151015 h 3188466"/>
              <a:gd name="connsiteX75" fmla="*/ 9142196 w 12202113"/>
              <a:gd name="connsiteY75" fmla="*/ 3143802 h 3188466"/>
              <a:gd name="connsiteX76" fmla="*/ 9108665 w 12202113"/>
              <a:gd name="connsiteY76" fmla="*/ 3149868 h 3188466"/>
              <a:gd name="connsiteX77" fmla="*/ 9014086 w 12202113"/>
              <a:gd name="connsiteY77" fmla="*/ 3150791 h 3188466"/>
              <a:gd name="connsiteX78" fmla="*/ 8915037 w 12202113"/>
              <a:gd name="connsiteY78" fmla="*/ 3140020 h 3188466"/>
              <a:gd name="connsiteX79" fmla="*/ 8815667 w 12202113"/>
              <a:gd name="connsiteY79" fmla="*/ 3138606 h 3188466"/>
              <a:gd name="connsiteX80" fmla="*/ 8779688 w 12202113"/>
              <a:gd name="connsiteY80" fmla="*/ 3138895 h 3188466"/>
              <a:gd name="connsiteX81" fmla="*/ 8715556 w 12202113"/>
              <a:gd name="connsiteY81" fmla="*/ 3135878 h 3188466"/>
              <a:gd name="connsiteX82" fmla="*/ 8686183 w 12202113"/>
              <a:gd name="connsiteY82" fmla="*/ 3132307 h 3188466"/>
              <a:gd name="connsiteX83" fmla="*/ 8684895 w 12202113"/>
              <a:gd name="connsiteY83" fmla="*/ 3132527 h 3188466"/>
              <a:gd name="connsiteX84" fmla="*/ 8682270 w 12202113"/>
              <a:gd name="connsiteY84" fmla="*/ 3130989 h 3188466"/>
              <a:gd name="connsiteX85" fmla="*/ 8676836 w 12202113"/>
              <a:gd name="connsiteY85" fmla="*/ 3130278 h 3188466"/>
              <a:gd name="connsiteX86" fmla="*/ 8662002 w 12202113"/>
              <a:gd name="connsiteY86" fmla="*/ 3130735 h 3188466"/>
              <a:gd name="connsiteX87" fmla="*/ 8656423 w 12202113"/>
              <a:gd name="connsiteY87" fmla="*/ 3131304 h 3188466"/>
              <a:gd name="connsiteX88" fmla="*/ 8648261 w 12202113"/>
              <a:gd name="connsiteY88" fmla="*/ 3131294 h 3188466"/>
              <a:gd name="connsiteX89" fmla="*/ 8648057 w 12202113"/>
              <a:gd name="connsiteY89" fmla="*/ 3131167 h 3188466"/>
              <a:gd name="connsiteX90" fmla="*/ 8640412 w 12202113"/>
              <a:gd name="connsiteY90" fmla="*/ 3131403 h 3188466"/>
              <a:gd name="connsiteX91" fmla="*/ 8603003 w 12202113"/>
              <a:gd name="connsiteY91" fmla="*/ 3134155 h 3188466"/>
              <a:gd name="connsiteX92" fmla="*/ 8553571 w 12202113"/>
              <a:gd name="connsiteY92" fmla="*/ 3122125 h 3188466"/>
              <a:gd name="connsiteX93" fmla="*/ 8533128 w 12202113"/>
              <a:gd name="connsiteY93" fmla="*/ 3120039 h 3188466"/>
              <a:gd name="connsiteX94" fmla="*/ 8522209 w 12202113"/>
              <a:gd name="connsiteY94" fmla="*/ 3118252 h 3188466"/>
              <a:gd name="connsiteX95" fmla="*/ 8521532 w 12202113"/>
              <a:gd name="connsiteY95" fmla="*/ 3117705 h 3188466"/>
              <a:gd name="connsiteX96" fmla="*/ 8485667 w 12202113"/>
              <a:gd name="connsiteY96" fmla="*/ 3120406 h 3188466"/>
              <a:gd name="connsiteX97" fmla="*/ 8480905 w 12202113"/>
              <a:gd name="connsiteY97" fmla="*/ 3119749 h 3188466"/>
              <a:gd name="connsiteX98" fmla="*/ 8457530 w 12202113"/>
              <a:gd name="connsiteY98" fmla="*/ 3122810 h 3188466"/>
              <a:gd name="connsiteX99" fmla="*/ 8445451 w 12202113"/>
              <a:gd name="connsiteY99" fmla="*/ 3123697 h 3188466"/>
              <a:gd name="connsiteX100" fmla="*/ 8442039 w 12202113"/>
              <a:gd name="connsiteY100" fmla="*/ 3125378 h 3188466"/>
              <a:gd name="connsiteX101" fmla="*/ 8424215 w 12202113"/>
              <a:gd name="connsiteY101" fmla="*/ 3125963 h 3188466"/>
              <a:gd name="connsiteX102" fmla="*/ 8422165 w 12202113"/>
              <a:gd name="connsiteY102" fmla="*/ 3125491 h 3188466"/>
              <a:gd name="connsiteX103" fmla="*/ 8407465 w 12202113"/>
              <a:gd name="connsiteY103" fmla="*/ 3127979 h 3188466"/>
              <a:gd name="connsiteX104" fmla="*/ 8395146 w 12202113"/>
              <a:gd name="connsiteY104" fmla="*/ 3132488 h 3188466"/>
              <a:gd name="connsiteX105" fmla="*/ 8243538 w 12202113"/>
              <a:gd name="connsiteY105" fmla="*/ 3129873 h 3188466"/>
              <a:gd name="connsiteX106" fmla="*/ 8112685 w 12202113"/>
              <a:gd name="connsiteY106" fmla="*/ 3148698 h 3188466"/>
              <a:gd name="connsiteX107" fmla="*/ 8026741 w 12202113"/>
              <a:gd name="connsiteY107" fmla="*/ 3154015 h 3188466"/>
              <a:gd name="connsiteX108" fmla="*/ 8030400 w 12202113"/>
              <a:gd name="connsiteY108" fmla="*/ 3146736 h 3188466"/>
              <a:gd name="connsiteX109" fmla="*/ 8002987 w 12202113"/>
              <a:gd name="connsiteY109" fmla="*/ 3135663 h 3188466"/>
              <a:gd name="connsiteX110" fmla="*/ 7798568 w 12202113"/>
              <a:gd name="connsiteY110" fmla="*/ 3141249 h 3188466"/>
              <a:gd name="connsiteX111" fmla="*/ 7746353 w 12202113"/>
              <a:gd name="connsiteY111" fmla="*/ 3137755 h 3188466"/>
              <a:gd name="connsiteX112" fmla="*/ 7700395 w 12202113"/>
              <a:gd name="connsiteY112" fmla="*/ 3144729 h 3188466"/>
              <a:gd name="connsiteX113" fmla="*/ 7681335 w 12202113"/>
              <a:gd name="connsiteY113" fmla="*/ 3141120 h 3188466"/>
              <a:gd name="connsiteX114" fmla="*/ 7678044 w 12202113"/>
              <a:gd name="connsiteY114" fmla="*/ 3140387 h 3188466"/>
              <a:gd name="connsiteX115" fmla="*/ 7664890 w 12202113"/>
              <a:gd name="connsiteY115" fmla="*/ 3139855 h 3188466"/>
              <a:gd name="connsiteX116" fmla="*/ 7661183 w 12202113"/>
              <a:gd name="connsiteY116" fmla="*/ 3136706 h 3188466"/>
              <a:gd name="connsiteX117" fmla="*/ 7641383 w 12202113"/>
              <a:gd name="connsiteY117" fmla="*/ 3133755 h 3188466"/>
              <a:gd name="connsiteX118" fmla="*/ 7617169 w 12202113"/>
              <a:gd name="connsiteY118" fmla="*/ 3133614 h 3188466"/>
              <a:gd name="connsiteX119" fmla="*/ 7531143 w 12202113"/>
              <a:gd name="connsiteY119" fmla="*/ 3132781 h 3188466"/>
              <a:gd name="connsiteX120" fmla="*/ 7517113 w 12202113"/>
              <a:gd name="connsiteY120" fmla="*/ 3134483 h 3188466"/>
              <a:gd name="connsiteX121" fmla="*/ 7471320 w 12202113"/>
              <a:gd name="connsiteY121" fmla="*/ 3131645 h 3188466"/>
              <a:gd name="connsiteX122" fmla="*/ 7430512 w 12202113"/>
              <a:gd name="connsiteY122" fmla="*/ 3131007 h 3188466"/>
              <a:gd name="connsiteX123" fmla="*/ 7404071 w 12202113"/>
              <a:gd name="connsiteY123" fmla="*/ 3132361 h 3188466"/>
              <a:gd name="connsiteX124" fmla="*/ 7397140 w 12202113"/>
              <a:gd name="connsiteY124" fmla="*/ 3131239 h 3188466"/>
              <a:gd name="connsiteX125" fmla="*/ 7370514 w 12202113"/>
              <a:gd name="connsiteY125" fmla="*/ 3130516 h 3188466"/>
              <a:gd name="connsiteX126" fmla="*/ 7356953 w 12202113"/>
              <a:gd name="connsiteY126" fmla="*/ 3132179 h 3188466"/>
              <a:gd name="connsiteX127" fmla="*/ 7343567 w 12202113"/>
              <a:gd name="connsiteY127" fmla="*/ 3128350 h 3188466"/>
              <a:gd name="connsiteX128" fmla="*/ 7340295 w 12202113"/>
              <a:gd name="connsiteY128" fmla="*/ 3125545 h 3188466"/>
              <a:gd name="connsiteX129" fmla="*/ 7321348 w 12202113"/>
              <a:gd name="connsiteY129" fmla="*/ 3126804 h 3188466"/>
              <a:gd name="connsiteX130" fmla="*/ 7305815 w 12202113"/>
              <a:gd name="connsiteY130" fmla="*/ 3124063 h 3188466"/>
              <a:gd name="connsiteX131" fmla="*/ 7292274 w 12202113"/>
              <a:gd name="connsiteY131" fmla="*/ 3125855 h 3188466"/>
              <a:gd name="connsiteX132" fmla="*/ 7286654 w 12202113"/>
              <a:gd name="connsiteY132" fmla="*/ 3125451 h 3188466"/>
              <a:gd name="connsiteX133" fmla="*/ 7272685 w 12202113"/>
              <a:gd name="connsiteY133" fmla="*/ 3124094 h 3188466"/>
              <a:gd name="connsiteX134" fmla="*/ 7248584 w 12202113"/>
              <a:gd name="connsiteY134" fmla="*/ 3121080 h 3188466"/>
              <a:gd name="connsiteX135" fmla="*/ 7241065 w 12202113"/>
              <a:gd name="connsiteY135" fmla="*/ 3120661 h 3188466"/>
              <a:gd name="connsiteX136" fmla="*/ 7224696 w 12202113"/>
              <a:gd name="connsiteY136" fmla="*/ 3116051 h 3188466"/>
              <a:gd name="connsiteX137" fmla="*/ 7193009 w 12202113"/>
              <a:gd name="connsiteY137" fmla="*/ 3112108 h 3188466"/>
              <a:gd name="connsiteX138" fmla="*/ 7137220 w 12202113"/>
              <a:gd name="connsiteY138" fmla="*/ 3098354 h 3188466"/>
              <a:gd name="connsiteX139" fmla="*/ 7104427 w 12202113"/>
              <a:gd name="connsiteY139" fmla="*/ 3091790 h 3188466"/>
              <a:gd name="connsiteX140" fmla="*/ 7082240 w 12202113"/>
              <a:gd name="connsiteY140" fmla="*/ 3085740 h 3188466"/>
              <a:gd name="connsiteX141" fmla="*/ 7016754 w 12202113"/>
              <a:gd name="connsiteY141" fmla="*/ 3077196 h 3188466"/>
              <a:gd name="connsiteX142" fmla="*/ 6904436 w 12202113"/>
              <a:gd name="connsiteY142" fmla="*/ 3065900 h 3188466"/>
              <a:gd name="connsiteX143" fmla="*/ 6881434 w 12202113"/>
              <a:gd name="connsiteY143" fmla="*/ 3062865 h 3188466"/>
              <a:gd name="connsiteX144" fmla="*/ 6865273 w 12202113"/>
              <a:gd name="connsiteY144" fmla="*/ 3057749 h 3188466"/>
              <a:gd name="connsiteX145" fmla="*/ 6864671 w 12202113"/>
              <a:gd name="connsiteY145" fmla="*/ 3054378 h 3188466"/>
              <a:gd name="connsiteX146" fmla="*/ 6852599 w 12202113"/>
              <a:gd name="connsiteY146" fmla="*/ 3052306 h 3188466"/>
              <a:gd name="connsiteX147" fmla="*/ 6850143 w 12202113"/>
              <a:gd name="connsiteY147" fmla="*/ 3051232 h 3188466"/>
              <a:gd name="connsiteX148" fmla="*/ 6835301 w 12202113"/>
              <a:gd name="connsiteY148" fmla="*/ 3045593 h 3188466"/>
              <a:gd name="connsiteX149" fmla="*/ 6784871 w 12202113"/>
              <a:gd name="connsiteY149" fmla="*/ 3046562 h 3188466"/>
              <a:gd name="connsiteX150" fmla="*/ 6738245 w 12202113"/>
              <a:gd name="connsiteY150" fmla="*/ 3037055 h 3188466"/>
              <a:gd name="connsiteX151" fmla="*/ 6537703 w 12202113"/>
              <a:gd name="connsiteY151" fmla="*/ 3017736 h 3188466"/>
              <a:gd name="connsiteX152" fmla="*/ 6521858 w 12202113"/>
              <a:gd name="connsiteY152" fmla="*/ 3004158 h 3188466"/>
              <a:gd name="connsiteX153" fmla="*/ 6445069 w 12202113"/>
              <a:gd name="connsiteY153" fmla="*/ 2992470 h 3188466"/>
              <a:gd name="connsiteX154" fmla="*/ 6302447 w 12202113"/>
              <a:gd name="connsiteY154" fmla="*/ 2994274 h 3188466"/>
              <a:gd name="connsiteX155" fmla="*/ 6160029 w 12202113"/>
              <a:gd name="connsiteY155" fmla="*/ 2973666 h 3188466"/>
              <a:gd name="connsiteX156" fmla="*/ 6144046 w 12202113"/>
              <a:gd name="connsiteY156" fmla="*/ 2976380 h 3188466"/>
              <a:gd name="connsiteX157" fmla="*/ 6127670 w 12202113"/>
              <a:gd name="connsiteY157" fmla="*/ 2976929 h 3188466"/>
              <a:gd name="connsiteX158" fmla="*/ 6126155 w 12202113"/>
              <a:gd name="connsiteY158" fmla="*/ 2976245 h 3188466"/>
              <a:gd name="connsiteX159" fmla="*/ 6108575 w 12202113"/>
              <a:gd name="connsiteY159" fmla="*/ 2974651 h 3188466"/>
              <a:gd name="connsiteX160" fmla="*/ 6103746 w 12202113"/>
              <a:gd name="connsiteY160" fmla="*/ 2975803 h 3188466"/>
              <a:gd name="connsiteX161" fmla="*/ 6091377 w 12202113"/>
              <a:gd name="connsiteY161" fmla="*/ 2975180 h 3188466"/>
              <a:gd name="connsiteX162" fmla="*/ 6066183 w 12202113"/>
              <a:gd name="connsiteY162" fmla="*/ 2975222 h 3188466"/>
              <a:gd name="connsiteX163" fmla="*/ 6063287 w 12202113"/>
              <a:gd name="connsiteY163" fmla="*/ 2974353 h 3188466"/>
              <a:gd name="connsiteX164" fmla="*/ 6054813 w 12202113"/>
              <a:gd name="connsiteY164" fmla="*/ 2974911 h 3188466"/>
              <a:gd name="connsiteX165" fmla="*/ 6050809 w 12202113"/>
              <a:gd name="connsiteY165" fmla="*/ 2973985 h 3188466"/>
              <a:gd name="connsiteX166" fmla="*/ 6013979 w 12202113"/>
              <a:gd name="connsiteY166" fmla="*/ 2974553 h 3188466"/>
              <a:gd name="connsiteX167" fmla="*/ 6013800 w 12202113"/>
              <a:gd name="connsiteY167" fmla="*/ 2973973 h 3188466"/>
              <a:gd name="connsiteX168" fmla="*/ 6004866 w 12202113"/>
              <a:gd name="connsiteY168" fmla="*/ 2971570 h 3188466"/>
              <a:gd name="connsiteX169" fmla="*/ 5987036 w 12202113"/>
              <a:gd name="connsiteY169" fmla="*/ 2968315 h 3188466"/>
              <a:gd name="connsiteX170" fmla="*/ 5950027 w 12202113"/>
              <a:gd name="connsiteY170" fmla="*/ 2953546 h 3188466"/>
              <a:gd name="connsiteX171" fmla="*/ 5911668 w 12202113"/>
              <a:gd name="connsiteY171" fmla="*/ 2954074 h 3188466"/>
              <a:gd name="connsiteX172" fmla="*/ 5904110 w 12202113"/>
              <a:gd name="connsiteY172" fmla="*/ 2953861 h 3188466"/>
              <a:gd name="connsiteX173" fmla="*/ 5904026 w 12202113"/>
              <a:gd name="connsiteY173" fmla="*/ 2953724 h 3188466"/>
              <a:gd name="connsiteX174" fmla="*/ 5896189 w 12202113"/>
              <a:gd name="connsiteY174" fmla="*/ 2953236 h 3188466"/>
              <a:gd name="connsiteX175" fmla="*/ 5890331 w 12202113"/>
              <a:gd name="connsiteY175" fmla="*/ 2953471 h 3188466"/>
              <a:gd name="connsiteX176" fmla="*/ 5875672 w 12202113"/>
              <a:gd name="connsiteY176" fmla="*/ 2953056 h 3188466"/>
              <a:gd name="connsiteX177" fmla="*/ 5871070 w 12202113"/>
              <a:gd name="connsiteY177" fmla="*/ 2952035 h 3188466"/>
              <a:gd name="connsiteX178" fmla="*/ 5869888 w 12202113"/>
              <a:gd name="connsiteY178" fmla="*/ 2950364 h 3188466"/>
              <a:gd name="connsiteX179" fmla="*/ 5868461 w 12202113"/>
              <a:gd name="connsiteY179" fmla="*/ 2950506 h 3188466"/>
              <a:gd name="connsiteX180" fmla="*/ 5843343 w 12202113"/>
              <a:gd name="connsiteY180" fmla="*/ 2945262 h 3188466"/>
              <a:gd name="connsiteX181" fmla="*/ 5784331 w 12202113"/>
              <a:gd name="connsiteY181" fmla="*/ 2938531 h 3188466"/>
              <a:gd name="connsiteX182" fmla="*/ 5749498 w 12202113"/>
              <a:gd name="connsiteY182" fmla="*/ 2936713 h 3188466"/>
              <a:gd name="connsiteX183" fmla="*/ 5655214 w 12202113"/>
              <a:gd name="connsiteY183" fmla="*/ 2929503 h 3188466"/>
              <a:gd name="connsiteX184" fmla="*/ 5561446 w 12202113"/>
              <a:gd name="connsiteY184" fmla="*/ 2920575 h 3188466"/>
              <a:gd name="connsiteX185" fmla="*/ 5519456 w 12202113"/>
              <a:gd name="connsiteY185" fmla="*/ 2906631 h 3188466"/>
              <a:gd name="connsiteX186" fmla="*/ 5514099 w 12202113"/>
              <a:gd name="connsiteY186" fmla="*/ 2906097 h 3188466"/>
              <a:gd name="connsiteX187" fmla="*/ 5499273 w 12202113"/>
              <a:gd name="connsiteY187" fmla="*/ 2907057 h 3188466"/>
              <a:gd name="connsiteX188" fmla="*/ 5493664 w 12202113"/>
              <a:gd name="connsiteY188" fmla="*/ 2907817 h 3188466"/>
              <a:gd name="connsiteX189" fmla="*/ 5485530 w 12202113"/>
              <a:gd name="connsiteY189" fmla="*/ 2908080 h 3188466"/>
              <a:gd name="connsiteX190" fmla="*/ 5485337 w 12202113"/>
              <a:gd name="connsiteY190" fmla="*/ 2907959 h 3188466"/>
              <a:gd name="connsiteX191" fmla="*/ 5477696 w 12202113"/>
              <a:gd name="connsiteY191" fmla="*/ 2908455 h 3188466"/>
              <a:gd name="connsiteX192" fmla="*/ 5440170 w 12202113"/>
              <a:gd name="connsiteY192" fmla="*/ 2912482 h 3188466"/>
              <a:gd name="connsiteX193" fmla="*/ 5391911 w 12202113"/>
              <a:gd name="connsiteY193" fmla="*/ 2902040 h 3188466"/>
              <a:gd name="connsiteX194" fmla="*/ 5371708 w 12202113"/>
              <a:gd name="connsiteY194" fmla="*/ 2900629 h 3188466"/>
              <a:gd name="connsiteX195" fmla="*/ 5360976 w 12202113"/>
              <a:gd name="connsiteY195" fmla="*/ 2899197 h 3188466"/>
              <a:gd name="connsiteX196" fmla="*/ 5360345 w 12202113"/>
              <a:gd name="connsiteY196" fmla="*/ 2898671 h 3188466"/>
              <a:gd name="connsiteX197" fmla="*/ 5324367 w 12202113"/>
              <a:gd name="connsiteY197" fmla="*/ 2902593 h 3188466"/>
              <a:gd name="connsiteX198" fmla="*/ 5319673 w 12202113"/>
              <a:gd name="connsiteY198" fmla="*/ 2902094 h 3188466"/>
              <a:gd name="connsiteX199" fmla="*/ 5296114 w 12202113"/>
              <a:gd name="connsiteY199" fmla="*/ 2905958 h 3188466"/>
              <a:gd name="connsiteX200" fmla="*/ 5283999 w 12202113"/>
              <a:gd name="connsiteY200" fmla="*/ 2907258 h 3188466"/>
              <a:gd name="connsiteX201" fmla="*/ 5280460 w 12202113"/>
              <a:gd name="connsiteY201" fmla="*/ 2909063 h 3188466"/>
              <a:gd name="connsiteX202" fmla="*/ 5262637 w 12202113"/>
              <a:gd name="connsiteY202" fmla="*/ 2910250 h 3188466"/>
              <a:gd name="connsiteX203" fmla="*/ 5260635 w 12202113"/>
              <a:gd name="connsiteY203" fmla="*/ 2909845 h 3188466"/>
              <a:gd name="connsiteX204" fmla="*/ 5245770 w 12202113"/>
              <a:gd name="connsiteY204" fmla="*/ 2912842 h 3188466"/>
              <a:gd name="connsiteX205" fmla="*/ 5233108 w 12202113"/>
              <a:gd name="connsiteY205" fmla="*/ 2917794 h 3188466"/>
              <a:gd name="connsiteX206" fmla="*/ 5082201 w 12202113"/>
              <a:gd name="connsiteY206" fmla="*/ 2920260 h 3188466"/>
              <a:gd name="connsiteX207" fmla="*/ 4939211 w 12202113"/>
              <a:gd name="connsiteY207" fmla="*/ 2931760 h 3188466"/>
              <a:gd name="connsiteX208" fmla="*/ 4794309 w 12202113"/>
              <a:gd name="connsiteY208" fmla="*/ 2937227 h 3188466"/>
              <a:gd name="connsiteX209" fmla="*/ 4637676 w 12202113"/>
              <a:gd name="connsiteY209" fmla="*/ 2946666 h 3188466"/>
              <a:gd name="connsiteX210" fmla="*/ 4585922 w 12202113"/>
              <a:gd name="connsiteY210" fmla="*/ 2944906 h 3188466"/>
              <a:gd name="connsiteX211" fmla="*/ 4539516 w 12202113"/>
              <a:gd name="connsiteY211" fmla="*/ 2953466 h 3188466"/>
              <a:gd name="connsiteX212" fmla="*/ 4520819 w 12202113"/>
              <a:gd name="connsiteY212" fmla="*/ 2950477 h 3188466"/>
              <a:gd name="connsiteX213" fmla="*/ 4517604 w 12202113"/>
              <a:gd name="connsiteY213" fmla="*/ 2949852 h 3188466"/>
              <a:gd name="connsiteX214" fmla="*/ 4504537 w 12202113"/>
              <a:gd name="connsiteY214" fmla="*/ 2949759 h 3188466"/>
              <a:gd name="connsiteX215" fmla="*/ 4501104 w 12202113"/>
              <a:gd name="connsiteY215" fmla="*/ 2946715 h 3188466"/>
              <a:gd name="connsiteX216" fmla="*/ 4342695 w 12202113"/>
              <a:gd name="connsiteY216" fmla="*/ 2951638 h 3188466"/>
              <a:gd name="connsiteX217" fmla="*/ 4274096 w 12202113"/>
              <a:gd name="connsiteY217" fmla="*/ 2953640 h 3188466"/>
              <a:gd name="connsiteX218" fmla="*/ 4248170 w 12202113"/>
              <a:gd name="connsiteY218" fmla="*/ 2951384 h 3188466"/>
              <a:gd name="connsiteX219" fmla="*/ 4147924 w 12202113"/>
              <a:gd name="connsiteY219" fmla="*/ 2945945 h 3188466"/>
              <a:gd name="connsiteX220" fmla="*/ 4061825 w 12202113"/>
              <a:gd name="connsiteY220" fmla="*/ 2944206 h 3188466"/>
              <a:gd name="connsiteX221" fmla="*/ 3998557 w 12202113"/>
              <a:gd name="connsiteY221" fmla="*/ 2955821 h 3188466"/>
              <a:gd name="connsiteX222" fmla="*/ 3993107 w 12202113"/>
              <a:gd name="connsiteY222" fmla="*/ 2953708 h 3188466"/>
              <a:gd name="connsiteX223" fmla="*/ 3949713 w 12202113"/>
              <a:gd name="connsiteY223" fmla="*/ 2955441 h 3188466"/>
              <a:gd name="connsiteX224" fmla="*/ 3797284 w 12202113"/>
              <a:gd name="connsiteY224" fmla="*/ 2977037 h 3188466"/>
              <a:gd name="connsiteX225" fmla="*/ 3712498 w 12202113"/>
              <a:gd name="connsiteY225" fmla="*/ 2979996 h 3188466"/>
              <a:gd name="connsiteX226" fmla="*/ 3682471 w 12202113"/>
              <a:gd name="connsiteY226" fmla="*/ 2978543 h 3188466"/>
              <a:gd name="connsiteX227" fmla="*/ 3632163 w 12202113"/>
              <a:gd name="connsiteY227" fmla="*/ 2976264 h 3188466"/>
              <a:gd name="connsiteX228" fmla="*/ 3594728 w 12202113"/>
              <a:gd name="connsiteY228" fmla="*/ 2968398 h 3188466"/>
              <a:gd name="connsiteX229" fmla="*/ 3552594 w 12202113"/>
              <a:gd name="connsiteY229" fmla="*/ 2968934 h 3188466"/>
              <a:gd name="connsiteX230" fmla="*/ 3542589 w 12202113"/>
              <a:gd name="connsiteY230" fmla="*/ 2977031 h 3188466"/>
              <a:gd name="connsiteX231" fmla="*/ 3497591 w 12202113"/>
              <a:gd name="connsiteY231" fmla="*/ 2975018 h 3188466"/>
              <a:gd name="connsiteX232" fmla="*/ 3429352 w 12202113"/>
              <a:gd name="connsiteY232" fmla="*/ 2971090 h 3188466"/>
              <a:gd name="connsiteX233" fmla="*/ 3389938 w 12202113"/>
              <a:gd name="connsiteY233" fmla="*/ 2970884 h 3188466"/>
              <a:gd name="connsiteX234" fmla="*/ 3282344 w 12202113"/>
              <a:gd name="connsiteY234" fmla="*/ 2968084 h 3188466"/>
              <a:gd name="connsiteX235" fmla="*/ 3174624 w 12202113"/>
              <a:gd name="connsiteY235" fmla="*/ 2963576 h 3188466"/>
              <a:gd name="connsiteX236" fmla="*/ 3111077 w 12202113"/>
              <a:gd name="connsiteY236" fmla="*/ 2951285 h 3188466"/>
              <a:gd name="connsiteX237" fmla="*/ 3022501 w 12202113"/>
              <a:gd name="connsiteY237" fmla="*/ 2948619 h 3188466"/>
              <a:gd name="connsiteX238" fmla="*/ 3007714 w 12202113"/>
              <a:gd name="connsiteY238" fmla="*/ 2946762 h 3188466"/>
              <a:gd name="connsiteX239" fmla="*/ 2903098 w 12202113"/>
              <a:gd name="connsiteY239" fmla="*/ 2940576 h 3188466"/>
              <a:gd name="connsiteX240" fmla="*/ 2781591 w 12202113"/>
              <a:gd name="connsiteY240" fmla="*/ 2946394 h 3188466"/>
              <a:gd name="connsiteX241" fmla="*/ 2627942 w 12202113"/>
              <a:gd name="connsiteY241" fmla="*/ 2919996 h 3188466"/>
              <a:gd name="connsiteX242" fmla="*/ 2354959 w 12202113"/>
              <a:gd name="connsiteY242" fmla="*/ 2882080 h 3188466"/>
              <a:gd name="connsiteX243" fmla="*/ 2063184 w 12202113"/>
              <a:gd name="connsiteY243" fmla="*/ 2879109 h 3188466"/>
              <a:gd name="connsiteX244" fmla="*/ 1986946 w 12202113"/>
              <a:gd name="connsiteY244" fmla="*/ 2887619 h 3188466"/>
              <a:gd name="connsiteX245" fmla="*/ 1763479 w 12202113"/>
              <a:gd name="connsiteY245" fmla="*/ 2909077 h 3188466"/>
              <a:gd name="connsiteX246" fmla="*/ 1537980 w 12202113"/>
              <a:gd name="connsiteY246" fmla="*/ 2960398 h 3188466"/>
              <a:gd name="connsiteX247" fmla="*/ 1395229 w 12202113"/>
              <a:gd name="connsiteY247" fmla="*/ 2975625 h 3188466"/>
              <a:gd name="connsiteX248" fmla="*/ 1327834 w 12202113"/>
              <a:gd name="connsiteY248" fmla="*/ 2989485 h 3188466"/>
              <a:gd name="connsiteX249" fmla="*/ 1280757 w 12202113"/>
              <a:gd name="connsiteY249" fmla="*/ 2992959 h 3188466"/>
              <a:gd name="connsiteX250" fmla="*/ 1252582 w 12202113"/>
              <a:gd name="connsiteY250" fmla="*/ 2995877 h 3188466"/>
              <a:gd name="connsiteX251" fmla="*/ 1204670 w 12202113"/>
              <a:gd name="connsiteY251" fmla="*/ 3014826 h 3188466"/>
              <a:gd name="connsiteX252" fmla="*/ 1020457 w 12202113"/>
              <a:gd name="connsiteY252" fmla="*/ 3031603 h 3188466"/>
              <a:gd name="connsiteX253" fmla="*/ 843248 w 12202113"/>
              <a:gd name="connsiteY253" fmla="*/ 3026954 h 3188466"/>
              <a:gd name="connsiteX254" fmla="*/ 583517 w 12202113"/>
              <a:gd name="connsiteY254" fmla="*/ 3089095 h 3188466"/>
              <a:gd name="connsiteX255" fmla="*/ 556836 w 12202113"/>
              <a:gd name="connsiteY255" fmla="*/ 3094374 h 3188466"/>
              <a:gd name="connsiteX256" fmla="*/ 412089 w 12202113"/>
              <a:gd name="connsiteY256" fmla="*/ 3121334 h 3188466"/>
              <a:gd name="connsiteX257" fmla="*/ 83929 w 12202113"/>
              <a:gd name="connsiteY257" fmla="*/ 3150566 h 318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12202113" h="3188466">
                <a:moveTo>
                  <a:pt x="0" y="3188466"/>
                </a:moveTo>
                <a:lnTo>
                  <a:pt x="10116" y="2657641"/>
                </a:lnTo>
                <a:lnTo>
                  <a:pt x="10116" y="0"/>
                </a:lnTo>
                <a:lnTo>
                  <a:pt x="12202113" y="0"/>
                </a:lnTo>
                <a:lnTo>
                  <a:pt x="12202113" y="2879832"/>
                </a:lnTo>
                <a:lnTo>
                  <a:pt x="12198167" y="2880360"/>
                </a:lnTo>
                <a:cubicBezTo>
                  <a:pt x="12163116" y="2884349"/>
                  <a:pt x="12143771" y="2884544"/>
                  <a:pt x="12122128" y="2887194"/>
                </a:cubicBezTo>
                <a:cubicBezTo>
                  <a:pt x="12087086" y="2893347"/>
                  <a:pt x="12050015" y="2907304"/>
                  <a:pt x="12028868" y="2911786"/>
                </a:cubicBezTo>
                <a:lnTo>
                  <a:pt x="11995238" y="2914090"/>
                </a:lnTo>
                <a:lnTo>
                  <a:pt x="11996460" y="2918442"/>
                </a:lnTo>
                <a:lnTo>
                  <a:pt x="11983968" y="2918762"/>
                </a:lnTo>
                <a:lnTo>
                  <a:pt x="11956084" y="2918868"/>
                </a:lnTo>
                <a:cubicBezTo>
                  <a:pt x="11938684" y="2919526"/>
                  <a:pt x="11890300" y="2918483"/>
                  <a:pt x="11872586" y="2920076"/>
                </a:cubicBezTo>
                <a:cubicBezTo>
                  <a:pt x="11867476" y="2924717"/>
                  <a:pt x="11859589" y="2927247"/>
                  <a:pt x="11849804" y="2928420"/>
                </a:cubicBezTo>
                <a:lnTo>
                  <a:pt x="11828254" y="2928551"/>
                </a:lnTo>
                <a:lnTo>
                  <a:pt x="11703277" y="2939735"/>
                </a:lnTo>
                <a:lnTo>
                  <a:pt x="11686094" y="2940570"/>
                </a:lnTo>
                <a:lnTo>
                  <a:pt x="11676788" y="2944321"/>
                </a:lnTo>
                <a:cubicBezTo>
                  <a:pt x="11669684" y="2945069"/>
                  <a:pt x="11649276" y="2944585"/>
                  <a:pt x="11643464" y="2945066"/>
                </a:cubicBezTo>
                <a:lnTo>
                  <a:pt x="11641922" y="2947200"/>
                </a:lnTo>
                <a:cubicBezTo>
                  <a:pt x="11623408" y="2950611"/>
                  <a:pt x="11553770" y="2961969"/>
                  <a:pt x="11532386" y="2965529"/>
                </a:cubicBezTo>
                <a:cubicBezTo>
                  <a:pt x="11528114" y="2962248"/>
                  <a:pt x="11518548" y="2967430"/>
                  <a:pt x="11513619" y="2968556"/>
                </a:cubicBezTo>
                <a:cubicBezTo>
                  <a:pt x="11512856" y="2966346"/>
                  <a:pt x="11500924" y="2965672"/>
                  <a:pt x="11497404" y="2967639"/>
                </a:cubicBezTo>
                <a:cubicBezTo>
                  <a:pt x="11413522" y="2978420"/>
                  <a:pt x="11455510" y="2956141"/>
                  <a:pt x="11407630" y="2970255"/>
                </a:cubicBezTo>
                <a:cubicBezTo>
                  <a:pt x="11399160" y="2971190"/>
                  <a:pt x="11392296" y="2970299"/>
                  <a:pt x="11386276" y="2968648"/>
                </a:cubicBezTo>
                <a:lnTo>
                  <a:pt x="11377296" y="2965257"/>
                </a:lnTo>
                <a:lnTo>
                  <a:pt x="11342536" y="2971666"/>
                </a:lnTo>
                <a:cubicBezTo>
                  <a:pt x="11325414" y="2973900"/>
                  <a:pt x="11307393" y="2975381"/>
                  <a:pt x="11288902" y="2976058"/>
                </a:cubicBezTo>
                <a:cubicBezTo>
                  <a:pt x="11284753" y="2971542"/>
                  <a:pt x="11270239" y="2977957"/>
                  <a:pt x="11263411" y="2979228"/>
                </a:cubicBezTo>
                <a:cubicBezTo>
                  <a:pt x="11263340" y="2976278"/>
                  <a:pt x="11248212" y="2974865"/>
                  <a:pt x="11242843" y="2977303"/>
                </a:cubicBezTo>
                <a:cubicBezTo>
                  <a:pt x="11130019" y="2987845"/>
                  <a:pt x="11193504" y="2960297"/>
                  <a:pt x="11125798" y="2976816"/>
                </a:cubicBezTo>
                <a:cubicBezTo>
                  <a:pt x="11114472" y="2977677"/>
                  <a:pt x="11105974" y="2976199"/>
                  <a:pt x="11098884" y="2973758"/>
                </a:cubicBezTo>
                <a:lnTo>
                  <a:pt x="11086128" y="2967663"/>
                </a:lnTo>
                <a:lnTo>
                  <a:pt x="11076132" y="2969836"/>
                </a:lnTo>
                <a:cubicBezTo>
                  <a:pt x="11038408" y="2970007"/>
                  <a:pt x="11027285" y="2963760"/>
                  <a:pt x="11005337" y="2970053"/>
                </a:cubicBezTo>
                <a:cubicBezTo>
                  <a:pt x="10972902" y="2956973"/>
                  <a:pt x="10983824" y="2968749"/>
                  <a:pt x="10959154" y="2970750"/>
                </a:cubicBezTo>
                <a:cubicBezTo>
                  <a:pt x="10939692" y="2973358"/>
                  <a:pt x="10975422" y="2978377"/>
                  <a:pt x="10956347" y="2979118"/>
                </a:cubicBezTo>
                <a:cubicBezTo>
                  <a:pt x="10935712" y="2975741"/>
                  <a:pt x="10936682" y="2986229"/>
                  <a:pt x="10915223" y="2982099"/>
                </a:cubicBezTo>
                <a:cubicBezTo>
                  <a:pt x="10920436" y="2974198"/>
                  <a:pt x="10872877" y="2983630"/>
                  <a:pt x="10871398" y="2976728"/>
                </a:cubicBezTo>
                <a:cubicBezTo>
                  <a:pt x="10853171" y="2986599"/>
                  <a:pt x="10844013" y="2974439"/>
                  <a:pt x="10819743" y="2977481"/>
                </a:cubicBezTo>
                <a:cubicBezTo>
                  <a:pt x="10808314" y="2981215"/>
                  <a:pt x="10800068" y="2981856"/>
                  <a:pt x="10788834" y="2977840"/>
                </a:cubicBezTo>
                <a:cubicBezTo>
                  <a:pt x="10736185" y="2996020"/>
                  <a:pt x="10756982" y="2978653"/>
                  <a:pt x="10707711" y="2985644"/>
                </a:cubicBezTo>
                <a:cubicBezTo>
                  <a:pt x="10665262" y="2992997"/>
                  <a:pt x="10617142" y="2997767"/>
                  <a:pt x="10576086" y="3015319"/>
                </a:cubicBezTo>
                <a:cubicBezTo>
                  <a:pt x="10568550" y="3020292"/>
                  <a:pt x="10550046" y="3022174"/>
                  <a:pt x="10534761" y="3019524"/>
                </a:cubicBezTo>
                <a:cubicBezTo>
                  <a:pt x="10532134" y="3019067"/>
                  <a:pt x="10529698" y="3018490"/>
                  <a:pt x="10527537" y="3017814"/>
                </a:cubicBezTo>
                <a:cubicBezTo>
                  <a:pt x="10492044" y="3020498"/>
                  <a:pt x="10362224" y="3032491"/>
                  <a:pt x="10321799" y="3035635"/>
                </a:cubicBezTo>
                <a:cubicBezTo>
                  <a:pt x="10318526" y="3029246"/>
                  <a:pt x="10298084" y="3040774"/>
                  <a:pt x="10284989" y="3036679"/>
                </a:cubicBezTo>
                <a:cubicBezTo>
                  <a:pt x="10275610" y="3033085"/>
                  <a:pt x="10267220" y="3035744"/>
                  <a:pt x="10257423" y="3036027"/>
                </a:cubicBezTo>
                <a:cubicBezTo>
                  <a:pt x="10244517" y="3033202"/>
                  <a:pt x="10202424" y="3038304"/>
                  <a:pt x="10191450" y="3041963"/>
                </a:cubicBezTo>
                <a:cubicBezTo>
                  <a:pt x="10165225" y="3054679"/>
                  <a:pt x="10105634" y="3045236"/>
                  <a:pt x="10083845" y="3054978"/>
                </a:cubicBezTo>
                <a:cubicBezTo>
                  <a:pt x="10075939" y="3056408"/>
                  <a:pt x="10068203" y="3056986"/>
                  <a:pt x="10060611" y="3057035"/>
                </a:cubicBezTo>
                <a:lnTo>
                  <a:pt x="10039363" y="3055961"/>
                </a:lnTo>
                <a:lnTo>
                  <a:pt x="10033322" y="3053238"/>
                </a:lnTo>
                <a:lnTo>
                  <a:pt x="10020337" y="3053912"/>
                </a:lnTo>
                <a:lnTo>
                  <a:pt x="10016616" y="3053498"/>
                </a:lnTo>
                <a:cubicBezTo>
                  <a:pt x="10009508" y="3052695"/>
                  <a:pt x="10002492" y="3051995"/>
                  <a:pt x="9995549" y="3051719"/>
                </a:cubicBezTo>
                <a:cubicBezTo>
                  <a:pt x="10004680" y="3065377"/>
                  <a:pt x="9937988" y="3051618"/>
                  <a:pt x="9957212" y="3062663"/>
                </a:cubicBezTo>
                <a:cubicBezTo>
                  <a:pt x="9920646" y="3063519"/>
                  <a:pt x="9948538" y="3073806"/>
                  <a:pt x="9904584" y="3063999"/>
                </a:cubicBezTo>
                <a:cubicBezTo>
                  <a:pt x="9847813" y="3075166"/>
                  <a:pt x="9758323" y="3071010"/>
                  <a:pt x="9713857" y="3087955"/>
                </a:cubicBezTo>
                <a:cubicBezTo>
                  <a:pt x="9719380" y="3081485"/>
                  <a:pt x="9695453" y="3076466"/>
                  <a:pt x="9678879" y="3079676"/>
                </a:cubicBezTo>
                <a:cubicBezTo>
                  <a:pt x="9698255" y="3054291"/>
                  <a:pt x="9613348" y="3102551"/>
                  <a:pt x="9598760" y="3085228"/>
                </a:cubicBezTo>
                <a:cubicBezTo>
                  <a:pt x="9598041" y="3101310"/>
                  <a:pt x="9523758" y="3128579"/>
                  <a:pt x="9488796" y="3115384"/>
                </a:cubicBezTo>
                <a:cubicBezTo>
                  <a:pt x="9435532" y="3118605"/>
                  <a:pt x="9397815" y="3131898"/>
                  <a:pt x="9341972" y="3126583"/>
                </a:cubicBezTo>
                <a:cubicBezTo>
                  <a:pt x="9340239" y="3128735"/>
                  <a:pt x="9337399" y="3130536"/>
                  <a:pt x="9333795" y="3132083"/>
                </a:cubicBezTo>
                <a:lnTo>
                  <a:pt x="9321736" y="3135834"/>
                </a:lnTo>
                <a:lnTo>
                  <a:pt x="9319405" y="3135561"/>
                </a:lnTo>
                <a:cubicBezTo>
                  <a:pt x="9310247" y="3135512"/>
                  <a:pt x="9305558" y="3136419"/>
                  <a:pt x="9302847" y="3137746"/>
                </a:cubicBezTo>
                <a:lnTo>
                  <a:pt x="9300930" y="3139687"/>
                </a:lnTo>
                <a:lnTo>
                  <a:pt x="9290106" y="3141645"/>
                </a:lnTo>
                <a:lnTo>
                  <a:pt x="9270220" y="3146737"/>
                </a:lnTo>
                <a:lnTo>
                  <a:pt x="9265150" y="3146531"/>
                </a:lnTo>
                <a:lnTo>
                  <a:pt x="9233057" y="3152408"/>
                </a:lnTo>
                <a:lnTo>
                  <a:pt x="9231974" y="3151938"/>
                </a:lnTo>
                <a:cubicBezTo>
                  <a:pt x="9228816" y="3151020"/>
                  <a:pt x="9225099" y="3150595"/>
                  <a:pt x="9220130" y="3151189"/>
                </a:cubicBezTo>
                <a:cubicBezTo>
                  <a:pt x="9218372" y="3142213"/>
                  <a:pt x="9213458" y="3148467"/>
                  <a:pt x="9198955" y="3151015"/>
                </a:cubicBezTo>
                <a:cubicBezTo>
                  <a:pt x="9192986" y="3137641"/>
                  <a:pt x="9157451" y="3149750"/>
                  <a:pt x="9142196" y="3143802"/>
                </a:cubicBezTo>
                <a:cubicBezTo>
                  <a:pt x="9131673" y="3145976"/>
                  <a:pt x="9120437" y="3148030"/>
                  <a:pt x="9108665" y="3149868"/>
                </a:cubicBezTo>
                <a:lnTo>
                  <a:pt x="9014086" y="3150791"/>
                </a:lnTo>
                <a:lnTo>
                  <a:pt x="8915037" y="3140020"/>
                </a:lnTo>
                <a:cubicBezTo>
                  <a:pt x="8878400" y="3139785"/>
                  <a:pt x="8846675" y="3135786"/>
                  <a:pt x="8815667" y="3138606"/>
                </a:cubicBezTo>
                <a:cubicBezTo>
                  <a:pt x="8803071" y="3135495"/>
                  <a:pt x="8791199" y="3134238"/>
                  <a:pt x="8779688" y="3138895"/>
                </a:cubicBezTo>
                <a:cubicBezTo>
                  <a:pt x="8745498" y="3137342"/>
                  <a:pt x="8737221" y="3130691"/>
                  <a:pt x="8715556" y="3135878"/>
                </a:cubicBezTo>
                <a:cubicBezTo>
                  <a:pt x="8696347" y="3125121"/>
                  <a:pt x="8695210" y="3129227"/>
                  <a:pt x="8686183" y="3132307"/>
                </a:cubicBezTo>
                <a:lnTo>
                  <a:pt x="8684895" y="3132527"/>
                </a:lnTo>
                <a:lnTo>
                  <a:pt x="8682270" y="3130989"/>
                </a:lnTo>
                <a:lnTo>
                  <a:pt x="8676836" y="3130278"/>
                </a:lnTo>
                <a:lnTo>
                  <a:pt x="8662002" y="3130735"/>
                </a:lnTo>
                <a:lnTo>
                  <a:pt x="8656423" y="3131304"/>
                </a:lnTo>
                <a:cubicBezTo>
                  <a:pt x="8652581" y="3131550"/>
                  <a:pt x="8650028" y="3131521"/>
                  <a:pt x="8648261" y="3131294"/>
                </a:cubicBezTo>
                <a:lnTo>
                  <a:pt x="8648057" y="3131167"/>
                </a:lnTo>
                <a:lnTo>
                  <a:pt x="8640412" y="3131403"/>
                </a:lnTo>
                <a:cubicBezTo>
                  <a:pt x="8627510" y="3132092"/>
                  <a:pt x="8614954" y="3133035"/>
                  <a:pt x="8603003" y="3134155"/>
                </a:cubicBezTo>
                <a:cubicBezTo>
                  <a:pt x="8592897" y="3127095"/>
                  <a:pt x="8548738" y="3135435"/>
                  <a:pt x="8553571" y="3122125"/>
                </a:cubicBezTo>
                <a:cubicBezTo>
                  <a:pt x="8537450" y="3123243"/>
                  <a:pt x="8527699" y="3128769"/>
                  <a:pt x="8533128" y="3120039"/>
                </a:cubicBezTo>
                <a:cubicBezTo>
                  <a:pt x="8527821" y="3120156"/>
                  <a:pt x="8524551" y="3119414"/>
                  <a:pt x="8522209" y="3118252"/>
                </a:cubicBezTo>
                <a:lnTo>
                  <a:pt x="8521532" y="3117705"/>
                </a:lnTo>
                <a:lnTo>
                  <a:pt x="8485667" y="3120406"/>
                </a:lnTo>
                <a:lnTo>
                  <a:pt x="8480905" y="3119749"/>
                </a:lnTo>
                <a:lnTo>
                  <a:pt x="8457530" y="3122810"/>
                </a:lnTo>
                <a:lnTo>
                  <a:pt x="8445451" y="3123697"/>
                </a:lnTo>
                <a:lnTo>
                  <a:pt x="8442039" y="3125378"/>
                </a:lnTo>
                <a:cubicBezTo>
                  <a:pt x="8438355" y="3126399"/>
                  <a:pt x="8433075" y="3126839"/>
                  <a:pt x="8424215" y="3125963"/>
                </a:cubicBezTo>
                <a:lnTo>
                  <a:pt x="8422165" y="3125491"/>
                </a:lnTo>
                <a:lnTo>
                  <a:pt x="8407465" y="3127979"/>
                </a:lnTo>
                <a:cubicBezTo>
                  <a:pt x="8402731" y="3129129"/>
                  <a:pt x="8398540" y="3130592"/>
                  <a:pt x="8395146" y="3132488"/>
                </a:cubicBezTo>
                <a:cubicBezTo>
                  <a:pt x="8345093" y="3122354"/>
                  <a:pt x="8297866" y="3131626"/>
                  <a:pt x="8243538" y="3129873"/>
                </a:cubicBezTo>
                <a:cubicBezTo>
                  <a:pt x="8220052" y="3114107"/>
                  <a:pt x="8126172" y="3133411"/>
                  <a:pt x="8112685" y="3148698"/>
                </a:cubicBezTo>
                <a:cubicBezTo>
                  <a:pt x="8112380" y="3135302"/>
                  <a:pt x="8044302" y="3153542"/>
                  <a:pt x="8026741" y="3154015"/>
                </a:cubicBezTo>
                <a:cubicBezTo>
                  <a:pt x="8020887" y="3154173"/>
                  <a:pt x="8020646" y="3152357"/>
                  <a:pt x="8030400" y="3146736"/>
                </a:cubicBezTo>
                <a:cubicBezTo>
                  <a:pt x="8011739" y="3148301"/>
                  <a:pt x="7992477" y="3141339"/>
                  <a:pt x="8002987" y="3135663"/>
                </a:cubicBezTo>
                <a:cubicBezTo>
                  <a:pt x="7946297" y="3147811"/>
                  <a:pt x="7862627" y="3135732"/>
                  <a:pt x="7798568" y="3141249"/>
                </a:cubicBezTo>
                <a:cubicBezTo>
                  <a:pt x="7763645" y="3127901"/>
                  <a:pt x="7782577" y="3140251"/>
                  <a:pt x="7746353" y="3137755"/>
                </a:cubicBezTo>
                <a:cubicBezTo>
                  <a:pt x="7756261" y="3150042"/>
                  <a:pt x="7702377" y="3130861"/>
                  <a:pt x="7700395" y="3144729"/>
                </a:cubicBezTo>
                <a:cubicBezTo>
                  <a:pt x="7693866" y="3143835"/>
                  <a:pt x="7687603" y="3142532"/>
                  <a:pt x="7681335" y="3141120"/>
                </a:cubicBezTo>
                <a:lnTo>
                  <a:pt x="7678044" y="3140387"/>
                </a:lnTo>
                <a:lnTo>
                  <a:pt x="7664890" y="3139855"/>
                </a:lnTo>
                <a:lnTo>
                  <a:pt x="7661183" y="3136706"/>
                </a:lnTo>
                <a:lnTo>
                  <a:pt x="7641383" y="3133755"/>
                </a:lnTo>
                <a:cubicBezTo>
                  <a:pt x="7633967" y="3133115"/>
                  <a:pt x="7625987" y="3132967"/>
                  <a:pt x="7617169" y="3133614"/>
                </a:cubicBezTo>
                <a:cubicBezTo>
                  <a:pt x="7595475" y="3139109"/>
                  <a:pt x="7561695" y="3132374"/>
                  <a:pt x="7531143" y="3132781"/>
                </a:cubicBezTo>
                <a:lnTo>
                  <a:pt x="7517113" y="3134483"/>
                </a:lnTo>
                <a:lnTo>
                  <a:pt x="7471320" y="3131645"/>
                </a:lnTo>
                <a:cubicBezTo>
                  <a:pt x="7458285" y="3131095"/>
                  <a:pt x="7444756" y="3130805"/>
                  <a:pt x="7430512" y="3131007"/>
                </a:cubicBezTo>
                <a:lnTo>
                  <a:pt x="7404071" y="3132361"/>
                </a:lnTo>
                <a:lnTo>
                  <a:pt x="7397140" y="3131239"/>
                </a:lnTo>
                <a:cubicBezTo>
                  <a:pt x="7385068" y="3131364"/>
                  <a:pt x="7369091" y="3135313"/>
                  <a:pt x="7370514" y="3130516"/>
                </a:cubicBezTo>
                <a:lnTo>
                  <a:pt x="7356953" y="3132179"/>
                </a:lnTo>
                <a:lnTo>
                  <a:pt x="7343567" y="3128350"/>
                </a:lnTo>
                <a:cubicBezTo>
                  <a:pt x="7342101" y="3127461"/>
                  <a:pt x="7340998" y="3126514"/>
                  <a:pt x="7340295" y="3125545"/>
                </a:cubicBezTo>
                <a:lnTo>
                  <a:pt x="7321348" y="3126804"/>
                </a:lnTo>
                <a:lnTo>
                  <a:pt x="7305815" y="3124063"/>
                </a:lnTo>
                <a:lnTo>
                  <a:pt x="7292274" y="3125855"/>
                </a:lnTo>
                <a:lnTo>
                  <a:pt x="7286654" y="3125451"/>
                </a:lnTo>
                <a:lnTo>
                  <a:pt x="7272685" y="3124094"/>
                </a:lnTo>
                <a:cubicBezTo>
                  <a:pt x="7265523" y="3123143"/>
                  <a:pt x="7257508" y="3121997"/>
                  <a:pt x="7248584" y="3121080"/>
                </a:cubicBezTo>
                <a:lnTo>
                  <a:pt x="7241065" y="3120661"/>
                </a:lnTo>
                <a:lnTo>
                  <a:pt x="7224696" y="3116051"/>
                </a:lnTo>
                <a:cubicBezTo>
                  <a:pt x="7212786" y="3112566"/>
                  <a:pt x="7203412" y="3110217"/>
                  <a:pt x="7193009" y="3112108"/>
                </a:cubicBezTo>
                <a:cubicBezTo>
                  <a:pt x="7175276" y="3107606"/>
                  <a:pt x="7162888" y="3094987"/>
                  <a:pt x="7137220" y="3098354"/>
                </a:cubicBezTo>
                <a:cubicBezTo>
                  <a:pt x="7145010" y="3092637"/>
                  <a:pt x="7108715" y="3097662"/>
                  <a:pt x="7104427" y="3091790"/>
                </a:cubicBezTo>
                <a:cubicBezTo>
                  <a:pt x="7102447" y="3087061"/>
                  <a:pt x="7090976" y="3087484"/>
                  <a:pt x="7082240" y="3085740"/>
                </a:cubicBezTo>
                <a:cubicBezTo>
                  <a:pt x="7076014" y="3080911"/>
                  <a:pt x="7032058" y="3076501"/>
                  <a:pt x="7016754" y="3077196"/>
                </a:cubicBezTo>
                <a:cubicBezTo>
                  <a:pt x="6973620" y="3082001"/>
                  <a:pt x="6938923" y="3062558"/>
                  <a:pt x="6904436" y="3065900"/>
                </a:cubicBezTo>
                <a:cubicBezTo>
                  <a:pt x="6895406" y="3065445"/>
                  <a:pt x="6887919" y="3064350"/>
                  <a:pt x="6881434" y="3062865"/>
                </a:cubicBezTo>
                <a:lnTo>
                  <a:pt x="6865273" y="3057749"/>
                </a:lnTo>
                <a:cubicBezTo>
                  <a:pt x="6865072" y="3056626"/>
                  <a:pt x="6864871" y="3055502"/>
                  <a:pt x="6864671" y="3054378"/>
                </a:cubicBezTo>
                <a:lnTo>
                  <a:pt x="6852599" y="3052306"/>
                </a:lnTo>
                <a:lnTo>
                  <a:pt x="6850143" y="3051232"/>
                </a:lnTo>
                <a:cubicBezTo>
                  <a:pt x="6845470" y="3049168"/>
                  <a:pt x="6840704" y="3047206"/>
                  <a:pt x="6835301" y="3045593"/>
                </a:cubicBezTo>
                <a:cubicBezTo>
                  <a:pt x="6820447" y="3058242"/>
                  <a:pt x="6786888" y="3033956"/>
                  <a:pt x="6784871" y="3046562"/>
                </a:cubicBezTo>
                <a:cubicBezTo>
                  <a:pt x="6752593" y="3039899"/>
                  <a:pt x="6759140" y="3053646"/>
                  <a:pt x="6738245" y="3037055"/>
                </a:cubicBezTo>
                <a:cubicBezTo>
                  <a:pt x="6671880" y="3034501"/>
                  <a:pt x="6603220" y="3013245"/>
                  <a:pt x="6537703" y="3017736"/>
                </a:cubicBezTo>
                <a:cubicBezTo>
                  <a:pt x="6553051" y="3013722"/>
                  <a:pt x="6541149" y="3004943"/>
                  <a:pt x="6521858" y="3004158"/>
                </a:cubicBezTo>
                <a:cubicBezTo>
                  <a:pt x="6580141" y="2987944"/>
                  <a:pt x="6428765" y="3009117"/>
                  <a:pt x="6445069" y="2992470"/>
                </a:cubicBezTo>
                <a:cubicBezTo>
                  <a:pt x="6417897" y="3005060"/>
                  <a:pt x="6310156" y="3011743"/>
                  <a:pt x="6302447" y="2994274"/>
                </a:cubicBezTo>
                <a:cubicBezTo>
                  <a:pt x="6252173" y="2986131"/>
                  <a:pt x="6198382" y="2989085"/>
                  <a:pt x="6160029" y="2973666"/>
                </a:cubicBezTo>
                <a:cubicBezTo>
                  <a:pt x="6155014" y="2975022"/>
                  <a:pt x="6149642" y="2975878"/>
                  <a:pt x="6144046" y="2976380"/>
                </a:cubicBezTo>
                <a:lnTo>
                  <a:pt x="6127670" y="2976929"/>
                </a:lnTo>
                <a:lnTo>
                  <a:pt x="6126155" y="2976245"/>
                </a:lnTo>
                <a:cubicBezTo>
                  <a:pt x="6118509" y="2974369"/>
                  <a:pt x="6113052" y="2974144"/>
                  <a:pt x="6108575" y="2974651"/>
                </a:cubicBezTo>
                <a:lnTo>
                  <a:pt x="6103746" y="2975803"/>
                </a:lnTo>
                <a:lnTo>
                  <a:pt x="6091377" y="2975180"/>
                </a:lnTo>
                <a:lnTo>
                  <a:pt x="6066183" y="2975222"/>
                </a:lnTo>
                <a:lnTo>
                  <a:pt x="6063287" y="2974353"/>
                </a:lnTo>
                <a:lnTo>
                  <a:pt x="6054813" y="2974911"/>
                </a:lnTo>
                <a:lnTo>
                  <a:pt x="6050809" y="2973985"/>
                </a:lnTo>
                <a:lnTo>
                  <a:pt x="6013979" y="2974553"/>
                </a:lnTo>
                <a:cubicBezTo>
                  <a:pt x="6013918" y="2974361"/>
                  <a:pt x="6013860" y="2974167"/>
                  <a:pt x="6013800" y="2973973"/>
                </a:cubicBezTo>
                <a:cubicBezTo>
                  <a:pt x="6012565" y="2972689"/>
                  <a:pt x="6010070" y="2971765"/>
                  <a:pt x="6004866" y="2971570"/>
                </a:cubicBezTo>
                <a:cubicBezTo>
                  <a:pt x="6017706" y="2963268"/>
                  <a:pt x="6003515" y="2968156"/>
                  <a:pt x="5987036" y="2968315"/>
                </a:cubicBezTo>
                <a:cubicBezTo>
                  <a:pt x="6003302" y="2955458"/>
                  <a:pt x="5953573" y="2961108"/>
                  <a:pt x="5950027" y="2953546"/>
                </a:cubicBezTo>
                <a:cubicBezTo>
                  <a:pt x="5937559" y="2953953"/>
                  <a:pt x="5924668" y="2954151"/>
                  <a:pt x="5911668" y="2954074"/>
                </a:cubicBezTo>
                <a:lnTo>
                  <a:pt x="5904110" y="2953861"/>
                </a:lnTo>
                <a:cubicBezTo>
                  <a:pt x="5904082" y="2953815"/>
                  <a:pt x="5904053" y="2953769"/>
                  <a:pt x="5904026" y="2953724"/>
                </a:cubicBezTo>
                <a:cubicBezTo>
                  <a:pt x="5902528" y="2953395"/>
                  <a:pt x="5900097" y="2953219"/>
                  <a:pt x="5896189" y="2953236"/>
                </a:cubicBezTo>
                <a:lnTo>
                  <a:pt x="5890331" y="2953471"/>
                </a:lnTo>
                <a:lnTo>
                  <a:pt x="5875672" y="2953056"/>
                </a:lnTo>
                <a:lnTo>
                  <a:pt x="5871070" y="2952035"/>
                </a:lnTo>
                <a:lnTo>
                  <a:pt x="5869888" y="2950364"/>
                </a:lnTo>
                <a:lnTo>
                  <a:pt x="5868461" y="2950506"/>
                </a:lnTo>
                <a:cubicBezTo>
                  <a:pt x="5857092" y="2953019"/>
                  <a:pt x="5852416" y="2957005"/>
                  <a:pt x="5843343" y="2945262"/>
                </a:cubicBezTo>
                <a:cubicBezTo>
                  <a:pt x="5817989" y="2949116"/>
                  <a:pt x="5815840" y="2942065"/>
                  <a:pt x="5784331" y="2938531"/>
                </a:cubicBezTo>
                <a:cubicBezTo>
                  <a:pt x="5769202" y="2942455"/>
                  <a:pt x="5758885" y="2940521"/>
                  <a:pt x="5749498" y="2936713"/>
                </a:cubicBezTo>
                <a:cubicBezTo>
                  <a:pt x="5717228" y="2937683"/>
                  <a:pt x="5690227" y="2931877"/>
                  <a:pt x="5655214" y="2929503"/>
                </a:cubicBezTo>
                <a:cubicBezTo>
                  <a:pt x="5614827" y="2933899"/>
                  <a:pt x="5598877" y="2923069"/>
                  <a:pt x="5561446" y="2920575"/>
                </a:cubicBezTo>
                <a:cubicBezTo>
                  <a:pt x="5525084" y="2929276"/>
                  <a:pt x="5537471" y="2911136"/>
                  <a:pt x="5519456" y="2906631"/>
                </a:cubicBezTo>
                <a:lnTo>
                  <a:pt x="5514099" y="2906097"/>
                </a:lnTo>
                <a:lnTo>
                  <a:pt x="5499273" y="2907057"/>
                </a:lnTo>
                <a:lnTo>
                  <a:pt x="5493664" y="2907817"/>
                </a:lnTo>
                <a:cubicBezTo>
                  <a:pt x="5489815" y="2908191"/>
                  <a:pt x="5487270" y="2908250"/>
                  <a:pt x="5485530" y="2908080"/>
                </a:cubicBezTo>
                <a:lnTo>
                  <a:pt x="5485337" y="2907959"/>
                </a:lnTo>
                <a:lnTo>
                  <a:pt x="5477696" y="2908455"/>
                </a:lnTo>
                <a:cubicBezTo>
                  <a:pt x="5464775" y="2909581"/>
                  <a:pt x="5452182" y="2910951"/>
                  <a:pt x="5440170" y="2912482"/>
                </a:cubicBezTo>
                <a:cubicBezTo>
                  <a:pt x="5430698" y="2905718"/>
                  <a:pt x="5385970" y="2915593"/>
                  <a:pt x="5391911" y="2902040"/>
                </a:cubicBezTo>
                <a:cubicBezTo>
                  <a:pt x="5375744" y="2903707"/>
                  <a:pt x="5365560" y="2909594"/>
                  <a:pt x="5371708" y="2900629"/>
                </a:cubicBezTo>
                <a:cubicBezTo>
                  <a:pt x="5366408" y="2900926"/>
                  <a:pt x="5363213" y="2900288"/>
                  <a:pt x="5360976" y="2899197"/>
                </a:cubicBezTo>
                <a:lnTo>
                  <a:pt x="5360345" y="2898671"/>
                </a:lnTo>
                <a:lnTo>
                  <a:pt x="5324367" y="2902593"/>
                </a:lnTo>
                <a:lnTo>
                  <a:pt x="5319673" y="2902094"/>
                </a:lnTo>
                <a:lnTo>
                  <a:pt x="5296114" y="2905958"/>
                </a:lnTo>
                <a:lnTo>
                  <a:pt x="5283999" y="2907258"/>
                </a:lnTo>
                <a:lnTo>
                  <a:pt x="5280460" y="2909063"/>
                </a:lnTo>
                <a:cubicBezTo>
                  <a:pt x="5276699" y="2910214"/>
                  <a:pt x="5271395" y="2910834"/>
                  <a:pt x="5262637" y="2910250"/>
                </a:cubicBezTo>
                <a:lnTo>
                  <a:pt x="5260635" y="2909845"/>
                </a:lnTo>
                <a:lnTo>
                  <a:pt x="5245770" y="2912842"/>
                </a:lnTo>
                <a:cubicBezTo>
                  <a:pt x="5240955" y="2914159"/>
                  <a:pt x="5236652" y="2915770"/>
                  <a:pt x="5233108" y="2917794"/>
                </a:cubicBezTo>
                <a:cubicBezTo>
                  <a:pt x="5184071" y="2909280"/>
                  <a:pt x="5136210" y="2920197"/>
                  <a:pt x="5082201" y="2920260"/>
                </a:cubicBezTo>
                <a:lnTo>
                  <a:pt x="4939211" y="2931760"/>
                </a:lnTo>
                <a:cubicBezTo>
                  <a:pt x="4920477" y="2933960"/>
                  <a:pt x="4783353" y="2943291"/>
                  <a:pt x="4794309" y="2937227"/>
                </a:cubicBezTo>
                <a:cubicBezTo>
                  <a:pt x="4736776" y="2951353"/>
                  <a:pt x="4701995" y="2938961"/>
                  <a:pt x="4637676" y="2946666"/>
                </a:cubicBezTo>
                <a:cubicBezTo>
                  <a:pt x="4603987" y="2934412"/>
                  <a:pt x="4621816" y="2946201"/>
                  <a:pt x="4585922" y="2944906"/>
                </a:cubicBezTo>
                <a:cubicBezTo>
                  <a:pt x="4594760" y="2956935"/>
                  <a:pt x="4542663" y="2939450"/>
                  <a:pt x="4539516" y="2953466"/>
                </a:cubicBezTo>
                <a:cubicBezTo>
                  <a:pt x="4533082" y="2952789"/>
                  <a:pt x="4526953" y="2951687"/>
                  <a:pt x="4520819" y="2950477"/>
                </a:cubicBezTo>
                <a:lnTo>
                  <a:pt x="4517604" y="2949852"/>
                </a:lnTo>
                <a:lnTo>
                  <a:pt x="4504537" y="2949759"/>
                </a:lnTo>
                <a:lnTo>
                  <a:pt x="4501104" y="2946715"/>
                </a:lnTo>
                <a:lnTo>
                  <a:pt x="4342695" y="2951638"/>
                </a:lnTo>
                <a:cubicBezTo>
                  <a:pt x="4328954" y="2954609"/>
                  <a:pt x="4284038" y="2957184"/>
                  <a:pt x="4274096" y="2953640"/>
                </a:cubicBezTo>
                <a:cubicBezTo>
                  <a:pt x="4264434" y="2953346"/>
                  <a:pt x="4254047" y="2955481"/>
                  <a:pt x="4248170" y="2951384"/>
                </a:cubicBezTo>
                <a:lnTo>
                  <a:pt x="4147924" y="2945945"/>
                </a:lnTo>
                <a:cubicBezTo>
                  <a:pt x="4131656" y="2952619"/>
                  <a:pt x="4104816" y="2942907"/>
                  <a:pt x="4061825" y="2944206"/>
                </a:cubicBezTo>
                <a:cubicBezTo>
                  <a:pt x="4044045" y="2951860"/>
                  <a:pt x="4032845" y="2944993"/>
                  <a:pt x="3998557" y="2955821"/>
                </a:cubicBezTo>
                <a:cubicBezTo>
                  <a:pt x="3997072" y="2955023"/>
                  <a:pt x="3995237" y="2954313"/>
                  <a:pt x="3993107" y="2953708"/>
                </a:cubicBezTo>
                <a:cubicBezTo>
                  <a:pt x="3980729" y="2950196"/>
                  <a:pt x="3961302" y="2950972"/>
                  <a:pt x="3949713" y="2955441"/>
                </a:cubicBezTo>
                <a:cubicBezTo>
                  <a:pt x="3894925" y="2970367"/>
                  <a:pt x="3844508" y="2972262"/>
                  <a:pt x="3797284" y="2977037"/>
                </a:cubicBezTo>
                <a:cubicBezTo>
                  <a:pt x="3743822" y="2981057"/>
                  <a:pt x="3778974" y="2965129"/>
                  <a:pt x="3712498" y="2979996"/>
                </a:cubicBezTo>
                <a:cubicBezTo>
                  <a:pt x="3705202" y="2975373"/>
                  <a:pt x="3696720" y="2975524"/>
                  <a:pt x="3682471" y="2978543"/>
                </a:cubicBezTo>
                <a:cubicBezTo>
                  <a:pt x="3656488" y="2980127"/>
                  <a:pt x="3658300" y="2967587"/>
                  <a:pt x="3632163" y="2976264"/>
                </a:cubicBezTo>
                <a:cubicBezTo>
                  <a:pt x="3636766" y="2969363"/>
                  <a:pt x="3582819" y="2975892"/>
                  <a:pt x="3594728" y="2968398"/>
                </a:cubicBezTo>
                <a:cubicBezTo>
                  <a:pt x="3577705" y="2963064"/>
                  <a:pt x="3569481" y="2973476"/>
                  <a:pt x="3552594" y="2968934"/>
                </a:cubicBezTo>
                <a:cubicBezTo>
                  <a:pt x="3533613" y="2968552"/>
                  <a:pt x="3563577" y="2975594"/>
                  <a:pt x="3542589" y="2977031"/>
                </a:cubicBezTo>
                <a:cubicBezTo>
                  <a:pt x="3517131" y="2977564"/>
                  <a:pt x="3517346" y="2989828"/>
                  <a:pt x="3497591" y="2975018"/>
                </a:cubicBezTo>
                <a:lnTo>
                  <a:pt x="3429352" y="2971090"/>
                </a:lnTo>
                <a:cubicBezTo>
                  <a:pt x="3414141" y="2975624"/>
                  <a:pt x="3401904" y="2974195"/>
                  <a:pt x="3389938" y="2970884"/>
                </a:cubicBezTo>
                <a:cubicBezTo>
                  <a:pt x="3354504" y="2973297"/>
                  <a:pt x="3322178" y="2968827"/>
                  <a:pt x="3282344" y="2968084"/>
                </a:cubicBezTo>
                <a:cubicBezTo>
                  <a:pt x="3239277" y="2974224"/>
                  <a:pt x="3217192" y="2964327"/>
                  <a:pt x="3174624" y="2963576"/>
                </a:cubicBezTo>
                <a:cubicBezTo>
                  <a:pt x="3132504" y="2975210"/>
                  <a:pt x="3146911" y="2949576"/>
                  <a:pt x="3111077" y="2951285"/>
                </a:cubicBezTo>
                <a:cubicBezTo>
                  <a:pt x="3052732" y="2962418"/>
                  <a:pt x="3112543" y="2942881"/>
                  <a:pt x="3022501" y="2948619"/>
                </a:cubicBezTo>
                <a:cubicBezTo>
                  <a:pt x="3017399" y="2950352"/>
                  <a:pt x="3006521" y="2948989"/>
                  <a:pt x="3007714" y="2946762"/>
                </a:cubicBezTo>
                <a:cubicBezTo>
                  <a:pt x="2987987" y="2948105"/>
                  <a:pt x="2931270" y="2937206"/>
                  <a:pt x="2903098" y="2940576"/>
                </a:cubicBezTo>
                <a:cubicBezTo>
                  <a:pt x="2848155" y="2935894"/>
                  <a:pt x="2821430" y="2947095"/>
                  <a:pt x="2781591" y="2946394"/>
                </a:cubicBezTo>
                <a:cubicBezTo>
                  <a:pt x="2735559" y="2940279"/>
                  <a:pt x="2708563" y="2934146"/>
                  <a:pt x="2627942" y="2919996"/>
                </a:cubicBezTo>
                <a:lnTo>
                  <a:pt x="2354959" y="2882080"/>
                </a:lnTo>
                <a:cubicBezTo>
                  <a:pt x="2252426" y="2847776"/>
                  <a:pt x="2124519" y="2878188"/>
                  <a:pt x="2063184" y="2879109"/>
                </a:cubicBezTo>
                <a:cubicBezTo>
                  <a:pt x="2038620" y="2892844"/>
                  <a:pt x="2017217" y="2880735"/>
                  <a:pt x="1986946" y="2887619"/>
                </a:cubicBezTo>
                <a:cubicBezTo>
                  <a:pt x="1919067" y="2894646"/>
                  <a:pt x="1852404" y="2912737"/>
                  <a:pt x="1763479" y="2909077"/>
                </a:cubicBezTo>
                <a:cubicBezTo>
                  <a:pt x="1726097" y="2949538"/>
                  <a:pt x="1621108" y="2933327"/>
                  <a:pt x="1537980" y="2960398"/>
                </a:cubicBezTo>
                <a:cubicBezTo>
                  <a:pt x="1489205" y="2967965"/>
                  <a:pt x="1410921" y="2954082"/>
                  <a:pt x="1395229" y="2975625"/>
                </a:cubicBezTo>
                <a:cubicBezTo>
                  <a:pt x="1371975" y="2964548"/>
                  <a:pt x="1352259" y="2986116"/>
                  <a:pt x="1327834" y="2989485"/>
                </a:cubicBezTo>
                <a:cubicBezTo>
                  <a:pt x="1307734" y="2982782"/>
                  <a:pt x="1298456" y="2990289"/>
                  <a:pt x="1280757" y="2992959"/>
                </a:cubicBezTo>
                <a:cubicBezTo>
                  <a:pt x="1272383" y="2988567"/>
                  <a:pt x="1257337" y="2989790"/>
                  <a:pt x="1252582" y="2995877"/>
                </a:cubicBezTo>
                <a:cubicBezTo>
                  <a:pt x="1260705" y="3008688"/>
                  <a:pt x="1207969" y="3005420"/>
                  <a:pt x="1204670" y="3014826"/>
                </a:cubicBezTo>
                <a:cubicBezTo>
                  <a:pt x="1174431" y="3018683"/>
                  <a:pt x="1041848" y="3015513"/>
                  <a:pt x="1020457" y="3031603"/>
                </a:cubicBezTo>
                <a:cubicBezTo>
                  <a:pt x="959520" y="3042500"/>
                  <a:pt x="869308" y="3024872"/>
                  <a:pt x="843248" y="3026954"/>
                </a:cubicBezTo>
                <a:cubicBezTo>
                  <a:pt x="815646" y="3001836"/>
                  <a:pt x="694189" y="3080490"/>
                  <a:pt x="583517" y="3089095"/>
                </a:cubicBezTo>
                <a:cubicBezTo>
                  <a:pt x="568425" y="3087467"/>
                  <a:pt x="560448" y="3088013"/>
                  <a:pt x="556836" y="3094374"/>
                </a:cubicBezTo>
                <a:cubicBezTo>
                  <a:pt x="528264" y="3099747"/>
                  <a:pt x="471823" y="3109156"/>
                  <a:pt x="412089" y="3121334"/>
                </a:cubicBezTo>
                <a:cubicBezTo>
                  <a:pt x="367235" y="3131096"/>
                  <a:pt x="143790" y="3139436"/>
                  <a:pt x="83929" y="315056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B13EA740-A289-1335-5447-32039C0DDBB2}"/>
              </a:ext>
            </a:extLst>
          </p:cNvPr>
          <p:cNvSpPr txBox="1"/>
          <p:nvPr/>
        </p:nvSpPr>
        <p:spPr>
          <a:xfrm>
            <a:off x="838200" y="3905833"/>
            <a:ext cx="4215063" cy="239871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400" b="1" kern="1200">
                <a:solidFill>
                  <a:schemeClr val="tx1"/>
                </a:solidFill>
                <a:latin typeface="+mj-lt"/>
                <a:ea typeface="+mj-ea"/>
                <a:cs typeface="+mj-cs"/>
              </a:rPr>
              <a:t>Graduation Requirements</a:t>
            </a:r>
          </a:p>
        </p:txBody>
      </p:sp>
      <p:pic>
        <p:nvPicPr>
          <p:cNvPr id="4" name="Picture 5" descr="Diagram, schematic&#10;&#10;Description automatically generated">
            <a:extLst>
              <a:ext uri="{FF2B5EF4-FFF2-40B4-BE49-F238E27FC236}">
                <a16:creationId xmlns:a16="http://schemas.microsoft.com/office/drawing/2014/main" id="{D1A8A715-9984-171C-2D11-430284FE2DCE}"/>
              </a:ext>
            </a:extLst>
          </p:cNvPr>
          <p:cNvPicPr>
            <a:picLocks noChangeAspect="1"/>
          </p:cNvPicPr>
          <p:nvPr/>
        </p:nvPicPr>
        <p:blipFill>
          <a:blip r:embed="rId2"/>
          <a:stretch>
            <a:fillRect/>
          </a:stretch>
        </p:blipFill>
        <p:spPr>
          <a:xfrm>
            <a:off x="1206923" y="553454"/>
            <a:ext cx="9779322" cy="2469279"/>
          </a:xfrm>
          <a:prstGeom prst="rect">
            <a:avLst/>
          </a:prstGeom>
        </p:spPr>
      </p:pic>
      <p:sp>
        <p:nvSpPr>
          <p:cNvPr id="3" name="TextBox 2">
            <a:extLst>
              <a:ext uri="{FF2B5EF4-FFF2-40B4-BE49-F238E27FC236}">
                <a16:creationId xmlns:a16="http://schemas.microsoft.com/office/drawing/2014/main" id="{507DF6B5-B6B9-17A6-7D79-B2EE3B4088BA}"/>
              </a:ext>
            </a:extLst>
          </p:cNvPr>
          <p:cNvSpPr txBox="1"/>
          <p:nvPr/>
        </p:nvSpPr>
        <p:spPr>
          <a:xfrm>
            <a:off x="5630779" y="3884452"/>
            <a:ext cx="5723021" cy="239871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92500"/>
          </a:bodyPr>
          <a:lstStyle/>
          <a:p>
            <a:pPr indent="-228600">
              <a:lnSpc>
                <a:spcPct val="90000"/>
              </a:lnSpc>
              <a:spcAft>
                <a:spcPts val="600"/>
              </a:spcAft>
              <a:buFont typeface="Arial" panose="020B0604020202020204" pitchFamily="34" charset="0"/>
              <a:buChar char="•"/>
            </a:pPr>
            <a:endParaRPr lang="en-US" sz="1900"/>
          </a:p>
          <a:p>
            <a:pPr>
              <a:lnSpc>
                <a:spcPct val="90000"/>
              </a:lnSpc>
              <a:spcAft>
                <a:spcPts val="600"/>
              </a:spcAft>
            </a:pPr>
            <a:r>
              <a:rPr lang="en-US" sz="2400" b="1"/>
              <a:t>Your class must meet  district expectations for graduation​:</a:t>
            </a:r>
            <a:endParaRPr lang="en-US" sz="2400" b="1">
              <a:cs typeface="Calibri" panose="020F0502020204030204"/>
            </a:endParaRPr>
          </a:p>
          <a:p>
            <a:pPr indent="-228600">
              <a:lnSpc>
                <a:spcPct val="90000"/>
              </a:lnSpc>
              <a:spcAft>
                <a:spcPts val="600"/>
              </a:spcAft>
              <a:buFont typeface="Arial" panose="020B0604020202020204" pitchFamily="34" charset="0"/>
              <a:buChar char="•"/>
            </a:pPr>
            <a:endParaRPr lang="en-US" sz="1900"/>
          </a:p>
          <a:p>
            <a:pPr>
              <a:lnSpc>
                <a:spcPct val="90000"/>
              </a:lnSpc>
              <a:spcAft>
                <a:spcPts val="600"/>
              </a:spcAft>
            </a:pPr>
            <a:r>
              <a:rPr lang="en-US" sz="2200"/>
              <a:t>1. Individual Career &amp; Academic Plan (ICAP)​</a:t>
            </a:r>
            <a:endParaRPr lang="en-US" sz="2200">
              <a:cs typeface="Calibri" panose="020F0502020204030204"/>
            </a:endParaRPr>
          </a:p>
          <a:p>
            <a:pPr>
              <a:lnSpc>
                <a:spcPct val="90000"/>
              </a:lnSpc>
              <a:spcAft>
                <a:spcPts val="600"/>
              </a:spcAft>
            </a:pPr>
            <a:r>
              <a:rPr lang="en-US" sz="2200"/>
              <a:t>2. Credit Completion​</a:t>
            </a:r>
            <a:endParaRPr lang="en-US" sz="2200">
              <a:cs typeface="Calibri" panose="020F0502020204030204"/>
            </a:endParaRPr>
          </a:p>
          <a:p>
            <a:pPr>
              <a:lnSpc>
                <a:spcPct val="90000"/>
              </a:lnSpc>
              <a:spcAft>
                <a:spcPts val="600"/>
              </a:spcAft>
            </a:pPr>
            <a:r>
              <a:rPr lang="en-US" sz="2200"/>
              <a:t>3. College &amp; Career Readiness Demonstration (CCRD)</a:t>
            </a:r>
            <a:endParaRPr lang="en-US" sz="2200">
              <a:cs typeface="Calibri" panose="020F0502020204030204"/>
            </a:endParaRPr>
          </a:p>
        </p:txBody>
      </p:sp>
    </p:spTree>
    <p:extLst>
      <p:ext uri="{BB962C8B-B14F-4D97-AF65-F5344CB8AC3E}">
        <p14:creationId xmlns:p14="http://schemas.microsoft.com/office/powerpoint/2010/main" val="1053955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raphical user interface, application&#10;&#10;Description automatically generated">
            <a:extLst>
              <a:ext uri="{FF2B5EF4-FFF2-40B4-BE49-F238E27FC236}">
                <a16:creationId xmlns:a16="http://schemas.microsoft.com/office/drawing/2014/main" id="{69ED834F-34B2-2BBD-158B-353CF5D5D320}"/>
              </a:ext>
            </a:extLst>
          </p:cNvPr>
          <p:cNvPicPr>
            <a:picLocks noChangeAspect="1"/>
          </p:cNvPicPr>
          <p:nvPr/>
        </p:nvPicPr>
        <p:blipFill>
          <a:blip r:embed="rId2"/>
          <a:stretch>
            <a:fillRect/>
          </a:stretch>
        </p:blipFill>
        <p:spPr>
          <a:xfrm>
            <a:off x="1063849" y="2862689"/>
            <a:ext cx="9268690" cy="1945950"/>
          </a:xfrm>
          <a:prstGeom prst="rect">
            <a:avLst/>
          </a:prstGeom>
        </p:spPr>
      </p:pic>
      <p:sp>
        <p:nvSpPr>
          <p:cNvPr id="3" name="TextBox 2">
            <a:extLst>
              <a:ext uri="{FF2B5EF4-FFF2-40B4-BE49-F238E27FC236}">
                <a16:creationId xmlns:a16="http://schemas.microsoft.com/office/drawing/2014/main" id="{D6DC6EE7-7F15-0CFD-0CBD-902F906376BF}"/>
              </a:ext>
            </a:extLst>
          </p:cNvPr>
          <p:cNvSpPr txBox="1"/>
          <p:nvPr/>
        </p:nvSpPr>
        <p:spPr>
          <a:xfrm>
            <a:off x="1066801" y="671945"/>
            <a:ext cx="992677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4000"/>
          </a:p>
          <a:p>
            <a:pPr algn="ctr"/>
            <a:r>
              <a:rPr lang="en-US" sz="4000"/>
              <a:t>Individual Career and Academic Plan (ICAP)</a:t>
            </a:r>
          </a:p>
          <a:p>
            <a:pPr algn="ctr"/>
            <a:r>
              <a:rPr lang="en-US" sz="4000"/>
              <a:t>(Graduation Requirement)</a:t>
            </a:r>
          </a:p>
        </p:txBody>
      </p:sp>
      <p:sp>
        <p:nvSpPr>
          <p:cNvPr id="4" name="TextBox 3">
            <a:extLst>
              <a:ext uri="{FF2B5EF4-FFF2-40B4-BE49-F238E27FC236}">
                <a16:creationId xmlns:a16="http://schemas.microsoft.com/office/drawing/2014/main" id="{B932C38B-FD8E-D90D-9478-B94CA85E649D}"/>
              </a:ext>
            </a:extLst>
          </p:cNvPr>
          <p:cNvSpPr txBox="1"/>
          <p:nvPr/>
        </p:nvSpPr>
        <p:spPr>
          <a:xfrm>
            <a:off x="7523017" y="2867891"/>
            <a:ext cx="311727" cy="8104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Rectangle 8">
            <a:extLst>
              <a:ext uri="{FF2B5EF4-FFF2-40B4-BE49-F238E27FC236}">
                <a16:creationId xmlns:a16="http://schemas.microsoft.com/office/drawing/2014/main" id="{1F5BD639-BCB1-4217-C072-6BD1384F04D7}"/>
              </a:ext>
            </a:extLst>
          </p:cNvPr>
          <p:cNvSpPr/>
          <p:nvPr/>
        </p:nvSpPr>
        <p:spPr>
          <a:xfrm>
            <a:off x="1871830" y="3666127"/>
            <a:ext cx="2505468" cy="713756"/>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518926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12B3DFCD-3167-46C6-B713-95A0AC3D9072}"/>
              </a:ext>
            </a:extLst>
          </p:cNvPr>
          <p:cNvGraphicFramePr>
            <a:graphicFrameLocks noGrp="1"/>
          </p:cNvGraphicFramePr>
          <p:nvPr>
            <p:extLst>
              <p:ext uri="{D42A27DB-BD31-4B8C-83A1-F6EECF244321}">
                <p14:modId xmlns:p14="http://schemas.microsoft.com/office/powerpoint/2010/main" val="3380409204"/>
              </p:ext>
            </p:extLst>
          </p:nvPr>
        </p:nvGraphicFramePr>
        <p:xfrm>
          <a:off x="643467" y="736632"/>
          <a:ext cx="10905066" cy="5384736"/>
        </p:xfrm>
        <a:graphic>
          <a:graphicData uri="http://schemas.openxmlformats.org/drawingml/2006/table">
            <a:tbl>
              <a:tblPr firstRow="1" bandRow="1">
                <a:noFill/>
                <a:tableStyleId>{5C22544A-7EE6-4342-B048-85BDC9FD1C3A}</a:tableStyleId>
              </a:tblPr>
              <a:tblGrid>
                <a:gridCol w="1680664">
                  <a:extLst>
                    <a:ext uri="{9D8B030D-6E8A-4147-A177-3AD203B41FA5}">
                      <a16:colId xmlns:a16="http://schemas.microsoft.com/office/drawing/2014/main" val="2373080668"/>
                    </a:ext>
                  </a:extLst>
                </a:gridCol>
                <a:gridCol w="9224402">
                  <a:extLst>
                    <a:ext uri="{9D8B030D-6E8A-4147-A177-3AD203B41FA5}">
                      <a16:colId xmlns:a16="http://schemas.microsoft.com/office/drawing/2014/main" val="2229810933"/>
                    </a:ext>
                  </a:extLst>
                </a:gridCol>
              </a:tblGrid>
              <a:tr h="518578">
                <a:tc>
                  <a:txBody>
                    <a:bodyPr/>
                    <a:lstStyle/>
                    <a:p>
                      <a:pPr algn="ctr"/>
                      <a:r>
                        <a:rPr lang="en-US" sz="1900" b="1">
                          <a:solidFill>
                            <a:schemeClr val="tx1">
                              <a:lumMod val="75000"/>
                              <a:lumOff val="25000"/>
                            </a:schemeClr>
                          </a:solidFill>
                        </a:rPr>
                        <a:t>Credits</a:t>
                      </a:r>
                    </a:p>
                  </a:txBody>
                  <a:tcPr marL="192442" marR="144332" marT="96221" marB="96221" anchor="ctr">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tc>
                  <a:txBody>
                    <a:bodyPr/>
                    <a:lstStyle/>
                    <a:p>
                      <a:pPr algn="ctr"/>
                      <a:r>
                        <a:rPr lang="en-US" sz="1900" b="1">
                          <a:solidFill>
                            <a:schemeClr val="tx1">
                              <a:lumMod val="75000"/>
                              <a:lumOff val="25000"/>
                            </a:schemeClr>
                          </a:solidFill>
                        </a:rPr>
                        <a:t>Subject</a:t>
                      </a:r>
                      <a:r>
                        <a:rPr lang="en-US" sz="1900" b="1" baseline="0">
                          <a:solidFill>
                            <a:schemeClr val="tx1">
                              <a:lumMod val="75000"/>
                              <a:lumOff val="25000"/>
                            </a:schemeClr>
                          </a:solidFill>
                        </a:rPr>
                        <a:t> Areas</a:t>
                      </a:r>
                      <a:endParaRPr lang="en-US" sz="1900" b="1">
                        <a:solidFill>
                          <a:schemeClr val="tx1">
                            <a:lumMod val="75000"/>
                            <a:lumOff val="25000"/>
                          </a:schemeClr>
                        </a:solidFill>
                      </a:endParaRPr>
                    </a:p>
                  </a:txBody>
                  <a:tcPr marL="192442" marR="144332" marT="96221" marB="96221" anchor="ctr">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extLst>
                  <a:ext uri="{0D108BD9-81ED-4DB2-BD59-A6C34878D82A}">
                    <a16:rowId xmlns:a16="http://schemas.microsoft.com/office/drawing/2014/main" val="950070173"/>
                  </a:ext>
                </a:extLst>
              </a:tr>
              <a:tr h="442378">
                <a:tc>
                  <a:txBody>
                    <a:bodyPr/>
                    <a:lstStyle/>
                    <a:p>
                      <a:pPr algn="ctr"/>
                      <a:r>
                        <a:rPr lang="en-US" sz="1400">
                          <a:solidFill>
                            <a:schemeClr val="tx1">
                              <a:lumMod val="75000"/>
                              <a:lumOff val="25000"/>
                            </a:schemeClr>
                          </a:solidFill>
                        </a:rPr>
                        <a:t>8</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English</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1607154761"/>
                  </a:ext>
                </a:extLst>
              </a:tr>
              <a:tr h="442378">
                <a:tc>
                  <a:txBody>
                    <a:bodyPr/>
                    <a:lstStyle/>
                    <a:p>
                      <a:pPr algn="ctr"/>
                      <a:r>
                        <a:rPr lang="en-US" sz="1400">
                          <a:solidFill>
                            <a:schemeClr val="tx1">
                              <a:lumMod val="75000"/>
                              <a:lumOff val="25000"/>
                            </a:schemeClr>
                          </a:solidFill>
                        </a:rPr>
                        <a:t>7</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Social Studies (US</a:t>
                      </a:r>
                      <a:r>
                        <a:rPr lang="en-US" sz="1400" baseline="0">
                          <a:solidFill>
                            <a:schemeClr val="tx1">
                              <a:lumMod val="75000"/>
                              <a:lumOff val="25000"/>
                            </a:schemeClr>
                          </a:solidFill>
                        </a:rPr>
                        <a:t> History 1,2; Government; Economics required)</a:t>
                      </a:r>
                      <a:endParaRPr lang="en-US" sz="1400">
                        <a:solidFill>
                          <a:schemeClr val="tx1">
                            <a:lumMod val="75000"/>
                            <a:lumOff val="25000"/>
                          </a:schemeClr>
                        </a:solidFill>
                      </a:endParaRP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1204251447"/>
                  </a:ext>
                </a:extLst>
              </a:tr>
              <a:tr h="442378">
                <a:tc>
                  <a:txBody>
                    <a:bodyPr/>
                    <a:lstStyle/>
                    <a:p>
                      <a:pPr algn="ctr"/>
                      <a:r>
                        <a:rPr lang="en-US" sz="1400">
                          <a:solidFill>
                            <a:schemeClr val="tx1">
                              <a:lumMod val="75000"/>
                              <a:lumOff val="25000"/>
                            </a:schemeClr>
                          </a:solidFill>
                        </a:rPr>
                        <a:t>6</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Mathematics</a:t>
                      </a:r>
                      <a:r>
                        <a:rPr lang="en-US" sz="1400" baseline="0">
                          <a:solidFill>
                            <a:schemeClr val="tx1">
                              <a:lumMod val="75000"/>
                              <a:lumOff val="25000"/>
                            </a:schemeClr>
                          </a:solidFill>
                        </a:rPr>
                        <a:t> (Algebra 1,2, or equivalent, or higher required)</a:t>
                      </a:r>
                      <a:endParaRPr lang="en-US" sz="1400">
                        <a:solidFill>
                          <a:schemeClr val="tx1">
                            <a:lumMod val="75000"/>
                            <a:lumOff val="25000"/>
                          </a:schemeClr>
                        </a:solidFill>
                      </a:endParaRP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3062276466"/>
                  </a:ext>
                </a:extLst>
              </a:tr>
              <a:tr h="442378">
                <a:tc>
                  <a:txBody>
                    <a:bodyPr/>
                    <a:lstStyle/>
                    <a:p>
                      <a:pPr algn="ctr"/>
                      <a:r>
                        <a:rPr lang="en-US" sz="1400">
                          <a:solidFill>
                            <a:schemeClr val="tx1">
                              <a:lumMod val="75000"/>
                              <a:lumOff val="25000"/>
                            </a:schemeClr>
                          </a:solidFill>
                        </a:rPr>
                        <a:t>6</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Science (Biology</a:t>
                      </a:r>
                      <a:r>
                        <a:rPr lang="en-US" sz="1400" baseline="0">
                          <a:solidFill>
                            <a:schemeClr val="tx1">
                              <a:lumMod val="75000"/>
                              <a:lumOff val="25000"/>
                            </a:schemeClr>
                          </a:solidFill>
                        </a:rPr>
                        <a:t> 1,2 required and 1 year of Physical Science)</a:t>
                      </a:r>
                      <a:endParaRPr lang="en-US" sz="1400">
                        <a:solidFill>
                          <a:schemeClr val="tx1">
                            <a:lumMod val="75000"/>
                            <a:lumOff val="25000"/>
                          </a:schemeClr>
                        </a:solidFill>
                      </a:endParaRP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2303137314"/>
                  </a:ext>
                </a:extLst>
              </a:tr>
              <a:tr h="442378">
                <a:tc>
                  <a:txBody>
                    <a:bodyPr/>
                    <a:lstStyle/>
                    <a:p>
                      <a:pPr algn="ctr"/>
                      <a:r>
                        <a:rPr lang="en-US" sz="1400">
                          <a:solidFill>
                            <a:schemeClr val="tx1">
                              <a:lumMod val="75000"/>
                              <a:lumOff val="25000"/>
                            </a:schemeClr>
                          </a:solidFill>
                        </a:rPr>
                        <a:t>3</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Physical</a:t>
                      </a:r>
                      <a:r>
                        <a:rPr lang="en-US" sz="1400" baseline="0">
                          <a:solidFill>
                            <a:schemeClr val="tx1">
                              <a:lumMod val="75000"/>
                              <a:lumOff val="25000"/>
                            </a:schemeClr>
                          </a:solidFill>
                        </a:rPr>
                        <a:t> Education</a:t>
                      </a:r>
                      <a:endParaRPr lang="en-US" sz="1400">
                        <a:solidFill>
                          <a:schemeClr val="tx1">
                            <a:lumMod val="75000"/>
                            <a:lumOff val="25000"/>
                          </a:schemeClr>
                        </a:solidFill>
                      </a:endParaRP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1699787199"/>
                  </a:ext>
                </a:extLst>
              </a:tr>
              <a:tr h="442378">
                <a:tc>
                  <a:txBody>
                    <a:bodyPr/>
                    <a:lstStyle/>
                    <a:p>
                      <a:pPr algn="ctr"/>
                      <a:r>
                        <a:rPr lang="en-US" sz="1400">
                          <a:solidFill>
                            <a:schemeClr val="tx1">
                              <a:lumMod val="75000"/>
                              <a:lumOff val="25000"/>
                            </a:schemeClr>
                          </a:solidFill>
                        </a:rPr>
                        <a:t>1</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Health</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1151862473"/>
                  </a:ext>
                </a:extLst>
              </a:tr>
              <a:tr h="442378">
                <a:tc>
                  <a:txBody>
                    <a:bodyPr/>
                    <a:lstStyle/>
                    <a:p>
                      <a:pPr algn="ctr"/>
                      <a:r>
                        <a:rPr lang="en-US" sz="1400">
                          <a:solidFill>
                            <a:schemeClr val="tx1">
                              <a:lumMod val="75000"/>
                              <a:lumOff val="25000"/>
                            </a:schemeClr>
                          </a:solidFill>
                        </a:rPr>
                        <a:t>2</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Humanities (World</a:t>
                      </a:r>
                      <a:r>
                        <a:rPr lang="en-US" sz="1400" baseline="0">
                          <a:solidFill>
                            <a:schemeClr val="tx1">
                              <a:lumMod val="75000"/>
                              <a:lumOff val="25000"/>
                            </a:schemeClr>
                          </a:solidFill>
                        </a:rPr>
                        <a:t> Language, Music or Art)</a:t>
                      </a:r>
                      <a:endParaRPr lang="en-US" sz="1400">
                        <a:solidFill>
                          <a:schemeClr val="tx1">
                            <a:lumMod val="75000"/>
                            <a:lumOff val="25000"/>
                          </a:schemeClr>
                        </a:solidFill>
                      </a:endParaRP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3543725602"/>
                  </a:ext>
                </a:extLst>
              </a:tr>
              <a:tr h="442378">
                <a:tc>
                  <a:txBody>
                    <a:bodyPr/>
                    <a:lstStyle/>
                    <a:p>
                      <a:pPr algn="ctr"/>
                      <a:r>
                        <a:rPr lang="en-US" sz="1400">
                          <a:solidFill>
                            <a:schemeClr val="tx1">
                              <a:lumMod val="75000"/>
                              <a:lumOff val="25000"/>
                            </a:schemeClr>
                          </a:solidFill>
                        </a:rPr>
                        <a:t>1</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Computer</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3854532662"/>
                  </a:ext>
                </a:extLst>
              </a:tr>
              <a:tr h="442378">
                <a:tc>
                  <a:txBody>
                    <a:bodyPr/>
                    <a:lstStyle/>
                    <a:p>
                      <a:pPr algn="ctr"/>
                      <a:r>
                        <a:rPr lang="en-US" sz="1400">
                          <a:solidFill>
                            <a:schemeClr val="tx1">
                              <a:lumMod val="75000"/>
                              <a:lumOff val="25000"/>
                            </a:schemeClr>
                          </a:solidFill>
                        </a:rPr>
                        <a:t>1</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Postsecondary</a:t>
                      </a:r>
                      <a:r>
                        <a:rPr lang="en-US" sz="1400" baseline="0">
                          <a:solidFill>
                            <a:schemeClr val="tx1">
                              <a:lumMod val="75000"/>
                              <a:lumOff val="25000"/>
                            </a:schemeClr>
                          </a:solidFill>
                        </a:rPr>
                        <a:t> Workforce Readiness – PWR (Cons. &amp; Family Studies, Digital Media)</a:t>
                      </a:r>
                      <a:endParaRPr lang="en-US" sz="1400">
                        <a:solidFill>
                          <a:schemeClr val="tx1">
                            <a:lumMod val="75000"/>
                            <a:lumOff val="25000"/>
                          </a:schemeClr>
                        </a:solidFill>
                      </a:endParaRP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2133791592"/>
                  </a:ext>
                </a:extLst>
              </a:tr>
              <a:tr h="442378">
                <a:tc>
                  <a:txBody>
                    <a:bodyPr/>
                    <a:lstStyle/>
                    <a:p>
                      <a:pPr algn="ctr"/>
                      <a:r>
                        <a:rPr lang="en-US" sz="1400">
                          <a:solidFill>
                            <a:schemeClr val="tx1">
                              <a:lumMod val="75000"/>
                              <a:lumOff val="25000"/>
                            </a:schemeClr>
                          </a:solidFill>
                        </a:rPr>
                        <a:t>11</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lgn="l"/>
                      <a:r>
                        <a:rPr lang="en-US" sz="1400">
                          <a:solidFill>
                            <a:schemeClr val="tx1">
                              <a:lumMod val="75000"/>
                              <a:lumOff val="25000"/>
                            </a:schemeClr>
                          </a:solidFill>
                        </a:rPr>
                        <a:t>Electives</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173501685"/>
                  </a:ext>
                </a:extLst>
              </a:tr>
              <a:tr h="442378">
                <a:tc>
                  <a:txBody>
                    <a:bodyPr/>
                    <a:lstStyle/>
                    <a:p>
                      <a:pPr algn="ctr"/>
                      <a:r>
                        <a:rPr lang="en-US" sz="1400" b="1">
                          <a:solidFill>
                            <a:schemeClr val="tx1">
                              <a:lumMod val="75000"/>
                              <a:lumOff val="25000"/>
                            </a:schemeClr>
                          </a:solidFill>
                        </a:rPr>
                        <a:t>46</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12700" cmpd="sng">
                      <a:noFill/>
                      <a:prstDash val="solid"/>
                    </a:lnB>
                    <a:noFill/>
                  </a:tcPr>
                </a:tc>
                <a:tc>
                  <a:txBody>
                    <a:bodyPr/>
                    <a:lstStyle/>
                    <a:p>
                      <a:pPr algn="l"/>
                      <a:r>
                        <a:rPr lang="en-US" sz="1400" b="1">
                          <a:solidFill>
                            <a:schemeClr val="tx1">
                              <a:lumMod val="75000"/>
                              <a:lumOff val="25000"/>
                            </a:schemeClr>
                          </a:solidFill>
                        </a:rPr>
                        <a:t>Total Credits</a:t>
                      </a:r>
                    </a:p>
                  </a:txBody>
                  <a:tcPr marL="192442" marR="144332" marT="96221" marB="96221" anchor="ctr">
                    <a:lnL w="12700" cmpd="sng">
                      <a:noFill/>
                      <a:prstDash val="solid"/>
                    </a:lnL>
                    <a:lnR w="12700" cmpd="sng">
                      <a:noFill/>
                      <a:prstDash val="solid"/>
                    </a:lnR>
                    <a:lnT w="9525" cap="flat" cmpd="sng" algn="ctr">
                      <a:solidFill>
                        <a:srgbClr val="C7C6C1"/>
                      </a:solidFill>
                      <a:prstDash val="solid"/>
                    </a:lnT>
                    <a:lnB w="12700" cmpd="sng">
                      <a:noFill/>
                      <a:prstDash val="solid"/>
                    </a:lnB>
                    <a:noFill/>
                  </a:tcPr>
                </a:tc>
                <a:extLst>
                  <a:ext uri="{0D108BD9-81ED-4DB2-BD59-A6C34878D82A}">
                    <a16:rowId xmlns:a16="http://schemas.microsoft.com/office/drawing/2014/main" val="1288305973"/>
                  </a:ext>
                </a:extLst>
              </a:tr>
            </a:tbl>
          </a:graphicData>
        </a:graphic>
      </p:graphicFrame>
    </p:spTree>
    <p:extLst>
      <p:ext uri="{BB962C8B-B14F-4D97-AF65-F5344CB8AC3E}">
        <p14:creationId xmlns:p14="http://schemas.microsoft.com/office/powerpoint/2010/main" val="570713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graphicFrame>
        <p:nvGraphicFramePr>
          <p:cNvPr id="2" name="Table 1">
            <a:extLst>
              <a:ext uri="{FF2B5EF4-FFF2-40B4-BE49-F238E27FC236}">
                <a16:creationId xmlns:a16="http://schemas.microsoft.com/office/drawing/2014/main" id="{E617C44A-F208-4C97-AAB9-6D9E0DB74D7F}"/>
              </a:ext>
            </a:extLst>
          </p:cNvPr>
          <p:cNvGraphicFramePr>
            <a:graphicFrameLocks noGrp="1"/>
          </p:cNvGraphicFramePr>
          <p:nvPr>
            <p:extLst>
              <p:ext uri="{D42A27DB-BD31-4B8C-83A1-F6EECF244321}">
                <p14:modId xmlns:p14="http://schemas.microsoft.com/office/powerpoint/2010/main" val="3757988236"/>
              </p:ext>
            </p:extLst>
          </p:nvPr>
        </p:nvGraphicFramePr>
        <p:xfrm>
          <a:off x="642938" y="642938"/>
          <a:ext cx="9239249" cy="1428750"/>
        </p:xfrm>
        <a:graphic>
          <a:graphicData uri="http://schemas.openxmlformats.org/drawingml/2006/table">
            <a:tbl>
              <a:tblPr firstRow="1">
                <a:noFill/>
                <a:tableStyleId>{5C22544A-7EE6-4342-B048-85BDC9FD1C3A}</a:tableStyleId>
              </a:tblPr>
              <a:tblGrid>
                <a:gridCol w="7959155">
                  <a:extLst>
                    <a:ext uri="{9D8B030D-6E8A-4147-A177-3AD203B41FA5}">
                      <a16:colId xmlns:a16="http://schemas.microsoft.com/office/drawing/2014/main" val="20000"/>
                    </a:ext>
                  </a:extLst>
                </a:gridCol>
                <a:gridCol w="1280094">
                  <a:extLst>
                    <a:ext uri="{9D8B030D-6E8A-4147-A177-3AD203B41FA5}">
                      <a16:colId xmlns:a16="http://schemas.microsoft.com/office/drawing/2014/main" val="20001"/>
                    </a:ext>
                  </a:extLst>
                </a:gridCol>
              </a:tblGrid>
              <a:tr h="1428750">
                <a:tc>
                  <a:txBody>
                    <a:bodyPr/>
                    <a:lstStyle/>
                    <a:p>
                      <a:pPr lvl="0" algn="ctr">
                        <a:lnSpc>
                          <a:spcPct val="100000"/>
                        </a:lnSpc>
                        <a:spcBef>
                          <a:spcPts val="0"/>
                        </a:spcBef>
                        <a:spcAft>
                          <a:spcPts val="0"/>
                        </a:spcAft>
                        <a:buNone/>
                      </a:pPr>
                      <a:r>
                        <a:rPr lang="en-US" sz="2700" b="1" i="0" u="none" strike="noStrike" noProof="0">
                          <a:solidFill>
                            <a:schemeClr val="tx1"/>
                          </a:solidFill>
                          <a:latin typeface="Century Gothic"/>
                        </a:rPr>
                        <a:t>College &amp; Career Readiness Demonstration (CCRD)</a:t>
                      </a:r>
                    </a:p>
                  </a:txBody>
                  <a:tcPr marL="145654" marR="109241" marT="72827" marB="72827"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lnB>
                    <a:noFill/>
                  </a:tcPr>
                </a:tc>
                <a:tc>
                  <a:txBody>
                    <a:bodyPr/>
                    <a:lstStyle/>
                    <a:p>
                      <a:pPr algn="ctr"/>
                      <a:endParaRPr lang="en-US" sz="1000">
                        <a:solidFill>
                          <a:schemeClr val="tx1">
                            <a:lumMod val="75000"/>
                            <a:lumOff val="25000"/>
                          </a:schemeClr>
                        </a:solidFill>
                      </a:endParaRPr>
                    </a:p>
                  </a:txBody>
                  <a:tcPr marL="145654" marR="109241" marT="72827" marB="72827" anchor="ctr">
                    <a:lnL w="12700" cmpd="sng">
                      <a:noFill/>
                      <a:prstDash val="solid"/>
                    </a:lnL>
                    <a:lnR w="12700" cmpd="sng">
                      <a:noFill/>
                      <a:prstDash val="solid"/>
                    </a:lnR>
                    <a:lnT w="9525" cap="flat" cmpd="sng" algn="ctr">
                      <a:solidFill>
                        <a:srgbClr val="C7C6C1"/>
                      </a:solidFill>
                      <a:prstDash val="solid"/>
                      <a:round/>
                      <a:headEnd type="none" w="med" len="med"/>
                      <a:tailEnd type="none" w="med" len="med"/>
                    </a:lnT>
                    <a:lnB w="9525" cap="flat" cmpd="sng" algn="ctr">
                      <a:solidFill>
                        <a:srgbClr val="C7C6C1"/>
                      </a:solidFill>
                      <a:prstDash val="solid"/>
                    </a:lnB>
                    <a:noFill/>
                  </a:tcPr>
                </a:tc>
                <a:extLst>
                  <a:ext uri="{0D108BD9-81ED-4DB2-BD59-A6C34878D82A}">
                    <a16:rowId xmlns:a16="http://schemas.microsoft.com/office/drawing/2014/main" val="10009"/>
                  </a:ext>
                </a:extLst>
              </a:tr>
            </a:tbl>
          </a:graphicData>
        </a:graphic>
      </p:graphicFrame>
      <p:graphicFrame>
        <p:nvGraphicFramePr>
          <p:cNvPr id="9" name="Table 8">
            <a:extLst>
              <a:ext uri="{FF2B5EF4-FFF2-40B4-BE49-F238E27FC236}">
                <a16:creationId xmlns:a16="http://schemas.microsoft.com/office/drawing/2014/main" id="{5375BC10-14B6-4012-D8B3-8272677DC689}"/>
              </a:ext>
            </a:extLst>
          </p:cNvPr>
          <p:cNvGraphicFramePr>
            <a:graphicFrameLocks noGrp="1"/>
          </p:cNvGraphicFramePr>
          <p:nvPr>
            <p:extLst>
              <p:ext uri="{D42A27DB-BD31-4B8C-83A1-F6EECF244321}">
                <p14:modId xmlns:p14="http://schemas.microsoft.com/office/powerpoint/2010/main" val="4197516768"/>
              </p:ext>
            </p:extLst>
          </p:nvPr>
        </p:nvGraphicFramePr>
        <p:xfrm>
          <a:off x="642938" y="2139950"/>
          <a:ext cx="9239249" cy="4073523"/>
        </p:xfrm>
        <a:graphic>
          <a:graphicData uri="http://schemas.openxmlformats.org/drawingml/2006/table">
            <a:tbl>
              <a:tblPr firstRow="1">
                <a:tableStyleId>{5C22544A-7EE6-4342-B048-85BDC9FD1C3A}</a:tableStyleId>
              </a:tblPr>
              <a:tblGrid>
                <a:gridCol w="2789640">
                  <a:extLst>
                    <a:ext uri="{9D8B030D-6E8A-4147-A177-3AD203B41FA5}">
                      <a16:colId xmlns:a16="http://schemas.microsoft.com/office/drawing/2014/main" val="2997638026"/>
                    </a:ext>
                  </a:extLst>
                </a:gridCol>
                <a:gridCol w="3369855">
                  <a:extLst>
                    <a:ext uri="{9D8B030D-6E8A-4147-A177-3AD203B41FA5}">
                      <a16:colId xmlns:a16="http://schemas.microsoft.com/office/drawing/2014/main" val="3941286150"/>
                    </a:ext>
                  </a:extLst>
                </a:gridCol>
                <a:gridCol w="3079754">
                  <a:extLst>
                    <a:ext uri="{9D8B030D-6E8A-4147-A177-3AD203B41FA5}">
                      <a16:colId xmlns:a16="http://schemas.microsoft.com/office/drawing/2014/main" val="3211702403"/>
                    </a:ext>
                  </a:extLst>
                </a:gridCol>
              </a:tblGrid>
              <a:tr h="358470">
                <a:tc>
                  <a:txBody>
                    <a:bodyPr/>
                    <a:lstStyle/>
                    <a:p>
                      <a:pPr algn="ctr" rtl="0" fontAlgn="base"/>
                      <a:r>
                        <a:rPr lang="en-US" sz="1500">
                          <a:effectLst/>
                        </a:rPr>
                        <a:t>Demonstration​</a:t>
                      </a:r>
                      <a:endParaRPr lang="en-US" sz="1500" b="1">
                        <a:solidFill>
                          <a:srgbClr val="FFFFFF"/>
                        </a:solidFill>
                        <a:effectLst/>
                      </a:endParaRPr>
                    </a:p>
                  </a:txBody>
                  <a:tcPr marL="74375" marR="74375" marT="37187" marB="37187" anchor="ctr"/>
                </a:tc>
                <a:tc>
                  <a:txBody>
                    <a:bodyPr/>
                    <a:lstStyle/>
                    <a:p>
                      <a:pPr algn="ctr" rtl="0" fontAlgn="base"/>
                      <a:r>
                        <a:rPr lang="en-US" sz="1500">
                          <a:effectLst/>
                        </a:rPr>
                        <a:t>English​</a:t>
                      </a:r>
                      <a:endParaRPr lang="en-US" sz="1500" b="1">
                        <a:solidFill>
                          <a:srgbClr val="FFFFFF"/>
                        </a:solidFill>
                        <a:effectLst/>
                      </a:endParaRPr>
                    </a:p>
                  </a:txBody>
                  <a:tcPr marL="74375" marR="74375" marT="37187" marB="37187" anchor="ctr"/>
                </a:tc>
                <a:tc>
                  <a:txBody>
                    <a:bodyPr/>
                    <a:lstStyle/>
                    <a:p>
                      <a:pPr algn="ctr" rtl="0" fontAlgn="base"/>
                      <a:r>
                        <a:rPr lang="en-US" sz="1500">
                          <a:effectLst/>
                        </a:rPr>
                        <a:t>Math​</a:t>
                      </a:r>
                      <a:endParaRPr lang="en-US" sz="1500" b="1">
                        <a:solidFill>
                          <a:srgbClr val="FFFFFF"/>
                        </a:solidFill>
                        <a:effectLst/>
                      </a:endParaRPr>
                    </a:p>
                  </a:txBody>
                  <a:tcPr marL="74375" marR="74375" marT="37187" marB="37187" anchor="ctr"/>
                </a:tc>
                <a:extLst>
                  <a:ext uri="{0D108BD9-81ED-4DB2-BD59-A6C34878D82A}">
                    <a16:rowId xmlns:a16="http://schemas.microsoft.com/office/drawing/2014/main" val="428751425"/>
                  </a:ext>
                </a:extLst>
              </a:tr>
              <a:tr h="358470">
                <a:tc>
                  <a:txBody>
                    <a:bodyPr/>
                    <a:lstStyle/>
                    <a:p>
                      <a:pPr rtl="0" fontAlgn="base"/>
                      <a:r>
                        <a:rPr lang="en-US" sz="1500">
                          <a:effectLst/>
                        </a:rPr>
                        <a:t>SAT​</a:t>
                      </a:r>
                    </a:p>
                  </a:txBody>
                  <a:tcPr marL="74375" marR="74375" marT="37187" marB="37187" anchor="ctr"/>
                </a:tc>
                <a:tc>
                  <a:txBody>
                    <a:bodyPr/>
                    <a:lstStyle/>
                    <a:p>
                      <a:pPr algn="ctr" rtl="0" fontAlgn="base"/>
                      <a:r>
                        <a:rPr lang="en-US" sz="1500">
                          <a:effectLst/>
                        </a:rPr>
                        <a:t>470+​</a:t>
                      </a:r>
                    </a:p>
                  </a:txBody>
                  <a:tcPr marL="74375" marR="74375" marT="37187" marB="37187" anchor="ctr"/>
                </a:tc>
                <a:tc>
                  <a:txBody>
                    <a:bodyPr/>
                    <a:lstStyle/>
                    <a:p>
                      <a:pPr algn="ctr" rtl="0" fontAlgn="base"/>
                      <a:r>
                        <a:rPr lang="en-US" sz="1500">
                          <a:effectLst/>
                        </a:rPr>
                        <a:t>500+​</a:t>
                      </a:r>
                    </a:p>
                  </a:txBody>
                  <a:tcPr marL="74375" marR="74375" marT="37187" marB="37187" anchor="ctr"/>
                </a:tc>
                <a:extLst>
                  <a:ext uri="{0D108BD9-81ED-4DB2-BD59-A6C34878D82A}">
                    <a16:rowId xmlns:a16="http://schemas.microsoft.com/office/drawing/2014/main" val="3001888439"/>
                  </a:ext>
                </a:extLst>
              </a:tr>
              <a:tr h="358470">
                <a:tc>
                  <a:txBody>
                    <a:bodyPr/>
                    <a:lstStyle/>
                    <a:p>
                      <a:pPr rtl="0" fontAlgn="base"/>
                      <a:r>
                        <a:rPr lang="en-US" sz="1500">
                          <a:effectLst/>
                        </a:rPr>
                        <a:t>ACT​</a:t>
                      </a:r>
                    </a:p>
                  </a:txBody>
                  <a:tcPr marL="74375" marR="74375" marT="37187" marB="37187" anchor="ctr"/>
                </a:tc>
                <a:tc>
                  <a:txBody>
                    <a:bodyPr/>
                    <a:lstStyle/>
                    <a:p>
                      <a:pPr algn="ctr" rtl="0" fontAlgn="base"/>
                      <a:r>
                        <a:rPr lang="en-US" sz="1500">
                          <a:effectLst/>
                        </a:rPr>
                        <a:t>18+​</a:t>
                      </a:r>
                    </a:p>
                  </a:txBody>
                  <a:tcPr marL="74375" marR="74375" marT="37187" marB="37187" anchor="ctr"/>
                </a:tc>
                <a:tc>
                  <a:txBody>
                    <a:bodyPr/>
                    <a:lstStyle/>
                    <a:p>
                      <a:pPr algn="ctr" rtl="0" fontAlgn="base"/>
                      <a:r>
                        <a:rPr lang="en-US" sz="1500">
                          <a:effectLst/>
                        </a:rPr>
                        <a:t>19+​</a:t>
                      </a:r>
                    </a:p>
                  </a:txBody>
                  <a:tcPr marL="74375" marR="74375" marT="37187" marB="37187" anchor="ctr"/>
                </a:tc>
                <a:extLst>
                  <a:ext uri="{0D108BD9-81ED-4DB2-BD59-A6C34878D82A}">
                    <a16:rowId xmlns:a16="http://schemas.microsoft.com/office/drawing/2014/main" val="3787692261"/>
                  </a:ext>
                </a:extLst>
              </a:tr>
              <a:tr h="358470">
                <a:tc>
                  <a:txBody>
                    <a:bodyPr/>
                    <a:lstStyle/>
                    <a:p>
                      <a:pPr rtl="0" fontAlgn="base"/>
                      <a:r>
                        <a:rPr lang="en-US" sz="1500">
                          <a:effectLst/>
                        </a:rPr>
                        <a:t>ACCUPLACER​</a:t>
                      </a:r>
                    </a:p>
                  </a:txBody>
                  <a:tcPr marL="74375" marR="74375" marT="37187" marB="37187" anchor="ctr"/>
                </a:tc>
                <a:tc>
                  <a:txBody>
                    <a:bodyPr/>
                    <a:lstStyle/>
                    <a:p>
                      <a:pPr algn="ctr" rtl="0" fontAlgn="base"/>
                      <a:r>
                        <a:rPr lang="en-US" sz="1500">
                          <a:effectLst/>
                        </a:rPr>
                        <a:t>NexGen: 241+ (Read) or 236+ (Write)​</a:t>
                      </a:r>
                    </a:p>
                  </a:txBody>
                  <a:tcPr marL="74375" marR="74375" marT="37187" marB="37187" anchor="ctr"/>
                </a:tc>
                <a:tc>
                  <a:txBody>
                    <a:bodyPr/>
                    <a:lstStyle/>
                    <a:p>
                      <a:pPr algn="ctr" rtl="0" fontAlgn="base"/>
                      <a:r>
                        <a:rPr lang="en-US" sz="1500">
                          <a:effectLst/>
                        </a:rPr>
                        <a:t>NexGen: 255+ (AR) or 236+ (QAS)​</a:t>
                      </a:r>
                    </a:p>
                  </a:txBody>
                  <a:tcPr marL="74375" marR="74375" marT="37187" marB="37187" anchor="ctr"/>
                </a:tc>
                <a:extLst>
                  <a:ext uri="{0D108BD9-81ED-4DB2-BD59-A6C34878D82A}">
                    <a16:rowId xmlns:a16="http://schemas.microsoft.com/office/drawing/2014/main" val="4110554033"/>
                  </a:ext>
                </a:extLst>
              </a:tr>
              <a:tr h="358470">
                <a:tc>
                  <a:txBody>
                    <a:bodyPr/>
                    <a:lstStyle/>
                    <a:p>
                      <a:pPr rtl="0" fontAlgn="base"/>
                      <a:r>
                        <a:rPr lang="en-US" sz="1500">
                          <a:effectLst/>
                        </a:rPr>
                        <a:t>ASVAB​</a:t>
                      </a:r>
                    </a:p>
                  </a:txBody>
                  <a:tcPr marL="74375" marR="74375" marT="37187" marB="37187" anchor="ctr"/>
                </a:tc>
                <a:tc gridSpan="2">
                  <a:txBody>
                    <a:bodyPr/>
                    <a:lstStyle/>
                    <a:p>
                      <a:pPr algn="ctr" rtl="0" fontAlgn="base"/>
                      <a:r>
                        <a:rPr lang="en-US" sz="1500">
                          <a:effectLst/>
                        </a:rPr>
                        <a:t>31+​</a:t>
                      </a:r>
                    </a:p>
                  </a:txBody>
                  <a:tcPr marL="74375" marR="74375" marT="37187" marB="37187" anchor="ctr"/>
                </a:tc>
                <a:tc hMerge="1">
                  <a:txBody>
                    <a:bodyPr/>
                    <a:lstStyle/>
                    <a:p>
                      <a:endParaRPr lang="en-US"/>
                    </a:p>
                  </a:txBody>
                  <a:tcPr/>
                </a:tc>
                <a:extLst>
                  <a:ext uri="{0D108BD9-81ED-4DB2-BD59-A6C34878D82A}">
                    <a16:rowId xmlns:a16="http://schemas.microsoft.com/office/drawing/2014/main" val="608886122"/>
                  </a:ext>
                </a:extLst>
              </a:tr>
              <a:tr h="358470">
                <a:tc>
                  <a:txBody>
                    <a:bodyPr/>
                    <a:lstStyle/>
                    <a:p>
                      <a:pPr rtl="0" fontAlgn="base"/>
                      <a:r>
                        <a:rPr lang="en-US" sz="1500">
                          <a:effectLst/>
                        </a:rPr>
                        <a:t>District Capstone​</a:t>
                      </a:r>
                    </a:p>
                  </a:txBody>
                  <a:tcPr marL="74375" marR="74375" marT="37187" marB="37187" anchor="ctr"/>
                </a:tc>
                <a:tc gridSpan="2">
                  <a:txBody>
                    <a:bodyPr/>
                    <a:lstStyle/>
                    <a:p>
                      <a:pPr algn="ctr" rtl="0" fontAlgn="base"/>
                      <a:r>
                        <a:rPr lang="en-US" sz="1500">
                          <a:effectLst/>
                        </a:rPr>
                        <a:t>Pass a D11 Approved Capstone Project​</a:t>
                      </a:r>
                    </a:p>
                  </a:txBody>
                  <a:tcPr marL="74375" marR="74375" marT="37187" marB="37187" anchor="ctr"/>
                </a:tc>
                <a:tc hMerge="1">
                  <a:txBody>
                    <a:bodyPr/>
                    <a:lstStyle/>
                    <a:p>
                      <a:endParaRPr lang="en-US"/>
                    </a:p>
                  </a:txBody>
                  <a:tcPr/>
                </a:tc>
                <a:extLst>
                  <a:ext uri="{0D108BD9-81ED-4DB2-BD59-A6C34878D82A}">
                    <a16:rowId xmlns:a16="http://schemas.microsoft.com/office/drawing/2014/main" val="2308463707"/>
                  </a:ext>
                </a:extLst>
              </a:tr>
              <a:tr h="358470">
                <a:tc>
                  <a:txBody>
                    <a:bodyPr/>
                    <a:lstStyle/>
                    <a:p>
                      <a:pPr rtl="0" fontAlgn="base"/>
                      <a:r>
                        <a:rPr lang="en-US" sz="1500">
                          <a:effectLst/>
                        </a:rPr>
                        <a:t>Concurrent Enrollment​</a:t>
                      </a:r>
                    </a:p>
                  </a:txBody>
                  <a:tcPr marL="74375" marR="74375" marT="37187" marB="37187" anchor="ctr"/>
                </a:tc>
                <a:tc gridSpan="2">
                  <a:txBody>
                    <a:bodyPr/>
                    <a:lstStyle/>
                    <a:p>
                      <a:pPr algn="ctr" rtl="0" fontAlgn="base"/>
                      <a:r>
                        <a:rPr lang="en-US" sz="1500">
                          <a:effectLst/>
                        </a:rPr>
                        <a:t>Passing grade per district and school policy​</a:t>
                      </a:r>
                    </a:p>
                  </a:txBody>
                  <a:tcPr marL="74375" marR="74375" marT="37187" marB="37187" anchor="ctr"/>
                </a:tc>
                <a:tc hMerge="1">
                  <a:txBody>
                    <a:bodyPr/>
                    <a:lstStyle/>
                    <a:p>
                      <a:endParaRPr lang="en-US"/>
                    </a:p>
                  </a:txBody>
                  <a:tcPr/>
                </a:tc>
                <a:extLst>
                  <a:ext uri="{0D108BD9-81ED-4DB2-BD59-A6C34878D82A}">
                    <a16:rowId xmlns:a16="http://schemas.microsoft.com/office/drawing/2014/main" val="2022195432"/>
                  </a:ext>
                </a:extLst>
              </a:tr>
              <a:tr h="358470">
                <a:tc>
                  <a:txBody>
                    <a:bodyPr/>
                    <a:lstStyle/>
                    <a:p>
                      <a:pPr rtl="0" fontAlgn="base"/>
                      <a:r>
                        <a:rPr lang="en-US" sz="1500">
                          <a:effectLst/>
                        </a:rPr>
                        <a:t>Industry Certificate​</a:t>
                      </a:r>
                    </a:p>
                  </a:txBody>
                  <a:tcPr marL="74375" marR="74375" marT="37187" marB="37187" anchor="ctr"/>
                </a:tc>
                <a:tc gridSpan="2">
                  <a:txBody>
                    <a:bodyPr/>
                    <a:lstStyle/>
                    <a:p>
                      <a:pPr algn="ctr" rtl="0" fontAlgn="base"/>
                      <a:r>
                        <a:rPr lang="en-US" sz="1500">
                          <a:effectLst/>
                        </a:rPr>
                        <a:t>Individualized​</a:t>
                      </a:r>
                    </a:p>
                  </a:txBody>
                  <a:tcPr marL="74375" marR="74375" marT="37187" marB="37187" anchor="ctr"/>
                </a:tc>
                <a:tc hMerge="1">
                  <a:txBody>
                    <a:bodyPr/>
                    <a:lstStyle/>
                    <a:p>
                      <a:endParaRPr lang="en-US"/>
                    </a:p>
                  </a:txBody>
                  <a:tcPr/>
                </a:tc>
                <a:extLst>
                  <a:ext uri="{0D108BD9-81ED-4DB2-BD59-A6C34878D82A}">
                    <a16:rowId xmlns:a16="http://schemas.microsoft.com/office/drawing/2014/main" val="1667665493"/>
                  </a:ext>
                </a:extLst>
              </a:tr>
              <a:tr h="358470">
                <a:tc>
                  <a:txBody>
                    <a:bodyPr/>
                    <a:lstStyle/>
                    <a:p>
                      <a:pPr rtl="0" fontAlgn="base"/>
                      <a:r>
                        <a:rPr lang="en-US" sz="1500">
                          <a:effectLst/>
                        </a:rPr>
                        <a:t>ACT WorkKeys​</a:t>
                      </a:r>
                    </a:p>
                  </a:txBody>
                  <a:tcPr marL="74375" marR="74375" marT="37187" marB="37187" anchor="ctr"/>
                </a:tc>
                <a:tc gridSpan="2">
                  <a:txBody>
                    <a:bodyPr/>
                    <a:lstStyle/>
                    <a:p>
                      <a:pPr algn="ctr" rtl="0" fontAlgn="base"/>
                      <a:r>
                        <a:rPr lang="en-US" sz="1500">
                          <a:effectLst/>
                        </a:rPr>
                        <a:t>Bronze level or higher​</a:t>
                      </a:r>
                    </a:p>
                  </a:txBody>
                  <a:tcPr marL="74375" marR="74375" marT="37187" marB="37187" anchor="ctr"/>
                </a:tc>
                <a:tc hMerge="1">
                  <a:txBody>
                    <a:bodyPr/>
                    <a:lstStyle/>
                    <a:p>
                      <a:endParaRPr lang="en-US"/>
                    </a:p>
                  </a:txBody>
                  <a:tcPr/>
                </a:tc>
                <a:extLst>
                  <a:ext uri="{0D108BD9-81ED-4DB2-BD59-A6C34878D82A}">
                    <a16:rowId xmlns:a16="http://schemas.microsoft.com/office/drawing/2014/main" val="2794858458"/>
                  </a:ext>
                </a:extLst>
              </a:tr>
              <a:tr h="847293">
                <a:tc>
                  <a:txBody>
                    <a:bodyPr/>
                    <a:lstStyle/>
                    <a:p>
                      <a:pPr rtl="0" fontAlgn="base"/>
                      <a:r>
                        <a:rPr lang="en-US" sz="1500">
                          <a:effectLst/>
                        </a:rPr>
                        <a:t>Standards-based performance assessment​</a:t>
                      </a:r>
                    </a:p>
                  </a:txBody>
                  <a:tcPr marL="74375" marR="74375" marT="37187" marB="37187" anchor="ctr"/>
                </a:tc>
                <a:tc gridSpan="2">
                  <a:txBody>
                    <a:bodyPr/>
                    <a:lstStyle/>
                    <a:p>
                      <a:pPr algn="ctr" rtl="0" fontAlgn="base"/>
                      <a:r>
                        <a:rPr lang="en-US" sz="1500">
                          <a:effectLst/>
                        </a:rPr>
                        <a:t>For Students with Individualized Education Program (IEP)​</a:t>
                      </a:r>
                    </a:p>
                  </a:txBody>
                  <a:tcPr marL="74375" marR="74375" marT="37187" marB="37187" anchor="ctr"/>
                </a:tc>
                <a:tc hMerge="1">
                  <a:txBody>
                    <a:bodyPr/>
                    <a:lstStyle/>
                    <a:p>
                      <a:endParaRPr lang="en-US"/>
                    </a:p>
                  </a:txBody>
                  <a:tcPr/>
                </a:tc>
                <a:extLst>
                  <a:ext uri="{0D108BD9-81ED-4DB2-BD59-A6C34878D82A}">
                    <a16:rowId xmlns:a16="http://schemas.microsoft.com/office/drawing/2014/main" val="3832452928"/>
                  </a:ext>
                </a:extLst>
              </a:tr>
            </a:tbl>
          </a:graphicData>
        </a:graphic>
      </p:graphicFrame>
    </p:spTree>
    <p:extLst>
      <p:ext uri="{BB962C8B-B14F-4D97-AF65-F5344CB8AC3E}">
        <p14:creationId xmlns:p14="http://schemas.microsoft.com/office/powerpoint/2010/main" val="786107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428D436F-9ACD-4C92-AFC8-C934C527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090538E0-A884-4E60-A6AB-77D830E2F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6E3532-B060-4921-BCC4-FDEBA38B4A5E}"/>
              </a:ext>
            </a:extLst>
          </p:cNvPr>
          <p:cNvSpPr>
            <a:spLocks noGrp="1"/>
          </p:cNvSpPr>
          <p:nvPr>
            <p:ph type="title"/>
          </p:nvPr>
        </p:nvSpPr>
        <p:spPr>
          <a:xfrm>
            <a:off x="1901162" y="3050434"/>
            <a:ext cx="3722933" cy="757130"/>
          </a:xfrm>
          <a:ln w="25400" cap="sq">
            <a:solidFill>
              <a:srgbClr val="FFFFFF"/>
            </a:solidFill>
            <a:miter lim="800000"/>
          </a:ln>
        </p:spPr>
        <p:txBody>
          <a:bodyPr wrap="square">
            <a:normAutofit/>
          </a:bodyPr>
          <a:lstStyle/>
          <a:p>
            <a:pPr algn="ctr"/>
            <a:r>
              <a:rPr lang="en-US" sz="2800">
                <a:solidFill>
                  <a:srgbClr val="FFFFFF"/>
                </a:solidFill>
              </a:rPr>
              <a:t>IB MYP at Palmer</a:t>
            </a:r>
          </a:p>
        </p:txBody>
      </p:sp>
      <p:sp>
        <p:nvSpPr>
          <p:cNvPr id="19" name="Rectangle 12">
            <a:extLst>
              <a:ext uri="{FF2B5EF4-FFF2-40B4-BE49-F238E27FC236}">
                <a16:creationId xmlns:a16="http://schemas.microsoft.com/office/drawing/2014/main" id="{DB0D7DD0-1C67-4D4C-9E06-678233DB8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35DDE07-66A4-46D7-9BDA-BBA9C83851BE}"/>
              </a:ext>
            </a:extLst>
          </p:cNvPr>
          <p:cNvSpPr>
            <a:spLocks noGrp="1"/>
          </p:cNvSpPr>
          <p:nvPr>
            <p:ph sz="half" idx="1"/>
          </p:nvPr>
        </p:nvSpPr>
        <p:spPr>
          <a:xfrm>
            <a:off x="6574536" y="640080"/>
            <a:ext cx="5053066" cy="2546604"/>
          </a:xfrm>
        </p:spPr>
        <p:txBody>
          <a:bodyPr>
            <a:normAutofit/>
          </a:bodyPr>
          <a:lstStyle/>
          <a:p>
            <a:r>
              <a:rPr lang="en-US" sz="2000" b="1"/>
              <a:t>ALL</a:t>
            </a:r>
            <a:r>
              <a:rPr lang="en-US" sz="2000"/>
              <a:t> 9</a:t>
            </a:r>
            <a:r>
              <a:rPr lang="en-US" sz="2000" baseline="30000"/>
              <a:t>th</a:t>
            </a:r>
            <a:r>
              <a:rPr lang="en-US" sz="2000"/>
              <a:t> and 10</a:t>
            </a:r>
            <a:r>
              <a:rPr lang="en-US" sz="2000" baseline="30000"/>
              <a:t>th</a:t>
            </a:r>
            <a:r>
              <a:rPr lang="en-US" sz="2000"/>
              <a:t> grade students are IB MYP</a:t>
            </a:r>
          </a:p>
          <a:p>
            <a:r>
              <a:rPr lang="en-US" sz="2000"/>
              <a:t>It offers students opportunities to:</a:t>
            </a:r>
          </a:p>
          <a:p>
            <a:pPr lvl="1"/>
            <a:r>
              <a:rPr lang="en-US" sz="2000"/>
              <a:t>develop their potential</a:t>
            </a:r>
          </a:p>
          <a:p>
            <a:pPr lvl="1"/>
            <a:r>
              <a:rPr lang="en-US" sz="2000"/>
              <a:t>explore their own learning preferences</a:t>
            </a:r>
          </a:p>
          <a:p>
            <a:pPr lvl="1"/>
            <a:r>
              <a:rPr lang="en-US" sz="2000"/>
              <a:t>take appropriate risks</a:t>
            </a:r>
          </a:p>
          <a:p>
            <a:pPr lvl="1"/>
            <a:r>
              <a:rPr lang="en-US" sz="2000"/>
              <a:t>reflect on, and develop, a strong sense of personal identity.</a:t>
            </a:r>
          </a:p>
          <a:p>
            <a:endParaRPr lang="en-US" sz="2000"/>
          </a:p>
        </p:txBody>
      </p:sp>
      <p:sp>
        <p:nvSpPr>
          <p:cNvPr id="4" name="Content Placeholder 3">
            <a:extLst>
              <a:ext uri="{FF2B5EF4-FFF2-40B4-BE49-F238E27FC236}">
                <a16:creationId xmlns:a16="http://schemas.microsoft.com/office/drawing/2014/main" id="{EF5E2AB2-9B5D-492D-A8AA-458159429E29}"/>
              </a:ext>
            </a:extLst>
          </p:cNvPr>
          <p:cNvSpPr>
            <a:spLocks noGrp="1"/>
          </p:cNvSpPr>
          <p:nvPr>
            <p:ph sz="half" idx="2"/>
          </p:nvPr>
        </p:nvSpPr>
        <p:spPr>
          <a:xfrm>
            <a:off x="6570204" y="3671315"/>
            <a:ext cx="5057398" cy="2546605"/>
          </a:xfrm>
        </p:spPr>
        <p:txBody>
          <a:bodyPr>
            <a:normAutofit/>
          </a:bodyPr>
          <a:lstStyle/>
          <a:p>
            <a:r>
              <a:rPr lang="en-US" sz="2000"/>
              <a:t>The skills that are emphasized in </a:t>
            </a:r>
            <a:r>
              <a:rPr lang="en-US" sz="2000" b="1" i="1"/>
              <a:t>all</a:t>
            </a:r>
            <a:r>
              <a:rPr lang="en-US" sz="2000"/>
              <a:t> 9</a:t>
            </a:r>
            <a:r>
              <a:rPr lang="en-US" sz="2000" baseline="30000"/>
              <a:t>th</a:t>
            </a:r>
            <a:r>
              <a:rPr lang="en-US" sz="2000"/>
              <a:t> and 10</a:t>
            </a:r>
            <a:r>
              <a:rPr lang="en-US" sz="2000" baseline="30000"/>
              <a:t>th</a:t>
            </a:r>
            <a:r>
              <a:rPr lang="en-US" sz="2000"/>
              <a:t> grade classes are:</a:t>
            </a:r>
          </a:p>
          <a:p>
            <a:pPr lvl="1"/>
            <a:r>
              <a:rPr lang="en-US" sz="2000" b="1"/>
              <a:t>Communication skills</a:t>
            </a:r>
            <a:r>
              <a:rPr lang="en-US" sz="2000"/>
              <a:t> </a:t>
            </a:r>
          </a:p>
          <a:p>
            <a:pPr lvl="1"/>
            <a:r>
              <a:rPr lang="en-US" sz="2000" b="1"/>
              <a:t>Information literacy skills</a:t>
            </a:r>
            <a:r>
              <a:rPr lang="en-US" sz="2000"/>
              <a:t> </a:t>
            </a:r>
          </a:p>
          <a:p>
            <a:pPr lvl="1"/>
            <a:r>
              <a:rPr lang="en-US" sz="2000" b="1"/>
              <a:t>Thinking</a:t>
            </a:r>
            <a:r>
              <a:rPr lang="en-US" sz="2000"/>
              <a:t>  </a:t>
            </a:r>
          </a:p>
          <a:p>
            <a:pPr lvl="1"/>
            <a:r>
              <a:rPr lang="en-US" sz="2000" b="1"/>
              <a:t>Collaborative skills</a:t>
            </a:r>
            <a:r>
              <a:rPr lang="en-US" sz="2000"/>
              <a:t> </a:t>
            </a:r>
          </a:p>
          <a:p>
            <a:pPr lvl="1"/>
            <a:r>
              <a:rPr lang="en-US" sz="2000" b="1"/>
              <a:t>Self-management skills</a:t>
            </a:r>
            <a:r>
              <a:rPr lang="en-US" sz="2000"/>
              <a:t> </a:t>
            </a:r>
          </a:p>
          <a:p>
            <a:endParaRPr lang="en-US" sz="2000"/>
          </a:p>
        </p:txBody>
      </p:sp>
    </p:spTree>
    <p:extLst>
      <p:ext uri="{BB962C8B-B14F-4D97-AF65-F5344CB8AC3E}">
        <p14:creationId xmlns:p14="http://schemas.microsoft.com/office/powerpoint/2010/main" val="32599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B65104-FBE0-4A13-90ED-FCAEEB9CC998}"/>
              </a:ext>
            </a:extLst>
          </p:cNvPr>
          <p:cNvSpPr>
            <a:spLocks noGrp="1"/>
          </p:cNvSpPr>
          <p:nvPr>
            <p:ph type="title"/>
          </p:nvPr>
        </p:nvSpPr>
        <p:spPr>
          <a:xfrm>
            <a:off x="1653363" y="365760"/>
            <a:ext cx="9367203" cy="1188720"/>
          </a:xfrm>
        </p:spPr>
        <p:txBody>
          <a:bodyPr>
            <a:normAutofit/>
          </a:bodyPr>
          <a:lstStyle/>
          <a:p>
            <a:r>
              <a:rPr lang="en-US"/>
              <a:t>IB MYP Personal Project</a:t>
            </a:r>
          </a:p>
        </p:txBody>
      </p:sp>
      <p:sp>
        <p:nvSpPr>
          <p:cNvPr id="25" name="Freeform: Shape 10">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12">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14">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17A00FA3-66A3-4B71-B370-CC4B749127CD}"/>
              </a:ext>
            </a:extLst>
          </p:cNvPr>
          <p:cNvSpPr>
            <a:spLocks noGrp="1"/>
          </p:cNvSpPr>
          <p:nvPr>
            <p:ph idx="1"/>
          </p:nvPr>
        </p:nvSpPr>
        <p:spPr>
          <a:xfrm>
            <a:off x="1653363" y="2176272"/>
            <a:ext cx="9367204" cy="4041648"/>
          </a:xfrm>
        </p:spPr>
        <p:txBody>
          <a:bodyPr anchor="t">
            <a:normAutofit/>
          </a:bodyPr>
          <a:lstStyle/>
          <a:p>
            <a:r>
              <a:rPr lang="en-US" sz="2400" b="1"/>
              <a:t>Personal Project </a:t>
            </a:r>
            <a:r>
              <a:rPr lang="en-US" sz="2400"/>
              <a:t>– This may be your only opportunity in your academic career to have complete freedom to choose whatever topic and project your heart desires. This is your chance to learn something, be creative, develop old skills and learn new ones, and take action.</a:t>
            </a:r>
          </a:p>
          <a:p>
            <a:pPr lvl="1"/>
            <a:r>
              <a:rPr lang="en-US"/>
              <a:t>ALL Sophomores will complete the Personal Project – </a:t>
            </a:r>
          </a:p>
          <a:p>
            <a:pPr lvl="1"/>
            <a:r>
              <a:rPr lang="en-US"/>
              <a:t>Independent in nature with support of a staff member</a:t>
            </a:r>
          </a:p>
          <a:p>
            <a:pPr lvl="1"/>
            <a:r>
              <a:rPr lang="en-US"/>
              <a:t>Work will be done OUTSIDE of any one class – information coming this spring</a:t>
            </a:r>
          </a:p>
          <a:p>
            <a:pPr lvl="1"/>
            <a:r>
              <a:rPr lang="en-US"/>
              <a:t>Excellent preparation for IB classes as juniors and seniors including the Career Pathways at RJWAC and the IB Career Related Program at Palmer</a:t>
            </a:r>
          </a:p>
          <a:p>
            <a:endParaRPr lang="en-US" sz="2400"/>
          </a:p>
        </p:txBody>
      </p:sp>
    </p:spTree>
    <p:extLst>
      <p:ext uri="{BB962C8B-B14F-4D97-AF65-F5344CB8AC3E}">
        <p14:creationId xmlns:p14="http://schemas.microsoft.com/office/powerpoint/2010/main" val="766596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id="{876248C8-0720-48AB-91BA-5F530BB41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209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0">
            <a:extLst>
              <a:ext uri="{FF2B5EF4-FFF2-40B4-BE49-F238E27FC236}">
                <a16:creationId xmlns:a16="http://schemas.microsoft.com/office/drawing/2014/main" id="{523BEDA7-D0B8-4802-8168-92452653B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12">
            <a:extLst>
              <a:ext uri="{FF2B5EF4-FFF2-40B4-BE49-F238E27FC236}">
                <a16:creationId xmlns:a16="http://schemas.microsoft.com/office/drawing/2014/main" id="{D2EFF34B-7B1A-4F9D-8CEE-A40962BC7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63724" y="0"/>
            <a:ext cx="457200" cy="6858000"/>
          </a:xfrm>
          <a:prstGeom prst="rect">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Rectangle 2">
            <a:extLst>
              <a:ext uri="{FF2B5EF4-FFF2-40B4-BE49-F238E27FC236}">
                <a16:creationId xmlns:a16="http://schemas.microsoft.com/office/drawing/2014/main" id="{61FB2436-5857-4FCB-9A39-3FA294EF126F}"/>
              </a:ext>
            </a:extLst>
          </p:cNvPr>
          <p:cNvSpPr/>
          <p:nvPr/>
        </p:nvSpPr>
        <p:spPr>
          <a:xfrm>
            <a:off x="1262063" y="2206625"/>
            <a:ext cx="7740650" cy="3811588"/>
          </a:xfrm>
          <a:prstGeom prst="rect">
            <a:avLst/>
          </a:prstGeom>
        </p:spPr>
        <p:txBody>
          <a:bodyPr wrap="square" anchor="t">
            <a:normAutofit/>
          </a:bodyPr>
          <a:lstStyle/>
          <a:p>
            <a:pPr marL="457200" indent="-457200" fontAlgn="base">
              <a:spcAft>
                <a:spcPts val="600"/>
              </a:spcAft>
              <a:buFont typeface="Courier New" panose="02070309020205020404" pitchFamily="49" charset="0"/>
              <a:buChar char="o"/>
            </a:pPr>
            <a:r>
              <a:rPr lang="en-US" sz="2600" b="1">
                <a:solidFill>
                  <a:srgbClr val="000000"/>
                </a:solidFill>
                <a:latin typeface="Century Gothic" panose="020B0502020202020204" pitchFamily="34" charset="0"/>
              </a:rPr>
              <a:t>Agriculture and Urban Farming</a:t>
            </a:r>
            <a:r>
              <a:rPr lang="en-US" sz="2600">
                <a:solidFill>
                  <a:srgbClr val="000000"/>
                </a:solidFill>
                <a:latin typeface="Century Gothic" panose="020B0502020202020204" pitchFamily="34" charset="0"/>
              </a:rPr>
              <a:t>​</a:t>
            </a:r>
            <a:endParaRPr lang="en-US" sz="2600">
              <a:solidFill>
                <a:srgbClr val="000000"/>
              </a:solidFill>
              <a:latin typeface="Arial" panose="020B0604020202020204" pitchFamily="34" charset="0"/>
            </a:endParaRPr>
          </a:p>
          <a:p>
            <a:pPr marL="457200" indent="-457200" fontAlgn="base">
              <a:spcAft>
                <a:spcPts val="600"/>
              </a:spcAft>
              <a:buFont typeface="Courier New" panose="02070309020205020404" pitchFamily="49" charset="0"/>
              <a:buChar char="o"/>
            </a:pPr>
            <a:r>
              <a:rPr lang="en-US" sz="2600" b="1">
                <a:solidFill>
                  <a:srgbClr val="000000"/>
                </a:solidFill>
                <a:latin typeface="Century Gothic" panose="020B0502020202020204" pitchFamily="34" charset="0"/>
              </a:rPr>
              <a:t>Automotive</a:t>
            </a:r>
            <a:r>
              <a:rPr lang="en-US" sz="2600">
                <a:solidFill>
                  <a:srgbClr val="000000"/>
                </a:solidFill>
                <a:latin typeface="Century Gothic" panose="020B0502020202020204" pitchFamily="34" charset="0"/>
              </a:rPr>
              <a:t>​</a:t>
            </a:r>
            <a:endParaRPr lang="en-US" sz="2600">
              <a:solidFill>
                <a:srgbClr val="000000"/>
              </a:solidFill>
              <a:latin typeface="Arial" panose="020B0604020202020204" pitchFamily="34" charset="0"/>
            </a:endParaRPr>
          </a:p>
          <a:p>
            <a:pPr marL="457200" indent="-457200" fontAlgn="base">
              <a:spcAft>
                <a:spcPts val="600"/>
              </a:spcAft>
              <a:buFont typeface="Courier New" panose="02070309020205020404" pitchFamily="49" charset="0"/>
              <a:buChar char="o"/>
            </a:pPr>
            <a:r>
              <a:rPr lang="en-US" sz="2600" b="1">
                <a:solidFill>
                  <a:srgbClr val="000000"/>
                </a:solidFill>
                <a:latin typeface="Century Gothic" panose="020B0502020202020204" pitchFamily="34" charset="0"/>
              </a:rPr>
              <a:t>Business and Social Innovation </a:t>
            </a:r>
            <a:r>
              <a:rPr lang="en-US" sz="2600">
                <a:solidFill>
                  <a:srgbClr val="000000"/>
                </a:solidFill>
                <a:latin typeface="Century Gothic" panose="020B0502020202020204" pitchFamily="34" charset="0"/>
              </a:rPr>
              <a:t>​</a:t>
            </a:r>
            <a:endParaRPr lang="en-US" sz="2600">
              <a:solidFill>
                <a:srgbClr val="000000"/>
              </a:solidFill>
              <a:latin typeface="Arial" panose="020B0604020202020204" pitchFamily="34" charset="0"/>
            </a:endParaRPr>
          </a:p>
          <a:p>
            <a:pPr marL="457200" indent="-457200" fontAlgn="base">
              <a:spcAft>
                <a:spcPts val="600"/>
              </a:spcAft>
              <a:buFont typeface="Courier New" panose="02070309020205020404" pitchFamily="49" charset="0"/>
              <a:buChar char="o"/>
            </a:pPr>
            <a:r>
              <a:rPr lang="en-US" sz="2600" b="1">
                <a:solidFill>
                  <a:srgbClr val="000000"/>
                </a:solidFill>
                <a:latin typeface="Century Gothic" panose="020B0502020202020204" pitchFamily="34" charset="0"/>
              </a:rPr>
              <a:t>Computer Science &amp; Telecommunication </a:t>
            </a:r>
            <a:r>
              <a:rPr lang="en-US" sz="2600">
                <a:solidFill>
                  <a:srgbClr val="000000"/>
                </a:solidFill>
                <a:latin typeface="Century Gothic" panose="020B0502020202020204" pitchFamily="34" charset="0"/>
              </a:rPr>
              <a:t>​</a:t>
            </a:r>
            <a:endParaRPr lang="en-US" sz="2600">
              <a:solidFill>
                <a:srgbClr val="000000"/>
              </a:solidFill>
              <a:latin typeface="Arial" panose="020B0604020202020204" pitchFamily="34" charset="0"/>
            </a:endParaRPr>
          </a:p>
          <a:p>
            <a:pPr marL="457200" indent="-457200" fontAlgn="base">
              <a:spcAft>
                <a:spcPts val="600"/>
              </a:spcAft>
              <a:buFont typeface="Courier New" panose="02070309020205020404" pitchFamily="49" charset="0"/>
              <a:buChar char="o"/>
            </a:pPr>
            <a:r>
              <a:rPr lang="en-US" sz="2600" b="1">
                <a:solidFill>
                  <a:srgbClr val="000000"/>
                </a:solidFill>
                <a:latin typeface="Century Gothic" panose="020B0502020202020204" pitchFamily="34" charset="0"/>
              </a:rPr>
              <a:t>Education (Teaching &amp; Training)</a:t>
            </a:r>
            <a:r>
              <a:rPr lang="en-US" sz="2600">
                <a:solidFill>
                  <a:srgbClr val="000000"/>
                </a:solidFill>
                <a:latin typeface="Century Gothic" panose="020B0502020202020204" pitchFamily="34" charset="0"/>
              </a:rPr>
              <a:t>​</a:t>
            </a:r>
            <a:endParaRPr lang="en-US" sz="2600">
              <a:solidFill>
                <a:srgbClr val="000000"/>
              </a:solidFill>
              <a:latin typeface="Arial" panose="020B0604020202020204" pitchFamily="34" charset="0"/>
            </a:endParaRPr>
          </a:p>
          <a:p>
            <a:pPr marL="457200" indent="-457200" fontAlgn="base">
              <a:spcAft>
                <a:spcPts val="600"/>
              </a:spcAft>
              <a:buFont typeface="Courier New" panose="02070309020205020404" pitchFamily="49" charset="0"/>
              <a:buChar char="o"/>
            </a:pPr>
            <a:r>
              <a:rPr lang="en-US" sz="2600" b="1">
                <a:solidFill>
                  <a:srgbClr val="000000"/>
                </a:solidFill>
                <a:latin typeface="Century Gothic" panose="020B0502020202020204" pitchFamily="34" charset="0"/>
              </a:rPr>
              <a:t>Hospitality &amp; Culinary Arts</a:t>
            </a:r>
            <a:r>
              <a:rPr lang="en-US" sz="2600">
                <a:solidFill>
                  <a:srgbClr val="000000"/>
                </a:solidFill>
                <a:latin typeface="Century Gothic" panose="020B0502020202020204" pitchFamily="34" charset="0"/>
              </a:rPr>
              <a:t>​</a:t>
            </a:r>
            <a:endParaRPr lang="en-US" sz="2600">
              <a:solidFill>
                <a:srgbClr val="000000"/>
              </a:solidFill>
              <a:latin typeface="Arial" panose="020B0604020202020204" pitchFamily="34" charset="0"/>
            </a:endParaRPr>
          </a:p>
          <a:p>
            <a:pPr marL="457200" indent="-457200" fontAlgn="base">
              <a:spcAft>
                <a:spcPts val="600"/>
              </a:spcAft>
              <a:buFont typeface="Courier New" panose="02070309020205020404" pitchFamily="49" charset="0"/>
              <a:buChar char="o"/>
            </a:pPr>
            <a:r>
              <a:rPr lang="en-US" sz="2600" b="1">
                <a:solidFill>
                  <a:srgbClr val="000000"/>
                </a:solidFill>
                <a:latin typeface="Century Gothic" panose="020B0502020202020204" pitchFamily="34" charset="0"/>
              </a:rPr>
              <a:t>Outdoor Rec Leadership &amp; Project Bike Tech</a:t>
            </a:r>
            <a:r>
              <a:rPr lang="en-US" sz="2600">
                <a:solidFill>
                  <a:srgbClr val="000000"/>
                </a:solidFill>
                <a:latin typeface="Century Gothic" panose="020B0502020202020204" pitchFamily="34" charset="0"/>
              </a:rPr>
              <a:t>​</a:t>
            </a:r>
            <a:endParaRPr lang="en-US" sz="2600">
              <a:solidFill>
                <a:srgbClr val="000000"/>
              </a:solidFill>
              <a:latin typeface="Arial" panose="020B0604020202020204" pitchFamily="34" charset="0"/>
            </a:endParaRPr>
          </a:p>
          <a:p>
            <a:pPr marL="457200" indent="-457200" fontAlgn="base">
              <a:spcAft>
                <a:spcPts val="600"/>
              </a:spcAft>
              <a:buFont typeface="Courier New" panose="02070309020205020404" pitchFamily="49" charset="0"/>
              <a:buChar char="o"/>
            </a:pPr>
            <a:r>
              <a:rPr lang="en-US" sz="2600" b="1">
                <a:solidFill>
                  <a:srgbClr val="000000"/>
                </a:solidFill>
                <a:latin typeface="Century Gothic" panose="020B0502020202020204" pitchFamily="34" charset="0"/>
              </a:rPr>
              <a:t>Visual and Design Arts</a:t>
            </a:r>
            <a:endParaRPr lang="en-US" sz="2600" b="0" i="0">
              <a:solidFill>
                <a:srgbClr val="000000"/>
              </a:solidFill>
              <a:effectLst/>
              <a:latin typeface="Arial" panose="020B0604020202020204" pitchFamily="34" charset="0"/>
            </a:endParaRPr>
          </a:p>
        </p:txBody>
      </p:sp>
      <p:sp>
        <p:nvSpPr>
          <p:cNvPr id="4" name="TextBox 3">
            <a:extLst>
              <a:ext uri="{FF2B5EF4-FFF2-40B4-BE49-F238E27FC236}">
                <a16:creationId xmlns:a16="http://schemas.microsoft.com/office/drawing/2014/main" id="{A85B035F-8AE6-4022-A792-70BDADFA38CA}"/>
              </a:ext>
            </a:extLst>
          </p:cNvPr>
          <p:cNvSpPr txBox="1"/>
          <p:nvPr/>
        </p:nvSpPr>
        <p:spPr>
          <a:xfrm>
            <a:off x="8956962" y="2206625"/>
            <a:ext cx="2686544" cy="3811588"/>
          </a:xfrm>
          <a:prstGeom prst="rect">
            <a:avLst/>
          </a:prstGeom>
          <a:solidFill>
            <a:srgbClr val="FFC000"/>
          </a:solidFill>
        </p:spPr>
        <p:txBody>
          <a:bodyPr wrap="square" rtlCol="0" anchor="t">
            <a:normAutofit/>
          </a:bodyPr>
          <a:lstStyle/>
          <a:p>
            <a:pPr marL="285750" indent="-285750">
              <a:spcAft>
                <a:spcPts val="600"/>
              </a:spcAft>
              <a:buFont typeface="Arial" panose="020B0604020202020204" pitchFamily="34" charset="0"/>
              <a:buChar char="•"/>
            </a:pPr>
            <a:r>
              <a:rPr lang="en-US" sz="2800" b="1"/>
              <a:t>Located at RJWAC</a:t>
            </a:r>
          </a:p>
          <a:p>
            <a:pPr marL="285750" indent="-285750">
              <a:spcAft>
                <a:spcPts val="600"/>
              </a:spcAft>
              <a:buFont typeface="Arial" panose="020B0604020202020204" pitchFamily="34" charset="0"/>
              <a:buChar char="•"/>
            </a:pPr>
            <a:r>
              <a:rPr lang="en-US" sz="2800" b="1"/>
              <a:t>Transportation is provided</a:t>
            </a:r>
          </a:p>
          <a:p>
            <a:pPr marL="285750" indent="-285750">
              <a:spcAft>
                <a:spcPts val="600"/>
              </a:spcAft>
              <a:buFont typeface="Arial" panose="020B0604020202020204" pitchFamily="34" charset="0"/>
              <a:buChar char="•"/>
            </a:pPr>
            <a:r>
              <a:rPr lang="en-US" sz="2800" b="1"/>
              <a:t>Talk to your counselor</a:t>
            </a:r>
          </a:p>
        </p:txBody>
      </p:sp>
      <p:sp>
        <p:nvSpPr>
          <p:cNvPr id="2" name="Title 1"/>
          <p:cNvSpPr>
            <a:spLocks noGrp="1"/>
          </p:cNvSpPr>
          <p:nvPr>
            <p:ph type="title"/>
          </p:nvPr>
        </p:nvSpPr>
        <p:spPr>
          <a:xfrm>
            <a:off x="1261871" y="545676"/>
            <a:ext cx="9858383" cy="1325562"/>
          </a:xfrm>
        </p:spPr>
        <p:txBody>
          <a:bodyPr vert="horz" lIns="91440" tIns="45720" rIns="91440" bIns="45720" rtlCol="0" anchor="ctr">
            <a:normAutofit/>
          </a:bodyPr>
          <a:lstStyle/>
          <a:p>
            <a:r>
              <a:rPr lang="en-US" kern="1200">
                <a:solidFill>
                  <a:schemeClr val="tx1"/>
                </a:solidFill>
                <a:latin typeface="+mj-lt"/>
                <a:ea typeface="+mj-ea"/>
                <a:cs typeface="+mj-cs"/>
              </a:rPr>
              <a:t>Career Pathways</a:t>
            </a:r>
          </a:p>
        </p:txBody>
      </p:sp>
    </p:spTree>
    <p:extLst>
      <p:ext uri="{BB962C8B-B14F-4D97-AF65-F5344CB8AC3E}">
        <p14:creationId xmlns:p14="http://schemas.microsoft.com/office/powerpoint/2010/main" val="2121276387"/>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137817A-6E43-41BF-8F21-9349BDFD27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6EB78EB-A2E8-4932-AE5B-B1CDD24496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478"/>
          </a:xfrm>
          <a:prstGeom prst="rect">
            <a:avLst/>
          </a:prstGeom>
          <a:solidFill>
            <a:srgbClr val="40404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9165BCC-1E0E-4BBB-80EC-7D632E894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8719566" cy="6858956"/>
          </a:xfrm>
          <a:custGeom>
            <a:avLst/>
            <a:gdLst>
              <a:gd name="connsiteX0" fmla="*/ 941070 w 8719566"/>
              <a:gd name="connsiteY0" fmla="*/ 0 h 6858956"/>
              <a:gd name="connsiteX1" fmla="*/ 4471386 w 8719566"/>
              <a:gd name="connsiteY1" fmla="*/ 0 h 6858956"/>
              <a:gd name="connsiteX2" fmla="*/ 5537614 w 8719566"/>
              <a:gd name="connsiteY2" fmla="*/ 0 h 6858956"/>
              <a:gd name="connsiteX3" fmla="*/ 5543191 w 8719566"/>
              <a:gd name="connsiteY3" fmla="*/ 0 h 6858956"/>
              <a:gd name="connsiteX4" fmla="*/ 8719566 w 8719566"/>
              <a:gd name="connsiteY4" fmla="*/ 6858478 h 6858956"/>
              <a:gd name="connsiteX5" fmla="*/ 7778275 w 8719566"/>
              <a:gd name="connsiteY5" fmla="*/ 6858478 h 6858956"/>
              <a:gd name="connsiteX6" fmla="*/ 7778496 w 8719566"/>
              <a:gd name="connsiteY6" fmla="*/ 6858956 h 6858956"/>
              <a:gd name="connsiteX7" fmla="*/ 353941 w 8719566"/>
              <a:gd name="connsiteY7" fmla="*/ 6858956 h 6858956"/>
              <a:gd name="connsiteX8" fmla="*/ 354201 w 8719566"/>
              <a:gd name="connsiteY8" fmla="*/ 6858394 h 6858956"/>
              <a:gd name="connsiteX9" fmla="*/ 0 w 8719566"/>
              <a:gd name="connsiteY9" fmla="*/ 6858394 h 6858956"/>
              <a:gd name="connsiteX10" fmla="*/ 0 w 8719566"/>
              <a:gd name="connsiteY10" fmla="*/ 478 h 6858956"/>
              <a:gd name="connsiteX11" fmla="*/ 941070 w 8719566"/>
              <a:gd name="connsiteY11" fmla="*/ 478 h 6858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19566" h="6858956">
                <a:moveTo>
                  <a:pt x="941070" y="0"/>
                </a:moveTo>
                <a:lnTo>
                  <a:pt x="4471386" y="0"/>
                </a:lnTo>
                <a:lnTo>
                  <a:pt x="5537614" y="0"/>
                </a:lnTo>
                <a:lnTo>
                  <a:pt x="5543191" y="0"/>
                </a:lnTo>
                <a:lnTo>
                  <a:pt x="8719566" y="6858478"/>
                </a:lnTo>
                <a:lnTo>
                  <a:pt x="7778275" y="6858478"/>
                </a:lnTo>
                <a:lnTo>
                  <a:pt x="7778496" y="6858956"/>
                </a:lnTo>
                <a:lnTo>
                  <a:pt x="353941" y="6858956"/>
                </a:lnTo>
                <a:lnTo>
                  <a:pt x="354201" y="6858394"/>
                </a:lnTo>
                <a:lnTo>
                  <a:pt x="0" y="6858394"/>
                </a:lnTo>
                <a:lnTo>
                  <a:pt x="0" y="478"/>
                </a:lnTo>
                <a:lnTo>
                  <a:pt x="941070" y="478"/>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4E666307-0E6C-46AF-A4C1-BD5DFC1030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29392"/>
            <a:ext cx="8391456" cy="6528608"/>
          </a:xfrm>
          <a:custGeom>
            <a:avLst/>
            <a:gdLst>
              <a:gd name="connsiteX0" fmla="*/ 0 w 8391456"/>
              <a:gd name="connsiteY0" fmla="*/ 0 h 6528608"/>
              <a:gd name="connsiteX1" fmla="*/ 941070 w 8391456"/>
              <a:gd name="connsiteY1" fmla="*/ 0 h 6528608"/>
              <a:gd name="connsiteX2" fmla="*/ 2906170 w 8391456"/>
              <a:gd name="connsiteY2" fmla="*/ 0 h 6528608"/>
              <a:gd name="connsiteX3" fmla="*/ 3847240 w 8391456"/>
              <a:gd name="connsiteY3" fmla="*/ 0 h 6528608"/>
              <a:gd name="connsiteX4" fmla="*/ 3940000 w 8391456"/>
              <a:gd name="connsiteY4" fmla="*/ 0 h 6528608"/>
              <a:gd name="connsiteX5" fmla="*/ 4411669 w 8391456"/>
              <a:gd name="connsiteY5" fmla="*/ 0 h 6528608"/>
              <a:gd name="connsiteX6" fmla="*/ 4881070 w 8391456"/>
              <a:gd name="connsiteY6" fmla="*/ 0 h 6528608"/>
              <a:gd name="connsiteX7" fmla="*/ 5352739 w 8391456"/>
              <a:gd name="connsiteY7" fmla="*/ 0 h 6528608"/>
              <a:gd name="connsiteX8" fmla="*/ 8391456 w 8391456"/>
              <a:gd name="connsiteY8" fmla="*/ 6528607 h 6528608"/>
              <a:gd name="connsiteX9" fmla="*/ 8056939 w 8391456"/>
              <a:gd name="connsiteY9" fmla="*/ 6528607 h 6528608"/>
              <a:gd name="connsiteX10" fmla="*/ 8056939 w 8391456"/>
              <a:gd name="connsiteY10" fmla="*/ 6528608 h 6528608"/>
              <a:gd name="connsiteX11" fmla="*/ 7115869 w 8391456"/>
              <a:gd name="connsiteY11" fmla="*/ 6528608 h 6528608"/>
              <a:gd name="connsiteX12" fmla="*/ 1516577 w 8391456"/>
              <a:gd name="connsiteY12" fmla="*/ 6528608 h 6528608"/>
              <a:gd name="connsiteX13" fmla="*/ 575507 w 8391456"/>
              <a:gd name="connsiteY13" fmla="*/ 6528608 h 6528608"/>
              <a:gd name="connsiteX14" fmla="*/ 575737 w 8391456"/>
              <a:gd name="connsiteY14" fmla="*/ 6528115 h 6528608"/>
              <a:gd name="connsiteX15" fmla="*/ 0 w 8391456"/>
              <a:gd name="connsiteY15" fmla="*/ 6528115 h 652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91456" h="6528608">
                <a:moveTo>
                  <a:pt x="0" y="0"/>
                </a:moveTo>
                <a:lnTo>
                  <a:pt x="941070" y="0"/>
                </a:lnTo>
                <a:lnTo>
                  <a:pt x="2906170" y="0"/>
                </a:lnTo>
                <a:lnTo>
                  <a:pt x="3847240" y="0"/>
                </a:lnTo>
                <a:lnTo>
                  <a:pt x="3940000" y="0"/>
                </a:lnTo>
                <a:lnTo>
                  <a:pt x="4411669" y="0"/>
                </a:lnTo>
                <a:lnTo>
                  <a:pt x="4881070" y="0"/>
                </a:lnTo>
                <a:lnTo>
                  <a:pt x="5352739" y="0"/>
                </a:lnTo>
                <a:lnTo>
                  <a:pt x="8391456" y="6528607"/>
                </a:lnTo>
                <a:lnTo>
                  <a:pt x="8056939" y="6528607"/>
                </a:lnTo>
                <a:lnTo>
                  <a:pt x="8056939" y="6528608"/>
                </a:lnTo>
                <a:lnTo>
                  <a:pt x="7115869" y="6528608"/>
                </a:lnTo>
                <a:lnTo>
                  <a:pt x="1516577" y="6528608"/>
                </a:lnTo>
                <a:lnTo>
                  <a:pt x="575507" y="6528608"/>
                </a:lnTo>
                <a:lnTo>
                  <a:pt x="575737" y="6528115"/>
                </a:lnTo>
                <a:lnTo>
                  <a:pt x="0" y="6528115"/>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DC9CF60B-33B1-406C-8706-EA1E068BC4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5258"/>
            <a:ext cx="8139513" cy="6322742"/>
          </a:xfrm>
          <a:custGeom>
            <a:avLst/>
            <a:gdLst>
              <a:gd name="connsiteX0" fmla="*/ 0 w 8139513"/>
              <a:gd name="connsiteY0" fmla="*/ 0 h 6322742"/>
              <a:gd name="connsiteX1" fmla="*/ 941070 w 8139513"/>
              <a:gd name="connsiteY1" fmla="*/ 0 h 6322742"/>
              <a:gd name="connsiteX2" fmla="*/ 2797519 w 8139513"/>
              <a:gd name="connsiteY2" fmla="*/ 0 h 6322742"/>
              <a:gd name="connsiteX3" fmla="*/ 3738589 w 8139513"/>
              <a:gd name="connsiteY3" fmla="*/ 0 h 6322742"/>
              <a:gd name="connsiteX4" fmla="*/ 3798749 w 8139513"/>
              <a:gd name="connsiteY4" fmla="*/ 0 h 6322742"/>
              <a:gd name="connsiteX5" fmla="*/ 4255545 w 8139513"/>
              <a:gd name="connsiteY5" fmla="*/ 0 h 6322742"/>
              <a:gd name="connsiteX6" fmla="*/ 4739819 w 8139513"/>
              <a:gd name="connsiteY6" fmla="*/ 0 h 6322742"/>
              <a:gd name="connsiteX7" fmla="*/ 5196615 w 8139513"/>
              <a:gd name="connsiteY7" fmla="*/ 0 h 6322742"/>
              <a:gd name="connsiteX8" fmla="*/ 8139513 w 8139513"/>
              <a:gd name="connsiteY8" fmla="*/ 6322741 h 6322742"/>
              <a:gd name="connsiteX9" fmla="*/ 7815544 w 8139513"/>
              <a:gd name="connsiteY9" fmla="*/ 6322741 h 6322742"/>
              <a:gd name="connsiteX10" fmla="*/ 7815544 w 8139513"/>
              <a:gd name="connsiteY10" fmla="*/ 6322742 h 6322742"/>
              <a:gd name="connsiteX11" fmla="*/ 6874474 w 8139513"/>
              <a:gd name="connsiteY11" fmla="*/ 6322742 h 6322742"/>
              <a:gd name="connsiteX12" fmla="*/ 1481419 w 8139513"/>
              <a:gd name="connsiteY12" fmla="*/ 6322742 h 6322742"/>
              <a:gd name="connsiteX13" fmla="*/ 540349 w 8139513"/>
              <a:gd name="connsiteY13" fmla="*/ 6322742 h 6322742"/>
              <a:gd name="connsiteX14" fmla="*/ 540571 w 8139513"/>
              <a:gd name="connsiteY14" fmla="*/ 6322264 h 6322742"/>
              <a:gd name="connsiteX15" fmla="*/ 0 w 8139513"/>
              <a:gd name="connsiteY15" fmla="*/ 6322264 h 6322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39513" h="6322742">
                <a:moveTo>
                  <a:pt x="0" y="0"/>
                </a:moveTo>
                <a:lnTo>
                  <a:pt x="941070" y="0"/>
                </a:lnTo>
                <a:lnTo>
                  <a:pt x="2797519" y="0"/>
                </a:lnTo>
                <a:lnTo>
                  <a:pt x="3738589" y="0"/>
                </a:lnTo>
                <a:lnTo>
                  <a:pt x="3798749" y="0"/>
                </a:lnTo>
                <a:lnTo>
                  <a:pt x="4255545" y="0"/>
                </a:lnTo>
                <a:lnTo>
                  <a:pt x="4739819" y="0"/>
                </a:lnTo>
                <a:lnTo>
                  <a:pt x="5196615" y="0"/>
                </a:lnTo>
                <a:lnTo>
                  <a:pt x="8139513" y="6322741"/>
                </a:lnTo>
                <a:lnTo>
                  <a:pt x="7815544" y="6322741"/>
                </a:lnTo>
                <a:lnTo>
                  <a:pt x="7815544" y="6322742"/>
                </a:lnTo>
                <a:lnTo>
                  <a:pt x="6874474" y="6322742"/>
                </a:lnTo>
                <a:lnTo>
                  <a:pt x="1481419" y="6322742"/>
                </a:lnTo>
                <a:lnTo>
                  <a:pt x="540349" y="6322742"/>
                </a:lnTo>
                <a:lnTo>
                  <a:pt x="540571" y="6322264"/>
                </a:lnTo>
                <a:lnTo>
                  <a:pt x="0" y="6322264"/>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3568065-E410-44EC-21CC-58BB73DE9258}"/>
              </a:ext>
            </a:extLst>
          </p:cNvPr>
          <p:cNvSpPr>
            <a:spLocks noGrp="1"/>
          </p:cNvSpPr>
          <p:nvPr>
            <p:ph type="title"/>
          </p:nvPr>
        </p:nvSpPr>
        <p:spPr>
          <a:xfrm>
            <a:off x="838200" y="914400"/>
            <a:ext cx="4582868" cy="1252728"/>
          </a:xfrm>
        </p:spPr>
        <p:txBody>
          <a:bodyPr vert="horz" lIns="91440" tIns="45720" rIns="91440" bIns="45720" rtlCol="0" anchor="ctr">
            <a:normAutofit/>
          </a:bodyPr>
          <a:lstStyle/>
          <a:p>
            <a:r>
              <a:rPr lang="en-US" sz="3400" kern="1200">
                <a:solidFill>
                  <a:srgbClr val="FFFFFF"/>
                </a:solidFill>
                <a:latin typeface="+mj-lt"/>
                <a:ea typeface="+mj-ea"/>
                <a:cs typeface="+mj-cs"/>
              </a:rPr>
              <a:t>PowerSchool – How many credits do I have?</a:t>
            </a:r>
          </a:p>
        </p:txBody>
      </p:sp>
      <p:sp>
        <p:nvSpPr>
          <p:cNvPr id="3" name="TextBox 2">
            <a:extLst>
              <a:ext uri="{FF2B5EF4-FFF2-40B4-BE49-F238E27FC236}">
                <a16:creationId xmlns:a16="http://schemas.microsoft.com/office/drawing/2014/main" id="{2D27E209-63D2-F140-9724-CC9D69CA134A}"/>
              </a:ext>
            </a:extLst>
          </p:cNvPr>
          <p:cNvSpPr txBox="1"/>
          <p:nvPr/>
        </p:nvSpPr>
        <p:spPr>
          <a:xfrm>
            <a:off x="838200" y="2542032"/>
            <a:ext cx="5346940" cy="353872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b="1">
                <a:solidFill>
                  <a:srgbClr val="FFFFFE"/>
                </a:solidFill>
              </a:rPr>
              <a:t>9th Grade – 1 semester complete – Students should have  5-6 credits to be considered on track at this point. </a:t>
            </a:r>
            <a:endParaRPr lang="en-US" sz="2000">
              <a:solidFill>
                <a:srgbClr val="FFFFFE"/>
              </a:solidFill>
            </a:endParaRPr>
          </a:p>
          <a:p>
            <a:pPr indent="-228600">
              <a:lnSpc>
                <a:spcPct val="90000"/>
              </a:lnSpc>
              <a:spcAft>
                <a:spcPts val="600"/>
              </a:spcAft>
              <a:buFont typeface="Arial" panose="020B0604020202020204" pitchFamily="34" charset="0"/>
              <a:buChar char="•"/>
            </a:pPr>
            <a:endParaRPr lang="en-US" sz="2000">
              <a:solidFill>
                <a:srgbClr val="FFFFFE"/>
              </a:solidFill>
            </a:endParaRPr>
          </a:p>
          <a:p>
            <a:pPr>
              <a:lnSpc>
                <a:spcPct val="90000"/>
              </a:lnSpc>
              <a:spcAft>
                <a:spcPts val="600"/>
              </a:spcAft>
            </a:pPr>
            <a:r>
              <a:rPr lang="en-US" sz="2000">
                <a:solidFill>
                  <a:srgbClr val="FFFFFE"/>
                </a:solidFill>
              </a:rPr>
              <a:t>What can I use PowerSchool for?</a:t>
            </a:r>
            <a:endParaRPr lang="en-US" sz="2000">
              <a:solidFill>
                <a:srgbClr val="FFFFFE"/>
              </a:solidFill>
              <a:cs typeface="Calibri" panose="020F0502020204030204"/>
            </a:endParaRPr>
          </a:p>
          <a:p>
            <a:pPr indent="-228600">
              <a:lnSpc>
                <a:spcPct val="90000"/>
              </a:lnSpc>
              <a:spcAft>
                <a:spcPts val="600"/>
              </a:spcAft>
              <a:buFont typeface="Arial" panose="020B0604020202020204" pitchFamily="34" charset="0"/>
              <a:buChar char="•"/>
            </a:pPr>
            <a:endParaRPr lang="en-US" sz="2000">
              <a:solidFill>
                <a:srgbClr val="FFFFFE"/>
              </a:solidFill>
            </a:endParaRPr>
          </a:p>
          <a:p>
            <a:pPr marL="285750" indent="-228600">
              <a:lnSpc>
                <a:spcPct val="90000"/>
              </a:lnSpc>
              <a:spcAft>
                <a:spcPts val="600"/>
              </a:spcAft>
              <a:buFont typeface="Arial" panose="020B0604020202020204" pitchFamily="34" charset="0"/>
              <a:buChar char="•"/>
            </a:pPr>
            <a:r>
              <a:rPr lang="en-US" sz="2000">
                <a:solidFill>
                  <a:srgbClr val="FFFFFE"/>
                </a:solidFill>
              </a:rPr>
              <a:t>Grades</a:t>
            </a:r>
            <a:endParaRPr lang="en-US" sz="2000">
              <a:solidFill>
                <a:srgbClr val="FFFFFE"/>
              </a:solidFill>
              <a:cs typeface="Calibri"/>
            </a:endParaRPr>
          </a:p>
          <a:p>
            <a:pPr marL="285750" indent="-228600">
              <a:lnSpc>
                <a:spcPct val="90000"/>
              </a:lnSpc>
              <a:spcAft>
                <a:spcPts val="600"/>
              </a:spcAft>
              <a:buFont typeface="Arial" panose="020B0604020202020204" pitchFamily="34" charset="0"/>
              <a:buChar char="•"/>
            </a:pPr>
            <a:r>
              <a:rPr lang="en-US" sz="2000">
                <a:solidFill>
                  <a:srgbClr val="FFFFFE"/>
                </a:solidFill>
              </a:rPr>
              <a:t>Attendance</a:t>
            </a:r>
            <a:endParaRPr lang="en-US" sz="2000">
              <a:solidFill>
                <a:srgbClr val="FFFFFE"/>
              </a:solidFill>
              <a:cs typeface="Calibri"/>
            </a:endParaRPr>
          </a:p>
          <a:p>
            <a:pPr marL="285750" indent="-228600">
              <a:lnSpc>
                <a:spcPct val="90000"/>
              </a:lnSpc>
              <a:spcAft>
                <a:spcPts val="600"/>
              </a:spcAft>
              <a:buFont typeface="Arial" panose="020B0604020202020204" pitchFamily="34" charset="0"/>
              <a:buChar char="•"/>
            </a:pPr>
            <a:r>
              <a:rPr lang="en-US" sz="2000">
                <a:solidFill>
                  <a:srgbClr val="FFFFFE"/>
                </a:solidFill>
              </a:rPr>
              <a:t>Transcripts</a:t>
            </a:r>
            <a:endParaRPr lang="en-US" sz="2000">
              <a:solidFill>
                <a:srgbClr val="FFFFFE"/>
              </a:solidFill>
              <a:cs typeface="Calibri"/>
            </a:endParaRPr>
          </a:p>
          <a:p>
            <a:pPr indent="-228600">
              <a:lnSpc>
                <a:spcPct val="90000"/>
              </a:lnSpc>
              <a:spcAft>
                <a:spcPts val="600"/>
              </a:spcAft>
              <a:buFont typeface="Arial" panose="020B0604020202020204" pitchFamily="34" charset="0"/>
              <a:buChar char="•"/>
            </a:pPr>
            <a:endParaRPr lang="en-US" sz="2000">
              <a:solidFill>
                <a:srgbClr val="FFFFFE"/>
              </a:solidFill>
            </a:endParaRPr>
          </a:p>
          <a:p>
            <a:pPr indent="-228600">
              <a:lnSpc>
                <a:spcPct val="90000"/>
              </a:lnSpc>
              <a:spcAft>
                <a:spcPts val="600"/>
              </a:spcAft>
              <a:buFont typeface="Arial" panose="020B0604020202020204" pitchFamily="34" charset="0"/>
              <a:buChar char="•"/>
            </a:pPr>
            <a:endParaRPr lang="en-US" sz="2000">
              <a:solidFill>
                <a:srgbClr val="FFFFFE"/>
              </a:solidFill>
            </a:endParaRPr>
          </a:p>
          <a:p>
            <a:pPr indent="-228600">
              <a:lnSpc>
                <a:spcPct val="90000"/>
              </a:lnSpc>
              <a:spcAft>
                <a:spcPts val="600"/>
              </a:spcAft>
              <a:buFont typeface="Arial" panose="020B0604020202020204" pitchFamily="34" charset="0"/>
              <a:buChar char="•"/>
            </a:pPr>
            <a:endParaRPr lang="en-US" sz="2000">
              <a:solidFill>
                <a:srgbClr val="FFFFFE"/>
              </a:solidFill>
            </a:endParaRPr>
          </a:p>
        </p:txBody>
      </p:sp>
      <p:pic>
        <p:nvPicPr>
          <p:cNvPr id="7" name="Graphic 6" descr="Diploma Roll">
            <a:extLst>
              <a:ext uri="{FF2B5EF4-FFF2-40B4-BE49-F238E27FC236}">
                <a16:creationId xmlns:a16="http://schemas.microsoft.com/office/drawing/2014/main" id="{825A1893-A2E3-417C-9F86-EC8A5499A0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77760" y="914400"/>
            <a:ext cx="3441940" cy="3441940"/>
          </a:xfrm>
          <a:prstGeom prst="rect">
            <a:avLst/>
          </a:prstGeom>
        </p:spPr>
      </p:pic>
    </p:spTree>
    <p:extLst>
      <p:ext uri="{BB962C8B-B14F-4D97-AF65-F5344CB8AC3E}">
        <p14:creationId xmlns:p14="http://schemas.microsoft.com/office/powerpoint/2010/main" val="90872826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507"/>
            <a:ext cx="3494362" cy="4930986"/>
          </a:xfrm>
        </p:spPr>
        <p:txBody>
          <a:bodyPr>
            <a:normAutofit/>
          </a:bodyPr>
          <a:lstStyle/>
          <a:p>
            <a:pPr algn="r"/>
            <a:r>
              <a:rPr lang="en-US">
                <a:solidFill>
                  <a:schemeClr val="accent1"/>
                </a:solidFill>
              </a:rPr>
              <a:t>Typical Sophomore Year</a:t>
            </a:r>
          </a:p>
        </p:txBody>
      </p:sp>
      <p:cxnSp>
        <p:nvCxnSpPr>
          <p:cNvPr id="26" name="Straight Connector 25">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976030" y="963507"/>
            <a:ext cx="6250940" cy="2304627"/>
          </a:xfrm>
        </p:spPr>
        <p:txBody>
          <a:bodyPr vert="horz" lIns="91440" tIns="45720" rIns="91440" bIns="45720" rtlCol="0" anchor="b">
            <a:normAutofit/>
          </a:bodyPr>
          <a:lstStyle/>
          <a:p>
            <a:pPr lvl="1">
              <a:buFont typeface="Arial" panose="020B0604020202020204" pitchFamily="34" charset="0"/>
              <a:buChar char="•"/>
            </a:pPr>
            <a:r>
              <a:rPr lang="en-US" sz="2000" b="1">
                <a:latin typeface="Batang"/>
                <a:ea typeface="Batang"/>
                <a:cs typeface="Calibri Light"/>
              </a:rPr>
              <a:t> English</a:t>
            </a:r>
            <a:endParaRPr lang="en-US" sz="2000" b="1">
              <a:cs typeface="Calibri"/>
            </a:endParaRPr>
          </a:p>
          <a:p>
            <a:pPr lvl="1"/>
            <a:r>
              <a:rPr lang="en-US" sz="2000" b="1">
                <a:latin typeface="Batang"/>
                <a:ea typeface="Batang"/>
                <a:cs typeface="Calibri Light"/>
              </a:rPr>
              <a:t> Math </a:t>
            </a:r>
          </a:p>
          <a:p>
            <a:pPr lvl="1">
              <a:buFont typeface="Arial" panose="020B0604020202020204" pitchFamily="34" charset="0"/>
              <a:buChar char="•"/>
            </a:pPr>
            <a:r>
              <a:rPr lang="en-US" sz="2000" b="1">
                <a:latin typeface="Batang"/>
                <a:ea typeface="Batang"/>
                <a:cs typeface="Calibri Light"/>
              </a:rPr>
              <a:t> Social Studies (US History)</a:t>
            </a:r>
          </a:p>
          <a:p>
            <a:pPr lvl="1">
              <a:buFont typeface="Arial" panose="020B0604020202020204" pitchFamily="34" charset="0"/>
              <a:buChar char="•"/>
            </a:pPr>
            <a:r>
              <a:rPr lang="en-US" sz="2000" b="1">
                <a:latin typeface="Batang"/>
                <a:ea typeface="Batang"/>
                <a:cs typeface="Calibri Light"/>
              </a:rPr>
              <a:t> Science  </a:t>
            </a:r>
          </a:p>
          <a:p>
            <a:pPr lvl="1">
              <a:buFont typeface="Arial" panose="020B0604020202020204" pitchFamily="34" charset="0"/>
              <a:buChar char="•"/>
            </a:pPr>
            <a:r>
              <a:rPr lang="en-US" sz="2000" b="1">
                <a:latin typeface="Batang"/>
                <a:ea typeface="Batang"/>
                <a:cs typeface="Calibri Light"/>
              </a:rPr>
              <a:t> 2</a:t>
            </a:r>
            <a:r>
              <a:rPr lang="en-US" sz="2000" b="1" baseline="30000">
                <a:latin typeface="Batang"/>
                <a:ea typeface="Batang"/>
                <a:cs typeface="Calibri Light"/>
              </a:rPr>
              <a:t>nd</a:t>
            </a:r>
            <a:r>
              <a:rPr lang="en-US" sz="2000" b="1">
                <a:latin typeface="Batang"/>
                <a:ea typeface="Batang"/>
                <a:cs typeface="Calibri Light"/>
              </a:rPr>
              <a:t> year World Language</a:t>
            </a:r>
          </a:p>
          <a:p>
            <a:pPr lvl="1">
              <a:buFont typeface="Arial" panose="020B0604020202020204" pitchFamily="34" charset="0"/>
              <a:buChar char="•"/>
            </a:pPr>
            <a:r>
              <a:rPr lang="en-US" sz="2000" b="1">
                <a:latin typeface="Batang"/>
                <a:ea typeface="Batang"/>
                <a:cs typeface="Calibri Light"/>
              </a:rPr>
              <a:t> IBMYP PE/IBMYP Health</a:t>
            </a:r>
          </a:p>
          <a:p>
            <a:pPr marL="200660" lvl="1" indent="0">
              <a:buNone/>
            </a:pPr>
            <a:endParaRPr lang="en-US" sz="2000" i="1"/>
          </a:p>
        </p:txBody>
      </p:sp>
      <p:sp>
        <p:nvSpPr>
          <p:cNvPr id="4" name="Content Placeholder 3"/>
          <p:cNvSpPr>
            <a:spLocks noGrp="1"/>
          </p:cNvSpPr>
          <p:nvPr>
            <p:ph sz="half" idx="2"/>
          </p:nvPr>
        </p:nvSpPr>
        <p:spPr>
          <a:xfrm>
            <a:off x="4976030" y="3589866"/>
            <a:ext cx="6250940" cy="2304628"/>
          </a:xfrm>
        </p:spPr>
        <p:txBody>
          <a:bodyPr vert="horz" lIns="91440" tIns="45720" rIns="91440" bIns="45720" rtlCol="0">
            <a:normAutofit/>
          </a:bodyPr>
          <a:lstStyle/>
          <a:p>
            <a:pPr lvl="1">
              <a:buFont typeface="Wingdings" panose="05000000000000000000" pitchFamily="2" charset="2"/>
              <a:buChar char="§"/>
            </a:pPr>
            <a:r>
              <a:rPr lang="en-US" sz="2000">
                <a:latin typeface="Batang"/>
                <a:ea typeface="Batang"/>
              </a:rPr>
              <a:t>14 -16 total classes (14-16 boxes)</a:t>
            </a:r>
          </a:p>
          <a:p>
            <a:pPr lvl="1">
              <a:buFont typeface="Wingdings" panose="05000000000000000000" pitchFamily="2" charset="2"/>
              <a:buChar char="§"/>
            </a:pPr>
            <a:r>
              <a:rPr lang="en-US" sz="2000">
                <a:latin typeface="Batang"/>
                <a:ea typeface="Batang"/>
              </a:rPr>
              <a:t>Talk to your teachers </a:t>
            </a:r>
          </a:p>
          <a:p>
            <a:pPr lvl="1">
              <a:buFont typeface="Wingdings" panose="05000000000000000000" pitchFamily="2" charset="2"/>
              <a:buChar char="§"/>
            </a:pPr>
            <a:r>
              <a:rPr lang="en-US" sz="2000">
                <a:latin typeface="Batang"/>
                <a:ea typeface="Batang"/>
              </a:rPr>
              <a:t>College Entrance Recommendations do not equal Graduation Requirements</a:t>
            </a:r>
          </a:p>
          <a:p>
            <a:pPr lvl="2">
              <a:buFont typeface="Wingdings" panose="05000000000000000000" pitchFamily="2" charset="2"/>
              <a:buChar char="§"/>
            </a:pPr>
            <a:r>
              <a:rPr lang="en-US" i="1">
                <a:latin typeface="Batang"/>
                <a:ea typeface="Batang"/>
              </a:rPr>
              <a:t>Start to check language, math and science requirements at any schools of interest.</a:t>
            </a:r>
          </a:p>
        </p:txBody>
      </p:sp>
    </p:spTree>
    <p:extLst>
      <p:ext uri="{BB962C8B-B14F-4D97-AF65-F5344CB8AC3E}">
        <p14:creationId xmlns:p14="http://schemas.microsoft.com/office/powerpoint/2010/main" val="2475318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4741" y="620392"/>
            <a:ext cx="3808268" cy="5504688"/>
          </a:xfrm>
        </p:spPr>
        <p:txBody>
          <a:bodyPr>
            <a:normAutofit/>
          </a:bodyPr>
          <a:lstStyle/>
          <a:p>
            <a:r>
              <a:rPr lang="en-US" sz="5600">
                <a:solidFill>
                  <a:schemeClr val="bg1"/>
                </a:solidFill>
              </a:rPr>
              <a:t>Registration Sheet</a:t>
            </a:r>
          </a:p>
        </p:txBody>
      </p:sp>
      <p:graphicFrame>
        <p:nvGraphicFramePr>
          <p:cNvPr id="5" name="Content Placeholder 2">
            <a:extLst>
              <a:ext uri="{FF2B5EF4-FFF2-40B4-BE49-F238E27FC236}">
                <a16:creationId xmlns:a16="http://schemas.microsoft.com/office/drawing/2014/main" id="{E7F46C71-2BCC-5B41-3D5A-A0F41A066429}"/>
              </a:ext>
            </a:extLst>
          </p:cNvPr>
          <p:cNvGraphicFramePr>
            <a:graphicFrameLocks noGrp="1"/>
          </p:cNvGraphicFramePr>
          <p:nvPr>
            <p:ph idx="1"/>
            <p:extLst>
              <p:ext uri="{D42A27DB-BD31-4B8C-83A1-F6EECF244321}">
                <p14:modId xmlns:p14="http://schemas.microsoft.com/office/powerpoint/2010/main" val="1519787556"/>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9788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4741" y="620392"/>
            <a:ext cx="3808268" cy="5504688"/>
          </a:xfrm>
        </p:spPr>
        <p:txBody>
          <a:bodyPr>
            <a:normAutofit/>
          </a:bodyPr>
          <a:lstStyle/>
          <a:p>
            <a:r>
              <a:rPr lang="en-US" sz="5600">
                <a:solidFill>
                  <a:schemeClr val="bg1"/>
                </a:solidFill>
              </a:rPr>
              <a:t>Registration Sheet</a:t>
            </a:r>
          </a:p>
        </p:txBody>
      </p:sp>
      <p:graphicFrame>
        <p:nvGraphicFramePr>
          <p:cNvPr id="5" name="Content Placeholder 2">
            <a:extLst>
              <a:ext uri="{FF2B5EF4-FFF2-40B4-BE49-F238E27FC236}">
                <a16:creationId xmlns:a16="http://schemas.microsoft.com/office/drawing/2014/main" id="{37C02C24-D12A-8512-66B1-0ECCC1E9BB4D}"/>
              </a:ext>
            </a:extLst>
          </p:cNvPr>
          <p:cNvGraphicFramePr>
            <a:graphicFrameLocks noGrp="1"/>
          </p:cNvGraphicFramePr>
          <p:nvPr>
            <p:ph idx="1"/>
            <p:extLst>
              <p:ext uri="{D42A27DB-BD31-4B8C-83A1-F6EECF244321}">
                <p14:modId xmlns:p14="http://schemas.microsoft.com/office/powerpoint/2010/main" val="1828628214"/>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4590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3E57A3F2-3497-430E-BCD2-151E9B574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88B1F424-0E60-4F04-AFC7-00E1F2110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6B509DD1-7F4E-4C4D-9B18-626473A5F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8">
            <a:extLst>
              <a:ext uri="{FF2B5EF4-FFF2-40B4-BE49-F238E27FC236}">
                <a16:creationId xmlns:a16="http://schemas.microsoft.com/office/drawing/2014/main" id="{BB89D3BB-9A77-48E3-8C98-9A0A1DD4F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1322754" y="1522820"/>
            <a:ext cx="2748041" cy="3601914"/>
          </a:xfrm>
        </p:spPr>
        <p:txBody>
          <a:bodyPr anchor="ctr">
            <a:normAutofit/>
          </a:bodyPr>
          <a:lstStyle/>
          <a:p>
            <a:r>
              <a:rPr lang="en-US" sz="3600">
                <a:solidFill>
                  <a:srgbClr val="FFFFFF"/>
                </a:solidFill>
              </a:rPr>
              <a:t>Registration Sheet</a:t>
            </a:r>
          </a:p>
        </p:txBody>
      </p:sp>
      <p:graphicFrame>
        <p:nvGraphicFramePr>
          <p:cNvPr id="8" name="Content Placeholder 2">
            <a:extLst>
              <a:ext uri="{FF2B5EF4-FFF2-40B4-BE49-F238E27FC236}">
                <a16:creationId xmlns:a16="http://schemas.microsoft.com/office/drawing/2014/main" id="{E3438EDE-993E-9C22-9684-84E5CD95989A}"/>
              </a:ext>
            </a:extLst>
          </p:cNvPr>
          <p:cNvGraphicFramePr>
            <a:graphicFrameLocks noGrp="1"/>
          </p:cNvGraphicFramePr>
          <p:nvPr>
            <p:ph idx="1"/>
            <p:extLst>
              <p:ext uri="{D42A27DB-BD31-4B8C-83A1-F6EECF244321}">
                <p14:modId xmlns:p14="http://schemas.microsoft.com/office/powerpoint/2010/main" val="2761867685"/>
              </p:ext>
            </p:extLst>
          </p:nvPr>
        </p:nvGraphicFramePr>
        <p:xfrm>
          <a:off x="5042848" y="643467"/>
          <a:ext cx="6489510" cy="5252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097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3277" y="712269"/>
            <a:ext cx="3370998" cy="5502264"/>
          </a:xfrm>
        </p:spPr>
        <p:txBody>
          <a:bodyPr>
            <a:normAutofit/>
          </a:bodyPr>
          <a:lstStyle/>
          <a:p>
            <a:r>
              <a:rPr lang="en-US">
                <a:solidFill>
                  <a:srgbClr val="FFFFFF"/>
                </a:solidFill>
              </a:rPr>
              <a:t>Registration Reminders</a:t>
            </a:r>
          </a:p>
        </p:txBody>
      </p:sp>
      <p:cxnSp>
        <p:nvCxnSpPr>
          <p:cNvPr id="11" name="Straight Connector 10">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10" name="Content Placeholder 2">
            <a:extLst>
              <a:ext uri="{FF2B5EF4-FFF2-40B4-BE49-F238E27FC236}">
                <a16:creationId xmlns:a16="http://schemas.microsoft.com/office/drawing/2014/main" id="{72943897-D37E-5DDB-A0D9-4BA17A1248B1}"/>
              </a:ext>
            </a:extLst>
          </p:cNvPr>
          <p:cNvGraphicFramePr>
            <a:graphicFrameLocks noGrp="1"/>
          </p:cNvGraphicFramePr>
          <p:nvPr>
            <p:ph idx="1"/>
            <p:extLst>
              <p:ext uri="{D42A27DB-BD31-4B8C-83A1-F6EECF244321}">
                <p14:modId xmlns:p14="http://schemas.microsoft.com/office/powerpoint/2010/main" val="2824700615"/>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5867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8A254BEEDFF747B110D6DEB0FABD04" ma:contentTypeVersion="15" ma:contentTypeDescription="Create a new document." ma:contentTypeScope="" ma:versionID="cc3de2cf2da02a09cb39035ecd34f2c7">
  <xsd:schema xmlns:xsd="http://www.w3.org/2001/XMLSchema" xmlns:xs="http://www.w3.org/2001/XMLSchema" xmlns:p="http://schemas.microsoft.com/office/2006/metadata/properties" xmlns:ns2="8cae55c8-b67a-43bc-a8de-6c451a29fb70" xmlns:ns3="a84a101c-29b3-4a1d-87dc-c5d86b5be00d" targetNamespace="http://schemas.microsoft.com/office/2006/metadata/properties" ma:root="true" ma:fieldsID="6087a1b83500552782a1524b47fef7e8" ns2:_="" ns3:_="">
    <xsd:import namespace="8cae55c8-b67a-43bc-a8de-6c451a29fb70"/>
    <xsd:import namespace="a84a101c-29b3-4a1d-87dc-c5d86b5be00d"/>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ae55c8-b67a-43bc-a8de-6c451a29fb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f8a5f15-df9c-488c-b303-fb8ab3d0d4ed"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4a101c-29b3-4a1d-87dc-c5d86b5be00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50c3e21-43df-463c-9b35-edd07988f98e}" ma:internalName="TaxCatchAll" ma:showField="CatchAllData" ma:web="a84a101c-29b3-4a1d-87dc-c5d86b5be0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a84a101c-29b3-4a1d-87dc-c5d86b5be00d">
      <UserInfo>
        <DisplayName>CORDOVA, ESSANCE SADE</DisplayName>
        <AccountId>187</AccountId>
        <AccountType/>
      </UserInfo>
    </SharedWithUsers>
    <lcf76f155ced4ddcb4097134ff3c332f xmlns="8cae55c8-b67a-43bc-a8de-6c451a29fb70">
      <Terms xmlns="http://schemas.microsoft.com/office/infopath/2007/PartnerControls"/>
    </lcf76f155ced4ddcb4097134ff3c332f>
    <TaxCatchAll xmlns="a84a101c-29b3-4a1d-87dc-c5d86b5be00d" xsi:nil="true"/>
  </documentManagement>
</p:properties>
</file>

<file path=customXml/itemProps1.xml><?xml version="1.0" encoding="utf-8"?>
<ds:datastoreItem xmlns:ds="http://schemas.openxmlformats.org/officeDocument/2006/customXml" ds:itemID="{E596F5AA-F69C-41FE-9380-BDF3D65718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ae55c8-b67a-43bc-a8de-6c451a29fb70"/>
    <ds:schemaRef ds:uri="a84a101c-29b3-4a1d-87dc-c5d86b5be0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A38F6B-3543-41D6-8AB4-F9C44B8C80B8}">
  <ds:schemaRefs>
    <ds:schemaRef ds:uri="http://schemas.microsoft.com/sharepoint/v3/contenttype/forms"/>
  </ds:schemaRefs>
</ds:datastoreItem>
</file>

<file path=customXml/itemProps3.xml><?xml version="1.0" encoding="utf-8"?>
<ds:datastoreItem xmlns:ds="http://schemas.openxmlformats.org/officeDocument/2006/customXml" ds:itemID="{AF55A5C1-7C6C-4040-85C5-3FD7B9DC48E7}">
  <ds:schemaRefs>
    <ds:schemaRef ds:uri="http://purl.org/dc/terms/"/>
    <ds:schemaRef ds:uri="http://schemas.microsoft.com/office/2006/metadata/properties"/>
    <ds:schemaRef ds:uri="http://purl.org/dc/dcmitype/"/>
    <ds:schemaRef ds:uri="http://purl.org/dc/elements/1.1/"/>
    <ds:schemaRef ds:uri="3bfc4e7d-f738-4c8d-94b9-b97397c5db23"/>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26b90dc2-3221-4aa9-a685-1e8e67e50b51"/>
    <ds:schemaRef ds:uri="a84a101c-29b3-4a1d-87dc-c5d86b5be00d"/>
    <ds:schemaRef ds:uri="8cae55c8-b67a-43bc-a8de-6c451a29fb70"/>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1000</Words>
  <Application>Microsoft Office PowerPoint</Application>
  <PresentationFormat>Widescreen</PresentationFormat>
  <Paragraphs>174</Paragraphs>
  <Slides>17</Slides>
  <Notes>8</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Palmer High School</vt:lpstr>
      <vt:lpstr>Fall 2022  Schedule Data</vt:lpstr>
      <vt:lpstr>New Year, New Process!</vt:lpstr>
      <vt:lpstr>Goals for Today</vt:lpstr>
      <vt:lpstr>PowerPoint Presentation</vt:lpstr>
      <vt:lpstr>PowerPoint Presentation</vt:lpstr>
      <vt:lpstr>PowerPoint Presentation</vt:lpstr>
      <vt:lpstr>PowerPoint Presentation</vt:lpstr>
      <vt:lpstr>IB MYP at Palmer</vt:lpstr>
      <vt:lpstr>IB MYP Personal Project</vt:lpstr>
      <vt:lpstr>Career Pathways</vt:lpstr>
      <vt:lpstr>PowerSchool – How many credits do I have?</vt:lpstr>
      <vt:lpstr>Typical Sophomore Year</vt:lpstr>
      <vt:lpstr>Registration Sheet</vt:lpstr>
      <vt:lpstr>Registration Sheet</vt:lpstr>
      <vt:lpstr>Registration Sheet</vt:lpstr>
      <vt:lpstr>Registration Reminders</vt:lpstr>
    </vt:vector>
  </TitlesOfParts>
  <Company>Colorado Springs School District 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Palmer High School Where students can come be Successful who haven’t been in the past</dc:title>
  <dc:creator>SCOTT, RYAN E</dc:creator>
  <cp:lastModifiedBy>CHAMBERLAIN, KRISTI L</cp:lastModifiedBy>
  <cp:revision>6</cp:revision>
  <cp:lastPrinted>2019-02-05T17:16:38Z</cp:lastPrinted>
  <dcterms:created xsi:type="dcterms:W3CDTF">2016-01-09T23:02:57Z</dcterms:created>
  <dcterms:modified xsi:type="dcterms:W3CDTF">2023-02-15T23:43:21Z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0x010100478A254BEEDFF747B110D6DEB0FABD04</vt:lpwstr>
  </property>
  <property fmtid="{D5CDD505-2E9C-101B-9397-08002B2CF9AE}" pid="3" name="MediaServiceImageTags">
    <vt:lpwstr/>
  </property>
</Properties>
</file>