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8"/>
  </p:notesMasterIdLst>
  <p:handoutMasterIdLst>
    <p:handoutMasterId r:id="rId29"/>
  </p:handoutMasterIdLst>
  <p:sldIdLst>
    <p:sldId id="256" r:id="rId5"/>
    <p:sldId id="279" r:id="rId6"/>
    <p:sldId id="289" r:id="rId7"/>
    <p:sldId id="286" r:id="rId8"/>
    <p:sldId id="258" r:id="rId9"/>
    <p:sldId id="288" r:id="rId10"/>
    <p:sldId id="260" r:id="rId11"/>
    <p:sldId id="277" r:id="rId12"/>
    <p:sldId id="257" r:id="rId13"/>
    <p:sldId id="287" r:id="rId14"/>
    <p:sldId id="280" r:id="rId15"/>
    <p:sldId id="262" r:id="rId16"/>
    <p:sldId id="281" r:id="rId17"/>
    <p:sldId id="282" r:id="rId18"/>
    <p:sldId id="291" r:id="rId19"/>
    <p:sldId id="283" r:id="rId20"/>
    <p:sldId id="290" r:id="rId21"/>
    <p:sldId id="272" r:id="rId22"/>
    <p:sldId id="275" r:id="rId23"/>
    <p:sldId id="269" r:id="rId24"/>
    <p:sldId id="294" r:id="rId25"/>
    <p:sldId id="278" r:id="rId26"/>
    <p:sldId id="266" r:id="rId27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F3A4C"/>
    <a:srgbClr val="54565B"/>
    <a:srgbClr val="EFF5FB"/>
    <a:srgbClr val="ECF3FA"/>
    <a:srgbClr val="8FA8BE"/>
    <a:srgbClr val="E98686"/>
    <a:srgbClr val="D30E0E"/>
    <a:srgbClr val="20517E"/>
    <a:srgbClr val="B9B9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BE9E74-7872-45BC-AF74-CD294A65CD16}" v="17" dt="2020-03-03T07:51:22.790"/>
    <p1510:client id="{09636C09-C301-BF21-8F8E-F6945A3FD9F9}" v="14" dt="2020-03-02T15:22:10.594"/>
    <p1510:client id="{2CCE64F1-9950-4CEF-6C38-B203A729CBDE}" v="28" dt="2020-03-03T17:18:14.808"/>
    <p1510:client id="{4EBC1D32-4DAA-BCFC-00A1-295C3D2BD994}" v="75" dt="2020-03-03T13:39:29.092"/>
    <p1510:client id="{68DDD1D7-25F8-B1C9-106A-405993F8F67A}" v="1177" dt="2020-03-03T07:38:23.969"/>
    <p1510:client id="{87A8E643-1CE2-7E20-73ED-E4E0F318614C}" v="72" dt="2020-03-02T23:39:04.418"/>
    <p1510:client id="{D5E29899-BC41-424E-A593-63FE4B61410C}" v="12" dt="2020-03-03T14:09:33.888"/>
    <p1510:client id="{D61E4432-DF10-89BC-9442-85EE65CBF187}" v="190" dt="2020-03-03T14:06:46.533"/>
    <p1510:client id="{EA4300BA-323E-9A2E-11ED-6A6D3980EF31}" v="22" dt="2020-03-02T22:13:08.9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-4260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0CB0760-E96C-4F97-9D16-75992C424787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C56D0CC-79D6-473C-9425-6DAA05B7BC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1923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47BD6F7-0AB3-4717-B4E1-49648BBD64C8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6D740EA-D70B-4BD1-81A3-F978D72A06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53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brenebrown.com/videos/anatomy-trust-video/" TargetMode="External"/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D740EA-D70B-4BD1-81A3-F978D72A063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2517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2 min: 8:45 –8:47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D740EA-D70B-4BD1-81A3-F978D72A063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7293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(1 min) 8 48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D740EA-D70B-4BD1-81A3-F978D72A063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9415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1 min - 849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D740EA-D70B-4BD1-81A3-F978D72A063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9474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 8:51;  As evidenced</a:t>
            </a:r>
            <a:r>
              <a:rPr lang="en-US" baseline="0" dirty="0"/>
              <a:t> by World Cafes, metrics team, school improvement teams, Strategic plan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D740EA-D70B-4BD1-81A3-F978D72A063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6190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2 min; 8:53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D740EA-D70B-4BD1-81A3-F978D72A063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731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2 min; 8:55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D740EA-D70B-4BD1-81A3-F978D72A063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9397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1 min; 8:56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D740EA-D70B-4BD1-81A3-F978D72A063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4566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 min 8:59  - Culture and Climate survey focusing on</a:t>
            </a:r>
            <a:r>
              <a:rPr lang="en-US" baseline="0" dirty="0"/>
              <a:t> relational trust and backed by 2 decades of research linked to school improvement</a:t>
            </a:r>
            <a:r>
              <a:rPr lang="en-US" dirty="0"/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D740EA-D70B-4BD1-81A3-F978D72A063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6742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2 min; 9:01 - Integrated improvement across the 5 Essentials is key – they are all interconnected. 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D740EA-D70B-4BD1-81A3-F978D72A063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2110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12 min; 9:13 - Read – 4</a:t>
            </a:r>
            <a:r>
              <a:rPr lang="en-US" baseline="0" dirty="0"/>
              <a:t> minutes; </a:t>
            </a:r>
            <a:r>
              <a:rPr lang="en-US" dirty="0"/>
              <a:t>3 minutes </a:t>
            </a:r>
            <a:r>
              <a:rPr lang="en-US" baseline="0" dirty="0"/>
              <a:t>to mark up; 4 minutes to discuss;</a:t>
            </a:r>
            <a:r>
              <a:rPr lang="en-US" dirty="0"/>
              <a:t> </a:t>
            </a:r>
            <a:r>
              <a:rPr lang="en-US" baseline="0" dirty="0"/>
              <a:t> </a:t>
            </a:r>
            <a:r>
              <a:rPr lang="en-US" dirty="0"/>
              <a:t>Document on your handout; school name on top; share with</a:t>
            </a:r>
            <a:r>
              <a:rPr lang="en-US" baseline="0" dirty="0"/>
              <a:t> 1 or 2 colleagues at your table</a:t>
            </a:r>
            <a:r>
              <a:rPr lang="en-US" dirty="0"/>
              <a:t>; we will make copies of this and return to you.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D740EA-D70B-4BD1-81A3-F978D72A063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197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2 min; 9:13 – 9:15 Items (questions) are intended to be illustrative, aggregated to form a picture of health about the measures, which are then averaged into a scale score for the Essential.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D740EA-D70B-4BD1-81A3-F978D72A063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8550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1 min; 9:15 – 9:16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D740EA-D70B-4BD1-81A3-F978D72A063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2791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2 min; 9:16 – 9:18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D740EA-D70B-4BD1-81A3-F978D72A063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1268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 min – 9:18-9:21;  Item scores are combined for a Rausch score - Not %, not %</a:t>
            </a:r>
            <a:r>
              <a:rPr lang="en-US" dirty="0" err="1"/>
              <a:t>ile</a:t>
            </a:r>
            <a:r>
              <a:rPr lang="en-US" dirty="0"/>
              <a:t>, not raw scores; Rausch like RIT – normed scale values; 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D740EA-D70B-4BD1-81A3-F978D72A063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2440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(2 min); 9:21– 9:22;  Every 20 points = 1 Standard Deviation;  Normed Scale = 1-99 based on Item Response Theory (HLM, all voices included but </a:t>
            </a:r>
            <a:r>
              <a:rPr lang="en-US" dirty="0" err="1"/>
              <a:t>downweighted</a:t>
            </a:r>
            <a:r>
              <a:rPr lang="en-US" dirty="0"/>
              <a:t> if unreliable)</a:t>
            </a: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D740EA-D70B-4BD1-81A3-F978D72A063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4877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(16 min) 9:22 – 9:38 16 minutes of - Click Path Navigation Practice:  NEED 2 HANDOUTs</a:t>
            </a:r>
          </a:p>
          <a:p>
            <a:r>
              <a:rPr lang="en-US" dirty="0"/>
              <a:t>(1) Look at your own data, focus on highest performing Essential; Use Scavenger Hunt Grid; ask for help if needed!</a:t>
            </a:r>
            <a:endParaRPr lang="en-US" dirty="0"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D740EA-D70B-4BD1-81A3-F978D72A063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197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(1 min) 9:38 – 9:39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D740EA-D70B-4BD1-81A3-F978D72A063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1281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(2 min) – 9:39 -9:41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D740EA-D70B-4BD1-81A3-F978D72A063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3809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( 1min ) 9:41 – 9:42; Focusing on 1 high leverage will help turn other parts of the cog. HYPER FOCUS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D740EA-D70B-4BD1-81A3-F978D72A063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4368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 min: 9:42 – 9:43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D740EA-D70B-4BD1-81A3-F978D72A063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1937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9:43 – 9:45; (2 </a:t>
            </a:r>
            <a:r>
              <a:rPr lang="en-US" dirty="0">
                <a:cs typeface="Calibri"/>
              </a:rPr>
              <a:t>min) Email leveled folks to offer support if desired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D740EA-D70B-4BD1-81A3-F978D72A063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1044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https://brenebrown.com/videos/anatomy-trust-video/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D740EA-D70B-4BD1-81A3-F978D72A063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733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xample Picture Rectangle" hidden="1"/>
          <p:cNvSpPr/>
          <p:nvPr userDrawn="1"/>
        </p:nvSpPr>
        <p:spPr>
          <a:xfrm>
            <a:off x="1" y="418913"/>
            <a:ext cx="12192000" cy="2834649"/>
          </a:xfrm>
          <a:prstGeom prst="rect">
            <a:avLst/>
          </a:prstGeom>
          <a:blipFill dpi="0" rotWithShape="1">
            <a:blip r:embed="rId2">
              <a:alphaModFix amt="25000"/>
            </a:blip>
            <a:srcRect/>
            <a:stretch>
              <a:fillRect t="-65000" b="-10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Gray Rectangle Bottom"/>
          <p:cNvSpPr>
            <a:spLocks noGrp="1"/>
          </p:cNvSpPr>
          <p:nvPr>
            <p:ph type="pic" sz="quarter" idx="20" hasCustomPrompt="1"/>
          </p:nvPr>
        </p:nvSpPr>
        <p:spPr>
          <a:xfrm>
            <a:off x="7305437" y="3251861"/>
            <a:ext cx="4879464" cy="77749"/>
          </a:xfrm>
          <a:prstGeom prst="rect">
            <a:avLst/>
          </a:prstGeom>
          <a:solidFill>
            <a:srgbClr val="54565B"/>
          </a:solidFill>
        </p:spPr>
        <p:txBody>
          <a:bodyPr/>
          <a:lstStyle>
            <a:lvl1pPr>
              <a:defRPr sz="100" baseline="0">
                <a:solidFill>
                  <a:srgbClr val="8FA8BE"/>
                </a:solidFill>
              </a:defRPr>
            </a:lvl1pPr>
          </a:lstStyle>
          <a:p>
            <a:r>
              <a:rPr lang="en-US"/>
              <a:t>Light Blue Rectangle</a:t>
            </a:r>
          </a:p>
        </p:txBody>
      </p:sp>
      <p:sp>
        <p:nvSpPr>
          <p:cNvPr id="34" name="Red Rectangle Bottom"/>
          <p:cNvSpPr>
            <a:spLocks noGrp="1"/>
          </p:cNvSpPr>
          <p:nvPr>
            <p:ph type="pic" sz="quarter" idx="21" hasCustomPrompt="1"/>
          </p:nvPr>
        </p:nvSpPr>
        <p:spPr>
          <a:xfrm>
            <a:off x="2400720" y="3251472"/>
            <a:ext cx="4879464" cy="77749"/>
          </a:xfrm>
          <a:prstGeom prst="rect">
            <a:avLst/>
          </a:prstGeom>
          <a:solidFill>
            <a:srgbClr val="EF3A4C"/>
          </a:solidFill>
        </p:spPr>
        <p:txBody>
          <a:bodyPr/>
          <a:lstStyle>
            <a:lvl1pPr>
              <a:defRPr sz="100" baseline="0">
                <a:solidFill>
                  <a:srgbClr val="20517E"/>
                </a:solidFill>
              </a:defRPr>
            </a:lvl1pPr>
          </a:lstStyle>
          <a:p>
            <a:r>
              <a:rPr lang="en-US"/>
              <a:t>Light Blue Rectangle</a:t>
            </a:r>
          </a:p>
        </p:txBody>
      </p:sp>
      <p:sp>
        <p:nvSpPr>
          <p:cNvPr id="20" name="Gray Rectangle Top"/>
          <p:cNvSpPr>
            <a:spLocks noGrp="1"/>
          </p:cNvSpPr>
          <p:nvPr>
            <p:ph type="pic" sz="quarter" idx="11" hasCustomPrompt="1"/>
          </p:nvPr>
        </p:nvSpPr>
        <p:spPr>
          <a:xfrm>
            <a:off x="4897620" y="329184"/>
            <a:ext cx="4879464" cy="77749"/>
          </a:xfrm>
          <a:prstGeom prst="rect">
            <a:avLst/>
          </a:prstGeom>
          <a:solidFill>
            <a:srgbClr val="54565B"/>
          </a:solidFill>
        </p:spPr>
        <p:txBody>
          <a:bodyPr/>
          <a:lstStyle>
            <a:lvl1pPr>
              <a:defRPr sz="100" baseline="0">
                <a:solidFill>
                  <a:srgbClr val="8FA8BE"/>
                </a:solidFill>
              </a:defRPr>
            </a:lvl1pPr>
          </a:lstStyle>
          <a:p>
            <a:r>
              <a:rPr lang="en-US"/>
              <a:t>Light Blue Rectangle</a:t>
            </a:r>
          </a:p>
        </p:txBody>
      </p:sp>
      <p:sp>
        <p:nvSpPr>
          <p:cNvPr id="21" name="Red Rectangle Top"/>
          <p:cNvSpPr>
            <a:spLocks noGrp="1"/>
          </p:cNvSpPr>
          <p:nvPr>
            <p:ph type="pic" sz="quarter" idx="12" hasCustomPrompt="1"/>
          </p:nvPr>
        </p:nvSpPr>
        <p:spPr>
          <a:xfrm>
            <a:off x="-7097" y="329184"/>
            <a:ext cx="4879464" cy="77749"/>
          </a:xfrm>
          <a:prstGeom prst="rect">
            <a:avLst/>
          </a:prstGeom>
          <a:solidFill>
            <a:srgbClr val="EF3A4C"/>
          </a:solidFill>
        </p:spPr>
        <p:txBody>
          <a:bodyPr/>
          <a:lstStyle>
            <a:lvl1pPr>
              <a:defRPr sz="100" baseline="0">
                <a:solidFill>
                  <a:srgbClr val="20517E"/>
                </a:solidFill>
              </a:defRPr>
            </a:lvl1pPr>
          </a:lstStyle>
          <a:p>
            <a:r>
              <a:rPr lang="en-US"/>
              <a:t>Light Blue Rectangle</a:t>
            </a:r>
          </a:p>
        </p:txBody>
      </p:sp>
      <p:pic>
        <p:nvPicPr>
          <p:cNvPr id="12" name="D11 Logo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63" y="5656872"/>
            <a:ext cx="1093907" cy="1093907"/>
          </a:xfrm>
          <a:prstGeom prst="rect">
            <a:avLst/>
          </a:prstGeom>
        </p:spPr>
      </p:pic>
      <p:sp>
        <p:nvSpPr>
          <p:cNvPr id="30" name="Divider Line"/>
          <p:cNvSpPr>
            <a:spLocks noGrp="1"/>
          </p:cNvSpPr>
          <p:nvPr>
            <p:ph type="pic" sz="quarter" idx="19" hasCustomPrompt="1"/>
          </p:nvPr>
        </p:nvSpPr>
        <p:spPr>
          <a:xfrm>
            <a:off x="5638472" y="5258141"/>
            <a:ext cx="893762" cy="12123"/>
          </a:xfrm>
          <a:prstGeom prst="rect">
            <a:avLst/>
          </a:prstGeom>
          <a:solidFill>
            <a:srgbClr val="EF3A4C"/>
          </a:solidFill>
        </p:spPr>
        <p:txBody>
          <a:bodyPr/>
          <a:lstStyle>
            <a:lvl1pPr marL="0" indent="0">
              <a:buNone/>
              <a:defRPr sz="100" kern="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Divider</a:t>
            </a:r>
          </a:p>
        </p:txBody>
      </p:sp>
      <p:sp>
        <p:nvSpPr>
          <p:cNvPr id="25" name="Picture Placeholder"/>
          <p:cNvSpPr>
            <a:spLocks noGrp="1"/>
          </p:cNvSpPr>
          <p:nvPr>
            <p:ph type="pic" sz="quarter" idx="15"/>
          </p:nvPr>
        </p:nvSpPr>
        <p:spPr>
          <a:xfrm>
            <a:off x="0" y="430306"/>
            <a:ext cx="12184901" cy="279335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7" name="Text Placeholder 02"/>
          <p:cNvSpPr>
            <a:spLocks noGrp="1"/>
          </p:cNvSpPr>
          <p:nvPr>
            <p:ph type="body" sz="quarter" idx="16" hasCustomPrompt="1"/>
          </p:nvPr>
        </p:nvSpPr>
        <p:spPr>
          <a:xfrm>
            <a:off x="-7097" y="5612872"/>
            <a:ext cx="12184901" cy="81204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>
                <a:solidFill>
                  <a:srgbClr val="54565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Information Here</a:t>
            </a:r>
          </a:p>
        </p:txBody>
      </p:sp>
      <p:sp>
        <p:nvSpPr>
          <p:cNvPr id="29" name="Text Placeholder 01"/>
          <p:cNvSpPr>
            <a:spLocks noGrp="1"/>
          </p:cNvSpPr>
          <p:nvPr>
            <p:ph type="body" sz="quarter" idx="17" hasCustomPrompt="1"/>
          </p:nvPr>
        </p:nvSpPr>
        <p:spPr>
          <a:xfrm>
            <a:off x="-7097" y="3884968"/>
            <a:ext cx="12184901" cy="94834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0">
                <a:solidFill>
                  <a:srgbClr val="54565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PRESENTATION NAME HERE</a:t>
            </a:r>
          </a:p>
        </p:txBody>
      </p:sp>
    </p:spTree>
    <p:extLst>
      <p:ext uri="{BB962C8B-B14F-4D97-AF65-F5344CB8AC3E}">
        <p14:creationId xmlns:p14="http://schemas.microsoft.com/office/powerpoint/2010/main" val="191722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 Slide 01 (Picture)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xample Picture Rectangle" hidden="1"/>
          <p:cNvSpPr/>
          <p:nvPr userDrawn="1"/>
        </p:nvSpPr>
        <p:spPr>
          <a:xfrm>
            <a:off x="0" y="1314156"/>
            <a:ext cx="3756129" cy="2504646"/>
          </a:xfrm>
          <a:prstGeom prst="rect">
            <a:avLst/>
          </a:prstGeom>
          <a:blipFill dpi="0" rotWithShape="1">
            <a:blip r:embed="rId2" cstate="email">
              <a:alphaModFix amt="25000"/>
              <a:extLst>
                <a:ext uri="{BEBA8EAE-BF5A-486C-A8C5-ECC9F3942E4B}">
                  <a14:imgProps xmlns:a14="http://schemas.microsoft.com/office/drawing/2010/main">
                    <a14:imgLayer r:embed="rId3"/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Slide Number Placeholder"/>
          <p:cNvSpPr>
            <a:spLocks noGrp="1"/>
          </p:cNvSpPr>
          <p:nvPr>
            <p:ph type="sldNum" sz="quarter" idx="24"/>
          </p:nvPr>
        </p:nvSpPr>
        <p:spPr>
          <a:xfrm>
            <a:off x="10898372" y="6492875"/>
            <a:ext cx="1293627" cy="365125"/>
          </a:xfrm>
          <a:prstGeom prst="rect">
            <a:avLst/>
          </a:prstGeom>
        </p:spPr>
        <p:txBody>
          <a:bodyPr/>
          <a:lstStyle/>
          <a:p>
            <a:fld id="{1A173238-2903-4A9D-AB07-36623EFA5E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5" name="Footer Placeholder"/>
          <p:cNvSpPr>
            <a:spLocks noGrp="1"/>
          </p:cNvSpPr>
          <p:nvPr>
            <p:ph type="ftr" sz="quarter" idx="23"/>
          </p:nvPr>
        </p:nvSpPr>
        <p:spPr>
          <a:xfrm>
            <a:off x="3464953" y="6492875"/>
            <a:ext cx="526005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Date Placeholder"/>
          <p:cNvSpPr>
            <a:spLocks noGrp="1"/>
          </p:cNvSpPr>
          <p:nvPr>
            <p:ph type="dt" sz="half" idx="22"/>
          </p:nvPr>
        </p:nvSpPr>
        <p:spPr>
          <a:xfrm>
            <a:off x="1209270" y="6492875"/>
            <a:ext cx="1799744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9" name="Gray Rectangle"/>
          <p:cNvSpPr/>
          <p:nvPr userDrawn="1"/>
        </p:nvSpPr>
        <p:spPr>
          <a:xfrm>
            <a:off x="1899962" y="648584"/>
            <a:ext cx="1868542" cy="91407"/>
          </a:xfrm>
          <a:prstGeom prst="rect">
            <a:avLst/>
          </a:prstGeom>
          <a:solidFill>
            <a:srgbClr val="5456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d Rectangle"/>
          <p:cNvSpPr/>
          <p:nvPr userDrawn="1"/>
        </p:nvSpPr>
        <p:spPr>
          <a:xfrm>
            <a:off x="0" y="648584"/>
            <a:ext cx="1868542" cy="91407"/>
          </a:xfrm>
          <a:prstGeom prst="rect">
            <a:avLst/>
          </a:prstGeom>
          <a:solidFill>
            <a:srgbClr val="EF3A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D11 Logo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63" y="5656872"/>
            <a:ext cx="1093907" cy="1093907"/>
          </a:xfrm>
          <a:prstGeom prst="rect">
            <a:avLst/>
          </a:prstGeom>
        </p:spPr>
      </p:pic>
      <p:sp>
        <p:nvSpPr>
          <p:cNvPr id="52" name="Divider Line"/>
          <p:cNvSpPr>
            <a:spLocks noGrp="1"/>
          </p:cNvSpPr>
          <p:nvPr>
            <p:ph type="pic" sz="quarter" idx="19" hasCustomPrompt="1"/>
          </p:nvPr>
        </p:nvSpPr>
        <p:spPr>
          <a:xfrm>
            <a:off x="7608164" y="3772608"/>
            <a:ext cx="893762" cy="12123"/>
          </a:xfrm>
          <a:prstGeom prst="rect">
            <a:avLst/>
          </a:prstGeom>
          <a:solidFill>
            <a:srgbClr val="EF3A4C"/>
          </a:solidFill>
        </p:spPr>
        <p:txBody>
          <a:bodyPr/>
          <a:lstStyle>
            <a:lvl1pPr marL="0" indent="0">
              <a:buNone/>
              <a:defRPr sz="100" kern="100" baseline="0">
                <a:solidFill>
                  <a:srgbClr val="54565B"/>
                </a:solidFill>
              </a:defRPr>
            </a:lvl1pPr>
          </a:lstStyle>
          <a:p>
            <a:r>
              <a:rPr lang="en-US"/>
              <a:t>Divider</a:t>
            </a:r>
          </a:p>
        </p:txBody>
      </p:sp>
      <p:sp>
        <p:nvSpPr>
          <p:cNvPr id="15" name="Picture Placeholder"/>
          <p:cNvSpPr>
            <a:spLocks noGrp="1"/>
          </p:cNvSpPr>
          <p:nvPr>
            <p:ph type="pic" sz="quarter" idx="10"/>
          </p:nvPr>
        </p:nvSpPr>
        <p:spPr>
          <a:xfrm>
            <a:off x="0" y="1314156"/>
            <a:ext cx="3756025" cy="2504646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Text Placeholder 04"/>
          <p:cNvSpPr>
            <a:spLocks noGrp="1"/>
          </p:cNvSpPr>
          <p:nvPr>
            <p:ph type="body" sz="quarter" idx="21" hasCustomPrompt="1"/>
          </p:nvPr>
        </p:nvSpPr>
        <p:spPr>
          <a:xfrm>
            <a:off x="3920021" y="4073381"/>
            <a:ext cx="8269941" cy="2353525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rgbClr val="54565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Information here, Information here, Information here, Information here</a:t>
            </a:r>
          </a:p>
        </p:txBody>
      </p:sp>
      <p:sp>
        <p:nvSpPr>
          <p:cNvPr id="11" name="Text Placeholder 03"/>
          <p:cNvSpPr>
            <a:spLocks noGrp="1"/>
          </p:cNvSpPr>
          <p:nvPr>
            <p:ph type="body" sz="quarter" idx="20" hasCustomPrompt="1"/>
          </p:nvPr>
        </p:nvSpPr>
        <p:spPr>
          <a:xfrm>
            <a:off x="3920022" y="2167172"/>
            <a:ext cx="8271977" cy="1165859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rgbClr val="54565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Information here, Information here, Information here, Information here </a:t>
            </a:r>
          </a:p>
        </p:txBody>
      </p:sp>
      <p:sp>
        <p:nvSpPr>
          <p:cNvPr id="20" name="Text Placeholder 02"/>
          <p:cNvSpPr>
            <a:spLocks noGrp="1"/>
          </p:cNvSpPr>
          <p:nvPr>
            <p:ph type="body" sz="quarter" idx="13" hasCustomPrompt="1"/>
          </p:nvPr>
        </p:nvSpPr>
        <p:spPr>
          <a:xfrm>
            <a:off x="3920127" y="902839"/>
            <a:ext cx="8271769" cy="523983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>
                <a:solidFill>
                  <a:srgbClr val="54565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Information Here</a:t>
            </a:r>
          </a:p>
        </p:txBody>
      </p:sp>
      <p:sp>
        <p:nvSpPr>
          <p:cNvPr id="19" name="Text Placeholder 01"/>
          <p:cNvSpPr>
            <a:spLocks noGrp="1"/>
          </p:cNvSpPr>
          <p:nvPr>
            <p:ph type="body" sz="quarter" idx="12" hasCustomPrompt="1"/>
          </p:nvPr>
        </p:nvSpPr>
        <p:spPr>
          <a:xfrm>
            <a:off x="3920127" y="445770"/>
            <a:ext cx="8269836" cy="46849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4000">
                <a:solidFill>
                  <a:srgbClr val="EF3A4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INFORMATION HERE</a:t>
            </a:r>
          </a:p>
        </p:txBody>
      </p:sp>
    </p:spTree>
    <p:extLst>
      <p:ext uri="{BB962C8B-B14F-4D97-AF65-F5344CB8AC3E}">
        <p14:creationId xmlns:p14="http://schemas.microsoft.com/office/powerpoint/2010/main" val="170396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 Slide 01 (No Picture)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ray Rectangle"/>
          <p:cNvSpPr/>
          <p:nvPr userDrawn="1"/>
        </p:nvSpPr>
        <p:spPr>
          <a:xfrm>
            <a:off x="1899962" y="648584"/>
            <a:ext cx="1868542" cy="91407"/>
          </a:xfrm>
          <a:prstGeom prst="rect">
            <a:avLst/>
          </a:prstGeom>
          <a:solidFill>
            <a:srgbClr val="5456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d Rectangle"/>
          <p:cNvSpPr/>
          <p:nvPr userDrawn="1"/>
        </p:nvSpPr>
        <p:spPr>
          <a:xfrm>
            <a:off x="0" y="648584"/>
            <a:ext cx="1868542" cy="91407"/>
          </a:xfrm>
          <a:prstGeom prst="rect">
            <a:avLst/>
          </a:prstGeom>
          <a:solidFill>
            <a:srgbClr val="EF3A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Slide Number Placeholder"/>
          <p:cNvSpPr>
            <a:spLocks noGrp="1"/>
          </p:cNvSpPr>
          <p:nvPr>
            <p:ph type="sldNum" sz="quarter" idx="24"/>
          </p:nvPr>
        </p:nvSpPr>
        <p:spPr>
          <a:xfrm>
            <a:off x="10898372" y="6492875"/>
            <a:ext cx="1293627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rgbClr val="54565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A173238-2903-4A9D-AB07-36623EFA5E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0" name="Footer Placeholder"/>
          <p:cNvSpPr>
            <a:spLocks noGrp="1"/>
          </p:cNvSpPr>
          <p:nvPr>
            <p:ph type="ftr" sz="quarter" idx="23"/>
          </p:nvPr>
        </p:nvSpPr>
        <p:spPr>
          <a:xfrm>
            <a:off x="3464953" y="6492875"/>
            <a:ext cx="5260053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rgbClr val="54565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31" name="Date Placeholder"/>
          <p:cNvSpPr>
            <a:spLocks noGrp="1"/>
          </p:cNvSpPr>
          <p:nvPr>
            <p:ph type="dt" sz="half" idx="25"/>
          </p:nvPr>
        </p:nvSpPr>
        <p:spPr>
          <a:xfrm>
            <a:off x="1209270" y="6492875"/>
            <a:ext cx="1799744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rgbClr val="54565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pic>
        <p:nvPicPr>
          <p:cNvPr id="13" name="D11 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63" y="5656872"/>
            <a:ext cx="1093907" cy="1093907"/>
          </a:xfrm>
          <a:prstGeom prst="rect">
            <a:avLst/>
          </a:prstGeom>
        </p:spPr>
      </p:pic>
      <p:sp>
        <p:nvSpPr>
          <p:cNvPr id="52" name="Divider Line"/>
          <p:cNvSpPr>
            <a:spLocks noGrp="1"/>
          </p:cNvSpPr>
          <p:nvPr>
            <p:ph type="pic" sz="quarter" idx="19" hasCustomPrompt="1"/>
          </p:nvPr>
        </p:nvSpPr>
        <p:spPr>
          <a:xfrm>
            <a:off x="5648100" y="3751270"/>
            <a:ext cx="893762" cy="12123"/>
          </a:xfrm>
          <a:prstGeom prst="rect">
            <a:avLst/>
          </a:prstGeom>
          <a:solidFill>
            <a:srgbClr val="EF3A4C"/>
          </a:solidFill>
        </p:spPr>
        <p:txBody>
          <a:bodyPr/>
          <a:lstStyle>
            <a:lvl1pPr marL="0" indent="0">
              <a:buNone/>
              <a:defRPr sz="100" kern="100" baseline="0">
                <a:solidFill>
                  <a:srgbClr val="EF3A4C"/>
                </a:solidFill>
              </a:defRPr>
            </a:lvl1pPr>
          </a:lstStyle>
          <a:p>
            <a:r>
              <a:rPr lang="en-US"/>
              <a:t>Divider</a:t>
            </a:r>
          </a:p>
        </p:txBody>
      </p:sp>
      <p:sp>
        <p:nvSpPr>
          <p:cNvPr id="5" name="Text Placeholder 04"/>
          <p:cNvSpPr>
            <a:spLocks noGrp="1"/>
          </p:cNvSpPr>
          <p:nvPr>
            <p:ph type="body" sz="quarter" idx="21" hasCustomPrompt="1"/>
          </p:nvPr>
        </p:nvSpPr>
        <p:spPr>
          <a:xfrm>
            <a:off x="1209270" y="4073381"/>
            <a:ext cx="9837958" cy="2348161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rgbClr val="54565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Information here, Information here, Information here, Information here, Information here </a:t>
            </a:r>
          </a:p>
        </p:txBody>
      </p:sp>
      <p:sp>
        <p:nvSpPr>
          <p:cNvPr id="3" name="Text Placeholder 03"/>
          <p:cNvSpPr>
            <a:spLocks noGrp="1"/>
          </p:cNvSpPr>
          <p:nvPr>
            <p:ph type="body" sz="quarter" idx="20" hasCustomPrompt="1"/>
          </p:nvPr>
        </p:nvSpPr>
        <p:spPr>
          <a:xfrm>
            <a:off x="0" y="2167172"/>
            <a:ext cx="12192000" cy="1165859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rgbClr val="54565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Information here, Information here, Information here, Information here, Information here, Information here </a:t>
            </a:r>
          </a:p>
        </p:txBody>
      </p:sp>
      <p:sp>
        <p:nvSpPr>
          <p:cNvPr id="20" name="Text Placeholder 02"/>
          <p:cNvSpPr>
            <a:spLocks noGrp="1"/>
          </p:cNvSpPr>
          <p:nvPr>
            <p:ph type="body" sz="quarter" idx="13" hasCustomPrompt="1"/>
          </p:nvPr>
        </p:nvSpPr>
        <p:spPr>
          <a:xfrm>
            <a:off x="3920127" y="902839"/>
            <a:ext cx="8271769" cy="523983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>
                <a:solidFill>
                  <a:srgbClr val="54565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Information Here</a:t>
            </a:r>
          </a:p>
        </p:txBody>
      </p:sp>
      <p:sp>
        <p:nvSpPr>
          <p:cNvPr id="19" name="Text Placeholder 01"/>
          <p:cNvSpPr>
            <a:spLocks noGrp="1"/>
          </p:cNvSpPr>
          <p:nvPr>
            <p:ph type="body" sz="quarter" idx="12" hasCustomPrompt="1"/>
          </p:nvPr>
        </p:nvSpPr>
        <p:spPr>
          <a:xfrm>
            <a:off x="3920127" y="445770"/>
            <a:ext cx="8269836" cy="46849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4000">
                <a:solidFill>
                  <a:srgbClr val="EF3A4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INFORMATION HERE</a:t>
            </a:r>
          </a:p>
        </p:txBody>
      </p:sp>
    </p:spTree>
    <p:extLst>
      <p:ext uri="{BB962C8B-B14F-4D97-AF65-F5344CB8AC3E}">
        <p14:creationId xmlns:p14="http://schemas.microsoft.com/office/powerpoint/2010/main" val="2764842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 Slide 02 (Pictur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xample Picture Rectangle" hidden="1"/>
          <p:cNvSpPr/>
          <p:nvPr userDrawn="1"/>
        </p:nvSpPr>
        <p:spPr>
          <a:xfrm>
            <a:off x="9631678" y="0"/>
            <a:ext cx="2560321" cy="6858000"/>
          </a:xfrm>
          <a:prstGeom prst="rect">
            <a:avLst/>
          </a:prstGeom>
          <a:blipFill dpi="0" rotWithShape="1">
            <a:blip r:embed="rId2">
              <a:alphaModFix amt="25000"/>
            </a:blip>
            <a:srcRect/>
            <a:stretch>
              <a:fillRect l="-41000" r="-10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Gray Rectangle Vertical"/>
          <p:cNvSpPr/>
          <p:nvPr userDrawn="1"/>
        </p:nvSpPr>
        <p:spPr>
          <a:xfrm rot="5400000">
            <a:off x="8464649" y="4341819"/>
            <a:ext cx="1868542" cy="91407"/>
          </a:xfrm>
          <a:prstGeom prst="rect">
            <a:avLst/>
          </a:prstGeom>
          <a:solidFill>
            <a:srgbClr val="5456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d Rectangle Vertical"/>
          <p:cNvSpPr/>
          <p:nvPr userDrawn="1"/>
        </p:nvSpPr>
        <p:spPr>
          <a:xfrm rot="5400000">
            <a:off x="8464650" y="2441377"/>
            <a:ext cx="1868542" cy="91407"/>
          </a:xfrm>
          <a:prstGeom prst="rect">
            <a:avLst/>
          </a:prstGeom>
          <a:solidFill>
            <a:srgbClr val="EF3A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Slide Number Placeholder"/>
          <p:cNvSpPr>
            <a:spLocks noGrp="1"/>
          </p:cNvSpPr>
          <p:nvPr>
            <p:ph type="sldNum" sz="quarter" idx="24"/>
          </p:nvPr>
        </p:nvSpPr>
        <p:spPr>
          <a:xfrm>
            <a:off x="10898372" y="6492875"/>
            <a:ext cx="1293627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rgbClr val="54565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A173238-2903-4A9D-AB07-36623EFA5E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1" name="Footer Placeholder"/>
          <p:cNvSpPr>
            <a:spLocks noGrp="1"/>
          </p:cNvSpPr>
          <p:nvPr>
            <p:ph type="ftr" sz="quarter" idx="23"/>
          </p:nvPr>
        </p:nvSpPr>
        <p:spPr>
          <a:xfrm>
            <a:off x="3464953" y="6492875"/>
            <a:ext cx="5260053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rgbClr val="54565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32" name="Date Placeholder"/>
          <p:cNvSpPr>
            <a:spLocks noGrp="1"/>
          </p:cNvSpPr>
          <p:nvPr>
            <p:ph type="dt" sz="half" idx="25"/>
          </p:nvPr>
        </p:nvSpPr>
        <p:spPr>
          <a:xfrm>
            <a:off x="1209270" y="6492875"/>
            <a:ext cx="1799744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rgbClr val="54565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pic>
        <p:nvPicPr>
          <p:cNvPr id="17" name="D11 Logo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63" y="5656872"/>
            <a:ext cx="1093907" cy="1093907"/>
          </a:xfrm>
          <a:prstGeom prst="rect">
            <a:avLst/>
          </a:prstGeom>
        </p:spPr>
      </p:pic>
      <p:sp>
        <p:nvSpPr>
          <p:cNvPr id="28" name="Divider Line"/>
          <p:cNvSpPr>
            <a:spLocks noGrp="1"/>
          </p:cNvSpPr>
          <p:nvPr>
            <p:ph type="pic" sz="quarter" idx="22" hasCustomPrompt="1"/>
          </p:nvPr>
        </p:nvSpPr>
        <p:spPr>
          <a:xfrm>
            <a:off x="8224838" y="3997941"/>
            <a:ext cx="893762" cy="12123"/>
          </a:xfrm>
          <a:prstGeom prst="rect">
            <a:avLst/>
          </a:prstGeom>
          <a:solidFill>
            <a:srgbClr val="EF3A4C"/>
          </a:solidFill>
        </p:spPr>
        <p:txBody>
          <a:bodyPr/>
          <a:lstStyle>
            <a:lvl1pPr marL="0" indent="0">
              <a:buNone/>
              <a:defRPr sz="100" kern="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Divider</a:t>
            </a:r>
          </a:p>
        </p:txBody>
      </p:sp>
      <p:sp>
        <p:nvSpPr>
          <p:cNvPr id="3" name="Picture Placeholder"/>
          <p:cNvSpPr>
            <a:spLocks noGrp="1"/>
          </p:cNvSpPr>
          <p:nvPr>
            <p:ph type="pic" sz="quarter" idx="19"/>
          </p:nvPr>
        </p:nvSpPr>
        <p:spPr>
          <a:xfrm>
            <a:off x="9631678" y="0"/>
            <a:ext cx="2560322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7" name="Text Placeholder 04"/>
          <p:cNvSpPr>
            <a:spLocks noGrp="1"/>
          </p:cNvSpPr>
          <p:nvPr>
            <p:ph type="body" sz="quarter" idx="21" hasCustomPrompt="1"/>
          </p:nvPr>
        </p:nvSpPr>
        <p:spPr>
          <a:xfrm>
            <a:off x="1209270" y="4258329"/>
            <a:ext cx="7909329" cy="2156120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Information here, Information here, Information here, Information here</a:t>
            </a:r>
          </a:p>
        </p:txBody>
      </p:sp>
      <p:sp>
        <p:nvSpPr>
          <p:cNvPr id="26" name="Text Placeholder 03"/>
          <p:cNvSpPr>
            <a:spLocks noGrp="1"/>
          </p:cNvSpPr>
          <p:nvPr>
            <p:ph type="body" sz="quarter" idx="20" hasCustomPrompt="1"/>
          </p:nvPr>
        </p:nvSpPr>
        <p:spPr>
          <a:xfrm>
            <a:off x="0" y="1883892"/>
            <a:ext cx="9118600" cy="1865784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Information here, Information here, Information here, Information here</a:t>
            </a:r>
          </a:p>
        </p:txBody>
      </p:sp>
      <p:sp>
        <p:nvSpPr>
          <p:cNvPr id="16" name="Text Placeholder 02"/>
          <p:cNvSpPr>
            <a:spLocks noGrp="1"/>
          </p:cNvSpPr>
          <p:nvPr>
            <p:ph type="body" sz="quarter" idx="13" hasCustomPrompt="1"/>
          </p:nvPr>
        </p:nvSpPr>
        <p:spPr>
          <a:xfrm>
            <a:off x="-915" y="902839"/>
            <a:ext cx="9121377" cy="523983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3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Information Here</a:t>
            </a:r>
          </a:p>
        </p:txBody>
      </p:sp>
      <p:sp>
        <p:nvSpPr>
          <p:cNvPr id="15" name="Text Placeholder 01"/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45770"/>
            <a:ext cx="9119246" cy="468499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4000">
                <a:solidFill>
                  <a:srgbClr val="EF3A4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INFORMATION HERE</a:t>
            </a:r>
          </a:p>
        </p:txBody>
      </p:sp>
    </p:spTree>
    <p:extLst>
      <p:ext uri="{BB962C8B-B14F-4D97-AF65-F5344CB8AC3E}">
        <p14:creationId xmlns:p14="http://schemas.microsoft.com/office/powerpoint/2010/main" val="2368608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 Slide 02 (No Pictur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ray Rectangle Vertical"/>
          <p:cNvSpPr/>
          <p:nvPr userDrawn="1"/>
        </p:nvSpPr>
        <p:spPr>
          <a:xfrm rot="5400000">
            <a:off x="10707024" y="4341819"/>
            <a:ext cx="1868542" cy="91407"/>
          </a:xfrm>
          <a:prstGeom prst="rect">
            <a:avLst/>
          </a:prstGeom>
          <a:solidFill>
            <a:srgbClr val="5456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d Rectangle Vertical"/>
          <p:cNvSpPr/>
          <p:nvPr userDrawn="1"/>
        </p:nvSpPr>
        <p:spPr>
          <a:xfrm rot="5400000">
            <a:off x="10707025" y="2441377"/>
            <a:ext cx="1868542" cy="91407"/>
          </a:xfrm>
          <a:prstGeom prst="rect">
            <a:avLst/>
          </a:prstGeom>
          <a:solidFill>
            <a:srgbClr val="EF3A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Slide Number Placeholder"/>
          <p:cNvSpPr>
            <a:spLocks noGrp="1"/>
          </p:cNvSpPr>
          <p:nvPr>
            <p:ph type="sldNum" sz="quarter" idx="24"/>
          </p:nvPr>
        </p:nvSpPr>
        <p:spPr>
          <a:xfrm>
            <a:off x="10898372" y="6492875"/>
            <a:ext cx="1293627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rgbClr val="54565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A173238-2903-4A9D-AB07-36623EFA5E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Footer Placeholder"/>
          <p:cNvSpPr>
            <a:spLocks noGrp="1"/>
          </p:cNvSpPr>
          <p:nvPr>
            <p:ph type="ftr" sz="quarter" idx="23"/>
          </p:nvPr>
        </p:nvSpPr>
        <p:spPr>
          <a:xfrm>
            <a:off x="3464953" y="6492875"/>
            <a:ext cx="5260053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rgbClr val="54565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23" name="Date Placeholder"/>
          <p:cNvSpPr>
            <a:spLocks noGrp="1"/>
          </p:cNvSpPr>
          <p:nvPr>
            <p:ph type="dt" sz="half" idx="25"/>
          </p:nvPr>
        </p:nvSpPr>
        <p:spPr>
          <a:xfrm>
            <a:off x="1209270" y="6492875"/>
            <a:ext cx="1799744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rgbClr val="54565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pic>
        <p:nvPicPr>
          <p:cNvPr id="15" name="D11 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63" y="5656872"/>
            <a:ext cx="1093907" cy="1093907"/>
          </a:xfrm>
          <a:prstGeom prst="rect">
            <a:avLst/>
          </a:prstGeom>
        </p:spPr>
      </p:pic>
      <p:sp>
        <p:nvSpPr>
          <p:cNvPr id="14" name="Divider Line"/>
          <p:cNvSpPr>
            <a:spLocks noGrp="1"/>
          </p:cNvSpPr>
          <p:nvPr>
            <p:ph type="pic" sz="quarter" idx="22" hasCustomPrompt="1"/>
          </p:nvPr>
        </p:nvSpPr>
        <p:spPr>
          <a:xfrm>
            <a:off x="10225087" y="3997941"/>
            <a:ext cx="893762" cy="12123"/>
          </a:xfrm>
          <a:prstGeom prst="rect">
            <a:avLst/>
          </a:prstGeom>
          <a:solidFill>
            <a:srgbClr val="EF3A4C"/>
          </a:solidFill>
        </p:spPr>
        <p:txBody>
          <a:bodyPr/>
          <a:lstStyle>
            <a:lvl1pPr marL="0" indent="0">
              <a:buNone/>
              <a:defRPr sz="100" kern="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Divider</a:t>
            </a:r>
          </a:p>
        </p:txBody>
      </p:sp>
      <p:sp>
        <p:nvSpPr>
          <p:cNvPr id="17" name="Text Placeholder 04"/>
          <p:cNvSpPr>
            <a:spLocks noGrp="1"/>
          </p:cNvSpPr>
          <p:nvPr>
            <p:ph type="body" sz="quarter" idx="21" hasCustomPrompt="1"/>
          </p:nvPr>
        </p:nvSpPr>
        <p:spPr>
          <a:xfrm>
            <a:off x="1209270" y="4258329"/>
            <a:ext cx="9917533" cy="2156120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2000">
                <a:solidFill>
                  <a:srgbClr val="54565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Information here, Information here, Information here, Information here</a:t>
            </a:r>
          </a:p>
        </p:txBody>
      </p:sp>
      <p:sp>
        <p:nvSpPr>
          <p:cNvPr id="12" name="Text Placeholder 03"/>
          <p:cNvSpPr>
            <a:spLocks noGrp="1"/>
          </p:cNvSpPr>
          <p:nvPr>
            <p:ph type="body" sz="quarter" idx="20" hasCustomPrompt="1"/>
          </p:nvPr>
        </p:nvSpPr>
        <p:spPr>
          <a:xfrm>
            <a:off x="0" y="1883892"/>
            <a:ext cx="11126804" cy="1865784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2000">
                <a:solidFill>
                  <a:srgbClr val="54565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Information here, Information here, Information here, Information here</a:t>
            </a:r>
          </a:p>
        </p:txBody>
      </p:sp>
      <p:sp>
        <p:nvSpPr>
          <p:cNvPr id="8" name="Text Placeholder 02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02839"/>
            <a:ext cx="11126804" cy="523983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3200">
                <a:solidFill>
                  <a:srgbClr val="54565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Information Here</a:t>
            </a:r>
          </a:p>
        </p:txBody>
      </p:sp>
      <p:sp>
        <p:nvSpPr>
          <p:cNvPr id="9" name="Text Placeholder 01"/>
          <p:cNvSpPr>
            <a:spLocks noGrp="1"/>
          </p:cNvSpPr>
          <p:nvPr>
            <p:ph type="body" sz="quarter" idx="12" hasCustomPrompt="1"/>
          </p:nvPr>
        </p:nvSpPr>
        <p:spPr>
          <a:xfrm>
            <a:off x="915" y="445770"/>
            <a:ext cx="11124204" cy="468499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4000">
                <a:solidFill>
                  <a:srgbClr val="EF3A4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INFORMATION HERE</a:t>
            </a:r>
          </a:p>
        </p:txBody>
      </p:sp>
    </p:spTree>
    <p:extLst>
      <p:ext uri="{BB962C8B-B14F-4D97-AF65-F5344CB8AC3E}">
        <p14:creationId xmlns:p14="http://schemas.microsoft.com/office/powerpoint/2010/main" val="1063488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 Slide 03 (Pictures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ray Rectangle Horizontal"/>
          <p:cNvSpPr/>
          <p:nvPr userDrawn="1"/>
        </p:nvSpPr>
        <p:spPr>
          <a:xfrm>
            <a:off x="6103160" y="1762353"/>
            <a:ext cx="1868542" cy="91407"/>
          </a:xfrm>
          <a:prstGeom prst="rect">
            <a:avLst/>
          </a:prstGeom>
          <a:solidFill>
            <a:srgbClr val="5456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d Rectangle Horizontal"/>
          <p:cNvSpPr/>
          <p:nvPr userDrawn="1"/>
        </p:nvSpPr>
        <p:spPr>
          <a:xfrm>
            <a:off x="4203198" y="1762353"/>
            <a:ext cx="1868542" cy="91407"/>
          </a:xfrm>
          <a:prstGeom prst="rect">
            <a:avLst/>
          </a:prstGeom>
          <a:solidFill>
            <a:srgbClr val="EF3A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Slide Number Placeholder"/>
          <p:cNvSpPr>
            <a:spLocks noGrp="1"/>
          </p:cNvSpPr>
          <p:nvPr>
            <p:ph type="sldNum" sz="quarter" idx="24"/>
          </p:nvPr>
        </p:nvSpPr>
        <p:spPr>
          <a:xfrm>
            <a:off x="10898372" y="6492875"/>
            <a:ext cx="1293627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rgbClr val="54565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A173238-2903-4A9D-AB07-36623EFA5E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9" name="Footer Placeholder"/>
          <p:cNvSpPr>
            <a:spLocks noGrp="1"/>
          </p:cNvSpPr>
          <p:nvPr>
            <p:ph type="ftr" sz="quarter" idx="25"/>
          </p:nvPr>
        </p:nvSpPr>
        <p:spPr>
          <a:xfrm>
            <a:off x="3464953" y="6492875"/>
            <a:ext cx="5260053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rgbClr val="54565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40" name="Date Placeholder"/>
          <p:cNvSpPr>
            <a:spLocks noGrp="1"/>
          </p:cNvSpPr>
          <p:nvPr>
            <p:ph type="dt" sz="half" idx="26"/>
          </p:nvPr>
        </p:nvSpPr>
        <p:spPr>
          <a:xfrm>
            <a:off x="1209270" y="6492875"/>
            <a:ext cx="1799744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rgbClr val="54565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pic>
        <p:nvPicPr>
          <p:cNvPr id="22" name="D11 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63" y="5656872"/>
            <a:ext cx="1093907" cy="1093907"/>
          </a:xfrm>
          <a:prstGeom prst="rect">
            <a:avLst/>
          </a:prstGeom>
        </p:spPr>
      </p:pic>
      <p:sp>
        <p:nvSpPr>
          <p:cNvPr id="26" name="Divider Line"/>
          <p:cNvSpPr>
            <a:spLocks noGrp="1"/>
          </p:cNvSpPr>
          <p:nvPr>
            <p:ph type="pic" sz="quarter" idx="23" hasCustomPrompt="1"/>
          </p:nvPr>
        </p:nvSpPr>
        <p:spPr>
          <a:xfrm>
            <a:off x="5602430" y="4339514"/>
            <a:ext cx="893762" cy="12123"/>
          </a:xfrm>
          <a:prstGeom prst="rect">
            <a:avLst/>
          </a:prstGeom>
          <a:solidFill>
            <a:srgbClr val="EF3A4C"/>
          </a:solidFill>
        </p:spPr>
        <p:txBody>
          <a:bodyPr/>
          <a:lstStyle>
            <a:lvl1pPr marL="0" indent="0">
              <a:buNone/>
              <a:defRPr sz="100" kern="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Divider</a:t>
            </a:r>
          </a:p>
        </p:txBody>
      </p:sp>
      <p:sp>
        <p:nvSpPr>
          <p:cNvPr id="8" name="Example Picture Rectangle 05" hidden="1"/>
          <p:cNvSpPr/>
          <p:nvPr userDrawn="1"/>
        </p:nvSpPr>
        <p:spPr>
          <a:xfrm>
            <a:off x="9676223" y="2279280"/>
            <a:ext cx="2311197" cy="1531040"/>
          </a:xfrm>
          <a:prstGeom prst="rect">
            <a:avLst/>
          </a:prstGeom>
          <a:blipFill dpi="0" rotWithShape="1">
            <a:blip r:embed="rId3" cstate="email">
              <a:alphaModFix amt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Example Picture Rectangle 04" hidden="1"/>
          <p:cNvSpPr/>
          <p:nvPr userDrawn="1"/>
        </p:nvSpPr>
        <p:spPr>
          <a:xfrm>
            <a:off x="7303058" y="2279279"/>
            <a:ext cx="2312641" cy="1531041"/>
          </a:xfrm>
          <a:prstGeom prst="rect">
            <a:avLst/>
          </a:prstGeom>
          <a:blipFill dpi="0" rotWithShape="1">
            <a:blip r:embed="rId4" cstate="email">
              <a:alphaModFix amt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Example Picture Rectangle 03" hidden="1"/>
          <p:cNvSpPr/>
          <p:nvPr userDrawn="1"/>
        </p:nvSpPr>
        <p:spPr>
          <a:xfrm>
            <a:off x="4931574" y="2279279"/>
            <a:ext cx="2310960" cy="1531041"/>
          </a:xfrm>
          <a:prstGeom prst="rect">
            <a:avLst/>
          </a:prstGeom>
          <a:blipFill dpi="0" rotWithShape="1">
            <a:blip r:embed="rId5" cstate="email">
              <a:alphaModFix amt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Example Picture Rectangle 02" hidden="1"/>
          <p:cNvSpPr/>
          <p:nvPr userDrawn="1"/>
        </p:nvSpPr>
        <p:spPr>
          <a:xfrm>
            <a:off x="2560090" y="2279280"/>
            <a:ext cx="2305079" cy="1531041"/>
          </a:xfrm>
          <a:prstGeom prst="rect">
            <a:avLst/>
          </a:prstGeom>
          <a:blipFill dpi="0" rotWithShape="1">
            <a:blip r:embed="rId6" cstate="email">
              <a:alphaModFix amt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Example Picture Rectangle 01" hidden="1"/>
          <p:cNvSpPr/>
          <p:nvPr userDrawn="1"/>
        </p:nvSpPr>
        <p:spPr>
          <a:xfrm>
            <a:off x="202048" y="2279281"/>
            <a:ext cx="2307679" cy="1531040"/>
          </a:xfrm>
          <a:prstGeom prst="rect">
            <a:avLst/>
          </a:prstGeom>
          <a:blipFill dpi="0" rotWithShape="1">
            <a:blip r:embed="rId7" cstate="email">
              <a:alphaModFix amt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Picture Placeholder 05"/>
          <p:cNvSpPr>
            <a:spLocks noGrp="1"/>
          </p:cNvSpPr>
          <p:nvPr>
            <p:ph type="pic" sz="quarter" idx="14"/>
          </p:nvPr>
        </p:nvSpPr>
        <p:spPr>
          <a:xfrm>
            <a:off x="9676223" y="2279279"/>
            <a:ext cx="2311198" cy="153104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0" name="Picture Placeholder 04"/>
          <p:cNvSpPr>
            <a:spLocks noGrp="1"/>
          </p:cNvSpPr>
          <p:nvPr>
            <p:ph type="pic" sz="quarter" idx="13"/>
          </p:nvPr>
        </p:nvSpPr>
        <p:spPr>
          <a:xfrm>
            <a:off x="7303057" y="2279279"/>
            <a:ext cx="2312642" cy="153104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9" name="Picture Placeholder 03"/>
          <p:cNvSpPr>
            <a:spLocks noGrp="1"/>
          </p:cNvSpPr>
          <p:nvPr>
            <p:ph type="pic" sz="quarter" idx="12"/>
          </p:nvPr>
        </p:nvSpPr>
        <p:spPr>
          <a:xfrm>
            <a:off x="4933473" y="2279278"/>
            <a:ext cx="2309060" cy="153104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8" name="Picture Placeholder 02"/>
          <p:cNvSpPr>
            <a:spLocks noGrp="1"/>
          </p:cNvSpPr>
          <p:nvPr>
            <p:ph type="pic" sz="quarter" idx="11"/>
          </p:nvPr>
        </p:nvSpPr>
        <p:spPr>
          <a:xfrm>
            <a:off x="2560090" y="2279278"/>
            <a:ext cx="2305079" cy="153104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7" name="Picture Placeholder 01"/>
          <p:cNvSpPr>
            <a:spLocks noGrp="1"/>
          </p:cNvSpPr>
          <p:nvPr>
            <p:ph type="pic" sz="quarter" idx="10"/>
          </p:nvPr>
        </p:nvSpPr>
        <p:spPr>
          <a:xfrm>
            <a:off x="202047" y="2279278"/>
            <a:ext cx="2307680" cy="153104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3" name="Text Placeholder 02"/>
          <p:cNvSpPr>
            <a:spLocks noGrp="1"/>
          </p:cNvSpPr>
          <p:nvPr>
            <p:ph type="body" sz="quarter" idx="21" hasCustomPrompt="1"/>
          </p:nvPr>
        </p:nvSpPr>
        <p:spPr>
          <a:xfrm>
            <a:off x="1" y="902839"/>
            <a:ext cx="12191896" cy="5239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>
                <a:solidFill>
                  <a:srgbClr val="54565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Information Here</a:t>
            </a:r>
          </a:p>
        </p:txBody>
      </p:sp>
      <p:sp>
        <p:nvSpPr>
          <p:cNvPr id="24" name="Text Placeholder 01"/>
          <p:cNvSpPr>
            <a:spLocks noGrp="1"/>
          </p:cNvSpPr>
          <p:nvPr>
            <p:ph type="body" sz="quarter" idx="22" hasCustomPrompt="1"/>
          </p:nvPr>
        </p:nvSpPr>
        <p:spPr>
          <a:xfrm>
            <a:off x="916" y="445770"/>
            <a:ext cx="12189047" cy="4684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>
                <a:solidFill>
                  <a:srgbClr val="EF3A4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INFORMATION HERE</a:t>
            </a:r>
          </a:p>
        </p:txBody>
      </p:sp>
      <p:sp>
        <p:nvSpPr>
          <p:cNvPr id="41" name="Text Placeholder 04"/>
          <p:cNvSpPr>
            <a:spLocks noGrp="1"/>
          </p:cNvSpPr>
          <p:nvPr>
            <p:ph type="body" sz="quarter" idx="27" hasCustomPrompt="1"/>
          </p:nvPr>
        </p:nvSpPr>
        <p:spPr>
          <a:xfrm>
            <a:off x="1209270" y="4880831"/>
            <a:ext cx="9917533" cy="153361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>
                <a:solidFill>
                  <a:srgbClr val="54565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Information here, Information here, Information here, Information here</a:t>
            </a:r>
          </a:p>
        </p:txBody>
      </p:sp>
    </p:spTree>
    <p:extLst>
      <p:ext uri="{BB962C8B-B14F-4D97-AF65-F5344CB8AC3E}">
        <p14:creationId xmlns:p14="http://schemas.microsoft.com/office/powerpoint/2010/main" val="1667988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 Slide 03 (No Pictures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ray Rectangle Horizontal"/>
          <p:cNvSpPr/>
          <p:nvPr userDrawn="1"/>
        </p:nvSpPr>
        <p:spPr>
          <a:xfrm>
            <a:off x="6103160" y="1762353"/>
            <a:ext cx="1868542" cy="91407"/>
          </a:xfrm>
          <a:prstGeom prst="rect">
            <a:avLst/>
          </a:prstGeom>
          <a:solidFill>
            <a:srgbClr val="5456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d Rectangle Horizontal"/>
          <p:cNvSpPr/>
          <p:nvPr userDrawn="1"/>
        </p:nvSpPr>
        <p:spPr>
          <a:xfrm>
            <a:off x="4203198" y="1762353"/>
            <a:ext cx="1868542" cy="91407"/>
          </a:xfrm>
          <a:prstGeom prst="rect">
            <a:avLst/>
          </a:prstGeom>
          <a:solidFill>
            <a:srgbClr val="EF3A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Slide Number Placeholder"/>
          <p:cNvSpPr>
            <a:spLocks noGrp="1"/>
          </p:cNvSpPr>
          <p:nvPr>
            <p:ph type="sldNum" sz="quarter" idx="25"/>
          </p:nvPr>
        </p:nvSpPr>
        <p:spPr>
          <a:xfrm>
            <a:off x="10898372" y="6492875"/>
            <a:ext cx="1293627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rgbClr val="54565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A173238-2903-4A9D-AB07-36623EFA5E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9" name="Footer Placeholder"/>
          <p:cNvSpPr>
            <a:spLocks noGrp="1"/>
          </p:cNvSpPr>
          <p:nvPr>
            <p:ph type="ftr" sz="quarter" idx="26"/>
          </p:nvPr>
        </p:nvSpPr>
        <p:spPr>
          <a:xfrm>
            <a:off x="3464953" y="6492875"/>
            <a:ext cx="5260053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rgbClr val="54565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30" name="Date Placeholder"/>
          <p:cNvSpPr>
            <a:spLocks noGrp="1"/>
          </p:cNvSpPr>
          <p:nvPr>
            <p:ph type="dt" sz="half" idx="27"/>
          </p:nvPr>
        </p:nvSpPr>
        <p:spPr>
          <a:xfrm>
            <a:off x="1209270" y="6492875"/>
            <a:ext cx="1799744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rgbClr val="54565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pic>
        <p:nvPicPr>
          <p:cNvPr id="14" name="D11 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63" y="5656872"/>
            <a:ext cx="1093907" cy="1093907"/>
          </a:xfrm>
          <a:prstGeom prst="rect">
            <a:avLst/>
          </a:prstGeom>
        </p:spPr>
      </p:pic>
      <p:sp>
        <p:nvSpPr>
          <p:cNvPr id="26" name="Divider Line"/>
          <p:cNvSpPr>
            <a:spLocks noGrp="1"/>
          </p:cNvSpPr>
          <p:nvPr>
            <p:ph type="pic" sz="quarter" idx="23" hasCustomPrompt="1"/>
          </p:nvPr>
        </p:nvSpPr>
        <p:spPr>
          <a:xfrm>
            <a:off x="5602430" y="4339514"/>
            <a:ext cx="893762" cy="12123"/>
          </a:xfrm>
          <a:prstGeom prst="rect">
            <a:avLst/>
          </a:prstGeom>
          <a:solidFill>
            <a:srgbClr val="EF3A4C"/>
          </a:solidFill>
        </p:spPr>
        <p:txBody>
          <a:bodyPr/>
          <a:lstStyle>
            <a:lvl1pPr marL="0" indent="0">
              <a:buNone/>
              <a:defRPr sz="100" kern="100" baseline="0">
                <a:solidFill>
                  <a:srgbClr val="EF3A4C"/>
                </a:solidFill>
              </a:defRPr>
            </a:lvl1pPr>
          </a:lstStyle>
          <a:p>
            <a:r>
              <a:rPr lang="en-US"/>
              <a:t>Divider</a:t>
            </a:r>
          </a:p>
        </p:txBody>
      </p:sp>
      <p:sp>
        <p:nvSpPr>
          <p:cNvPr id="31" name="Text Placeholder 04"/>
          <p:cNvSpPr>
            <a:spLocks noGrp="1"/>
          </p:cNvSpPr>
          <p:nvPr>
            <p:ph type="body" sz="quarter" idx="28" hasCustomPrompt="1"/>
          </p:nvPr>
        </p:nvSpPr>
        <p:spPr>
          <a:xfrm>
            <a:off x="1209270" y="4880831"/>
            <a:ext cx="9917533" cy="153361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>
                <a:solidFill>
                  <a:srgbClr val="54565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Information here, Information here, Information here, Information here</a:t>
            </a:r>
          </a:p>
        </p:txBody>
      </p:sp>
      <p:sp>
        <p:nvSpPr>
          <p:cNvPr id="27" name="Text Placeholder 03"/>
          <p:cNvSpPr>
            <a:spLocks noGrp="1"/>
          </p:cNvSpPr>
          <p:nvPr>
            <p:ph type="body" sz="quarter" idx="24" hasCustomPrompt="1"/>
          </p:nvPr>
        </p:nvSpPr>
        <p:spPr>
          <a:xfrm>
            <a:off x="1" y="2251443"/>
            <a:ext cx="12191999" cy="1747157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rgbClr val="54565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Information here, Information here, Information here, Information here, Information here</a:t>
            </a:r>
          </a:p>
        </p:txBody>
      </p:sp>
      <p:sp>
        <p:nvSpPr>
          <p:cNvPr id="23" name="Text Placeholder 02"/>
          <p:cNvSpPr>
            <a:spLocks noGrp="1"/>
          </p:cNvSpPr>
          <p:nvPr>
            <p:ph type="body" sz="quarter" idx="21" hasCustomPrompt="1"/>
          </p:nvPr>
        </p:nvSpPr>
        <p:spPr>
          <a:xfrm>
            <a:off x="1" y="902839"/>
            <a:ext cx="12191896" cy="52398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>
                <a:solidFill>
                  <a:srgbClr val="54565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Information Here</a:t>
            </a:r>
          </a:p>
        </p:txBody>
      </p:sp>
      <p:sp>
        <p:nvSpPr>
          <p:cNvPr id="24" name="Text Placeholder 01"/>
          <p:cNvSpPr>
            <a:spLocks noGrp="1"/>
          </p:cNvSpPr>
          <p:nvPr>
            <p:ph type="body" sz="quarter" idx="22" hasCustomPrompt="1"/>
          </p:nvPr>
        </p:nvSpPr>
        <p:spPr>
          <a:xfrm>
            <a:off x="916" y="445770"/>
            <a:ext cx="12189047" cy="4684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>
                <a:solidFill>
                  <a:srgbClr val="EF3A4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INFORMATION HERE</a:t>
            </a:r>
          </a:p>
        </p:txBody>
      </p:sp>
    </p:spTree>
    <p:extLst>
      <p:ext uri="{BB962C8B-B14F-4D97-AF65-F5344CB8AC3E}">
        <p14:creationId xmlns:p14="http://schemas.microsoft.com/office/powerpoint/2010/main" val="2011822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ray Rectangle Horizontal"/>
          <p:cNvSpPr/>
          <p:nvPr userDrawn="1"/>
        </p:nvSpPr>
        <p:spPr>
          <a:xfrm>
            <a:off x="10323267" y="6228713"/>
            <a:ext cx="1868542" cy="91407"/>
          </a:xfrm>
          <a:prstGeom prst="rect">
            <a:avLst/>
          </a:prstGeom>
          <a:solidFill>
            <a:srgbClr val="5456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d Rectangle Horizontal"/>
          <p:cNvSpPr/>
          <p:nvPr userDrawn="1"/>
        </p:nvSpPr>
        <p:spPr>
          <a:xfrm>
            <a:off x="8423305" y="6228713"/>
            <a:ext cx="1868542" cy="91407"/>
          </a:xfrm>
          <a:prstGeom prst="rect">
            <a:avLst/>
          </a:prstGeom>
          <a:solidFill>
            <a:srgbClr val="EF3A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lide Number Placeholder"/>
          <p:cNvSpPr>
            <a:spLocks noGrp="1"/>
          </p:cNvSpPr>
          <p:nvPr>
            <p:ph type="sldNum" sz="quarter" idx="24"/>
          </p:nvPr>
        </p:nvSpPr>
        <p:spPr>
          <a:xfrm>
            <a:off x="10898372" y="6492875"/>
            <a:ext cx="1293627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rgbClr val="54565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A173238-2903-4A9D-AB07-36623EFA5E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"/>
          <p:cNvSpPr>
            <a:spLocks noGrp="1"/>
          </p:cNvSpPr>
          <p:nvPr>
            <p:ph type="ftr" sz="quarter" idx="23"/>
          </p:nvPr>
        </p:nvSpPr>
        <p:spPr>
          <a:xfrm>
            <a:off x="3464953" y="6492875"/>
            <a:ext cx="5260053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rgbClr val="54565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7" name="Date Placeholder"/>
          <p:cNvSpPr>
            <a:spLocks noGrp="1"/>
          </p:cNvSpPr>
          <p:nvPr>
            <p:ph type="dt" sz="half" idx="25"/>
          </p:nvPr>
        </p:nvSpPr>
        <p:spPr>
          <a:xfrm>
            <a:off x="1209270" y="6492875"/>
            <a:ext cx="1799744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rgbClr val="54565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pic>
        <p:nvPicPr>
          <p:cNvPr id="12" name="D11 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63" y="5656872"/>
            <a:ext cx="1093907" cy="1093907"/>
          </a:xfrm>
          <a:prstGeom prst="rect">
            <a:avLst/>
          </a:prstGeom>
        </p:spPr>
      </p:pic>
      <p:sp>
        <p:nvSpPr>
          <p:cNvPr id="3" name="Chart Placeholder"/>
          <p:cNvSpPr>
            <a:spLocks noGrp="1"/>
          </p:cNvSpPr>
          <p:nvPr>
            <p:ph type="chart" sz="quarter" idx="19"/>
          </p:nvPr>
        </p:nvSpPr>
        <p:spPr>
          <a:xfrm>
            <a:off x="0" y="457201"/>
            <a:ext cx="12189963" cy="515982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Text Placeholder 02"/>
          <p:cNvSpPr>
            <a:spLocks noGrp="1"/>
          </p:cNvSpPr>
          <p:nvPr>
            <p:ph type="body" sz="quarter" idx="13" hasCustomPrompt="1"/>
          </p:nvPr>
        </p:nvSpPr>
        <p:spPr>
          <a:xfrm>
            <a:off x="4888392" y="6112179"/>
            <a:ext cx="3451634" cy="324474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2000">
                <a:solidFill>
                  <a:srgbClr val="54565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Information Here</a:t>
            </a:r>
          </a:p>
        </p:txBody>
      </p:sp>
      <p:sp>
        <p:nvSpPr>
          <p:cNvPr id="7" name="Text Placeholder 01"/>
          <p:cNvSpPr>
            <a:spLocks noGrp="1"/>
          </p:cNvSpPr>
          <p:nvPr>
            <p:ph type="body" sz="quarter" idx="12" hasCustomPrompt="1"/>
          </p:nvPr>
        </p:nvSpPr>
        <p:spPr>
          <a:xfrm>
            <a:off x="4427621" y="5743434"/>
            <a:ext cx="3912405" cy="383985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2800">
                <a:solidFill>
                  <a:srgbClr val="EF3A4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INFORMATION HERE</a:t>
            </a:r>
          </a:p>
        </p:txBody>
      </p:sp>
    </p:spTree>
    <p:extLst>
      <p:ext uri="{BB962C8B-B14F-4D97-AF65-F5344CB8AC3E}">
        <p14:creationId xmlns:p14="http://schemas.microsoft.com/office/powerpoint/2010/main" val="2570791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ray Rectangle Horizontal"/>
          <p:cNvSpPr/>
          <p:nvPr userDrawn="1"/>
        </p:nvSpPr>
        <p:spPr>
          <a:xfrm>
            <a:off x="10323267" y="6228713"/>
            <a:ext cx="1868542" cy="91407"/>
          </a:xfrm>
          <a:prstGeom prst="rect">
            <a:avLst/>
          </a:prstGeom>
          <a:solidFill>
            <a:srgbClr val="5456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d Rectangle Horizontal"/>
          <p:cNvSpPr/>
          <p:nvPr userDrawn="1"/>
        </p:nvSpPr>
        <p:spPr>
          <a:xfrm>
            <a:off x="8423305" y="6228713"/>
            <a:ext cx="1868542" cy="91407"/>
          </a:xfrm>
          <a:prstGeom prst="rect">
            <a:avLst/>
          </a:prstGeom>
          <a:solidFill>
            <a:srgbClr val="EF3A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lide Number Placeholder"/>
          <p:cNvSpPr>
            <a:spLocks noGrp="1"/>
          </p:cNvSpPr>
          <p:nvPr>
            <p:ph type="sldNum" sz="quarter" idx="24"/>
          </p:nvPr>
        </p:nvSpPr>
        <p:spPr>
          <a:xfrm>
            <a:off x="10898372" y="6492875"/>
            <a:ext cx="1293627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rgbClr val="54565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A173238-2903-4A9D-AB07-36623EFA5E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Footer Placeholder"/>
          <p:cNvSpPr>
            <a:spLocks noGrp="1"/>
          </p:cNvSpPr>
          <p:nvPr>
            <p:ph type="ftr" sz="quarter" idx="23"/>
          </p:nvPr>
        </p:nvSpPr>
        <p:spPr>
          <a:xfrm>
            <a:off x="3464953" y="6492875"/>
            <a:ext cx="5260053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rgbClr val="54565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20" name="Date Placeholder"/>
          <p:cNvSpPr>
            <a:spLocks noGrp="1"/>
          </p:cNvSpPr>
          <p:nvPr>
            <p:ph type="dt" sz="half" idx="25"/>
          </p:nvPr>
        </p:nvSpPr>
        <p:spPr>
          <a:xfrm>
            <a:off x="1209270" y="6492875"/>
            <a:ext cx="1799744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rgbClr val="54565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pic>
        <p:nvPicPr>
          <p:cNvPr id="13" name="D11 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63" y="5656872"/>
            <a:ext cx="1093907" cy="1093907"/>
          </a:xfrm>
          <a:prstGeom prst="rect">
            <a:avLst/>
          </a:prstGeom>
        </p:spPr>
      </p:pic>
      <p:sp>
        <p:nvSpPr>
          <p:cNvPr id="9" name="Media Placeholder"/>
          <p:cNvSpPr>
            <a:spLocks noGrp="1"/>
          </p:cNvSpPr>
          <p:nvPr>
            <p:ph type="media" sz="quarter" idx="19"/>
          </p:nvPr>
        </p:nvSpPr>
        <p:spPr>
          <a:xfrm>
            <a:off x="0" y="457201"/>
            <a:ext cx="12190413" cy="516554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1" name="Text Placeholder 02"/>
          <p:cNvSpPr>
            <a:spLocks noGrp="1"/>
          </p:cNvSpPr>
          <p:nvPr>
            <p:ph type="body" sz="quarter" idx="13" hasCustomPrompt="1"/>
          </p:nvPr>
        </p:nvSpPr>
        <p:spPr>
          <a:xfrm>
            <a:off x="4888392" y="6112179"/>
            <a:ext cx="3451634" cy="324474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2000">
                <a:solidFill>
                  <a:srgbClr val="54565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Information Here</a:t>
            </a:r>
          </a:p>
        </p:txBody>
      </p:sp>
      <p:sp>
        <p:nvSpPr>
          <p:cNvPr id="22" name="Text Placeholder 01"/>
          <p:cNvSpPr>
            <a:spLocks noGrp="1"/>
          </p:cNvSpPr>
          <p:nvPr>
            <p:ph type="body" sz="quarter" idx="12" hasCustomPrompt="1"/>
          </p:nvPr>
        </p:nvSpPr>
        <p:spPr>
          <a:xfrm>
            <a:off x="4596063" y="5743434"/>
            <a:ext cx="3743963" cy="383985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2800">
                <a:solidFill>
                  <a:srgbClr val="EF3A4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INFORMATION HERE</a:t>
            </a:r>
          </a:p>
        </p:txBody>
      </p:sp>
    </p:spTree>
    <p:extLst>
      <p:ext uri="{BB962C8B-B14F-4D97-AF65-F5344CB8AC3E}">
        <p14:creationId xmlns:p14="http://schemas.microsoft.com/office/powerpoint/2010/main" val="1544534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 Slide w/ Graphic Elemen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"/>
          <p:cNvSpPr>
            <a:spLocks noGrp="1"/>
          </p:cNvSpPr>
          <p:nvPr>
            <p:ph type="sldNum" sz="quarter" idx="24"/>
          </p:nvPr>
        </p:nvSpPr>
        <p:spPr>
          <a:xfrm>
            <a:off x="10898372" y="6492875"/>
            <a:ext cx="1293627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rgbClr val="54565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A173238-2903-4A9D-AB07-36623EFA5E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Footer Placeholder"/>
          <p:cNvSpPr>
            <a:spLocks noGrp="1"/>
          </p:cNvSpPr>
          <p:nvPr>
            <p:ph type="ftr" sz="quarter" idx="23"/>
          </p:nvPr>
        </p:nvSpPr>
        <p:spPr>
          <a:xfrm>
            <a:off x="3464953" y="6492875"/>
            <a:ext cx="5260053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rgbClr val="54565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20" name="Date Placeholder"/>
          <p:cNvSpPr>
            <a:spLocks noGrp="1"/>
          </p:cNvSpPr>
          <p:nvPr>
            <p:ph type="dt" sz="half" idx="25"/>
          </p:nvPr>
        </p:nvSpPr>
        <p:spPr>
          <a:xfrm>
            <a:off x="1209270" y="6492875"/>
            <a:ext cx="1799744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rgbClr val="54565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pic>
        <p:nvPicPr>
          <p:cNvPr id="13" name="D11 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63" y="5656872"/>
            <a:ext cx="1093907" cy="1093907"/>
          </a:xfrm>
          <a:prstGeom prst="rect">
            <a:avLst/>
          </a:prstGeom>
        </p:spPr>
      </p:pic>
      <p:sp>
        <p:nvSpPr>
          <p:cNvPr id="25" name="Divider Line"/>
          <p:cNvSpPr>
            <a:spLocks noGrp="1"/>
          </p:cNvSpPr>
          <p:nvPr>
            <p:ph type="pic" sz="quarter" idx="26" hasCustomPrompt="1"/>
          </p:nvPr>
        </p:nvSpPr>
        <p:spPr>
          <a:xfrm>
            <a:off x="7354442" y="4553709"/>
            <a:ext cx="893762" cy="12123"/>
          </a:xfrm>
          <a:prstGeom prst="rect">
            <a:avLst/>
          </a:prstGeom>
          <a:solidFill>
            <a:srgbClr val="EF3A4C"/>
          </a:solidFill>
        </p:spPr>
        <p:txBody>
          <a:bodyPr/>
          <a:lstStyle>
            <a:lvl1pPr marL="0" indent="0">
              <a:buNone/>
              <a:defRPr sz="100" kern="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Divider</a:t>
            </a:r>
          </a:p>
        </p:txBody>
      </p:sp>
      <p:sp>
        <p:nvSpPr>
          <p:cNvPr id="21" name="Gray Rectangle Horizontal"/>
          <p:cNvSpPr/>
          <p:nvPr userDrawn="1"/>
        </p:nvSpPr>
        <p:spPr>
          <a:xfrm>
            <a:off x="7811477" y="3303931"/>
            <a:ext cx="1868542" cy="91407"/>
          </a:xfrm>
          <a:prstGeom prst="rect">
            <a:avLst/>
          </a:prstGeom>
          <a:solidFill>
            <a:srgbClr val="5456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d Rectangle Horizontal"/>
          <p:cNvSpPr/>
          <p:nvPr userDrawn="1"/>
        </p:nvSpPr>
        <p:spPr>
          <a:xfrm>
            <a:off x="5911515" y="3303931"/>
            <a:ext cx="1868542" cy="91407"/>
          </a:xfrm>
          <a:prstGeom prst="rect">
            <a:avLst/>
          </a:prstGeom>
          <a:solidFill>
            <a:srgbClr val="EF3A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Gray Rectangle Vertical"/>
          <p:cNvSpPr/>
          <p:nvPr userDrawn="1"/>
        </p:nvSpPr>
        <p:spPr>
          <a:xfrm rot="5400000">
            <a:off x="9421108" y="4338620"/>
            <a:ext cx="1868542" cy="91407"/>
          </a:xfrm>
          <a:prstGeom prst="rect">
            <a:avLst/>
          </a:prstGeom>
          <a:solidFill>
            <a:srgbClr val="5456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d Rectangle Vertical"/>
          <p:cNvSpPr/>
          <p:nvPr userDrawn="1"/>
        </p:nvSpPr>
        <p:spPr>
          <a:xfrm rot="5400000">
            <a:off x="9421109" y="2438178"/>
            <a:ext cx="1868542" cy="91407"/>
          </a:xfrm>
          <a:prstGeom prst="rect">
            <a:avLst/>
          </a:prstGeom>
          <a:solidFill>
            <a:srgbClr val="EF3A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Placeholder 02"/>
          <p:cNvSpPr>
            <a:spLocks noGrp="1"/>
          </p:cNvSpPr>
          <p:nvPr>
            <p:ph type="body" sz="quarter" idx="13" hasCustomPrompt="1"/>
          </p:nvPr>
        </p:nvSpPr>
        <p:spPr>
          <a:xfrm>
            <a:off x="1949250" y="3486745"/>
            <a:ext cx="3451634" cy="324474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20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To Design Your Own Slide</a:t>
            </a:r>
          </a:p>
        </p:txBody>
      </p:sp>
      <p:sp>
        <p:nvSpPr>
          <p:cNvPr id="12" name="Text Placeholder 01"/>
          <p:cNvSpPr>
            <a:spLocks noGrp="1"/>
          </p:cNvSpPr>
          <p:nvPr>
            <p:ph type="body" sz="quarter" idx="12" hasCustomPrompt="1"/>
          </p:nvPr>
        </p:nvSpPr>
        <p:spPr>
          <a:xfrm>
            <a:off x="1564105" y="3011353"/>
            <a:ext cx="3836779" cy="383985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2800">
                <a:solidFill>
                  <a:srgbClr val="EF3A4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INFORMATION HERE</a:t>
            </a:r>
          </a:p>
        </p:txBody>
      </p:sp>
    </p:spTree>
    <p:extLst>
      <p:ext uri="{BB962C8B-B14F-4D97-AF65-F5344CB8AC3E}">
        <p14:creationId xmlns:p14="http://schemas.microsoft.com/office/powerpoint/2010/main" val="1674338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70412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5Essenti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0" y="0"/>
            <a:ext cx="9409814" cy="135033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 userDrawn="1"/>
        </p:nvSpPr>
        <p:spPr>
          <a:xfrm>
            <a:off x="9409814" y="0"/>
            <a:ext cx="2782186" cy="135033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966" y="141310"/>
            <a:ext cx="8874034" cy="1063081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B2F3C-08EE-2246-AC41-B29D143070D4}" type="slidenum">
              <a:rPr lang="en-US" smtClean="0"/>
              <a:t>‹#›</a:t>
            </a:fld>
            <a:endParaRPr lang="en-US"/>
          </a:p>
        </p:txBody>
      </p:sp>
      <p:grpSp>
        <p:nvGrpSpPr>
          <p:cNvPr id="21" name="Group 20"/>
          <p:cNvGrpSpPr/>
          <p:nvPr userDrawn="1"/>
        </p:nvGrpSpPr>
        <p:grpSpPr>
          <a:xfrm>
            <a:off x="269966" y="6464641"/>
            <a:ext cx="1871720" cy="183378"/>
            <a:chOff x="1270000" y="979488"/>
            <a:chExt cx="7518400" cy="736600"/>
          </a:xfrm>
        </p:grpSpPr>
        <p:sp>
          <p:nvSpPr>
            <p:cNvPr id="7" name="Freeform 6"/>
            <p:cNvSpPr>
              <a:spLocks noChangeArrowheads="1"/>
            </p:cNvSpPr>
            <p:nvPr userDrawn="1"/>
          </p:nvSpPr>
          <p:spPr bwMode="auto">
            <a:xfrm>
              <a:off x="1270000" y="989013"/>
              <a:ext cx="514350" cy="598487"/>
            </a:xfrm>
            <a:custGeom>
              <a:avLst/>
              <a:gdLst>
                <a:gd name="T0" fmla="*/ 0 w 1429"/>
                <a:gd name="T1" fmla="*/ 0 h 1663"/>
                <a:gd name="T2" fmla="*/ 361 w 1429"/>
                <a:gd name="T3" fmla="*/ 0 h 1663"/>
                <a:gd name="T4" fmla="*/ 361 w 1429"/>
                <a:gd name="T5" fmla="*/ 926 h 1663"/>
                <a:gd name="T6" fmla="*/ 714 w 1429"/>
                <a:gd name="T7" fmla="*/ 1329 h 1663"/>
                <a:gd name="T8" fmla="*/ 1067 w 1429"/>
                <a:gd name="T9" fmla="*/ 937 h 1663"/>
                <a:gd name="T10" fmla="*/ 1067 w 1429"/>
                <a:gd name="T11" fmla="*/ 0 h 1663"/>
                <a:gd name="T12" fmla="*/ 1428 w 1429"/>
                <a:gd name="T13" fmla="*/ 0 h 1663"/>
                <a:gd name="T14" fmla="*/ 1428 w 1429"/>
                <a:gd name="T15" fmla="*/ 923 h 1663"/>
                <a:gd name="T16" fmla="*/ 711 w 1429"/>
                <a:gd name="T17" fmla="*/ 1662 h 1663"/>
                <a:gd name="T18" fmla="*/ 0 w 1429"/>
                <a:gd name="T19" fmla="*/ 937 h 1663"/>
                <a:gd name="T20" fmla="*/ 0 w 1429"/>
                <a:gd name="T21" fmla="*/ 0 h 1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29" h="1663">
                  <a:moveTo>
                    <a:pt x="0" y="0"/>
                  </a:moveTo>
                  <a:lnTo>
                    <a:pt x="361" y="0"/>
                  </a:lnTo>
                  <a:lnTo>
                    <a:pt x="361" y="926"/>
                  </a:lnTo>
                  <a:cubicBezTo>
                    <a:pt x="361" y="1194"/>
                    <a:pt x="494" y="1329"/>
                    <a:pt x="714" y="1329"/>
                  </a:cubicBezTo>
                  <a:cubicBezTo>
                    <a:pt x="934" y="1329"/>
                    <a:pt x="1067" y="1197"/>
                    <a:pt x="1067" y="937"/>
                  </a:cubicBezTo>
                  <a:lnTo>
                    <a:pt x="1067" y="0"/>
                  </a:lnTo>
                  <a:lnTo>
                    <a:pt x="1428" y="0"/>
                  </a:lnTo>
                  <a:lnTo>
                    <a:pt x="1428" y="923"/>
                  </a:lnTo>
                  <a:cubicBezTo>
                    <a:pt x="1428" y="1420"/>
                    <a:pt x="1148" y="1662"/>
                    <a:pt x="711" y="1662"/>
                  </a:cubicBezTo>
                  <a:cubicBezTo>
                    <a:pt x="274" y="1662"/>
                    <a:pt x="0" y="1417"/>
                    <a:pt x="0" y="937"/>
                  </a:cubicBezTo>
                  <a:lnTo>
                    <a:pt x="0" y="0"/>
                  </a:lnTo>
                </a:path>
              </a:pathLst>
            </a:custGeom>
            <a:solidFill>
              <a:srgbClr val="D7D7C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Freeform 7"/>
            <p:cNvSpPr>
              <a:spLocks noChangeArrowheads="1"/>
            </p:cNvSpPr>
            <p:nvPr userDrawn="1"/>
          </p:nvSpPr>
          <p:spPr bwMode="auto">
            <a:xfrm>
              <a:off x="1876425" y="979488"/>
              <a:ext cx="546100" cy="609600"/>
            </a:xfrm>
            <a:custGeom>
              <a:avLst/>
              <a:gdLst>
                <a:gd name="T0" fmla="*/ 0 w 1516"/>
                <a:gd name="T1" fmla="*/ 847 h 1694"/>
                <a:gd name="T2" fmla="*/ 855 w 1516"/>
                <a:gd name="T3" fmla="*/ 0 h 1694"/>
                <a:gd name="T4" fmla="*/ 1501 w 1516"/>
                <a:gd name="T5" fmla="*/ 254 h 1694"/>
                <a:gd name="T6" fmla="*/ 1272 w 1516"/>
                <a:gd name="T7" fmla="*/ 519 h 1694"/>
                <a:gd name="T8" fmla="*/ 855 w 1516"/>
                <a:gd name="T9" fmla="*/ 336 h 1694"/>
                <a:gd name="T10" fmla="*/ 380 w 1516"/>
                <a:gd name="T11" fmla="*/ 847 h 1694"/>
                <a:gd name="T12" fmla="*/ 855 w 1516"/>
                <a:gd name="T13" fmla="*/ 1360 h 1694"/>
                <a:gd name="T14" fmla="*/ 1286 w 1516"/>
                <a:gd name="T15" fmla="*/ 1168 h 1694"/>
                <a:gd name="T16" fmla="*/ 1515 w 1516"/>
                <a:gd name="T17" fmla="*/ 1400 h 1694"/>
                <a:gd name="T18" fmla="*/ 840 w 1516"/>
                <a:gd name="T19" fmla="*/ 1693 h 1694"/>
                <a:gd name="T20" fmla="*/ 0 w 1516"/>
                <a:gd name="T21" fmla="*/ 852 h 1694"/>
                <a:gd name="T22" fmla="*/ 0 w 1516"/>
                <a:gd name="T23" fmla="*/ 847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16" h="1694">
                  <a:moveTo>
                    <a:pt x="0" y="847"/>
                  </a:moveTo>
                  <a:cubicBezTo>
                    <a:pt x="0" y="381"/>
                    <a:pt x="349" y="0"/>
                    <a:pt x="855" y="0"/>
                  </a:cubicBezTo>
                  <a:cubicBezTo>
                    <a:pt x="1162" y="0"/>
                    <a:pt x="1348" y="102"/>
                    <a:pt x="1501" y="254"/>
                  </a:cubicBezTo>
                  <a:lnTo>
                    <a:pt x="1272" y="519"/>
                  </a:lnTo>
                  <a:cubicBezTo>
                    <a:pt x="1145" y="403"/>
                    <a:pt x="1018" y="336"/>
                    <a:pt x="855" y="336"/>
                  </a:cubicBezTo>
                  <a:cubicBezTo>
                    <a:pt x="578" y="336"/>
                    <a:pt x="380" y="564"/>
                    <a:pt x="380" y="847"/>
                  </a:cubicBezTo>
                  <a:cubicBezTo>
                    <a:pt x="380" y="1126"/>
                    <a:pt x="575" y="1360"/>
                    <a:pt x="855" y="1360"/>
                  </a:cubicBezTo>
                  <a:cubicBezTo>
                    <a:pt x="1041" y="1360"/>
                    <a:pt x="1157" y="1284"/>
                    <a:pt x="1286" y="1168"/>
                  </a:cubicBezTo>
                  <a:lnTo>
                    <a:pt x="1515" y="1400"/>
                  </a:lnTo>
                  <a:cubicBezTo>
                    <a:pt x="1343" y="1580"/>
                    <a:pt x="1157" y="1693"/>
                    <a:pt x="840" y="1693"/>
                  </a:cubicBezTo>
                  <a:cubicBezTo>
                    <a:pt x="358" y="1693"/>
                    <a:pt x="0" y="1321"/>
                    <a:pt x="0" y="852"/>
                  </a:cubicBezTo>
                  <a:lnTo>
                    <a:pt x="0" y="847"/>
                  </a:lnTo>
                </a:path>
              </a:pathLst>
            </a:custGeom>
            <a:solidFill>
              <a:srgbClr val="D7D7C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Freeform 8"/>
            <p:cNvSpPr>
              <a:spLocks noChangeArrowheads="1"/>
            </p:cNvSpPr>
            <p:nvPr userDrawn="1"/>
          </p:nvSpPr>
          <p:spPr bwMode="auto">
            <a:xfrm>
              <a:off x="2505075" y="989013"/>
              <a:ext cx="498475" cy="588962"/>
            </a:xfrm>
            <a:custGeom>
              <a:avLst/>
              <a:gdLst>
                <a:gd name="T0" fmla="*/ 1024 w 1386"/>
                <a:gd name="T1" fmla="*/ 0 h 1638"/>
                <a:gd name="T2" fmla="*/ 1024 w 1386"/>
                <a:gd name="T3" fmla="*/ 649 h 1638"/>
                <a:gd name="T4" fmla="*/ 361 w 1386"/>
                <a:gd name="T5" fmla="*/ 649 h 1638"/>
                <a:gd name="T6" fmla="*/ 361 w 1386"/>
                <a:gd name="T7" fmla="*/ 0 h 1638"/>
                <a:gd name="T8" fmla="*/ 0 w 1386"/>
                <a:gd name="T9" fmla="*/ 0 h 1638"/>
                <a:gd name="T10" fmla="*/ 0 w 1386"/>
                <a:gd name="T11" fmla="*/ 1637 h 1638"/>
                <a:gd name="T12" fmla="*/ 361 w 1386"/>
                <a:gd name="T13" fmla="*/ 1637 h 1638"/>
                <a:gd name="T14" fmla="*/ 361 w 1386"/>
                <a:gd name="T15" fmla="*/ 979 h 1638"/>
                <a:gd name="T16" fmla="*/ 1024 w 1386"/>
                <a:gd name="T17" fmla="*/ 979 h 1638"/>
                <a:gd name="T18" fmla="*/ 1024 w 1386"/>
                <a:gd name="T19" fmla="*/ 1637 h 1638"/>
                <a:gd name="T20" fmla="*/ 1385 w 1386"/>
                <a:gd name="T21" fmla="*/ 1637 h 1638"/>
                <a:gd name="T22" fmla="*/ 1385 w 1386"/>
                <a:gd name="T23" fmla="*/ 0 h 1638"/>
                <a:gd name="T24" fmla="*/ 1024 w 1386"/>
                <a:gd name="T25" fmla="*/ 0 h 1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86" h="1638">
                  <a:moveTo>
                    <a:pt x="1024" y="0"/>
                  </a:moveTo>
                  <a:lnTo>
                    <a:pt x="1024" y="649"/>
                  </a:lnTo>
                  <a:lnTo>
                    <a:pt x="361" y="649"/>
                  </a:lnTo>
                  <a:lnTo>
                    <a:pt x="361" y="0"/>
                  </a:lnTo>
                  <a:lnTo>
                    <a:pt x="0" y="0"/>
                  </a:lnTo>
                  <a:lnTo>
                    <a:pt x="0" y="1637"/>
                  </a:lnTo>
                  <a:lnTo>
                    <a:pt x="361" y="1637"/>
                  </a:lnTo>
                  <a:lnTo>
                    <a:pt x="361" y="979"/>
                  </a:lnTo>
                  <a:lnTo>
                    <a:pt x="1024" y="979"/>
                  </a:lnTo>
                  <a:lnTo>
                    <a:pt x="1024" y="1637"/>
                  </a:lnTo>
                  <a:lnTo>
                    <a:pt x="1385" y="1637"/>
                  </a:lnTo>
                  <a:lnTo>
                    <a:pt x="1385" y="0"/>
                  </a:lnTo>
                  <a:lnTo>
                    <a:pt x="1024" y="0"/>
                  </a:lnTo>
                </a:path>
              </a:pathLst>
            </a:custGeom>
            <a:solidFill>
              <a:srgbClr val="D7D7C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Freeform 9"/>
            <p:cNvSpPr>
              <a:spLocks noChangeArrowheads="1"/>
            </p:cNvSpPr>
            <p:nvPr userDrawn="1"/>
          </p:nvSpPr>
          <p:spPr bwMode="auto">
            <a:xfrm>
              <a:off x="3140075" y="989013"/>
              <a:ext cx="130175" cy="588962"/>
            </a:xfrm>
            <a:custGeom>
              <a:avLst/>
              <a:gdLst>
                <a:gd name="T0" fmla="*/ 181 w 363"/>
                <a:gd name="T1" fmla="*/ 1637 h 1638"/>
                <a:gd name="T2" fmla="*/ 0 w 363"/>
                <a:gd name="T3" fmla="*/ 1637 h 1638"/>
                <a:gd name="T4" fmla="*/ 0 w 363"/>
                <a:gd name="T5" fmla="*/ 0 h 1638"/>
                <a:gd name="T6" fmla="*/ 362 w 363"/>
                <a:gd name="T7" fmla="*/ 0 h 1638"/>
                <a:gd name="T8" fmla="*/ 362 w 363"/>
                <a:gd name="T9" fmla="*/ 1637 h 1638"/>
                <a:gd name="T10" fmla="*/ 181 w 363"/>
                <a:gd name="T11" fmla="*/ 1637 h 1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3" h="1638">
                  <a:moveTo>
                    <a:pt x="181" y="1637"/>
                  </a:moveTo>
                  <a:lnTo>
                    <a:pt x="0" y="1637"/>
                  </a:lnTo>
                  <a:lnTo>
                    <a:pt x="0" y="0"/>
                  </a:lnTo>
                  <a:lnTo>
                    <a:pt x="362" y="0"/>
                  </a:lnTo>
                  <a:lnTo>
                    <a:pt x="362" y="1637"/>
                  </a:lnTo>
                  <a:lnTo>
                    <a:pt x="181" y="1637"/>
                  </a:lnTo>
                </a:path>
              </a:pathLst>
            </a:custGeom>
            <a:solidFill>
              <a:srgbClr val="D7D7C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Freeform 10"/>
            <p:cNvSpPr>
              <a:spLocks noChangeArrowheads="1"/>
            </p:cNvSpPr>
            <p:nvPr userDrawn="1"/>
          </p:nvSpPr>
          <p:spPr bwMode="auto">
            <a:xfrm>
              <a:off x="3375025" y="979488"/>
              <a:ext cx="546100" cy="609600"/>
            </a:xfrm>
            <a:custGeom>
              <a:avLst/>
              <a:gdLst>
                <a:gd name="T0" fmla="*/ 0 w 1517"/>
                <a:gd name="T1" fmla="*/ 847 h 1694"/>
                <a:gd name="T2" fmla="*/ 855 w 1517"/>
                <a:gd name="T3" fmla="*/ 0 h 1694"/>
                <a:gd name="T4" fmla="*/ 1502 w 1517"/>
                <a:gd name="T5" fmla="*/ 254 h 1694"/>
                <a:gd name="T6" fmla="*/ 1273 w 1517"/>
                <a:gd name="T7" fmla="*/ 519 h 1694"/>
                <a:gd name="T8" fmla="*/ 855 w 1517"/>
                <a:gd name="T9" fmla="*/ 336 h 1694"/>
                <a:gd name="T10" fmla="*/ 381 w 1517"/>
                <a:gd name="T11" fmla="*/ 847 h 1694"/>
                <a:gd name="T12" fmla="*/ 855 w 1517"/>
                <a:gd name="T13" fmla="*/ 1360 h 1694"/>
                <a:gd name="T14" fmla="*/ 1287 w 1517"/>
                <a:gd name="T15" fmla="*/ 1168 h 1694"/>
                <a:gd name="T16" fmla="*/ 1516 w 1517"/>
                <a:gd name="T17" fmla="*/ 1400 h 1694"/>
                <a:gd name="T18" fmla="*/ 844 w 1517"/>
                <a:gd name="T19" fmla="*/ 1693 h 1694"/>
                <a:gd name="T20" fmla="*/ 0 w 1517"/>
                <a:gd name="T21" fmla="*/ 852 h 1694"/>
                <a:gd name="T22" fmla="*/ 0 w 1517"/>
                <a:gd name="T23" fmla="*/ 847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17" h="1694">
                  <a:moveTo>
                    <a:pt x="0" y="847"/>
                  </a:moveTo>
                  <a:cubicBezTo>
                    <a:pt x="0" y="381"/>
                    <a:pt x="350" y="0"/>
                    <a:pt x="855" y="0"/>
                  </a:cubicBezTo>
                  <a:cubicBezTo>
                    <a:pt x="1163" y="0"/>
                    <a:pt x="1349" y="102"/>
                    <a:pt x="1502" y="254"/>
                  </a:cubicBezTo>
                  <a:lnTo>
                    <a:pt x="1273" y="519"/>
                  </a:lnTo>
                  <a:cubicBezTo>
                    <a:pt x="1146" y="403"/>
                    <a:pt x="1019" y="336"/>
                    <a:pt x="855" y="336"/>
                  </a:cubicBezTo>
                  <a:cubicBezTo>
                    <a:pt x="579" y="336"/>
                    <a:pt x="381" y="564"/>
                    <a:pt x="381" y="847"/>
                  </a:cubicBezTo>
                  <a:cubicBezTo>
                    <a:pt x="381" y="1126"/>
                    <a:pt x="576" y="1360"/>
                    <a:pt x="855" y="1360"/>
                  </a:cubicBezTo>
                  <a:cubicBezTo>
                    <a:pt x="1042" y="1360"/>
                    <a:pt x="1157" y="1284"/>
                    <a:pt x="1287" y="1168"/>
                  </a:cubicBezTo>
                  <a:lnTo>
                    <a:pt x="1516" y="1400"/>
                  </a:lnTo>
                  <a:cubicBezTo>
                    <a:pt x="1346" y="1580"/>
                    <a:pt x="1160" y="1693"/>
                    <a:pt x="844" y="1693"/>
                  </a:cubicBezTo>
                  <a:cubicBezTo>
                    <a:pt x="359" y="1693"/>
                    <a:pt x="0" y="1321"/>
                    <a:pt x="0" y="852"/>
                  </a:cubicBezTo>
                  <a:lnTo>
                    <a:pt x="0" y="847"/>
                  </a:lnTo>
                </a:path>
              </a:pathLst>
            </a:custGeom>
            <a:solidFill>
              <a:srgbClr val="D7D7C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Freeform 11"/>
            <p:cNvSpPr>
              <a:spLocks noChangeArrowheads="1"/>
            </p:cNvSpPr>
            <p:nvPr userDrawn="1"/>
          </p:nvSpPr>
          <p:spPr bwMode="auto">
            <a:xfrm>
              <a:off x="3956050" y="985838"/>
              <a:ext cx="623888" cy="593725"/>
            </a:xfrm>
            <a:custGeom>
              <a:avLst/>
              <a:gdLst>
                <a:gd name="T0" fmla="*/ 864 w 1734"/>
                <a:gd name="T1" fmla="*/ 432 h 1649"/>
                <a:gd name="T2" fmla="*/ 1081 w 1734"/>
                <a:gd name="T3" fmla="*/ 962 h 1649"/>
                <a:gd name="T4" fmla="*/ 647 w 1734"/>
                <a:gd name="T5" fmla="*/ 962 h 1649"/>
                <a:gd name="T6" fmla="*/ 864 w 1734"/>
                <a:gd name="T7" fmla="*/ 432 h 1649"/>
                <a:gd name="T8" fmla="*/ 703 w 1734"/>
                <a:gd name="T9" fmla="*/ 0 h 1649"/>
                <a:gd name="T10" fmla="*/ 0 w 1734"/>
                <a:gd name="T11" fmla="*/ 1648 h 1649"/>
                <a:gd name="T12" fmla="*/ 367 w 1734"/>
                <a:gd name="T13" fmla="*/ 1648 h 1649"/>
                <a:gd name="T14" fmla="*/ 517 w 1734"/>
                <a:gd name="T15" fmla="*/ 1281 h 1649"/>
                <a:gd name="T16" fmla="*/ 1208 w 1734"/>
                <a:gd name="T17" fmla="*/ 1281 h 1649"/>
                <a:gd name="T18" fmla="*/ 1358 w 1734"/>
                <a:gd name="T19" fmla="*/ 1648 h 1649"/>
                <a:gd name="T20" fmla="*/ 1733 w 1734"/>
                <a:gd name="T21" fmla="*/ 1648 h 1649"/>
                <a:gd name="T22" fmla="*/ 1031 w 1734"/>
                <a:gd name="T23" fmla="*/ 0 h 1649"/>
                <a:gd name="T24" fmla="*/ 703 w 1734"/>
                <a:gd name="T25" fmla="*/ 0 h 1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4" h="1649">
                  <a:moveTo>
                    <a:pt x="864" y="432"/>
                  </a:moveTo>
                  <a:lnTo>
                    <a:pt x="1081" y="962"/>
                  </a:lnTo>
                  <a:lnTo>
                    <a:pt x="647" y="962"/>
                  </a:lnTo>
                  <a:lnTo>
                    <a:pt x="864" y="432"/>
                  </a:lnTo>
                  <a:close/>
                  <a:moveTo>
                    <a:pt x="703" y="0"/>
                  </a:moveTo>
                  <a:lnTo>
                    <a:pt x="0" y="1648"/>
                  </a:lnTo>
                  <a:lnTo>
                    <a:pt x="367" y="1648"/>
                  </a:lnTo>
                  <a:lnTo>
                    <a:pt x="517" y="1281"/>
                  </a:lnTo>
                  <a:lnTo>
                    <a:pt x="1208" y="1281"/>
                  </a:lnTo>
                  <a:lnTo>
                    <a:pt x="1358" y="1648"/>
                  </a:lnTo>
                  <a:lnTo>
                    <a:pt x="1733" y="1648"/>
                  </a:lnTo>
                  <a:lnTo>
                    <a:pt x="1031" y="0"/>
                  </a:lnTo>
                  <a:lnTo>
                    <a:pt x="703" y="0"/>
                  </a:lnTo>
                  <a:close/>
                </a:path>
              </a:pathLst>
            </a:custGeom>
            <a:solidFill>
              <a:srgbClr val="D7D7C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Freeform 12"/>
            <p:cNvSpPr>
              <a:spLocks noChangeArrowheads="1"/>
            </p:cNvSpPr>
            <p:nvPr userDrawn="1"/>
          </p:nvSpPr>
          <p:spPr bwMode="auto">
            <a:xfrm>
              <a:off x="4592638" y="979488"/>
              <a:ext cx="561975" cy="609600"/>
            </a:xfrm>
            <a:custGeom>
              <a:avLst/>
              <a:gdLst>
                <a:gd name="T0" fmla="*/ 0 w 1561"/>
                <a:gd name="T1" fmla="*/ 847 h 1694"/>
                <a:gd name="T2" fmla="*/ 858 w 1561"/>
                <a:gd name="T3" fmla="*/ 0 h 1694"/>
                <a:gd name="T4" fmla="*/ 1500 w 1561"/>
                <a:gd name="T5" fmla="*/ 226 h 1694"/>
                <a:gd name="T6" fmla="*/ 1274 w 1561"/>
                <a:gd name="T7" fmla="*/ 499 h 1694"/>
                <a:gd name="T8" fmla="*/ 847 w 1561"/>
                <a:gd name="T9" fmla="*/ 333 h 1694"/>
                <a:gd name="T10" fmla="*/ 375 w 1561"/>
                <a:gd name="T11" fmla="*/ 844 h 1694"/>
                <a:gd name="T12" fmla="*/ 375 w 1561"/>
                <a:gd name="T13" fmla="*/ 847 h 1694"/>
                <a:gd name="T14" fmla="*/ 872 w 1561"/>
                <a:gd name="T15" fmla="*/ 1366 h 1694"/>
                <a:gd name="T16" fmla="*/ 1211 w 1561"/>
                <a:gd name="T17" fmla="*/ 1267 h 1694"/>
                <a:gd name="T18" fmla="*/ 1211 w 1561"/>
                <a:gd name="T19" fmla="*/ 1033 h 1694"/>
                <a:gd name="T20" fmla="*/ 849 w 1561"/>
                <a:gd name="T21" fmla="*/ 1033 h 1694"/>
                <a:gd name="T22" fmla="*/ 849 w 1561"/>
                <a:gd name="T23" fmla="*/ 722 h 1694"/>
                <a:gd name="T24" fmla="*/ 1560 w 1561"/>
                <a:gd name="T25" fmla="*/ 722 h 1694"/>
                <a:gd name="T26" fmla="*/ 1560 w 1561"/>
                <a:gd name="T27" fmla="*/ 1434 h 1694"/>
                <a:gd name="T28" fmla="*/ 861 w 1561"/>
                <a:gd name="T29" fmla="*/ 1693 h 1694"/>
                <a:gd name="T30" fmla="*/ 0 w 1561"/>
                <a:gd name="T31" fmla="*/ 852 h 1694"/>
                <a:gd name="T32" fmla="*/ 0 w 1561"/>
                <a:gd name="T33" fmla="*/ 847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1" h="1694">
                  <a:moveTo>
                    <a:pt x="0" y="847"/>
                  </a:moveTo>
                  <a:cubicBezTo>
                    <a:pt x="0" y="381"/>
                    <a:pt x="364" y="0"/>
                    <a:pt x="858" y="0"/>
                  </a:cubicBezTo>
                  <a:cubicBezTo>
                    <a:pt x="1151" y="0"/>
                    <a:pt x="1328" y="79"/>
                    <a:pt x="1500" y="226"/>
                  </a:cubicBezTo>
                  <a:lnTo>
                    <a:pt x="1274" y="499"/>
                  </a:lnTo>
                  <a:cubicBezTo>
                    <a:pt x="1148" y="395"/>
                    <a:pt x="1036" y="333"/>
                    <a:pt x="847" y="333"/>
                  </a:cubicBezTo>
                  <a:cubicBezTo>
                    <a:pt x="584" y="333"/>
                    <a:pt x="375" y="564"/>
                    <a:pt x="375" y="844"/>
                  </a:cubicBezTo>
                  <a:lnTo>
                    <a:pt x="375" y="847"/>
                  </a:lnTo>
                  <a:cubicBezTo>
                    <a:pt x="375" y="1146"/>
                    <a:pt x="581" y="1366"/>
                    <a:pt x="872" y="1366"/>
                  </a:cubicBezTo>
                  <a:cubicBezTo>
                    <a:pt x="1002" y="1366"/>
                    <a:pt x="1120" y="1332"/>
                    <a:pt x="1211" y="1267"/>
                  </a:cubicBezTo>
                  <a:lnTo>
                    <a:pt x="1211" y="1033"/>
                  </a:lnTo>
                  <a:lnTo>
                    <a:pt x="849" y="1033"/>
                  </a:lnTo>
                  <a:lnTo>
                    <a:pt x="849" y="722"/>
                  </a:lnTo>
                  <a:lnTo>
                    <a:pt x="1560" y="722"/>
                  </a:lnTo>
                  <a:lnTo>
                    <a:pt x="1560" y="1434"/>
                  </a:lnTo>
                  <a:cubicBezTo>
                    <a:pt x="1390" y="1577"/>
                    <a:pt x="1160" y="1693"/>
                    <a:pt x="861" y="1693"/>
                  </a:cubicBezTo>
                  <a:cubicBezTo>
                    <a:pt x="353" y="1693"/>
                    <a:pt x="0" y="1335"/>
                    <a:pt x="0" y="852"/>
                  </a:cubicBezTo>
                  <a:lnTo>
                    <a:pt x="0" y="847"/>
                  </a:lnTo>
                </a:path>
              </a:pathLst>
            </a:custGeom>
            <a:solidFill>
              <a:srgbClr val="D7D7C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Freeform 13"/>
            <p:cNvSpPr>
              <a:spLocks noChangeArrowheads="1"/>
            </p:cNvSpPr>
            <p:nvPr userDrawn="1"/>
          </p:nvSpPr>
          <p:spPr bwMode="auto">
            <a:xfrm>
              <a:off x="5241925" y="979488"/>
              <a:ext cx="627063" cy="609600"/>
            </a:xfrm>
            <a:custGeom>
              <a:avLst/>
              <a:gdLst>
                <a:gd name="T0" fmla="*/ 1363 w 1742"/>
                <a:gd name="T1" fmla="*/ 847 h 1694"/>
                <a:gd name="T2" fmla="*/ 867 w 1742"/>
                <a:gd name="T3" fmla="*/ 333 h 1694"/>
                <a:gd name="T4" fmla="*/ 376 w 1742"/>
                <a:gd name="T5" fmla="*/ 844 h 1694"/>
                <a:gd name="T6" fmla="*/ 376 w 1742"/>
                <a:gd name="T7" fmla="*/ 847 h 1694"/>
                <a:gd name="T8" fmla="*/ 872 w 1742"/>
                <a:gd name="T9" fmla="*/ 1360 h 1694"/>
                <a:gd name="T10" fmla="*/ 1363 w 1742"/>
                <a:gd name="T11" fmla="*/ 852 h 1694"/>
                <a:gd name="T12" fmla="*/ 1363 w 1742"/>
                <a:gd name="T13" fmla="*/ 847 h 1694"/>
                <a:gd name="T14" fmla="*/ 0 w 1742"/>
                <a:gd name="T15" fmla="*/ 847 h 1694"/>
                <a:gd name="T16" fmla="*/ 872 w 1742"/>
                <a:gd name="T17" fmla="*/ 0 h 1694"/>
                <a:gd name="T18" fmla="*/ 1741 w 1742"/>
                <a:gd name="T19" fmla="*/ 841 h 1694"/>
                <a:gd name="T20" fmla="*/ 1741 w 1742"/>
                <a:gd name="T21" fmla="*/ 847 h 1694"/>
                <a:gd name="T22" fmla="*/ 869 w 1742"/>
                <a:gd name="T23" fmla="*/ 1693 h 1694"/>
                <a:gd name="T24" fmla="*/ 0 w 1742"/>
                <a:gd name="T25" fmla="*/ 852 h 1694"/>
                <a:gd name="T26" fmla="*/ 0 w 1742"/>
                <a:gd name="T27" fmla="*/ 847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42" h="1694">
                  <a:moveTo>
                    <a:pt x="1363" y="847"/>
                  </a:moveTo>
                  <a:cubicBezTo>
                    <a:pt x="1363" y="567"/>
                    <a:pt x="1158" y="333"/>
                    <a:pt x="867" y="333"/>
                  </a:cubicBezTo>
                  <a:cubicBezTo>
                    <a:pt x="577" y="333"/>
                    <a:pt x="376" y="562"/>
                    <a:pt x="376" y="844"/>
                  </a:cubicBezTo>
                  <a:lnTo>
                    <a:pt x="376" y="847"/>
                  </a:lnTo>
                  <a:cubicBezTo>
                    <a:pt x="376" y="1126"/>
                    <a:pt x="582" y="1360"/>
                    <a:pt x="872" y="1360"/>
                  </a:cubicBezTo>
                  <a:cubicBezTo>
                    <a:pt x="1163" y="1360"/>
                    <a:pt x="1363" y="1132"/>
                    <a:pt x="1363" y="852"/>
                  </a:cubicBezTo>
                  <a:lnTo>
                    <a:pt x="1363" y="847"/>
                  </a:lnTo>
                  <a:close/>
                  <a:moveTo>
                    <a:pt x="0" y="847"/>
                  </a:moveTo>
                  <a:cubicBezTo>
                    <a:pt x="0" y="381"/>
                    <a:pt x="367" y="0"/>
                    <a:pt x="872" y="0"/>
                  </a:cubicBezTo>
                  <a:cubicBezTo>
                    <a:pt x="1377" y="0"/>
                    <a:pt x="1741" y="375"/>
                    <a:pt x="1741" y="841"/>
                  </a:cubicBezTo>
                  <a:lnTo>
                    <a:pt x="1741" y="847"/>
                  </a:lnTo>
                  <a:cubicBezTo>
                    <a:pt x="1741" y="1312"/>
                    <a:pt x="1375" y="1693"/>
                    <a:pt x="869" y="1693"/>
                  </a:cubicBezTo>
                  <a:cubicBezTo>
                    <a:pt x="364" y="1693"/>
                    <a:pt x="0" y="1318"/>
                    <a:pt x="0" y="852"/>
                  </a:cubicBezTo>
                  <a:lnTo>
                    <a:pt x="0" y="847"/>
                  </a:lnTo>
                  <a:close/>
                </a:path>
              </a:pathLst>
            </a:custGeom>
            <a:solidFill>
              <a:srgbClr val="D7D7C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Freeform 14"/>
            <p:cNvSpPr>
              <a:spLocks noChangeArrowheads="1"/>
            </p:cNvSpPr>
            <p:nvPr userDrawn="1"/>
          </p:nvSpPr>
          <p:spPr bwMode="auto">
            <a:xfrm>
              <a:off x="5973763" y="989013"/>
              <a:ext cx="130175" cy="588962"/>
            </a:xfrm>
            <a:custGeom>
              <a:avLst/>
              <a:gdLst>
                <a:gd name="T0" fmla="*/ 181 w 362"/>
                <a:gd name="T1" fmla="*/ 1637 h 1638"/>
                <a:gd name="T2" fmla="*/ 0 w 362"/>
                <a:gd name="T3" fmla="*/ 1637 h 1638"/>
                <a:gd name="T4" fmla="*/ 0 w 362"/>
                <a:gd name="T5" fmla="*/ 0 h 1638"/>
                <a:gd name="T6" fmla="*/ 361 w 362"/>
                <a:gd name="T7" fmla="*/ 0 h 1638"/>
                <a:gd name="T8" fmla="*/ 361 w 362"/>
                <a:gd name="T9" fmla="*/ 1637 h 1638"/>
                <a:gd name="T10" fmla="*/ 181 w 362"/>
                <a:gd name="T11" fmla="*/ 1637 h 1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2" h="1638">
                  <a:moveTo>
                    <a:pt x="181" y="1637"/>
                  </a:moveTo>
                  <a:lnTo>
                    <a:pt x="0" y="1637"/>
                  </a:lnTo>
                  <a:lnTo>
                    <a:pt x="0" y="0"/>
                  </a:lnTo>
                  <a:lnTo>
                    <a:pt x="361" y="0"/>
                  </a:lnTo>
                  <a:lnTo>
                    <a:pt x="361" y="1637"/>
                  </a:lnTo>
                  <a:lnTo>
                    <a:pt x="181" y="1637"/>
                  </a:lnTo>
                </a:path>
              </a:pathLst>
            </a:custGeom>
            <a:solidFill>
              <a:srgbClr val="8B002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Freeform 15"/>
            <p:cNvSpPr>
              <a:spLocks noChangeArrowheads="1"/>
            </p:cNvSpPr>
            <p:nvPr userDrawn="1"/>
          </p:nvSpPr>
          <p:spPr bwMode="auto">
            <a:xfrm>
              <a:off x="6226175" y="1119188"/>
              <a:ext cx="688975" cy="460375"/>
            </a:xfrm>
            <a:custGeom>
              <a:avLst/>
              <a:gdLst>
                <a:gd name="T0" fmla="*/ 0 w 1914"/>
                <a:gd name="T1" fmla="*/ 23 h 1277"/>
                <a:gd name="T2" fmla="*/ 355 w 1914"/>
                <a:gd name="T3" fmla="*/ 23 h 1277"/>
                <a:gd name="T4" fmla="*/ 355 w 1914"/>
                <a:gd name="T5" fmla="*/ 201 h 1277"/>
                <a:gd name="T6" fmla="*/ 725 w 1914"/>
                <a:gd name="T7" fmla="*/ 0 h 1277"/>
                <a:gd name="T8" fmla="*/ 1078 w 1914"/>
                <a:gd name="T9" fmla="*/ 198 h 1277"/>
                <a:gd name="T10" fmla="*/ 1490 w 1914"/>
                <a:gd name="T11" fmla="*/ 0 h 1277"/>
                <a:gd name="T12" fmla="*/ 1913 w 1914"/>
                <a:gd name="T13" fmla="*/ 460 h 1277"/>
                <a:gd name="T14" fmla="*/ 1913 w 1914"/>
                <a:gd name="T15" fmla="*/ 1276 h 1277"/>
                <a:gd name="T16" fmla="*/ 1558 w 1914"/>
                <a:gd name="T17" fmla="*/ 1276 h 1277"/>
                <a:gd name="T18" fmla="*/ 1558 w 1914"/>
                <a:gd name="T19" fmla="*/ 576 h 1277"/>
                <a:gd name="T20" fmla="*/ 1349 w 1914"/>
                <a:gd name="T21" fmla="*/ 322 h 1277"/>
                <a:gd name="T22" fmla="*/ 1134 w 1914"/>
                <a:gd name="T23" fmla="*/ 576 h 1277"/>
                <a:gd name="T24" fmla="*/ 1134 w 1914"/>
                <a:gd name="T25" fmla="*/ 1276 h 1277"/>
                <a:gd name="T26" fmla="*/ 779 w 1914"/>
                <a:gd name="T27" fmla="*/ 1276 h 1277"/>
                <a:gd name="T28" fmla="*/ 779 w 1914"/>
                <a:gd name="T29" fmla="*/ 576 h 1277"/>
                <a:gd name="T30" fmla="*/ 570 w 1914"/>
                <a:gd name="T31" fmla="*/ 322 h 1277"/>
                <a:gd name="T32" fmla="*/ 355 w 1914"/>
                <a:gd name="T33" fmla="*/ 576 h 1277"/>
                <a:gd name="T34" fmla="*/ 355 w 1914"/>
                <a:gd name="T35" fmla="*/ 1276 h 1277"/>
                <a:gd name="T36" fmla="*/ 0 w 1914"/>
                <a:gd name="T37" fmla="*/ 1276 h 1277"/>
                <a:gd name="T38" fmla="*/ 0 w 1914"/>
                <a:gd name="T39" fmla="*/ 23 h 1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14" h="1277">
                  <a:moveTo>
                    <a:pt x="0" y="23"/>
                  </a:moveTo>
                  <a:lnTo>
                    <a:pt x="355" y="23"/>
                  </a:lnTo>
                  <a:lnTo>
                    <a:pt x="355" y="201"/>
                  </a:lnTo>
                  <a:cubicBezTo>
                    <a:pt x="437" y="96"/>
                    <a:pt x="544" y="0"/>
                    <a:pt x="725" y="0"/>
                  </a:cubicBezTo>
                  <a:cubicBezTo>
                    <a:pt x="889" y="0"/>
                    <a:pt x="1013" y="74"/>
                    <a:pt x="1078" y="198"/>
                  </a:cubicBezTo>
                  <a:cubicBezTo>
                    <a:pt x="1188" y="68"/>
                    <a:pt x="1318" y="0"/>
                    <a:pt x="1490" y="0"/>
                  </a:cubicBezTo>
                  <a:cubicBezTo>
                    <a:pt x="1755" y="0"/>
                    <a:pt x="1913" y="158"/>
                    <a:pt x="1913" y="460"/>
                  </a:cubicBezTo>
                  <a:lnTo>
                    <a:pt x="1913" y="1276"/>
                  </a:lnTo>
                  <a:lnTo>
                    <a:pt x="1558" y="1276"/>
                  </a:lnTo>
                  <a:lnTo>
                    <a:pt x="1558" y="576"/>
                  </a:lnTo>
                  <a:cubicBezTo>
                    <a:pt x="1558" y="407"/>
                    <a:pt x="1482" y="322"/>
                    <a:pt x="1349" y="322"/>
                  </a:cubicBezTo>
                  <a:cubicBezTo>
                    <a:pt x="1217" y="322"/>
                    <a:pt x="1134" y="410"/>
                    <a:pt x="1134" y="576"/>
                  </a:cubicBezTo>
                  <a:lnTo>
                    <a:pt x="1134" y="1276"/>
                  </a:lnTo>
                  <a:lnTo>
                    <a:pt x="779" y="1276"/>
                  </a:lnTo>
                  <a:lnTo>
                    <a:pt x="779" y="576"/>
                  </a:lnTo>
                  <a:cubicBezTo>
                    <a:pt x="779" y="407"/>
                    <a:pt x="702" y="322"/>
                    <a:pt x="570" y="322"/>
                  </a:cubicBezTo>
                  <a:cubicBezTo>
                    <a:pt x="437" y="322"/>
                    <a:pt x="355" y="410"/>
                    <a:pt x="355" y="576"/>
                  </a:cubicBezTo>
                  <a:lnTo>
                    <a:pt x="355" y="1276"/>
                  </a:lnTo>
                  <a:lnTo>
                    <a:pt x="0" y="1276"/>
                  </a:lnTo>
                  <a:lnTo>
                    <a:pt x="0" y="23"/>
                  </a:lnTo>
                </a:path>
              </a:pathLst>
            </a:custGeom>
            <a:solidFill>
              <a:srgbClr val="8B002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Freeform 16"/>
            <p:cNvSpPr>
              <a:spLocks noChangeArrowheads="1"/>
            </p:cNvSpPr>
            <p:nvPr userDrawn="1"/>
          </p:nvSpPr>
          <p:spPr bwMode="auto">
            <a:xfrm>
              <a:off x="7019925" y="1119188"/>
              <a:ext cx="473075" cy="596900"/>
            </a:xfrm>
            <a:custGeom>
              <a:avLst/>
              <a:gdLst>
                <a:gd name="T0" fmla="*/ 962 w 1316"/>
                <a:gd name="T1" fmla="*/ 647 h 1658"/>
                <a:gd name="T2" fmla="*/ 655 w 1316"/>
                <a:gd name="T3" fmla="*/ 300 h 1658"/>
                <a:gd name="T4" fmla="*/ 350 w 1316"/>
                <a:gd name="T5" fmla="*/ 647 h 1658"/>
                <a:gd name="T6" fmla="*/ 350 w 1316"/>
                <a:gd name="T7" fmla="*/ 652 h 1658"/>
                <a:gd name="T8" fmla="*/ 655 w 1316"/>
                <a:gd name="T9" fmla="*/ 999 h 1658"/>
                <a:gd name="T10" fmla="*/ 962 w 1316"/>
                <a:gd name="T11" fmla="*/ 652 h 1658"/>
                <a:gd name="T12" fmla="*/ 962 w 1316"/>
                <a:gd name="T13" fmla="*/ 647 h 1658"/>
                <a:gd name="T14" fmla="*/ 0 w 1316"/>
                <a:gd name="T15" fmla="*/ 23 h 1658"/>
                <a:gd name="T16" fmla="*/ 355 w 1316"/>
                <a:gd name="T17" fmla="*/ 23 h 1658"/>
                <a:gd name="T18" fmla="*/ 355 w 1316"/>
                <a:gd name="T19" fmla="*/ 204 h 1658"/>
                <a:gd name="T20" fmla="*/ 745 w 1316"/>
                <a:gd name="T21" fmla="*/ 0 h 1658"/>
                <a:gd name="T22" fmla="*/ 1315 w 1316"/>
                <a:gd name="T23" fmla="*/ 649 h 1658"/>
                <a:gd name="T24" fmla="*/ 1315 w 1316"/>
                <a:gd name="T25" fmla="*/ 655 h 1658"/>
                <a:gd name="T26" fmla="*/ 745 w 1316"/>
                <a:gd name="T27" fmla="*/ 1304 h 1658"/>
                <a:gd name="T28" fmla="*/ 355 w 1316"/>
                <a:gd name="T29" fmla="*/ 1118 h 1658"/>
                <a:gd name="T30" fmla="*/ 355 w 1316"/>
                <a:gd name="T31" fmla="*/ 1657 h 1658"/>
                <a:gd name="T32" fmla="*/ 0 w 1316"/>
                <a:gd name="T33" fmla="*/ 1657 h 1658"/>
                <a:gd name="T34" fmla="*/ 0 w 1316"/>
                <a:gd name="T35" fmla="*/ 23 h 1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16" h="1658">
                  <a:moveTo>
                    <a:pt x="962" y="647"/>
                  </a:moveTo>
                  <a:cubicBezTo>
                    <a:pt x="962" y="438"/>
                    <a:pt x="822" y="300"/>
                    <a:pt x="655" y="300"/>
                  </a:cubicBezTo>
                  <a:cubicBezTo>
                    <a:pt x="489" y="300"/>
                    <a:pt x="350" y="438"/>
                    <a:pt x="350" y="647"/>
                  </a:cubicBezTo>
                  <a:lnTo>
                    <a:pt x="350" y="652"/>
                  </a:lnTo>
                  <a:cubicBezTo>
                    <a:pt x="350" y="861"/>
                    <a:pt x="489" y="999"/>
                    <a:pt x="655" y="999"/>
                  </a:cubicBezTo>
                  <a:cubicBezTo>
                    <a:pt x="822" y="999"/>
                    <a:pt x="962" y="861"/>
                    <a:pt x="962" y="652"/>
                  </a:cubicBezTo>
                  <a:lnTo>
                    <a:pt x="962" y="647"/>
                  </a:lnTo>
                  <a:close/>
                  <a:moveTo>
                    <a:pt x="0" y="23"/>
                  </a:moveTo>
                  <a:lnTo>
                    <a:pt x="355" y="23"/>
                  </a:lnTo>
                  <a:lnTo>
                    <a:pt x="355" y="204"/>
                  </a:lnTo>
                  <a:cubicBezTo>
                    <a:pt x="443" y="88"/>
                    <a:pt x="561" y="0"/>
                    <a:pt x="745" y="0"/>
                  </a:cubicBezTo>
                  <a:cubicBezTo>
                    <a:pt x="1038" y="0"/>
                    <a:pt x="1315" y="229"/>
                    <a:pt x="1315" y="649"/>
                  </a:cubicBezTo>
                  <a:lnTo>
                    <a:pt x="1315" y="655"/>
                  </a:lnTo>
                  <a:cubicBezTo>
                    <a:pt x="1315" y="1073"/>
                    <a:pt x="1041" y="1304"/>
                    <a:pt x="745" y="1304"/>
                  </a:cubicBezTo>
                  <a:cubicBezTo>
                    <a:pt x="556" y="1304"/>
                    <a:pt x="437" y="1217"/>
                    <a:pt x="355" y="1118"/>
                  </a:cubicBezTo>
                  <a:lnTo>
                    <a:pt x="355" y="1657"/>
                  </a:lnTo>
                  <a:lnTo>
                    <a:pt x="0" y="1657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8B002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Freeform 17"/>
            <p:cNvSpPr>
              <a:spLocks noChangeArrowheads="1"/>
            </p:cNvSpPr>
            <p:nvPr userDrawn="1"/>
          </p:nvSpPr>
          <p:spPr bwMode="auto">
            <a:xfrm>
              <a:off x="7545388" y="1122363"/>
              <a:ext cx="415925" cy="465137"/>
            </a:xfrm>
            <a:custGeom>
              <a:avLst/>
              <a:gdLst>
                <a:gd name="T0" fmla="*/ 815 w 1155"/>
                <a:gd name="T1" fmla="*/ 765 h 1293"/>
                <a:gd name="T2" fmla="*/ 589 w 1155"/>
                <a:gd name="T3" fmla="*/ 717 h 1293"/>
                <a:gd name="T4" fmla="*/ 344 w 1155"/>
                <a:gd name="T5" fmla="*/ 889 h 1293"/>
                <a:gd name="T6" fmla="*/ 344 w 1155"/>
                <a:gd name="T7" fmla="*/ 894 h 1293"/>
                <a:gd name="T8" fmla="*/ 539 w 1155"/>
                <a:gd name="T9" fmla="*/ 1047 h 1293"/>
                <a:gd name="T10" fmla="*/ 815 w 1155"/>
                <a:gd name="T11" fmla="*/ 827 h 1293"/>
                <a:gd name="T12" fmla="*/ 815 w 1155"/>
                <a:gd name="T13" fmla="*/ 765 h 1293"/>
                <a:gd name="T14" fmla="*/ 0 w 1155"/>
                <a:gd name="T15" fmla="*/ 903 h 1293"/>
                <a:gd name="T16" fmla="*/ 505 w 1155"/>
                <a:gd name="T17" fmla="*/ 502 h 1293"/>
                <a:gd name="T18" fmla="*/ 812 w 1155"/>
                <a:gd name="T19" fmla="*/ 553 h 1293"/>
                <a:gd name="T20" fmla="*/ 812 w 1155"/>
                <a:gd name="T21" fmla="*/ 533 h 1293"/>
                <a:gd name="T22" fmla="*/ 544 w 1155"/>
                <a:gd name="T23" fmla="*/ 305 h 1293"/>
                <a:gd name="T24" fmla="*/ 197 w 1155"/>
                <a:gd name="T25" fmla="*/ 372 h 1293"/>
                <a:gd name="T26" fmla="*/ 110 w 1155"/>
                <a:gd name="T27" fmla="*/ 101 h 1293"/>
                <a:gd name="T28" fmla="*/ 595 w 1155"/>
                <a:gd name="T29" fmla="*/ 0 h 1293"/>
                <a:gd name="T30" fmla="*/ 1018 w 1155"/>
                <a:gd name="T31" fmla="*/ 141 h 1293"/>
                <a:gd name="T32" fmla="*/ 1154 w 1155"/>
                <a:gd name="T33" fmla="*/ 542 h 1293"/>
                <a:gd name="T34" fmla="*/ 1154 w 1155"/>
                <a:gd name="T35" fmla="*/ 1267 h 1293"/>
                <a:gd name="T36" fmla="*/ 810 w 1155"/>
                <a:gd name="T37" fmla="*/ 1267 h 1293"/>
                <a:gd name="T38" fmla="*/ 810 w 1155"/>
                <a:gd name="T39" fmla="*/ 1131 h 1293"/>
                <a:gd name="T40" fmla="*/ 431 w 1155"/>
                <a:gd name="T41" fmla="*/ 1290 h 1293"/>
                <a:gd name="T42" fmla="*/ 0 w 1155"/>
                <a:gd name="T43" fmla="*/ 909 h 1293"/>
                <a:gd name="T44" fmla="*/ 0 w 1155"/>
                <a:gd name="T45" fmla="*/ 903 h 1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55" h="1293">
                  <a:moveTo>
                    <a:pt x="815" y="765"/>
                  </a:moveTo>
                  <a:cubicBezTo>
                    <a:pt x="753" y="736"/>
                    <a:pt x="674" y="717"/>
                    <a:pt x="589" y="717"/>
                  </a:cubicBezTo>
                  <a:cubicBezTo>
                    <a:pt x="437" y="717"/>
                    <a:pt x="344" y="779"/>
                    <a:pt x="344" y="889"/>
                  </a:cubicBezTo>
                  <a:lnTo>
                    <a:pt x="344" y="894"/>
                  </a:lnTo>
                  <a:cubicBezTo>
                    <a:pt x="344" y="990"/>
                    <a:pt x="423" y="1047"/>
                    <a:pt x="539" y="1047"/>
                  </a:cubicBezTo>
                  <a:cubicBezTo>
                    <a:pt x="705" y="1044"/>
                    <a:pt x="815" y="954"/>
                    <a:pt x="815" y="827"/>
                  </a:cubicBezTo>
                  <a:lnTo>
                    <a:pt x="815" y="765"/>
                  </a:lnTo>
                  <a:close/>
                  <a:moveTo>
                    <a:pt x="0" y="903"/>
                  </a:moveTo>
                  <a:cubicBezTo>
                    <a:pt x="0" y="629"/>
                    <a:pt x="208" y="502"/>
                    <a:pt x="505" y="502"/>
                  </a:cubicBezTo>
                  <a:cubicBezTo>
                    <a:pt x="632" y="502"/>
                    <a:pt x="722" y="522"/>
                    <a:pt x="812" y="553"/>
                  </a:cubicBezTo>
                  <a:lnTo>
                    <a:pt x="812" y="533"/>
                  </a:lnTo>
                  <a:cubicBezTo>
                    <a:pt x="812" y="386"/>
                    <a:pt x="722" y="305"/>
                    <a:pt x="544" y="305"/>
                  </a:cubicBezTo>
                  <a:cubicBezTo>
                    <a:pt x="409" y="305"/>
                    <a:pt x="313" y="330"/>
                    <a:pt x="197" y="372"/>
                  </a:cubicBezTo>
                  <a:lnTo>
                    <a:pt x="110" y="101"/>
                  </a:lnTo>
                  <a:cubicBezTo>
                    <a:pt x="248" y="39"/>
                    <a:pt x="383" y="0"/>
                    <a:pt x="595" y="0"/>
                  </a:cubicBezTo>
                  <a:cubicBezTo>
                    <a:pt x="790" y="0"/>
                    <a:pt x="931" y="51"/>
                    <a:pt x="1018" y="141"/>
                  </a:cubicBezTo>
                  <a:cubicBezTo>
                    <a:pt x="1112" y="234"/>
                    <a:pt x="1154" y="372"/>
                    <a:pt x="1154" y="542"/>
                  </a:cubicBezTo>
                  <a:lnTo>
                    <a:pt x="1154" y="1267"/>
                  </a:lnTo>
                  <a:lnTo>
                    <a:pt x="810" y="1267"/>
                  </a:lnTo>
                  <a:lnTo>
                    <a:pt x="810" y="1131"/>
                  </a:lnTo>
                  <a:cubicBezTo>
                    <a:pt x="722" y="1227"/>
                    <a:pt x="604" y="1290"/>
                    <a:pt x="431" y="1290"/>
                  </a:cubicBezTo>
                  <a:cubicBezTo>
                    <a:pt x="194" y="1292"/>
                    <a:pt x="0" y="1154"/>
                    <a:pt x="0" y="909"/>
                  </a:cubicBezTo>
                  <a:lnTo>
                    <a:pt x="0" y="903"/>
                  </a:lnTo>
                  <a:close/>
                </a:path>
              </a:pathLst>
            </a:custGeom>
            <a:solidFill>
              <a:srgbClr val="8B002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Freeform 18"/>
            <p:cNvSpPr>
              <a:spLocks noChangeArrowheads="1"/>
            </p:cNvSpPr>
            <p:nvPr userDrawn="1"/>
          </p:nvSpPr>
          <p:spPr bwMode="auto">
            <a:xfrm>
              <a:off x="8037513" y="1119188"/>
              <a:ext cx="419100" cy="471487"/>
            </a:xfrm>
            <a:custGeom>
              <a:avLst/>
              <a:gdLst>
                <a:gd name="T0" fmla="*/ 0 w 1166"/>
                <a:gd name="T1" fmla="*/ 652 h 1311"/>
                <a:gd name="T2" fmla="*/ 657 w 1166"/>
                <a:gd name="T3" fmla="*/ 0 h 1311"/>
                <a:gd name="T4" fmla="*/ 1157 w 1166"/>
                <a:gd name="T5" fmla="*/ 212 h 1311"/>
                <a:gd name="T6" fmla="*/ 939 w 1166"/>
                <a:gd name="T7" fmla="*/ 446 h 1311"/>
                <a:gd name="T8" fmla="*/ 654 w 1166"/>
                <a:gd name="T9" fmla="*/ 308 h 1311"/>
                <a:gd name="T10" fmla="*/ 349 w 1166"/>
                <a:gd name="T11" fmla="*/ 649 h 1311"/>
                <a:gd name="T12" fmla="*/ 349 w 1166"/>
                <a:gd name="T13" fmla="*/ 655 h 1311"/>
                <a:gd name="T14" fmla="*/ 668 w 1166"/>
                <a:gd name="T15" fmla="*/ 1002 h 1311"/>
                <a:gd name="T16" fmla="*/ 956 w 1166"/>
                <a:gd name="T17" fmla="*/ 870 h 1311"/>
                <a:gd name="T18" fmla="*/ 1165 w 1166"/>
                <a:gd name="T19" fmla="*/ 1081 h 1311"/>
                <a:gd name="T20" fmla="*/ 651 w 1166"/>
                <a:gd name="T21" fmla="*/ 1310 h 1311"/>
                <a:gd name="T22" fmla="*/ 0 w 1166"/>
                <a:gd name="T23" fmla="*/ 658 h 1311"/>
                <a:gd name="T24" fmla="*/ 0 w 1166"/>
                <a:gd name="T25" fmla="*/ 652 h 1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6" h="1311">
                  <a:moveTo>
                    <a:pt x="0" y="652"/>
                  </a:moveTo>
                  <a:cubicBezTo>
                    <a:pt x="0" y="294"/>
                    <a:pt x="273" y="0"/>
                    <a:pt x="657" y="0"/>
                  </a:cubicBezTo>
                  <a:cubicBezTo>
                    <a:pt x="894" y="0"/>
                    <a:pt x="1041" y="79"/>
                    <a:pt x="1157" y="212"/>
                  </a:cubicBezTo>
                  <a:lnTo>
                    <a:pt x="939" y="446"/>
                  </a:lnTo>
                  <a:cubicBezTo>
                    <a:pt x="860" y="362"/>
                    <a:pt x="781" y="308"/>
                    <a:pt x="654" y="308"/>
                  </a:cubicBezTo>
                  <a:cubicBezTo>
                    <a:pt x="476" y="308"/>
                    <a:pt x="349" y="466"/>
                    <a:pt x="349" y="649"/>
                  </a:cubicBezTo>
                  <a:lnTo>
                    <a:pt x="349" y="655"/>
                  </a:lnTo>
                  <a:cubicBezTo>
                    <a:pt x="349" y="847"/>
                    <a:pt x="474" y="1002"/>
                    <a:pt x="668" y="1002"/>
                  </a:cubicBezTo>
                  <a:cubicBezTo>
                    <a:pt x="787" y="1002"/>
                    <a:pt x="869" y="951"/>
                    <a:pt x="956" y="870"/>
                  </a:cubicBezTo>
                  <a:lnTo>
                    <a:pt x="1165" y="1081"/>
                  </a:lnTo>
                  <a:cubicBezTo>
                    <a:pt x="1044" y="1214"/>
                    <a:pt x="903" y="1310"/>
                    <a:pt x="651" y="1310"/>
                  </a:cubicBezTo>
                  <a:cubicBezTo>
                    <a:pt x="273" y="1304"/>
                    <a:pt x="0" y="1013"/>
                    <a:pt x="0" y="658"/>
                  </a:cubicBezTo>
                  <a:lnTo>
                    <a:pt x="0" y="652"/>
                  </a:lnTo>
                </a:path>
              </a:pathLst>
            </a:custGeom>
            <a:solidFill>
              <a:srgbClr val="8B002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Freeform 19"/>
            <p:cNvSpPr>
              <a:spLocks noChangeArrowheads="1"/>
            </p:cNvSpPr>
            <p:nvPr userDrawn="1"/>
          </p:nvSpPr>
          <p:spPr bwMode="auto">
            <a:xfrm>
              <a:off x="8501063" y="1011238"/>
              <a:ext cx="287337" cy="576262"/>
            </a:xfrm>
            <a:custGeom>
              <a:avLst/>
              <a:gdLst>
                <a:gd name="T0" fmla="*/ 150 w 800"/>
                <a:gd name="T1" fmla="*/ 627 h 1599"/>
                <a:gd name="T2" fmla="*/ 0 w 800"/>
                <a:gd name="T3" fmla="*/ 627 h 1599"/>
                <a:gd name="T4" fmla="*/ 0 w 800"/>
                <a:gd name="T5" fmla="*/ 322 h 1599"/>
                <a:gd name="T6" fmla="*/ 150 w 800"/>
                <a:gd name="T7" fmla="*/ 322 h 1599"/>
                <a:gd name="T8" fmla="*/ 150 w 800"/>
                <a:gd name="T9" fmla="*/ 0 h 1599"/>
                <a:gd name="T10" fmla="*/ 505 w 800"/>
                <a:gd name="T11" fmla="*/ 0 h 1599"/>
                <a:gd name="T12" fmla="*/ 505 w 800"/>
                <a:gd name="T13" fmla="*/ 322 h 1599"/>
                <a:gd name="T14" fmla="*/ 799 w 800"/>
                <a:gd name="T15" fmla="*/ 322 h 1599"/>
                <a:gd name="T16" fmla="*/ 799 w 800"/>
                <a:gd name="T17" fmla="*/ 627 h 1599"/>
                <a:gd name="T18" fmla="*/ 505 w 800"/>
                <a:gd name="T19" fmla="*/ 627 h 1599"/>
                <a:gd name="T20" fmla="*/ 505 w 800"/>
                <a:gd name="T21" fmla="*/ 1163 h 1599"/>
                <a:gd name="T22" fmla="*/ 621 w 800"/>
                <a:gd name="T23" fmla="*/ 1284 h 1599"/>
                <a:gd name="T24" fmla="*/ 796 w 800"/>
                <a:gd name="T25" fmla="*/ 1239 h 1599"/>
                <a:gd name="T26" fmla="*/ 796 w 800"/>
                <a:gd name="T27" fmla="*/ 1524 h 1599"/>
                <a:gd name="T28" fmla="*/ 517 w 800"/>
                <a:gd name="T29" fmla="*/ 1598 h 1599"/>
                <a:gd name="T30" fmla="*/ 150 w 800"/>
                <a:gd name="T31" fmla="*/ 1219 h 1599"/>
                <a:gd name="T32" fmla="*/ 150 w 800"/>
                <a:gd name="T33" fmla="*/ 627 h 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00" h="1599">
                  <a:moveTo>
                    <a:pt x="150" y="627"/>
                  </a:moveTo>
                  <a:lnTo>
                    <a:pt x="0" y="627"/>
                  </a:lnTo>
                  <a:lnTo>
                    <a:pt x="0" y="322"/>
                  </a:lnTo>
                  <a:lnTo>
                    <a:pt x="150" y="322"/>
                  </a:lnTo>
                  <a:lnTo>
                    <a:pt x="150" y="0"/>
                  </a:lnTo>
                  <a:lnTo>
                    <a:pt x="505" y="0"/>
                  </a:lnTo>
                  <a:lnTo>
                    <a:pt x="505" y="322"/>
                  </a:lnTo>
                  <a:lnTo>
                    <a:pt x="799" y="322"/>
                  </a:lnTo>
                  <a:lnTo>
                    <a:pt x="799" y="627"/>
                  </a:lnTo>
                  <a:lnTo>
                    <a:pt x="505" y="627"/>
                  </a:lnTo>
                  <a:lnTo>
                    <a:pt x="505" y="1163"/>
                  </a:lnTo>
                  <a:cubicBezTo>
                    <a:pt x="505" y="1245"/>
                    <a:pt x="539" y="1284"/>
                    <a:pt x="621" y="1284"/>
                  </a:cubicBezTo>
                  <a:cubicBezTo>
                    <a:pt x="686" y="1284"/>
                    <a:pt x="745" y="1267"/>
                    <a:pt x="796" y="1239"/>
                  </a:cubicBezTo>
                  <a:lnTo>
                    <a:pt x="796" y="1524"/>
                  </a:lnTo>
                  <a:cubicBezTo>
                    <a:pt x="720" y="1569"/>
                    <a:pt x="635" y="1598"/>
                    <a:pt x="517" y="1598"/>
                  </a:cubicBezTo>
                  <a:cubicBezTo>
                    <a:pt x="297" y="1598"/>
                    <a:pt x="150" y="1510"/>
                    <a:pt x="150" y="1219"/>
                  </a:cubicBezTo>
                  <a:lnTo>
                    <a:pt x="150" y="627"/>
                  </a:lnTo>
                </a:path>
              </a:pathLst>
            </a:custGeom>
            <a:solidFill>
              <a:srgbClr val="8B002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3"/>
          <p:cNvGrpSpPr/>
          <p:nvPr userDrawn="1"/>
        </p:nvGrpSpPr>
        <p:grpSpPr>
          <a:xfrm>
            <a:off x="9697946" y="429168"/>
            <a:ext cx="2224088" cy="487363"/>
            <a:chOff x="1301750" y="2619375"/>
            <a:chExt cx="2224088" cy="487363"/>
          </a:xfrm>
        </p:grpSpPr>
        <p:sp>
          <p:nvSpPr>
            <p:cNvPr id="25" name="Freeform 61"/>
            <p:cNvSpPr>
              <a:spLocks noChangeArrowheads="1"/>
            </p:cNvSpPr>
            <p:nvPr userDrawn="1"/>
          </p:nvSpPr>
          <p:spPr bwMode="auto">
            <a:xfrm>
              <a:off x="1412875" y="2738438"/>
              <a:ext cx="176213" cy="257175"/>
            </a:xfrm>
            <a:custGeom>
              <a:avLst/>
              <a:gdLst>
                <a:gd name="T0" fmla="*/ 37 w 489"/>
                <a:gd name="T1" fmla="*/ 564 h 715"/>
                <a:gd name="T2" fmla="*/ 248 w 489"/>
                <a:gd name="T3" fmla="*/ 669 h 715"/>
                <a:gd name="T4" fmla="*/ 437 w 489"/>
                <a:gd name="T5" fmla="*/ 491 h 715"/>
                <a:gd name="T6" fmla="*/ 437 w 489"/>
                <a:gd name="T7" fmla="*/ 488 h 715"/>
                <a:gd name="T8" fmla="*/ 245 w 489"/>
                <a:gd name="T9" fmla="*/ 322 h 715"/>
                <a:gd name="T10" fmla="*/ 87 w 489"/>
                <a:gd name="T11" fmla="*/ 367 h 715"/>
                <a:gd name="T12" fmla="*/ 48 w 489"/>
                <a:gd name="T13" fmla="*/ 341 h 715"/>
                <a:gd name="T14" fmla="*/ 68 w 489"/>
                <a:gd name="T15" fmla="*/ 0 h 715"/>
                <a:gd name="T16" fmla="*/ 463 w 489"/>
                <a:gd name="T17" fmla="*/ 0 h 715"/>
                <a:gd name="T18" fmla="*/ 463 w 489"/>
                <a:gd name="T19" fmla="*/ 51 h 715"/>
                <a:gd name="T20" fmla="*/ 110 w 489"/>
                <a:gd name="T21" fmla="*/ 51 h 715"/>
                <a:gd name="T22" fmla="*/ 93 w 489"/>
                <a:gd name="T23" fmla="*/ 313 h 715"/>
                <a:gd name="T24" fmla="*/ 248 w 489"/>
                <a:gd name="T25" fmla="*/ 274 h 715"/>
                <a:gd name="T26" fmla="*/ 488 w 489"/>
                <a:gd name="T27" fmla="*/ 485 h 715"/>
                <a:gd name="T28" fmla="*/ 488 w 489"/>
                <a:gd name="T29" fmla="*/ 488 h 715"/>
                <a:gd name="T30" fmla="*/ 243 w 489"/>
                <a:gd name="T31" fmla="*/ 714 h 715"/>
                <a:gd name="T32" fmla="*/ 0 w 489"/>
                <a:gd name="T33" fmla="*/ 601 h 715"/>
                <a:gd name="T34" fmla="*/ 37 w 489"/>
                <a:gd name="T35" fmla="*/ 564 h 7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89" h="715">
                  <a:moveTo>
                    <a:pt x="37" y="564"/>
                  </a:moveTo>
                  <a:cubicBezTo>
                    <a:pt x="99" y="626"/>
                    <a:pt x="172" y="669"/>
                    <a:pt x="248" y="669"/>
                  </a:cubicBezTo>
                  <a:cubicBezTo>
                    <a:pt x="358" y="669"/>
                    <a:pt x="437" y="590"/>
                    <a:pt x="437" y="491"/>
                  </a:cubicBezTo>
                  <a:lnTo>
                    <a:pt x="437" y="488"/>
                  </a:lnTo>
                  <a:cubicBezTo>
                    <a:pt x="437" y="392"/>
                    <a:pt x="358" y="322"/>
                    <a:pt x="245" y="322"/>
                  </a:cubicBezTo>
                  <a:cubicBezTo>
                    <a:pt x="180" y="322"/>
                    <a:pt x="130" y="341"/>
                    <a:pt x="87" y="367"/>
                  </a:cubicBezTo>
                  <a:lnTo>
                    <a:pt x="48" y="341"/>
                  </a:lnTo>
                  <a:lnTo>
                    <a:pt x="68" y="0"/>
                  </a:lnTo>
                  <a:lnTo>
                    <a:pt x="463" y="0"/>
                  </a:lnTo>
                  <a:lnTo>
                    <a:pt x="463" y="51"/>
                  </a:lnTo>
                  <a:lnTo>
                    <a:pt x="110" y="51"/>
                  </a:lnTo>
                  <a:lnTo>
                    <a:pt x="93" y="313"/>
                  </a:lnTo>
                  <a:cubicBezTo>
                    <a:pt x="138" y="291"/>
                    <a:pt x="183" y="274"/>
                    <a:pt x="248" y="274"/>
                  </a:cubicBezTo>
                  <a:cubicBezTo>
                    <a:pt x="384" y="274"/>
                    <a:pt x="488" y="361"/>
                    <a:pt x="488" y="485"/>
                  </a:cubicBezTo>
                  <a:lnTo>
                    <a:pt x="488" y="488"/>
                  </a:lnTo>
                  <a:cubicBezTo>
                    <a:pt x="488" y="621"/>
                    <a:pt x="384" y="714"/>
                    <a:pt x="243" y="714"/>
                  </a:cubicBezTo>
                  <a:cubicBezTo>
                    <a:pt x="149" y="714"/>
                    <a:pt x="62" y="663"/>
                    <a:pt x="0" y="601"/>
                  </a:cubicBezTo>
                  <a:lnTo>
                    <a:pt x="37" y="564"/>
                  </a:lnTo>
                </a:path>
              </a:pathLst>
            </a:custGeom>
            <a:solidFill>
              <a:srgbClr val="8FB04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Freeform 62"/>
            <p:cNvSpPr>
              <a:spLocks noChangeArrowheads="1"/>
            </p:cNvSpPr>
            <p:nvPr userDrawn="1"/>
          </p:nvSpPr>
          <p:spPr bwMode="auto">
            <a:xfrm>
              <a:off x="1662113" y="2738438"/>
              <a:ext cx="182562" cy="252412"/>
            </a:xfrm>
            <a:custGeom>
              <a:avLst/>
              <a:gdLst>
                <a:gd name="T0" fmla="*/ 0 w 506"/>
                <a:gd name="T1" fmla="*/ 0 h 701"/>
                <a:gd name="T2" fmla="*/ 500 w 506"/>
                <a:gd name="T3" fmla="*/ 0 h 701"/>
                <a:gd name="T4" fmla="*/ 500 w 506"/>
                <a:gd name="T5" fmla="*/ 48 h 701"/>
                <a:gd name="T6" fmla="*/ 54 w 506"/>
                <a:gd name="T7" fmla="*/ 48 h 701"/>
                <a:gd name="T8" fmla="*/ 54 w 506"/>
                <a:gd name="T9" fmla="*/ 322 h 701"/>
                <a:gd name="T10" fmla="*/ 455 w 506"/>
                <a:gd name="T11" fmla="*/ 322 h 701"/>
                <a:gd name="T12" fmla="*/ 455 w 506"/>
                <a:gd name="T13" fmla="*/ 370 h 701"/>
                <a:gd name="T14" fmla="*/ 54 w 506"/>
                <a:gd name="T15" fmla="*/ 370 h 701"/>
                <a:gd name="T16" fmla="*/ 54 w 506"/>
                <a:gd name="T17" fmla="*/ 652 h 701"/>
                <a:gd name="T18" fmla="*/ 505 w 506"/>
                <a:gd name="T19" fmla="*/ 652 h 701"/>
                <a:gd name="T20" fmla="*/ 505 w 506"/>
                <a:gd name="T21" fmla="*/ 700 h 701"/>
                <a:gd name="T22" fmla="*/ 0 w 506"/>
                <a:gd name="T23" fmla="*/ 700 h 701"/>
                <a:gd name="T24" fmla="*/ 0 w 506"/>
                <a:gd name="T25" fmla="*/ 0 h 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6" h="701">
                  <a:moveTo>
                    <a:pt x="0" y="0"/>
                  </a:moveTo>
                  <a:lnTo>
                    <a:pt x="500" y="0"/>
                  </a:lnTo>
                  <a:lnTo>
                    <a:pt x="500" y="48"/>
                  </a:lnTo>
                  <a:lnTo>
                    <a:pt x="54" y="48"/>
                  </a:lnTo>
                  <a:lnTo>
                    <a:pt x="54" y="322"/>
                  </a:lnTo>
                  <a:lnTo>
                    <a:pt x="455" y="322"/>
                  </a:lnTo>
                  <a:lnTo>
                    <a:pt x="455" y="370"/>
                  </a:lnTo>
                  <a:lnTo>
                    <a:pt x="54" y="370"/>
                  </a:lnTo>
                  <a:lnTo>
                    <a:pt x="54" y="652"/>
                  </a:lnTo>
                  <a:lnTo>
                    <a:pt x="505" y="652"/>
                  </a:lnTo>
                  <a:lnTo>
                    <a:pt x="505" y="700"/>
                  </a:lnTo>
                  <a:lnTo>
                    <a:pt x="0" y="700"/>
                  </a:lnTo>
                  <a:lnTo>
                    <a:pt x="0" y="0"/>
                  </a:lnTo>
                </a:path>
              </a:pathLst>
            </a:custGeom>
            <a:solidFill>
              <a:srgbClr val="8FB04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Freeform 63"/>
            <p:cNvSpPr>
              <a:spLocks noChangeArrowheads="1"/>
            </p:cNvSpPr>
            <p:nvPr userDrawn="1"/>
          </p:nvSpPr>
          <p:spPr bwMode="auto">
            <a:xfrm>
              <a:off x="1898650" y="2801938"/>
              <a:ext cx="139700" cy="193675"/>
            </a:xfrm>
            <a:custGeom>
              <a:avLst/>
              <a:gdLst>
                <a:gd name="T0" fmla="*/ 28 w 387"/>
                <a:gd name="T1" fmla="*/ 418 h 538"/>
                <a:gd name="T2" fmla="*/ 211 w 387"/>
                <a:gd name="T3" fmla="*/ 486 h 538"/>
                <a:gd name="T4" fmla="*/ 335 w 387"/>
                <a:gd name="T5" fmla="*/ 390 h 538"/>
                <a:gd name="T6" fmla="*/ 335 w 387"/>
                <a:gd name="T7" fmla="*/ 387 h 538"/>
                <a:gd name="T8" fmla="*/ 200 w 387"/>
                <a:gd name="T9" fmla="*/ 285 h 538"/>
                <a:gd name="T10" fmla="*/ 25 w 387"/>
                <a:gd name="T11" fmla="*/ 144 h 538"/>
                <a:gd name="T12" fmla="*/ 25 w 387"/>
                <a:gd name="T13" fmla="*/ 142 h 538"/>
                <a:gd name="T14" fmla="*/ 194 w 387"/>
                <a:gd name="T15" fmla="*/ 0 h 538"/>
                <a:gd name="T16" fmla="*/ 375 w 387"/>
                <a:gd name="T17" fmla="*/ 57 h 538"/>
                <a:gd name="T18" fmla="*/ 350 w 387"/>
                <a:gd name="T19" fmla="*/ 99 h 538"/>
                <a:gd name="T20" fmla="*/ 191 w 387"/>
                <a:gd name="T21" fmla="*/ 48 h 538"/>
                <a:gd name="T22" fmla="*/ 76 w 387"/>
                <a:gd name="T23" fmla="*/ 139 h 538"/>
                <a:gd name="T24" fmla="*/ 76 w 387"/>
                <a:gd name="T25" fmla="*/ 142 h 538"/>
                <a:gd name="T26" fmla="*/ 217 w 387"/>
                <a:gd name="T27" fmla="*/ 240 h 538"/>
                <a:gd name="T28" fmla="*/ 386 w 387"/>
                <a:gd name="T29" fmla="*/ 384 h 538"/>
                <a:gd name="T30" fmla="*/ 386 w 387"/>
                <a:gd name="T31" fmla="*/ 387 h 538"/>
                <a:gd name="T32" fmla="*/ 208 w 387"/>
                <a:gd name="T33" fmla="*/ 537 h 538"/>
                <a:gd name="T34" fmla="*/ 0 w 387"/>
                <a:gd name="T35" fmla="*/ 458 h 538"/>
                <a:gd name="T36" fmla="*/ 28 w 387"/>
                <a:gd name="T37" fmla="*/ 418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87" h="538">
                  <a:moveTo>
                    <a:pt x="28" y="418"/>
                  </a:moveTo>
                  <a:cubicBezTo>
                    <a:pt x="84" y="460"/>
                    <a:pt x="146" y="486"/>
                    <a:pt x="211" y="486"/>
                  </a:cubicBezTo>
                  <a:cubicBezTo>
                    <a:pt x="282" y="486"/>
                    <a:pt x="335" y="446"/>
                    <a:pt x="335" y="390"/>
                  </a:cubicBezTo>
                  <a:lnTo>
                    <a:pt x="335" y="387"/>
                  </a:lnTo>
                  <a:cubicBezTo>
                    <a:pt x="335" y="328"/>
                    <a:pt x="271" y="305"/>
                    <a:pt x="200" y="285"/>
                  </a:cubicBezTo>
                  <a:cubicBezTo>
                    <a:pt x="115" y="260"/>
                    <a:pt x="25" y="238"/>
                    <a:pt x="25" y="144"/>
                  </a:cubicBezTo>
                  <a:lnTo>
                    <a:pt x="25" y="142"/>
                  </a:lnTo>
                  <a:cubicBezTo>
                    <a:pt x="25" y="60"/>
                    <a:pt x="96" y="0"/>
                    <a:pt x="194" y="0"/>
                  </a:cubicBezTo>
                  <a:cubicBezTo>
                    <a:pt x="256" y="0"/>
                    <a:pt x="324" y="23"/>
                    <a:pt x="375" y="57"/>
                  </a:cubicBezTo>
                  <a:lnTo>
                    <a:pt x="350" y="99"/>
                  </a:lnTo>
                  <a:cubicBezTo>
                    <a:pt x="302" y="68"/>
                    <a:pt x="245" y="48"/>
                    <a:pt x="191" y="48"/>
                  </a:cubicBezTo>
                  <a:cubicBezTo>
                    <a:pt x="121" y="48"/>
                    <a:pt x="76" y="88"/>
                    <a:pt x="76" y="139"/>
                  </a:cubicBezTo>
                  <a:lnTo>
                    <a:pt x="76" y="142"/>
                  </a:lnTo>
                  <a:cubicBezTo>
                    <a:pt x="76" y="198"/>
                    <a:pt x="146" y="221"/>
                    <a:pt x="217" y="240"/>
                  </a:cubicBezTo>
                  <a:cubicBezTo>
                    <a:pt x="299" y="263"/>
                    <a:pt x="386" y="294"/>
                    <a:pt x="386" y="384"/>
                  </a:cubicBezTo>
                  <a:lnTo>
                    <a:pt x="386" y="387"/>
                  </a:lnTo>
                  <a:cubicBezTo>
                    <a:pt x="386" y="477"/>
                    <a:pt x="307" y="537"/>
                    <a:pt x="208" y="537"/>
                  </a:cubicBezTo>
                  <a:cubicBezTo>
                    <a:pt x="135" y="531"/>
                    <a:pt x="53" y="500"/>
                    <a:pt x="0" y="458"/>
                  </a:cubicBezTo>
                  <a:lnTo>
                    <a:pt x="28" y="418"/>
                  </a:lnTo>
                </a:path>
              </a:pathLst>
            </a:custGeom>
            <a:solidFill>
              <a:srgbClr val="8FB04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" name="Freeform 64"/>
            <p:cNvSpPr>
              <a:spLocks noChangeArrowheads="1"/>
            </p:cNvSpPr>
            <p:nvPr userDrawn="1"/>
          </p:nvSpPr>
          <p:spPr bwMode="auto">
            <a:xfrm>
              <a:off x="2090738" y="2801938"/>
              <a:ext cx="139700" cy="193675"/>
            </a:xfrm>
            <a:custGeom>
              <a:avLst/>
              <a:gdLst>
                <a:gd name="T0" fmla="*/ 28 w 388"/>
                <a:gd name="T1" fmla="*/ 418 h 538"/>
                <a:gd name="T2" fmla="*/ 212 w 388"/>
                <a:gd name="T3" fmla="*/ 486 h 538"/>
                <a:gd name="T4" fmla="*/ 336 w 388"/>
                <a:gd name="T5" fmla="*/ 390 h 538"/>
                <a:gd name="T6" fmla="*/ 336 w 388"/>
                <a:gd name="T7" fmla="*/ 387 h 538"/>
                <a:gd name="T8" fmla="*/ 201 w 388"/>
                <a:gd name="T9" fmla="*/ 285 h 538"/>
                <a:gd name="T10" fmla="*/ 26 w 388"/>
                <a:gd name="T11" fmla="*/ 144 h 538"/>
                <a:gd name="T12" fmla="*/ 26 w 388"/>
                <a:gd name="T13" fmla="*/ 142 h 538"/>
                <a:gd name="T14" fmla="*/ 195 w 388"/>
                <a:gd name="T15" fmla="*/ 0 h 538"/>
                <a:gd name="T16" fmla="*/ 375 w 388"/>
                <a:gd name="T17" fmla="*/ 57 h 538"/>
                <a:gd name="T18" fmla="*/ 350 w 388"/>
                <a:gd name="T19" fmla="*/ 99 h 538"/>
                <a:gd name="T20" fmla="*/ 192 w 388"/>
                <a:gd name="T21" fmla="*/ 48 h 538"/>
                <a:gd name="T22" fmla="*/ 76 w 388"/>
                <a:gd name="T23" fmla="*/ 139 h 538"/>
                <a:gd name="T24" fmla="*/ 76 w 388"/>
                <a:gd name="T25" fmla="*/ 142 h 538"/>
                <a:gd name="T26" fmla="*/ 217 w 388"/>
                <a:gd name="T27" fmla="*/ 240 h 538"/>
                <a:gd name="T28" fmla="*/ 387 w 388"/>
                <a:gd name="T29" fmla="*/ 384 h 538"/>
                <a:gd name="T30" fmla="*/ 387 w 388"/>
                <a:gd name="T31" fmla="*/ 387 h 538"/>
                <a:gd name="T32" fmla="*/ 209 w 388"/>
                <a:gd name="T33" fmla="*/ 537 h 538"/>
                <a:gd name="T34" fmla="*/ 0 w 388"/>
                <a:gd name="T35" fmla="*/ 458 h 538"/>
                <a:gd name="T36" fmla="*/ 28 w 388"/>
                <a:gd name="T37" fmla="*/ 418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88" h="538">
                  <a:moveTo>
                    <a:pt x="28" y="418"/>
                  </a:moveTo>
                  <a:cubicBezTo>
                    <a:pt x="85" y="460"/>
                    <a:pt x="147" y="486"/>
                    <a:pt x="212" y="486"/>
                  </a:cubicBezTo>
                  <a:cubicBezTo>
                    <a:pt x="282" y="486"/>
                    <a:pt x="336" y="446"/>
                    <a:pt x="336" y="390"/>
                  </a:cubicBezTo>
                  <a:lnTo>
                    <a:pt x="336" y="387"/>
                  </a:lnTo>
                  <a:cubicBezTo>
                    <a:pt x="336" y="328"/>
                    <a:pt x="271" y="305"/>
                    <a:pt x="201" y="285"/>
                  </a:cubicBezTo>
                  <a:cubicBezTo>
                    <a:pt x="116" y="260"/>
                    <a:pt x="26" y="238"/>
                    <a:pt x="26" y="144"/>
                  </a:cubicBezTo>
                  <a:lnTo>
                    <a:pt x="26" y="142"/>
                  </a:lnTo>
                  <a:cubicBezTo>
                    <a:pt x="26" y="60"/>
                    <a:pt x="96" y="0"/>
                    <a:pt x="195" y="0"/>
                  </a:cubicBezTo>
                  <a:cubicBezTo>
                    <a:pt x="257" y="0"/>
                    <a:pt x="325" y="23"/>
                    <a:pt x="375" y="57"/>
                  </a:cubicBezTo>
                  <a:lnTo>
                    <a:pt x="350" y="99"/>
                  </a:lnTo>
                  <a:cubicBezTo>
                    <a:pt x="302" y="68"/>
                    <a:pt x="246" y="48"/>
                    <a:pt x="192" y="48"/>
                  </a:cubicBezTo>
                  <a:cubicBezTo>
                    <a:pt x="121" y="48"/>
                    <a:pt x="76" y="88"/>
                    <a:pt x="76" y="139"/>
                  </a:cubicBezTo>
                  <a:lnTo>
                    <a:pt x="76" y="142"/>
                  </a:lnTo>
                  <a:cubicBezTo>
                    <a:pt x="76" y="198"/>
                    <a:pt x="147" y="221"/>
                    <a:pt x="217" y="240"/>
                  </a:cubicBezTo>
                  <a:cubicBezTo>
                    <a:pt x="299" y="263"/>
                    <a:pt x="387" y="294"/>
                    <a:pt x="387" y="384"/>
                  </a:cubicBezTo>
                  <a:lnTo>
                    <a:pt x="387" y="387"/>
                  </a:lnTo>
                  <a:cubicBezTo>
                    <a:pt x="387" y="477"/>
                    <a:pt x="308" y="537"/>
                    <a:pt x="209" y="537"/>
                  </a:cubicBezTo>
                  <a:cubicBezTo>
                    <a:pt x="136" y="531"/>
                    <a:pt x="54" y="500"/>
                    <a:pt x="0" y="458"/>
                  </a:cubicBezTo>
                  <a:lnTo>
                    <a:pt x="28" y="418"/>
                  </a:lnTo>
                </a:path>
              </a:pathLst>
            </a:custGeom>
            <a:solidFill>
              <a:srgbClr val="8FB04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" name="Freeform 65"/>
            <p:cNvSpPr>
              <a:spLocks noChangeArrowheads="1"/>
            </p:cNvSpPr>
            <p:nvPr userDrawn="1"/>
          </p:nvSpPr>
          <p:spPr bwMode="auto">
            <a:xfrm>
              <a:off x="2282825" y="2801938"/>
              <a:ext cx="171450" cy="193675"/>
            </a:xfrm>
            <a:custGeom>
              <a:avLst/>
              <a:gdLst>
                <a:gd name="T0" fmla="*/ 426 w 477"/>
                <a:gd name="T1" fmla="*/ 242 h 537"/>
                <a:gd name="T2" fmla="*/ 242 w 477"/>
                <a:gd name="T3" fmla="*/ 45 h 537"/>
                <a:gd name="T4" fmla="*/ 53 w 477"/>
                <a:gd name="T5" fmla="*/ 242 h 537"/>
                <a:gd name="T6" fmla="*/ 426 w 477"/>
                <a:gd name="T7" fmla="*/ 242 h 537"/>
                <a:gd name="T8" fmla="*/ 242 w 477"/>
                <a:gd name="T9" fmla="*/ 0 h 537"/>
                <a:gd name="T10" fmla="*/ 476 w 477"/>
                <a:gd name="T11" fmla="*/ 268 h 537"/>
                <a:gd name="T12" fmla="*/ 476 w 477"/>
                <a:gd name="T13" fmla="*/ 287 h 537"/>
                <a:gd name="T14" fmla="*/ 53 w 477"/>
                <a:gd name="T15" fmla="*/ 287 h 537"/>
                <a:gd name="T16" fmla="*/ 254 w 477"/>
                <a:gd name="T17" fmla="*/ 488 h 537"/>
                <a:gd name="T18" fmla="*/ 428 w 477"/>
                <a:gd name="T19" fmla="*/ 409 h 537"/>
                <a:gd name="T20" fmla="*/ 462 w 477"/>
                <a:gd name="T21" fmla="*/ 440 h 537"/>
                <a:gd name="T22" fmla="*/ 251 w 477"/>
                <a:gd name="T23" fmla="*/ 536 h 537"/>
                <a:gd name="T24" fmla="*/ 0 w 477"/>
                <a:gd name="T25" fmla="*/ 268 h 537"/>
                <a:gd name="T26" fmla="*/ 242 w 477"/>
                <a:gd name="T27" fmla="*/ 0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7" h="537">
                  <a:moveTo>
                    <a:pt x="426" y="242"/>
                  </a:moveTo>
                  <a:cubicBezTo>
                    <a:pt x="420" y="138"/>
                    <a:pt x="361" y="45"/>
                    <a:pt x="242" y="45"/>
                  </a:cubicBezTo>
                  <a:cubicBezTo>
                    <a:pt x="141" y="45"/>
                    <a:pt x="62" y="129"/>
                    <a:pt x="53" y="242"/>
                  </a:cubicBezTo>
                  <a:lnTo>
                    <a:pt x="426" y="242"/>
                  </a:lnTo>
                  <a:close/>
                  <a:moveTo>
                    <a:pt x="242" y="0"/>
                  </a:moveTo>
                  <a:cubicBezTo>
                    <a:pt x="386" y="0"/>
                    <a:pt x="476" y="115"/>
                    <a:pt x="476" y="268"/>
                  </a:cubicBezTo>
                  <a:lnTo>
                    <a:pt x="476" y="287"/>
                  </a:lnTo>
                  <a:lnTo>
                    <a:pt x="53" y="287"/>
                  </a:lnTo>
                  <a:cubicBezTo>
                    <a:pt x="62" y="414"/>
                    <a:pt x="155" y="488"/>
                    <a:pt x="254" y="488"/>
                  </a:cubicBezTo>
                  <a:cubicBezTo>
                    <a:pt x="333" y="488"/>
                    <a:pt x="386" y="454"/>
                    <a:pt x="428" y="409"/>
                  </a:cubicBezTo>
                  <a:lnTo>
                    <a:pt x="462" y="440"/>
                  </a:lnTo>
                  <a:cubicBezTo>
                    <a:pt x="412" y="496"/>
                    <a:pt x="349" y="536"/>
                    <a:pt x="251" y="536"/>
                  </a:cubicBezTo>
                  <a:cubicBezTo>
                    <a:pt x="118" y="536"/>
                    <a:pt x="0" y="429"/>
                    <a:pt x="0" y="268"/>
                  </a:cubicBezTo>
                  <a:cubicBezTo>
                    <a:pt x="0" y="118"/>
                    <a:pt x="104" y="0"/>
                    <a:pt x="242" y="0"/>
                  </a:cubicBezTo>
                  <a:close/>
                </a:path>
              </a:pathLst>
            </a:custGeom>
            <a:solidFill>
              <a:srgbClr val="8FB04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" name="Freeform 66"/>
            <p:cNvSpPr>
              <a:spLocks noChangeArrowheads="1"/>
            </p:cNvSpPr>
            <p:nvPr userDrawn="1"/>
          </p:nvSpPr>
          <p:spPr bwMode="auto">
            <a:xfrm>
              <a:off x="2519363" y="2801938"/>
              <a:ext cx="157162" cy="188912"/>
            </a:xfrm>
            <a:custGeom>
              <a:avLst/>
              <a:gdLst>
                <a:gd name="T0" fmla="*/ 0 w 438"/>
                <a:gd name="T1" fmla="*/ 11 h 526"/>
                <a:gd name="T2" fmla="*/ 48 w 438"/>
                <a:gd name="T3" fmla="*/ 11 h 526"/>
                <a:gd name="T4" fmla="*/ 48 w 438"/>
                <a:gd name="T5" fmla="*/ 107 h 526"/>
                <a:gd name="T6" fmla="*/ 231 w 438"/>
                <a:gd name="T7" fmla="*/ 0 h 526"/>
                <a:gd name="T8" fmla="*/ 437 w 438"/>
                <a:gd name="T9" fmla="*/ 211 h 526"/>
                <a:gd name="T10" fmla="*/ 437 w 438"/>
                <a:gd name="T11" fmla="*/ 525 h 526"/>
                <a:gd name="T12" fmla="*/ 389 w 438"/>
                <a:gd name="T13" fmla="*/ 525 h 526"/>
                <a:gd name="T14" fmla="*/ 389 w 438"/>
                <a:gd name="T15" fmla="*/ 220 h 526"/>
                <a:gd name="T16" fmla="*/ 226 w 438"/>
                <a:gd name="T17" fmla="*/ 45 h 526"/>
                <a:gd name="T18" fmla="*/ 48 w 438"/>
                <a:gd name="T19" fmla="*/ 228 h 526"/>
                <a:gd name="T20" fmla="*/ 48 w 438"/>
                <a:gd name="T21" fmla="*/ 525 h 526"/>
                <a:gd name="T22" fmla="*/ 0 w 438"/>
                <a:gd name="T23" fmla="*/ 525 h 526"/>
                <a:gd name="T24" fmla="*/ 0 w 438"/>
                <a:gd name="T25" fmla="*/ 11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8" h="526">
                  <a:moveTo>
                    <a:pt x="0" y="11"/>
                  </a:moveTo>
                  <a:lnTo>
                    <a:pt x="48" y="11"/>
                  </a:lnTo>
                  <a:lnTo>
                    <a:pt x="48" y="107"/>
                  </a:lnTo>
                  <a:cubicBezTo>
                    <a:pt x="82" y="48"/>
                    <a:pt x="138" y="0"/>
                    <a:pt x="231" y="0"/>
                  </a:cubicBezTo>
                  <a:cubicBezTo>
                    <a:pt x="361" y="0"/>
                    <a:pt x="437" y="87"/>
                    <a:pt x="437" y="211"/>
                  </a:cubicBezTo>
                  <a:lnTo>
                    <a:pt x="437" y="525"/>
                  </a:lnTo>
                  <a:lnTo>
                    <a:pt x="389" y="525"/>
                  </a:lnTo>
                  <a:lnTo>
                    <a:pt x="389" y="220"/>
                  </a:lnTo>
                  <a:cubicBezTo>
                    <a:pt x="389" y="115"/>
                    <a:pt x="330" y="45"/>
                    <a:pt x="226" y="45"/>
                  </a:cubicBezTo>
                  <a:cubicBezTo>
                    <a:pt x="124" y="45"/>
                    <a:pt x="48" y="121"/>
                    <a:pt x="48" y="228"/>
                  </a:cubicBezTo>
                  <a:lnTo>
                    <a:pt x="48" y="525"/>
                  </a:lnTo>
                  <a:lnTo>
                    <a:pt x="0" y="525"/>
                  </a:lnTo>
                  <a:lnTo>
                    <a:pt x="0" y="11"/>
                  </a:lnTo>
                </a:path>
              </a:pathLst>
            </a:custGeom>
            <a:solidFill>
              <a:srgbClr val="8FB04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" name="Freeform 67"/>
            <p:cNvSpPr>
              <a:spLocks noChangeArrowheads="1"/>
            </p:cNvSpPr>
            <p:nvPr userDrawn="1"/>
          </p:nvSpPr>
          <p:spPr bwMode="auto">
            <a:xfrm>
              <a:off x="2732088" y="2746375"/>
              <a:ext cx="109537" cy="247650"/>
            </a:xfrm>
            <a:custGeom>
              <a:avLst/>
              <a:gdLst>
                <a:gd name="T0" fmla="*/ 73 w 303"/>
                <a:gd name="T1" fmla="*/ 209 h 687"/>
                <a:gd name="T2" fmla="*/ 0 w 303"/>
                <a:gd name="T3" fmla="*/ 209 h 687"/>
                <a:gd name="T4" fmla="*/ 0 w 303"/>
                <a:gd name="T5" fmla="*/ 164 h 687"/>
                <a:gd name="T6" fmla="*/ 73 w 303"/>
                <a:gd name="T7" fmla="*/ 164 h 687"/>
                <a:gd name="T8" fmla="*/ 73 w 303"/>
                <a:gd name="T9" fmla="*/ 0 h 687"/>
                <a:gd name="T10" fmla="*/ 121 w 303"/>
                <a:gd name="T11" fmla="*/ 0 h 687"/>
                <a:gd name="T12" fmla="*/ 121 w 303"/>
                <a:gd name="T13" fmla="*/ 164 h 687"/>
                <a:gd name="T14" fmla="*/ 302 w 303"/>
                <a:gd name="T15" fmla="*/ 164 h 687"/>
                <a:gd name="T16" fmla="*/ 302 w 303"/>
                <a:gd name="T17" fmla="*/ 209 h 687"/>
                <a:gd name="T18" fmla="*/ 121 w 303"/>
                <a:gd name="T19" fmla="*/ 209 h 687"/>
                <a:gd name="T20" fmla="*/ 121 w 303"/>
                <a:gd name="T21" fmla="*/ 539 h 687"/>
                <a:gd name="T22" fmla="*/ 223 w 303"/>
                <a:gd name="T23" fmla="*/ 638 h 687"/>
                <a:gd name="T24" fmla="*/ 299 w 303"/>
                <a:gd name="T25" fmla="*/ 621 h 687"/>
                <a:gd name="T26" fmla="*/ 299 w 303"/>
                <a:gd name="T27" fmla="*/ 666 h 687"/>
                <a:gd name="T28" fmla="*/ 214 w 303"/>
                <a:gd name="T29" fmla="*/ 683 h 687"/>
                <a:gd name="T30" fmla="*/ 73 w 303"/>
                <a:gd name="T31" fmla="*/ 545 h 687"/>
                <a:gd name="T32" fmla="*/ 73 w 303"/>
                <a:gd name="T33" fmla="*/ 209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03" h="687">
                  <a:moveTo>
                    <a:pt x="73" y="209"/>
                  </a:moveTo>
                  <a:lnTo>
                    <a:pt x="0" y="209"/>
                  </a:lnTo>
                  <a:lnTo>
                    <a:pt x="0" y="164"/>
                  </a:lnTo>
                  <a:lnTo>
                    <a:pt x="73" y="164"/>
                  </a:lnTo>
                  <a:lnTo>
                    <a:pt x="73" y="0"/>
                  </a:lnTo>
                  <a:lnTo>
                    <a:pt x="121" y="0"/>
                  </a:lnTo>
                  <a:lnTo>
                    <a:pt x="121" y="164"/>
                  </a:lnTo>
                  <a:lnTo>
                    <a:pt x="302" y="164"/>
                  </a:lnTo>
                  <a:lnTo>
                    <a:pt x="302" y="209"/>
                  </a:lnTo>
                  <a:lnTo>
                    <a:pt x="121" y="209"/>
                  </a:lnTo>
                  <a:lnTo>
                    <a:pt x="121" y="539"/>
                  </a:lnTo>
                  <a:cubicBezTo>
                    <a:pt x="121" y="613"/>
                    <a:pt x="163" y="638"/>
                    <a:pt x="223" y="638"/>
                  </a:cubicBezTo>
                  <a:cubicBezTo>
                    <a:pt x="248" y="638"/>
                    <a:pt x="268" y="632"/>
                    <a:pt x="299" y="621"/>
                  </a:cubicBezTo>
                  <a:lnTo>
                    <a:pt x="299" y="666"/>
                  </a:lnTo>
                  <a:cubicBezTo>
                    <a:pt x="273" y="678"/>
                    <a:pt x="248" y="683"/>
                    <a:pt x="214" y="683"/>
                  </a:cubicBezTo>
                  <a:cubicBezTo>
                    <a:pt x="138" y="686"/>
                    <a:pt x="73" y="641"/>
                    <a:pt x="73" y="545"/>
                  </a:cubicBezTo>
                  <a:lnTo>
                    <a:pt x="73" y="209"/>
                  </a:lnTo>
                </a:path>
              </a:pathLst>
            </a:custGeom>
            <a:solidFill>
              <a:srgbClr val="8FB04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" name="Freeform 68"/>
            <p:cNvSpPr>
              <a:spLocks noChangeArrowheads="1"/>
            </p:cNvSpPr>
            <p:nvPr userDrawn="1"/>
          </p:nvSpPr>
          <p:spPr bwMode="auto">
            <a:xfrm>
              <a:off x="2900363" y="2733675"/>
              <a:ext cx="22225" cy="255588"/>
            </a:xfrm>
            <a:custGeom>
              <a:avLst/>
              <a:gdLst>
                <a:gd name="T0" fmla="*/ 6 w 63"/>
                <a:gd name="T1" fmla="*/ 200 h 712"/>
                <a:gd name="T2" fmla="*/ 54 w 63"/>
                <a:gd name="T3" fmla="*/ 200 h 712"/>
                <a:gd name="T4" fmla="*/ 54 w 63"/>
                <a:gd name="T5" fmla="*/ 711 h 712"/>
                <a:gd name="T6" fmla="*/ 6 w 63"/>
                <a:gd name="T7" fmla="*/ 711 h 712"/>
                <a:gd name="T8" fmla="*/ 6 w 63"/>
                <a:gd name="T9" fmla="*/ 200 h 712"/>
                <a:gd name="T10" fmla="*/ 0 w 63"/>
                <a:gd name="T11" fmla="*/ 0 h 712"/>
                <a:gd name="T12" fmla="*/ 62 w 63"/>
                <a:gd name="T13" fmla="*/ 0 h 712"/>
                <a:gd name="T14" fmla="*/ 62 w 63"/>
                <a:gd name="T15" fmla="*/ 67 h 712"/>
                <a:gd name="T16" fmla="*/ 0 w 63"/>
                <a:gd name="T17" fmla="*/ 67 h 712"/>
                <a:gd name="T18" fmla="*/ 0 w 63"/>
                <a:gd name="T19" fmla="*/ 0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712">
                  <a:moveTo>
                    <a:pt x="6" y="200"/>
                  </a:moveTo>
                  <a:lnTo>
                    <a:pt x="54" y="200"/>
                  </a:lnTo>
                  <a:lnTo>
                    <a:pt x="54" y="711"/>
                  </a:lnTo>
                  <a:lnTo>
                    <a:pt x="6" y="711"/>
                  </a:lnTo>
                  <a:lnTo>
                    <a:pt x="6" y="200"/>
                  </a:lnTo>
                  <a:close/>
                  <a:moveTo>
                    <a:pt x="0" y="0"/>
                  </a:moveTo>
                  <a:lnTo>
                    <a:pt x="62" y="0"/>
                  </a:lnTo>
                  <a:lnTo>
                    <a:pt x="62" y="67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FB04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" name="Freeform 69"/>
            <p:cNvSpPr>
              <a:spLocks noChangeArrowheads="1"/>
            </p:cNvSpPr>
            <p:nvPr userDrawn="1"/>
          </p:nvSpPr>
          <p:spPr bwMode="auto">
            <a:xfrm>
              <a:off x="2984500" y="2803525"/>
              <a:ext cx="157163" cy="192088"/>
            </a:xfrm>
            <a:custGeom>
              <a:avLst/>
              <a:gdLst>
                <a:gd name="T0" fmla="*/ 395 w 438"/>
                <a:gd name="T1" fmla="*/ 268 h 532"/>
                <a:gd name="T2" fmla="*/ 220 w 438"/>
                <a:gd name="T3" fmla="*/ 246 h 532"/>
                <a:gd name="T4" fmla="*/ 50 w 438"/>
                <a:gd name="T5" fmla="*/ 364 h 532"/>
                <a:gd name="T6" fmla="*/ 50 w 438"/>
                <a:gd name="T7" fmla="*/ 367 h 532"/>
                <a:gd name="T8" fmla="*/ 200 w 438"/>
                <a:gd name="T9" fmla="*/ 486 h 532"/>
                <a:gd name="T10" fmla="*/ 395 w 438"/>
                <a:gd name="T11" fmla="*/ 328 h 532"/>
                <a:gd name="T12" fmla="*/ 395 w 438"/>
                <a:gd name="T13" fmla="*/ 268 h 532"/>
                <a:gd name="T14" fmla="*/ 223 w 438"/>
                <a:gd name="T15" fmla="*/ 201 h 532"/>
                <a:gd name="T16" fmla="*/ 392 w 438"/>
                <a:gd name="T17" fmla="*/ 223 h 532"/>
                <a:gd name="T18" fmla="*/ 392 w 438"/>
                <a:gd name="T19" fmla="*/ 201 h 532"/>
                <a:gd name="T20" fmla="*/ 223 w 438"/>
                <a:gd name="T21" fmla="*/ 45 h 532"/>
                <a:gd name="T22" fmla="*/ 62 w 438"/>
                <a:gd name="T23" fmla="*/ 88 h 532"/>
                <a:gd name="T24" fmla="*/ 45 w 438"/>
                <a:gd name="T25" fmla="*/ 45 h 532"/>
                <a:gd name="T26" fmla="*/ 225 w 438"/>
                <a:gd name="T27" fmla="*/ 0 h 532"/>
                <a:gd name="T28" fmla="*/ 386 w 438"/>
                <a:gd name="T29" fmla="*/ 57 h 532"/>
                <a:gd name="T30" fmla="*/ 437 w 438"/>
                <a:gd name="T31" fmla="*/ 201 h 532"/>
                <a:gd name="T32" fmla="*/ 437 w 438"/>
                <a:gd name="T33" fmla="*/ 520 h 532"/>
                <a:gd name="T34" fmla="*/ 389 w 438"/>
                <a:gd name="T35" fmla="*/ 520 h 532"/>
                <a:gd name="T36" fmla="*/ 389 w 438"/>
                <a:gd name="T37" fmla="*/ 435 h 532"/>
                <a:gd name="T38" fmla="*/ 194 w 438"/>
                <a:gd name="T39" fmla="*/ 531 h 532"/>
                <a:gd name="T40" fmla="*/ 0 w 438"/>
                <a:gd name="T41" fmla="*/ 370 h 532"/>
                <a:gd name="T42" fmla="*/ 223 w 438"/>
                <a:gd name="T43" fmla="*/ 201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38" h="532">
                  <a:moveTo>
                    <a:pt x="395" y="268"/>
                  </a:moveTo>
                  <a:cubicBezTo>
                    <a:pt x="352" y="257"/>
                    <a:pt x="293" y="246"/>
                    <a:pt x="220" y="246"/>
                  </a:cubicBezTo>
                  <a:cubicBezTo>
                    <a:pt x="112" y="246"/>
                    <a:pt x="50" y="294"/>
                    <a:pt x="50" y="364"/>
                  </a:cubicBezTo>
                  <a:lnTo>
                    <a:pt x="50" y="367"/>
                  </a:lnTo>
                  <a:cubicBezTo>
                    <a:pt x="50" y="441"/>
                    <a:pt x="121" y="486"/>
                    <a:pt x="200" y="486"/>
                  </a:cubicBezTo>
                  <a:cubicBezTo>
                    <a:pt x="304" y="483"/>
                    <a:pt x="395" y="421"/>
                    <a:pt x="395" y="328"/>
                  </a:cubicBezTo>
                  <a:lnTo>
                    <a:pt x="395" y="268"/>
                  </a:lnTo>
                  <a:close/>
                  <a:moveTo>
                    <a:pt x="223" y="201"/>
                  </a:moveTo>
                  <a:cubicBezTo>
                    <a:pt x="293" y="201"/>
                    <a:pt x="344" y="209"/>
                    <a:pt x="392" y="223"/>
                  </a:cubicBezTo>
                  <a:lnTo>
                    <a:pt x="392" y="201"/>
                  </a:lnTo>
                  <a:cubicBezTo>
                    <a:pt x="392" y="96"/>
                    <a:pt x="330" y="45"/>
                    <a:pt x="223" y="45"/>
                  </a:cubicBezTo>
                  <a:cubicBezTo>
                    <a:pt x="160" y="45"/>
                    <a:pt x="110" y="62"/>
                    <a:pt x="62" y="88"/>
                  </a:cubicBezTo>
                  <a:lnTo>
                    <a:pt x="45" y="45"/>
                  </a:lnTo>
                  <a:cubicBezTo>
                    <a:pt x="101" y="20"/>
                    <a:pt x="154" y="0"/>
                    <a:pt x="225" y="0"/>
                  </a:cubicBezTo>
                  <a:cubicBezTo>
                    <a:pt x="295" y="0"/>
                    <a:pt x="350" y="20"/>
                    <a:pt x="386" y="57"/>
                  </a:cubicBezTo>
                  <a:cubicBezTo>
                    <a:pt x="420" y="91"/>
                    <a:pt x="437" y="139"/>
                    <a:pt x="437" y="201"/>
                  </a:cubicBezTo>
                  <a:lnTo>
                    <a:pt x="437" y="520"/>
                  </a:lnTo>
                  <a:lnTo>
                    <a:pt x="389" y="520"/>
                  </a:lnTo>
                  <a:lnTo>
                    <a:pt x="389" y="435"/>
                  </a:lnTo>
                  <a:cubicBezTo>
                    <a:pt x="355" y="483"/>
                    <a:pt x="290" y="531"/>
                    <a:pt x="194" y="531"/>
                  </a:cubicBezTo>
                  <a:cubicBezTo>
                    <a:pt x="101" y="531"/>
                    <a:pt x="0" y="477"/>
                    <a:pt x="0" y="370"/>
                  </a:cubicBezTo>
                  <a:cubicBezTo>
                    <a:pt x="0" y="263"/>
                    <a:pt x="90" y="201"/>
                    <a:pt x="223" y="201"/>
                  </a:cubicBezTo>
                  <a:close/>
                </a:path>
              </a:pathLst>
            </a:custGeom>
            <a:solidFill>
              <a:srgbClr val="8FB04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" name="Freeform 70"/>
            <p:cNvSpPr>
              <a:spLocks noChangeArrowheads="1"/>
            </p:cNvSpPr>
            <p:nvPr userDrawn="1"/>
          </p:nvSpPr>
          <p:spPr bwMode="auto">
            <a:xfrm>
              <a:off x="3221038" y="2727325"/>
              <a:ext cx="17462" cy="265113"/>
            </a:xfrm>
            <a:custGeom>
              <a:avLst/>
              <a:gdLst>
                <a:gd name="T0" fmla="*/ 24 w 49"/>
                <a:gd name="T1" fmla="*/ 734 h 735"/>
                <a:gd name="T2" fmla="*/ 0 w 49"/>
                <a:gd name="T3" fmla="*/ 734 h 735"/>
                <a:gd name="T4" fmla="*/ 0 w 49"/>
                <a:gd name="T5" fmla="*/ 0 h 735"/>
                <a:gd name="T6" fmla="*/ 48 w 49"/>
                <a:gd name="T7" fmla="*/ 0 h 735"/>
                <a:gd name="T8" fmla="*/ 48 w 49"/>
                <a:gd name="T9" fmla="*/ 734 h 735"/>
                <a:gd name="T10" fmla="*/ 24 w 49"/>
                <a:gd name="T11" fmla="*/ 734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735">
                  <a:moveTo>
                    <a:pt x="24" y="734"/>
                  </a:moveTo>
                  <a:lnTo>
                    <a:pt x="0" y="734"/>
                  </a:lnTo>
                  <a:lnTo>
                    <a:pt x="0" y="0"/>
                  </a:lnTo>
                  <a:lnTo>
                    <a:pt x="48" y="0"/>
                  </a:lnTo>
                  <a:lnTo>
                    <a:pt x="48" y="734"/>
                  </a:lnTo>
                  <a:lnTo>
                    <a:pt x="24" y="734"/>
                  </a:lnTo>
                </a:path>
              </a:pathLst>
            </a:custGeom>
            <a:solidFill>
              <a:srgbClr val="8FB04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Freeform 71"/>
            <p:cNvSpPr>
              <a:spLocks noChangeArrowheads="1"/>
            </p:cNvSpPr>
            <p:nvPr userDrawn="1"/>
          </p:nvSpPr>
          <p:spPr bwMode="auto">
            <a:xfrm>
              <a:off x="3300413" y="2801938"/>
              <a:ext cx="139700" cy="193675"/>
            </a:xfrm>
            <a:custGeom>
              <a:avLst/>
              <a:gdLst>
                <a:gd name="T0" fmla="*/ 28 w 388"/>
                <a:gd name="T1" fmla="*/ 418 h 538"/>
                <a:gd name="T2" fmla="*/ 212 w 388"/>
                <a:gd name="T3" fmla="*/ 486 h 538"/>
                <a:gd name="T4" fmla="*/ 336 w 388"/>
                <a:gd name="T5" fmla="*/ 390 h 538"/>
                <a:gd name="T6" fmla="*/ 336 w 388"/>
                <a:gd name="T7" fmla="*/ 387 h 538"/>
                <a:gd name="T8" fmla="*/ 200 w 388"/>
                <a:gd name="T9" fmla="*/ 285 h 538"/>
                <a:gd name="T10" fmla="*/ 25 w 388"/>
                <a:gd name="T11" fmla="*/ 144 h 538"/>
                <a:gd name="T12" fmla="*/ 25 w 388"/>
                <a:gd name="T13" fmla="*/ 142 h 538"/>
                <a:gd name="T14" fmla="*/ 195 w 388"/>
                <a:gd name="T15" fmla="*/ 0 h 538"/>
                <a:gd name="T16" fmla="*/ 375 w 388"/>
                <a:gd name="T17" fmla="*/ 57 h 538"/>
                <a:gd name="T18" fmla="*/ 350 w 388"/>
                <a:gd name="T19" fmla="*/ 99 h 538"/>
                <a:gd name="T20" fmla="*/ 192 w 388"/>
                <a:gd name="T21" fmla="*/ 48 h 538"/>
                <a:gd name="T22" fmla="*/ 76 w 388"/>
                <a:gd name="T23" fmla="*/ 139 h 538"/>
                <a:gd name="T24" fmla="*/ 76 w 388"/>
                <a:gd name="T25" fmla="*/ 142 h 538"/>
                <a:gd name="T26" fmla="*/ 217 w 388"/>
                <a:gd name="T27" fmla="*/ 240 h 538"/>
                <a:gd name="T28" fmla="*/ 387 w 388"/>
                <a:gd name="T29" fmla="*/ 384 h 538"/>
                <a:gd name="T30" fmla="*/ 387 w 388"/>
                <a:gd name="T31" fmla="*/ 387 h 538"/>
                <a:gd name="T32" fmla="*/ 209 w 388"/>
                <a:gd name="T33" fmla="*/ 537 h 538"/>
                <a:gd name="T34" fmla="*/ 0 w 388"/>
                <a:gd name="T35" fmla="*/ 458 h 538"/>
                <a:gd name="T36" fmla="*/ 28 w 388"/>
                <a:gd name="T37" fmla="*/ 418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88" h="538">
                  <a:moveTo>
                    <a:pt x="28" y="418"/>
                  </a:moveTo>
                  <a:cubicBezTo>
                    <a:pt x="85" y="460"/>
                    <a:pt x="147" y="486"/>
                    <a:pt x="212" y="486"/>
                  </a:cubicBezTo>
                  <a:cubicBezTo>
                    <a:pt x="282" y="486"/>
                    <a:pt x="336" y="446"/>
                    <a:pt x="336" y="390"/>
                  </a:cubicBezTo>
                  <a:lnTo>
                    <a:pt x="336" y="387"/>
                  </a:lnTo>
                  <a:cubicBezTo>
                    <a:pt x="336" y="328"/>
                    <a:pt x="271" y="305"/>
                    <a:pt x="200" y="285"/>
                  </a:cubicBezTo>
                  <a:cubicBezTo>
                    <a:pt x="116" y="260"/>
                    <a:pt x="25" y="238"/>
                    <a:pt x="25" y="144"/>
                  </a:cubicBezTo>
                  <a:lnTo>
                    <a:pt x="25" y="142"/>
                  </a:lnTo>
                  <a:cubicBezTo>
                    <a:pt x="25" y="60"/>
                    <a:pt x="96" y="0"/>
                    <a:pt x="195" y="0"/>
                  </a:cubicBezTo>
                  <a:cubicBezTo>
                    <a:pt x="257" y="0"/>
                    <a:pt x="325" y="23"/>
                    <a:pt x="375" y="57"/>
                  </a:cubicBezTo>
                  <a:lnTo>
                    <a:pt x="350" y="99"/>
                  </a:lnTo>
                  <a:cubicBezTo>
                    <a:pt x="302" y="68"/>
                    <a:pt x="246" y="48"/>
                    <a:pt x="192" y="48"/>
                  </a:cubicBezTo>
                  <a:cubicBezTo>
                    <a:pt x="121" y="48"/>
                    <a:pt x="76" y="88"/>
                    <a:pt x="76" y="139"/>
                  </a:cubicBezTo>
                  <a:lnTo>
                    <a:pt x="76" y="142"/>
                  </a:lnTo>
                  <a:cubicBezTo>
                    <a:pt x="76" y="198"/>
                    <a:pt x="147" y="221"/>
                    <a:pt x="217" y="240"/>
                  </a:cubicBezTo>
                  <a:cubicBezTo>
                    <a:pt x="299" y="263"/>
                    <a:pt x="387" y="294"/>
                    <a:pt x="387" y="384"/>
                  </a:cubicBezTo>
                  <a:lnTo>
                    <a:pt x="387" y="387"/>
                  </a:lnTo>
                  <a:cubicBezTo>
                    <a:pt x="387" y="477"/>
                    <a:pt x="308" y="537"/>
                    <a:pt x="209" y="537"/>
                  </a:cubicBezTo>
                  <a:cubicBezTo>
                    <a:pt x="136" y="531"/>
                    <a:pt x="54" y="500"/>
                    <a:pt x="0" y="458"/>
                  </a:cubicBezTo>
                  <a:lnTo>
                    <a:pt x="28" y="418"/>
                  </a:lnTo>
                </a:path>
              </a:pathLst>
            </a:custGeom>
            <a:solidFill>
              <a:srgbClr val="8FB04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Freeform 72"/>
            <p:cNvSpPr>
              <a:spLocks noChangeArrowheads="1"/>
            </p:cNvSpPr>
            <p:nvPr userDrawn="1"/>
          </p:nvSpPr>
          <p:spPr bwMode="auto">
            <a:xfrm>
              <a:off x="1301750" y="2619375"/>
              <a:ext cx="2224088" cy="487363"/>
            </a:xfrm>
            <a:custGeom>
              <a:avLst/>
              <a:gdLst>
                <a:gd name="T0" fmla="*/ 51 w 6176"/>
                <a:gd name="T1" fmla="*/ 50 h 1355"/>
                <a:gd name="T2" fmla="*/ 6124 w 6176"/>
                <a:gd name="T3" fmla="*/ 50 h 1355"/>
                <a:gd name="T4" fmla="*/ 6124 w 6176"/>
                <a:gd name="T5" fmla="*/ 1303 h 1355"/>
                <a:gd name="T6" fmla="*/ 51 w 6176"/>
                <a:gd name="T7" fmla="*/ 1303 h 1355"/>
                <a:gd name="T8" fmla="*/ 51 w 6176"/>
                <a:gd name="T9" fmla="*/ 50 h 1355"/>
                <a:gd name="T10" fmla="*/ 0 w 6176"/>
                <a:gd name="T11" fmla="*/ 1354 h 1355"/>
                <a:gd name="T12" fmla="*/ 6175 w 6176"/>
                <a:gd name="T13" fmla="*/ 1354 h 1355"/>
                <a:gd name="T14" fmla="*/ 6175 w 6176"/>
                <a:gd name="T15" fmla="*/ 0 h 1355"/>
                <a:gd name="T16" fmla="*/ 0 w 6176"/>
                <a:gd name="T17" fmla="*/ 0 h 1355"/>
                <a:gd name="T18" fmla="*/ 0 w 6176"/>
                <a:gd name="T19" fmla="*/ 1354 h 1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76" h="1355">
                  <a:moveTo>
                    <a:pt x="51" y="50"/>
                  </a:moveTo>
                  <a:lnTo>
                    <a:pt x="6124" y="50"/>
                  </a:lnTo>
                  <a:lnTo>
                    <a:pt x="6124" y="1303"/>
                  </a:lnTo>
                  <a:lnTo>
                    <a:pt x="51" y="1303"/>
                  </a:lnTo>
                  <a:lnTo>
                    <a:pt x="51" y="50"/>
                  </a:lnTo>
                  <a:close/>
                  <a:moveTo>
                    <a:pt x="0" y="1354"/>
                  </a:moveTo>
                  <a:lnTo>
                    <a:pt x="6175" y="1354"/>
                  </a:lnTo>
                  <a:lnTo>
                    <a:pt x="6175" y="0"/>
                  </a:lnTo>
                  <a:lnTo>
                    <a:pt x="0" y="0"/>
                  </a:lnTo>
                  <a:lnTo>
                    <a:pt x="0" y="1354"/>
                  </a:lnTo>
                  <a:close/>
                </a:path>
              </a:pathLst>
            </a:custGeom>
            <a:solidFill>
              <a:srgbClr val="8FB04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09017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0867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71" r:id="rId3"/>
    <p:sldLayoutId id="2147483664" r:id="rId4"/>
    <p:sldLayoutId id="2147483665" r:id="rId5"/>
    <p:sldLayoutId id="2147483667" r:id="rId6"/>
    <p:sldLayoutId id="2147483672" r:id="rId7"/>
    <p:sldLayoutId id="2147483669" r:id="rId8"/>
    <p:sldLayoutId id="2147483673" r:id="rId9"/>
    <p:sldLayoutId id="2147483674" r:id="rId10"/>
    <p:sldLayoutId id="2147483675" r:id="rId11"/>
    <p:sldLayoutId id="2147483676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11.org/5essentialssurvey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icture Placeholder 47"/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49" name="Picture Placeholder 48"/>
          <p:cNvSpPr>
            <a:spLocks noGrp="1"/>
          </p:cNvSpPr>
          <p:nvPr>
            <p:ph type="pic" sz="quarter" idx="21"/>
          </p:nvPr>
        </p:nvSpPr>
        <p:spPr/>
      </p:sp>
      <p:sp>
        <p:nvSpPr>
          <p:cNvPr id="42" name="Picture Placeholder 41"/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43" name="Picture Placeholder 42"/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47" name="Picture Placeholder 46"/>
          <p:cNvSpPr>
            <a:spLocks noGrp="1"/>
          </p:cNvSpPr>
          <p:nvPr>
            <p:ph type="pic" sz="quarter" idx="19"/>
          </p:nvPr>
        </p:nvSpPr>
        <p:spPr/>
      </p:sp>
      <p:pic>
        <p:nvPicPr>
          <p:cNvPr id="2" name="Picture Placeholder 1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0" r="2382" b="-75"/>
          <a:stretch/>
        </p:blipFill>
        <p:spPr>
          <a:xfrm>
            <a:off x="0" y="489459"/>
            <a:ext cx="2756736" cy="2679487"/>
          </a:xfrm>
        </p:spPr>
      </p:pic>
      <p:sp>
        <p:nvSpPr>
          <p:cNvPr id="45" name="Text Placeholder 44"/>
          <p:cNvSpPr>
            <a:spLocks noGrp="1"/>
          </p:cNvSpPr>
          <p:nvPr>
            <p:ph type="body" sz="quarter" idx="16"/>
          </p:nvPr>
        </p:nvSpPr>
        <p:spPr>
          <a:xfrm>
            <a:off x="1298763" y="5767739"/>
            <a:ext cx="10466941" cy="812041"/>
          </a:xfrm>
        </p:spPr>
        <p:txBody>
          <a:bodyPr/>
          <a:lstStyle/>
          <a:p>
            <a:r>
              <a:rPr lang="en-US" b="1" i="1">
                <a:latin typeface="Arial"/>
                <a:cs typeface="Arial"/>
              </a:rPr>
              <a:t>March 4 K12 Principals Meeting</a:t>
            </a:r>
            <a:endParaRPr lang="en-US"/>
          </a:p>
        </p:txBody>
      </p:sp>
      <p:sp>
        <p:nvSpPr>
          <p:cNvPr id="46" name="Text Placeholder 45"/>
          <p:cNvSpPr>
            <a:spLocks noGrp="1"/>
          </p:cNvSpPr>
          <p:nvPr>
            <p:ph type="body" sz="quarter" idx="17"/>
          </p:nvPr>
        </p:nvSpPr>
        <p:spPr>
          <a:xfrm>
            <a:off x="-7097" y="3913837"/>
            <a:ext cx="12184901" cy="948346"/>
          </a:xfrm>
        </p:spPr>
        <p:txBody>
          <a:bodyPr/>
          <a:lstStyle/>
          <a:p>
            <a:r>
              <a:rPr lang="en-US" sz="4800">
                <a:latin typeface="Arial"/>
                <a:cs typeface="Arial"/>
              </a:rPr>
              <a:t>Leveraging  5 Essentials Survey Results to Guide </a:t>
            </a:r>
            <a:r>
              <a:rPr lang="en-US" sz="4800" dirty="0">
                <a:latin typeface="Arial"/>
                <a:cs typeface="Arial"/>
              </a:rPr>
              <a:t>School Improvement</a:t>
            </a:r>
          </a:p>
        </p:txBody>
      </p:sp>
    </p:spTree>
    <p:extLst>
      <p:ext uri="{BB962C8B-B14F-4D97-AF65-F5344CB8AC3E}">
        <p14:creationId xmlns:p14="http://schemas.microsoft.com/office/powerpoint/2010/main" val="584730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20"/>
          </p:nvPr>
        </p:nvSpPr>
        <p:spPr>
          <a:xfrm>
            <a:off x="3324570" y="1150895"/>
            <a:ext cx="8379509" cy="5202868"/>
          </a:xfrm>
        </p:spPr>
        <p:txBody>
          <a:bodyPr/>
          <a:lstStyle/>
          <a:p>
            <a:pPr marL="571500" indent="-571500" algn="l">
              <a:buFont typeface="Wingdings" panose="020B0604020202020204" pitchFamily="34" charset="0"/>
              <a:buChar char="v"/>
            </a:pPr>
            <a:r>
              <a:rPr lang="en-US" sz="3600" dirty="0">
                <a:solidFill>
                  <a:schemeClr val="tx1"/>
                </a:solidFill>
                <a:latin typeface="Arial"/>
                <a:cs typeface="Arial"/>
              </a:rPr>
              <a:t>As you think about the 5Essentials and the work today, are you feeling more hopeful / excited or more anxious / concerned? Something </a:t>
            </a:r>
            <a:r>
              <a:rPr lang="en-US" sz="3600">
                <a:solidFill>
                  <a:schemeClr val="tx1"/>
                </a:solidFill>
                <a:latin typeface="Arial"/>
                <a:cs typeface="Arial"/>
              </a:rPr>
              <a:t>else?</a:t>
            </a:r>
            <a:endParaRPr lang="en-US" sz="2800">
              <a:solidFill>
                <a:schemeClr val="tx1"/>
              </a:solidFill>
            </a:endParaRPr>
          </a:p>
          <a:p>
            <a:pPr marL="571500" indent="-571500" algn="l">
              <a:buFont typeface="Wingdings" panose="020B0604020202020204" pitchFamily="34" charset="0"/>
              <a:buChar char="v"/>
            </a:pPr>
            <a:r>
              <a:rPr lang="en-US" sz="3600" dirty="0">
                <a:solidFill>
                  <a:schemeClr val="tx1"/>
                </a:solidFill>
                <a:latin typeface="Arial"/>
                <a:cs typeface="Arial"/>
              </a:rPr>
              <a:t>Share with a trusted shoulder partner...</a:t>
            </a:r>
            <a:endParaRPr lang="en-US" sz="2800">
              <a:solidFill>
                <a:schemeClr val="tx1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3600">
                <a:latin typeface="Arial"/>
                <a:cs typeface="Arial"/>
              </a:rPr>
              <a:t>5 Essentials Survey – Quick Check in </a:t>
            </a:r>
            <a:endParaRPr lang="en-US" sz="3600" i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pic>
        <p:nvPicPr>
          <p:cNvPr id="8" name="Picture Placeholder 1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5" t="2866" r="2917" b="1835"/>
          <a:stretch/>
        </p:blipFill>
        <p:spPr>
          <a:xfrm>
            <a:off x="406861" y="1148327"/>
            <a:ext cx="2038904" cy="2096428"/>
          </a:xfrm>
        </p:spPr>
      </p:pic>
    </p:spTree>
    <p:extLst>
      <p:ext uri="{BB962C8B-B14F-4D97-AF65-F5344CB8AC3E}">
        <p14:creationId xmlns:p14="http://schemas.microsoft.com/office/powerpoint/2010/main" val="32664058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20"/>
          </p:nvPr>
        </p:nvSpPr>
        <p:spPr>
          <a:xfrm>
            <a:off x="2657188" y="1712566"/>
            <a:ext cx="8793167" cy="1190880"/>
          </a:xfrm>
        </p:spPr>
        <p:txBody>
          <a:bodyPr/>
          <a:lstStyle/>
          <a:p>
            <a:pPr algn="l"/>
            <a:r>
              <a:rPr lang="en-US" sz="3200" dirty="0">
                <a:latin typeface="Arial"/>
                <a:cs typeface="Arial"/>
              </a:rPr>
              <a:t>#1 This Data is intended to be Developmental, </a:t>
            </a:r>
            <a:r>
              <a:rPr lang="en-US" sz="3200">
                <a:latin typeface="Arial"/>
                <a:cs typeface="Arial"/>
              </a:rPr>
              <a:t>not Judgmental; part of an ongoing commitment </a:t>
            </a:r>
            <a:r>
              <a:rPr lang="en-US" sz="3200" dirty="0">
                <a:latin typeface="Arial"/>
                <a:cs typeface="Arial"/>
              </a:rPr>
              <a:t>to improvement.</a:t>
            </a:r>
          </a:p>
          <a:p>
            <a:pPr algn="l"/>
            <a:endParaRPr lang="en-US" sz="32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3600" dirty="0">
                <a:latin typeface="Arial"/>
                <a:cs typeface="Arial"/>
              </a:rPr>
              <a:t>5 Essentials Survey </a:t>
            </a:r>
            <a:endParaRPr lang="en-US" sz="3600" i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pic>
        <p:nvPicPr>
          <p:cNvPr id="2" name="Picture 2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82DAC960-D11F-42A4-A697-1767F225B5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3944" r="-662" b="22535"/>
          <a:stretch/>
        </p:blipFill>
        <p:spPr>
          <a:xfrm>
            <a:off x="3429883" y="3429884"/>
            <a:ext cx="2157319" cy="1079056"/>
          </a:xfrm>
          <a:prstGeom prst="rect">
            <a:avLst/>
          </a:prstGeom>
        </p:spPr>
      </p:pic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D2E9258F-9A57-457B-A1E2-C8B41FBEC0A2}"/>
              </a:ext>
            </a:extLst>
          </p:cNvPr>
          <p:cNvSpPr txBox="1">
            <a:spLocks/>
          </p:cNvSpPr>
          <p:nvPr/>
        </p:nvSpPr>
        <p:spPr>
          <a:xfrm>
            <a:off x="2657188" y="3190111"/>
            <a:ext cx="8031167" cy="2040151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rgbClr val="5456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200" dirty="0">
                <a:latin typeface="Arial"/>
                <a:cs typeface="Arial"/>
              </a:rPr>
              <a:t>#2                      – no actions yet, just </a:t>
            </a:r>
            <a:endParaRPr lang="en-US" dirty="0"/>
          </a:p>
          <a:p>
            <a:pPr algn="l"/>
            <a:r>
              <a:rPr lang="en-US" sz="3200" dirty="0">
                <a:latin typeface="Arial"/>
                <a:cs typeface="Arial"/>
              </a:rPr>
              <a:t>learning and exploring!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162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20"/>
          </p:nvPr>
        </p:nvSpPr>
        <p:spPr>
          <a:xfrm>
            <a:off x="2796923" y="1750741"/>
            <a:ext cx="8793167" cy="3763810"/>
          </a:xfrm>
        </p:spPr>
        <p:txBody>
          <a:bodyPr/>
          <a:lstStyle/>
          <a:p>
            <a:pPr marL="457200" indent="-457200" algn="l">
              <a:buFont typeface="Courier New" panose="020B0604020202020204" pitchFamily="34" charset="0"/>
              <a:buChar char="o"/>
            </a:pPr>
            <a:r>
              <a:rPr lang="en-US" sz="3200" dirty="0">
                <a:latin typeface="Arial"/>
                <a:cs typeface="Arial"/>
              </a:rPr>
              <a:t>Why &amp; Connections to Strategic Plan</a:t>
            </a:r>
            <a:endParaRPr lang="en-US" dirty="0"/>
          </a:p>
          <a:p>
            <a:pPr marL="457200" indent="-457200" algn="l">
              <a:buFont typeface="Courier New" panose="020B0604020202020204" pitchFamily="34" charset="0"/>
              <a:buChar char="o"/>
            </a:pPr>
            <a:r>
              <a:rPr lang="en-US" sz="3200" dirty="0">
                <a:latin typeface="Arial"/>
                <a:cs typeface="Arial"/>
              </a:rPr>
              <a:t>The Framework and Research behind it</a:t>
            </a:r>
          </a:p>
          <a:p>
            <a:pPr marL="457200" indent="-457200" algn="l">
              <a:buFont typeface="Courier New" panose="020B0604020202020204" pitchFamily="34" charset="0"/>
              <a:buChar char="o"/>
            </a:pPr>
            <a:r>
              <a:rPr lang="en-US" sz="3200" dirty="0">
                <a:latin typeface="Arial"/>
                <a:cs typeface="Arial"/>
              </a:rPr>
              <a:t>Scoring Methods</a:t>
            </a:r>
            <a:endParaRPr lang="en-US" sz="3200" dirty="0"/>
          </a:p>
          <a:p>
            <a:pPr marL="457200" indent="-457200" algn="l">
              <a:buFont typeface="Courier New" panose="020B0604020202020204" pitchFamily="34" charset="0"/>
              <a:buChar char="o"/>
            </a:pPr>
            <a:r>
              <a:rPr lang="en-US" sz="3200" dirty="0">
                <a:latin typeface="Arial"/>
                <a:cs typeface="Arial"/>
              </a:rPr>
              <a:t>Platform Use – with Practice Time</a:t>
            </a:r>
            <a:endParaRPr lang="en-US" sz="3200" dirty="0"/>
          </a:p>
          <a:p>
            <a:pPr marL="457200" indent="-457200" algn="l">
              <a:buFont typeface="Courier New" panose="020B0604020202020204" pitchFamily="34" charset="0"/>
              <a:buChar char="o"/>
            </a:pPr>
            <a:r>
              <a:rPr lang="en-US" sz="3200" dirty="0">
                <a:latin typeface="Arial"/>
                <a:cs typeface="Arial"/>
              </a:rPr>
              <a:t>Next Steps – </a:t>
            </a:r>
            <a:r>
              <a:rPr lang="en-US" sz="3200" b="1" i="1" dirty="0">
                <a:latin typeface="Arial"/>
                <a:cs typeface="Arial"/>
              </a:rPr>
              <a:t>Slowly</a:t>
            </a:r>
            <a:r>
              <a:rPr lang="en-US" sz="3200" dirty="0">
                <a:latin typeface="Arial"/>
                <a:cs typeface="Arial"/>
              </a:rPr>
              <a:t> getting ready for improvement planning</a:t>
            </a:r>
            <a:endParaRPr lang="en-US" sz="3200" dirty="0"/>
          </a:p>
          <a:p>
            <a:pPr marL="457200" indent="-457200" algn="l">
              <a:buChar char="•"/>
            </a:pP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3600" dirty="0">
                <a:latin typeface="Arial"/>
                <a:cs typeface="Arial"/>
              </a:rPr>
              <a:t>5 Essentials Survey – </a:t>
            </a:r>
            <a:r>
              <a:rPr lang="en-US" sz="3600" i="1" dirty="0">
                <a:solidFill>
                  <a:schemeClr val="tx1"/>
                </a:solidFill>
                <a:latin typeface="Arial"/>
                <a:cs typeface="Arial"/>
              </a:rPr>
              <a:t>Agenda</a:t>
            </a:r>
            <a:endParaRPr lang="en-US" sz="3600" dirty="0"/>
          </a:p>
        </p:txBody>
      </p:sp>
      <p:pic>
        <p:nvPicPr>
          <p:cNvPr id="8" name="Picture Placeholder 1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5" t="2866" r="2917" b="1835"/>
          <a:stretch/>
        </p:blipFill>
        <p:spPr>
          <a:xfrm>
            <a:off x="243575" y="1126555"/>
            <a:ext cx="2038904" cy="2096428"/>
          </a:xfrm>
        </p:spPr>
      </p:pic>
    </p:spTree>
    <p:extLst>
      <p:ext uri="{BB962C8B-B14F-4D97-AF65-F5344CB8AC3E}">
        <p14:creationId xmlns:p14="http://schemas.microsoft.com/office/powerpoint/2010/main" val="8795117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1260090" y="5040351"/>
            <a:ext cx="10671716" cy="1542541"/>
          </a:xfrm>
        </p:spPr>
        <p:txBody>
          <a:bodyPr/>
          <a:lstStyle/>
          <a:p>
            <a:r>
              <a:rPr lang="en-US" sz="2400"/>
              <a:t>D11 Vision</a:t>
            </a:r>
          </a:p>
          <a:p>
            <a:r>
              <a:rPr lang="en-US" sz="2400" b="1" i="1"/>
              <a:t>We are a dynamic, collaborative community of energized educators, engaged students and supportive partners with a passion for continuous learning.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0"/>
          </p:nvPr>
        </p:nvSpPr>
        <p:spPr>
          <a:xfrm>
            <a:off x="2521503" y="1287170"/>
            <a:ext cx="9355874" cy="3757960"/>
          </a:xfrm>
        </p:spPr>
        <p:txBody>
          <a:bodyPr/>
          <a:lstStyle/>
          <a:p>
            <a:pPr marL="457200" indent="-457200" algn="l">
              <a:buFont typeface="Wingdings" panose="05000000000000000000" pitchFamily="2" charset="2"/>
              <a:buChar char="v"/>
            </a:pPr>
            <a:r>
              <a:rPr lang="en-US" sz="2800">
                <a:latin typeface="Arial"/>
                <a:cs typeface="Arial"/>
              </a:rPr>
              <a:t>The data from this annual survey will help the district and schools measure and respond to factors aligned to the strategic plan that go beyond &amp; complement traditional School Performance Framework (SPF) scores.</a:t>
            </a:r>
            <a:endParaRPr lang="en-US" sz="2800" dirty="0"/>
          </a:p>
          <a:p>
            <a:pPr marL="457200" indent="-457200" algn="l">
              <a:buFont typeface="Wingdings" panose="05000000000000000000" pitchFamily="2" charset="2"/>
              <a:buChar char="v"/>
            </a:pPr>
            <a:r>
              <a:rPr lang="en-US" sz="2800">
                <a:latin typeface="Arial"/>
                <a:cs typeface="Arial"/>
              </a:rPr>
              <a:t>We needed a more comprehensive instrument that </a:t>
            </a:r>
            <a:r>
              <a:rPr lang="en-US" sz="2800" dirty="0">
                <a:latin typeface="Arial"/>
                <a:cs typeface="Arial"/>
              </a:rPr>
              <a:t>takes into account relational trust as a key factor for school improvement. </a:t>
            </a:r>
            <a:endParaRPr lang="en-US" sz="2800"/>
          </a:p>
          <a:p>
            <a:pPr marL="457200" indent="-457200" algn="l">
              <a:buFont typeface="Wingdings" panose="05000000000000000000" pitchFamily="2" charset="2"/>
              <a:buChar char="v"/>
            </a:pPr>
            <a:endParaRPr lang="en-US" sz="2800" dirty="0">
              <a:latin typeface="Arial"/>
              <a:cs typeface="Arial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3600"/>
              <a:t>5 Essentials Survey – </a:t>
            </a:r>
            <a:r>
              <a:rPr lang="en-US" sz="3600" i="1">
                <a:solidFill>
                  <a:schemeClr val="tx1"/>
                </a:solidFill>
              </a:rPr>
              <a:t>Why, Purpose</a:t>
            </a:r>
            <a:endParaRPr lang="en-US" sz="3600"/>
          </a:p>
        </p:txBody>
      </p:sp>
      <p:pic>
        <p:nvPicPr>
          <p:cNvPr id="8" name="Picture Placeholder 1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5" t="2866" r="2917" b="1835"/>
          <a:stretch/>
        </p:blipFill>
        <p:spPr>
          <a:xfrm>
            <a:off x="243575" y="1126555"/>
            <a:ext cx="2038904" cy="2096428"/>
          </a:xfrm>
        </p:spPr>
      </p:pic>
    </p:spTree>
    <p:extLst>
      <p:ext uri="{BB962C8B-B14F-4D97-AF65-F5344CB8AC3E}">
        <p14:creationId xmlns:p14="http://schemas.microsoft.com/office/powerpoint/2010/main" val="4277298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5 Essentials Survey - </a:t>
            </a:r>
            <a:r>
              <a:rPr lang="en-US" i="1">
                <a:solidFill>
                  <a:schemeClr val="tx1"/>
                </a:solidFill>
                <a:latin typeface="Arial"/>
                <a:cs typeface="Arial"/>
              </a:rPr>
              <a:t>Research</a:t>
            </a:r>
            <a:endParaRPr lang="en-US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B5B280-93E0-433B-9CB8-EA4D81BD1714}"/>
              </a:ext>
            </a:extLst>
          </p:cNvPr>
          <p:cNvSpPr txBox="1"/>
          <p:nvPr/>
        </p:nvSpPr>
        <p:spPr>
          <a:xfrm>
            <a:off x="523310" y="1058591"/>
            <a:ext cx="11051645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>
                <a:ea typeface="+mn-lt"/>
                <a:cs typeface="+mn-lt"/>
              </a:rPr>
              <a:t>Identify organizational strengths and areas of opportunity on the five essential factors that research has shown to drive school improvement.</a:t>
            </a:r>
            <a:endParaRPr lang="en-US" sz="2400" b="1" dirty="0"/>
          </a:p>
        </p:txBody>
      </p:sp>
      <p:pic>
        <p:nvPicPr>
          <p:cNvPr id="5" name="Picture 5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F8E40C46-BF73-41AB-A85B-AB96BF0E33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1303" y="1900732"/>
            <a:ext cx="9679036" cy="4660318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B8C3B232-7E27-4A6D-A112-EE7E020EBB28}"/>
              </a:ext>
            </a:extLst>
          </p:cNvPr>
          <p:cNvSpPr/>
          <p:nvPr/>
        </p:nvSpPr>
        <p:spPr>
          <a:xfrm>
            <a:off x="1245811" y="4594175"/>
            <a:ext cx="6025443" cy="18719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838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995899" y="2141034"/>
            <a:ext cx="5428235" cy="4027792"/>
          </a:xfrm>
        </p:spPr>
        <p:txBody>
          <a:bodyPr/>
          <a:lstStyle/>
          <a:p>
            <a:pPr algn="l"/>
            <a:r>
              <a:rPr lang="en-US" sz="3200" dirty="0">
                <a:latin typeface="Arial"/>
                <a:cs typeface="Arial"/>
              </a:rPr>
              <a:t>Research demonstrates that schools strong on </a:t>
            </a:r>
            <a:r>
              <a:rPr lang="en-US" sz="3200" b="1" dirty="0">
                <a:latin typeface="Arial"/>
                <a:cs typeface="Arial"/>
              </a:rPr>
              <a:t>at least 3 of the 5 </a:t>
            </a:r>
            <a:r>
              <a:rPr lang="en-US" sz="3200" dirty="0">
                <a:latin typeface="Arial"/>
                <a:cs typeface="Arial"/>
              </a:rPr>
              <a:t>Essentials were </a:t>
            </a:r>
            <a:r>
              <a:rPr lang="en-US" sz="3200" b="1" dirty="0">
                <a:latin typeface="Arial"/>
                <a:cs typeface="Arial"/>
              </a:rPr>
              <a:t>10 times </a:t>
            </a:r>
            <a:r>
              <a:rPr lang="en-US" sz="3200" dirty="0">
                <a:latin typeface="Arial"/>
                <a:cs typeface="Arial"/>
              </a:rPr>
              <a:t>more likely to show substantial gains in students’ learning than schools weak on 3 or more.  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5 Essentials Survey - </a:t>
            </a:r>
            <a:r>
              <a:rPr lang="en-US" i="1">
                <a:solidFill>
                  <a:schemeClr val="tx1"/>
                </a:solidFill>
              </a:rPr>
              <a:t>Research</a:t>
            </a:r>
            <a:endParaRPr lang="en-US"/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B0D6C8B8-5583-4502-930D-AA575D0EC714}"/>
              </a:ext>
            </a:extLst>
          </p:cNvPr>
          <p:cNvSpPr txBox="1">
            <a:spLocks/>
          </p:cNvSpPr>
          <p:nvPr/>
        </p:nvSpPr>
        <p:spPr>
          <a:xfrm>
            <a:off x="7531202" y="2352906"/>
            <a:ext cx="4137860" cy="3295803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rgbClr val="5456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200" dirty="0">
                <a:latin typeface="Arial"/>
                <a:cs typeface="Arial"/>
              </a:rPr>
              <a:t>A sustained low score in just one of the core measures reduced the likelihood of improvement to less than 10%.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536935" y="1549465"/>
            <a:ext cx="5428235" cy="803441"/>
          </a:xfrm>
        </p:spPr>
        <p:txBody>
          <a:bodyPr/>
          <a:lstStyle/>
          <a:p>
            <a:r>
              <a:rPr lang="en-US" sz="4400" b="1" dirty="0">
                <a:solidFill>
                  <a:srgbClr val="00B050"/>
                </a:solidFill>
                <a:latin typeface="Arial"/>
                <a:cs typeface="Arial"/>
              </a:rPr>
              <a:t>10X</a:t>
            </a:r>
            <a:endParaRPr lang="en-US" sz="4400" b="1" dirty="0">
              <a:solidFill>
                <a:srgbClr val="00B050"/>
              </a:solidFill>
            </a:endParaRP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B0D6C8B8-5583-4502-930D-AA575D0EC714}"/>
              </a:ext>
            </a:extLst>
          </p:cNvPr>
          <p:cNvSpPr txBox="1">
            <a:spLocks/>
          </p:cNvSpPr>
          <p:nvPr/>
        </p:nvSpPr>
        <p:spPr>
          <a:xfrm>
            <a:off x="7531202" y="1280874"/>
            <a:ext cx="4031234" cy="1340622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rgbClr val="5456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b="1" dirty="0">
                <a:solidFill>
                  <a:srgbClr val="FF0000"/>
                </a:solidFill>
                <a:latin typeface="Arial"/>
                <a:cs typeface="Arial"/>
              </a:rPr>
              <a:t>&lt;10%</a:t>
            </a:r>
            <a:endParaRPr lang="en-US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5570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DA732B4C-42EC-4313-801F-DE6945BA56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9" y="1179"/>
            <a:ext cx="12180618" cy="690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6821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20"/>
          </p:nvPr>
        </p:nvSpPr>
        <p:spPr>
          <a:xfrm>
            <a:off x="1213406" y="1116259"/>
            <a:ext cx="10780759" cy="5813036"/>
          </a:xfrm>
        </p:spPr>
        <p:txBody>
          <a:bodyPr/>
          <a:lstStyle/>
          <a:p>
            <a:pPr algn="l"/>
            <a:r>
              <a:rPr lang="en-US" sz="2200" b="1" u="sng" dirty="0">
                <a:solidFill>
                  <a:schemeClr val="tx1"/>
                </a:solidFill>
                <a:latin typeface="Arial"/>
                <a:cs typeface="Arial"/>
              </a:rPr>
              <a:t>The Framework</a:t>
            </a:r>
            <a:r>
              <a:rPr lang="en-US" sz="2200" dirty="0">
                <a:solidFill>
                  <a:schemeClr val="tx1"/>
                </a:solidFill>
                <a:latin typeface="Arial"/>
                <a:cs typeface="Arial"/>
              </a:rPr>
              <a:t> is the key to school improvement and pushes us to consider:</a:t>
            </a:r>
            <a:endParaRPr lang="en-US" sz="2200" dirty="0">
              <a:solidFill>
                <a:schemeClr val="tx1"/>
              </a:solidFill>
            </a:endParaRPr>
          </a:p>
          <a:p>
            <a:pPr marL="1028700" lvl="1" indent="-342900" algn="l">
              <a:buChar char="•"/>
            </a:pPr>
            <a:r>
              <a:rPr lang="en-US" sz="2200" dirty="0">
                <a:latin typeface="Arial"/>
                <a:cs typeface="Arial"/>
              </a:rPr>
              <a:t>How are we growing trust between teachers, students, families, and school leadership? </a:t>
            </a:r>
            <a:endParaRPr lang="en-US" sz="2200" dirty="0">
              <a:cs typeface="Calibri"/>
            </a:endParaRPr>
          </a:p>
          <a:p>
            <a:pPr marL="1028700" lvl="1" indent="-342900" algn="l">
              <a:buChar char="•"/>
            </a:pPr>
            <a:r>
              <a:rPr lang="en-US" sz="2200" dirty="0">
                <a:latin typeface="Arial"/>
                <a:cs typeface="Arial"/>
              </a:rPr>
              <a:t>How are we incorporating teacher influence throughout key school decisions and priorities?</a:t>
            </a:r>
          </a:p>
          <a:p>
            <a:pPr marL="1028700" lvl="1" indent="-342900" algn="l">
              <a:buChar char="•"/>
            </a:pPr>
            <a:r>
              <a:rPr lang="en-US" sz="2200" dirty="0">
                <a:latin typeface="Arial"/>
                <a:cs typeface="Arial"/>
              </a:rPr>
              <a:t>How are we aligning our work and our improvement efforts to ensure coherence?</a:t>
            </a:r>
          </a:p>
          <a:p>
            <a:pPr marL="1028700" lvl="1" indent="-342900" algn="l">
              <a:buChar char="•"/>
            </a:pPr>
            <a:r>
              <a:rPr lang="en-US" sz="2200" dirty="0">
                <a:latin typeface="Arial"/>
                <a:cs typeface="Arial"/>
              </a:rPr>
              <a:t>How are we creating safe, supportive environments focused on high expectations, rigorous instruction, and academic excellence for all students?</a:t>
            </a:r>
            <a:endParaRPr lang="en-US" sz="2200" dirty="0"/>
          </a:p>
          <a:p>
            <a:pPr algn="l"/>
            <a:endParaRPr lang="en-US" sz="2200" b="1" u="sng" dirty="0">
              <a:solidFill>
                <a:schemeClr val="tx1"/>
              </a:solidFill>
              <a:latin typeface="Arial"/>
              <a:cs typeface="Arial"/>
            </a:endParaRPr>
          </a:p>
          <a:p>
            <a:pPr algn="l"/>
            <a:r>
              <a:rPr lang="en-US" sz="2200" b="1" u="sng" dirty="0">
                <a:solidFill>
                  <a:schemeClr val="tx1"/>
                </a:solidFill>
                <a:latin typeface="Arial"/>
                <a:cs typeface="Arial"/>
              </a:rPr>
              <a:t>The Survey</a:t>
            </a:r>
            <a:r>
              <a:rPr lang="en-US" sz="2200" dirty="0">
                <a:solidFill>
                  <a:schemeClr val="tx1"/>
                </a:solidFill>
                <a:latin typeface="Arial"/>
                <a:cs typeface="Arial"/>
              </a:rPr>
              <a:t> provides data and evidence of progress towards improved conditions within a school relative to the Framework.</a:t>
            </a:r>
            <a:br>
              <a:rPr lang="en-US" sz="2200" dirty="0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en-US" sz="22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br>
              <a:rPr lang="en-US" sz="2200" dirty="0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en-US" sz="2200" dirty="0">
                <a:solidFill>
                  <a:schemeClr val="tx1"/>
                </a:solidFill>
                <a:latin typeface="Arial"/>
                <a:cs typeface="Arial"/>
              </a:rPr>
              <a:t>The data from the Survey sit alongside and supplement other data points that also gauge progress and inform school improvement: standardized tests, discipline, attendance, etc.</a:t>
            </a:r>
            <a:endParaRPr lang="en-US" sz="2200" dirty="0">
              <a:solidFill>
                <a:schemeClr val="tx1"/>
              </a:solidFill>
            </a:endParaRPr>
          </a:p>
          <a:p>
            <a:pPr algn="l"/>
            <a:endParaRPr lang="en-US" sz="22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4129062" y="384318"/>
            <a:ext cx="7077675" cy="468499"/>
          </a:xfrm>
        </p:spPr>
        <p:txBody>
          <a:bodyPr/>
          <a:lstStyle/>
          <a:p>
            <a:r>
              <a:rPr lang="en-US" dirty="0">
                <a:latin typeface="Arial"/>
                <a:cs typeface="Arial"/>
              </a:rPr>
              <a:t>Framework &amp; Survey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5539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C62F28E-3AC6-4F17-9636-30C26CE2920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0D12C5F-B9E0-4111-97C4-71475F4E060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8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F4D07C5D-4FF5-4542-9274-E741DC2477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966" y="-187"/>
            <a:ext cx="11956796" cy="665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6017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Arial"/>
                <a:cs typeface="Arial"/>
              </a:rPr>
              <a:t>Core Measures - Deeper Dive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B0D6C8B8-5583-4502-930D-AA575D0EC714}"/>
              </a:ext>
            </a:extLst>
          </p:cNvPr>
          <p:cNvSpPr txBox="1">
            <a:spLocks/>
          </p:cNvSpPr>
          <p:nvPr/>
        </p:nvSpPr>
        <p:spPr>
          <a:xfrm>
            <a:off x="5017111" y="1766571"/>
            <a:ext cx="5696345" cy="1404229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rgbClr val="5456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400" b="1" dirty="0">
                <a:latin typeface="Arial"/>
                <a:cs typeface="Arial"/>
              </a:rPr>
              <a:t> 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B0D6C8B8-5583-4502-930D-AA575D0EC714}"/>
              </a:ext>
            </a:extLst>
          </p:cNvPr>
          <p:cNvSpPr txBox="1">
            <a:spLocks/>
          </p:cNvSpPr>
          <p:nvPr/>
        </p:nvSpPr>
        <p:spPr>
          <a:xfrm>
            <a:off x="4535626" y="1652315"/>
            <a:ext cx="7329004" cy="4512137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rgbClr val="5456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32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l"/>
            <a:r>
              <a:rPr lang="en-US" sz="3200" dirty="0">
                <a:solidFill>
                  <a:schemeClr val="tx1"/>
                </a:solidFill>
                <a:latin typeface="Arial"/>
                <a:cs typeface="Arial"/>
              </a:rPr>
              <a:t>Read over the </a:t>
            </a:r>
            <a:r>
              <a:rPr lang="en-US" sz="3200">
                <a:solidFill>
                  <a:schemeClr val="tx1"/>
                </a:solidFill>
                <a:latin typeface="Arial"/>
                <a:cs typeface="Arial"/>
              </a:rPr>
              <a:t>2-page document and</a:t>
            </a:r>
            <a:endParaRPr lang="en-US">
              <a:solidFill>
                <a:schemeClr val="tx1"/>
              </a:solidFill>
            </a:endParaRPr>
          </a:p>
          <a:p>
            <a:pPr indent="0">
              <a:buNone/>
            </a:pPr>
            <a:endParaRPr lang="en-US" sz="3200" dirty="0">
              <a:solidFill>
                <a:schemeClr val="tx1"/>
              </a:solidFill>
              <a:latin typeface="Arial"/>
              <a:cs typeface="Arial"/>
            </a:endParaRPr>
          </a:p>
          <a:p>
            <a:pPr marL="457200" lvl="1" indent="0">
              <a:buNone/>
            </a:pPr>
            <a:r>
              <a:rPr lang="en-US" sz="3200" dirty="0">
                <a:solidFill>
                  <a:schemeClr val="tx1"/>
                </a:solidFill>
                <a:latin typeface="Arial"/>
                <a:cs typeface="Arial"/>
              </a:rPr>
              <a:t>Mark the core measure(s) your current </a:t>
            </a:r>
            <a:r>
              <a:rPr lang="en-US" sz="3200" b="1" u="sng" dirty="0">
                <a:solidFill>
                  <a:schemeClr val="tx1"/>
                </a:solidFill>
                <a:latin typeface="Arial"/>
                <a:cs typeface="Arial"/>
              </a:rPr>
              <a:t>School Improvement Plan </a:t>
            </a:r>
            <a:r>
              <a:rPr lang="en-US" sz="3200" dirty="0">
                <a:solidFill>
                  <a:schemeClr val="tx1"/>
                </a:solidFill>
                <a:latin typeface="Arial"/>
                <a:cs typeface="Arial"/>
              </a:rPr>
              <a:t>attends to most intentionally. </a:t>
            </a:r>
          </a:p>
          <a:p>
            <a:pPr marL="457200" lvl="1" indent="0">
              <a:buNone/>
            </a:pPr>
            <a:endParaRPr lang="en-US" sz="3200" dirty="0">
              <a:solidFill>
                <a:schemeClr val="tx1"/>
              </a:solidFill>
              <a:latin typeface="Arial"/>
              <a:cs typeface="Arial"/>
            </a:endParaRPr>
          </a:p>
          <a:p>
            <a:pPr marL="457200" lvl="1" indent="0">
              <a:buNone/>
            </a:pPr>
            <a:r>
              <a:rPr lang="en-US" sz="3200" dirty="0">
                <a:latin typeface="Arial"/>
                <a:cs typeface="Arial"/>
              </a:rPr>
              <a:t>Mark the core measures you believe the district is </a:t>
            </a:r>
          </a:p>
          <a:p>
            <a:pPr marL="457200" lvl="1" indent="0">
              <a:buNone/>
            </a:pPr>
            <a:r>
              <a:rPr lang="en-US" sz="3200" dirty="0">
                <a:latin typeface="Arial"/>
                <a:cs typeface="Arial"/>
              </a:rPr>
              <a:t>	</a:t>
            </a:r>
            <a:r>
              <a:rPr lang="en-US" sz="3200" b="1" u="sng" dirty="0">
                <a:latin typeface="Arial"/>
                <a:cs typeface="Arial"/>
              </a:rPr>
              <a:t>most helpful </a:t>
            </a:r>
            <a:r>
              <a:rPr lang="en-US" sz="3200" dirty="0">
                <a:latin typeface="Arial"/>
                <a:cs typeface="Arial"/>
              </a:rPr>
              <a:t>with supporting 	</a:t>
            </a:r>
          </a:p>
          <a:p>
            <a:pPr marL="457200" lvl="1" indent="0">
              <a:buNone/>
            </a:pPr>
            <a:r>
              <a:rPr lang="en-US" sz="3200" dirty="0">
                <a:latin typeface="Arial"/>
                <a:cs typeface="Arial"/>
              </a:rPr>
              <a:t>	&amp; </a:t>
            </a:r>
          </a:p>
          <a:p>
            <a:pPr marL="457200" lvl="1" indent="0">
              <a:buNone/>
            </a:pPr>
            <a:r>
              <a:rPr lang="en-US" sz="3200" dirty="0">
                <a:latin typeface="Arial"/>
                <a:cs typeface="Arial"/>
              </a:rPr>
              <a:t>	</a:t>
            </a:r>
            <a:r>
              <a:rPr lang="en-US" sz="3200" b="1" u="sng" dirty="0">
                <a:latin typeface="Arial"/>
                <a:cs typeface="Arial"/>
              </a:rPr>
              <a:t>least helpful </a:t>
            </a:r>
            <a:r>
              <a:rPr lang="en-US" sz="3200" dirty="0">
                <a:latin typeface="Arial"/>
                <a:cs typeface="Arial"/>
              </a:rPr>
              <a:t>with supporting 	</a:t>
            </a:r>
            <a:endParaRPr lang="en-US" sz="3200" dirty="0">
              <a:solidFill>
                <a:schemeClr val="tx1"/>
              </a:solidFill>
              <a:latin typeface="Arial"/>
              <a:cs typeface="Arial"/>
            </a:endParaRPr>
          </a:p>
          <a:p>
            <a:pPr marL="457200" lvl="1" indent="0">
              <a:buNone/>
            </a:pPr>
            <a:r>
              <a:rPr lang="en-US" sz="32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</a:p>
        </p:txBody>
      </p:sp>
      <p:pic>
        <p:nvPicPr>
          <p:cNvPr id="8" name="Picture 8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F4D07C5D-4FF5-4542-9274-E741DC24770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79" t="21110" r="1328"/>
          <a:stretch/>
        </p:blipFill>
        <p:spPr>
          <a:xfrm>
            <a:off x="160287" y="2468685"/>
            <a:ext cx="3824868" cy="1818794"/>
          </a:xfrm>
          <a:prstGeom prst="rect">
            <a:avLst/>
          </a:prstGeom>
        </p:spPr>
      </p:pic>
      <p:sp>
        <p:nvSpPr>
          <p:cNvPr id="12" name="5-Point Star 11"/>
          <p:cNvSpPr/>
          <p:nvPr/>
        </p:nvSpPr>
        <p:spPr>
          <a:xfrm>
            <a:off x="4577030" y="2662671"/>
            <a:ext cx="379142" cy="385614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ross 12"/>
          <p:cNvSpPr/>
          <p:nvPr/>
        </p:nvSpPr>
        <p:spPr>
          <a:xfrm>
            <a:off x="4660125" y="5293978"/>
            <a:ext cx="356839" cy="319119"/>
          </a:xfrm>
          <a:prstGeom prst="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Up Arrow 13"/>
          <p:cNvSpPr/>
          <p:nvPr/>
        </p:nvSpPr>
        <p:spPr>
          <a:xfrm rot="2527238">
            <a:off x="4724315" y="6185726"/>
            <a:ext cx="345688" cy="31567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081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5 Essentials Survey Structure</a:t>
            </a:r>
            <a:endParaRPr lang="en-US" i="1">
              <a:solidFill>
                <a:schemeClr val="tx1"/>
              </a:solidFill>
              <a:latin typeface="Arial"/>
              <a:cs typeface="Arial"/>
            </a:endParaRPr>
          </a:p>
        </p:txBody>
      </p:sp>
      <p:pic>
        <p:nvPicPr>
          <p:cNvPr id="1026" name="Picture 2" descr="measures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6790" y="1025781"/>
            <a:ext cx="7939670" cy="5265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2368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A screenshot of a social media post&#10;&#10;Description generated with very high confidence">
            <a:extLst>
              <a:ext uri="{FF2B5EF4-FFF2-40B4-BE49-F238E27FC236}">
                <a16:creationId xmlns:a16="http://schemas.microsoft.com/office/drawing/2014/main" id="{E227BBB0-17C7-4607-867F-231C2D509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37" y="2052"/>
            <a:ext cx="12200386" cy="6899416"/>
          </a:xfrm>
          <a:prstGeom prst="rect">
            <a:avLst/>
          </a:prstGeom>
          <a:noFill/>
        </p:spPr>
      </p:pic>
      <p:pic>
        <p:nvPicPr>
          <p:cNvPr id="2" name="Picture 1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9D8B90C1-0862-4F3A-84C3-EA614674EF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0337" y="2841731"/>
            <a:ext cx="9372906" cy="3402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9510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A screenshot of a social media post&#10;&#10;Description generated with very high confidence">
            <a:extLst>
              <a:ext uri="{FF2B5EF4-FFF2-40B4-BE49-F238E27FC236}">
                <a16:creationId xmlns:a16="http://schemas.microsoft.com/office/drawing/2014/main" id="{8B25117C-ED90-4469-8237-9880207B5B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609" y="-641"/>
            <a:ext cx="12079109" cy="685162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0054" y="2815676"/>
            <a:ext cx="8208815" cy="350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191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7C99E8-7E78-4E2F-895B-B2FF1A69BA3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2563" y="1715719"/>
            <a:ext cx="4536050" cy="374504"/>
          </a:xfrm>
        </p:spPr>
        <p:txBody>
          <a:bodyPr/>
          <a:lstStyle/>
          <a:p>
            <a:pPr algn="l"/>
            <a:r>
              <a:rPr lang="en-US" sz="3600" dirty="0">
                <a:solidFill>
                  <a:srgbClr val="000000"/>
                </a:solidFill>
                <a:latin typeface="Calibri"/>
                <a:cs typeface="Arial"/>
              </a:rPr>
              <a:t>Item scores are combined into a Rausch Score for each Measure, based on IRT (Normed Scale 1-99), like RIT from MAPs</a:t>
            </a:r>
            <a:endParaRPr lang="en-US" sz="3600" dirty="0">
              <a:solidFill>
                <a:srgbClr val="000000"/>
              </a:solidFill>
              <a:cs typeface="Arial"/>
            </a:endParaRPr>
          </a:p>
        </p:txBody>
      </p:sp>
      <p:pic>
        <p:nvPicPr>
          <p:cNvPr id="5" name="Picture 5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3A6CB30E-1F49-4394-8135-46D6088C53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0870" y="141514"/>
            <a:ext cx="5406337" cy="6368142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4D883E56-C39F-4FFA-AB10-24EC622C01CE}"/>
              </a:ext>
            </a:extLst>
          </p:cNvPr>
          <p:cNvSpPr/>
          <p:nvPr/>
        </p:nvSpPr>
        <p:spPr>
          <a:xfrm>
            <a:off x="8338458" y="3940628"/>
            <a:ext cx="620486" cy="53340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A9AB8BE-62E7-438D-93F6-6250A086D249}"/>
              </a:ext>
            </a:extLst>
          </p:cNvPr>
          <p:cNvSpPr/>
          <p:nvPr/>
        </p:nvSpPr>
        <p:spPr>
          <a:xfrm rot="5460000">
            <a:off x="7204690" y="4245318"/>
            <a:ext cx="2884713" cy="1066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30722850-A07D-4D89-BEA2-DE085FEE7093}"/>
              </a:ext>
            </a:extLst>
          </p:cNvPr>
          <p:cNvSpPr/>
          <p:nvPr/>
        </p:nvSpPr>
        <p:spPr>
          <a:xfrm>
            <a:off x="8338457" y="478971"/>
            <a:ext cx="1491342" cy="79465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DD5BBBE8-30DE-4AD5-8E71-0BC6E7D4DC63}"/>
              </a:ext>
            </a:extLst>
          </p:cNvPr>
          <p:cNvSpPr txBox="1">
            <a:spLocks/>
          </p:cNvSpPr>
          <p:nvPr/>
        </p:nvSpPr>
        <p:spPr>
          <a:xfrm>
            <a:off x="432563" y="4110576"/>
            <a:ext cx="3738233" cy="362214"/>
          </a:xfrm>
          <a:prstGeom prst="rect">
            <a:avLst/>
          </a:prstGeom>
        </p:spPr>
        <p:txBody>
          <a:bodyPr anchor="ctr"/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EF3A4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3600" dirty="0">
              <a:solidFill>
                <a:srgbClr val="000000"/>
              </a:solidFill>
              <a:latin typeface="Calibri"/>
              <a:cs typeface="Arial"/>
            </a:endParaRPr>
          </a:p>
          <a:p>
            <a:pPr algn="l"/>
            <a:r>
              <a:rPr lang="en-US" sz="3600" dirty="0">
                <a:solidFill>
                  <a:srgbClr val="000000"/>
                </a:solidFill>
                <a:latin typeface="Calibri"/>
                <a:cs typeface="Arial"/>
              </a:rPr>
              <a:t>An Essential is an Average of Measure Scores</a:t>
            </a:r>
            <a:endParaRPr lang="en-US" sz="3600">
              <a:solidFill>
                <a:srgbClr val="0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5161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 animBg="1"/>
      <p:bldP spid="10" grpId="0" animBg="1"/>
      <p:bldP spid="2" grpId="0" animBg="1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898D33-7D0C-455F-A99B-1279518B516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38D483-BCFD-4584-92EE-0F11B08D9F4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5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877ED752-D43A-4760-82E8-13F92B3973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3433" y="290228"/>
            <a:ext cx="10741740" cy="6329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8018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3680642" y="445770"/>
            <a:ext cx="8509321" cy="468499"/>
          </a:xfrm>
        </p:spPr>
        <p:txBody>
          <a:bodyPr/>
          <a:lstStyle/>
          <a:p>
            <a:r>
              <a:rPr lang="en-US" i="1" dirty="0">
                <a:solidFill>
                  <a:schemeClr val="tx1"/>
                </a:solidFill>
                <a:latin typeface="Arial"/>
                <a:cs typeface="Arial"/>
              </a:rPr>
              <a:t>Navigation Tips – Click Path Practice</a:t>
            </a:r>
            <a:endParaRPr lang="en-US" dirty="0"/>
          </a:p>
        </p:txBody>
      </p:sp>
      <p:pic>
        <p:nvPicPr>
          <p:cNvPr id="10" name="Picture 10">
            <a:extLst>
              <a:ext uri="{FF2B5EF4-FFF2-40B4-BE49-F238E27FC236}">
                <a16:creationId xmlns:a16="http://schemas.microsoft.com/office/drawing/2014/main" id="{10233E94-28B6-4898-B3FF-CE4D54B8DE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1958" y="3992819"/>
            <a:ext cx="835375" cy="101599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5B5C7B8-76B0-4AE6-AF2B-23041A625A2B}"/>
              </a:ext>
            </a:extLst>
          </p:cNvPr>
          <p:cNvSpPr/>
          <p:nvPr/>
        </p:nvSpPr>
        <p:spPr>
          <a:xfrm>
            <a:off x="307805" y="1352048"/>
            <a:ext cx="4034672" cy="6439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Strongest Essential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087E28-2097-4FEC-A940-A4FAB53C4E38}"/>
              </a:ext>
            </a:extLst>
          </p:cNvPr>
          <p:cNvSpPr/>
          <p:nvPr/>
        </p:nvSpPr>
        <p:spPr>
          <a:xfrm>
            <a:off x="307805" y="3173867"/>
            <a:ext cx="4034672" cy="6439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Strongest Core Measure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FBD802D-5944-4FAF-B150-577525460132}"/>
              </a:ext>
            </a:extLst>
          </p:cNvPr>
          <p:cNvSpPr/>
          <p:nvPr/>
        </p:nvSpPr>
        <p:spPr>
          <a:xfrm>
            <a:off x="202309" y="5008816"/>
            <a:ext cx="4034672" cy="6439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Strongest Item</a:t>
            </a:r>
          </a:p>
        </p:txBody>
      </p:sp>
      <p:pic>
        <p:nvPicPr>
          <p:cNvPr id="17" name="Picture 10">
            <a:extLst>
              <a:ext uri="{FF2B5EF4-FFF2-40B4-BE49-F238E27FC236}">
                <a16:creationId xmlns:a16="http://schemas.microsoft.com/office/drawing/2014/main" id="{DBEB2953-78F3-4E42-BB24-9F24F63B68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1957" y="2171000"/>
            <a:ext cx="835375" cy="1015997"/>
          </a:xfrm>
          <a:prstGeom prst="rect">
            <a:avLst/>
          </a:prstGeom>
        </p:spPr>
      </p:pic>
      <p:pic>
        <p:nvPicPr>
          <p:cNvPr id="18" name="Picture 10">
            <a:extLst>
              <a:ext uri="{FF2B5EF4-FFF2-40B4-BE49-F238E27FC236}">
                <a16:creationId xmlns:a16="http://schemas.microsoft.com/office/drawing/2014/main" id="{6BBEBCDF-315B-46C2-B0BA-D3E0E814C5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5063118">
            <a:off x="5090036" y="1976567"/>
            <a:ext cx="540012" cy="1566201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F10C182-2372-4687-8513-159A0A337CF8}"/>
              </a:ext>
            </a:extLst>
          </p:cNvPr>
          <p:cNvSpPr/>
          <p:nvPr/>
        </p:nvSpPr>
        <p:spPr>
          <a:xfrm>
            <a:off x="6302152" y="1187448"/>
            <a:ext cx="4769148" cy="1217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Possible Reasons?</a:t>
            </a:r>
          </a:p>
        </p:txBody>
      </p:sp>
      <p:pic>
        <p:nvPicPr>
          <p:cNvPr id="21" name="Picture 10">
            <a:extLst>
              <a:ext uri="{FF2B5EF4-FFF2-40B4-BE49-F238E27FC236}">
                <a16:creationId xmlns:a16="http://schemas.microsoft.com/office/drawing/2014/main" id="{5A344413-B8FC-4666-86DD-FBE9678CF0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902279">
            <a:off x="5083288" y="3348990"/>
            <a:ext cx="540012" cy="1566201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6C153015-3F5A-4882-AA17-3CDC2CA3014C}"/>
              </a:ext>
            </a:extLst>
          </p:cNvPr>
          <p:cNvSpPr/>
          <p:nvPr/>
        </p:nvSpPr>
        <p:spPr>
          <a:xfrm>
            <a:off x="6302152" y="4132091"/>
            <a:ext cx="4769148" cy="1217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How to Leverage this Strength?</a:t>
            </a:r>
          </a:p>
        </p:txBody>
      </p:sp>
    </p:spTree>
    <p:extLst>
      <p:ext uri="{BB962C8B-B14F-4D97-AF65-F5344CB8AC3E}">
        <p14:creationId xmlns:p14="http://schemas.microsoft.com/office/powerpoint/2010/main" val="1658055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20" grpId="0" animBg="1"/>
      <p:bldP spid="2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0" descr="A close up of a green screen&#10;&#10;Description generated with high confidence">
            <a:extLst>
              <a:ext uri="{FF2B5EF4-FFF2-40B4-BE49-F238E27FC236}">
                <a16:creationId xmlns:a16="http://schemas.microsoft.com/office/drawing/2014/main" id="{AFF3C76A-C080-4D01-9597-8E05FFA674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1503" y="-6695"/>
            <a:ext cx="10637623" cy="6518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2107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44010D87-E87D-45B5-8E32-ECB2F6EFE2C6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3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935205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i="1">
                <a:solidFill>
                  <a:schemeClr val="tx1"/>
                </a:solidFill>
                <a:latin typeface="Arial"/>
                <a:cs typeface="Arial"/>
              </a:rPr>
              <a:t>Prioritization &amp; Triangulation 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B0D6C8B8-5583-4502-930D-AA575D0EC714}"/>
              </a:ext>
            </a:extLst>
          </p:cNvPr>
          <p:cNvSpPr txBox="1">
            <a:spLocks/>
          </p:cNvSpPr>
          <p:nvPr/>
        </p:nvSpPr>
        <p:spPr>
          <a:xfrm>
            <a:off x="2206184" y="2561525"/>
            <a:ext cx="8928669" cy="2046899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rgbClr val="5456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200" dirty="0">
                <a:solidFill>
                  <a:schemeClr val="tx1"/>
                </a:solidFill>
                <a:latin typeface="Arial"/>
                <a:cs typeface="Arial"/>
              </a:rPr>
              <a:t>1. </a:t>
            </a:r>
            <a:r>
              <a:rPr lang="en-US" sz="3200" b="1" u="sng" dirty="0">
                <a:solidFill>
                  <a:schemeClr val="tx1"/>
                </a:solidFill>
                <a:latin typeface="Arial"/>
                <a:cs typeface="Arial"/>
              </a:rPr>
              <a:t>Prioritize</a:t>
            </a:r>
            <a:r>
              <a:rPr lang="en-US" sz="3200" dirty="0">
                <a:solidFill>
                  <a:schemeClr val="tx1"/>
                </a:solidFill>
                <a:latin typeface="Arial"/>
                <a:cs typeface="Arial"/>
              </a:rPr>
              <a:t> - From an identified Essential of concern, select 1 Core Measure to Hyper-Focus improvement efforts upon (</a:t>
            </a:r>
            <a:r>
              <a:rPr lang="en-US" sz="3200" i="1" dirty="0">
                <a:solidFill>
                  <a:schemeClr val="tx1"/>
                </a:solidFill>
                <a:latin typeface="Arial"/>
                <a:cs typeface="Arial"/>
              </a:rPr>
              <a:t>reminder that items are illustrative, not exhaustive</a:t>
            </a:r>
            <a:r>
              <a:rPr lang="en-US" sz="3200" dirty="0">
                <a:solidFill>
                  <a:schemeClr val="tx1"/>
                </a:solidFill>
                <a:latin typeface="Arial"/>
                <a:cs typeface="Arial"/>
              </a:rPr>
              <a:t>).</a:t>
            </a:r>
            <a:endParaRPr lang="en-US" sz="2400">
              <a:solidFill>
                <a:schemeClr val="tx1"/>
              </a:solidFill>
            </a:endParaRPr>
          </a:p>
          <a:p>
            <a:pPr algn="l"/>
            <a:endParaRPr lang="en-US" sz="32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l"/>
            <a:r>
              <a:rPr lang="en-US" sz="3200" dirty="0">
                <a:solidFill>
                  <a:schemeClr val="tx1"/>
                </a:solidFill>
                <a:latin typeface="Arial"/>
                <a:cs typeface="Arial"/>
              </a:rPr>
              <a:t>2. </a:t>
            </a:r>
            <a:r>
              <a:rPr lang="en-US" sz="3200" b="1" u="sng" dirty="0">
                <a:solidFill>
                  <a:schemeClr val="tx1"/>
                </a:solidFill>
                <a:latin typeface="Arial"/>
                <a:cs typeface="Arial"/>
              </a:rPr>
              <a:t>Triangulate</a:t>
            </a:r>
            <a:r>
              <a:rPr lang="en-US" sz="3200" dirty="0">
                <a:solidFill>
                  <a:schemeClr val="tx1"/>
                </a:solidFill>
                <a:latin typeface="Arial"/>
                <a:cs typeface="Arial"/>
              </a:rPr>
              <a:t> - Consider this data set with other data sets – don't treat in isolation, seek deeper understanding</a:t>
            </a:r>
            <a:endParaRPr lang="en-US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9149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11AA94-F713-4085-8A12-1F86A2FC1FA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>
                <a:latin typeface="Arial"/>
                <a:cs typeface="Arial"/>
              </a:rPr>
              <a:t>Strategic Delimiters</a:t>
            </a:r>
            <a:endParaRPr lang="en-US" dirty="0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3D82C815-2FA7-4F59-928C-032DC5844D10}"/>
              </a:ext>
            </a:extLst>
          </p:cNvPr>
          <p:cNvSpPr txBox="1">
            <a:spLocks/>
          </p:cNvSpPr>
          <p:nvPr/>
        </p:nvSpPr>
        <p:spPr>
          <a:xfrm>
            <a:off x="1224362" y="1710900"/>
            <a:ext cx="9870246" cy="3254338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rgbClr val="5456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b="1" dirty="0">
                <a:latin typeface="Arial"/>
                <a:cs typeface="Arial"/>
              </a:rPr>
              <a:t>We will not: </a:t>
            </a:r>
            <a:endParaRPr lang="en-US" sz="3600" b="1" dirty="0"/>
          </a:p>
          <a:p>
            <a:pPr marL="1143000" lvl="1" indent="-457200" algn="l">
              <a:buChar char="•"/>
            </a:pPr>
            <a:r>
              <a:rPr lang="en-US" sz="3600" dirty="0">
                <a:latin typeface="Arial"/>
                <a:cs typeface="Arial"/>
              </a:rPr>
              <a:t>Allow past practices to create barriers to new and innovative ideas. </a:t>
            </a:r>
            <a:endParaRPr lang="en-US" sz="3600"/>
          </a:p>
          <a:p>
            <a:pPr marL="1143000" lvl="1" indent="-457200" algn="l">
              <a:buChar char="•"/>
            </a:pPr>
            <a:r>
              <a:rPr lang="en-US" sz="3600" dirty="0">
                <a:latin typeface="Arial"/>
                <a:cs typeface="Arial"/>
              </a:rPr>
              <a:t>Avoid conflict or difficult conversations, nor engage in problem solving through the lens of blame. </a:t>
            </a:r>
            <a:endParaRPr lang="en-US" sz="3600"/>
          </a:p>
          <a:p>
            <a:pPr marL="1143000" lvl="1" indent="-457200" algn="l">
              <a:buChar char="•"/>
            </a:pPr>
            <a:r>
              <a:rPr lang="en-US" sz="3600" dirty="0">
                <a:latin typeface="Arial"/>
                <a:cs typeface="Arial"/>
              </a:rPr>
              <a:t>Engage in initiatives that are misaligned with our mission.</a:t>
            </a:r>
            <a:endParaRPr lang="en-US" sz="3600"/>
          </a:p>
        </p:txBody>
      </p:sp>
    </p:spTree>
    <p:extLst>
      <p:ext uri="{BB962C8B-B14F-4D97-AF65-F5344CB8AC3E}">
        <p14:creationId xmlns:p14="http://schemas.microsoft.com/office/powerpoint/2010/main" val="18493529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3F9B9E51-6DAF-40BB-A179-96657C3AA8A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6677A0-333F-49D9-B7AB-3AD165BEFB4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558226" y="1456334"/>
            <a:ext cx="10342036" cy="5115157"/>
          </a:xfrm>
        </p:spPr>
        <p:txBody>
          <a:bodyPr/>
          <a:lstStyle/>
          <a:p>
            <a:pPr marL="457200" indent="-457200" algn="l">
              <a:buFont typeface="Wingdings" panose="020B0604020202020204" pitchFamily="34" charset="0"/>
              <a:buChar char="ü"/>
            </a:pPr>
            <a:r>
              <a:rPr lang="en-US" sz="3200" dirty="0">
                <a:latin typeface="Arial"/>
                <a:cs typeface="Arial"/>
              </a:rPr>
              <a:t>BREATHE and take time to learn – no actions required of you yet! This is part of an on-going process (</a:t>
            </a:r>
            <a:r>
              <a:rPr lang="en-US" sz="3200" b="1" i="1" dirty="0">
                <a:latin typeface="Arial"/>
                <a:cs typeface="Arial"/>
              </a:rPr>
              <a:t>Not a 1 and done)!</a:t>
            </a:r>
            <a:endParaRPr lang="en-US" sz="3200" dirty="0"/>
          </a:p>
          <a:p>
            <a:pPr marL="457200" indent="-457200" algn="l">
              <a:buFont typeface="Wingdings" panose="020B0604020202020204" pitchFamily="34" charset="0"/>
              <a:buChar char="ü"/>
            </a:pPr>
            <a:r>
              <a:rPr lang="en-US" sz="3200" dirty="0">
                <a:latin typeface="Arial"/>
                <a:cs typeface="Arial"/>
              </a:rPr>
              <a:t>1 on 1 with K12 EDs After Spring Break </a:t>
            </a:r>
            <a:endParaRPr lang="en-US" sz="3200" dirty="0"/>
          </a:p>
          <a:p>
            <a:pPr marL="457200" indent="-457200" algn="l">
              <a:buFont typeface="Wingdings" panose="020B0604020202020204" pitchFamily="34" charset="0"/>
              <a:buChar char="ü"/>
            </a:pPr>
            <a:r>
              <a:rPr lang="en-US" sz="3200" dirty="0">
                <a:latin typeface="Arial"/>
                <a:cs typeface="Arial"/>
              </a:rPr>
              <a:t>If sharing with Building Leadership team before 1 on 1 – focus on today's learning around scoring, platform use, &amp; framework (hold off on improvement planning)</a:t>
            </a:r>
            <a:endParaRPr lang="en-US" sz="3200"/>
          </a:p>
          <a:p>
            <a:pPr marL="457200" indent="-457200" algn="l">
              <a:buFont typeface="Wingdings" panose="020B0604020202020204" pitchFamily="34" charset="0"/>
              <a:buChar char="ü"/>
            </a:pPr>
            <a:r>
              <a:rPr lang="en-US" sz="3200" dirty="0">
                <a:latin typeface="Arial"/>
                <a:cs typeface="Arial"/>
              </a:rPr>
              <a:t>School-wide and SACs – how best to share results and collaboratively plan for improvement?  Will depend on context</a:t>
            </a:r>
            <a:endParaRPr lang="en-US" sz="3200" dirty="0"/>
          </a:p>
          <a:p>
            <a:pPr algn="l"/>
            <a:endParaRPr lang="en-US" sz="32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B401462-C0CB-4E01-9A35-06037D1337E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Next Steps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0502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CD747607-E00C-432D-8B39-691A6E66CE9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8536C5-B44F-40FA-AD27-52C3825BDEF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369944" y="917569"/>
            <a:ext cx="10214471" cy="5032301"/>
          </a:xfrm>
        </p:spPr>
        <p:txBody>
          <a:bodyPr/>
          <a:lstStyle/>
          <a:p>
            <a:pPr marL="342900" indent="-342900" algn="l">
              <a:buFont typeface="Wingdings,Sans-Serif"/>
              <a:buChar char="q"/>
            </a:pPr>
            <a:r>
              <a:rPr lang="en-US" sz="3600" dirty="0">
                <a:latin typeface="Arial"/>
                <a:cs typeface="Arial"/>
              </a:rPr>
              <a:t>Go to </a:t>
            </a:r>
            <a:r>
              <a:rPr lang="en-US" sz="3600" dirty="0">
                <a:latin typeface="Arial"/>
                <a:cs typeface="Arial"/>
                <a:hlinkClick r:id="rId3"/>
              </a:rPr>
              <a:t>d11.org/5essentialssurvey</a:t>
            </a:r>
            <a:r>
              <a:rPr lang="en-US" sz="3600" dirty="0">
                <a:latin typeface="Arial"/>
                <a:cs typeface="Arial"/>
              </a:rPr>
              <a:t> for details and supporting resources for analyzing the results</a:t>
            </a:r>
            <a:endParaRPr lang="en-US" dirty="0"/>
          </a:p>
          <a:p>
            <a:pPr algn="l"/>
            <a:endParaRPr lang="en-US"/>
          </a:p>
          <a:p>
            <a:pPr marL="342900" indent="-342900" algn="l">
              <a:buFont typeface="Wingdings,Sans-Serif"/>
              <a:buChar char="q"/>
            </a:pPr>
            <a:r>
              <a:rPr lang="en-US" sz="3600" dirty="0">
                <a:latin typeface="Arial"/>
                <a:cs typeface="Arial"/>
              </a:rPr>
              <a:t>For additional clarification &amp; support, please contact </a:t>
            </a:r>
            <a:r>
              <a:rPr lang="en-US" sz="3600" b="1" dirty="0">
                <a:latin typeface="Arial"/>
                <a:cs typeface="Arial"/>
              </a:rPr>
              <a:t>Jeremy </a:t>
            </a:r>
            <a:r>
              <a:rPr lang="en-US" sz="3600" b="1" dirty="0" err="1">
                <a:latin typeface="Arial"/>
                <a:cs typeface="Arial"/>
              </a:rPr>
              <a:t>Koselak</a:t>
            </a:r>
            <a:r>
              <a:rPr lang="en-US" sz="3600" b="1" dirty="0">
                <a:latin typeface="Arial"/>
                <a:cs typeface="Arial"/>
              </a:rPr>
              <a:t> </a:t>
            </a:r>
            <a:r>
              <a:rPr lang="en-US" sz="3600" dirty="0">
                <a:latin typeface="Arial"/>
                <a:cs typeface="Arial"/>
              </a:rPr>
              <a:t>(System Improvement) or </a:t>
            </a:r>
            <a:r>
              <a:rPr lang="en-US" sz="3600" b="1" dirty="0">
                <a:latin typeface="Arial"/>
                <a:cs typeface="Arial"/>
              </a:rPr>
              <a:t>Eric Mason </a:t>
            </a:r>
            <a:r>
              <a:rPr lang="en-US" sz="3600" dirty="0">
                <a:latin typeface="Arial"/>
                <a:cs typeface="Arial"/>
              </a:rPr>
              <a:t>(EDSS) 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E41EBDA-747F-4E1E-BD94-75CF5BA3AF9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Help and Support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20047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CC9ADF36-5FAE-4EF9-A69E-F7EDF106DC22}" vid="{3774F628-921B-4E32-B566-E1E4AA612F6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0A1F55DA9810C4A83FBE18ABF39348A" ma:contentTypeVersion="6" ma:contentTypeDescription="Create a new document." ma:contentTypeScope="" ma:versionID="f1b4bcb13c8589d79e00c168fc4d5aab">
  <xsd:schema xmlns:xsd="http://www.w3.org/2001/XMLSchema" xmlns:xs="http://www.w3.org/2001/XMLSchema" xmlns:p="http://schemas.microsoft.com/office/2006/metadata/properties" xmlns:ns2="4c7db168-edf7-4e03-bcb2-4aa16285c0d9" xmlns:ns3="994208c6-4ed7-46fb-aefd-05442910af89" targetNamespace="http://schemas.microsoft.com/office/2006/metadata/properties" ma:root="true" ma:fieldsID="2e9e9a7341604b77e328401926d37ba5" ns2:_="" ns3:_="">
    <xsd:import namespace="4c7db168-edf7-4e03-bcb2-4aa16285c0d9"/>
    <xsd:import namespace="994208c6-4ed7-46fb-aefd-05442910af8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7db168-edf7-4e03-bcb2-4aa16285c0d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4208c6-4ed7-46fb-aefd-05442910af89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994208c6-4ed7-46fb-aefd-05442910af89">
      <UserInfo>
        <DisplayName>MASON, ERIC CLINTON</DisplayName>
        <AccountId>13</AccountId>
        <AccountType/>
      </UserInfo>
      <UserInfo>
        <DisplayName>CROUSE, NATASHA E</DisplayName>
        <AccountId>14</AccountId>
        <AccountType/>
      </UserInfo>
      <UserInfo>
        <DisplayName>KHALIQI, DAVID HABIB</DisplayName>
        <AccountId>12</AccountId>
        <AccountType/>
      </UserInfo>
      <UserInfo>
        <DisplayName>KEANE, JOHN M.</DisplayName>
        <AccountId>15</AccountId>
        <AccountType/>
      </UserInfo>
      <UserInfo>
        <DisplayName>KALBACH, SHERRY LYNN</DisplayName>
        <AccountId>16</AccountId>
        <AccountType/>
      </UserInfo>
      <UserInfo>
        <DisplayName>MARTINEZ, CYNTHIA</DisplayName>
        <AccountId>17</AccountId>
        <AccountType/>
      </UserInfo>
      <UserInfo>
        <DisplayName>HOFF, DANIEL R</DisplayName>
        <AccountId>18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296F28C6-A28C-4A27-BDBE-690EC404EDC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c7db168-edf7-4e03-bcb2-4aa16285c0d9"/>
    <ds:schemaRef ds:uri="994208c6-4ed7-46fb-aefd-05442910af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720A1D2-15CD-4F95-A3E0-75F58158E10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A94D1DB-DDF6-454D-877F-77EEBC9F375C}">
  <ds:schemaRefs>
    <ds:schemaRef ds:uri="http://schemas.microsoft.com/office/2006/metadata/properties"/>
    <ds:schemaRef ds:uri="http://schemas.microsoft.com/office/infopath/2007/PartnerControls"/>
    <ds:schemaRef ds:uri="994208c6-4ed7-46fb-aefd-05442910af8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</TotalTime>
  <Words>717</Words>
  <Application>Microsoft Office PowerPoint</Application>
  <PresentationFormat>Widescreen</PresentationFormat>
  <Paragraphs>137</Paragraphs>
  <Slides>23</Slides>
  <Notes>23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Theme1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Colorado Springs School District 11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FISHER, DERECK</dc:creator>
  <cp:lastModifiedBy>KOSELAK, JEREMY J.</cp:lastModifiedBy>
  <cp:revision>1455</cp:revision>
  <cp:lastPrinted>2020-03-03T17:02:08Z</cp:lastPrinted>
  <dcterms:created xsi:type="dcterms:W3CDTF">2018-11-15T18:31:17Z</dcterms:created>
  <dcterms:modified xsi:type="dcterms:W3CDTF">2020-03-03T17:20:27Z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0x010100F0A1F55DA9810C4A83FBE18ABF39348A</vt:lpwstr>
  </property>
</Properties>
</file>