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3"/>
  </p:notesMasterIdLst>
  <p:sldIdLst>
    <p:sldId id="256" r:id="rId3"/>
    <p:sldId id="258" r:id="rId4"/>
    <p:sldId id="270" r:id="rId5"/>
    <p:sldId id="274" r:id="rId6"/>
    <p:sldId id="272" r:id="rId7"/>
    <p:sldId id="271" r:id="rId8"/>
    <p:sldId id="275" r:id="rId9"/>
    <p:sldId id="261" r:id="rId10"/>
    <p:sldId id="273" r:id="rId11"/>
    <p:sldId id="265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76A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4-21T18:55:49.25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90,'25'-9,"-3"1,29-4,-34 7,0 1,0 1,15-1,41-7,-52 7,1 1,19-1,19 3,-16 2,-1-3,1-2,14-3,-24 2,-1 2,1 2,0 0,0 3,0 1,-1 1,1 2,-1 1,24 9,-47-12,1 0,-1 1,10 5,-12-5,0-1,0 0,0-1,0 0,0 0,1-1,5 1,9 0,1-1,-1 0,1-2,-1-1,1-1,0-1,-1-1,0-1,0-1,15-7,-27 9,0 0,0 1,1 1,-1 0,0 0,10 1,70 2,-59 1,0-2,3-1,20-10,-41 8,1 0,0 1,-1 0,52 1,-47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771052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2284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634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400"/>
            </a:lvl2pPr>
            <a:lvl3pPr lvl="2" indent="0" rtl="0">
              <a:spcBef>
                <a:spcPts val="0"/>
              </a:spcBef>
              <a:buNone/>
              <a:defRPr sz="1400"/>
            </a:lvl3pPr>
            <a:lvl4pPr lvl="3" indent="0" rtl="0">
              <a:spcBef>
                <a:spcPts val="0"/>
              </a:spcBef>
              <a:buNone/>
              <a:defRPr sz="1400"/>
            </a:lvl4pPr>
            <a:lvl5pPr lvl="4" indent="0" rtl="0">
              <a:spcBef>
                <a:spcPts val="0"/>
              </a:spcBef>
              <a:buNone/>
              <a:defRPr sz="1400"/>
            </a:lvl5pPr>
            <a:lvl6pPr lvl="5" indent="0" rtl="0">
              <a:spcBef>
                <a:spcPts val="0"/>
              </a:spcBef>
              <a:buNone/>
              <a:defRPr sz="1400"/>
            </a:lvl6pPr>
            <a:lvl7pPr lvl="6" indent="0" rtl="0">
              <a:spcBef>
                <a:spcPts val="0"/>
              </a:spcBef>
              <a:buNone/>
              <a:defRPr sz="1400"/>
            </a:lvl7pPr>
            <a:lvl8pPr lvl="7" indent="0" rtl="0">
              <a:spcBef>
                <a:spcPts val="0"/>
              </a:spcBef>
              <a:buNone/>
              <a:defRPr sz="1400"/>
            </a:lvl8pPr>
            <a:lvl9pPr lvl="8" indent="0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marR="0" lvl="0" indent="0" algn="ctr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400"/>
            </a:lvl2pPr>
            <a:lvl3pPr lvl="2" indent="0" rtl="0">
              <a:spcBef>
                <a:spcPts val="0"/>
              </a:spcBef>
              <a:buNone/>
              <a:defRPr sz="1400"/>
            </a:lvl3pPr>
            <a:lvl4pPr lvl="3" indent="0" rtl="0">
              <a:spcBef>
                <a:spcPts val="0"/>
              </a:spcBef>
              <a:buNone/>
              <a:defRPr sz="1400"/>
            </a:lvl4pPr>
            <a:lvl5pPr lvl="4" indent="0" rtl="0">
              <a:spcBef>
                <a:spcPts val="0"/>
              </a:spcBef>
              <a:buNone/>
              <a:defRPr sz="1400"/>
            </a:lvl5pPr>
            <a:lvl6pPr lvl="5" indent="0" rtl="0">
              <a:spcBef>
                <a:spcPts val="0"/>
              </a:spcBef>
              <a:buNone/>
              <a:defRPr sz="1400"/>
            </a:lvl6pPr>
            <a:lvl7pPr lvl="6" indent="0" rtl="0">
              <a:spcBef>
                <a:spcPts val="0"/>
              </a:spcBef>
              <a:buNone/>
              <a:defRPr sz="1400"/>
            </a:lvl7pPr>
            <a:lvl8pPr lvl="7" indent="0" rtl="0">
              <a:spcBef>
                <a:spcPts val="0"/>
              </a:spcBef>
              <a:buNone/>
              <a:defRPr sz="1400"/>
            </a:lvl8pPr>
            <a:lvl9pPr lvl="8" indent="0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400"/>
            </a:lvl2pPr>
            <a:lvl3pPr lvl="2" indent="0" rtl="0">
              <a:spcBef>
                <a:spcPts val="0"/>
              </a:spcBef>
              <a:buNone/>
              <a:defRPr sz="1400"/>
            </a:lvl3pPr>
            <a:lvl4pPr lvl="3" indent="0" rtl="0">
              <a:spcBef>
                <a:spcPts val="0"/>
              </a:spcBef>
              <a:buNone/>
              <a:defRPr sz="1400"/>
            </a:lvl4pPr>
            <a:lvl5pPr lvl="4" indent="0" rtl="0">
              <a:spcBef>
                <a:spcPts val="0"/>
              </a:spcBef>
              <a:buNone/>
              <a:defRPr sz="1400"/>
            </a:lvl5pPr>
            <a:lvl6pPr lvl="5" indent="0" rtl="0">
              <a:spcBef>
                <a:spcPts val="0"/>
              </a:spcBef>
              <a:buNone/>
              <a:defRPr sz="1400"/>
            </a:lvl6pPr>
            <a:lvl7pPr lvl="6" indent="0" rtl="0">
              <a:spcBef>
                <a:spcPts val="0"/>
              </a:spcBef>
              <a:buNone/>
              <a:defRPr sz="1400"/>
            </a:lvl7pPr>
            <a:lvl8pPr lvl="7" indent="0" rtl="0">
              <a:spcBef>
                <a:spcPts val="0"/>
              </a:spcBef>
              <a:buNone/>
              <a:defRPr sz="1400"/>
            </a:lvl8pPr>
            <a:lvl9pPr lvl="8" indent="0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623887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400"/>
            </a:lvl2pPr>
            <a:lvl3pPr lvl="2" indent="0" rtl="0">
              <a:spcBef>
                <a:spcPts val="0"/>
              </a:spcBef>
              <a:buNone/>
              <a:defRPr sz="1400"/>
            </a:lvl3pPr>
            <a:lvl4pPr lvl="3" indent="0" rtl="0">
              <a:spcBef>
                <a:spcPts val="0"/>
              </a:spcBef>
              <a:buNone/>
              <a:defRPr sz="1400"/>
            </a:lvl4pPr>
            <a:lvl5pPr lvl="4" indent="0" rtl="0">
              <a:spcBef>
                <a:spcPts val="0"/>
              </a:spcBef>
              <a:buNone/>
              <a:defRPr sz="1400"/>
            </a:lvl5pPr>
            <a:lvl6pPr lvl="5" indent="0" rtl="0">
              <a:spcBef>
                <a:spcPts val="0"/>
              </a:spcBef>
              <a:buNone/>
              <a:defRPr sz="1400"/>
            </a:lvl6pPr>
            <a:lvl7pPr lvl="6" indent="0" rtl="0">
              <a:spcBef>
                <a:spcPts val="0"/>
              </a:spcBef>
              <a:buNone/>
              <a:defRPr sz="1400"/>
            </a:lvl7pPr>
            <a:lvl8pPr lvl="7" indent="0" rtl="0">
              <a:spcBef>
                <a:spcPts val="0"/>
              </a:spcBef>
              <a:buNone/>
              <a:defRPr sz="1400"/>
            </a:lvl8pPr>
            <a:lvl9pPr lvl="8" indent="0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23887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400"/>
            </a:lvl2pPr>
            <a:lvl3pPr lvl="2" indent="0" rtl="0">
              <a:spcBef>
                <a:spcPts val="0"/>
              </a:spcBef>
              <a:buNone/>
              <a:defRPr sz="1400"/>
            </a:lvl3pPr>
            <a:lvl4pPr lvl="3" indent="0" rtl="0">
              <a:spcBef>
                <a:spcPts val="0"/>
              </a:spcBef>
              <a:buNone/>
              <a:defRPr sz="1400"/>
            </a:lvl4pPr>
            <a:lvl5pPr lvl="4" indent="0" rtl="0">
              <a:spcBef>
                <a:spcPts val="0"/>
              </a:spcBef>
              <a:buNone/>
              <a:defRPr sz="1400"/>
            </a:lvl5pPr>
            <a:lvl6pPr lvl="5" indent="0" rtl="0">
              <a:spcBef>
                <a:spcPts val="0"/>
              </a:spcBef>
              <a:buNone/>
              <a:defRPr sz="1400"/>
            </a:lvl6pPr>
            <a:lvl7pPr lvl="6" indent="0" rtl="0">
              <a:spcBef>
                <a:spcPts val="0"/>
              </a:spcBef>
              <a:buNone/>
              <a:defRPr sz="1400"/>
            </a:lvl7pPr>
            <a:lvl8pPr lvl="7" indent="0" rtl="0">
              <a:spcBef>
                <a:spcPts val="0"/>
              </a:spcBef>
              <a:buNone/>
              <a:defRPr sz="1400"/>
            </a:lvl8pPr>
            <a:lvl9pPr lvl="8" indent="0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2"/>
          </p:nvPr>
        </p:nvSpPr>
        <p:spPr>
          <a:xfrm>
            <a:off x="4629150" y="1369218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629840" y="27384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400"/>
            </a:lvl2pPr>
            <a:lvl3pPr lvl="2" indent="0" rtl="0">
              <a:spcBef>
                <a:spcPts val="0"/>
              </a:spcBef>
              <a:buNone/>
              <a:defRPr sz="1400"/>
            </a:lvl3pPr>
            <a:lvl4pPr lvl="3" indent="0" rtl="0">
              <a:spcBef>
                <a:spcPts val="0"/>
              </a:spcBef>
              <a:buNone/>
              <a:defRPr sz="1400"/>
            </a:lvl4pPr>
            <a:lvl5pPr lvl="4" indent="0" rtl="0">
              <a:spcBef>
                <a:spcPts val="0"/>
              </a:spcBef>
              <a:buNone/>
              <a:defRPr sz="1400"/>
            </a:lvl5pPr>
            <a:lvl6pPr lvl="5" indent="0" rtl="0">
              <a:spcBef>
                <a:spcPts val="0"/>
              </a:spcBef>
              <a:buNone/>
              <a:defRPr sz="1400"/>
            </a:lvl6pPr>
            <a:lvl7pPr lvl="6" indent="0" rtl="0">
              <a:spcBef>
                <a:spcPts val="0"/>
              </a:spcBef>
              <a:buNone/>
              <a:defRPr sz="1400"/>
            </a:lvl7pPr>
            <a:lvl8pPr lvl="7" indent="0" rtl="0">
              <a:spcBef>
                <a:spcPts val="0"/>
              </a:spcBef>
              <a:buNone/>
              <a:defRPr sz="1400"/>
            </a:lvl8pPr>
            <a:lvl9pPr lvl="8" indent="0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29840" y="1260872"/>
            <a:ext cx="3868500" cy="617999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2"/>
          </p:nvPr>
        </p:nvSpPr>
        <p:spPr>
          <a:xfrm>
            <a:off x="629840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7999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629840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400"/>
            </a:lvl2pPr>
            <a:lvl3pPr lvl="2" indent="0" rtl="0">
              <a:spcBef>
                <a:spcPts val="0"/>
              </a:spcBef>
              <a:buNone/>
              <a:defRPr sz="1400"/>
            </a:lvl3pPr>
            <a:lvl4pPr lvl="3" indent="0" rtl="0">
              <a:spcBef>
                <a:spcPts val="0"/>
              </a:spcBef>
              <a:buNone/>
              <a:defRPr sz="1400"/>
            </a:lvl4pPr>
            <a:lvl5pPr lvl="4" indent="0" rtl="0">
              <a:spcBef>
                <a:spcPts val="0"/>
              </a:spcBef>
              <a:buNone/>
              <a:defRPr sz="1400"/>
            </a:lvl5pPr>
            <a:lvl6pPr lvl="5" indent="0" rtl="0">
              <a:spcBef>
                <a:spcPts val="0"/>
              </a:spcBef>
              <a:buNone/>
              <a:defRPr sz="1400"/>
            </a:lvl6pPr>
            <a:lvl7pPr lvl="6" indent="0" rtl="0">
              <a:spcBef>
                <a:spcPts val="0"/>
              </a:spcBef>
              <a:buNone/>
              <a:defRPr sz="1400"/>
            </a:lvl7pPr>
            <a:lvl8pPr lvl="7" indent="0" rtl="0">
              <a:spcBef>
                <a:spcPts val="0"/>
              </a:spcBef>
              <a:buNone/>
              <a:defRPr sz="1400"/>
            </a:lvl8pPr>
            <a:lvl9pPr lvl="8" indent="0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887390" y="740568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marR="0" lvl="0" indent="-254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381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2"/>
          </p:nvPr>
        </p:nvSpPr>
        <p:spPr>
          <a:xfrm>
            <a:off x="629840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629840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400"/>
            </a:lvl2pPr>
            <a:lvl3pPr lvl="2" indent="0" rtl="0">
              <a:spcBef>
                <a:spcPts val="0"/>
              </a:spcBef>
              <a:buNone/>
              <a:defRPr sz="1400"/>
            </a:lvl3pPr>
            <a:lvl4pPr lvl="3" indent="0" rtl="0">
              <a:spcBef>
                <a:spcPts val="0"/>
              </a:spcBef>
              <a:buNone/>
              <a:defRPr sz="1400"/>
            </a:lvl4pPr>
            <a:lvl5pPr lvl="4" indent="0" rtl="0">
              <a:spcBef>
                <a:spcPts val="0"/>
              </a:spcBef>
              <a:buNone/>
              <a:defRPr sz="1400"/>
            </a:lvl5pPr>
            <a:lvl6pPr lvl="5" indent="0" rtl="0">
              <a:spcBef>
                <a:spcPts val="0"/>
              </a:spcBef>
              <a:buNone/>
              <a:defRPr sz="1400"/>
            </a:lvl6pPr>
            <a:lvl7pPr lvl="6" indent="0" rtl="0">
              <a:spcBef>
                <a:spcPts val="0"/>
              </a:spcBef>
              <a:buNone/>
              <a:defRPr sz="1400"/>
            </a:lvl7pPr>
            <a:lvl8pPr lvl="7" indent="0" rtl="0">
              <a:spcBef>
                <a:spcPts val="0"/>
              </a:spcBef>
              <a:buNone/>
              <a:defRPr sz="1400"/>
            </a:lvl8pPr>
            <a:lvl9pPr lvl="8" indent="0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pic" idx="2"/>
          </p:nvPr>
        </p:nvSpPr>
        <p:spPr>
          <a:xfrm>
            <a:off x="3887390" y="740568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45833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5238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61111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73333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29840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400"/>
            </a:lvl2pPr>
            <a:lvl3pPr lvl="2" indent="0" rtl="0">
              <a:spcBef>
                <a:spcPts val="0"/>
              </a:spcBef>
              <a:buNone/>
              <a:defRPr sz="1400"/>
            </a:lvl3pPr>
            <a:lvl4pPr lvl="3" indent="0" rtl="0">
              <a:spcBef>
                <a:spcPts val="0"/>
              </a:spcBef>
              <a:buNone/>
              <a:defRPr sz="1400"/>
            </a:lvl4pPr>
            <a:lvl5pPr lvl="4" indent="0" rtl="0">
              <a:spcBef>
                <a:spcPts val="0"/>
              </a:spcBef>
              <a:buNone/>
              <a:defRPr sz="1400"/>
            </a:lvl5pPr>
            <a:lvl6pPr lvl="5" indent="0" rtl="0">
              <a:spcBef>
                <a:spcPts val="0"/>
              </a:spcBef>
              <a:buNone/>
              <a:defRPr sz="1400"/>
            </a:lvl6pPr>
            <a:lvl7pPr lvl="6" indent="0" rtl="0">
              <a:spcBef>
                <a:spcPts val="0"/>
              </a:spcBef>
              <a:buNone/>
              <a:defRPr sz="1400"/>
            </a:lvl7pPr>
            <a:lvl8pPr lvl="7" indent="0" rtl="0">
              <a:spcBef>
                <a:spcPts val="0"/>
              </a:spcBef>
              <a:buNone/>
              <a:defRPr sz="1400"/>
            </a:lvl8pPr>
            <a:lvl9pPr lvl="8" indent="0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 rot="5400000">
            <a:off x="5350050" y="1467543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400"/>
            </a:lvl2pPr>
            <a:lvl3pPr lvl="2" indent="0" rtl="0">
              <a:spcBef>
                <a:spcPts val="0"/>
              </a:spcBef>
              <a:buNone/>
              <a:defRPr sz="1400"/>
            </a:lvl3pPr>
            <a:lvl4pPr lvl="3" indent="0" rtl="0">
              <a:spcBef>
                <a:spcPts val="0"/>
              </a:spcBef>
              <a:buNone/>
              <a:defRPr sz="1400"/>
            </a:lvl4pPr>
            <a:lvl5pPr lvl="4" indent="0" rtl="0">
              <a:spcBef>
                <a:spcPts val="0"/>
              </a:spcBef>
              <a:buNone/>
              <a:defRPr sz="1400"/>
            </a:lvl5pPr>
            <a:lvl6pPr lvl="5" indent="0" rtl="0">
              <a:spcBef>
                <a:spcPts val="0"/>
              </a:spcBef>
              <a:buNone/>
              <a:defRPr sz="1400"/>
            </a:lvl6pPr>
            <a:lvl7pPr lvl="6" indent="0" rtl="0">
              <a:spcBef>
                <a:spcPts val="0"/>
              </a:spcBef>
              <a:buNone/>
              <a:defRPr sz="1400"/>
            </a:lvl7pPr>
            <a:lvl8pPr lvl="7" indent="0" rtl="0">
              <a:spcBef>
                <a:spcPts val="0"/>
              </a:spcBef>
              <a:buNone/>
              <a:defRPr sz="1400"/>
            </a:lvl8pPr>
            <a:lvl9pPr lvl="8" indent="0" rtl="0">
              <a:spcBef>
                <a:spcPts val="0"/>
              </a:spcBef>
              <a:buNone/>
              <a:defRPr sz="1400"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01219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8536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3333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SzPct val="78571"/>
              <a:buNone/>
              <a:defRPr sz="1400"/>
            </a:lvl2pPr>
            <a:lvl3pPr lvl="2" indent="0" rtl="0">
              <a:spcBef>
                <a:spcPts val="0"/>
              </a:spcBef>
              <a:buSzPct val="78571"/>
              <a:buNone/>
              <a:defRPr sz="1400"/>
            </a:lvl3pPr>
            <a:lvl4pPr lvl="3" indent="0" rtl="0">
              <a:spcBef>
                <a:spcPts val="0"/>
              </a:spcBef>
              <a:buSzPct val="78571"/>
              <a:buNone/>
              <a:defRPr sz="1400"/>
            </a:lvl4pPr>
            <a:lvl5pPr lvl="4" indent="0" rtl="0">
              <a:spcBef>
                <a:spcPts val="0"/>
              </a:spcBef>
              <a:buSzPct val="78571"/>
              <a:buNone/>
              <a:defRPr sz="1400"/>
            </a:lvl5pPr>
            <a:lvl6pPr lvl="5" indent="0" rtl="0">
              <a:spcBef>
                <a:spcPts val="0"/>
              </a:spcBef>
              <a:buSzPct val="78571"/>
              <a:buNone/>
              <a:defRPr sz="1400"/>
            </a:lvl6pPr>
            <a:lvl7pPr lvl="6" indent="0" rtl="0">
              <a:spcBef>
                <a:spcPts val="0"/>
              </a:spcBef>
              <a:buSzPct val="78571"/>
              <a:buNone/>
              <a:defRPr sz="1400"/>
            </a:lvl7pPr>
            <a:lvl8pPr lvl="7" indent="0" rtl="0">
              <a:spcBef>
                <a:spcPts val="0"/>
              </a:spcBef>
              <a:buSzPct val="78571"/>
              <a:buNone/>
              <a:defRPr sz="1400"/>
            </a:lvl8pPr>
            <a:lvl9pPr lvl="8" indent="0" rtl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marR="0" lvl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0700" marR="0" lvl="1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3600" marR="0" lvl="2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6500" marR="0" lvl="3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9400" marR="0" lvl="4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l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lvl="0" indent="0" algn="ctr" rtl="0">
              <a:spcBef>
                <a:spcPts val="0"/>
              </a:spcBef>
              <a:buSzPct val="122222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0"/>
              </a:spcBef>
              <a:buSzPct val="78571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ars.marin.edu/SARS/SSO_Counseling/eSARSredirect.aspx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comcss21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ctrTitle"/>
          </p:nvPr>
        </p:nvSpPr>
        <p:spPr>
          <a:xfrm>
            <a:off x="311700" y="882139"/>
            <a:ext cx="8520600" cy="245177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US" sz="10800" i="0" u="none" strike="noStrike" cap="none" dirty="0">
                <a:solidFill>
                  <a:srgbClr val="D4C76A"/>
                </a:solidFill>
                <a:latin typeface="Bahnschrift" panose="020B0502040204020203" pitchFamily="34" charset="0"/>
                <a:ea typeface="Calibri"/>
                <a:cs typeface="Calibri"/>
                <a:sym typeface="Calibri"/>
              </a:rPr>
              <a:t>Next Steps for Seniors</a:t>
            </a:r>
            <a:endParaRPr lang="en" sz="10800" i="0" u="none" strike="noStrike" cap="none" dirty="0">
              <a:solidFill>
                <a:srgbClr val="D4C76A"/>
              </a:solidFill>
              <a:latin typeface="Bahnschrift" panose="020B0502040204020203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30" name="Shape 130"/>
          <p:cNvSpPr txBox="1">
            <a:spLocks noGrp="1"/>
          </p:cNvSpPr>
          <p:nvPr>
            <p:ph type="subTitle" idx="1"/>
          </p:nvPr>
        </p:nvSpPr>
        <p:spPr>
          <a:xfrm>
            <a:off x="1143000" y="3519486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4500" b="0" i="0" u="none" strike="noStrike" cap="none" dirty="0">
                <a:solidFill>
                  <a:schemeClr val="bg1"/>
                </a:solidFill>
                <a:latin typeface="Bahnschrift" panose="020B0502040204020203" pitchFamily="34" charset="0"/>
                <a:ea typeface="Calibri"/>
                <a:cs typeface="Calibri"/>
                <a:sym typeface="Calibri"/>
              </a:rPr>
              <a:t>College of Marin</a:t>
            </a:r>
            <a:endParaRPr lang="en" sz="4500" b="0" i="0" u="none" strike="noStrike" cap="none" dirty="0">
              <a:solidFill>
                <a:schemeClr val="bg1"/>
              </a:solidFill>
              <a:latin typeface="Bahnschrift" panose="020B0502040204020203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/>
        </p:nvSpPr>
        <p:spPr>
          <a:xfrm>
            <a:off x="3168604" y="4381137"/>
            <a:ext cx="1079700" cy="2619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896FD87-B677-4334-96C7-D6BEC060F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342" y="130049"/>
            <a:ext cx="7093315" cy="48834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7C508-27F6-44B5-8F93-E5E7AA743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Bahnschrift" panose="020B0502040204020203" pitchFamily="34" charset="0"/>
              </a:rPr>
              <a:t>Set Up </a:t>
            </a:r>
            <a:r>
              <a:rPr lang="en-US" sz="4400" dirty="0" err="1">
                <a:latin typeface="Bahnschrift" panose="020B0502040204020203" pitchFamily="34" charset="0"/>
              </a:rPr>
              <a:t>MyCOM</a:t>
            </a:r>
            <a:r>
              <a:rPr lang="en-US" sz="4400" dirty="0">
                <a:latin typeface="Bahnschrift" panose="020B0502040204020203" pitchFamily="34" charset="0"/>
              </a:rPr>
              <a:t> Portal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B88705-F6E0-4F02-B499-4A4397484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178" y="387346"/>
            <a:ext cx="2889756" cy="39648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A33103-D83A-40DF-9059-49E36DF7B775}"/>
              </a:ext>
            </a:extLst>
          </p:cNvPr>
          <p:cNvSpPr txBox="1"/>
          <p:nvPr/>
        </p:nvSpPr>
        <p:spPr>
          <a:xfrm>
            <a:off x="591592" y="1532274"/>
            <a:ext cx="824734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2800" dirty="0"/>
              <a:t>Log-In info was sent to you </a:t>
            </a:r>
          </a:p>
          <a:p>
            <a:r>
              <a:rPr lang="en-US" sz="2800" dirty="0"/>
              <a:t>  via email 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2800" dirty="0"/>
              <a:t>ID Number and Username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2800" dirty="0"/>
              <a:t>First Time Users link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2800" dirty="0"/>
              <a:t>Access to CANVAS (app available for download)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cxnSp>
        <p:nvCxnSpPr>
          <p:cNvPr id="5" name="Google Shape;83;p15">
            <a:extLst>
              <a:ext uri="{FF2B5EF4-FFF2-40B4-BE49-F238E27FC236}">
                <a16:creationId xmlns:a16="http://schemas.microsoft.com/office/drawing/2014/main" id="{49F3B967-E7C7-4F5B-894F-3DE82D166649}"/>
              </a:ext>
            </a:extLst>
          </p:cNvPr>
          <p:cNvCxnSpPr>
            <a:cxnSpLocks/>
          </p:cNvCxnSpPr>
          <p:nvPr/>
        </p:nvCxnSpPr>
        <p:spPr>
          <a:xfrm flipV="1">
            <a:off x="4798577" y="3479575"/>
            <a:ext cx="2945501" cy="331775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diamond" w="med" len="med"/>
            <a:tailEnd type="triangle" w="med" len="med"/>
          </a:ln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9C4D7C7-569F-4EF9-BA3B-70B726A9D45E}"/>
                  </a:ext>
                </a:extLst>
              </p14:cNvPr>
              <p14:cNvContentPartPr/>
              <p14:nvPr/>
            </p14:nvContentPartPr>
            <p14:xfrm>
              <a:off x="7897928" y="3204096"/>
              <a:ext cx="654480" cy="34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9C4D7C7-569F-4EF9-BA3B-70B726A9D45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43928" y="3096096"/>
                <a:ext cx="762120" cy="24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340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F357E-0D28-484B-B9B6-EBA120261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77" y="1746070"/>
            <a:ext cx="3010237" cy="284511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4400" kern="1200" dirty="0">
                <a:solidFill>
                  <a:schemeClr val="tx1"/>
                </a:solidFill>
                <a:latin typeface="Bahnschrift" panose="020B0502040204020203" pitchFamily="34" charset="0"/>
                <a:ea typeface="+mj-ea"/>
                <a:cs typeface="+mj-cs"/>
              </a:rPr>
              <a:t>Complete Student Orientation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FC7D98-7B8B-402A-90FC-F027482F21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9444" y="0"/>
            <a:ext cx="5674556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28">
            <a:extLst>
              <a:ext uri="{FF2B5EF4-FFF2-40B4-BE49-F238E27FC236}">
                <a16:creationId xmlns:a16="http://schemas.microsoft.com/office/drawing/2014/main" id="{AD7356EA-285B-4E5D-8FEC-104659A4FD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6927" y="480068"/>
            <a:ext cx="4699590" cy="418336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6103FA-8BAA-4CDA-BA2C-FC3F2DF7E5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6160"/>
          <a:stretch/>
        </p:blipFill>
        <p:spPr>
          <a:xfrm>
            <a:off x="4081301" y="603504"/>
            <a:ext cx="4450842" cy="393649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81782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7C508-27F6-44B5-8F93-E5E7AA743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Bahnschrift" panose="020B0502040204020203" pitchFamily="34" charset="0"/>
              </a:rPr>
              <a:t>Counseling – Ed Plan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A33103-D83A-40DF-9059-49E36DF7B775}"/>
              </a:ext>
            </a:extLst>
          </p:cNvPr>
          <p:cNvSpPr txBox="1"/>
          <p:nvPr/>
        </p:nvSpPr>
        <p:spPr>
          <a:xfrm>
            <a:off x="161841" y="1402801"/>
            <a:ext cx="885268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2800" dirty="0"/>
              <a:t>Make an Appointment now</a:t>
            </a:r>
          </a:p>
          <a:p>
            <a:r>
              <a:rPr lang="en-US" sz="2400" dirty="0"/>
              <a:t>	</a:t>
            </a:r>
          </a:p>
          <a:p>
            <a:r>
              <a:rPr lang="en-US" sz="2400" dirty="0"/>
              <a:t>	Follow the link here: </a:t>
            </a:r>
            <a:r>
              <a:rPr lang="en-US" sz="2400" dirty="0">
                <a:hlinkClick r:id="rId2"/>
              </a:rPr>
              <a:t>General Counseling</a:t>
            </a:r>
            <a:endParaRPr lang="en-US" sz="2800" dirty="0"/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2800" dirty="0"/>
              <a:t>Select classes for Summer and Fall Semesters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2800" dirty="0"/>
              <a:t>Crucial step for Priority Registration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77800" indent="-1778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8239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1BC1A-9BD6-4797-90D7-B51E84A6D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Bahnschrift" panose="020B0502040204020203" pitchFamily="34" charset="0"/>
              </a:rPr>
              <a:t>Register for </a:t>
            </a:r>
            <a:br>
              <a:rPr lang="en-US" sz="4400" dirty="0">
                <a:latin typeface="Bahnschrift" panose="020B0502040204020203" pitchFamily="34" charset="0"/>
              </a:rPr>
            </a:br>
            <a:r>
              <a:rPr lang="en-US" sz="4400" dirty="0">
                <a:latin typeface="Bahnschrift" panose="020B0502040204020203" pitchFamily="34" charset="0"/>
              </a:rPr>
              <a:t>College Success Saturday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580E2F-1145-4855-A452-FC7F1D8E055A}"/>
              </a:ext>
            </a:extLst>
          </p:cNvPr>
          <p:cNvSpPr txBox="1"/>
          <p:nvPr/>
        </p:nvSpPr>
        <p:spPr>
          <a:xfrm>
            <a:off x="628650" y="1545579"/>
            <a:ext cx="78867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Bahnschrif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Bahnschrift" panose="020B0502040204020203" pitchFamily="34" charset="0"/>
              </a:rPr>
              <a:t>Gain early Priority by Signing up for CSS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Bahnschrift" panose="020B0502040204020203" pitchFamily="34" charset="0"/>
            </a:endParaRPr>
          </a:p>
          <a:p>
            <a:pPr lvl="1"/>
            <a:r>
              <a:rPr lang="en-US" sz="2800" dirty="0">
                <a:latin typeface="Bahnschrift" panose="020B0502040204020203" pitchFamily="34" charset="0"/>
              </a:rPr>
              <a:t>	</a:t>
            </a:r>
            <a:r>
              <a:rPr lang="en-US" sz="2800" dirty="0">
                <a:latin typeface="Bahnschrift" panose="020B0502040204020203" pitchFamily="34" charset="0"/>
                <a:hlinkClick r:id="rId2"/>
              </a:rPr>
              <a:t>bit.ly/comcss21</a:t>
            </a:r>
            <a:endParaRPr lang="en-US" sz="2400" dirty="0">
              <a:latin typeface="Bahnschrif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Bahnschrift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Bahnschrift" panose="020B0502040204020203" pitchFamily="34" charset="0"/>
              </a:rPr>
              <a:t>Saturday, May 1st </a:t>
            </a:r>
            <a:endParaRPr lang="en-US" sz="2400" dirty="0">
              <a:latin typeface="Bahnschrift" panose="020B0502040204020203" pitchFamily="34" charset="0"/>
            </a:endParaRPr>
          </a:p>
          <a:p>
            <a:endParaRPr lang="en-US" sz="24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165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2D9D3-9370-4E96-ACF1-34BF7F9B8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22395"/>
            <a:ext cx="7886700" cy="994200"/>
          </a:xfrm>
        </p:spPr>
        <p:txBody>
          <a:bodyPr/>
          <a:lstStyle/>
          <a:p>
            <a:r>
              <a:rPr lang="en-US" sz="4400" dirty="0">
                <a:latin typeface="Bahnschrift" panose="020B0502040204020203" pitchFamily="34" charset="0"/>
              </a:rPr>
              <a:t>Summer Bridge</a:t>
            </a:r>
          </a:p>
        </p:txBody>
      </p:sp>
      <p:pic>
        <p:nvPicPr>
          <p:cNvPr id="1026" name="Picture 2" descr="COM Summer Bridge">
            <a:extLst>
              <a:ext uri="{FF2B5EF4-FFF2-40B4-BE49-F238E27FC236}">
                <a16:creationId xmlns:a16="http://schemas.microsoft.com/office/drawing/2014/main" id="{40422F8F-5233-4F36-83E2-9ADAC1DA7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419" y="452437"/>
            <a:ext cx="4248150" cy="42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F5C48F-4BD5-423B-BEB9-7A4B4B0940B7}"/>
              </a:ext>
            </a:extLst>
          </p:cNvPr>
          <p:cNvSpPr txBox="1"/>
          <p:nvPr/>
        </p:nvSpPr>
        <p:spPr>
          <a:xfrm>
            <a:off x="323850" y="1316595"/>
            <a:ext cx="42481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Bahnschrift" panose="020B0502040204020203" pitchFamily="34" charset="0"/>
              </a:rPr>
              <a:t>Summer College Prep </a:t>
            </a:r>
          </a:p>
          <a:p>
            <a:pPr lvl="4"/>
            <a:r>
              <a:rPr lang="en-US" sz="2000" dirty="0">
                <a:latin typeface="Bahnschrift" panose="020B0502040204020203" pitchFamily="34" charset="0"/>
              </a:rPr>
              <a:t>     June 14 – July 1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     July 6 – July 22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>
              <a:latin typeface="Bahnschrif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Bahnschrift" panose="020B0502040204020203" pitchFamily="34" charset="0"/>
              </a:rPr>
              <a:t>Earn 1 transferable unit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>
              <a:latin typeface="Bahnschrif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Bahnschrift" panose="020B0502040204020203" pitchFamily="34" charset="0"/>
              </a:rPr>
              <a:t>Get ready to start at COM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>
              <a:latin typeface="Bahnschrif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Bahnschrift" panose="020B0502040204020203" pitchFamily="34" charset="0"/>
              </a:rPr>
              <a:t>ESL section available</a:t>
            </a:r>
          </a:p>
          <a:p>
            <a:pPr lvl="1"/>
            <a:r>
              <a:rPr lang="en-US" sz="2000" dirty="0">
                <a:latin typeface="Bahnschrift" panose="020B0502040204020203" pitchFamily="34" charset="0"/>
              </a:rPr>
              <a:t>     June 14 – July 22</a:t>
            </a:r>
          </a:p>
        </p:txBody>
      </p:sp>
    </p:spTree>
    <p:extLst>
      <p:ext uri="{BB962C8B-B14F-4D97-AF65-F5344CB8AC3E}">
        <p14:creationId xmlns:p14="http://schemas.microsoft.com/office/powerpoint/2010/main" val="984484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1F425-6A37-4550-984B-606D1D1B2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latin typeface="Bahnschrift" panose="020B0502040204020203" pitchFamily="34" charset="0"/>
              </a:rPr>
              <a:t>Registering for Classes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E8EB6-6E83-49D7-A22E-05119C902CE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919288"/>
            <a:ext cx="4262438" cy="27098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Bahnschrift" panose="020B0502040204020203" pitchFamily="34" charset="0"/>
              </a:rPr>
              <a:t>Enroll in your class through your </a:t>
            </a:r>
            <a:r>
              <a:rPr lang="en-US" sz="2000" dirty="0" err="1">
                <a:latin typeface="Bahnschrift" panose="020B0502040204020203" pitchFamily="34" charset="0"/>
              </a:rPr>
              <a:t>MyCOM</a:t>
            </a:r>
            <a:r>
              <a:rPr lang="en-US" sz="2000" dirty="0">
                <a:latin typeface="Bahnschrift" panose="020B0502040204020203" pitchFamily="34" charset="0"/>
              </a:rPr>
              <a:t> portal</a:t>
            </a:r>
          </a:p>
          <a:p>
            <a:pPr>
              <a:lnSpc>
                <a:spcPct val="100000"/>
              </a:lnSpc>
            </a:pPr>
            <a:endParaRPr lang="en-US" sz="2000" dirty="0">
              <a:latin typeface="Bahnschrift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000" dirty="0">
                <a:latin typeface="Bahnschrift" panose="020B0502040204020203" pitchFamily="34" charset="0"/>
              </a:rPr>
              <a:t>You can pay Student Fees via the </a:t>
            </a:r>
            <a:r>
              <a:rPr lang="en-US" sz="2000" dirty="0" err="1">
                <a:latin typeface="Bahnschrift" panose="020B0502040204020203" pitchFamily="34" charset="0"/>
              </a:rPr>
              <a:t>MyCOM</a:t>
            </a:r>
            <a:r>
              <a:rPr lang="en-US" sz="2000" dirty="0">
                <a:latin typeface="Bahnschrift" panose="020B0502040204020203" pitchFamily="34" charset="0"/>
              </a:rPr>
              <a:t> porta</a:t>
            </a:r>
            <a:r>
              <a:rPr lang="en-US" sz="2000" dirty="0">
                <a:latin typeface="Bahnschrift SemiBold SemiConden" panose="020B0502040204020203" pitchFamily="34" charset="0"/>
              </a:rPr>
              <a:t>l</a:t>
            </a:r>
          </a:p>
          <a:p>
            <a:endParaRPr lang="en-US" sz="1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B66065-5968-4D1B-B599-E555FE12C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758" y="1798953"/>
            <a:ext cx="2486715" cy="3182995"/>
          </a:xfrm>
          <a:prstGeom prst="rect">
            <a:avLst/>
          </a:prstGeom>
        </p:spPr>
      </p:pic>
      <p:cxnSp>
        <p:nvCxnSpPr>
          <p:cNvPr id="6" name="Google Shape;84;p15">
            <a:extLst>
              <a:ext uri="{FF2B5EF4-FFF2-40B4-BE49-F238E27FC236}">
                <a16:creationId xmlns:a16="http://schemas.microsoft.com/office/drawing/2014/main" id="{62D34A94-8CD5-42FE-AE55-E4FC2C2C3143}"/>
              </a:ext>
            </a:extLst>
          </p:cNvPr>
          <p:cNvCxnSpPr>
            <a:cxnSpLocks/>
          </p:cNvCxnSpPr>
          <p:nvPr/>
        </p:nvCxnSpPr>
        <p:spPr>
          <a:xfrm>
            <a:off x="4471792" y="2430049"/>
            <a:ext cx="1778696" cy="1207027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diamond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38274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74"/>
    </mc:Choice>
    <mc:Fallback xmlns="">
      <p:transition spd="slow" advTm="3887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DE9FE-C723-405E-BDF5-8DC33297E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221" y="480059"/>
            <a:ext cx="2921225" cy="4245689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4400" kern="1200" dirty="0">
                <a:solidFill>
                  <a:schemeClr val="tx1"/>
                </a:solidFill>
                <a:latin typeface="Bahnschrift" panose="020B0502040204020203" pitchFamily="34" charset="0"/>
                <a:ea typeface="+mj-ea"/>
                <a:cs typeface="+mj-cs"/>
              </a:rPr>
              <a:t>Summer/</a:t>
            </a:r>
            <a:br>
              <a:rPr lang="en-US" sz="4400" kern="1200" dirty="0">
                <a:solidFill>
                  <a:schemeClr val="tx1"/>
                </a:solidFill>
                <a:latin typeface="Bahnschrift" panose="020B0502040204020203" pitchFamily="34" charset="0"/>
                <a:ea typeface="+mj-ea"/>
                <a:cs typeface="+mj-cs"/>
              </a:rPr>
            </a:br>
            <a:r>
              <a:rPr lang="en-US" sz="4400" kern="1200" dirty="0">
                <a:solidFill>
                  <a:schemeClr val="tx1"/>
                </a:solidFill>
                <a:latin typeface="Bahnschrift" panose="020B0502040204020203" pitchFamily="34" charset="0"/>
                <a:ea typeface="+mj-ea"/>
                <a:cs typeface="+mj-cs"/>
              </a:rPr>
              <a:t>Fall 2021 Schedules available soon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FC7D98-7B8B-402A-90FC-F027482F21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9444" y="0"/>
            <a:ext cx="5674556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AD7356EA-285B-4E5D-8FEC-104659A4FD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6927" y="480068"/>
            <a:ext cx="4699590" cy="418336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D97AA6F7-B03C-42A7-9A36-A3AE0547D0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454"/>
          <a:stretch/>
        </p:blipFill>
        <p:spPr>
          <a:xfrm>
            <a:off x="4081301" y="603504"/>
            <a:ext cx="4450842" cy="393649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42744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1.marin.edu/sites/www/files/styles/2000x640/public/page/carousel/home-carousel-3.jpg?itok=Jtw0HRXE">
            <a:extLst>
              <a:ext uri="{FF2B5EF4-FFF2-40B4-BE49-F238E27FC236}">
                <a16:creationId xmlns:a16="http://schemas.microsoft.com/office/drawing/2014/main" id="{FF3478EE-B56A-4953-BFDE-9B3D1EC84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6489" y="1955568"/>
            <a:ext cx="9962286" cy="318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6A7094-8E4E-4C9F-BAE2-23E899B34D7B}"/>
              </a:ext>
            </a:extLst>
          </p:cNvPr>
          <p:cNvSpPr txBox="1"/>
          <p:nvPr/>
        </p:nvSpPr>
        <p:spPr>
          <a:xfrm>
            <a:off x="299406" y="606751"/>
            <a:ext cx="8203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Bahnschrift Light" panose="020B0502040204020203" pitchFamily="34" charset="0"/>
              </a:rPr>
              <a:t>Questions? </a:t>
            </a:r>
          </a:p>
          <a:p>
            <a:pPr algn="ctr"/>
            <a:r>
              <a:rPr lang="en-US" sz="2400" b="1" dirty="0">
                <a:latin typeface="Bahnschrift Light" panose="020B0502040204020203" pitchFamily="34" charset="0"/>
              </a:rPr>
              <a:t>Please email outreach@marin.edu</a:t>
            </a:r>
          </a:p>
        </p:txBody>
      </p:sp>
    </p:spTree>
    <p:extLst>
      <p:ext uri="{BB962C8B-B14F-4D97-AF65-F5344CB8AC3E}">
        <p14:creationId xmlns:p14="http://schemas.microsoft.com/office/powerpoint/2010/main" val="227695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67"/>
    </mc:Choice>
    <mc:Fallback xmlns="">
      <p:transition spd="slow" advTm="8967"/>
    </mc:Fallback>
  </mc:AlternateContent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158</Words>
  <Application>Microsoft Office PowerPoint</Application>
  <PresentationFormat>On-screen Show (16:9)</PresentationFormat>
  <Paragraphs>45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Bahnschrift</vt:lpstr>
      <vt:lpstr>Bahnschrift Light</vt:lpstr>
      <vt:lpstr>Bahnschrift SemiBold SemiConden</vt:lpstr>
      <vt:lpstr>Calibri</vt:lpstr>
      <vt:lpstr>Wingdings</vt:lpstr>
      <vt:lpstr>simple-light-2</vt:lpstr>
      <vt:lpstr>Office Theme</vt:lpstr>
      <vt:lpstr>Next Steps for Seniors</vt:lpstr>
      <vt:lpstr>PowerPoint Presentation</vt:lpstr>
      <vt:lpstr>Set Up MyCOM Portal</vt:lpstr>
      <vt:lpstr>Complete Student Orientation</vt:lpstr>
      <vt:lpstr>Counseling – Ed Plan</vt:lpstr>
      <vt:lpstr>Register for  College Success Saturday</vt:lpstr>
      <vt:lpstr>Summer Bridge</vt:lpstr>
      <vt:lpstr>Registering for Classes</vt:lpstr>
      <vt:lpstr>Summer/ Fall 2021 Schedules available soon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Steps for Seniors</dc:title>
  <dc:creator>Julian Solis</dc:creator>
  <cp:lastModifiedBy>Gannon, Julie</cp:lastModifiedBy>
  <cp:revision>6</cp:revision>
  <dcterms:created xsi:type="dcterms:W3CDTF">2020-04-21T19:15:19Z</dcterms:created>
  <dcterms:modified xsi:type="dcterms:W3CDTF">2021-03-04T16:54:08Z</dcterms:modified>
</cp:coreProperties>
</file>