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2" r:id="rId2"/>
    <p:sldId id="257" r:id="rId3"/>
    <p:sldId id="267" r:id="rId4"/>
    <p:sldId id="281" r:id="rId5"/>
    <p:sldId id="283" r:id="rId6"/>
    <p:sldId id="284" r:id="rId7"/>
    <p:sldId id="285" r:id="rId8"/>
    <p:sldId id="287" r:id="rId9"/>
    <p:sldId id="282" r:id="rId10"/>
    <p:sldId id="258" r:id="rId11"/>
    <p:sldId id="290" r:id="rId12"/>
    <p:sldId id="260" r:id="rId13"/>
    <p:sldId id="261" r:id="rId14"/>
    <p:sldId id="289" r:id="rId15"/>
    <p:sldId id="288" r:id="rId16"/>
    <p:sldId id="286" r:id="rId17"/>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696FDCE2-0D64-4E26-B31F-59B0D2A8B29D}">
          <p14:sldIdLst>
            <p14:sldId id="262"/>
            <p14:sldId id="257"/>
            <p14:sldId id="267"/>
            <p14:sldId id="281"/>
            <p14:sldId id="283"/>
            <p14:sldId id="284"/>
            <p14:sldId id="285"/>
            <p14:sldId id="287"/>
            <p14:sldId id="282"/>
            <p14:sldId id="258"/>
            <p14:sldId id="290"/>
            <p14:sldId id="260"/>
            <p14:sldId id="261"/>
            <p14:sldId id="289"/>
            <p14:sldId id="288"/>
            <p14:sldId id="2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FF6699"/>
    <a:srgbClr val="FF00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40916A-E5F8-4889-8910-B14E1387450B}" v="11" dt="2024-06-06T13:12:58.1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9E6190-D004-4DC0-956A-5BB3F30CEC95}"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C60A710-B291-4F58-8A30-012EB13F5E4A}">
      <dgm:prSet/>
      <dgm:spPr/>
      <dgm:t>
        <a:bodyPr/>
        <a:lstStyle/>
        <a:p>
          <a:pPr>
            <a:lnSpc>
              <a:spcPct val="100000"/>
            </a:lnSpc>
          </a:pPr>
          <a:r>
            <a:rPr lang="en-US"/>
            <a:t>Renewal Application</a:t>
          </a:r>
        </a:p>
      </dgm:t>
    </dgm:pt>
    <dgm:pt modelId="{D20E42B6-FB0E-43FA-8E80-E42C7C77187F}" type="parTrans" cxnId="{DE661ECF-96D3-413A-B4BB-CF2D0D9E246C}">
      <dgm:prSet/>
      <dgm:spPr/>
      <dgm:t>
        <a:bodyPr/>
        <a:lstStyle/>
        <a:p>
          <a:endParaRPr lang="en-US"/>
        </a:p>
      </dgm:t>
    </dgm:pt>
    <dgm:pt modelId="{15AC81EE-5B22-456B-BC84-42A3B1C30ECF}" type="sibTrans" cxnId="{DE661ECF-96D3-413A-B4BB-CF2D0D9E246C}">
      <dgm:prSet/>
      <dgm:spPr/>
      <dgm:t>
        <a:bodyPr/>
        <a:lstStyle/>
        <a:p>
          <a:pPr>
            <a:lnSpc>
              <a:spcPct val="100000"/>
            </a:lnSpc>
          </a:pPr>
          <a:endParaRPr lang="en-US"/>
        </a:p>
      </dgm:t>
    </dgm:pt>
    <dgm:pt modelId="{09B9B053-83EE-44FB-A779-3450B0082FB3}">
      <dgm:prSet/>
      <dgm:spPr/>
      <dgm:t>
        <a:bodyPr/>
        <a:lstStyle/>
        <a:p>
          <a:pPr>
            <a:lnSpc>
              <a:spcPct val="100000"/>
            </a:lnSpc>
          </a:pPr>
          <a:r>
            <a:rPr lang="en-US"/>
            <a:t>Renewal Inspection Visit</a:t>
          </a:r>
        </a:p>
      </dgm:t>
    </dgm:pt>
    <dgm:pt modelId="{83492EAB-0A80-4C31-AC93-24EAF7F90F57}" type="parTrans" cxnId="{A603B6B1-3920-4B6A-B5B1-B57CC763868F}">
      <dgm:prSet/>
      <dgm:spPr/>
      <dgm:t>
        <a:bodyPr/>
        <a:lstStyle/>
        <a:p>
          <a:endParaRPr lang="en-US"/>
        </a:p>
      </dgm:t>
    </dgm:pt>
    <dgm:pt modelId="{2B5B3FE1-56A8-43FF-971A-A36F66A4CCE2}" type="sibTrans" cxnId="{A603B6B1-3920-4B6A-B5B1-B57CC763868F}">
      <dgm:prSet/>
      <dgm:spPr/>
      <dgm:t>
        <a:bodyPr/>
        <a:lstStyle/>
        <a:p>
          <a:pPr>
            <a:lnSpc>
              <a:spcPct val="100000"/>
            </a:lnSpc>
          </a:pPr>
          <a:endParaRPr lang="en-US"/>
        </a:p>
      </dgm:t>
    </dgm:pt>
    <dgm:pt modelId="{F9A11CE2-E160-41C9-A507-958C00460CFC}">
      <dgm:prSet/>
      <dgm:spPr/>
      <dgm:t>
        <a:bodyPr/>
        <a:lstStyle/>
        <a:p>
          <a:pPr>
            <a:lnSpc>
              <a:spcPct val="100000"/>
            </a:lnSpc>
          </a:pPr>
          <a:r>
            <a:rPr lang="en-US" dirty="0"/>
            <a:t>Summary of Review</a:t>
          </a:r>
        </a:p>
      </dgm:t>
    </dgm:pt>
    <dgm:pt modelId="{8F5E6146-F59A-4B70-8EDD-93A2CD153964}" type="parTrans" cxnId="{CA6403A4-3D85-447B-985C-6702B7A98B06}">
      <dgm:prSet/>
      <dgm:spPr/>
      <dgm:t>
        <a:bodyPr/>
        <a:lstStyle/>
        <a:p>
          <a:endParaRPr lang="en-US"/>
        </a:p>
      </dgm:t>
    </dgm:pt>
    <dgm:pt modelId="{657BEFF8-DCD6-4743-83E5-F976BBB75EDC}" type="sibTrans" cxnId="{CA6403A4-3D85-447B-985C-6702B7A98B06}">
      <dgm:prSet/>
      <dgm:spPr/>
      <dgm:t>
        <a:bodyPr/>
        <a:lstStyle/>
        <a:p>
          <a:pPr>
            <a:lnSpc>
              <a:spcPct val="100000"/>
            </a:lnSpc>
          </a:pPr>
          <a:endParaRPr lang="en-US"/>
        </a:p>
      </dgm:t>
    </dgm:pt>
    <dgm:pt modelId="{65805984-C80F-444F-84F3-351CA9C58A55}">
      <dgm:prSet/>
      <dgm:spPr/>
      <dgm:t>
        <a:bodyPr/>
        <a:lstStyle/>
        <a:p>
          <a:pPr>
            <a:lnSpc>
              <a:spcPct val="100000"/>
            </a:lnSpc>
          </a:pPr>
          <a:r>
            <a:rPr lang="en-US" dirty="0"/>
            <a:t>School Response</a:t>
          </a:r>
        </a:p>
      </dgm:t>
    </dgm:pt>
    <dgm:pt modelId="{4DCC573D-14FF-47E2-96FA-807C493CEDCF}" type="parTrans" cxnId="{6B683BB8-D83B-4558-B012-2F03DCCEC482}">
      <dgm:prSet/>
      <dgm:spPr/>
      <dgm:t>
        <a:bodyPr/>
        <a:lstStyle/>
        <a:p>
          <a:endParaRPr lang="en-US"/>
        </a:p>
      </dgm:t>
    </dgm:pt>
    <dgm:pt modelId="{3C043D28-A46B-4D38-BB9C-0A23A1C2DB34}" type="sibTrans" cxnId="{6B683BB8-D83B-4558-B012-2F03DCCEC482}">
      <dgm:prSet/>
      <dgm:spPr/>
      <dgm:t>
        <a:bodyPr/>
        <a:lstStyle/>
        <a:p>
          <a:pPr>
            <a:lnSpc>
              <a:spcPct val="100000"/>
            </a:lnSpc>
          </a:pPr>
          <a:endParaRPr lang="en-US"/>
        </a:p>
      </dgm:t>
    </dgm:pt>
    <dgm:pt modelId="{1F6CAA4D-D971-4DE6-B337-3B394A21B1A1}">
      <dgm:prSet/>
      <dgm:spPr/>
      <dgm:t>
        <a:bodyPr/>
        <a:lstStyle/>
        <a:p>
          <a:pPr>
            <a:lnSpc>
              <a:spcPct val="100000"/>
            </a:lnSpc>
          </a:pPr>
          <a:r>
            <a:rPr lang="en-US" dirty="0"/>
            <a:t>Commissioner Approval</a:t>
          </a:r>
        </a:p>
      </dgm:t>
    </dgm:pt>
    <dgm:pt modelId="{12356C78-91D1-43F0-ADB9-A89865AFEA4B}" type="parTrans" cxnId="{AC389411-AC74-46BC-A4CB-B86DC275105C}">
      <dgm:prSet/>
      <dgm:spPr/>
      <dgm:t>
        <a:bodyPr/>
        <a:lstStyle/>
        <a:p>
          <a:endParaRPr lang="en-US"/>
        </a:p>
      </dgm:t>
    </dgm:pt>
    <dgm:pt modelId="{DF4A4ECC-EDD8-4339-A0BE-1AF66C6CC159}" type="sibTrans" cxnId="{AC389411-AC74-46BC-A4CB-B86DC275105C}">
      <dgm:prSet/>
      <dgm:spPr/>
      <dgm:t>
        <a:bodyPr/>
        <a:lstStyle/>
        <a:p>
          <a:pPr>
            <a:lnSpc>
              <a:spcPct val="100000"/>
            </a:lnSpc>
          </a:pPr>
          <a:endParaRPr lang="en-US"/>
        </a:p>
      </dgm:t>
    </dgm:pt>
    <dgm:pt modelId="{F0C34886-9BFA-4CF5-986D-9C39B1B20579}">
      <dgm:prSet/>
      <dgm:spPr/>
      <dgm:t>
        <a:bodyPr/>
        <a:lstStyle/>
        <a:p>
          <a:pPr>
            <a:lnSpc>
              <a:spcPct val="100000"/>
            </a:lnSpc>
          </a:pPr>
          <a:r>
            <a:rPr lang="en-US" dirty="0"/>
            <a:t>Accountability Plan</a:t>
          </a:r>
        </a:p>
      </dgm:t>
    </dgm:pt>
    <dgm:pt modelId="{F2FC5559-3A9D-4863-8FD2-D60F5F179AE7}" type="parTrans" cxnId="{276AB901-04AD-4C9C-BF62-329CD4D74034}">
      <dgm:prSet/>
      <dgm:spPr/>
      <dgm:t>
        <a:bodyPr/>
        <a:lstStyle/>
        <a:p>
          <a:endParaRPr lang="en-US"/>
        </a:p>
      </dgm:t>
    </dgm:pt>
    <dgm:pt modelId="{D97100B9-DDDE-4F27-A234-34DBB4AB1931}" type="sibTrans" cxnId="{276AB901-04AD-4C9C-BF62-329CD4D74034}">
      <dgm:prSet/>
      <dgm:spPr/>
      <dgm:t>
        <a:bodyPr/>
        <a:lstStyle/>
        <a:p>
          <a:endParaRPr lang="en-US"/>
        </a:p>
      </dgm:t>
    </dgm:pt>
    <dgm:pt modelId="{47B5F91D-08BE-43A2-850A-D3839F032A90}" type="pres">
      <dgm:prSet presAssocID="{C29E6190-D004-4DC0-956A-5BB3F30CEC95}" presName="root" presStyleCnt="0">
        <dgm:presLayoutVars>
          <dgm:dir/>
          <dgm:resizeHandles val="exact"/>
        </dgm:presLayoutVars>
      </dgm:prSet>
      <dgm:spPr/>
    </dgm:pt>
    <dgm:pt modelId="{D2664B7E-A80A-43E3-80A8-3D316AC62C0E}" type="pres">
      <dgm:prSet presAssocID="{C29E6190-D004-4DC0-956A-5BB3F30CEC95}" presName="container" presStyleCnt="0">
        <dgm:presLayoutVars>
          <dgm:dir/>
          <dgm:resizeHandles val="exact"/>
        </dgm:presLayoutVars>
      </dgm:prSet>
      <dgm:spPr/>
    </dgm:pt>
    <dgm:pt modelId="{0B554E31-D633-4CC0-8401-7ED6871F2184}" type="pres">
      <dgm:prSet presAssocID="{FC60A710-B291-4F58-8A30-012EB13F5E4A}" presName="compNode" presStyleCnt="0"/>
      <dgm:spPr/>
    </dgm:pt>
    <dgm:pt modelId="{A2A7FAF4-DA3B-4157-BAC6-0B7F6AFBF41C}" type="pres">
      <dgm:prSet presAssocID="{FC60A710-B291-4F58-8A30-012EB13F5E4A}" presName="iconBgRect" presStyleLbl="bgShp" presStyleIdx="0" presStyleCnt="6"/>
      <dgm:spPr/>
    </dgm:pt>
    <dgm:pt modelId="{C8D0DDDF-EB00-4354-9F75-A8E93DCE11B2}" type="pres">
      <dgm:prSet presAssocID="{FC60A710-B291-4F58-8A30-012EB13F5E4A}"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3B1C3A80-E3CF-4848-9AED-C99A2613C273}" type="pres">
      <dgm:prSet presAssocID="{FC60A710-B291-4F58-8A30-012EB13F5E4A}" presName="spaceRect" presStyleCnt="0"/>
      <dgm:spPr/>
    </dgm:pt>
    <dgm:pt modelId="{0BE6674B-4165-415A-B0C1-8158F9120CE2}" type="pres">
      <dgm:prSet presAssocID="{FC60A710-B291-4F58-8A30-012EB13F5E4A}" presName="textRect" presStyleLbl="revTx" presStyleIdx="0" presStyleCnt="6">
        <dgm:presLayoutVars>
          <dgm:chMax val="1"/>
          <dgm:chPref val="1"/>
        </dgm:presLayoutVars>
      </dgm:prSet>
      <dgm:spPr/>
    </dgm:pt>
    <dgm:pt modelId="{CB86DF65-33FF-482D-B805-6233D43A70CA}" type="pres">
      <dgm:prSet presAssocID="{15AC81EE-5B22-456B-BC84-42A3B1C30ECF}" presName="sibTrans" presStyleLbl="sibTrans2D1" presStyleIdx="0" presStyleCnt="0"/>
      <dgm:spPr/>
    </dgm:pt>
    <dgm:pt modelId="{F817F5CB-CDE0-46B2-8558-951CD32F119A}" type="pres">
      <dgm:prSet presAssocID="{09B9B053-83EE-44FB-A779-3450B0082FB3}" presName="compNode" presStyleCnt="0"/>
      <dgm:spPr/>
    </dgm:pt>
    <dgm:pt modelId="{8C7FCC45-E0C5-455A-948C-743500AD6407}" type="pres">
      <dgm:prSet presAssocID="{09B9B053-83EE-44FB-A779-3450B0082FB3}" presName="iconBgRect" presStyleLbl="bgShp" presStyleIdx="1" presStyleCnt="6"/>
      <dgm:spPr/>
    </dgm:pt>
    <dgm:pt modelId="{98D7D289-12E0-42FD-84B8-E6695A5BF414}" type="pres">
      <dgm:prSet presAssocID="{09B9B053-83EE-44FB-A779-3450B0082FB3}"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EDA57289-C558-4439-A44D-E47DB238233F}" type="pres">
      <dgm:prSet presAssocID="{09B9B053-83EE-44FB-A779-3450B0082FB3}" presName="spaceRect" presStyleCnt="0"/>
      <dgm:spPr/>
    </dgm:pt>
    <dgm:pt modelId="{6A3473EB-EAC6-4966-A708-C3A17D2924B1}" type="pres">
      <dgm:prSet presAssocID="{09B9B053-83EE-44FB-A779-3450B0082FB3}" presName="textRect" presStyleLbl="revTx" presStyleIdx="1" presStyleCnt="6">
        <dgm:presLayoutVars>
          <dgm:chMax val="1"/>
          <dgm:chPref val="1"/>
        </dgm:presLayoutVars>
      </dgm:prSet>
      <dgm:spPr/>
    </dgm:pt>
    <dgm:pt modelId="{DA66491D-ADFF-4C26-8419-E3EFDB131C9D}" type="pres">
      <dgm:prSet presAssocID="{2B5B3FE1-56A8-43FF-971A-A36F66A4CCE2}" presName="sibTrans" presStyleLbl="sibTrans2D1" presStyleIdx="0" presStyleCnt="0"/>
      <dgm:spPr/>
    </dgm:pt>
    <dgm:pt modelId="{BF12EBFC-8A01-4DC1-A766-DB0CA6543A37}" type="pres">
      <dgm:prSet presAssocID="{F9A11CE2-E160-41C9-A507-958C00460CFC}" presName="compNode" presStyleCnt="0"/>
      <dgm:spPr/>
    </dgm:pt>
    <dgm:pt modelId="{2A8C8524-DFB4-4519-99F7-34840C2FB287}" type="pres">
      <dgm:prSet presAssocID="{F9A11CE2-E160-41C9-A507-958C00460CFC}" presName="iconBgRect" presStyleLbl="bgShp" presStyleIdx="2" presStyleCnt="6"/>
      <dgm:spPr/>
    </dgm:pt>
    <dgm:pt modelId="{46D6E97A-749A-42B2-A88E-8A416FCA3835}" type="pres">
      <dgm:prSet presAssocID="{F9A11CE2-E160-41C9-A507-958C00460CFC}"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chart"/>
        </a:ext>
      </dgm:extLst>
    </dgm:pt>
    <dgm:pt modelId="{E0EACD72-DEB3-46DB-A56A-73DB571E5F53}" type="pres">
      <dgm:prSet presAssocID="{F9A11CE2-E160-41C9-A507-958C00460CFC}" presName="spaceRect" presStyleCnt="0"/>
      <dgm:spPr/>
    </dgm:pt>
    <dgm:pt modelId="{7E00F207-4C28-4A90-92AF-8120A1C13F97}" type="pres">
      <dgm:prSet presAssocID="{F9A11CE2-E160-41C9-A507-958C00460CFC}" presName="textRect" presStyleLbl="revTx" presStyleIdx="2" presStyleCnt="6">
        <dgm:presLayoutVars>
          <dgm:chMax val="1"/>
          <dgm:chPref val="1"/>
        </dgm:presLayoutVars>
      </dgm:prSet>
      <dgm:spPr/>
    </dgm:pt>
    <dgm:pt modelId="{78928660-AC32-4287-A23F-102380AE2CA5}" type="pres">
      <dgm:prSet presAssocID="{657BEFF8-DCD6-4743-83E5-F976BBB75EDC}" presName="sibTrans" presStyleLbl="sibTrans2D1" presStyleIdx="0" presStyleCnt="0"/>
      <dgm:spPr/>
    </dgm:pt>
    <dgm:pt modelId="{88C7EF89-9450-4A95-A181-3CD7DCEBCE77}" type="pres">
      <dgm:prSet presAssocID="{65805984-C80F-444F-84F3-351CA9C58A55}" presName="compNode" presStyleCnt="0"/>
      <dgm:spPr/>
    </dgm:pt>
    <dgm:pt modelId="{30A54B92-622A-4857-A432-C1ABAFFFB13B}" type="pres">
      <dgm:prSet presAssocID="{65805984-C80F-444F-84F3-351CA9C58A55}" presName="iconBgRect" presStyleLbl="bgShp" presStyleIdx="3" presStyleCnt="6"/>
      <dgm:spPr/>
    </dgm:pt>
    <dgm:pt modelId="{4EE6D2BD-4FE0-400C-ADA0-5A008931DD96}" type="pres">
      <dgm:prSet presAssocID="{65805984-C80F-444F-84F3-351CA9C58A55}"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humbs Up Sign"/>
        </a:ext>
      </dgm:extLst>
    </dgm:pt>
    <dgm:pt modelId="{D5C658DF-57B0-419D-A55A-EB3A2074D072}" type="pres">
      <dgm:prSet presAssocID="{65805984-C80F-444F-84F3-351CA9C58A55}" presName="spaceRect" presStyleCnt="0"/>
      <dgm:spPr/>
    </dgm:pt>
    <dgm:pt modelId="{FC58B18E-9B5E-48AF-9055-46B3E7EF964D}" type="pres">
      <dgm:prSet presAssocID="{65805984-C80F-444F-84F3-351CA9C58A55}" presName="textRect" presStyleLbl="revTx" presStyleIdx="3" presStyleCnt="6">
        <dgm:presLayoutVars>
          <dgm:chMax val="1"/>
          <dgm:chPref val="1"/>
        </dgm:presLayoutVars>
      </dgm:prSet>
      <dgm:spPr/>
    </dgm:pt>
    <dgm:pt modelId="{B30EDF02-42AD-48AF-B4E5-D98775AE75BC}" type="pres">
      <dgm:prSet presAssocID="{3C043D28-A46B-4D38-BB9C-0A23A1C2DB34}" presName="sibTrans" presStyleLbl="sibTrans2D1" presStyleIdx="0" presStyleCnt="0"/>
      <dgm:spPr/>
    </dgm:pt>
    <dgm:pt modelId="{772785D3-2283-49F3-9030-692964D2BEBA}" type="pres">
      <dgm:prSet presAssocID="{1F6CAA4D-D971-4DE6-B337-3B394A21B1A1}" presName="compNode" presStyleCnt="0"/>
      <dgm:spPr/>
    </dgm:pt>
    <dgm:pt modelId="{E52FAD5F-72D3-422A-A2B4-8C9A6A3BB8F8}" type="pres">
      <dgm:prSet presAssocID="{1F6CAA4D-D971-4DE6-B337-3B394A21B1A1}" presName="iconBgRect" presStyleLbl="bgShp" presStyleIdx="4" presStyleCnt="6"/>
      <dgm:spPr/>
    </dgm:pt>
    <dgm:pt modelId="{5B564C01-E08E-46ED-BAB0-A4E79090D5E3}" type="pres">
      <dgm:prSet presAssocID="{1F6CAA4D-D971-4DE6-B337-3B394A21B1A1}"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choolhouse"/>
        </a:ext>
      </dgm:extLst>
    </dgm:pt>
    <dgm:pt modelId="{F22D371F-163E-43D5-9800-F630B323F686}" type="pres">
      <dgm:prSet presAssocID="{1F6CAA4D-D971-4DE6-B337-3B394A21B1A1}" presName="spaceRect" presStyleCnt="0"/>
      <dgm:spPr/>
    </dgm:pt>
    <dgm:pt modelId="{DDB62E66-045A-424E-92E0-C7CCFD0B1794}" type="pres">
      <dgm:prSet presAssocID="{1F6CAA4D-D971-4DE6-B337-3B394A21B1A1}" presName="textRect" presStyleLbl="revTx" presStyleIdx="4" presStyleCnt="6">
        <dgm:presLayoutVars>
          <dgm:chMax val="1"/>
          <dgm:chPref val="1"/>
        </dgm:presLayoutVars>
      </dgm:prSet>
      <dgm:spPr/>
    </dgm:pt>
    <dgm:pt modelId="{8D72928D-8E9A-48A1-8556-9CBA9DDA3D4E}" type="pres">
      <dgm:prSet presAssocID="{DF4A4ECC-EDD8-4339-A0BE-1AF66C6CC159}" presName="sibTrans" presStyleLbl="sibTrans2D1" presStyleIdx="0" presStyleCnt="0"/>
      <dgm:spPr/>
    </dgm:pt>
    <dgm:pt modelId="{2AC19010-7918-4783-9E46-94119227722F}" type="pres">
      <dgm:prSet presAssocID="{F0C34886-9BFA-4CF5-986D-9C39B1B20579}" presName="compNode" presStyleCnt="0"/>
      <dgm:spPr/>
    </dgm:pt>
    <dgm:pt modelId="{99B087DC-114A-44CC-9E71-DD3172386ADE}" type="pres">
      <dgm:prSet presAssocID="{F0C34886-9BFA-4CF5-986D-9C39B1B20579}" presName="iconBgRect" presStyleLbl="bgShp" presStyleIdx="5" presStyleCnt="6"/>
      <dgm:spPr/>
    </dgm:pt>
    <dgm:pt modelId="{56E0E871-23A1-4211-80C9-F1906E4FA01D}" type="pres">
      <dgm:prSet presAssocID="{F0C34886-9BFA-4CF5-986D-9C39B1B2057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User"/>
        </a:ext>
      </dgm:extLst>
    </dgm:pt>
    <dgm:pt modelId="{E4CD6E98-2671-425A-8C15-98E98DF5D8F6}" type="pres">
      <dgm:prSet presAssocID="{F0C34886-9BFA-4CF5-986D-9C39B1B20579}" presName="spaceRect" presStyleCnt="0"/>
      <dgm:spPr/>
    </dgm:pt>
    <dgm:pt modelId="{97EAB465-8FDE-4048-8AE0-19FBBD73D34A}" type="pres">
      <dgm:prSet presAssocID="{F0C34886-9BFA-4CF5-986D-9C39B1B20579}" presName="textRect" presStyleLbl="revTx" presStyleIdx="5" presStyleCnt="6">
        <dgm:presLayoutVars>
          <dgm:chMax val="1"/>
          <dgm:chPref val="1"/>
        </dgm:presLayoutVars>
      </dgm:prSet>
      <dgm:spPr/>
    </dgm:pt>
  </dgm:ptLst>
  <dgm:cxnLst>
    <dgm:cxn modelId="{276AB901-04AD-4C9C-BF62-329CD4D74034}" srcId="{C29E6190-D004-4DC0-956A-5BB3F30CEC95}" destId="{F0C34886-9BFA-4CF5-986D-9C39B1B20579}" srcOrd="5" destOrd="0" parTransId="{F2FC5559-3A9D-4863-8FD2-D60F5F179AE7}" sibTransId="{D97100B9-DDDE-4F27-A234-34DBB4AB1931}"/>
    <dgm:cxn modelId="{A2266F05-9FAA-45A6-9ED2-A6C0BF4BDD52}" type="presOf" srcId="{DF4A4ECC-EDD8-4339-A0BE-1AF66C6CC159}" destId="{8D72928D-8E9A-48A1-8556-9CBA9DDA3D4E}" srcOrd="0" destOrd="0" presId="urn:microsoft.com/office/officeart/2018/2/layout/IconCircleList"/>
    <dgm:cxn modelId="{AC389411-AC74-46BC-A4CB-B86DC275105C}" srcId="{C29E6190-D004-4DC0-956A-5BB3F30CEC95}" destId="{1F6CAA4D-D971-4DE6-B337-3B394A21B1A1}" srcOrd="4" destOrd="0" parTransId="{12356C78-91D1-43F0-ADB9-A89865AFEA4B}" sibTransId="{DF4A4ECC-EDD8-4339-A0BE-1AF66C6CC159}"/>
    <dgm:cxn modelId="{69E0EB11-CF57-4757-9261-2D8E03BBA607}" type="presOf" srcId="{2B5B3FE1-56A8-43FF-971A-A36F66A4CCE2}" destId="{DA66491D-ADFF-4C26-8419-E3EFDB131C9D}" srcOrd="0" destOrd="0" presId="urn:microsoft.com/office/officeart/2018/2/layout/IconCircleList"/>
    <dgm:cxn modelId="{22497815-9819-4B5E-8C09-13CEBC703CF9}" type="presOf" srcId="{C29E6190-D004-4DC0-956A-5BB3F30CEC95}" destId="{47B5F91D-08BE-43A2-850A-D3839F032A90}" srcOrd="0" destOrd="0" presId="urn:microsoft.com/office/officeart/2018/2/layout/IconCircleList"/>
    <dgm:cxn modelId="{2F536F2B-D14B-480F-B016-4AE51ACACDB3}" type="presOf" srcId="{09B9B053-83EE-44FB-A779-3450B0082FB3}" destId="{6A3473EB-EAC6-4966-A708-C3A17D2924B1}" srcOrd="0" destOrd="0" presId="urn:microsoft.com/office/officeart/2018/2/layout/IconCircleList"/>
    <dgm:cxn modelId="{8B1C1965-76B2-49CB-9668-D2874D63D0C0}" type="presOf" srcId="{65805984-C80F-444F-84F3-351CA9C58A55}" destId="{FC58B18E-9B5E-48AF-9055-46B3E7EF964D}" srcOrd="0" destOrd="0" presId="urn:microsoft.com/office/officeart/2018/2/layout/IconCircleList"/>
    <dgm:cxn modelId="{4679588C-97B6-492C-80F2-B52D2713EE59}" type="presOf" srcId="{15AC81EE-5B22-456B-BC84-42A3B1C30ECF}" destId="{CB86DF65-33FF-482D-B805-6233D43A70CA}" srcOrd="0" destOrd="0" presId="urn:microsoft.com/office/officeart/2018/2/layout/IconCircleList"/>
    <dgm:cxn modelId="{CA6403A4-3D85-447B-985C-6702B7A98B06}" srcId="{C29E6190-D004-4DC0-956A-5BB3F30CEC95}" destId="{F9A11CE2-E160-41C9-A507-958C00460CFC}" srcOrd="2" destOrd="0" parTransId="{8F5E6146-F59A-4B70-8EDD-93A2CD153964}" sibTransId="{657BEFF8-DCD6-4743-83E5-F976BBB75EDC}"/>
    <dgm:cxn modelId="{A603B6B1-3920-4B6A-B5B1-B57CC763868F}" srcId="{C29E6190-D004-4DC0-956A-5BB3F30CEC95}" destId="{09B9B053-83EE-44FB-A779-3450B0082FB3}" srcOrd="1" destOrd="0" parTransId="{83492EAB-0A80-4C31-AC93-24EAF7F90F57}" sibTransId="{2B5B3FE1-56A8-43FF-971A-A36F66A4CCE2}"/>
    <dgm:cxn modelId="{12BDFFB2-F4AC-4EBB-8085-9F23EAAE5B35}" type="presOf" srcId="{F0C34886-9BFA-4CF5-986D-9C39B1B20579}" destId="{97EAB465-8FDE-4048-8AE0-19FBBD73D34A}" srcOrd="0" destOrd="0" presId="urn:microsoft.com/office/officeart/2018/2/layout/IconCircleList"/>
    <dgm:cxn modelId="{6B683BB8-D83B-4558-B012-2F03DCCEC482}" srcId="{C29E6190-D004-4DC0-956A-5BB3F30CEC95}" destId="{65805984-C80F-444F-84F3-351CA9C58A55}" srcOrd="3" destOrd="0" parTransId="{4DCC573D-14FF-47E2-96FA-807C493CEDCF}" sibTransId="{3C043D28-A46B-4D38-BB9C-0A23A1C2DB34}"/>
    <dgm:cxn modelId="{23A193B8-4DA1-474A-999B-B04ECC08D6C8}" type="presOf" srcId="{F9A11CE2-E160-41C9-A507-958C00460CFC}" destId="{7E00F207-4C28-4A90-92AF-8120A1C13F97}" srcOrd="0" destOrd="0" presId="urn:microsoft.com/office/officeart/2018/2/layout/IconCircleList"/>
    <dgm:cxn modelId="{DE661ECF-96D3-413A-B4BB-CF2D0D9E246C}" srcId="{C29E6190-D004-4DC0-956A-5BB3F30CEC95}" destId="{FC60A710-B291-4F58-8A30-012EB13F5E4A}" srcOrd="0" destOrd="0" parTransId="{D20E42B6-FB0E-43FA-8E80-E42C7C77187F}" sibTransId="{15AC81EE-5B22-456B-BC84-42A3B1C30ECF}"/>
    <dgm:cxn modelId="{F0A7BBD0-CFDE-456E-A733-D6E5948C36DC}" type="presOf" srcId="{FC60A710-B291-4F58-8A30-012EB13F5E4A}" destId="{0BE6674B-4165-415A-B0C1-8158F9120CE2}" srcOrd="0" destOrd="0" presId="urn:microsoft.com/office/officeart/2018/2/layout/IconCircleList"/>
    <dgm:cxn modelId="{DF6ACBD5-C8F3-4936-BEB4-77EDC2D9746F}" type="presOf" srcId="{657BEFF8-DCD6-4743-83E5-F976BBB75EDC}" destId="{78928660-AC32-4287-A23F-102380AE2CA5}" srcOrd="0" destOrd="0" presId="urn:microsoft.com/office/officeart/2018/2/layout/IconCircleList"/>
    <dgm:cxn modelId="{674CC4E7-F4BE-460B-BE60-B210E102BD5B}" type="presOf" srcId="{1F6CAA4D-D971-4DE6-B337-3B394A21B1A1}" destId="{DDB62E66-045A-424E-92E0-C7CCFD0B1794}" srcOrd="0" destOrd="0" presId="urn:microsoft.com/office/officeart/2018/2/layout/IconCircleList"/>
    <dgm:cxn modelId="{49AACAF6-6DBD-4411-8BA0-C99089770745}" type="presOf" srcId="{3C043D28-A46B-4D38-BB9C-0A23A1C2DB34}" destId="{B30EDF02-42AD-48AF-B4E5-D98775AE75BC}" srcOrd="0" destOrd="0" presId="urn:microsoft.com/office/officeart/2018/2/layout/IconCircleList"/>
    <dgm:cxn modelId="{4D7DC89F-6BA8-4514-821A-D49220B7C5FD}" type="presParOf" srcId="{47B5F91D-08BE-43A2-850A-D3839F032A90}" destId="{D2664B7E-A80A-43E3-80A8-3D316AC62C0E}" srcOrd="0" destOrd="0" presId="urn:microsoft.com/office/officeart/2018/2/layout/IconCircleList"/>
    <dgm:cxn modelId="{11040FB5-91C2-43D3-954F-6CC68ECD7CFD}" type="presParOf" srcId="{D2664B7E-A80A-43E3-80A8-3D316AC62C0E}" destId="{0B554E31-D633-4CC0-8401-7ED6871F2184}" srcOrd="0" destOrd="0" presId="urn:microsoft.com/office/officeart/2018/2/layout/IconCircleList"/>
    <dgm:cxn modelId="{A8CF504A-BCA8-45B1-8EEA-E085708C3A23}" type="presParOf" srcId="{0B554E31-D633-4CC0-8401-7ED6871F2184}" destId="{A2A7FAF4-DA3B-4157-BAC6-0B7F6AFBF41C}" srcOrd="0" destOrd="0" presId="urn:microsoft.com/office/officeart/2018/2/layout/IconCircleList"/>
    <dgm:cxn modelId="{D07C12F6-CCDB-475E-A8A6-5FBB21845807}" type="presParOf" srcId="{0B554E31-D633-4CC0-8401-7ED6871F2184}" destId="{C8D0DDDF-EB00-4354-9F75-A8E93DCE11B2}" srcOrd="1" destOrd="0" presId="urn:microsoft.com/office/officeart/2018/2/layout/IconCircleList"/>
    <dgm:cxn modelId="{E643F399-0E94-4BB0-92FD-AC7E7169A762}" type="presParOf" srcId="{0B554E31-D633-4CC0-8401-7ED6871F2184}" destId="{3B1C3A80-E3CF-4848-9AED-C99A2613C273}" srcOrd="2" destOrd="0" presId="urn:microsoft.com/office/officeart/2018/2/layout/IconCircleList"/>
    <dgm:cxn modelId="{CFBFF564-1837-4F17-A333-34E14AD62F60}" type="presParOf" srcId="{0B554E31-D633-4CC0-8401-7ED6871F2184}" destId="{0BE6674B-4165-415A-B0C1-8158F9120CE2}" srcOrd="3" destOrd="0" presId="urn:microsoft.com/office/officeart/2018/2/layout/IconCircleList"/>
    <dgm:cxn modelId="{63B91F29-8136-45D0-A4CC-592E6DD7A84E}" type="presParOf" srcId="{D2664B7E-A80A-43E3-80A8-3D316AC62C0E}" destId="{CB86DF65-33FF-482D-B805-6233D43A70CA}" srcOrd="1" destOrd="0" presId="urn:microsoft.com/office/officeart/2018/2/layout/IconCircleList"/>
    <dgm:cxn modelId="{387FCB7D-1E7C-4401-B956-EC271FC54614}" type="presParOf" srcId="{D2664B7E-A80A-43E3-80A8-3D316AC62C0E}" destId="{F817F5CB-CDE0-46B2-8558-951CD32F119A}" srcOrd="2" destOrd="0" presId="urn:microsoft.com/office/officeart/2018/2/layout/IconCircleList"/>
    <dgm:cxn modelId="{B7D31BD2-EC74-481B-8944-4879F3C68A7E}" type="presParOf" srcId="{F817F5CB-CDE0-46B2-8558-951CD32F119A}" destId="{8C7FCC45-E0C5-455A-948C-743500AD6407}" srcOrd="0" destOrd="0" presId="urn:microsoft.com/office/officeart/2018/2/layout/IconCircleList"/>
    <dgm:cxn modelId="{BE8DC3EB-B925-4FDE-A376-8FC1F751A2E1}" type="presParOf" srcId="{F817F5CB-CDE0-46B2-8558-951CD32F119A}" destId="{98D7D289-12E0-42FD-84B8-E6695A5BF414}" srcOrd="1" destOrd="0" presId="urn:microsoft.com/office/officeart/2018/2/layout/IconCircleList"/>
    <dgm:cxn modelId="{B1F12720-96B3-42ED-A64B-82099551960A}" type="presParOf" srcId="{F817F5CB-CDE0-46B2-8558-951CD32F119A}" destId="{EDA57289-C558-4439-A44D-E47DB238233F}" srcOrd="2" destOrd="0" presId="urn:microsoft.com/office/officeart/2018/2/layout/IconCircleList"/>
    <dgm:cxn modelId="{F24FCF21-C4C5-4273-BA92-E25146007B2C}" type="presParOf" srcId="{F817F5CB-CDE0-46B2-8558-951CD32F119A}" destId="{6A3473EB-EAC6-4966-A708-C3A17D2924B1}" srcOrd="3" destOrd="0" presId="urn:microsoft.com/office/officeart/2018/2/layout/IconCircleList"/>
    <dgm:cxn modelId="{8B7EE81E-4A3C-4330-95A5-8FA28C6B157F}" type="presParOf" srcId="{D2664B7E-A80A-43E3-80A8-3D316AC62C0E}" destId="{DA66491D-ADFF-4C26-8419-E3EFDB131C9D}" srcOrd="3" destOrd="0" presId="urn:microsoft.com/office/officeart/2018/2/layout/IconCircleList"/>
    <dgm:cxn modelId="{B1CFD817-C006-462D-A6ED-1EF7F20D20C0}" type="presParOf" srcId="{D2664B7E-A80A-43E3-80A8-3D316AC62C0E}" destId="{BF12EBFC-8A01-4DC1-A766-DB0CA6543A37}" srcOrd="4" destOrd="0" presId="urn:microsoft.com/office/officeart/2018/2/layout/IconCircleList"/>
    <dgm:cxn modelId="{6AAA5395-1246-4883-9C4E-C84514D75381}" type="presParOf" srcId="{BF12EBFC-8A01-4DC1-A766-DB0CA6543A37}" destId="{2A8C8524-DFB4-4519-99F7-34840C2FB287}" srcOrd="0" destOrd="0" presId="urn:microsoft.com/office/officeart/2018/2/layout/IconCircleList"/>
    <dgm:cxn modelId="{05E70FCF-D31B-4F0A-9508-A777124018A6}" type="presParOf" srcId="{BF12EBFC-8A01-4DC1-A766-DB0CA6543A37}" destId="{46D6E97A-749A-42B2-A88E-8A416FCA3835}" srcOrd="1" destOrd="0" presId="urn:microsoft.com/office/officeart/2018/2/layout/IconCircleList"/>
    <dgm:cxn modelId="{B3B4C125-1D14-4AF5-8991-A4B29709E965}" type="presParOf" srcId="{BF12EBFC-8A01-4DC1-A766-DB0CA6543A37}" destId="{E0EACD72-DEB3-46DB-A56A-73DB571E5F53}" srcOrd="2" destOrd="0" presId="urn:microsoft.com/office/officeart/2018/2/layout/IconCircleList"/>
    <dgm:cxn modelId="{5052C4E5-EF3D-4C7C-B8DA-224E915043B4}" type="presParOf" srcId="{BF12EBFC-8A01-4DC1-A766-DB0CA6543A37}" destId="{7E00F207-4C28-4A90-92AF-8120A1C13F97}" srcOrd="3" destOrd="0" presId="urn:microsoft.com/office/officeart/2018/2/layout/IconCircleList"/>
    <dgm:cxn modelId="{0F3D7344-23FC-4446-8FDD-4E1F040249B1}" type="presParOf" srcId="{D2664B7E-A80A-43E3-80A8-3D316AC62C0E}" destId="{78928660-AC32-4287-A23F-102380AE2CA5}" srcOrd="5" destOrd="0" presId="urn:microsoft.com/office/officeart/2018/2/layout/IconCircleList"/>
    <dgm:cxn modelId="{318EBDD0-029B-4D68-8F4E-FE7D145079D4}" type="presParOf" srcId="{D2664B7E-A80A-43E3-80A8-3D316AC62C0E}" destId="{88C7EF89-9450-4A95-A181-3CD7DCEBCE77}" srcOrd="6" destOrd="0" presId="urn:microsoft.com/office/officeart/2018/2/layout/IconCircleList"/>
    <dgm:cxn modelId="{37D1C5BC-B09F-401E-AB1E-F92B0A9B4F1B}" type="presParOf" srcId="{88C7EF89-9450-4A95-A181-3CD7DCEBCE77}" destId="{30A54B92-622A-4857-A432-C1ABAFFFB13B}" srcOrd="0" destOrd="0" presId="urn:microsoft.com/office/officeart/2018/2/layout/IconCircleList"/>
    <dgm:cxn modelId="{D7C787B0-907D-47EA-8038-FC5248582C94}" type="presParOf" srcId="{88C7EF89-9450-4A95-A181-3CD7DCEBCE77}" destId="{4EE6D2BD-4FE0-400C-ADA0-5A008931DD96}" srcOrd="1" destOrd="0" presId="urn:microsoft.com/office/officeart/2018/2/layout/IconCircleList"/>
    <dgm:cxn modelId="{AC93AD01-7DE0-49E8-BDC2-757681E137A7}" type="presParOf" srcId="{88C7EF89-9450-4A95-A181-3CD7DCEBCE77}" destId="{D5C658DF-57B0-419D-A55A-EB3A2074D072}" srcOrd="2" destOrd="0" presId="urn:microsoft.com/office/officeart/2018/2/layout/IconCircleList"/>
    <dgm:cxn modelId="{3D55C558-874C-40CE-9A4D-D34257462EAC}" type="presParOf" srcId="{88C7EF89-9450-4A95-A181-3CD7DCEBCE77}" destId="{FC58B18E-9B5E-48AF-9055-46B3E7EF964D}" srcOrd="3" destOrd="0" presId="urn:microsoft.com/office/officeart/2018/2/layout/IconCircleList"/>
    <dgm:cxn modelId="{4661E9F9-EC70-450B-9182-EE731F31EA66}" type="presParOf" srcId="{D2664B7E-A80A-43E3-80A8-3D316AC62C0E}" destId="{B30EDF02-42AD-48AF-B4E5-D98775AE75BC}" srcOrd="7" destOrd="0" presId="urn:microsoft.com/office/officeart/2018/2/layout/IconCircleList"/>
    <dgm:cxn modelId="{79AB2C96-F674-465E-92F6-3C8D9D0F094E}" type="presParOf" srcId="{D2664B7E-A80A-43E3-80A8-3D316AC62C0E}" destId="{772785D3-2283-49F3-9030-692964D2BEBA}" srcOrd="8" destOrd="0" presId="urn:microsoft.com/office/officeart/2018/2/layout/IconCircleList"/>
    <dgm:cxn modelId="{CB2D5647-ACD8-4E2E-8B5D-899A98C201C1}" type="presParOf" srcId="{772785D3-2283-49F3-9030-692964D2BEBA}" destId="{E52FAD5F-72D3-422A-A2B4-8C9A6A3BB8F8}" srcOrd="0" destOrd="0" presId="urn:microsoft.com/office/officeart/2018/2/layout/IconCircleList"/>
    <dgm:cxn modelId="{11A920D5-7D69-4ADF-8F34-E060C00912C5}" type="presParOf" srcId="{772785D3-2283-49F3-9030-692964D2BEBA}" destId="{5B564C01-E08E-46ED-BAB0-A4E79090D5E3}" srcOrd="1" destOrd="0" presId="urn:microsoft.com/office/officeart/2018/2/layout/IconCircleList"/>
    <dgm:cxn modelId="{D6F6E2AE-4BBE-44EF-84DC-90E0FB775784}" type="presParOf" srcId="{772785D3-2283-49F3-9030-692964D2BEBA}" destId="{F22D371F-163E-43D5-9800-F630B323F686}" srcOrd="2" destOrd="0" presId="urn:microsoft.com/office/officeart/2018/2/layout/IconCircleList"/>
    <dgm:cxn modelId="{01C4B85A-F1EB-484C-A862-08D5D122CB67}" type="presParOf" srcId="{772785D3-2283-49F3-9030-692964D2BEBA}" destId="{DDB62E66-045A-424E-92E0-C7CCFD0B1794}" srcOrd="3" destOrd="0" presId="urn:microsoft.com/office/officeart/2018/2/layout/IconCircleList"/>
    <dgm:cxn modelId="{BA6B066B-0365-4676-A4EA-F0CFDC178237}" type="presParOf" srcId="{D2664B7E-A80A-43E3-80A8-3D316AC62C0E}" destId="{8D72928D-8E9A-48A1-8556-9CBA9DDA3D4E}" srcOrd="9" destOrd="0" presId="urn:microsoft.com/office/officeart/2018/2/layout/IconCircleList"/>
    <dgm:cxn modelId="{013816C9-4AA8-4E27-81DA-C6AEA8DF24CB}" type="presParOf" srcId="{D2664B7E-A80A-43E3-80A8-3D316AC62C0E}" destId="{2AC19010-7918-4783-9E46-94119227722F}" srcOrd="10" destOrd="0" presId="urn:microsoft.com/office/officeart/2018/2/layout/IconCircleList"/>
    <dgm:cxn modelId="{6B7CDEEE-029F-4C3F-AF12-9E5BB855D033}" type="presParOf" srcId="{2AC19010-7918-4783-9E46-94119227722F}" destId="{99B087DC-114A-44CC-9E71-DD3172386ADE}" srcOrd="0" destOrd="0" presId="urn:microsoft.com/office/officeart/2018/2/layout/IconCircleList"/>
    <dgm:cxn modelId="{090C8C7D-BA84-44C8-AE82-EC472561AA80}" type="presParOf" srcId="{2AC19010-7918-4783-9E46-94119227722F}" destId="{56E0E871-23A1-4211-80C9-F1906E4FA01D}" srcOrd="1" destOrd="0" presId="urn:microsoft.com/office/officeart/2018/2/layout/IconCircleList"/>
    <dgm:cxn modelId="{4DDD787F-90BF-4A02-987C-2EB94D22F087}" type="presParOf" srcId="{2AC19010-7918-4783-9E46-94119227722F}" destId="{E4CD6E98-2671-425A-8C15-98E98DF5D8F6}" srcOrd="2" destOrd="0" presId="urn:microsoft.com/office/officeart/2018/2/layout/IconCircleList"/>
    <dgm:cxn modelId="{F1B56E05-775D-4096-A411-1AC2906CA3EE}" type="presParOf" srcId="{2AC19010-7918-4783-9E46-94119227722F}" destId="{97EAB465-8FDE-4048-8AE0-19FBBD73D34A}"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A7FAF4-DA3B-4157-BAC6-0B7F6AFBF41C}">
      <dsp:nvSpPr>
        <dsp:cNvPr id="0" name=""/>
        <dsp:cNvSpPr/>
      </dsp:nvSpPr>
      <dsp:spPr>
        <a:xfrm>
          <a:off x="82613" y="908559"/>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D0DDDF-EB00-4354-9F75-A8E93DCE11B2}">
      <dsp:nvSpPr>
        <dsp:cNvPr id="0" name=""/>
        <dsp:cNvSpPr/>
      </dsp:nvSpPr>
      <dsp:spPr>
        <a:xfrm>
          <a:off x="271034" y="1096980"/>
          <a:ext cx="520402" cy="520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E6674B-4165-415A-B0C1-8158F9120CE2}">
      <dsp:nvSpPr>
        <dsp:cNvPr id="0" name=""/>
        <dsp:cNvSpPr/>
      </dsp:nvSpPr>
      <dsp:spPr>
        <a:xfrm>
          <a:off x="1172126"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Renewal Application</a:t>
          </a:r>
        </a:p>
      </dsp:txBody>
      <dsp:txXfrm>
        <a:off x="1172126" y="908559"/>
        <a:ext cx="2114937" cy="897246"/>
      </dsp:txXfrm>
    </dsp:sp>
    <dsp:sp modelId="{8C7FCC45-E0C5-455A-948C-743500AD6407}">
      <dsp:nvSpPr>
        <dsp:cNvPr id="0" name=""/>
        <dsp:cNvSpPr/>
      </dsp:nvSpPr>
      <dsp:spPr>
        <a:xfrm>
          <a:off x="3655575" y="908559"/>
          <a:ext cx="897246" cy="89724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D7D289-12E0-42FD-84B8-E6695A5BF414}">
      <dsp:nvSpPr>
        <dsp:cNvPr id="0" name=""/>
        <dsp:cNvSpPr/>
      </dsp:nvSpPr>
      <dsp:spPr>
        <a:xfrm>
          <a:off x="3843996" y="1096980"/>
          <a:ext cx="520402" cy="52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A3473EB-EAC6-4966-A708-C3A17D2924B1}">
      <dsp:nvSpPr>
        <dsp:cNvPr id="0" name=""/>
        <dsp:cNvSpPr/>
      </dsp:nvSpPr>
      <dsp:spPr>
        <a:xfrm>
          <a:off x="4745088"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Renewal Inspection Visit</a:t>
          </a:r>
        </a:p>
      </dsp:txBody>
      <dsp:txXfrm>
        <a:off x="4745088" y="908559"/>
        <a:ext cx="2114937" cy="897246"/>
      </dsp:txXfrm>
    </dsp:sp>
    <dsp:sp modelId="{2A8C8524-DFB4-4519-99F7-34840C2FB287}">
      <dsp:nvSpPr>
        <dsp:cNvPr id="0" name=""/>
        <dsp:cNvSpPr/>
      </dsp:nvSpPr>
      <dsp:spPr>
        <a:xfrm>
          <a:off x="7228536" y="908559"/>
          <a:ext cx="897246" cy="89724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D6E97A-749A-42B2-A88E-8A416FCA3835}">
      <dsp:nvSpPr>
        <dsp:cNvPr id="0" name=""/>
        <dsp:cNvSpPr/>
      </dsp:nvSpPr>
      <dsp:spPr>
        <a:xfrm>
          <a:off x="7416958" y="1096980"/>
          <a:ext cx="520402" cy="520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00F207-4C28-4A90-92AF-8120A1C13F97}">
      <dsp:nvSpPr>
        <dsp:cNvPr id="0" name=""/>
        <dsp:cNvSpPr/>
      </dsp:nvSpPr>
      <dsp:spPr>
        <a:xfrm>
          <a:off x="8318049"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Summary of Review</a:t>
          </a:r>
        </a:p>
      </dsp:txBody>
      <dsp:txXfrm>
        <a:off x="8318049" y="908559"/>
        <a:ext cx="2114937" cy="897246"/>
      </dsp:txXfrm>
    </dsp:sp>
    <dsp:sp modelId="{30A54B92-622A-4857-A432-C1ABAFFFB13B}">
      <dsp:nvSpPr>
        <dsp:cNvPr id="0" name=""/>
        <dsp:cNvSpPr/>
      </dsp:nvSpPr>
      <dsp:spPr>
        <a:xfrm>
          <a:off x="82613" y="2545532"/>
          <a:ext cx="897246" cy="89724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E6D2BD-4FE0-400C-ADA0-5A008931DD96}">
      <dsp:nvSpPr>
        <dsp:cNvPr id="0" name=""/>
        <dsp:cNvSpPr/>
      </dsp:nvSpPr>
      <dsp:spPr>
        <a:xfrm>
          <a:off x="271034" y="2733954"/>
          <a:ext cx="520402" cy="5204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58B18E-9B5E-48AF-9055-46B3E7EF964D}">
      <dsp:nvSpPr>
        <dsp:cNvPr id="0" name=""/>
        <dsp:cNvSpPr/>
      </dsp:nvSpPr>
      <dsp:spPr>
        <a:xfrm>
          <a:off x="1172126"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School Response</a:t>
          </a:r>
        </a:p>
      </dsp:txBody>
      <dsp:txXfrm>
        <a:off x="1172126" y="2545532"/>
        <a:ext cx="2114937" cy="897246"/>
      </dsp:txXfrm>
    </dsp:sp>
    <dsp:sp modelId="{E52FAD5F-72D3-422A-A2B4-8C9A6A3BB8F8}">
      <dsp:nvSpPr>
        <dsp:cNvPr id="0" name=""/>
        <dsp:cNvSpPr/>
      </dsp:nvSpPr>
      <dsp:spPr>
        <a:xfrm>
          <a:off x="3655575" y="2545532"/>
          <a:ext cx="897246" cy="89724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564C01-E08E-46ED-BAB0-A4E79090D5E3}">
      <dsp:nvSpPr>
        <dsp:cNvPr id="0" name=""/>
        <dsp:cNvSpPr/>
      </dsp:nvSpPr>
      <dsp:spPr>
        <a:xfrm>
          <a:off x="3843996" y="2733954"/>
          <a:ext cx="520402" cy="5204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B62E66-045A-424E-92E0-C7CCFD0B1794}">
      <dsp:nvSpPr>
        <dsp:cNvPr id="0" name=""/>
        <dsp:cNvSpPr/>
      </dsp:nvSpPr>
      <dsp:spPr>
        <a:xfrm>
          <a:off x="4745088"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Commissioner Approval</a:t>
          </a:r>
        </a:p>
      </dsp:txBody>
      <dsp:txXfrm>
        <a:off x="4745088" y="2545532"/>
        <a:ext cx="2114937" cy="897246"/>
      </dsp:txXfrm>
    </dsp:sp>
    <dsp:sp modelId="{99B087DC-114A-44CC-9E71-DD3172386ADE}">
      <dsp:nvSpPr>
        <dsp:cNvPr id="0" name=""/>
        <dsp:cNvSpPr/>
      </dsp:nvSpPr>
      <dsp:spPr>
        <a:xfrm>
          <a:off x="7228536" y="2545532"/>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E0E871-23A1-4211-80C9-F1906E4FA01D}">
      <dsp:nvSpPr>
        <dsp:cNvPr id="0" name=""/>
        <dsp:cNvSpPr/>
      </dsp:nvSpPr>
      <dsp:spPr>
        <a:xfrm>
          <a:off x="7416958" y="2733954"/>
          <a:ext cx="520402" cy="5204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EAB465-8FDE-4048-8AE0-19FBBD73D34A}">
      <dsp:nvSpPr>
        <dsp:cNvPr id="0" name=""/>
        <dsp:cNvSpPr/>
      </dsp:nvSpPr>
      <dsp:spPr>
        <a:xfrm>
          <a:off x="8318049"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Accountability Plan</a:t>
          </a:r>
        </a:p>
      </dsp:txBody>
      <dsp:txXfrm>
        <a:off x="8318049" y="2545532"/>
        <a:ext cx="2114937" cy="89724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18F5CD-5431-4573-B706-A65842E927A2}" type="datetimeFigureOut">
              <a:rPr lang="en-US"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80198-7D50-4040-B568-4C67A35D4824}" type="slidenum">
              <a:rPr lang="en-US" smtClean="0"/>
              <a:t>‹#›</a:t>
            </a:fld>
            <a:endParaRPr lang="en-US"/>
          </a:p>
        </p:txBody>
      </p:sp>
    </p:spTree>
    <p:extLst>
      <p:ext uri="{BB962C8B-B14F-4D97-AF65-F5344CB8AC3E}">
        <p14:creationId xmlns:p14="http://schemas.microsoft.com/office/powerpoint/2010/main" val="1770985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18F5CD-5431-4573-B706-A65842E927A2}" type="datetimeFigureOut">
              <a:rPr lang="en-US"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80198-7D50-4040-B568-4C67A35D4824}" type="slidenum">
              <a:rPr lang="en-US" smtClean="0"/>
              <a:t>‹#›</a:t>
            </a:fld>
            <a:endParaRPr lang="en-US"/>
          </a:p>
        </p:txBody>
      </p:sp>
    </p:spTree>
    <p:extLst>
      <p:ext uri="{BB962C8B-B14F-4D97-AF65-F5344CB8AC3E}">
        <p14:creationId xmlns:p14="http://schemas.microsoft.com/office/powerpoint/2010/main" val="461550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18F5CD-5431-4573-B706-A65842E927A2}" type="datetimeFigureOut">
              <a:rPr lang="en-US"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80198-7D50-4040-B568-4C67A35D4824}" type="slidenum">
              <a:rPr lang="en-US" smtClean="0"/>
              <a:t>‹#›</a:t>
            </a:fld>
            <a:endParaRPr lang="en-US"/>
          </a:p>
        </p:txBody>
      </p:sp>
    </p:spTree>
    <p:extLst>
      <p:ext uri="{BB962C8B-B14F-4D97-AF65-F5344CB8AC3E}">
        <p14:creationId xmlns:p14="http://schemas.microsoft.com/office/powerpoint/2010/main" val="1321601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18F5CD-5431-4573-B706-A65842E927A2}" type="datetimeFigureOut">
              <a:rPr lang="en-US" smtClean="0"/>
              <a:t>6/7/2024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380198-7D50-4040-B568-4C67A35D4824}" type="slidenum">
              <a:rPr lang="en-US" smtClean="0"/>
              <a:t>‹#›</a:t>
            </a:fld>
            <a:endParaRPr lang="en-US"/>
          </a:p>
        </p:txBody>
      </p:sp>
    </p:spTree>
    <p:extLst>
      <p:ext uri="{BB962C8B-B14F-4D97-AF65-F5344CB8AC3E}">
        <p14:creationId xmlns:p14="http://schemas.microsoft.com/office/powerpoint/2010/main" val="4142252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18F5CD-5431-4573-B706-A65842E927A2}" type="datetimeFigureOut">
              <a:rPr lang="en-US" smtClean="0"/>
              <a:t>6/7/2024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380198-7D50-4040-B568-4C67A35D4824}" type="slidenum">
              <a:rPr lang="en-US" smtClean="0"/>
              <a:t>‹#›</a:t>
            </a:fld>
            <a:endParaRPr lang="en-US"/>
          </a:p>
        </p:txBody>
      </p:sp>
    </p:spTree>
    <p:extLst>
      <p:ext uri="{BB962C8B-B14F-4D97-AF65-F5344CB8AC3E}">
        <p14:creationId xmlns:p14="http://schemas.microsoft.com/office/powerpoint/2010/main" val="1679503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18F5CD-5431-4573-B706-A65842E927A2}" type="datetimeFigureOut">
              <a:rPr lang="en-US" smtClean="0"/>
              <a:t>6/7/2024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380198-7D50-4040-B568-4C67A35D4824}" type="slidenum">
              <a:rPr lang="en-US" smtClean="0"/>
              <a:t>‹#›</a:t>
            </a:fld>
            <a:endParaRPr lang="en-US"/>
          </a:p>
        </p:txBody>
      </p:sp>
    </p:spTree>
    <p:extLst>
      <p:ext uri="{BB962C8B-B14F-4D97-AF65-F5344CB8AC3E}">
        <p14:creationId xmlns:p14="http://schemas.microsoft.com/office/powerpoint/2010/main" val="2958929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18F5CD-5431-4573-B706-A65842E927A2}" type="datetimeFigureOut">
              <a:rPr lang="en-US" smtClean="0"/>
              <a:t>6/7/2024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380198-7D50-4040-B568-4C67A35D4824}" type="slidenum">
              <a:rPr lang="en-US" smtClean="0"/>
              <a:t>‹#›</a:t>
            </a:fld>
            <a:endParaRPr lang="en-US"/>
          </a:p>
        </p:txBody>
      </p:sp>
    </p:spTree>
    <p:extLst>
      <p:ext uri="{BB962C8B-B14F-4D97-AF65-F5344CB8AC3E}">
        <p14:creationId xmlns:p14="http://schemas.microsoft.com/office/powerpoint/2010/main" val="794042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A18F5CD-5431-4573-B706-A65842E927A2}" type="datetimeFigureOut">
              <a:rPr lang="en-US" smtClean="0"/>
              <a:t>6/7/2024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380198-7D50-4040-B568-4C67A35D4824}" type="slidenum">
              <a:rPr lang="en-US" smtClean="0"/>
              <a:t>‹#›</a:t>
            </a:fld>
            <a:endParaRPr lang="en-US"/>
          </a:p>
        </p:txBody>
      </p:sp>
    </p:spTree>
    <p:extLst>
      <p:ext uri="{BB962C8B-B14F-4D97-AF65-F5344CB8AC3E}">
        <p14:creationId xmlns:p14="http://schemas.microsoft.com/office/powerpoint/2010/main" val="1636036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A18F5CD-5431-4573-B706-A65842E927A2}" type="datetimeFigureOut">
              <a:rPr lang="en-US" smtClean="0"/>
              <a:t>6/7/2024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380198-7D50-4040-B568-4C67A35D4824}" type="slidenum">
              <a:rPr lang="en-US" smtClean="0"/>
              <a:t>‹#›</a:t>
            </a:fld>
            <a:endParaRPr lang="en-US"/>
          </a:p>
        </p:txBody>
      </p:sp>
    </p:spTree>
    <p:extLst>
      <p:ext uri="{BB962C8B-B14F-4D97-AF65-F5344CB8AC3E}">
        <p14:creationId xmlns:p14="http://schemas.microsoft.com/office/powerpoint/2010/main" val="2484209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18F5CD-5431-4573-B706-A65842E927A2}" type="datetimeFigureOut">
              <a:rPr lang="en-US"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80198-7D50-4040-B568-4C67A35D4824}" type="slidenum">
              <a:rPr lang="en-US" smtClean="0"/>
              <a:t>‹#›</a:t>
            </a:fld>
            <a:endParaRPr lang="en-US"/>
          </a:p>
        </p:txBody>
      </p:sp>
    </p:spTree>
    <p:extLst>
      <p:ext uri="{BB962C8B-B14F-4D97-AF65-F5344CB8AC3E}">
        <p14:creationId xmlns:p14="http://schemas.microsoft.com/office/powerpoint/2010/main" val="3578004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18F5CD-5431-4573-B706-A65842E927A2}" type="datetimeFigureOut">
              <a:rPr lang="en-US"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80198-7D50-4040-B568-4C67A35D4824}" type="slidenum">
              <a:rPr lang="en-US" smtClean="0"/>
              <a:t>‹#›</a:t>
            </a:fld>
            <a:endParaRPr lang="en-US"/>
          </a:p>
        </p:txBody>
      </p:sp>
    </p:spTree>
    <p:extLst>
      <p:ext uri="{BB962C8B-B14F-4D97-AF65-F5344CB8AC3E}">
        <p14:creationId xmlns:p14="http://schemas.microsoft.com/office/powerpoint/2010/main" val="2971160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18F5CD-5431-4573-B706-A65842E927A2}" type="datetimeFigureOut">
              <a:rPr lang="en-US" smtClean="0"/>
              <a:t>6/7/2024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380198-7D50-4040-B568-4C67A35D4824}" type="slidenum">
              <a:rPr lang="en-US" smtClean="0"/>
              <a:t>‹#›</a:t>
            </a:fld>
            <a:endParaRPr lang="en-US"/>
          </a:p>
        </p:txBody>
      </p:sp>
    </p:spTree>
    <p:extLst>
      <p:ext uri="{BB962C8B-B14F-4D97-AF65-F5344CB8AC3E}">
        <p14:creationId xmlns:p14="http://schemas.microsoft.com/office/powerpoint/2010/main" val="200913845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F0B69AD-B086-EC26-5168-B10BE66F0506}"/>
              </a:ext>
            </a:extLst>
          </p:cNvPr>
          <p:cNvPicPr>
            <a:picLocks noChangeAspect="1"/>
          </p:cNvPicPr>
          <p:nvPr/>
        </p:nvPicPr>
        <p:blipFill rotWithShape="1">
          <a:blip r:embed="rId2"/>
          <a:srcRect l="15606" r="2642" b="-1"/>
          <a:stretch/>
        </p:blipFill>
        <p:spPr>
          <a:xfrm>
            <a:off x="-3047" y="-6755"/>
            <a:ext cx="9669642" cy="6857990"/>
          </a:xfrm>
          <a:prstGeom prst="rect">
            <a:avLst/>
          </a:prstGeom>
        </p:spPr>
      </p:pic>
      <p:sp>
        <p:nvSpPr>
          <p:cNvPr id="27" name="Rectangle 2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B3577ED-EBAE-AFAA-8DB2-5D7E2A22FAAD}"/>
              </a:ext>
            </a:extLst>
          </p:cNvPr>
          <p:cNvSpPr>
            <a:spLocks noGrp="1"/>
          </p:cNvSpPr>
          <p:nvPr>
            <p:ph type="title"/>
          </p:nvPr>
        </p:nvSpPr>
        <p:spPr>
          <a:xfrm>
            <a:off x="5922236" y="365124"/>
            <a:ext cx="5431563" cy="2950644"/>
          </a:xfrm>
        </p:spPr>
        <p:txBody>
          <a:bodyPr>
            <a:normAutofit fontScale="90000"/>
          </a:bodyPr>
          <a:lstStyle/>
          <a:p>
            <a:pPr algn="r"/>
            <a:br>
              <a:rPr lang="en-US" sz="4000" dirty="0"/>
            </a:br>
            <a:br>
              <a:rPr lang="en-US" sz="4000" dirty="0"/>
            </a:br>
            <a:br>
              <a:rPr lang="en-US" sz="4000" dirty="0"/>
            </a:br>
            <a:br>
              <a:rPr lang="en-US" sz="4000" dirty="0"/>
            </a:br>
            <a:br>
              <a:rPr lang="en-US" sz="4000" dirty="0"/>
            </a:br>
            <a:br>
              <a:rPr lang="en-US" sz="4000" dirty="0"/>
            </a:br>
            <a:br>
              <a:rPr lang="en-US" sz="4000" dirty="0"/>
            </a:br>
            <a:br>
              <a:rPr lang="en-US" sz="4000" dirty="0"/>
            </a:br>
            <a:r>
              <a:rPr lang="en-US" sz="4000" b="1" dirty="0"/>
              <a:t>Advanced Math and Science Academy Charter School</a:t>
            </a:r>
            <a:br>
              <a:rPr lang="en-US" sz="4000" b="1" dirty="0"/>
            </a:br>
            <a:br>
              <a:rPr lang="en-US" sz="6700" b="1" dirty="0"/>
            </a:br>
            <a:r>
              <a:rPr lang="en-US" sz="6000" b="1" dirty="0">
                <a:solidFill>
                  <a:srgbClr val="FF9966"/>
                </a:solidFill>
              </a:rPr>
              <a:t>Charter Renewal</a:t>
            </a:r>
            <a:br>
              <a:rPr lang="en-US" sz="6000" b="1" dirty="0">
                <a:solidFill>
                  <a:srgbClr val="FF9966"/>
                </a:solidFill>
              </a:rPr>
            </a:br>
            <a:r>
              <a:rPr lang="en-US" sz="6000" b="1" dirty="0">
                <a:solidFill>
                  <a:srgbClr val="FF9966"/>
                </a:solidFill>
              </a:rPr>
              <a:t>2025-2030 </a:t>
            </a:r>
          </a:p>
        </p:txBody>
      </p:sp>
      <p:sp>
        <p:nvSpPr>
          <p:cNvPr id="3" name="Content Placeholder 2">
            <a:extLst>
              <a:ext uri="{FF2B5EF4-FFF2-40B4-BE49-F238E27FC236}">
                <a16:creationId xmlns:a16="http://schemas.microsoft.com/office/drawing/2014/main" id="{40BBA825-49DD-9373-B331-F65C7E2A53C5}"/>
              </a:ext>
            </a:extLst>
          </p:cNvPr>
          <p:cNvSpPr>
            <a:spLocks noGrp="1"/>
          </p:cNvSpPr>
          <p:nvPr>
            <p:ph idx="1"/>
          </p:nvPr>
        </p:nvSpPr>
        <p:spPr>
          <a:xfrm>
            <a:off x="7531611" y="5403273"/>
            <a:ext cx="2369772" cy="773690"/>
          </a:xfrm>
        </p:spPr>
        <p:txBody>
          <a:bodyPr>
            <a:normAutofit/>
          </a:bodyPr>
          <a:lstStyle/>
          <a:p>
            <a:endParaRPr lang="en-US" sz="2000" dirty="0"/>
          </a:p>
        </p:txBody>
      </p:sp>
    </p:spTree>
    <p:extLst>
      <p:ext uri="{BB962C8B-B14F-4D97-AF65-F5344CB8AC3E}">
        <p14:creationId xmlns:p14="http://schemas.microsoft.com/office/powerpoint/2010/main" val="1537734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D8412F-E5D3-AB20-45F5-7C1C63EDAFF1}"/>
              </a:ext>
            </a:extLst>
          </p:cNvPr>
          <p:cNvSpPr>
            <a:spLocks noGrp="1"/>
          </p:cNvSpPr>
          <p:nvPr>
            <p:ph type="title"/>
          </p:nvPr>
        </p:nvSpPr>
        <p:spPr>
          <a:xfrm>
            <a:off x="838200" y="556995"/>
            <a:ext cx="10515600" cy="1133693"/>
          </a:xfrm>
        </p:spPr>
        <p:txBody>
          <a:bodyPr>
            <a:normAutofit/>
          </a:bodyPr>
          <a:lstStyle/>
          <a:p>
            <a:r>
              <a:rPr lang="en-US" sz="5200" b="1" dirty="0"/>
              <a:t>Renewal Process Timeline</a:t>
            </a:r>
          </a:p>
        </p:txBody>
      </p:sp>
      <p:graphicFrame>
        <p:nvGraphicFramePr>
          <p:cNvPr id="61" name="Content Placeholder 2">
            <a:extLst>
              <a:ext uri="{FF2B5EF4-FFF2-40B4-BE49-F238E27FC236}">
                <a16:creationId xmlns:a16="http://schemas.microsoft.com/office/drawing/2014/main" id="{CBABED98-A7C0-C384-BA04-FEC920CF9FF5}"/>
              </a:ext>
            </a:extLst>
          </p:cNvPr>
          <p:cNvGraphicFramePr>
            <a:graphicFrameLocks noGrp="1"/>
          </p:cNvGraphicFramePr>
          <p:nvPr>
            <p:ph idx="1"/>
            <p:extLst>
              <p:ext uri="{D42A27DB-BD31-4B8C-83A1-F6EECF244321}">
                <p14:modId xmlns:p14="http://schemas.microsoft.com/office/powerpoint/2010/main" val="16581054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8152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4" name="Rectangle 83">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Picture 79">
            <a:extLst>
              <a:ext uri="{FF2B5EF4-FFF2-40B4-BE49-F238E27FC236}">
                <a16:creationId xmlns:a16="http://schemas.microsoft.com/office/drawing/2014/main" id="{8B52B003-06C2-2EA5-AA73-B3BBA551F7D4}"/>
              </a:ext>
            </a:extLst>
          </p:cNvPr>
          <p:cNvPicPr>
            <a:picLocks noChangeAspect="1"/>
          </p:cNvPicPr>
          <p:nvPr/>
        </p:nvPicPr>
        <p:blipFill rotWithShape="1">
          <a:blip r:embed="rId2"/>
          <a:srcRect r="243" b="-1"/>
          <a:stretch/>
        </p:blipFill>
        <p:spPr>
          <a:xfrm>
            <a:off x="2522358" y="10"/>
            <a:ext cx="9669642" cy="6857990"/>
          </a:xfrm>
          <a:prstGeom prst="rect">
            <a:avLst/>
          </a:prstGeom>
        </p:spPr>
      </p:pic>
      <p:sp>
        <p:nvSpPr>
          <p:cNvPr id="86" name="Rectangle 8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7D42D2B-9772-DCD7-9229-90EE7DFA70AE}"/>
              </a:ext>
            </a:extLst>
          </p:cNvPr>
          <p:cNvSpPr>
            <a:spLocks noGrp="1"/>
          </p:cNvSpPr>
          <p:nvPr>
            <p:ph type="ctrTitle"/>
          </p:nvPr>
        </p:nvSpPr>
        <p:spPr>
          <a:xfrm>
            <a:off x="952228" y="743447"/>
            <a:ext cx="3973385" cy="3692028"/>
          </a:xfrm>
          <a:noFill/>
        </p:spPr>
        <p:txBody>
          <a:bodyPr vert="horz" lIns="91440" tIns="45720" rIns="91440" bIns="45720" rtlCol="0">
            <a:normAutofit/>
          </a:bodyPr>
          <a:lstStyle/>
          <a:p>
            <a:pPr algn="l"/>
            <a:br>
              <a:rPr lang="en-US" sz="5200" kern="1200">
                <a:latin typeface="+mj-lt"/>
                <a:ea typeface="+mj-ea"/>
                <a:cs typeface="+mj-cs"/>
              </a:rPr>
            </a:br>
            <a:br>
              <a:rPr lang="en-US" sz="5200" kern="1200">
                <a:latin typeface="+mj-lt"/>
                <a:ea typeface="+mj-ea"/>
                <a:cs typeface="+mj-cs"/>
              </a:rPr>
            </a:br>
            <a:br>
              <a:rPr lang="en-US" sz="5200" kern="1200">
                <a:latin typeface="+mj-lt"/>
                <a:ea typeface="+mj-ea"/>
                <a:cs typeface="+mj-cs"/>
              </a:rPr>
            </a:br>
            <a:endParaRPr lang="en-US" sz="5200" kern="1200">
              <a:latin typeface="+mj-lt"/>
              <a:ea typeface="+mj-ea"/>
              <a:cs typeface="+mj-cs"/>
            </a:endParaRPr>
          </a:p>
        </p:txBody>
      </p:sp>
      <p:sp>
        <p:nvSpPr>
          <p:cNvPr id="3" name="Subtitle 2">
            <a:extLst>
              <a:ext uri="{FF2B5EF4-FFF2-40B4-BE49-F238E27FC236}">
                <a16:creationId xmlns:a16="http://schemas.microsoft.com/office/drawing/2014/main" id="{98D1D0F2-5F14-A298-043E-4AE4B24EA1DA}"/>
              </a:ext>
            </a:extLst>
          </p:cNvPr>
          <p:cNvSpPr>
            <a:spLocks noGrp="1"/>
          </p:cNvSpPr>
          <p:nvPr>
            <p:ph type="subTitle" idx="1"/>
          </p:nvPr>
        </p:nvSpPr>
        <p:spPr>
          <a:xfrm>
            <a:off x="952228" y="1431636"/>
            <a:ext cx="6963335" cy="4682918"/>
          </a:xfrm>
          <a:noFill/>
        </p:spPr>
        <p:txBody>
          <a:bodyPr>
            <a:normAutofit/>
          </a:bodyPr>
          <a:lstStyle/>
          <a:p>
            <a:pPr algn="l"/>
            <a:r>
              <a:rPr lang="en-US" sz="4400" dirty="0"/>
              <a:t>The Application is an opportunity for </a:t>
            </a:r>
            <a:r>
              <a:rPr lang="en-US" sz="4400" dirty="0">
                <a:solidFill>
                  <a:srgbClr val="FF9966"/>
                </a:solidFill>
              </a:rPr>
              <a:t>AMSA</a:t>
            </a:r>
            <a:r>
              <a:rPr lang="en-US" sz="4400" dirty="0"/>
              <a:t> to present evidence of the school’s performance during the current charter term in three areas:</a:t>
            </a:r>
          </a:p>
        </p:txBody>
      </p:sp>
    </p:spTree>
    <p:extLst>
      <p:ext uri="{BB962C8B-B14F-4D97-AF65-F5344CB8AC3E}">
        <p14:creationId xmlns:p14="http://schemas.microsoft.com/office/powerpoint/2010/main" val="3938178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11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Picture 79">
            <a:extLst>
              <a:ext uri="{FF2B5EF4-FFF2-40B4-BE49-F238E27FC236}">
                <a16:creationId xmlns:a16="http://schemas.microsoft.com/office/drawing/2014/main" id="{8B52B003-06C2-2EA5-AA73-B3BBA551F7D4}"/>
              </a:ext>
            </a:extLst>
          </p:cNvPr>
          <p:cNvPicPr>
            <a:picLocks noChangeAspect="1"/>
          </p:cNvPicPr>
          <p:nvPr/>
        </p:nvPicPr>
        <p:blipFill rotWithShape="1">
          <a:blip r:embed="rId2"/>
          <a:srcRect r="243" b="-1"/>
          <a:stretch/>
        </p:blipFill>
        <p:spPr>
          <a:xfrm>
            <a:off x="1" y="10"/>
            <a:ext cx="9669642" cy="6857990"/>
          </a:xfrm>
          <a:prstGeom prst="rect">
            <a:avLst/>
          </a:prstGeom>
        </p:spPr>
      </p:pic>
      <p:sp>
        <p:nvSpPr>
          <p:cNvPr id="115" name="Rectangle 1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7D42D2B-9772-DCD7-9229-90EE7DFA70AE}"/>
              </a:ext>
            </a:extLst>
          </p:cNvPr>
          <p:cNvSpPr>
            <a:spLocks noGrp="1"/>
          </p:cNvSpPr>
          <p:nvPr>
            <p:ph type="ctrTitle"/>
          </p:nvPr>
        </p:nvSpPr>
        <p:spPr>
          <a:xfrm>
            <a:off x="7531610" y="365125"/>
            <a:ext cx="3822189" cy="1899912"/>
          </a:xfrm>
        </p:spPr>
        <p:txBody>
          <a:bodyPr vert="horz" lIns="91440" tIns="45720" rIns="91440" bIns="45720" rtlCol="0" anchor="ctr">
            <a:normAutofit/>
          </a:bodyPr>
          <a:lstStyle/>
          <a:p>
            <a:pPr algn="l"/>
            <a:br>
              <a:rPr lang="en-US" sz="3100"/>
            </a:br>
            <a:br>
              <a:rPr lang="en-US" sz="3100"/>
            </a:br>
            <a:br>
              <a:rPr lang="en-US" sz="3100"/>
            </a:br>
            <a:endParaRPr lang="en-US" sz="3100"/>
          </a:p>
        </p:txBody>
      </p:sp>
      <p:sp>
        <p:nvSpPr>
          <p:cNvPr id="3" name="Subtitle 2">
            <a:extLst>
              <a:ext uri="{FF2B5EF4-FFF2-40B4-BE49-F238E27FC236}">
                <a16:creationId xmlns:a16="http://schemas.microsoft.com/office/drawing/2014/main" id="{98D1D0F2-5F14-A298-043E-4AE4B24EA1DA}"/>
              </a:ext>
            </a:extLst>
          </p:cNvPr>
          <p:cNvSpPr>
            <a:spLocks noGrp="1"/>
          </p:cNvSpPr>
          <p:nvPr>
            <p:ph type="subTitle" idx="1"/>
          </p:nvPr>
        </p:nvSpPr>
        <p:spPr>
          <a:xfrm>
            <a:off x="5313680" y="1510748"/>
            <a:ext cx="6040119" cy="4666216"/>
          </a:xfrm>
        </p:spPr>
        <p:txBody>
          <a:bodyPr vert="horz" lIns="91440" tIns="45720" rIns="91440" bIns="45720" rtlCol="0">
            <a:normAutofit/>
          </a:bodyPr>
          <a:lstStyle/>
          <a:p>
            <a:pPr algn="l"/>
            <a:r>
              <a:rPr lang="en-US" sz="4000" b="1" dirty="0">
                <a:solidFill>
                  <a:srgbClr val="FF9966"/>
                </a:solidFill>
              </a:rPr>
              <a:t>Faithfulness to the terms of the charter</a:t>
            </a:r>
          </a:p>
          <a:p>
            <a:pPr indent="-228600" algn="l">
              <a:buFont typeface="Arial" panose="020B0604020202020204" pitchFamily="34" charset="0"/>
              <a:buChar char="•"/>
            </a:pPr>
            <a:endParaRPr lang="en-US" sz="4000" b="1" dirty="0">
              <a:solidFill>
                <a:srgbClr val="FF9966"/>
              </a:solidFill>
            </a:endParaRPr>
          </a:p>
          <a:p>
            <a:pPr algn="l"/>
            <a:r>
              <a:rPr lang="en-US" sz="4000" b="1">
                <a:solidFill>
                  <a:srgbClr val="FF9966"/>
                </a:solidFill>
              </a:rPr>
              <a:t>Academic program </a:t>
            </a:r>
            <a:r>
              <a:rPr lang="en-US" sz="4000" b="1" dirty="0">
                <a:solidFill>
                  <a:srgbClr val="FF9966"/>
                </a:solidFill>
              </a:rPr>
              <a:t>s</a:t>
            </a:r>
            <a:r>
              <a:rPr lang="en-US" sz="4000" b="1">
                <a:solidFill>
                  <a:srgbClr val="FF9966"/>
                </a:solidFill>
              </a:rPr>
              <a:t>uccess</a:t>
            </a:r>
            <a:endParaRPr lang="en-US" sz="4000" b="1" dirty="0">
              <a:solidFill>
                <a:srgbClr val="FF9966"/>
              </a:solidFill>
            </a:endParaRPr>
          </a:p>
          <a:p>
            <a:pPr indent="-228600" algn="l">
              <a:buFont typeface="Arial" panose="020B0604020202020204" pitchFamily="34" charset="0"/>
              <a:buChar char="•"/>
            </a:pPr>
            <a:endParaRPr lang="en-US" sz="4000" b="1" dirty="0">
              <a:solidFill>
                <a:srgbClr val="FF9966"/>
              </a:solidFill>
            </a:endParaRPr>
          </a:p>
          <a:p>
            <a:pPr algn="l"/>
            <a:r>
              <a:rPr lang="en-US" sz="4000" b="1" dirty="0">
                <a:solidFill>
                  <a:srgbClr val="FF9966"/>
                </a:solidFill>
              </a:rPr>
              <a:t>Organizational viability</a:t>
            </a:r>
          </a:p>
        </p:txBody>
      </p:sp>
    </p:spTree>
    <p:extLst>
      <p:ext uri="{BB962C8B-B14F-4D97-AF65-F5344CB8AC3E}">
        <p14:creationId xmlns:p14="http://schemas.microsoft.com/office/powerpoint/2010/main" val="2802422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7" name="Rectangle 146">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B614422-9CAD-83A3-52C3-01D58E77A173}"/>
              </a:ext>
            </a:extLst>
          </p:cNvPr>
          <p:cNvPicPr>
            <a:picLocks noChangeAspect="1"/>
          </p:cNvPicPr>
          <p:nvPr/>
        </p:nvPicPr>
        <p:blipFill rotWithShape="1">
          <a:blip r:embed="rId2"/>
          <a:srcRect l="11078" r="11277"/>
          <a:stretch/>
        </p:blipFill>
        <p:spPr>
          <a:xfrm>
            <a:off x="3278909" y="10"/>
            <a:ext cx="891309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48" name="Freeform: Shape 147">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9" name="Freeform: Shape 148">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0A0EA3E-D333-2FA3-D606-AF321FA0F9CB}"/>
              </a:ext>
            </a:extLst>
          </p:cNvPr>
          <p:cNvSpPr>
            <a:spLocks noGrp="1"/>
          </p:cNvSpPr>
          <p:nvPr>
            <p:ph type="title"/>
          </p:nvPr>
        </p:nvSpPr>
        <p:spPr>
          <a:xfrm>
            <a:off x="371094" y="1161288"/>
            <a:ext cx="3438144" cy="1125728"/>
          </a:xfrm>
        </p:spPr>
        <p:txBody>
          <a:bodyPr anchor="b">
            <a:normAutofit/>
          </a:bodyPr>
          <a:lstStyle/>
          <a:p>
            <a:r>
              <a:rPr lang="en-US" sz="2800" b="1" dirty="0">
                <a:solidFill>
                  <a:srgbClr val="FF9966"/>
                </a:solidFill>
              </a:rPr>
              <a:t>Faithfulness to the terms of the charter</a:t>
            </a:r>
          </a:p>
        </p:txBody>
      </p:sp>
      <p:sp>
        <p:nvSpPr>
          <p:cNvPr id="150" name="Rectangle 14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6" name="Rectangle 14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86CF516-327E-8AFD-68A5-17A59DBDE6F5}"/>
              </a:ext>
            </a:extLst>
          </p:cNvPr>
          <p:cNvSpPr>
            <a:spLocks noGrp="1"/>
          </p:cNvSpPr>
          <p:nvPr>
            <p:ph idx="1"/>
          </p:nvPr>
        </p:nvSpPr>
        <p:spPr>
          <a:xfrm>
            <a:off x="371094" y="2718054"/>
            <a:ext cx="3438906" cy="3207258"/>
          </a:xfrm>
        </p:spPr>
        <p:txBody>
          <a:bodyPr anchor="t">
            <a:normAutofit/>
          </a:bodyPr>
          <a:lstStyle/>
          <a:p>
            <a:r>
              <a:rPr lang="en-US" sz="2400"/>
              <a:t>Mission and Key Design Elements</a:t>
            </a:r>
          </a:p>
          <a:p>
            <a:r>
              <a:rPr lang="en-US" sz="2400"/>
              <a:t>Access and Equity</a:t>
            </a:r>
          </a:p>
          <a:p>
            <a:r>
              <a:rPr lang="en-US" sz="2400"/>
              <a:t>Compliance</a:t>
            </a:r>
          </a:p>
          <a:p>
            <a:r>
              <a:rPr lang="en-US" sz="2400"/>
              <a:t>Dissemination</a:t>
            </a:r>
          </a:p>
          <a:p>
            <a:endParaRPr lang="en-US" sz="1700" dirty="0"/>
          </a:p>
        </p:txBody>
      </p:sp>
    </p:spTree>
    <p:extLst>
      <p:ext uri="{BB962C8B-B14F-4D97-AF65-F5344CB8AC3E}">
        <p14:creationId xmlns:p14="http://schemas.microsoft.com/office/powerpoint/2010/main" val="744108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9" name="Rectangle 108">
            <a:extLst>
              <a:ext uri="{FF2B5EF4-FFF2-40B4-BE49-F238E27FC236}">
                <a16:creationId xmlns:a16="http://schemas.microsoft.com/office/drawing/2014/main" id="{73AD41DB-DF9F-49BC-85AE-6AB1840A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E2666B-B421-122E-7114-5DB0C4931C36}"/>
              </a:ext>
            </a:extLst>
          </p:cNvPr>
          <p:cNvSpPr>
            <a:spLocks noGrp="1"/>
          </p:cNvSpPr>
          <p:nvPr>
            <p:ph type="title"/>
          </p:nvPr>
        </p:nvSpPr>
        <p:spPr>
          <a:xfrm>
            <a:off x="838200" y="4669978"/>
            <a:ext cx="4391024" cy="1173700"/>
          </a:xfrm>
        </p:spPr>
        <p:txBody>
          <a:bodyPr anchor="t">
            <a:normAutofit/>
          </a:bodyPr>
          <a:lstStyle/>
          <a:p>
            <a:r>
              <a:rPr lang="en-US" sz="3700" b="1" dirty="0">
                <a:solidFill>
                  <a:schemeClr val="bg1"/>
                </a:solidFill>
              </a:rPr>
              <a:t>Academic Program Success</a:t>
            </a:r>
          </a:p>
        </p:txBody>
      </p:sp>
      <p:pic>
        <p:nvPicPr>
          <p:cNvPr id="6" name="Picture 5">
            <a:extLst>
              <a:ext uri="{FF2B5EF4-FFF2-40B4-BE49-F238E27FC236}">
                <a16:creationId xmlns:a16="http://schemas.microsoft.com/office/drawing/2014/main" id="{37EBDFD1-30DF-D43E-8316-F3F9D8C43D87}"/>
              </a:ext>
            </a:extLst>
          </p:cNvPr>
          <p:cNvPicPr>
            <a:picLocks noChangeAspect="1"/>
          </p:cNvPicPr>
          <p:nvPr/>
        </p:nvPicPr>
        <p:blipFill rotWithShape="1">
          <a:blip r:embed="rId2"/>
          <a:srcRect l="505" r="6944"/>
          <a:stretch/>
        </p:blipFill>
        <p:spPr>
          <a:xfrm>
            <a:off x="20" y="-1"/>
            <a:ext cx="12191980" cy="3984912"/>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grpSp>
        <p:nvGrpSpPr>
          <p:cNvPr id="111" name="Group 110">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12" name="Freeform: Shape 111">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3" name="Freeform: Shape 112">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3">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D5A7B174-167A-BF93-1251-7217B13A8422}"/>
              </a:ext>
            </a:extLst>
          </p:cNvPr>
          <p:cNvSpPr>
            <a:spLocks noGrp="1"/>
          </p:cNvSpPr>
          <p:nvPr>
            <p:ph idx="1"/>
          </p:nvPr>
        </p:nvSpPr>
        <p:spPr>
          <a:xfrm>
            <a:off x="5664201" y="4669978"/>
            <a:ext cx="5692774" cy="1173700"/>
          </a:xfrm>
        </p:spPr>
        <p:txBody>
          <a:bodyPr>
            <a:noAutofit/>
          </a:bodyPr>
          <a:lstStyle/>
          <a:p>
            <a:pPr marL="0" indent="0">
              <a:buNone/>
            </a:pPr>
            <a:r>
              <a:rPr lang="en-US" sz="2400" b="1" dirty="0">
                <a:solidFill>
                  <a:schemeClr val="bg1">
                    <a:alpha val="80000"/>
                  </a:schemeClr>
                </a:solidFill>
              </a:rPr>
              <a:t>Student Performance</a:t>
            </a:r>
          </a:p>
          <a:p>
            <a:pPr marL="0" indent="0">
              <a:buNone/>
            </a:pPr>
            <a:r>
              <a:rPr lang="en-US" sz="2400" b="1" dirty="0">
                <a:solidFill>
                  <a:schemeClr val="bg1">
                    <a:alpha val="80000"/>
                  </a:schemeClr>
                </a:solidFill>
              </a:rPr>
              <a:t>Program Delivery</a:t>
            </a:r>
          </a:p>
          <a:p>
            <a:pPr marL="0" indent="0">
              <a:buNone/>
            </a:pPr>
            <a:r>
              <a:rPr lang="en-US" sz="2400" b="1" dirty="0">
                <a:solidFill>
                  <a:schemeClr val="bg1">
                    <a:alpha val="80000"/>
                  </a:schemeClr>
                </a:solidFill>
              </a:rPr>
              <a:t>School Climate and Family Engagement    </a:t>
            </a:r>
          </a:p>
        </p:txBody>
      </p:sp>
    </p:spTree>
    <p:extLst>
      <p:ext uri="{BB962C8B-B14F-4D97-AF65-F5344CB8AC3E}">
        <p14:creationId xmlns:p14="http://schemas.microsoft.com/office/powerpoint/2010/main" val="420680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20EBA39-7546-6CE4-18BA-FEC29A2E15FE}"/>
              </a:ext>
            </a:extLst>
          </p:cNvPr>
          <p:cNvPicPr>
            <a:picLocks noChangeAspect="1"/>
          </p:cNvPicPr>
          <p:nvPr/>
        </p:nvPicPr>
        <p:blipFill rotWithShape="1">
          <a:blip r:embed="rId2"/>
          <a:srcRect r="8677" b="2"/>
          <a:stretch/>
        </p:blipFill>
        <p:spPr>
          <a:xfrm>
            <a:off x="0" y="0"/>
            <a:ext cx="9669642" cy="6857990"/>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8B5235-B5A3-1FAB-89D9-CA2319C8EB25}"/>
              </a:ext>
            </a:extLst>
          </p:cNvPr>
          <p:cNvSpPr>
            <a:spLocks noGrp="1"/>
          </p:cNvSpPr>
          <p:nvPr>
            <p:ph type="title"/>
          </p:nvPr>
        </p:nvSpPr>
        <p:spPr>
          <a:xfrm>
            <a:off x="7355840" y="365125"/>
            <a:ext cx="3997959" cy="1899912"/>
          </a:xfrm>
        </p:spPr>
        <p:txBody>
          <a:bodyPr>
            <a:normAutofit/>
          </a:bodyPr>
          <a:lstStyle/>
          <a:p>
            <a:r>
              <a:rPr lang="en-US" sz="4000" b="1" dirty="0"/>
              <a:t>Organizational Viability</a:t>
            </a:r>
          </a:p>
        </p:txBody>
      </p:sp>
      <p:sp>
        <p:nvSpPr>
          <p:cNvPr id="3" name="Content Placeholder 2">
            <a:extLst>
              <a:ext uri="{FF2B5EF4-FFF2-40B4-BE49-F238E27FC236}">
                <a16:creationId xmlns:a16="http://schemas.microsoft.com/office/drawing/2014/main" id="{AC02FEDF-06ED-45AD-6FC2-D5894528CC9B}"/>
              </a:ext>
            </a:extLst>
          </p:cNvPr>
          <p:cNvSpPr>
            <a:spLocks noGrp="1"/>
          </p:cNvSpPr>
          <p:nvPr>
            <p:ph idx="1"/>
          </p:nvPr>
        </p:nvSpPr>
        <p:spPr>
          <a:xfrm>
            <a:off x="7355840" y="2265037"/>
            <a:ext cx="4389120" cy="3770003"/>
          </a:xfrm>
        </p:spPr>
        <p:txBody>
          <a:bodyPr>
            <a:normAutofit fontScale="92500" lnSpcReduction="10000"/>
          </a:bodyPr>
          <a:lstStyle/>
          <a:p>
            <a:pPr marL="0" indent="0">
              <a:buNone/>
            </a:pPr>
            <a:r>
              <a:rPr lang="en-US" b="1" dirty="0">
                <a:solidFill>
                  <a:srgbClr val="FF9966"/>
                </a:solidFill>
              </a:rPr>
              <a:t>Capacity</a:t>
            </a:r>
          </a:p>
          <a:p>
            <a:pPr marL="0" indent="0">
              <a:buNone/>
            </a:pPr>
            <a:r>
              <a:rPr lang="en-US" sz="2600" i="1" dirty="0"/>
              <a:t>School Systems and Leadership Professional Climate and Standards for Performance</a:t>
            </a:r>
          </a:p>
          <a:p>
            <a:pPr marL="0" indent="0">
              <a:buNone/>
            </a:pPr>
            <a:endParaRPr lang="en-US" sz="2000" dirty="0"/>
          </a:p>
          <a:p>
            <a:pPr marL="0" indent="0">
              <a:buNone/>
            </a:pPr>
            <a:r>
              <a:rPr lang="en-US" b="1" dirty="0">
                <a:solidFill>
                  <a:srgbClr val="FF9966"/>
                </a:solidFill>
              </a:rPr>
              <a:t>Governance</a:t>
            </a:r>
          </a:p>
          <a:p>
            <a:pPr marL="0" indent="0">
              <a:buNone/>
            </a:pPr>
            <a:r>
              <a:rPr lang="en-US" sz="2600" i="1" dirty="0"/>
              <a:t>Responsibilities of the Board of Trustees </a:t>
            </a:r>
          </a:p>
          <a:p>
            <a:pPr marL="0" indent="0">
              <a:buNone/>
            </a:pPr>
            <a:endParaRPr lang="en-US" sz="2000" dirty="0"/>
          </a:p>
          <a:p>
            <a:pPr marL="0" indent="0">
              <a:buNone/>
            </a:pPr>
            <a:r>
              <a:rPr lang="en-US" b="1" dirty="0">
                <a:solidFill>
                  <a:srgbClr val="FF9966"/>
                </a:solidFill>
              </a:rPr>
              <a:t>Financial Stability</a:t>
            </a:r>
          </a:p>
        </p:txBody>
      </p:sp>
    </p:spTree>
    <p:extLst>
      <p:ext uri="{BB962C8B-B14F-4D97-AF65-F5344CB8AC3E}">
        <p14:creationId xmlns:p14="http://schemas.microsoft.com/office/powerpoint/2010/main" val="1995399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8C8C74EB-E150-2EE3-F67D-E16FEB95C473}"/>
              </a:ext>
            </a:extLst>
          </p:cNvPr>
          <p:cNvPicPr>
            <a:picLocks noGrp="1" noChangeAspect="1"/>
          </p:cNvPicPr>
          <p:nvPr>
            <p:ph idx="1"/>
          </p:nvPr>
        </p:nvPicPr>
        <p:blipFill rotWithShape="1">
          <a:blip r:embed="rId2"/>
          <a:srcRect l="1338" r="2284" b="-1"/>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36D17D50-751B-D530-A3F9-77D9891598D8}"/>
              </a:ext>
            </a:extLst>
          </p:cNvPr>
          <p:cNvSpPr>
            <a:spLocks noGrp="1"/>
          </p:cNvSpPr>
          <p:nvPr>
            <p:ph type="title"/>
          </p:nvPr>
        </p:nvSpPr>
        <p:spPr>
          <a:xfrm>
            <a:off x="661916" y="1316053"/>
            <a:ext cx="3161940" cy="4298534"/>
          </a:xfrm>
        </p:spPr>
        <p:txBody>
          <a:bodyPr vert="horz" lIns="91440" tIns="45720" rIns="91440" bIns="45720" rtlCol="0" anchor="b">
            <a:normAutofit/>
          </a:bodyPr>
          <a:lstStyle/>
          <a:p>
            <a:r>
              <a:rPr lang="en-US" sz="3600" b="1" dirty="0">
                <a:solidFill>
                  <a:schemeClr val="tx1">
                    <a:lumMod val="85000"/>
                    <a:lumOff val="15000"/>
                  </a:schemeClr>
                </a:solidFill>
              </a:rPr>
              <a:t>Plans for the next five years…</a:t>
            </a:r>
            <a:br>
              <a:rPr lang="en-US" sz="3600" b="1" dirty="0">
                <a:solidFill>
                  <a:schemeClr val="tx1">
                    <a:lumMod val="85000"/>
                    <a:lumOff val="15000"/>
                  </a:schemeClr>
                </a:solidFill>
              </a:rPr>
            </a:br>
            <a:br>
              <a:rPr lang="en-US" sz="3600" b="1" dirty="0">
                <a:solidFill>
                  <a:schemeClr val="tx1">
                    <a:lumMod val="85000"/>
                    <a:lumOff val="15000"/>
                  </a:schemeClr>
                </a:solidFill>
              </a:rPr>
            </a:br>
            <a:r>
              <a:rPr lang="en-US" sz="3600" b="1" i="1" dirty="0">
                <a:solidFill>
                  <a:srgbClr val="FF9966"/>
                </a:solidFill>
              </a:rPr>
              <a:t>building a future</a:t>
            </a:r>
          </a:p>
        </p:txBody>
      </p:sp>
    </p:spTree>
    <p:extLst>
      <p:ext uri="{BB962C8B-B14F-4D97-AF65-F5344CB8AC3E}">
        <p14:creationId xmlns:p14="http://schemas.microsoft.com/office/powerpoint/2010/main" val="2999059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3"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63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444" name="Slide Background Fill">
            <a:extLst>
              <a:ext uri="{FF2B5EF4-FFF2-40B4-BE49-F238E27FC236}">
                <a16:creationId xmlns:a16="http://schemas.microsoft.com/office/drawing/2014/main" id="{C04DA1FE-EBEF-4AF3-A3C6-067C78D4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63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5" name="color fill">
            <a:extLst>
              <a:ext uri="{FF2B5EF4-FFF2-40B4-BE49-F238E27FC236}">
                <a16:creationId xmlns:a16="http://schemas.microsoft.com/office/drawing/2014/main" id="{8B1B3E66-23F5-436C-A0C1-32A666D280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34"/>
            <a:ext cx="12188949"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0" name="Picture 79">
            <a:extLst>
              <a:ext uri="{FF2B5EF4-FFF2-40B4-BE49-F238E27FC236}">
                <a16:creationId xmlns:a16="http://schemas.microsoft.com/office/drawing/2014/main" id="{8B52B003-06C2-2EA5-AA73-B3BBA551F7D4}"/>
              </a:ext>
            </a:extLst>
          </p:cNvPr>
          <p:cNvPicPr>
            <a:picLocks noChangeAspect="1"/>
          </p:cNvPicPr>
          <p:nvPr/>
        </p:nvPicPr>
        <p:blipFill rotWithShape="1">
          <a:blip r:embed="rId2">
            <a:alphaModFix amt="31000"/>
          </a:blip>
          <a:srcRect t="10248" b="10247"/>
          <a:stretch/>
        </p:blipFill>
        <p:spPr>
          <a:xfrm>
            <a:off x="-3052" y="32852"/>
            <a:ext cx="12192001" cy="6858000"/>
          </a:xfrm>
          <a:prstGeom prst="rect">
            <a:avLst/>
          </a:prstGeom>
        </p:spPr>
      </p:pic>
      <p:grpSp>
        <p:nvGrpSpPr>
          <p:cNvPr id="446" name="Group 445">
            <a:extLst>
              <a:ext uri="{FF2B5EF4-FFF2-40B4-BE49-F238E27FC236}">
                <a16:creationId xmlns:a16="http://schemas.microsoft.com/office/drawing/2014/main" id="{28EC230A-A12C-4339-92EE-F850809ECE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0" y="0"/>
            <a:chExt cx="12188952" cy="6858000"/>
          </a:xfrm>
        </p:grpSpPr>
        <p:sp>
          <p:nvSpPr>
            <p:cNvPr id="400" name="Freeform: Shape 399">
              <a:extLst>
                <a:ext uri="{FF2B5EF4-FFF2-40B4-BE49-F238E27FC236}">
                  <a16:creationId xmlns:a16="http://schemas.microsoft.com/office/drawing/2014/main" id="{99266DA8-A1F2-4B9F-AD49-F0F4270B5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 name="Freeform: Shape 446">
              <a:extLst>
                <a:ext uri="{FF2B5EF4-FFF2-40B4-BE49-F238E27FC236}">
                  <a16:creationId xmlns:a16="http://schemas.microsoft.com/office/drawing/2014/main" id="{B85EAE53-C456-4300-BEA6-3AF8CC0F5F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Freeform: Shape 401">
              <a:extLst>
                <a:ext uri="{FF2B5EF4-FFF2-40B4-BE49-F238E27FC236}">
                  <a16:creationId xmlns:a16="http://schemas.microsoft.com/office/drawing/2014/main" id="{831E0EBD-0F61-4DE9-9397-8E53620710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 name="Freeform: Shape 447">
              <a:extLst>
                <a:ext uri="{FF2B5EF4-FFF2-40B4-BE49-F238E27FC236}">
                  <a16:creationId xmlns:a16="http://schemas.microsoft.com/office/drawing/2014/main" id="{E00BA56C-1B81-460E-96B4-6E0DDE6778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 name="Freeform: Shape 448">
              <a:extLst>
                <a:ext uri="{FF2B5EF4-FFF2-40B4-BE49-F238E27FC236}">
                  <a16:creationId xmlns:a16="http://schemas.microsoft.com/office/drawing/2014/main" id="{0F84DEAC-B1F0-4AAF-9532-1F93B473F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 name="Freeform: Shape 449">
              <a:extLst>
                <a:ext uri="{FF2B5EF4-FFF2-40B4-BE49-F238E27FC236}">
                  <a16:creationId xmlns:a16="http://schemas.microsoft.com/office/drawing/2014/main" id="{3E9BF985-74AA-43F0-A812-F4CD338417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Freeform: Shape 405">
              <a:extLst>
                <a:ext uri="{FF2B5EF4-FFF2-40B4-BE49-F238E27FC236}">
                  <a16:creationId xmlns:a16="http://schemas.microsoft.com/office/drawing/2014/main" id="{AA31C745-2F56-4B25-8616-92358DAFA0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7D42D2B-9772-DCD7-9229-90EE7DFA70AE}"/>
              </a:ext>
            </a:extLst>
          </p:cNvPr>
          <p:cNvSpPr>
            <a:spLocks noGrp="1"/>
          </p:cNvSpPr>
          <p:nvPr>
            <p:ph type="ctrTitle"/>
          </p:nvPr>
        </p:nvSpPr>
        <p:spPr>
          <a:xfrm>
            <a:off x="789708" y="629921"/>
            <a:ext cx="10558405" cy="2620884"/>
          </a:xfrm>
        </p:spPr>
        <p:txBody>
          <a:bodyPr vert="horz" lIns="91440" tIns="45720" rIns="91440" bIns="45720" rtlCol="0" anchor="b">
            <a:normAutofit fontScale="90000"/>
          </a:bodyPr>
          <a:lstStyle/>
          <a:p>
            <a:r>
              <a:rPr lang="en-US" sz="4800" b="1" dirty="0">
                <a:solidFill>
                  <a:schemeClr val="bg1"/>
                </a:solidFill>
              </a:rPr>
              <a:t>The Department will review the</a:t>
            </a:r>
            <a:br>
              <a:rPr lang="en-US" sz="4800" b="1" dirty="0">
                <a:solidFill>
                  <a:schemeClr val="bg1"/>
                </a:solidFill>
              </a:rPr>
            </a:br>
            <a:r>
              <a:rPr lang="en-US" sz="4800" b="1" dirty="0">
                <a:solidFill>
                  <a:schemeClr val="bg1"/>
                </a:solidFill>
              </a:rPr>
              <a:t>application and prepare a </a:t>
            </a:r>
            <a:br>
              <a:rPr lang="en-US" sz="4800" b="1" dirty="0">
                <a:solidFill>
                  <a:schemeClr val="bg1"/>
                </a:solidFill>
              </a:rPr>
            </a:br>
            <a:r>
              <a:rPr lang="en-US" sz="4800" b="1" dirty="0">
                <a:solidFill>
                  <a:srgbClr val="0070C0"/>
                </a:solidFill>
              </a:rPr>
              <a:t>Renewal Inspection Template</a:t>
            </a:r>
            <a:br>
              <a:rPr lang="en-US" sz="4800" dirty="0">
                <a:solidFill>
                  <a:schemeClr val="bg1"/>
                </a:solidFill>
              </a:rPr>
            </a:br>
            <a:endParaRPr lang="en-US" sz="4800" dirty="0">
              <a:solidFill>
                <a:schemeClr val="bg1"/>
              </a:solidFill>
            </a:endParaRPr>
          </a:p>
        </p:txBody>
      </p:sp>
      <p:sp>
        <p:nvSpPr>
          <p:cNvPr id="3" name="Subtitle 2">
            <a:extLst>
              <a:ext uri="{FF2B5EF4-FFF2-40B4-BE49-F238E27FC236}">
                <a16:creationId xmlns:a16="http://schemas.microsoft.com/office/drawing/2014/main" id="{98D1D0F2-5F14-A298-043E-4AE4B24EA1DA}"/>
              </a:ext>
            </a:extLst>
          </p:cNvPr>
          <p:cNvSpPr>
            <a:spLocks noGrp="1"/>
          </p:cNvSpPr>
          <p:nvPr>
            <p:ph type="subTitle" idx="1"/>
          </p:nvPr>
        </p:nvSpPr>
        <p:spPr>
          <a:xfrm>
            <a:off x="811650" y="2946400"/>
            <a:ext cx="10536463" cy="3154149"/>
          </a:xfrm>
        </p:spPr>
        <p:txBody>
          <a:bodyPr vert="horz" lIns="91440" tIns="45720" rIns="91440" bIns="45720" rtlCol="0" anchor="t">
            <a:noAutofit/>
          </a:bodyPr>
          <a:lstStyle/>
          <a:p>
            <a:r>
              <a:rPr lang="en-US" sz="3200" dirty="0">
                <a:solidFill>
                  <a:schemeClr val="bg1"/>
                </a:solidFill>
              </a:rPr>
              <a:t>AMSA is required to submit documents to the Department by August 5, 2024, that will include class schedules, recruitment materials, translated documents, staff roster, classroom observation form, Org Chart, all Board Minutes and Committee Minutes for the 2023-2024 school year, current Bylaws, Board Self-Evaluation, School Leader Evaluation, Student Data, Strategic Plan (if available), Board Succession Plan, School Leader Succession Plan, etc</a:t>
            </a:r>
            <a:r>
              <a:rPr lang="en-US" sz="2800" dirty="0">
                <a:solidFill>
                  <a:schemeClr val="bg1"/>
                </a:solidFill>
              </a:rPr>
              <a:t>.</a:t>
            </a:r>
          </a:p>
        </p:txBody>
      </p:sp>
    </p:spTree>
    <p:extLst>
      <p:ext uri="{BB962C8B-B14F-4D97-AF65-F5344CB8AC3E}">
        <p14:creationId xmlns:p14="http://schemas.microsoft.com/office/powerpoint/2010/main" val="682781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9" name="Rectangle 10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7">
            <a:extLst>
              <a:ext uri="{FF2B5EF4-FFF2-40B4-BE49-F238E27FC236}">
                <a16:creationId xmlns:a16="http://schemas.microsoft.com/office/drawing/2014/main" id="{15A475DF-7A99-55A5-D248-362A45324134}"/>
              </a:ext>
            </a:extLst>
          </p:cNvPr>
          <p:cNvPicPr>
            <a:picLocks noChangeAspect="1"/>
          </p:cNvPicPr>
          <p:nvPr/>
        </p:nvPicPr>
        <p:blipFill rotWithShape="1">
          <a:blip r:embed="rId2"/>
          <a:srcRect l="3759" r="3762" b="1"/>
          <a:stretch/>
        </p:blipFill>
        <p:spPr>
          <a:xfrm>
            <a:off x="1" y="10"/>
            <a:ext cx="9669642" cy="6857990"/>
          </a:xfrm>
          <a:prstGeom prst="rect">
            <a:avLst/>
          </a:prstGeom>
          <a:noFill/>
        </p:spPr>
      </p:pic>
      <p:sp>
        <p:nvSpPr>
          <p:cNvPr id="110" name="Rectangle 10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5337E5-3F24-6017-75ED-7B133F04BF7B}"/>
              </a:ext>
            </a:extLst>
          </p:cNvPr>
          <p:cNvSpPr>
            <a:spLocks noGrp="1"/>
          </p:cNvSpPr>
          <p:nvPr>
            <p:ph type="title"/>
          </p:nvPr>
        </p:nvSpPr>
        <p:spPr>
          <a:xfrm>
            <a:off x="6867940" y="365125"/>
            <a:ext cx="4485860" cy="1899912"/>
          </a:xfrm>
        </p:spPr>
        <p:txBody>
          <a:bodyPr>
            <a:normAutofit/>
          </a:bodyPr>
          <a:lstStyle/>
          <a:p>
            <a:r>
              <a:rPr lang="en-US" sz="4000" b="1" dirty="0"/>
              <a:t>Renewal Inspection Visit</a:t>
            </a:r>
          </a:p>
        </p:txBody>
      </p:sp>
      <p:sp>
        <p:nvSpPr>
          <p:cNvPr id="96" name="Content Placeholder 2">
            <a:extLst>
              <a:ext uri="{FF2B5EF4-FFF2-40B4-BE49-F238E27FC236}">
                <a16:creationId xmlns:a16="http://schemas.microsoft.com/office/drawing/2014/main" id="{3F12DB10-8BE0-A0D5-0CD1-8823F9386544}"/>
              </a:ext>
            </a:extLst>
          </p:cNvPr>
          <p:cNvSpPr>
            <a:spLocks noGrp="1"/>
          </p:cNvSpPr>
          <p:nvPr>
            <p:ph idx="1"/>
          </p:nvPr>
        </p:nvSpPr>
        <p:spPr>
          <a:xfrm>
            <a:off x="6867940" y="2156791"/>
            <a:ext cx="4485860" cy="4020172"/>
          </a:xfrm>
        </p:spPr>
        <p:txBody>
          <a:bodyPr>
            <a:normAutofit fontScale="92500" lnSpcReduction="10000"/>
          </a:bodyPr>
          <a:lstStyle/>
          <a:p>
            <a:pPr marL="0" indent="0">
              <a:buNone/>
            </a:pPr>
            <a:r>
              <a:rPr lang="en-US" sz="2600" b="1" dirty="0"/>
              <a:t>The SchoolWorks Inspection Team will conduct a one-day review in early September 2024, gathering evidence related to the following criteria and indicators</a:t>
            </a:r>
            <a:r>
              <a:rPr lang="en-US" sz="2600" dirty="0"/>
              <a:t>:</a:t>
            </a:r>
          </a:p>
          <a:p>
            <a:pPr marL="0" indent="0">
              <a:buNone/>
            </a:pPr>
            <a:endParaRPr lang="en-US" sz="2000" dirty="0"/>
          </a:p>
          <a:p>
            <a:pPr marL="0" indent="0">
              <a:buNone/>
            </a:pPr>
            <a:r>
              <a:rPr lang="en-US" sz="3500" b="1" dirty="0">
                <a:solidFill>
                  <a:srgbClr val="FF9966"/>
                </a:solidFill>
              </a:rPr>
              <a:t>Mission and Key Design Elements</a:t>
            </a:r>
          </a:p>
          <a:p>
            <a:pPr marL="0" indent="0">
              <a:buNone/>
            </a:pPr>
            <a:r>
              <a:rPr lang="en-US" sz="3500" b="1" dirty="0">
                <a:solidFill>
                  <a:srgbClr val="FF9966"/>
                </a:solidFill>
              </a:rPr>
              <a:t>Instruction</a:t>
            </a:r>
          </a:p>
          <a:p>
            <a:pPr marL="0" indent="0">
              <a:buNone/>
            </a:pPr>
            <a:r>
              <a:rPr lang="en-US" sz="3500" b="1" dirty="0">
                <a:solidFill>
                  <a:srgbClr val="FF9966"/>
                </a:solidFill>
              </a:rPr>
              <a:t>Governance</a:t>
            </a:r>
          </a:p>
          <a:p>
            <a:pPr marL="0" indent="0">
              <a:buNone/>
            </a:pPr>
            <a:endParaRPr lang="en-US" sz="2000" dirty="0"/>
          </a:p>
        </p:txBody>
      </p:sp>
    </p:spTree>
    <p:extLst>
      <p:ext uri="{BB962C8B-B14F-4D97-AF65-F5344CB8AC3E}">
        <p14:creationId xmlns:p14="http://schemas.microsoft.com/office/powerpoint/2010/main" val="2029875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5B683197-0B2B-47A4-7228-2812CD5BB9D7}"/>
              </a:ext>
            </a:extLst>
          </p:cNvPr>
          <p:cNvPicPr>
            <a:picLocks noChangeAspect="1"/>
          </p:cNvPicPr>
          <p:nvPr/>
        </p:nvPicPr>
        <p:blipFill rotWithShape="1">
          <a:blip r:embed="rId2"/>
          <a:srcRect l="3211" r="9436" b="1"/>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33" name="Freeform: Shape 32">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5" name="Freeform: Shape 34">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697379-5322-08D3-4480-F41F06F7B2E1}"/>
              </a:ext>
            </a:extLst>
          </p:cNvPr>
          <p:cNvSpPr>
            <a:spLocks noGrp="1"/>
          </p:cNvSpPr>
          <p:nvPr>
            <p:ph type="title"/>
          </p:nvPr>
        </p:nvSpPr>
        <p:spPr>
          <a:xfrm>
            <a:off x="371094" y="1161288"/>
            <a:ext cx="3438144" cy="1125728"/>
          </a:xfrm>
        </p:spPr>
        <p:txBody>
          <a:bodyPr anchor="b">
            <a:normAutofit fontScale="90000"/>
          </a:bodyPr>
          <a:lstStyle/>
          <a:p>
            <a:r>
              <a:rPr lang="en-US" sz="4000" b="1" dirty="0"/>
              <a:t>Site Visit </a:t>
            </a:r>
            <a:br>
              <a:rPr lang="en-US" sz="4000" b="1" dirty="0"/>
            </a:br>
            <a:r>
              <a:rPr lang="en-US" sz="4000" b="1" dirty="0"/>
              <a:t>Focus Groups</a:t>
            </a:r>
          </a:p>
        </p:txBody>
      </p:sp>
      <p:sp>
        <p:nvSpPr>
          <p:cNvPr id="37" name="Rectangle 3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9" name="Rectangle 3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96D3021-3068-2377-8475-23F9C96B1309}"/>
              </a:ext>
            </a:extLst>
          </p:cNvPr>
          <p:cNvSpPr>
            <a:spLocks noGrp="1"/>
          </p:cNvSpPr>
          <p:nvPr>
            <p:ph idx="1"/>
          </p:nvPr>
        </p:nvSpPr>
        <p:spPr>
          <a:xfrm>
            <a:off x="371094" y="2531617"/>
            <a:ext cx="3438906" cy="3212847"/>
          </a:xfrm>
        </p:spPr>
        <p:txBody>
          <a:bodyPr anchor="t">
            <a:normAutofit/>
          </a:bodyPr>
          <a:lstStyle/>
          <a:p>
            <a:pPr marL="0" indent="0">
              <a:buNone/>
            </a:pPr>
            <a:endParaRPr lang="en-US" dirty="0"/>
          </a:p>
          <a:p>
            <a:pPr marL="0" indent="0">
              <a:buNone/>
            </a:pPr>
            <a:r>
              <a:rPr lang="en-US" dirty="0"/>
              <a:t>Board of Trustees</a:t>
            </a:r>
          </a:p>
          <a:p>
            <a:endParaRPr lang="en-US" sz="1200" dirty="0"/>
          </a:p>
          <a:p>
            <a:pPr marL="0" indent="0">
              <a:buNone/>
            </a:pPr>
            <a:r>
              <a:rPr lang="en-US" dirty="0"/>
              <a:t>School Leaders and Administrators</a:t>
            </a:r>
          </a:p>
          <a:p>
            <a:endParaRPr lang="en-US" sz="1200" dirty="0"/>
          </a:p>
          <a:p>
            <a:pPr marL="0" indent="0">
              <a:buNone/>
            </a:pPr>
            <a:r>
              <a:rPr lang="en-US" dirty="0"/>
              <a:t>Teachers</a:t>
            </a:r>
          </a:p>
        </p:txBody>
      </p:sp>
    </p:spTree>
    <p:extLst>
      <p:ext uri="{BB962C8B-B14F-4D97-AF65-F5344CB8AC3E}">
        <p14:creationId xmlns:p14="http://schemas.microsoft.com/office/powerpoint/2010/main" val="3208554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2" name="Rectangle 181">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Freeform: Shape 182">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C8B13B1-7B52-2C1F-249A-9EE464E6B5E6}"/>
              </a:ext>
            </a:extLst>
          </p:cNvPr>
          <p:cNvSpPr>
            <a:spLocks noGrp="1"/>
          </p:cNvSpPr>
          <p:nvPr>
            <p:ph type="title"/>
          </p:nvPr>
        </p:nvSpPr>
        <p:spPr>
          <a:xfrm>
            <a:off x="1137034" y="609600"/>
            <a:ext cx="4784796" cy="1330840"/>
          </a:xfrm>
        </p:spPr>
        <p:txBody>
          <a:bodyPr>
            <a:normAutofit/>
          </a:bodyPr>
          <a:lstStyle/>
          <a:p>
            <a:r>
              <a:rPr lang="en-US" sz="4100" b="1"/>
              <a:t>Summary of Review and School Response</a:t>
            </a:r>
          </a:p>
        </p:txBody>
      </p:sp>
      <p:sp>
        <p:nvSpPr>
          <p:cNvPr id="3" name="Content Placeholder 2">
            <a:extLst>
              <a:ext uri="{FF2B5EF4-FFF2-40B4-BE49-F238E27FC236}">
                <a16:creationId xmlns:a16="http://schemas.microsoft.com/office/drawing/2014/main" id="{45E0858F-6F21-3EF8-2974-D62640A98AEC}"/>
              </a:ext>
            </a:extLst>
          </p:cNvPr>
          <p:cNvSpPr>
            <a:spLocks noGrp="1"/>
          </p:cNvSpPr>
          <p:nvPr>
            <p:ph idx="1"/>
          </p:nvPr>
        </p:nvSpPr>
        <p:spPr>
          <a:xfrm>
            <a:off x="1137034" y="2194102"/>
            <a:ext cx="5169836" cy="3908585"/>
          </a:xfrm>
        </p:spPr>
        <p:txBody>
          <a:bodyPr>
            <a:normAutofit/>
          </a:bodyPr>
          <a:lstStyle/>
          <a:p>
            <a:pPr marL="0" indent="0">
              <a:buNone/>
            </a:pPr>
            <a:endParaRPr lang="en-US" sz="2000" dirty="0"/>
          </a:p>
          <a:p>
            <a:pPr marL="0" indent="0">
              <a:buNone/>
            </a:pPr>
            <a:r>
              <a:rPr lang="en-US" dirty="0"/>
              <a:t>AMSA may correct any factual errors in the Summary of Review</a:t>
            </a:r>
          </a:p>
          <a:p>
            <a:endParaRPr lang="en-US" dirty="0"/>
          </a:p>
          <a:p>
            <a:pPr marL="0" indent="0">
              <a:buNone/>
            </a:pPr>
            <a:r>
              <a:rPr lang="en-US" dirty="0"/>
              <a:t>If we disagree with a finding, we may provide an addendum to the report.</a:t>
            </a:r>
          </a:p>
          <a:p>
            <a:endParaRPr lang="en-US" sz="2000" dirty="0"/>
          </a:p>
        </p:txBody>
      </p:sp>
      <p:pic>
        <p:nvPicPr>
          <p:cNvPr id="9" name="Picture 8">
            <a:extLst>
              <a:ext uri="{FF2B5EF4-FFF2-40B4-BE49-F238E27FC236}">
                <a16:creationId xmlns:a16="http://schemas.microsoft.com/office/drawing/2014/main" id="{D9415E80-ADC8-99EB-57A2-38584F9E6483}"/>
              </a:ext>
            </a:extLst>
          </p:cNvPr>
          <p:cNvPicPr>
            <a:picLocks noChangeAspect="1"/>
          </p:cNvPicPr>
          <p:nvPr/>
        </p:nvPicPr>
        <p:blipFill rotWithShape="1">
          <a:blip r:embed="rId2"/>
          <a:srcRect r="-1" b="25665"/>
          <a:stretch/>
        </p:blipFill>
        <p:spPr>
          <a:xfrm>
            <a:off x="6880610" y="2061508"/>
            <a:ext cx="4737650" cy="2757198"/>
          </a:xfrm>
          <a:prstGeom prst="rect">
            <a:avLst/>
          </a:prstGeom>
        </p:spPr>
      </p:pic>
    </p:spTree>
    <p:extLst>
      <p:ext uri="{BB962C8B-B14F-4D97-AF65-F5344CB8AC3E}">
        <p14:creationId xmlns:p14="http://schemas.microsoft.com/office/powerpoint/2010/main" val="11485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8" name="Rectangle 147">
            <a:extLst>
              <a:ext uri="{FF2B5EF4-FFF2-40B4-BE49-F238E27FC236}">
                <a16:creationId xmlns:a16="http://schemas.microsoft.com/office/drawing/2014/main" id="{8B3A2D1A-45FC-4F95-B150-1C13EF2F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F3768FD5-DD7A-43C7-8DEA-1F5DB3CB5B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CABE7B-5BA7-A0B1-2C53-E5ADB99DF594}"/>
              </a:ext>
            </a:extLst>
          </p:cNvPr>
          <p:cNvSpPr>
            <a:spLocks noGrp="1"/>
          </p:cNvSpPr>
          <p:nvPr>
            <p:ph type="title"/>
          </p:nvPr>
        </p:nvSpPr>
        <p:spPr>
          <a:xfrm>
            <a:off x="976746" y="3925957"/>
            <a:ext cx="1806211" cy="2176732"/>
          </a:xfrm>
        </p:spPr>
        <p:txBody>
          <a:bodyPr>
            <a:normAutofit/>
          </a:bodyPr>
          <a:lstStyle/>
          <a:p>
            <a:pPr algn="ctr"/>
            <a:endParaRPr lang="en-US" sz="800" dirty="0"/>
          </a:p>
        </p:txBody>
      </p:sp>
      <p:pic>
        <p:nvPicPr>
          <p:cNvPr id="8" name="Picture 7">
            <a:extLst>
              <a:ext uri="{FF2B5EF4-FFF2-40B4-BE49-F238E27FC236}">
                <a16:creationId xmlns:a16="http://schemas.microsoft.com/office/drawing/2014/main" id="{C6D1F5CB-7B33-6B6B-A3D8-DFD6E22DE241}"/>
              </a:ext>
            </a:extLst>
          </p:cNvPr>
          <p:cNvPicPr>
            <a:picLocks noChangeAspect="1"/>
          </p:cNvPicPr>
          <p:nvPr/>
        </p:nvPicPr>
        <p:blipFill rotWithShape="1">
          <a:blip r:embed="rId2"/>
          <a:srcRect r="460" b="-2"/>
          <a:stretch/>
        </p:blipFill>
        <p:spPr>
          <a:xfrm>
            <a:off x="2" y="10"/>
            <a:ext cx="12191999" cy="3154014"/>
          </a:xfrm>
          <a:custGeom>
            <a:avLst/>
            <a:gdLst/>
            <a:ahLst/>
            <a:cxnLst/>
            <a:rect l="l" t="t" r="r" b="b"/>
            <a:pathLst>
              <a:path w="12191999" h="3428999">
                <a:moveTo>
                  <a:pt x="0" y="0"/>
                </a:moveTo>
                <a:lnTo>
                  <a:pt x="12191999" y="0"/>
                </a:lnTo>
                <a:lnTo>
                  <a:pt x="12191999" y="920893"/>
                </a:lnTo>
                <a:lnTo>
                  <a:pt x="12191999" y="1514929"/>
                </a:lnTo>
                <a:lnTo>
                  <a:pt x="12191999" y="3130902"/>
                </a:lnTo>
                <a:lnTo>
                  <a:pt x="12188051" y="3131476"/>
                </a:lnTo>
                <a:cubicBezTo>
                  <a:pt x="12153000" y="3135813"/>
                  <a:pt x="12133655" y="3136025"/>
                  <a:pt x="12112012" y="3138906"/>
                </a:cubicBezTo>
                <a:cubicBezTo>
                  <a:pt x="12076970" y="3145595"/>
                  <a:pt x="12039899" y="3160769"/>
                  <a:pt x="12018752" y="3165642"/>
                </a:cubicBezTo>
                <a:lnTo>
                  <a:pt x="11985122" y="3168147"/>
                </a:lnTo>
                <a:lnTo>
                  <a:pt x="11986344" y="3172878"/>
                </a:lnTo>
                <a:lnTo>
                  <a:pt x="11973852" y="3173226"/>
                </a:lnTo>
                <a:lnTo>
                  <a:pt x="11945968" y="3173341"/>
                </a:lnTo>
                <a:cubicBezTo>
                  <a:pt x="11928568" y="3174057"/>
                  <a:pt x="11880184" y="3172923"/>
                  <a:pt x="11862470" y="3174654"/>
                </a:cubicBezTo>
                <a:cubicBezTo>
                  <a:pt x="11857360" y="3179700"/>
                  <a:pt x="11849473" y="3182451"/>
                  <a:pt x="11839688" y="3183726"/>
                </a:cubicBezTo>
                <a:lnTo>
                  <a:pt x="11818138" y="3183868"/>
                </a:lnTo>
                <a:lnTo>
                  <a:pt x="11693161" y="3196027"/>
                </a:lnTo>
                <a:lnTo>
                  <a:pt x="11675978" y="3196936"/>
                </a:lnTo>
                <a:lnTo>
                  <a:pt x="11666672" y="3201013"/>
                </a:lnTo>
                <a:cubicBezTo>
                  <a:pt x="11659568" y="3201827"/>
                  <a:pt x="11639160" y="3201301"/>
                  <a:pt x="11633348" y="3201823"/>
                </a:cubicBezTo>
                <a:lnTo>
                  <a:pt x="11631806" y="3204144"/>
                </a:lnTo>
                <a:cubicBezTo>
                  <a:pt x="11613292" y="3207852"/>
                  <a:pt x="11543654" y="3220200"/>
                  <a:pt x="11522270" y="3224070"/>
                </a:cubicBezTo>
                <a:cubicBezTo>
                  <a:pt x="11517998" y="3220503"/>
                  <a:pt x="11508432" y="3226137"/>
                  <a:pt x="11503503" y="3227361"/>
                </a:cubicBezTo>
                <a:cubicBezTo>
                  <a:pt x="11502740" y="3224959"/>
                  <a:pt x="11490808" y="3224226"/>
                  <a:pt x="11487288" y="3226364"/>
                </a:cubicBezTo>
                <a:cubicBezTo>
                  <a:pt x="11403406" y="3238085"/>
                  <a:pt x="11445394" y="3213864"/>
                  <a:pt x="11397514" y="3229209"/>
                </a:cubicBezTo>
                <a:cubicBezTo>
                  <a:pt x="11389044" y="3230225"/>
                  <a:pt x="11382180" y="3229256"/>
                  <a:pt x="11376160" y="3227461"/>
                </a:cubicBezTo>
                <a:lnTo>
                  <a:pt x="11367180" y="3223774"/>
                </a:lnTo>
                <a:lnTo>
                  <a:pt x="11332420" y="3230742"/>
                </a:lnTo>
                <a:cubicBezTo>
                  <a:pt x="11315298" y="3233171"/>
                  <a:pt x="11297277" y="3234781"/>
                  <a:pt x="11278786" y="3235517"/>
                </a:cubicBezTo>
                <a:cubicBezTo>
                  <a:pt x="11274637" y="3230607"/>
                  <a:pt x="11260123" y="3237582"/>
                  <a:pt x="11253295" y="3238964"/>
                </a:cubicBezTo>
                <a:cubicBezTo>
                  <a:pt x="11253224" y="3235757"/>
                  <a:pt x="11238096" y="3234220"/>
                  <a:pt x="11232727" y="3236871"/>
                </a:cubicBezTo>
                <a:cubicBezTo>
                  <a:pt x="11119903" y="3248332"/>
                  <a:pt x="11183388" y="3218382"/>
                  <a:pt x="11115682" y="3236341"/>
                </a:cubicBezTo>
                <a:cubicBezTo>
                  <a:pt x="11104356" y="3237278"/>
                  <a:pt x="11095858" y="3235671"/>
                  <a:pt x="11088768" y="3233017"/>
                </a:cubicBezTo>
                <a:lnTo>
                  <a:pt x="11076012" y="3226390"/>
                </a:lnTo>
                <a:lnTo>
                  <a:pt x="11066016" y="3228753"/>
                </a:lnTo>
                <a:cubicBezTo>
                  <a:pt x="11028292" y="3228939"/>
                  <a:pt x="11017169" y="3222147"/>
                  <a:pt x="10995221" y="3228989"/>
                </a:cubicBezTo>
                <a:cubicBezTo>
                  <a:pt x="10962786" y="3214768"/>
                  <a:pt x="10973708" y="3227571"/>
                  <a:pt x="10949038" y="3229747"/>
                </a:cubicBezTo>
                <a:cubicBezTo>
                  <a:pt x="10929576" y="3232582"/>
                  <a:pt x="10965306" y="3238039"/>
                  <a:pt x="10946231" y="3238844"/>
                </a:cubicBezTo>
                <a:cubicBezTo>
                  <a:pt x="10925596" y="3235173"/>
                  <a:pt x="10926566" y="3246575"/>
                  <a:pt x="10905107" y="3242085"/>
                </a:cubicBezTo>
                <a:cubicBezTo>
                  <a:pt x="10910320" y="3233495"/>
                  <a:pt x="10862761" y="3243750"/>
                  <a:pt x="10861282" y="3236246"/>
                </a:cubicBezTo>
                <a:cubicBezTo>
                  <a:pt x="10843055" y="3246977"/>
                  <a:pt x="10833897" y="3233757"/>
                  <a:pt x="10809627" y="3237064"/>
                </a:cubicBezTo>
                <a:cubicBezTo>
                  <a:pt x="10798198" y="3241124"/>
                  <a:pt x="10789952" y="3241821"/>
                  <a:pt x="10778718" y="3237455"/>
                </a:cubicBezTo>
                <a:cubicBezTo>
                  <a:pt x="10726069" y="3257219"/>
                  <a:pt x="10746866" y="3238339"/>
                  <a:pt x="10697595" y="3245939"/>
                </a:cubicBezTo>
                <a:cubicBezTo>
                  <a:pt x="10655146" y="3253933"/>
                  <a:pt x="10607026" y="3259119"/>
                  <a:pt x="10565970" y="3278201"/>
                </a:cubicBezTo>
                <a:cubicBezTo>
                  <a:pt x="10558434" y="3283608"/>
                  <a:pt x="10539930" y="3285654"/>
                  <a:pt x="10524645" y="3282773"/>
                </a:cubicBezTo>
                <a:cubicBezTo>
                  <a:pt x="10522018" y="3282276"/>
                  <a:pt x="10519582" y="3281649"/>
                  <a:pt x="10517421" y="3280913"/>
                </a:cubicBezTo>
                <a:cubicBezTo>
                  <a:pt x="10481928" y="3283832"/>
                  <a:pt x="10352108" y="3296870"/>
                  <a:pt x="10311683" y="3300288"/>
                </a:cubicBezTo>
                <a:cubicBezTo>
                  <a:pt x="10308410" y="3293342"/>
                  <a:pt x="10287968" y="3305875"/>
                  <a:pt x="10274873" y="3301423"/>
                </a:cubicBezTo>
                <a:cubicBezTo>
                  <a:pt x="10265494" y="3297516"/>
                  <a:pt x="10257104" y="3300407"/>
                  <a:pt x="10247307" y="3300714"/>
                </a:cubicBezTo>
                <a:cubicBezTo>
                  <a:pt x="10234401" y="3297643"/>
                  <a:pt x="10192308" y="3303190"/>
                  <a:pt x="10181334" y="3307168"/>
                </a:cubicBezTo>
                <a:cubicBezTo>
                  <a:pt x="10155109" y="3320992"/>
                  <a:pt x="10095518" y="3310726"/>
                  <a:pt x="10073729" y="3321318"/>
                </a:cubicBezTo>
                <a:cubicBezTo>
                  <a:pt x="10065823" y="3322872"/>
                  <a:pt x="10058087" y="3323501"/>
                  <a:pt x="10050495" y="3323554"/>
                </a:cubicBezTo>
                <a:lnTo>
                  <a:pt x="10029247" y="3322387"/>
                </a:lnTo>
                <a:lnTo>
                  <a:pt x="10023206" y="3319426"/>
                </a:lnTo>
                <a:lnTo>
                  <a:pt x="10010221" y="3320159"/>
                </a:lnTo>
                <a:lnTo>
                  <a:pt x="10006500" y="3319709"/>
                </a:lnTo>
                <a:cubicBezTo>
                  <a:pt x="9999392" y="3318836"/>
                  <a:pt x="9992376" y="3318075"/>
                  <a:pt x="9985433" y="3317775"/>
                </a:cubicBezTo>
                <a:cubicBezTo>
                  <a:pt x="9994564" y="3332623"/>
                  <a:pt x="9927872" y="3317665"/>
                  <a:pt x="9947096" y="3329673"/>
                </a:cubicBezTo>
                <a:cubicBezTo>
                  <a:pt x="9910530" y="3330603"/>
                  <a:pt x="9938422" y="3341787"/>
                  <a:pt x="9894468" y="3331125"/>
                </a:cubicBezTo>
                <a:cubicBezTo>
                  <a:pt x="9837697" y="3343266"/>
                  <a:pt x="9748207" y="3338748"/>
                  <a:pt x="9703741" y="3357170"/>
                </a:cubicBezTo>
                <a:cubicBezTo>
                  <a:pt x="9709264" y="3350136"/>
                  <a:pt x="9685337" y="3344679"/>
                  <a:pt x="9668763" y="3348169"/>
                </a:cubicBezTo>
                <a:cubicBezTo>
                  <a:pt x="9688139" y="3320571"/>
                  <a:pt x="9603232" y="3373038"/>
                  <a:pt x="9588644" y="3354205"/>
                </a:cubicBezTo>
                <a:cubicBezTo>
                  <a:pt x="9587925" y="3371689"/>
                  <a:pt x="9513642" y="3401336"/>
                  <a:pt x="9478680" y="3386990"/>
                </a:cubicBezTo>
                <a:cubicBezTo>
                  <a:pt x="9425416" y="3390492"/>
                  <a:pt x="9387699" y="3404944"/>
                  <a:pt x="9331856" y="3399166"/>
                </a:cubicBezTo>
                <a:cubicBezTo>
                  <a:pt x="9330123" y="3401505"/>
                  <a:pt x="9327283" y="3403463"/>
                  <a:pt x="9323679" y="3405145"/>
                </a:cubicBezTo>
                <a:lnTo>
                  <a:pt x="9311620" y="3409223"/>
                </a:lnTo>
                <a:lnTo>
                  <a:pt x="9309289" y="3408926"/>
                </a:lnTo>
                <a:cubicBezTo>
                  <a:pt x="9300131" y="3408873"/>
                  <a:pt x="9295442" y="3409859"/>
                  <a:pt x="9292731" y="3411301"/>
                </a:cubicBezTo>
                <a:lnTo>
                  <a:pt x="9290814" y="3413412"/>
                </a:lnTo>
                <a:lnTo>
                  <a:pt x="9279990" y="3415541"/>
                </a:lnTo>
                <a:lnTo>
                  <a:pt x="9260104" y="3421077"/>
                </a:lnTo>
                <a:lnTo>
                  <a:pt x="9255034" y="3420853"/>
                </a:lnTo>
                <a:lnTo>
                  <a:pt x="9222941" y="3427242"/>
                </a:lnTo>
                <a:lnTo>
                  <a:pt x="9221858" y="3426731"/>
                </a:lnTo>
                <a:cubicBezTo>
                  <a:pt x="9218700" y="3425733"/>
                  <a:pt x="9214983" y="3425271"/>
                  <a:pt x="9210014" y="3425917"/>
                </a:cubicBezTo>
                <a:cubicBezTo>
                  <a:pt x="9208256" y="3416158"/>
                  <a:pt x="9203342" y="3422957"/>
                  <a:pt x="9188839" y="3425728"/>
                </a:cubicBezTo>
                <a:cubicBezTo>
                  <a:pt x="9182870" y="3411188"/>
                  <a:pt x="9147335" y="3424352"/>
                  <a:pt x="9132080" y="3417886"/>
                </a:cubicBezTo>
                <a:cubicBezTo>
                  <a:pt x="9121557" y="3420249"/>
                  <a:pt x="9110321" y="3422482"/>
                  <a:pt x="9098549" y="3424480"/>
                </a:cubicBezTo>
                <a:lnTo>
                  <a:pt x="9003970" y="3425484"/>
                </a:lnTo>
                <a:lnTo>
                  <a:pt x="8904921" y="3413774"/>
                </a:lnTo>
                <a:cubicBezTo>
                  <a:pt x="8868284" y="3413519"/>
                  <a:pt x="8836559" y="3409171"/>
                  <a:pt x="8805551" y="3412237"/>
                </a:cubicBezTo>
                <a:cubicBezTo>
                  <a:pt x="8792955" y="3408854"/>
                  <a:pt x="8781083" y="3407488"/>
                  <a:pt x="8769572" y="3412551"/>
                </a:cubicBezTo>
                <a:cubicBezTo>
                  <a:pt x="8735382" y="3410862"/>
                  <a:pt x="8727105" y="3403632"/>
                  <a:pt x="8705440" y="3409271"/>
                </a:cubicBezTo>
                <a:cubicBezTo>
                  <a:pt x="8686231" y="3397576"/>
                  <a:pt x="8685094" y="3402040"/>
                  <a:pt x="8676067" y="3405389"/>
                </a:cubicBezTo>
                <a:lnTo>
                  <a:pt x="8674779" y="3405628"/>
                </a:lnTo>
                <a:lnTo>
                  <a:pt x="8672154" y="3403956"/>
                </a:lnTo>
                <a:lnTo>
                  <a:pt x="8666720" y="3403182"/>
                </a:lnTo>
                <a:lnTo>
                  <a:pt x="8651886" y="3403680"/>
                </a:lnTo>
                <a:lnTo>
                  <a:pt x="8646307" y="3404298"/>
                </a:lnTo>
                <a:cubicBezTo>
                  <a:pt x="8642465" y="3404565"/>
                  <a:pt x="8639912" y="3404534"/>
                  <a:pt x="8638145" y="3404287"/>
                </a:cubicBezTo>
                <a:lnTo>
                  <a:pt x="8637941" y="3404149"/>
                </a:lnTo>
                <a:lnTo>
                  <a:pt x="8630296" y="3404406"/>
                </a:lnTo>
                <a:cubicBezTo>
                  <a:pt x="8617394" y="3405155"/>
                  <a:pt x="8604838" y="3406180"/>
                  <a:pt x="8592887" y="3407398"/>
                </a:cubicBezTo>
                <a:cubicBezTo>
                  <a:pt x="8582781" y="3399722"/>
                  <a:pt x="8538622" y="3408789"/>
                  <a:pt x="8543455" y="3394319"/>
                </a:cubicBezTo>
                <a:cubicBezTo>
                  <a:pt x="8527334" y="3395534"/>
                  <a:pt x="8517583" y="3401542"/>
                  <a:pt x="8523012" y="3392051"/>
                </a:cubicBezTo>
                <a:cubicBezTo>
                  <a:pt x="8517705" y="3392178"/>
                  <a:pt x="8514435" y="3391372"/>
                  <a:pt x="8512093" y="3390108"/>
                </a:cubicBezTo>
                <a:lnTo>
                  <a:pt x="8511416" y="3389513"/>
                </a:lnTo>
                <a:lnTo>
                  <a:pt x="8475551" y="3392450"/>
                </a:lnTo>
                <a:lnTo>
                  <a:pt x="8470789" y="3391736"/>
                </a:lnTo>
                <a:lnTo>
                  <a:pt x="8447414" y="3395064"/>
                </a:lnTo>
                <a:lnTo>
                  <a:pt x="8435335" y="3396028"/>
                </a:lnTo>
                <a:lnTo>
                  <a:pt x="8431923" y="3397855"/>
                </a:lnTo>
                <a:cubicBezTo>
                  <a:pt x="8428239" y="3398965"/>
                  <a:pt x="8422959" y="3399444"/>
                  <a:pt x="8414099" y="3398491"/>
                </a:cubicBezTo>
                <a:lnTo>
                  <a:pt x="8412049" y="3397978"/>
                </a:lnTo>
                <a:lnTo>
                  <a:pt x="8397349" y="3400683"/>
                </a:lnTo>
                <a:cubicBezTo>
                  <a:pt x="8392615" y="3401933"/>
                  <a:pt x="8388424" y="3403524"/>
                  <a:pt x="8385030" y="3405585"/>
                </a:cubicBezTo>
                <a:cubicBezTo>
                  <a:pt x="8334977" y="3394568"/>
                  <a:pt x="8287750" y="3404648"/>
                  <a:pt x="8233422" y="3402742"/>
                </a:cubicBezTo>
                <a:cubicBezTo>
                  <a:pt x="8209936" y="3385601"/>
                  <a:pt x="8116056" y="3406588"/>
                  <a:pt x="8102569" y="3423208"/>
                </a:cubicBezTo>
                <a:cubicBezTo>
                  <a:pt x="8102264" y="3408645"/>
                  <a:pt x="8034186" y="3428475"/>
                  <a:pt x="8016625" y="3428989"/>
                </a:cubicBezTo>
                <a:cubicBezTo>
                  <a:pt x="8010771" y="3429161"/>
                  <a:pt x="8010530" y="3427186"/>
                  <a:pt x="8020284" y="3421076"/>
                </a:cubicBezTo>
                <a:cubicBezTo>
                  <a:pt x="8001623" y="3422777"/>
                  <a:pt x="7982361" y="3415208"/>
                  <a:pt x="7992871" y="3409037"/>
                </a:cubicBezTo>
                <a:cubicBezTo>
                  <a:pt x="7936181" y="3422244"/>
                  <a:pt x="7852511" y="3409112"/>
                  <a:pt x="7788452" y="3415110"/>
                </a:cubicBezTo>
                <a:cubicBezTo>
                  <a:pt x="7753529" y="3400598"/>
                  <a:pt x="7772461" y="3414025"/>
                  <a:pt x="7736237" y="3411311"/>
                </a:cubicBezTo>
                <a:cubicBezTo>
                  <a:pt x="7746145" y="3424670"/>
                  <a:pt x="7692261" y="3403816"/>
                  <a:pt x="7690279" y="3418893"/>
                </a:cubicBezTo>
                <a:cubicBezTo>
                  <a:pt x="7683750" y="3417921"/>
                  <a:pt x="7677487" y="3416505"/>
                  <a:pt x="7671219" y="3414970"/>
                </a:cubicBezTo>
                <a:lnTo>
                  <a:pt x="7667928" y="3414173"/>
                </a:lnTo>
                <a:lnTo>
                  <a:pt x="7654774" y="3413595"/>
                </a:lnTo>
                <a:lnTo>
                  <a:pt x="7651067" y="3410171"/>
                </a:lnTo>
                <a:lnTo>
                  <a:pt x="7631267" y="3406963"/>
                </a:lnTo>
                <a:cubicBezTo>
                  <a:pt x="7623851" y="3406267"/>
                  <a:pt x="7615871" y="3406106"/>
                  <a:pt x="7607053" y="3406809"/>
                </a:cubicBezTo>
                <a:cubicBezTo>
                  <a:pt x="7585359" y="3412784"/>
                  <a:pt x="7551579" y="3405461"/>
                  <a:pt x="7521027" y="3405904"/>
                </a:cubicBezTo>
                <a:lnTo>
                  <a:pt x="7506997" y="3407754"/>
                </a:lnTo>
                <a:lnTo>
                  <a:pt x="7461204" y="3404669"/>
                </a:lnTo>
                <a:cubicBezTo>
                  <a:pt x="7448169" y="3404071"/>
                  <a:pt x="7434640" y="3403756"/>
                  <a:pt x="7420396" y="3403975"/>
                </a:cubicBezTo>
                <a:lnTo>
                  <a:pt x="7393955" y="3405447"/>
                </a:lnTo>
                <a:lnTo>
                  <a:pt x="7387024" y="3404227"/>
                </a:lnTo>
                <a:cubicBezTo>
                  <a:pt x="7374952" y="3404363"/>
                  <a:pt x="7358975" y="3408656"/>
                  <a:pt x="7360398" y="3403441"/>
                </a:cubicBezTo>
                <a:lnTo>
                  <a:pt x="7346837" y="3405249"/>
                </a:lnTo>
                <a:lnTo>
                  <a:pt x="7333451" y="3401087"/>
                </a:lnTo>
                <a:cubicBezTo>
                  <a:pt x="7331985" y="3400120"/>
                  <a:pt x="7330882" y="3399091"/>
                  <a:pt x="7330179" y="3398037"/>
                </a:cubicBezTo>
                <a:lnTo>
                  <a:pt x="7311232" y="3399406"/>
                </a:lnTo>
                <a:lnTo>
                  <a:pt x="7295699" y="3396426"/>
                </a:lnTo>
                <a:lnTo>
                  <a:pt x="7282158" y="3398374"/>
                </a:lnTo>
                <a:lnTo>
                  <a:pt x="7276538" y="3397935"/>
                </a:lnTo>
                <a:lnTo>
                  <a:pt x="7262569" y="3396460"/>
                </a:lnTo>
                <a:cubicBezTo>
                  <a:pt x="7255407" y="3395426"/>
                  <a:pt x="7247392" y="3394180"/>
                  <a:pt x="7238468" y="3393183"/>
                </a:cubicBezTo>
                <a:lnTo>
                  <a:pt x="7230949" y="3392727"/>
                </a:lnTo>
                <a:lnTo>
                  <a:pt x="7214580" y="3387715"/>
                </a:lnTo>
                <a:cubicBezTo>
                  <a:pt x="7202670" y="3383926"/>
                  <a:pt x="7193296" y="3381373"/>
                  <a:pt x="7182893" y="3383429"/>
                </a:cubicBezTo>
                <a:cubicBezTo>
                  <a:pt x="7165160" y="3378534"/>
                  <a:pt x="7152772" y="3364815"/>
                  <a:pt x="7127104" y="3368475"/>
                </a:cubicBezTo>
                <a:cubicBezTo>
                  <a:pt x="7134894" y="3362260"/>
                  <a:pt x="7098599" y="3367723"/>
                  <a:pt x="7094311" y="3361339"/>
                </a:cubicBezTo>
                <a:cubicBezTo>
                  <a:pt x="7092331" y="3356198"/>
                  <a:pt x="7080860" y="3356657"/>
                  <a:pt x="7072124" y="3354762"/>
                </a:cubicBezTo>
                <a:cubicBezTo>
                  <a:pt x="7065898" y="3349511"/>
                  <a:pt x="7021942" y="3344717"/>
                  <a:pt x="7006638" y="3345473"/>
                </a:cubicBezTo>
                <a:cubicBezTo>
                  <a:pt x="6963504" y="3350697"/>
                  <a:pt x="6928807" y="3329559"/>
                  <a:pt x="6894320" y="3333192"/>
                </a:cubicBezTo>
                <a:cubicBezTo>
                  <a:pt x="6885290" y="3332697"/>
                  <a:pt x="6877803" y="3331507"/>
                  <a:pt x="6871318" y="3329892"/>
                </a:cubicBezTo>
                <a:lnTo>
                  <a:pt x="6855157" y="3324330"/>
                </a:lnTo>
                <a:cubicBezTo>
                  <a:pt x="6854956" y="3323109"/>
                  <a:pt x="6854755" y="3321887"/>
                  <a:pt x="6854555" y="3320665"/>
                </a:cubicBezTo>
                <a:lnTo>
                  <a:pt x="6842483" y="3318413"/>
                </a:lnTo>
                <a:lnTo>
                  <a:pt x="6840027" y="3317245"/>
                </a:lnTo>
                <a:cubicBezTo>
                  <a:pt x="6835354" y="3315001"/>
                  <a:pt x="6830588" y="3312868"/>
                  <a:pt x="6825185" y="3311114"/>
                </a:cubicBezTo>
                <a:cubicBezTo>
                  <a:pt x="6810331" y="3324866"/>
                  <a:pt x="6776772" y="3298463"/>
                  <a:pt x="6774755" y="3312168"/>
                </a:cubicBezTo>
                <a:cubicBezTo>
                  <a:pt x="6742477" y="3304924"/>
                  <a:pt x="6749024" y="3319870"/>
                  <a:pt x="6728129" y="3301832"/>
                </a:cubicBezTo>
                <a:cubicBezTo>
                  <a:pt x="6661764" y="3299056"/>
                  <a:pt x="6593104" y="3275946"/>
                  <a:pt x="6527587" y="3280829"/>
                </a:cubicBezTo>
                <a:cubicBezTo>
                  <a:pt x="6542935" y="3276465"/>
                  <a:pt x="6531033" y="3266920"/>
                  <a:pt x="6511742" y="3266067"/>
                </a:cubicBezTo>
                <a:cubicBezTo>
                  <a:pt x="6570025" y="3248440"/>
                  <a:pt x="6418649" y="3271458"/>
                  <a:pt x="6434953" y="3253360"/>
                </a:cubicBezTo>
                <a:cubicBezTo>
                  <a:pt x="6407781" y="3267048"/>
                  <a:pt x="6300040" y="3274313"/>
                  <a:pt x="6292331" y="3255322"/>
                </a:cubicBezTo>
                <a:cubicBezTo>
                  <a:pt x="6242057" y="3246469"/>
                  <a:pt x="6188266" y="3249680"/>
                  <a:pt x="6149913" y="3232917"/>
                </a:cubicBezTo>
                <a:cubicBezTo>
                  <a:pt x="6144898" y="3234391"/>
                  <a:pt x="6139526" y="3235322"/>
                  <a:pt x="6133930" y="3235867"/>
                </a:cubicBezTo>
                <a:lnTo>
                  <a:pt x="6117554" y="3236464"/>
                </a:lnTo>
                <a:lnTo>
                  <a:pt x="6116039" y="3235720"/>
                </a:lnTo>
                <a:cubicBezTo>
                  <a:pt x="6108393" y="3233681"/>
                  <a:pt x="6102936" y="3233437"/>
                  <a:pt x="6098459" y="3233988"/>
                </a:cubicBezTo>
                <a:lnTo>
                  <a:pt x="6093630" y="3235240"/>
                </a:lnTo>
                <a:lnTo>
                  <a:pt x="6081261" y="3234563"/>
                </a:lnTo>
                <a:lnTo>
                  <a:pt x="6056067" y="3234608"/>
                </a:lnTo>
                <a:lnTo>
                  <a:pt x="6052129" y="3233324"/>
                </a:lnTo>
                <a:lnTo>
                  <a:pt x="6015338" y="3231378"/>
                </a:lnTo>
                <a:cubicBezTo>
                  <a:pt x="6015291" y="3231165"/>
                  <a:pt x="6015245" y="3230951"/>
                  <a:pt x="6015198" y="3230737"/>
                </a:cubicBezTo>
                <a:cubicBezTo>
                  <a:pt x="6014048" y="3229257"/>
                  <a:pt x="6011617" y="3228081"/>
                  <a:pt x="6006436" y="3227508"/>
                </a:cubicBezTo>
                <a:cubicBezTo>
                  <a:pt x="6019781" y="3219395"/>
                  <a:pt x="6005305" y="3223709"/>
                  <a:pt x="5988851" y="3222735"/>
                </a:cubicBezTo>
                <a:cubicBezTo>
                  <a:pt x="6005907" y="3209918"/>
                  <a:pt x="5955918" y="3212588"/>
                  <a:pt x="5952863" y="3204137"/>
                </a:cubicBezTo>
                <a:cubicBezTo>
                  <a:pt x="5940395" y="3203711"/>
                  <a:pt x="5927517" y="3203028"/>
                  <a:pt x="5914548" y="3202041"/>
                </a:cubicBezTo>
                <a:lnTo>
                  <a:pt x="5907020" y="3201283"/>
                </a:lnTo>
                <a:cubicBezTo>
                  <a:pt x="5906995" y="3201231"/>
                  <a:pt x="5906969" y="3201180"/>
                  <a:pt x="5906944" y="3201129"/>
                </a:cubicBezTo>
                <a:cubicBezTo>
                  <a:pt x="5905471" y="3200668"/>
                  <a:pt x="5903056" y="3200308"/>
                  <a:pt x="5899155" y="3200053"/>
                </a:cubicBezTo>
                <a:lnTo>
                  <a:pt x="5893294" y="3199901"/>
                </a:lnTo>
                <a:lnTo>
                  <a:pt x="5878691" y="3198431"/>
                </a:lnTo>
                <a:lnTo>
                  <a:pt x="5874165" y="3197003"/>
                </a:lnTo>
                <a:lnTo>
                  <a:pt x="5873092" y="3195108"/>
                </a:lnTo>
                <a:lnTo>
                  <a:pt x="5871658" y="3195162"/>
                </a:lnTo>
                <a:cubicBezTo>
                  <a:pt x="5860152" y="3197097"/>
                  <a:pt x="5855231" y="3201097"/>
                  <a:pt x="5846928" y="3187725"/>
                </a:cubicBezTo>
                <a:cubicBezTo>
                  <a:pt x="5821379" y="3190142"/>
                  <a:pt x="5819686" y="3182343"/>
                  <a:pt x="5788468" y="3176316"/>
                </a:cubicBezTo>
                <a:cubicBezTo>
                  <a:pt x="5773119" y="3179521"/>
                  <a:pt x="5762947" y="3176704"/>
                  <a:pt x="5753823" y="3171919"/>
                </a:cubicBezTo>
                <a:cubicBezTo>
                  <a:pt x="5721557" y="3170726"/>
                  <a:pt x="5694983" y="3162549"/>
                  <a:pt x="5660194" y="3157536"/>
                </a:cubicBezTo>
                <a:cubicBezTo>
                  <a:pt x="5619608" y="3159495"/>
                  <a:pt x="5604384" y="3146636"/>
                  <a:pt x="5567188" y="3141325"/>
                </a:cubicBezTo>
                <a:cubicBezTo>
                  <a:pt x="5530345" y="3148235"/>
                  <a:pt x="5543868" y="3129416"/>
                  <a:pt x="5526178" y="3123274"/>
                </a:cubicBezTo>
                <a:lnTo>
                  <a:pt x="5520866" y="3122322"/>
                </a:lnTo>
                <a:lnTo>
                  <a:pt x="5506009" y="3122332"/>
                </a:lnTo>
                <a:lnTo>
                  <a:pt x="5500363" y="3122766"/>
                </a:lnTo>
                <a:cubicBezTo>
                  <a:pt x="5496497" y="3122905"/>
                  <a:pt x="5493953" y="3122792"/>
                  <a:pt x="5492228" y="3122486"/>
                </a:cubicBezTo>
                <a:lnTo>
                  <a:pt x="5492044" y="3122342"/>
                </a:lnTo>
                <a:lnTo>
                  <a:pt x="5484386" y="3122347"/>
                </a:lnTo>
                <a:cubicBezTo>
                  <a:pt x="5471420" y="3122670"/>
                  <a:pt x="5458764" y="3123280"/>
                  <a:pt x="5446679" y="3124105"/>
                </a:cubicBezTo>
                <a:cubicBezTo>
                  <a:pt x="5437659" y="3116107"/>
                  <a:pt x="5392392" y="3123709"/>
                  <a:pt x="5399188" y="3109418"/>
                </a:cubicBezTo>
                <a:cubicBezTo>
                  <a:pt x="5382948" y="3110102"/>
                  <a:pt x="5372407" y="3115781"/>
                  <a:pt x="5379117" y="3106482"/>
                </a:cubicBezTo>
                <a:cubicBezTo>
                  <a:pt x="5373809" y="3106435"/>
                  <a:pt x="5370660" y="3105521"/>
                  <a:pt x="5368499" y="3104181"/>
                </a:cubicBezTo>
                <a:lnTo>
                  <a:pt x="5367902" y="3103566"/>
                </a:lnTo>
                <a:lnTo>
                  <a:pt x="5331747" y="3105319"/>
                </a:lnTo>
                <a:lnTo>
                  <a:pt x="5327095" y="3104450"/>
                </a:lnTo>
                <a:lnTo>
                  <a:pt x="5303337" y="3107003"/>
                </a:lnTo>
                <a:lnTo>
                  <a:pt x="5291164" y="3107570"/>
                </a:lnTo>
                <a:lnTo>
                  <a:pt x="5287515" y="3109282"/>
                </a:lnTo>
                <a:cubicBezTo>
                  <a:pt x="5283689" y="3110269"/>
                  <a:pt x="5278356" y="3110573"/>
                  <a:pt x="5269654" y="3109330"/>
                </a:cubicBezTo>
                <a:lnTo>
                  <a:pt x="5267681" y="3108752"/>
                </a:lnTo>
                <a:lnTo>
                  <a:pt x="5252655" y="3110969"/>
                </a:lnTo>
                <a:cubicBezTo>
                  <a:pt x="5247766" y="3112062"/>
                  <a:pt x="5243369" y="3113511"/>
                  <a:pt x="5239703" y="3115460"/>
                </a:cubicBezTo>
                <a:cubicBezTo>
                  <a:pt x="5191311" y="3102811"/>
                  <a:pt x="5142849" y="3111324"/>
                  <a:pt x="5088947" y="3107634"/>
                </a:cubicBezTo>
                <a:cubicBezTo>
                  <a:pt x="5027989" y="3108214"/>
                  <a:pt x="4985627" y="3110432"/>
                  <a:pt x="4945514" y="3110162"/>
                </a:cubicBezTo>
                <a:cubicBezTo>
                  <a:pt x="4926678" y="3111245"/>
                  <a:pt x="4789238" y="3111826"/>
                  <a:pt x="4800559" y="3106010"/>
                </a:cubicBezTo>
                <a:cubicBezTo>
                  <a:pt x="4742239" y="3117333"/>
                  <a:pt x="4708324" y="3101468"/>
                  <a:pt x="4643642" y="3105351"/>
                </a:cubicBezTo>
                <a:cubicBezTo>
                  <a:pt x="4610808" y="3089712"/>
                  <a:pt x="4627845" y="3103743"/>
                  <a:pt x="4592107" y="3099840"/>
                </a:cubicBezTo>
                <a:cubicBezTo>
                  <a:pt x="4600157" y="3113506"/>
                  <a:pt x="4549287" y="3090911"/>
                  <a:pt x="4545249" y="3105899"/>
                </a:cubicBezTo>
                <a:cubicBezTo>
                  <a:pt x="4538872" y="3104716"/>
                  <a:pt x="4532825" y="3103094"/>
                  <a:pt x="4526782" y="3101355"/>
                </a:cubicBezTo>
                <a:lnTo>
                  <a:pt x="4523614" y="3100453"/>
                </a:lnTo>
                <a:lnTo>
                  <a:pt x="4510579" y="3099442"/>
                </a:lnTo>
                <a:lnTo>
                  <a:pt x="4507348" y="3095901"/>
                </a:lnTo>
                <a:lnTo>
                  <a:pt x="4348949" y="3090220"/>
                </a:lnTo>
                <a:cubicBezTo>
                  <a:pt x="4335046" y="3092487"/>
                  <a:pt x="4290056" y="3092155"/>
                  <a:pt x="4280362" y="3087618"/>
                </a:cubicBezTo>
                <a:cubicBezTo>
                  <a:pt x="4270739" y="3086627"/>
                  <a:pt x="4260237" y="3088220"/>
                  <a:pt x="4254634" y="3083366"/>
                </a:cubicBezTo>
                <a:cubicBezTo>
                  <a:pt x="4233731" y="3080512"/>
                  <a:pt x="4185859" y="3073948"/>
                  <a:pt x="4154942" y="3070490"/>
                </a:cubicBezTo>
                <a:cubicBezTo>
                  <a:pt x="4138280" y="3076599"/>
                  <a:pt x="4112117" y="3064194"/>
                  <a:pt x="4069131" y="3062612"/>
                </a:cubicBezTo>
                <a:cubicBezTo>
                  <a:pt x="4050897" y="3069679"/>
                  <a:pt x="4040160" y="3061449"/>
                  <a:pt x="4005249" y="3070810"/>
                </a:cubicBezTo>
                <a:cubicBezTo>
                  <a:pt x="4003818" y="3069842"/>
                  <a:pt x="4002032" y="3068943"/>
                  <a:pt x="3999945" y="3068139"/>
                </a:cubicBezTo>
                <a:cubicBezTo>
                  <a:pt x="3987818" y="3063468"/>
                  <a:pt x="3968381" y="3062958"/>
                  <a:pt x="3956529" y="3067000"/>
                </a:cubicBezTo>
                <a:cubicBezTo>
                  <a:pt x="3900898" y="3079382"/>
                  <a:pt x="3850463" y="3077929"/>
                  <a:pt x="3803031" y="3079823"/>
                </a:cubicBezTo>
                <a:cubicBezTo>
                  <a:pt x="3749421" y="3080464"/>
                  <a:pt x="3785521" y="3065630"/>
                  <a:pt x="3718229" y="3077134"/>
                </a:cubicBezTo>
                <a:cubicBezTo>
                  <a:pt x="3711244" y="3071611"/>
                  <a:pt x="3702770" y="3071184"/>
                  <a:pt x="3688357" y="3073468"/>
                </a:cubicBezTo>
                <a:cubicBezTo>
                  <a:pt x="3662326" y="3073378"/>
                  <a:pt x="3664937" y="3059899"/>
                  <a:pt x="3638298" y="3067494"/>
                </a:cubicBezTo>
                <a:cubicBezTo>
                  <a:pt x="3643333" y="3060328"/>
                  <a:pt x="3589079" y="3063658"/>
                  <a:pt x="3601443" y="3056355"/>
                </a:cubicBezTo>
                <a:cubicBezTo>
                  <a:pt x="3584797" y="3049384"/>
                  <a:pt x="3575923" y="3060108"/>
                  <a:pt x="3559361" y="3054005"/>
                </a:cubicBezTo>
                <a:cubicBezTo>
                  <a:pt x="3540444" y="3052269"/>
                  <a:pt x="3569896" y="3061996"/>
                  <a:pt x="3548859" y="3062094"/>
                </a:cubicBezTo>
                <a:cubicBezTo>
                  <a:pt x="3523419" y="3060901"/>
                  <a:pt x="3522848" y="3074222"/>
                  <a:pt x="3504082" y="3056779"/>
                </a:cubicBezTo>
                <a:lnTo>
                  <a:pt x="3436234" y="3047769"/>
                </a:lnTo>
                <a:cubicBezTo>
                  <a:pt x="3420764" y="3051629"/>
                  <a:pt x="3408644" y="3049227"/>
                  <a:pt x="3396914" y="3044803"/>
                </a:cubicBezTo>
                <a:cubicBezTo>
                  <a:pt x="3361398" y="3044955"/>
                  <a:pt x="3329425" y="3037856"/>
                  <a:pt x="3289720" y="3034278"/>
                </a:cubicBezTo>
                <a:cubicBezTo>
                  <a:pt x="3246348" y="3037943"/>
                  <a:pt x="3224942" y="3025667"/>
                  <a:pt x="3182509" y="3021890"/>
                </a:cubicBezTo>
                <a:cubicBezTo>
                  <a:pt x="3139731" y="3031583"/>
                  <a:pt x="3155749" y="3004773"/>
                  <a:pt x="3119879" y="3004134"/>
                </a:cubicBezTo>
                <a:cubicBezTo>
                  <a:pt x="3060941" y="3012153"/>
                  <a:pt x="3121880" y="2995117"/>
                  <a:pt x="3031656" y="2995077"/>
                </a:cubicBezTo>
                <a:cubicBezTo>
                  <a:pt x="3026453" y="2996603"/>
                  <a:pt x="3015685" y="2994367"/>
                  <a:pt x="3017018" y="2992034"/>
                </a:cubicBezTo>
                <a:cubicBezTo>
                  <a:pt x="2997245" y="2992118"/>
                  <a:pt x="2941342" y="2976346"/>
                  <a:pt x="2913012" y="2978042"/>
                </a:cubicBezTo>
                <a:cubicBezTo>
                  <a:pt x="2858481" y="2969139"/>
                  <a:pt x="2831094" y="2979433"/>
                  <a:pt x="2791382" y="2975899"/>
                </a:cubicBezTo>
                <a:cubicBezTo>
                  <a:pt x="2745836" y="2966063"/>
                  <a:pt x="2719288" y="2957529"/>
                  <a:pt x="2639738" y="2936567"/>
                </a:cubicBezTo>
                <a:lnTo>
                  <a:pt x="2369741" y="2876435"/>
                </a:lnTo>
                <a:cubicBezTo>
                  <a:pt x="2269614" y="2832081"/>
                  <a:pt x="2140023" y="2856176"/>
                  <a:pt x="2078755" y="2852909"/>
                </a:cubicBezTo>
                <a:cubicBezTo>
                  <a:pt x="2053362" y="2866100"/>
                  <a:pt x="2032778" y="2851474"/>
                  <a:pt x="2002128" y="2856835"/>
                </a:cubicBezTo>
                <a:cubicBezTo>
                  <a:pt x="1933939" y="2859736"/>
                  <a:pt x="1866254" y="2874726"/>
                  <a:pt x="1777746" y="2864566"/>
                </a:cubicBezTo>
                <a:cubicBezTo>
                  <a:pt x="1737851" y="2905864"/>
                  <a:pt x="1634115" y="2880970"/>
                  <a:pt x="1549425" y="2904556"/>
                </a:cubicBezTo>
                <a:cubicBezTo>
                  <a:pt x="1500265" y="2909373"/>
                  <a:pt x="1423030" y="2888862"/>
                  <a:pt x="1405992" y="2911144"/>
                </a:cubicBezTo>
                <a:cubicBezTo>
                  <a:pt x="1383494" y="2897507"/>
                  <a:pt x="1362438" y="2919536"/>
                  <a:pt x="1337848" y="2921491"/>
                </a:cubicBezTo>
                <a:cubicBezTo>
                  <a:pt x="1318218" y="2912820"/>
                  <a:pt x="1308478" y="2920319"/>
                  <a:pt x="1290645" y="2921985"/>
                </a:cubicBezTo>
                <a:cubicBezTo>
                  <a:pt x="1282569" y="2916637"/>
                  <a:pt x="1267476" y="2916916"/>
                  <a:pt x="1262341" y="2923190"/>
                </a:cubicBezTo>
                <a:cubicBezTo>
                  <a:pt x="1269627" y="2937654"/>
                  <a:pt x="1217209" y="2930439"/>
                  <a:pt x="1213314" y="2940415"/>
                </a:cubicBezTo>
                <a:cubicBezTo>
                  <a:pt x="1182890" y="2942495"/>
                  <a:pt x="1050782" y="2929830"/>
                  <a:pt x="1028405" y="2945799"/>
                </a:cubicBezTo>
                <a:cubicBezTo>
                  <a:pt x="966896" y="2953381"/>
                  <a:pt x="877997" y="2927977"/>
                  <a:pt x="851857" y="2928423"/>
                </a:cubicBezTo>
                <a:cubicBezTo>
                  <a:pt x="825919" y="2899251"/>
                  <a:pt x="699677" y="2976135"/>
                  <a:pt x="588681" y="2977769"/>
                </a:cubicBezTo>
                <a:cubicBezTo>
                  <a:pt x="573724" y="2974953"/>
                  <a:pt x="565729" y="2974991"/>
                  <a:pt x="561717" y="2981641"/>
                </a:cubicBezTo>
                <a:cubicBezTo>
                  <a:pt x="532860" y="2985482"/>
                  <a:pt x="475932" y="2991762"/>
                  <a:pt x="415541" y="3000819"/>
                </a:cubicBezTo>
                <a:cubicBezTo>
                  <a:pt x="370154" y="3008289"/>
                  <a:pt x="146634" y="3001788"/>
                  <a:pt x="86183" y="3009699"/>
                </a:cubicBezTo>
                <a:lnTo>
                  <a:pt x="0" y="3044978"/>
                </a:lnTo>
                <a:close/>
              </a:path>
            </a:pathLst>
          </a:custGeom>
        </p:spPr>
      </p:pic>
      <p:sp>
        <p:nvSpPr>
          <p:cNvPr id="3" name="Content Placeholder 2">
            <a:extLst>
              <a:ext uri="{FF2B5EF4-FFF2-40B4-BE49-F238E27FC236}">
                <a16:creationId xmlns:a16="http://schemas.microsoft.com/office/drawing/2014/main" id="{EB71A4FB-9CEA-DA8D-EB7D-B2457C341C54}"/>
              </a:ext>
            </a:extLst>
          </p:cNvPr>
          <p:cNvSpPr>
            <a:spLocks noGrp="1"/>
          </p:cNvSpPr>
          <p:nvPr>
            <p:ph idx="1"/>
          </p:nvPr>
        </p:nvSpPr>
        <p:spPr>
          <a:xfrm>
            <a:off x="3854153" y="3703977"/>
            <a:ext cx="7499648" cy="2398711"/>
          </a:xfrm>
        </p:spPr>
        <p:txBody>
          <a:bodyPr anchor="ctr">
            <a:normAutofit lnSpcReduction="10000"/>
          </a:bodyPr>
          <a:lstStyle/>
          <a:p>
            <a:pPr marL="0" indent="0">
              <a:buNone/>
            </a:pPr>
            <a:r>
              <a:rPr lang="en-US" dirty="0"/>
              <a:t>Possible Outcomes</a:t>
            </a:r>
          </a:p>
          <a:p>
            <a:pPr marL="0" indent="0">
              <a:buNone/>
            </a:pPr>
            <a:r>
              <a:rPr lang="en-US" i="1" dirty="0">
                <a:solidFill>
                  <a:schemeClr val="accent6">
                    <a:lumMod val="60000"/>
                    <a:lumOff val="40000"/>
                  </a:schemeClr>
                </a:solidFill>
              </a:rPr>
              <a:t>   </a:t>
            </a:r>
            <a:r>
              <a:rPr lang="en-US" dirty="0">
                <a:solidFill>
                  <a:srgbClr val="FF9966"/>
                </a:solidFill>
              </a:rPr>
              <a:t>Renewal</a:t>
            </a:r>
          </a:p>
          <a:p>
            <a:pPr marL="0" indent="0">
              <a:buNone/>
            </a:pPr>
            <a:r>
              <a:rPr lang="en-US" dirty="0">
                <a:solidFill>
                  <a:srgbClr val="FF9966"/>
                </a:solidFill>
              </a:rPr>
              <a:t>   Renewal with conditions</a:t>
            </a:r>
          </a:p>
          <a:p>
            <a:pPr marL="0" indent="0">
              <a:buNone/>
            </a:pPr>
            <a:r>
              <a:rPr lang="en-US" dirty="0">
                <a:solidFill>
                  <a:srgbClr val="FF9966"/>
                </a:solidFill>
              </a:rPr>
              <a:t>   Renewal with probation</a:t>
            </a:r>
          </a:p>
          <a:p>
            <a:pPr marL="0" indent="0">
              <a:buNone/>
            </a:pPr>
            <a:r>
              <a:rPr lang="en-US" dirty="0">
                <a:solidFill>
                  <a:srgbClr val="FF9966"/>
                </a:solidFill>
              </a:rPr>
              <a:t>   Non-renewal</a:t>
            </a:r>
          </a:p>
          <a:p>
            <a:endParaRPr lang="en-US" sz="2000" dirty="0"/>
          </a:p>
        </p:txBody>
      </p:sp>
    </p:spTree>
    <p:extLst>
      <p:ext uri="{BB962C8B-B14F-4D97-AF65-F5344CB8AC3E}">
        <p14:creationId xmlns:p14="http://schemas.microsoft.com/office/powerpoint/2010/main" val="3600233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8A29835F-4B65-B0C5-FBBE-BC89077810E1}"/>
              </a:ext>
            </a:extLst>
          </p:cNvPr>
          <p:cNvPicPr>
            <a:picLocks noGrp="1" noChangeAspect="1"/>
          </p:cNvPicPr>
          <p:nvPr>
            <p:ph idx="1"/>
          </p:nvPr>
        </p:nvPicPr>
        <p:blipFill rotWithShape="1">
          <a:blip r:embed="rId2"/>
          <a:srcRect t="8755" b="21206"/>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44" name="Rectangle 43">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FFDC5F-1D42-6DE8-449E-0EE76540AFAE}"/>
              </a:ext>
            </a:extLst>
          </p:cNvPr>
          <p:cNvSpPr>
            <a:spLocks noGrp="1"/>
          </p:cNvSpPr>
          <p:nvPr>
            <p:ph type="title"/>
          </p:nvPr>
        </p:nvSpPr>
        <p:spPr>
          <a:xfrm>
            <a:off x="73891" y="5746071"/>
            <a:ext cx="12009861" cy="852260"/>
          </a:xfrm>
          <a:prstGeom prst="ellipse">
            <a:avLst/>
          </a:prstGeom>
        </p:spPr>
        <p:txBody>
          <a:bodyPr vert="horz" lIns="91440" tIns="45720" rIns="91440" bIns="45720" rtlCol="0" anchor="ctr">
            <a:noAutofit/>
          </a:bodyPr>
          <a:lstStyle/>
          <a:p>
            <a:pPr algn="ctr"/>
            <a:r>
              <a:rPr lang="en-US" sz="2800" b="1" dirty="0"/>
              <a:t> Accountability Plan 2025-2030 …</a:t>
            </a:r>
            <a:r>
              <a:rPr lang="en-US" sz="2000" b="1" dirty="0"/>
              <a:t>will be created for these kiddos</a:t>
            </a:r>
          </a:p>
        </p:txBody>
      </p:sp>
    </p:spTree>
    <p:extLst>
      <p:ext uri="{BB962C8B-B14F-4D97-AF65-F5344CB8AC3E}">
        <p14:creationId xmlns:p14="http://schemas.microsoft.com/office/powerpoint/2010/main" val="607050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8ECFCFC5-962F-57C4-0B32-7EC3CC2B6B8B}"/>
              </a:ext>
            </a:extLst>
          </p:cNvPr>
          <p:cNvPicPr>
            <a:picLocks noChangeAspect="1"/>
          </p:cNvPicPr>
          <p:nvPr/>
        </p:nvPicPr>
        <p:blipFill rotWithShape="1">
          <a:blip r:embed="rId2"/>
          <a:srcRect t="11661" r="1" b="30858"/>
          <a:stretch/>
        </p:blipFill>
        <p:spPr>
          <a:xfrm>
            <a:off x="1" y="10"/>
            <a:ext cx="9669642" cy="6857990"/>
          </a:xfrm>
          <a:prstGeom prst="rect">
            <a:avLst/>
          </a:prstGeom>
        </p:spPr>
      </p:pic>
      <p:sp>
        <p:nvSpPr>
          <p:cNvPr id="85" name="Rectangle 8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F6CE045-B6E7-2D6E-E07D-2E4043B99927}"/>
              </a:ext>
            </a:extLst>
          </p:cNvPr>
          <p:cNvSpPr>
            <a:spLocks noGrp="1"/>
          </p:cNvSpPr>
          <p:nvPr>
            <p:ph type="title"/>
          </p:nvPr>
        </p:nvSpPr>
        <p:spPr>
          <a:xfrm>
            <a:off x="7531610" y="681037"/>
            <a:ext cx="4483777" cy="1583999"/>
          </a:xfrm>
        </p:spPr>
        <p:txBody>
          <a:bodyPr vert="horz" lIns="91440" tIns="45720" rIns="91440" bIns="45720" rtlCol="0">
            <a:noAutofit/>
          </a:bodyPr>
          <a:lstStyle/>
          <a:p>
            <a:br>
              <a:rPr lang="en-US" sz="8800" dirty="0"/>
            </a:br>
            <a:br>
              <a:rPr lang="en-US" sz="8800" dirty="0"/>
            </a:br>
            <a:br>
              <a:rPr lang="en-US" sz="8800" dirty="0"/>
            </a:br>
            <a:r>
              <a:rPr lang="en-US" sz="3600" b="1" dirty="0"/>
              <a:t>Class of 2024</a:t>
            </a:r>
            <a:br>
              <a:rPr lang="en-US" sz="3600" b="1" dirty="0"/>
            </a:br>
            <a:r>
              <a:rPr lang="en-US" sz="3600" b="1" dirty="0"/>
              <a:t>Valedictorian</a:t>
            </a:r>
            <a:br>
              <a:rPr lang="en-US" sz="3600" b="1" dirty="0"/>
            </a:br>
            <a:r>
              <a:rPr lang="en-US" sz="3600" b="1" dirty="0"/>
              <a:t>Ian Gifford</a:t>
            </a:r>
            <a:br>
              <a:rPr lang="en-US" sz="7200" dirty="0"/>
            </a:br>
            <a:endParaRPr lang="en-US" sz="7200" dirty="0"/>
          </a:p>
        </p:txBody>
      </p:sp>
      <p:sp>
        <p:nvSpPr>
          <p:cNvPr id="71" name="Content Placeholder 6">
            <a:extLst>
              <a:ext uri="{FF2B5EF4-FFF2-40B4-BE49-F238E27FC236}">
                <a16:creationId xmlns:a16="http://schemas.microsoft.com/office/drawing/2014/main" id="{582B0B0B-884A-4D1E-5D04-CE0B9789F8C9}"/>
              </a:ext>
            </a:extLst>
          </p:cNvPr>
          <p:cNvSpPr>
            <a:spLocks noGrp="1"/>
          </p:cNvSpPr>
          <p:nvPr>
            <p:ph idx="1"/>
          </p:nvPr>
        </p:nvSpPr>
        <p:spPr>
          <a:xfrm>
            <a:off x="7531611" y="6131243"/>
            <a:ext cx="845772" cy="45719"/>
          </a:xfrm>
        </p:spPr>
        <p:txBody>
          <a:bodyPr>
            <a:normAutofit fontScale="25000" lnSpcReduction="20000"/>
          </a:bodyPr>
          <a:lstStyle/>
          <a:p>
            <a:endParaRPr lang="en-US" sz="2000" dirty="0"/>
          </a:p>
        </p:txBody>
      </p:sp>
    </p:spTree>
    <p:extLst>
      <p:ext uri="{BB962C8B-B14F-4D97-AF65-F5344CB8AC3E}">
        <p14:creationId xmlns:p14="http://schemas.microsoft.com/office/powerpoint/2010/main" val="2661307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F5BB69E-5D4D-1C00-EAF4-F6A24F88F506}"/>
              </a:ext>
            </a:extLst>
          </p:cNvPr>
          <p:cNvPicPr>
            <a:picLocks noGrp="1" noChangeAspect="1"/>
          </p:cNvPicPr>
          <p:nvPr>
            <p:ph idx="1"/>
          </p:nvPr>
        </p:nvPicPr>
        <p:blipFill>
          <a:blip r:embed="rId2"/>
          <a:stretch>
            <a:fillRect/>
          </a:stretch>
        </p:blipFill>
        <p:spPr>
          <a:xfrm>
            <a:off x="677863" y="1193799"/>
            <a:ext cx="4706937" cy="5020733"/>
          </a:xfrm>
          <a:prstGeom prst="rect">
            <a:avLst/>
          </a:prstGeom>
        </p:spPr>
      </p:pic>
      <p:pic>
        <p:nvPicPr>
          <p:cNvPr id="3" name="Picture 2">
            <a:extLst>
              <a:ext uri="{FF2B5EF4-FFF2-40B4-BE49-F238E27FC236}">
                <a16:creationId xmlns:a16="http://schemas.microsoft.com/office/drawing/2014/main" id="{02D5F197-ADA2-A1C5-ACF2-5B36BE642C0C}"/>
              </a:ext>
            </a:extLst>
          </p:cNvPr>
          <p:cNvPicPr>
            <a:picLocks noChangeAspect="1"/>
          </p:cNvPicPr>
          <p:nvPr/>
        </p:nvPicPr>
        <p:blipFill>
          <a:blip r:embed="rId3"/>
          <a:stretch>
            <a:fillRect/>
          </a:stretch>
        </p:blipFill>
        <p:spPr>
          <a:xfrm>
            <a:off x="5923281" y="1325562"/>
            <a:ext cx="5625252" cy="4472075"/>
          </a:xfrm>
          <a:prstGeom prst="rect">
            <a:avLst/>
          </a:prstGeom>
        </p:spPr>
      </p:pic>
    </p:spTree>
    <p:extLst>
      <p:ext uri="{BB962C8B-B14F-4D97-AF65-F5344CB8AC3E}">
        <p14:creationId xmlns:p14="http://schemas.microsoft.com/office/powerpoint/2010/main" val="1499774245"/>
      </p:ext>
    </p:extLst>
  </p:cSld>
  <p:clrMapOvr>
    <a:masterClrMapping/>
  </p:clrMapOvr>
</p:sld>
</file>

<file path=ppt/theme/theme1.xml><?xml version="1.0" encoding="utf-8"?>
<a:theme xmlns:a="http://schemas.openxmlformats.org/drawingml/2006/main" name="Office Theme">
  <a:themeElements>
    <a:clrScheme name="Custom 1">
      <a:dk1>
        <a:srgbClr val="0070C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Theme 2013 - 2022</Template>
  <TotalTime>2579</TotalTime>
  <Words>353</Words>
  <Application>Microsoft Office PowerPoint</Application>
  <PresentationFormat>Widescreen</PresentationFormat>
  <Paragraphs>61</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        Advanced Math and Science Academy Charter School  Charter Renewal 2025-2030 </vt:lpstr>
      <vt:lpstr>Renewal Process Timeline</vt:lpstr>
      <vt:lpstr>   </vt:lpstr>
      <vt:lpstr>   </vt:lpstr>
      <vt:lpstr>Faithfulness to the terms of the charter</vt:lpstr>
      <vt:lpstr>Academic Program Success</vt:lpstr>
      <vt:lpstr>Organizational Viability</vt:lpstr>
      <vt:lpstr>Plans for the next five years…  building a future</vt:lpstr>
      <vt:lpstr>The Department will review the application and prepare a  Renewal Inspection Template </vt:lpstr>
      <vt:lpstr>Renewal Inspection Visit</vt:lpstr>
      <vt:lpstr>Site Visit  Focus Groups</vt:lpstr>
      <vt:lpstr>Summary of Review and School Response</vt:lpstr>
      <vt:lpstr>PowerPoint Presentation</vt:lpstr>
      <vt:lpstr> Accountability Plan 2025-2030 …will be created for these kiddos</vt:lpstr>
      <vt:lpstr>   Class of 2024 Valedictorian Ian Gifford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2023 MCAS</dc:title>
  <dc:creator>Sara Snow</dc:creator>
  <cp:lastModifiedBy>Sara Snow</cp:lastModifiedBy>
  <cp:revision>6</cp:revision>
  <cp:lastPrinted>2024-03-01T18:58:15Z</cp:lastPrinted>
  <dcterms:created xsi:type="dcterms:W3CDTF">2023-02-27T16:27:52Z</dcterms:created>
  <dcterms:modified xsi:type="dcterms:W3CDTF">2024-06-07T19:07:11Z</dcterms:modified>
</cp:coreProperties>
</file>