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342" r:id="rId5"/>
    <p:sldId id="384" r:id="rId6"/>
    <p:sldId id="382" r:id="rId7"/>
    <p:sldId id="38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BFE"/>
    <a:srgbClr val="000000"/>
    <a:srgbClr val="FFFFFF"/>
    <a:srgbClr val="05202E"/>
    <a:srgbClr val="0515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0A1B5D5-9B99-4C35-A422-299274C8766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6" autoAdjust="0"/>
    <p:restoredTop sz="95403" autoAdjust="0"/>
  </p:normalViewPr>
  <p:slideViewPr>
    <p:cSldViewPr snapToGrid="0" snapToObjects="1" showGuides="1">
      <p:cViewPr varScale="1">
        <p:scale>
          <a:sx n="117" d="100"/>
          <a:sy n="117" d="100"/>
        </p:scale>
        <p:origin x="320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4459878-C319-6BF3-52DC-16FA4340A6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2FA7FC-DFAE-8499-5A3E-AD9648D7FC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BFD57-AB0A-470B-A7AF-56DFE7B5174A}" type="datetimeFigureOut">
              <a:rPr lang="en-US" smtClean="0"/>
              <a:t>6/5/24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C12BB-9544-9F9A-BEDA-E7168643859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1E77E4-B9A2-A882-9240-3AE65EE217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D61A1-75D9-49F7-83EB-F587264261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32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3339F-6CEA-4641-BE08-40DAFD6FCF25}" type="datetimeFigureOut">
              <a:rPr lang="en-US" smtClean="0"/>
              <a:t>6/5/24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75CB5-5666-5049-9AE0-38EFD385C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562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999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bg>
      <p:bgPr>
        <a:gradFill>
          <a:gsLst>
            <a:gs pos="93000">
              <a:schemeClr val="tx2"/>
            </a:gs>
            <a:gs pos="81000">
              <a:schemeClr val="accent6">
                <a:lumMod val="50000"/>
              </a:schemeClr>
            </a:gs>
            <a:gs pos="27000">
              <a:schemeClr val="tx1"/>
            </a:gs>
            <a:gs pos="8000">
              <a:schemeClr val="accent4">
                <a:lumMod val="75000"/>
              </a:schemeClr>
            </a:gs>
            <a:gs pos="0">
              <a:schemeClr val="accent4"/>
            </a:gs>
            <a:gs pos="99000">
              <a:schemeClr val="tx2">
                <a:lumMod val="40000"/>
                <a:lumOff val="60000"/>
              </a:schemeClr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BA6450-E291-DC40-F198-C02B48513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12192003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62FF1-D97D-8505-FE7F-8B2DB411A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04799"/>
            <a:ext cx="12191998" cy="3215641"/>
          </a:xfrm>
        </p:spPr>
        <p:txBody>
          <a:bodyPr lIns="0" rIns="0" bIns="0" anchor="b" anchorCtr="0">
            <a:noAutofit/>
          </a:bodyPr>
          <a:lstStyle>
            <a:lvl1pPr algn="ctr">
              <a:defRPr sz="6000" kern="1200" cap="all" spc="3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8B9CAE2-F3DD-D6D3-96C8-D947A41177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" y="3670628"/>
            <a:ext cx="12191997" cy="2577772"/>
          </a:xfrm>
        </p:spPr>
        <p:txBody>
          <a:bodyPr>
            <a:noAutofit/>
          </a:bodyPr>
          <a:lstStyle>
            <a:lvl1pPr marL="0" indent="0" algn="ctr">
              <a:buNone/>
              <a:defRPr sz="3200" b="0" i="0" cap="all" spc="600" baseline="0">
                <a:solidFill>
                  <a:schemeClr val="accent3"/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1193215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gradFill>
          <a:gsLst>
            <a:gs pos="93000">
              <a:schemeClr val="tx2"/>
            </a:gs>
            <a:gs pos="81000">
              <a:schemeClr val="accent6">
                <a:lumMod val="50000"/>
              </a:schemeClr>
            </a:gs>
            <a:gs pos="27000">
              <a:schemeClr val="tx1"/>
            </a:gs>
            <a:gs pos="8000">
              <a:schemeClr val="accent4">
                <a:lumMod val="75000"/>
              </a:schemeClr>
            </a:gs>
            <a:gs pos="0">
              <a:schemeClr val="accent4"/>
            </a:gs>
            <a:gs pos="99000">
              <a:schemeClr val="tx2">
                <a:lumMod val="40000"/>
                <a:lumOff val="60000"/>
              </a:schemeClr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BA6450-E291-DC40-F198-C02B48513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12192003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62FF1-D97D-8505-FE7F-8B2DB411A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" y="1821180"/>
            <a:ext cx="12191994" cy="3215641"/>
          </a:xfrm>
        </p:spPr>
        <p:txBody>
          <a:bodyPr lIns="0" rIns="0" bIns="0" anchor="ctr" anchorCtr="0">
            <a:noAutofit/>
          </a:bodyPr>
          <a:lstStyle>
            <a:lvl1pPr algn="ctr">
              <a:defRPr sz="6000" kern="1200" cap="all" spc="3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635045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A084D09-1B2D-4EE2-82A7-83196133B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6350"/>
            <a:ext cx="12185769" cy="6864350"/>
            <a:chOff x="0" y="-6350"/>
            <a:chExt cx="12185769" cy="68643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3860AA6-1B14-DF89-B725-CC444E5020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-6350"/>
              <a:ext cx="6160393" cy="686435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6" name="Content Placeholder 14">
              <a:extLst>
                <a:ext uri="{FF2B5EF4-FFF2-40B4-BE49-F238E27FC236}">
                  <a16:creationId xmlns:a16="http://schemas.microsoft.com/office/drawing/2014/main" id="{D172E570-D67F-4980-88C2-CF6560C1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50267" y="410125"/>
              <a:ext cx="6845628" cy="6025377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F90BF68-CF26-6705-CBFD-428BEB787EDB}"/>
                </a:ext>
              </a:extLst>
            </p:cNvPr>
            <p:cNvGrpSpPr/>
            <p:nvPr/>
          </p:nvGrpSpPr>
          <p:grpSpPr>
            <a:xfrm rot="10800000">
              <a:off x="5304704" y="259572"/>
              <a:ext cx="584267" cy="390181"/>
              <a:chOff x="1876516" y="596691"/>
              <a:chExt cx="584267" cy="390181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1066F635-8DB9-B091-8467-D8F0327217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876516" y="842493"/>
                <a:ext cx="144379" cy="144379"/>
              </a:xfrm>
              <a:prstGeom prst="ellipse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  <a:alpha val="4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Graphic 12">
                <a:extLst>
                  <a:ext uri="{FF2B5EF4-FFF2-40B4-BE49-F238E27FC236}">
                    <a16:creationId xmlns:a16="http://schemas.microsoft.com/office/drawing/2014/main" id="{882D2FD3-A05B-400C-6347-115486FFD9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360199" y="596691"/>
                <a:ext cx="100584" cy="100584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60459F4-C5B9-4070-46D1-2E7DA3EFB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4466502" cy="1936866"/>
          </a:xfrm>
        </p:spPr>
        <p:txBody>
          <a:bodyPr anchor="b"/>
          <a:lstStyle>
            <a:lvl1pPr>
              <a:defRPr sz="3200" cap="all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4F613B1-323C-4C25-4526-1D3313A71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5831" y="2620500"/>
            <a:ext cx="4471665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D2C2143-1936-BBDA-A6A8-40B6DBD16A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1" y="3097848"/>
            <a:ext cx="4466504" cy="3405187"/>
          </a:xfrm>
        </p:spPr>
        <p:txBody>
          <a:bodyPr/>
          <a:lstStyle>
            <a:lvl1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80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600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40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20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9040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B5B81B-FCE8-FE9C-8F0A-6488B25F0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1869" y="343814"/>
            <a:ext cx="11550701" cy="621060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869" y="579120"/>
            <a:ext cx="11548261" cy="2733306"/>
          </a:xfrm>
        </p:spPr>
        <p:txBody>
          <a:bodyPr anchor="b">
            <a:noAutofit/>
          </a:bodyPr>
          <a:lstStyle>
            <a:lvl1pPr algn="ctr">
              <a:defRPr sz="3200" cap="all" spc="3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F877C2F-8190-18D9-5D24-5BD7B05A29F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1868" y="3484615"/>
            <a:ext cx="11562303" cy="2387865"/>
          </a:xfrm>
        </p:spPr>
        <p:txBody>
          <a:bodyPr>
            <a:noAutofit/>
          </a:bodyPr>
          <a:lstStyle>
            <a:lvl1pPr marL="0" indent="0" algn="ctr">
              <a:buNone/>
              <a:defRPr sz="6000" b="0" i="0" cap="all" spc="600" baseline="0">
                <a:solidFill>
                  <a:schemeClr val="accent3">
                    <a:lumMod val="75000"/>
                  </a:schemeClr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659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gradFill>
          <a:gsLst>
            <a:gs pos="100000">
              <a:schemeClr val="tx2"/>
            </a:gs>
            <a:gs pos="79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664209F-41AB-70E5-1B9E-7490900C59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1"/>
            <a:ext cx="12191997" cy="6857998"/>
          </a:xfrm>
          <a:prstGeom prst="rect">
            <a:avLst/>
          </a:prstGeom>
          <a:gradFill flip="none" rotWithShape="1">
            <a:gsLst>
              <a:gs pos="0">
                <a:srgbClr val="1A012C"/>
              </a:gs>
              <a:gs pos="45000">
                <a:srgbClr val="1A012C">
                  <a:alpha val="50000"/>
                </a:srgbClr>
              </a:gs>
              <a:gs pos="100000">
                <a:schemeClr val="accent6">
                  <a:lumMod val="5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2D3409-585B-54E2-1DCC-AC58804E4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6350"/>
            <a:ext cx="6096000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9891" y="511762"/>
            <a:ext cx="4960830" cy="2785158"/>
          </a:xfrm>
        </p:spPr>
        <p:txBody>
          <a:bodyPr anchor="b">
            <a:noAutofit/>
          </a:bodyPr>
          <a:lstStyle>
            <a:lvl1pPr algn="l">
              <a:defRPr sz="2400" cap="all" spc="3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47B8A5C-E279-DB0B-E9D3-9274178761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2640" y="3484615"/>
            <a:ext cx="4958081" cy="2387865"/>
          </a:xfrm>
        </p:spPr>
        <p:txBody>
          <a:bodyPr>
            <a:noAutofit/>
          </a:bodyPr>
          <a:lstStyle>
            <a:lvl1pPr marL="0" indent="0" algn="l">
              <a:buNone/>
              <a:defRPr sz="3200" b="0" i="0" cap="all" spc="600" baseline="0">
                <a:solidFill>
                  <a:schemeClr val="accent3">
                    <a:lumMod val="75000"/>
                  </a:schemeClr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386C402-C5C5-2A54-C618-62673AD93CB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7638" y="336550"/>
            <a:ext cx="5322887" cy="6184900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218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2 column">
    <p:bg>
      <p:bgPr>
        <a:gradFill>
          <a:gsLst>
            <a:gs pos="100000">
              <a:schemeClr val="tx2"/>
            </a:gs>
            <a:gs pos="79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14">
            <a:extLst>
              <a:ext uri="{FF2B5EF4-FFF2-40B4-BE49-F238E27FC236}">
                <a16:creationId xmlns:a16="http://schemas.microsoft.com/office/drawing/2014/main" id="{318CE367-BBCB-F4AB-635F-4C9995EAE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"/>
            <a:ext cx="2356339" cy="68538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E3FBBA-81E2-31F1-EF51-02706B5B5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356339" y="-6350"/>
            <a:ext cx="9831801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AD3746D-3CD1-FFA5-0019-AD0C588B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05669" y="2002443"/>
            <a:ext cx="7922116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5669" y="113097"/>
            <a:ext cx="7420819" cy="1656304"/>
          </a:xfrm>
        </p:spPr>
        <p:txBody>
          <a:bodyPr lIns="0"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9624CF4-7769-4663-3361-39136F5E20C8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3305669" y="2470150"/>
            <a:ext cx="7420819" cy="3676649"/>
          </a:xfrm>
        </p:spPr>
        <p:txBody>
          <a:bodyPr/>
          <a:lstStyle>
            <a:lvl1pPr marL="2857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  <a:latin typeface="+mn-lt"/>
              </a:defRPr>
            </a:lvl1pPr>
            <a:lvl2pPr marL="8001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2pPr>
            <a:lvl3pPr marL="12573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+mn-lt"/>
              </a:defRPr>
            </a:lvl3pPr>
            <a:lvl4pPr marL="16573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+mn-lt"/>
              </a:defRPr>
            </a:lvl4pPr>
            <a:lvl5pPr marL="21145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0267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361F2FA-20C7-5447-C138-CE2CA186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" y="2"/>
            <a:ext cx="12191997" cy="6857998"/>
            <a:chOff x="3" y="2"/>
            <a:chExt cx="12191997" cy="685799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FEDD626-82E4-71C6-25F1-CDA46B7B3F39}"/>
                </a:ext>
              </a:extLst>
            </p:cNvPr>
            <p:cNvSpPr/>
            <p:nvPr/>
          </p:nvSpPr>
          <p:spPr>
            <a:xfrm>
              <a:off x="3" y="2"/>
              <a:ext cx="12191997" cy="6857998"/>
            </a:xfrm>
            <a:prstGeom prst="rect">
              <a:avLst/>
            </a:prstGeom>
            <a:gradFill flip="none" rotWithShape="1">
              <a:gsLst>
                <a:gs pos="0">
                  <a:srgbClr val="1A012C"/>
                </a:gs>
                <a:gs pos="45000">
                  <a:srgbClr val="1A012C">
                    <a:alpha val="50000"/>
                  </a:srgbClr>
                </a:gs>
                <a:gs pos="100000">
                  <a:schemeClr val="accent6">
                    <a:lumMod val="5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DC952AF-CE06-54F7-CB4A-1722F90AC3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" y="2"/>
              <a:ext cx="12191994" cy="6857996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E6EDFF3-843B-AAE9-DB73-423142606F52}"/>
                </a:ext>
              </a:extLst>
            </p:cNvPr>
            <p:cNvGrpSpPr/>
            <p:nvPr/>
          </p:nvGrpSpPr>
          <p:grpSpPr>
            <a:xfrm rot="5400000">
              <a:off x="1645776" y="1222395"/>
              <a:ext cx="431603" cy="412684"/>
              <a:chOff x="1870859" y="869908"/>
              <a:chExt cx="431603" cy="412684"/>
            </a:xfrm>
          </p:grpSpPr>
          <p:sp>
            <p:nvSpPr>
              <p:cNvPr id="12" name="Graphic 15">
                <a:extLst>
                  <a:ext uri="{FF2B5EF4-FFF2-40B4-BE49-F238E27FC236}">
                    <a16:creationId xmlns:a16="http://schemas.microsoft.com/office/drawing/2014/main" id="{312F4F85-6C79-201D-E20D-64CD4728E4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10800000">
                <a:off x="1870859" y="1154576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3" name="Graphic 12">
                <a:extLst>
                  <a:ext uri="{FF2B5EF4-FFF2-40B4-BE49-F238E27FC236}">
                    <a16:creationId xmlns:a16="http://schemas.microsoft.com/office/drawing/2014/main" id="{01D71DAD-ECC6-A850-88E4-A4EDCF494A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256743" y="869908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632CC6D-6024-2368-8EBA-4B7A2D6428BC}"/>
                </a:ext>
              </a:extLst>
            </p:cNvPr>
            <p:cNvGrpSpPr/>
            <p:nvPr/>
          </p:nvGrpSpPr>
          <p:grpSpPr>
            <a:xfrm rot="20626702">
              <a:off x="10248169" y="5448942"/>
              <a:ext cx="431603" cy="412684"/>
              <a:chOff x="1870859" y="869908"/>
              <a:chExt cx="431603" cy="412684"/>
            </a:xfrm>
          </p:grpSpPr>
          <p:sp>
            <p:nvSpPr>
              <p:cNvPr id="6" name="Graphic 15">
                <a:extLst>
                  <a:ext uri="{FF2B5EF4-FFF2-40B4-BE49-F238E27FC236}">
                    <a16:creationId xmlns:a16="http://schemas.microsoft.com/office/drawing/2014/main" id="{B05BE7BE-7D54-A09B-8A67-6B28CF6BB6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10800000">
                <a:off x="1870859" y="1154576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7" name="Graphic 12">
                <a:extLst>
                  <a:ext uri="{FF2B5EF4-FFF2-40B4-BE49-F238E27FC236}">
                    <a16:creationId xmlns:a16="http://schemas.microsoft.com/office/drawing/2014/main" id="{258346A9-F75C-6704-EEED-CF7A8A0F80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256743" y="869908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82CC39D-03B1-4933-F236-462B5862E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2448" y="264160"/>
            <a:ext cx="6327105" cy="3373973"/>
          </a:xfrm>
        </p:spPr>
        <p:txBody>
          <a:bodyPr anchor="b"/>
          <a:lstStyle>
            <a:lvl1pPr algn="ctr">
              <a:defRPr sz="3200" cap="all" spc="6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711CA51-49DC-62CA-F147-F286B1C9DB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32448" y="3962135"/>
            <a:ext cx="6327105" cy="2653771"/>
          </a:xfrm>
        </p:spPr>
        <p:txBody>
          <a:bodyPr>
            <a:noAutofit/>
          </a:bodyPr>
          <a:lstStyle>
            <a:lvl1pPr marL="0" indent="0" algn="ctr">
              <a:buNone/>
              <a:defRPr sz="1800" b="0" i="0" cap="all" spc="300" baseline="0">
                <a:solidFill>
                  <a:schemeClr val="bg1"/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118341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C7D5518-914C-92E3-E9EC-26752C9F0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" y="-6350"/>
            <a:ext cx="12192000" cy="6864350"/>
            <a:chOff x="-1" y="-6350"/>
            <a:chExt cx="12192000" cy="68643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82D0B82-F74C-65EF-3BF6-8EEA16F36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428750" y="-6350"/>
              <a:ext cx="10763249" cy="686435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6" name="Picture 5" descr="A blue and purple spiral&#10;&#10;Description automatically generated">
              <a:extLst>
                <a:ext uri="{FF2B5EF4-FFF2-40B4-BE49-F238E27FC236}">
                  <a16:creationId xmlns:a16="http://schemas.microsoft.com/office/drawing/2014/main" id="{44E12326-9CF4-38EC-1BAF-1F994F2208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93"/>
            <a:stretch/>
          </p:blipFill>
          <p:spPr>
            <a:xfrm flipH="1">
              <a:off x="-1" y="0"/>
              <a:ext cx="1428751" cy="6858000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D5C1D9C-B114-FC6A-9213-7287D39EAD9F}"/>
                </a:ext>
              </a:extLst>
            </p:cNvPr>
            <p:cNvGrpSpPr/>
            <p:nvPr/>
          </p:nvGrpSpPr>
          <p:grpSpPr>
            <a:xfrm>
              <a:off x="10649689" y="4382998"/>
              <a:ext cx="754139" cy="1865729"/>
              <a:chOff x="653351" y="2693558"/>
              <a:chExt cx="754139" cy="1865729"/>
            </a:xfrm>
          </p:grpSpPr>
          <p:sp>
            <p:nvSpPr>
              <p:cNvPr id="11" name="Graphic 15">
                <a:extLst>
                  <a:ext uri="{FF2B5EF4-FFF2-40B4-BE49-F238E27FC236}">
                    <a16:creationId xmlns:a16="http://schemas.microsoft.com/office/drawing/2014/main" id="{2BC89B10-C93E-8CE5-73B3-F6049168C3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098137" y="2693558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2" name="Graphic 12">
                <a:extLst>
                  <a:ext uri="{FF2B5EF4-FFF2-40B4-BE49-F238E27FC236}">
                    <a16:creationId xmlns:a16="http://schemas.microsoft.com/office/drawing/2014/main" id="{39DB2AA2-9661-AC91-932D-2F1BEC47BD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306906" y="3837599"/>
                <a:ext cx="100584" cy="100584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3" name="Graphic 12">
                <a:extLst>
                  <a:ext uri="{FF2B5EF4-FFF2-40B4-BE49-F238E27FC236}">
                    <a16:creationId xmlns:a16="http://schemas.microsoft.com/office/drawing/2014/main" id="{86C9AC9B-3792-E880-03FE-D46FB046AB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653351" y="4521502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142A133-65D6-D958-C0CD-E8D45B9BD7BB}"/>
                </a:ext>
              </a:extLst>
            </p:cNvPr>
            <p:cNvGrpSpPr/>
            <p:nvPr/>
          </p:nvGrpSpPr>
          <p:grpSpPr>
            <a:xfrm>
              <a:off x="1870859" y="869908"/>
              <a:ext cx="431603" cy="412684"/>
              <a:chOff x="1870859" y="869908"/>
              <a:chExt cx="431603" cy="412684"/>
            </a:xfrm>
          </p:grpSpPr>
          <p:sp>
            <p:nvSpPr>
              <p:cNvPr id="9" name="Graphic 15">
                <a:extLst>
                  <a:ext uri="{FF2B5EF4-FFF2-40B4-BE49-F238E27FC236}">
                    <a16:creationId xmlns:a16="http://schemas.microsoft.com/office/drawing/2014/main" id="{A746B023-387D-4EAC-052B-60F131E6E7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10800000">
                <a:off x="1870859" y="1154576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0" name="Graphic 12">
                <a:extLst>
                  <a:ext uri="{FF2B5EF4-FFF2-40B4-BE49-F238E27FC236}">
                    <a16:creationId xmlns:a16="http://schemas.microsoft.com/office/drawing/2014/main" id="{20760125-21CF-A296-3EA7-3C6C0E9BCB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256743" y="869908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F851D11-41E3-33F2-CBA6-B2A9A5A2A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69139" y="2002443"/>
            <a:ext cx="88735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9620" y="162560"/>
            <a:ext cx="8843050" cy="1616904"/>
          </a:xfrm>
        </p:spPr>
        <p:txBody>
          <a:bodyPr lIns="0"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003C5A-BF21-DE87-0ED1-3E2D0F32B5D8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2373002" y="2474811"/>
            <a:ext cx="4015098" cy="3528397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2pPr>
            <a:lvl3pPr marL="566928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3pPr>
            <a:lvl4pPr marL="859536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D77F99A7-26FA-422E-43E9-C76B4A56E44A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6995159" y="2474811"/>
            <a:ext cx="4227332" cy="3528397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2pPr>
            <a:lvl3pPr marL="566928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3pPr>
            <a:lvl4pPr marL="859536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82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A7247A-846A-F316-B494-69B42CBF3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1869" y="343814"/>
            <a:ext cx="11550701" cy="621060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4B3AF6-983E-0901-0045-6CDF4E93E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83705"/>
            <a:ext cx="104356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3C5B7647-403E-A66E-6CF4-0D3A99AA5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 flipH="1">
            <a:off x="10488530" y="4210019"/>
            <a:ext cx="754139" cy="1865729"/>
            <a:chOff x="653351" y="2693558"/>
            <a:chExt cx="754139" cy="1865729"/>
          </a:xfrm>
        </p:grpSpPr>
        <p:sp>
          <p:nvSpPr>
            <p:cNvPr id="10" name="Graphic 15">
              <a:extLst>
                <a:ext uri="{FF2B5EF4-FFF2-40B4-BE49-F238E27FC236}">
                  <a16:creationId xmlns:a16="http://schemas.microsoft.com/office/drawing/2014/main" id="{E48E731E-FEF1-9C59-64B0-9CB6E88539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98137" y="2693558"/>
              <a:ext cx="128016" cy="128016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9071"/>
              </a:schemeClr>
            </a:solidFill>
            <a:ln w="610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Graphic 12">
              <a:extLst>
                <a:ext uri="{FF2B5EF4-FFF2-40B4-BE49-F238E27FC236}">
                  <a16:creationId xmlns:a16="http://schemas.microsoft.com/office/drawing/2014/main" id="{AFE83BB3-4D12-8E20-CA93-1834D7F0A4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06906" y="3837599"/>
              <a:ext cx="100584" cy="100584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9071"/>
              </a:schemeClr>
            </a:solidFill>
            <a:ln w="42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Graphic 12">
              <a:extLst>
                <a:ext uri="{FF2B5EF4-FFF2-40B4-BE49-F238E27FC236}">
                  <a16:creationId xmlns:a16="http://schemas.microsoft.com/office/drawing/2014/main" id="{3EB1D810-BC05-6C0E-0DE4-3604EBAADC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53351" y="4521502"/>
              <a:ext cx="45719" cy="37785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9071"/>
              </a:schemeClr>
            </a:solidFill>
            <a:ln w="42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680" y="430482"/>
            <a:ext cx="10500989" cy="1327464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003C5A-BF21-DE87-0ED1-3E2D0F32B5D8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807038" y="2465539"/>
            <a:ext cx="3774587" cy="3723753"/>
          </a:xfrm>
        </p:spPr>
        <p:txBody>
          <a:bodyPr/>
          <a:lstStyle>
            <a:lvl1pPr marL="342900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rabicPeriod"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626364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lphaLcPeriod"/>
              <a:defRPr sz="1800" spc="0">
                <a:solidFill>
                  <a:schemeClr val="bg1"/>
                </a:solidFill>
                <a:latin typeface="+mn-lt"/>
              </a:defRPr>
            </a:lvl2pPr>
            <a:lvl3pPr marL="918972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rabicParenR"/>
              <a:defRPr sz="1800" spc="0">
                <a:solidFill>
                  <a:schemeClr val="bg1"/>
                </a:solidFill>
                <a:latin typeface="+mn-lt"/>
              </a:defRPr>
            </a:lvl3pPr>
            <a:lvl4pPr marL="1209294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lphaLcParenR"/>
              <a:defRPr sz="1800" spc="0">
                <a:solidFill>
                  <a:schemeClr val="bg1"/>
                </a:solidFill>
                <a:latin typeface="+mn-lt"/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4927600" y="2465539"/>
            <a:ext cx="6315069" cy="3723753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  <a:latin typeface="+mn-lt"/>
              </a:defRPr>
            </a:lvl2pPr>
            <a:lvl3pPr marL="566928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  <a:latin typeface="+mn-lt"/>
              </a:defRPr>
            </a:lvl3pPr>
            <a:lvl4pPr marL="859536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  <a:latin typeface="+mn-lt"/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22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23B0D0-B01D-0BB0-6127-A878BE49D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39728" y="-6350"/>
            <a:ext cx="6154615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89627" y="173736"/>
            <a:ext cx="4352662" cy="2203704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C363351-4779-B42E-ED7A-C4AF2920BABC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336550" y="336550"/>
            <a:ext cx="5303640" cy="6184900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6889627" y="3104277"/>
            <a:ext cx="4371560" cy="3022201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56921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2pPr>
            <a:lvl3pPr marL="861822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3pPr>
            <a:lvl4pPr marL="115214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0712911-615E-724B-FC0F-996291526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889627" y="2679480"/>
            <a:ext cx="4352662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3082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FFF0E2-6B47-67EB-D6AA-D972E7B7C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6350"/>
            <a:ext cx="4646951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4827F6F-999F-23E9-8C09-325D1A76B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5831" y="2680134"/>
            <a:ext cx="3114078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370" y="171396"/>
            <a:ext cx="3736630" cy="2202350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841716" y="3078480"/>
            <a:ext cx="3108193" cy="3047997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56921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2pPr>
            <a:lvl3pPr marL="861822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3pPr>
            <a:lvl4pPr marL="115214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D360C16C-E69B-FDEF-F033-CA9A2E238288}"/>
              </a:ext>
            </a:extLst>
          </p:cNvPr>
          <p:cNvSpPr>
            <a:spLocks noGrp="1"/>
          </p:cNvSpPr>
          <p:nvPr>
            <p:ph type="tbl" sz="quarter" idx="37"/>
          </p:nvPr>
        </p:nvSpPr>
        <p:spPr>
          <a:xfrm>
            <a:off x="5067300" y="404813"/>
            <a:ext cx="6705600" cy="6048375"/>
          </a:xfrm>
        </p:spPr>
        <p:txBody>
          <a:bodyPr/>
          <a:lstStyle>
            <a:lvl1pPr>
              <a:defRPr sz="2400">
                <a:latin typeface="+mn-lt"/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907219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196A82D-0723-4BA3-0283-9F0D67B0C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A20A5FD-BDFB-45F2-E644-E93FB81CA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83416"/>
            <a:ext cx="104356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3562" y="433906"/>
            <a:ext cx="10515601" cy="1327464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814302" y="2465535"/>
            <a:ext cx="7303538" cy="3427265"/>
          </a:xfrm>
        </p:spPr>
        <p:txBody>
          <a:bodyPr/>
          <a:lstStyle>
            <a:lvl1pPr marL="283464" indent="-283464"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20000"/>
              </a:lnSpc>
              <a:spcBef>
                <a:spcPts val="500"/>
              </a:spcBef>
              <a:buClr>
                <a:schemeClr val="accent3"/>
              </a:buClr>
              <a:defRPr sz="1800" spc="0"/>
            </a:lvl2pPr>
            <a:lvl3pPr marL="859536" indent="-283464">
              <a:lnSpc>
                <a:spcPct val="120000"/>
              </a:lnSpc>
              <a:spcBef>
                <a:spcPts val="500"/>
              </a:spcBef>
              <a:buClr>
                <a:schemeClr val="accent3"/>
              </a:buClr>
              <a:defRPr sz="1800" spc="0"/>
            </a:lvl3pPr>
            <a:lvl4pPr marL="1152144">
              <a:lnSpc>
                <a:spcPct val="120000"/>
              </a:lnSpc>
              <a:spcBef>
                <a:spcPts val="500"/>
              </a:spcBef>
              <a:buClr>
                <a:schemeClr val="accent3"/>
              </a:buClr>
              <a:defRPr sz="1800" spc="0"/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E7FC75E-AA73-003E-D4E3-B1819886AF9C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8392160" y="2465388"/>
            <a:ext cx="2856865" cy="3427412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611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D51531-1219-2E4B-DCE7-C6FD9D809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1869" y="343814"/>
            <a:ext cx="11550701" cy="621060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EC02E56-87A4-158A-F0B0-DB8E9BE3A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91547"/>
            <a:ext cx="10546763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370" y="643842"/>
            <a:ext cx="10515601" cy="1140849"/>
          </a:xfrm>
        </p:spPr>
        <p:txBody>
          <a:bodyPr lIns="0"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471D7DE3-05F5-8052-02FA-6EF9717E15B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5025" y="2560638"/>
            <a:ext cx="10515600" cy="3478212"/>
          </a:xfrm>
        </p:spPr>
        <p:txBody>
          <a:bodyPr/>
          <a:lstStyle>
            <a:lvl1pPr>
              <a:defRPr sz="2400">
                <a:latin typeface="+mn-lt"/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468DE94-FC46-A848-7949-ABFEADADE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83705"/>
            <a:ext cx="104356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5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gradFill>
          <a:gsLst>
            <a:gs pos="81987">
              <a:schemeClr val="accent6">
                <a:lumMod val="50000"/>
              </a:schemeClr>
            </a:gs>
            <a:gs pos="35040">
              <a:srgbClr val="020B11"/>
            </a:gs>
            <a:gs pos="11979">
              <a:schemeClr val="accent4">
                <a:lumMod val="50000"/>
              </a:schemeClr>
            </a:gs>
            <a:gs pos="0">
              <a:schemeClr val="accent4"/>
            </a:gs>
            <a:gs pos="99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89F5C3D-E9E6-75E0-BF7D-799B5CFE5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575462" y="4137"/>
            <a:ext cx="7616537" cy="6853863"/>
            <a:chOff x="4575462" y="4137"/>
            <a:chExt cx="7616537" cy="685386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DE1D2C2-40C4-6B80-E8C6-B4CE94C23037}"/>
                </a:ext>
              </a:extLst>
            </p:cNvPr>
            <p:cNvGrpSpPr/>
            <p:nvPr/>
          </p:nvGrpSpPr>
          <p:grpSpPr>
            <a:xfrm>
              <a:off x="4575462" y="691665"/>
              <a:ext cx="364018" cy="857035"/>
              <a:chOff x="468157" y="1144246"/>
              <a:chExt cx="364018" cy="857035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7C904D88-E1BE-F1FA-D405-F55DA966DA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705405" y="1144246"/>
                <a:ext cx="126770" cy="126770"/>
              </a:xfrm>
              <a:prstGeom prst="ellipse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  <a:alpha val="4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Graphic 12">
                <a:extLst>
                  <a:ext uri="{FF2B5EF4-FFF2-40B4-BE49-F238E27FC236}">
                    <a16:creationId xmlns:a16="http://schemas.microsoft.com/office/drawing/2014/main" id="{1D8F0816-C429-D32E-058B-33405874DF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468157" y="1963496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  <p:pic>
          <p:nvPicPr>
            <p:cNvPr id="4" name="Content Placeholder 14">
              <a:extLst>
                <a:ext uri="{FF2B5EF4-FFF2-40B4-BE49-F238E27FC236}">
                  <a16:creationId xmlns:a16="http://schemas.microsoft.com/office/drawing/2014/main" id="{14AC0A97-7D79-3DBE-FB53-A9EBFD806E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42796" y="4137"/>
              <a:ext cx="5649203" cy="685386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1E83F98-B388-2594-BACB-E3DB652C9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831" y="173735"/>
            <a:ext cx="4409514" cy="2203704"/>
          </a:xfrm>
        </p:spPr>
        <p:txBody>
          <a:bodyPr anchor="b">
            <a:noAutofit/>
          </a:bodyPr>
          <a:lstStyle>
            <a:lvl1pPr>
              <a:defRPr sz="3200" cap="all" baseline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D9D0F3E-69D8-49F3-5D7A-71FDC4E3EEE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1850" y="3079119"/>
            <a:ext cx="4413250" cy="2752725"/>
          </a:xfrm>
        </p:spPr>
        <p:txBody>
          <a:bodyPr/>
          <a:lstStyle>
            <a:lvl1pPr>
              <a:lnSpc>
                <a:spcPct val="120000"/>
              </a:lnSpc>
              <a:spcBef>
                <a:spcPts val="1000"/>
              </a:spcBef>
              <a:defRPr sz="180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600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40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20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CFC792-44F7-2497-E19D-8FB08AFF9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5831" y="2679192"/>
            <a:ext cx="4101929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260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99000">
              <a:srgbClr val="05202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3EA418-19D1-0D4D-BE52-40A86E32F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BAE0C-5187-A64D-A481-E69245670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59C05-48F5-9346-8256-5B61C6990E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75D63-7351-9C4A-AEE0-10E27B3B64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0889F-2BBA-5F45-95BC-BEA668816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693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79" r:id="rId2"/>
    <p:sldLayoutId id="2147483669" r:id="rId3"/>
    <p:sldLayoutId id="2147483672" r:id="rId4"/>
    <p:sldLayoutId id="2147483673" r:id="rId5"/>
    <p:sldLayoutId id="2147483674" r:id="rId6"/>
    <p:sldLayoutId id="2147483671" r:id="rId7"/>
    <p:sldLayoutId id="2147483675" r:id="rId8"/>
    <p:sldLayoutId id="2147483676" r:id="rId9"/>
    <p:sldLayoutId id="2147483670" r:id="rId10"/>
    <p:sldLayoutId id="2147483677" r:id="rId11"/>
    <p:sldLayoutId id="2147483678" r:id="rId12"/>
    <p:sldLayoutId id="2147483664" r:id="rId13"/>
    <p:sldLayoutId id="2147483663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300" baseline="0">
          <a:solidFill>
            <a:schemeClr val="bg1"/>
          </a:solidFill>
          <a:latin typeface="+mj-lt"/>
          <a:ea typeface="+mj-ea"/>
          <a:cs typeface="Biome" panose="020B05030302040208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accent3"/>
          </a:solidFill>
          <a:latin typeface="+mj-lt"/>
          <a:ea typeface="+mn-ea"/>
          <a:cs typeface="Biome" panose="020B0503030204020804" pitchFamily="34" charset="0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mergingtechbrew.com/stories/2024/05/29/public-citizen-campaign-green-steel-automotive-industry?mbcid=35534905.102957&amp;mid=0e6e598cb3577c7daa4469f8566c2155&amp;utm_campaign=etb&amp;utm_medium=newsletter&amp;utm_source=morning_brew" TargetMode="External"/><Relationship Id="rId2" Type="http://schemas.openxmlformats.org/officeDocument/2006/relationships/hyperlink" Target="https://www.emergingtechbrew.com/stories/2024/05/28/clean-energy-tech-steel-industry-emissions-green-steel?mbcid=35534905.102957&amp;mid=0e6e598cb3577c7daa4469f8566c2155&amp;utm_campaign=etb&amp;utm_medium=newsletter&amp;utm_source=morning_brew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97874EA-2F67-60CD-631F-5A787057F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4799"/>
            <a:ext cx="12191998" cy="3215641"/>
          </a:xfrm>
        </p:spPr>
        <p:txBody>
          <a:bodyPr anchor="b"/>
          <a:lstStyle/>
          <a:p>
            <a:r>
              <a:rPr lang="en-US" dirty="0"/>
              <a:t>Green steel production</a:t>
            </a:r>
          </a:p>
        </p:txBody>
      </p:sp>
      <p:sp>
        <p:nvSpPr>
          <p:cNvPr id="9" name="Subtitle 3">
            <a:extLst>
              <a:ext uri="{FF2B5EF4-FFF2-40B4-BE49-F238E27FC236}">
                <a16:creationId xmlns:a16="http://schemas.microsoft.com/office/drawing/2014/main" id="{2981AB9E-AF0F-CAD0-2DD2-D640FB871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" y="3670628"/>
            <a:ext cx="12191997" cy="2577772"/>
          </a:xfrm>
        </p:spPr>
        <p:txBody>
          <a:bodyPr/>
          <a:lstStyle/>
          <a:p>
            <a:r>
              <a:rPr lang="en-US" dirty="0"/>
              <a:t>entrepreneurship</a:t>
            </a:r>
          </a:p>
        </p:txBody>
      </p:sp>
    </p:spTree>
    <p:extLst>
      <p:ext uri="{BB962C8B-B14F-4D97-AF65-F5344CB8AC3E}">
        <p14:creationId xmlns:p14="http://schemas.microsoft.com/office/powerpoint/2010/main" val="2498031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87E78B-0362-7FAC-A20A-D4E9703E1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 steel production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13F6CE-B9FF-5353-F5B1-1C8D2D8D65ED}"/>
              </a:ext>
            </a:extLst>
          </p:cNvPr>
          <p:cNvSpPr>
            <a:spLocks noGrp="1"/>
          </p:cNvSpPr>
          <p:nvPr>
            <p:ph sz="quarter" idx="31"/>
          </p:nvPr>
        </p:nvSpPr>
        <p:spPr/>
        <p:txBody>
          <a:bodyPr/>
          <a:lstStyle/>
          <a:p>
            <a:r>
              <a:rPr lang="en-US" sz="1400" dirty="0"/>
              <a:t>Examine the topic of green steel. There are two required articles and then some additional research you are to do on your own, outlined in the next two slides.</a:t>
            </a:r>
          </a:p>
          <a:p>
            <a:r>
              <a:rPr lang="en-US" sz="1400" dirty="0"/>
              <a:t>You will prepare a presentation with one or two slides addressing each of the following:</a:t>
            </a:r>
          </a:p>
          <a:p>
            <a:pPr lvl="1"/>
            <a:r>
              <a:rPr lang="en-US" sz="1400" dirty="0"/>
              <a:t>1. brief description of green steel production. What is it? You should try to find a graphic that you can explain yourself and use.</a:t>
            </a:r>
          </a:p>
          <a:p>
            <a:pPr lvl="1"/>
            <a:r>
              <a:rPr lang="en-US" sz="1400" dirty="0"/>
              <a:t>2. What problem would green steel production potentially address =/or solve?</a:t>
            </a:r>
          </a:p>
          <a:p>
            <a:pPr lvl="1"/>
            <a:r>
              <a:rPr lang="en-US" sz="1400" dirty="0"/>
              <a:t>3. Can this opportunity scale; that is, can it become large and financially successful?</a:t>
            </a:r>
          </a:p>
          <a:p>
            <a:pPr lvl="1"/>
            <a:r>
              <a:rPr lang="en-US" sz="1400" dirty="0"/>
              <a:t>4. What are some of the economics issues you think need to be considered?</a:t>
            </a:r>
          </a:p>
        </p:txBody>
      </p:sp>
    </p:spTree>
    <p:extLst>
      <p:ext uri="{BB962C8B-B14F-4D97-AF65-F5344CB8AC3E}">
        <p14:creationId xmlns:p14="http://schemas.microsoft.com/office/powerpoint/2010/main" val="592276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EDF79C-71B3-498E-EDA3-B1ACCDF51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preparation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FB92C-74E1-943F-9AB6-AD0F44337F56}"/>
              </a:ext>
            </a:extLst>
          </p:cNvPr>
          <p:cNvSpPr>
            <a:spLocks noGrp="1"/>
          </p:cNvSpPr>
          <p:nvPr>
            <p:ph sz="quarter" idx="31"/>
          </p:nvPr>
        </p:nvSpPr>
        <p:spPr/>
        <p:txBody>
          <a:bodyPr/>
          <a:lstStyle/>
          <a:p>
            <a:r>
              <a:rPr lang="en-US" dirty="0"/>
              <a:t>Read the following article on clean steel production from the Tech Brew Newsletter:</a:t>
            </a:r>
          </a:p>
          <a:p>
            <a:pPr lvl="1"/>
            <a:r>
              <a:rPr lang="en-US" dirty="0">
                <a:hlinkClick r:id="rId2"/>
              </a:rPr>
              <a:t>How new clean-energy tech can help eliminate steel-industry emissions (emergingtechbrew.com)</a:t>
            </a:r>
            <a:endParaRPr lang="en-US" dirty="0"/>
          </a:p>
          <a:p>
            <a:r>
              <a:rPr lang="en-US" dirty="0"/>
              <a:t>Read the following article on a Public Citizens’ campaign to get cars made with green steel:</a:t>
            </a:r>
          </a:p>
          <a:p>
            <a:pPr lvl="1"/>
            <a:r>
              <a:rPr lang="en-US" dirty="0">
                <a:hlinkClick r:id="rId3"/>
              </a:rPr>
              <a:t>Behind Public Citizen’s campaign to get cars made with ‘green steel’ (emergingtechbrew.com)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870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55B4D-E30B-80ED-84AB-7345F33D6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371C6-2691-7241-4F6B-DC1265EE2B7A}"/>
              </a:ext>
            </a:extLst>
          </p:cNvPr>
          <p:cNvSpPr>
            <a:spLocks noGrp="1"/>
          </p:cNvSpPr>
          <p:nvPr>
            <p:ph sz="quarter" idx="31"/>
          </p:nvPr>
        </p:nvSpPr>
        <p:spPr/>
        <p:txBody>
          <a:bodyPr/>
          <a:lstStyle/>
          <a:p>
            <a:r>
              <a:rPr lang="en-US" sz="1400" dirty="0"/>
              <a:t>You must also do some of your own research on the topic.</a:t>
            </a:r>
          </a:p>
          <a:p>
            <a:pPr lvl="1"/>
            <a:r>
              <a:rPr lang="en-US" sz="1400" dirty="0"/>
              <a:t>Try an AI powered Bing search of:</a:t>
            </a:r>
          </a:p>
          <a:p>
            <a:pPr lvl="1"/>
            <a:r>
              <a:rPr lang="en-US" sz="1400" dirty="0"/>
              <a:t>renewable hydrogen production of direct reduced iron</a:t>
            </a:r>
          </a:p>
          <a:p>
            <a:r>
              <a:rPr lang="en-US" sz="1400" dirty="0"/>
              <a:t>You are encouraged to use AI assisted searches on this topic, but note, you are expected to read and synthesize the material on your own. </a:t>
            </a:r>
          </a:p>
          <a:p>
            <a:r>
              <a:rPr lang="en-US" sz="1400" dirty="0"/>
              <a:t>Your presentation must be your own work that you can verbally present and defend.</a:t>
            </a:r>
          </a:p>
          <a:p>
            <a:r>
              <a:rPr lang="en-US" sz="1400" dirty="0"/>
              <a:t>Passing off AI generated work as your own, without citation, is grounds for no grade. Do your own thinking and work.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DE9B5D-EAA1-A363-EFD0-786448C31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07260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">
      <a:dk1>
        <a:srgbClr val="000000"/>
      </a:dk1>
      <a:lt1>
        <a:srgbClr val="FFFFFF"/>
      </a:lt1>
      <a:dk2>
        <a:srgbClr val="FC4EFB"/>
      </a:dk2>
      <a:lt2>
        <a:srgbClr val="E7E6E6"/>
      </a:lt2>
      <a:accent1>
        <a:srgbClr val="FAF24C"/>
      </a:accent1>
      <a:accent2>
        <a:srgbClr val="5EFCAC"/>
      </a:accent2>
      <a:accent3>
        <a:srgbClr val="73EBF9"/>
      </a:accent3>
      <a:accent4>
        <a:srgbClr val="316CFC"/>
      </a:accent4>
      <a:accent5>
        <a:srgbClr val="B059FD"/>
      </a:accent5>
      <a:accent6>
        <a:srgbClr val="9405FC"/>
      </a:accent6>
      <a:hlink>
        <a:srgbClr val="FFFFFF"/>
      </a:hlink>
      <a:folHlink>
        <a:srgbClr val="FFFFFF"/>
      </a:folHlink>
    </a:clrScheme>
    <a:fontScheme name="Custom 15">
      <a:majorFont>
        <a:latin typeface="Biome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36837_win32_SL_V11" id="{EAD6EF7B-6F25-4469-AF6A-07D6EB1461DD}" vid="{30FEA78B-2F89-4FF0-8415-E3920802C5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137456-21FC-4AE2-8A94-BF06CAF2EB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305301E-11B3-4B9D-A588-21F3C9809371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C77B561B-3A65-4A22-9691-EB838E7F9B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{0AD7C0AD-D20D-40A2-9F8C-DEF0EDFEC3EE}tf11936837_win32</Template>
  <TotalTime>292</TotalTime>
  <Words>297</Words>
  <Application>Microsoft Macintosh PowerPoint</Application>
  <PresentationFormat>Widescreen</PresentationFormat>
  <Paragraphs>23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Arial Nova</vt:lpstr>
      <vt:lpstr>Biome</vt:lpstr>
      <vt:lpstr>Calibri</vt:lpstr>
      <vt:lpstr>Custom</vt:lpstr>
      <vt:lpstr>Green steel production</vt:lpstr>
      <vt:lpstr>Green steel production</vt:lpstr>
      <vt:lpstr>Assignment preparation</vt:lpstr>
      <vt:lpstr>Additional research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steel production</dc:title>
  <dc:creator>Shea, Thomas</dc:creator>
  <cp:lastModifiedBy>Mauritz, Rudolph</cp:lastModifiedBy>
  <cp:revision>1</cp:revision>
  <dcterms:created xsi:type="dcterms:W3CDTF">2024-06-05T15:12:00Z</dcterms:created>
  <dcterms:modified xsi:type="dcterms:W3CDTF">2024-06-06T00:21:29Z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