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BB8C93-D15B-4A82-947C-BF98BA3C9D2B}" v="192" dt="2023-03-17T21:17:56.7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64" d="100"/>
          <a:sy n="64" d="100"/>
        </p:scale>
        <p:origin x="48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nita Brown" userId="19248c9d-c34b-49c6-8b64-828dd57373e6" providerId="ADAL" clId="{57BB8C93-D15B-4A82-947C-BF98BA3C9D2B}"/>
    <pc:docChg chg="modSld">
      <pc:chgData name="Marnita Brown" userId="19248c9d-c34b-49c6-8b64-828dd57373e6" providerId="ADAL" clId="{57BB8C93-D15B-4A82-947C-BF98BA3C9D2B}" dt="2023-03-17T21:17:56.782" v="208" actId="13244"/>
      <pc:docMkLst>
        <pc:docMk/>
      </pc:docMkLst>
      <pc:sldChg chg="modSp mod">
        <pc:chgData name="Marnita Brown" userId="19248c9d-c34b-49c6-8b64-828dd57373e6" providerId="ADAL" clId="{57BB8C93-D15B-4A82-947C-BF98BA3C9D2B}" dt="2023-03-17T21:17:56.782" v="208" actId="13244"/>
        <pc:sldMkLst>
          <pc:docMk/>
          <pc:sldMk cId="1541109917" sldId="257"/>
        </pc:sldMkLst>
        <pc:spChg chg="ord">
          <ac:chgData name="Marnita Brown" userId="19248c9d-c34b-49c6-8b64-828dd57373e6" providerId="ADAL" clId="{57BB8C93-D15B-4A82-947C-BF98BA3C9D2B}" dt="2023-03-17T21:17:35.817" v="205" actId="13244"/>
          <ac:spMkLst>
            <pc:docMk/>
            <pc:sldMk cId="1541109917" sldId="257"/>
            <ac:spMk id="11" creationId="{00000000-0000-0000-0000-000000000000}"/>
          </ac:spMkLst>
        </pc:spChg>
        <pc:spChg chg="ord">
          <ac:chgData name="Marnita Brown" userId="19248c9d-c34b-49c6-8b64-828dd57373e6" providerId="ADAL" clId="{57BB8C93-D15B-4A82-947C-BF98BA3C9D2B}" dt="2023-03-17T21:17:43.993" v="206" actId="13244"/>
          <ac:spMkLst>
            <pc:docMk/>
            <pc:sldMk cId="1541109917" sldId="257"/>
            <ac:spMk id="21" creationId="{00000000-0000-0000-0000-000000000000}"/>
          </ac:spMkLst>
        </pc:spChg>
        <pc:spChg chg="ord">
          <ac:chgData name="Marnita Brown" userId="19248c9d-c34b-49c6-8b64-828dd57373e6" providerId="ADAL" clId="{57BB8C93-D15B-4A82-947C-BF98BA3C9D2B}" dt="2023-03-17T21:17:52.376" v="207" actId="13244"/>
          <ac:spMkLst>
            <pc:docMk/>
            <pc:sldMk cId="1541109917" sldId="257"/>
            <ac:spMk id="22" creationId="{00000000-0000-0000-0000-000000000000}"/>
          </ac:spMkLst>
        </pc:spChg>
        <pc:spChg chg="mod">
          <ac:chgData name="Marnita Brown" userId="19248c9d-c34b-49c6-8b64-828dd57373e6" providerId="ADAL" clId="{57BB8C93-D15B-4A82-947C-BF98BA3C9D2B}" dt="2023-03-17T21:17:56.782" v="208" actId="13244"/>
          <ac:spMkLst>
            <pc:docMk/>
            <pc:sldMk cId="1541109917" sldId="257"/>
            <ac:spMk id="25" creationId="{00000000-0000-0000-0000-000000000000}"/>
          </ac:spMkLst>
        </pc:spChg>
        <pc:spChg chg="mod">
          <ac:chgData name="Marnita Brown" userId="19248c9d-c34b-49c6-8b64-828dd57373e6" providerId="ADAL" clId="{57BB8C93-D15B-4A82-947C-BF98BA3C9D2B}" dt="2023-03-17T21:14:24.573" v="201" actId="962"/>
          <ac:spMkLst>
            <pc:docMk/>
            <pc:sldMk cId="1541109917" sldId="257"/>
            <ac:spMk id="27" creationId="{00000000-0000-0000-0000-000000000000}"/>
          </ac:spMkLst>
        </pc:spChg>
        <pc:spChg chg="mod">
          <ac:chgData name="Marnita Brown" userId="19248c9d-c34b-49c6-8b64-828dd57373e6" providerId="ADAL" clId="{57BB8C93-D15B-4A82-947C-BF98BA3C9D2B}" dt="2023-03-17T21:14:27.803" v="202" actId="962"/>
          <ac:spMkLst>
            <pc:docMk/>
            <pc:sldMk cId="1541109917" sldId="257"/>
            <ac:spMk id="28" creationId="{00000000-0000-0000-0000-000000000000}"/>
          </ac:spMkLst>
        </pc:spChg>
        <pc:spChg chg="mod">
          <ac:chgData name="Marnita Brown" userId="19248c9d-c34b-49c6-8b64-828dd57373e6" providerId="ADAL" clId="{57BB8C93-D15B-4A82-947C-BF98BA3C9D2B}" dt="2023-03-17T21:14:32.209" v="203" actId="962"/>
          <ac:spMkLst>
            <pc:docMk/>
            <pc:sldMk cId="1541109917" sldId="257"/>
            <ac:spMk id="29" creationId="{00000000-0000-0000-0000-000000000000}"/>
          </ac:spMkLst>
        </pc:spChg>
        <pc:spChg chg="mod">
          <ac:chgData name="Marnita Brown" userId="19248c9d-c34b-49c6-8b64-828dd57373e6" providerId="ADAL" clId="{57BB8C93-D15B-4A82-947C-BF98BA3C9D2B}" dt="2023-03-17T21:14:12.087" v="198" actId="962"/>
          <ac:spMkLst>
            <pc:docMk/>
            <pc:sldMk cId="1541109917" sldId="257"/>
            <ac:spMk id="30" creationId="{00000000-0000-0000-0000-000000000000}"/>
          </ac:spMkLst>
        </pc:spChg>
        <pc:spChg chg="mod">
          <ac:chgData name="Marnita Brown" userId="19248c9d-c34b-49c6-8b64-828dd57373e6" providerId="ADAL" clId="{57BB8C93-D15B-4A82-947C-BF98BA3C9D2B}" dt="2023-03-17T21:14:36.353" v="204" actId="962"/>
          <ac:spMkLst>
            <pc:docMk/>
            <pc:sldMk cId="1541109917" sldId="257"/>
            <ac:spMk id="31" creationId="{00000000-0000-0000-0000-000000000000}"/>
          </ac:spMkLst>
        </pc:spChg>
        <pc:picChg chg="mod">
          <ac:chgData name="Marnita Brown" userId="19248c9d-c34b-49c6-8b64-828dd57373e6" providerId="ADAL" clId="{57BB8C93-D15B-4A82-947C-BF98BA3C9D2B}" dt="2023-03-17T21:11:04.829" v="185" actId="962"/>
          <ac:picMkLst>
            <pc:docMk/>
            <pc:sldMk cId="1541109917" sldId="257"/>
            <ac:picMk id="2049" creationId="{00000000-0000-0000-0000-000000000000}"/>
          </ac:picMkLst>
        </pc:picChg>
        <pc:cxnChg chg="mod">
          <ac:chgData name="Marnita Brown" userId="19248c9d-c34b-49c6-8b64-828dd57373e6" providerId="ADAL" clId="{57BB8C93-D15B-4A82-947C-BF98BA3C9D2B}" dt="2023-03-17T21:11:43.245" v="188" actId="962"/>
          <ac:cxnSpMkLst>
            <pc:docMk/>
            <pc:sldMk cId="1541109917" sldId="257"/>
            <ac:cxnSpMk id="12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1:48.257" v="189" actId="962"/>
          <ac:cxnSpMkLst>
            <pc:docMk/>
            <pc:sldMk cId="1541109917" sldId="257"/>
            <ac:cxnSpMk id="13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1:51.305" v="190" actId="962"/>
          <ac:cxnSpMkLst>
            <pc:docMk/>
            <pc:sldMk cId="1541109917" sldId="257"/>
            <ac:cxnSpMk id="14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1:56.171" v="191" actId="962"/>
          <ac:cxnSpMkLst>
            <pc:docMk/>
            <pc:sldMk cId="1541109917" sldId="257"/>
            <ac:cxnSpMk id="15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2:00.268" v="192" actId="962"/>
          <ac:cxnSpMkLst>
            <pc:docMk/>
            <pc:sldMk cId="1541109917" sldId="257"/>
            <ac:cxnSpMk id="16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2:06.526" v="193" actId="962"/>
          <ac:cxnSpMkLst>
            <pc:docMk/>
            <pc:sldMk cId="1541109917" sldId="257"/>
            <ac:cxnSpMk id="17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2:10.377" v="194" actId="962"/>
          <ac:cxnSpMkLst>
            <pc:docMk/>
            <pc:sldMk cId="1541109917" sldId="257"/>
            <ac:cxnSpMk id="18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2:13.296" v="195" actId="962"/>
          <ac:cxnSpMkLst>
            <pc:docMk/>
            <pc:sldMk cId="1541109917" sldId="257"/>
            <ac:cxnSpMk id="19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2:16.917" v="196" actId="962"/>
          <ac:cxnSpMkLst>
            <pc:docMk/>
            <pc:sldMk cId="1541109917" sldId="257"/>
            <ac:cxnSpMk id="20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2:26.281" v="197" actId="962"/>
          <ac:cxnSpMkLst>
            <pc:docMk/>
            <pc:sldMk cId="1541109917" sldId="257"/>
            <ac:cxnSpMk id="23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4:16.214" v="199" actId="962"/>
          <ac:cxnSpMkLst>
            <pc:docMk/>
            <pc:sldMk cId="1541109917" sldId="257"/>
            <ac:cxnSpMk id="24" creationId="{00000000-0000-0000-0000-000000000000}"/>
          </ac:cxnSpMkLst>
        </pc:cxnChg>
        <pc:cxnChg chg="mod">
          <ac:chgData name="Marnita Brown" userId="19248c9d-c34b-49c6-8b64-828dd57373e6" providerId="ADAL" clId="{57BB8C93-D15B-4A82-947C-BF98BA3C9D2B}" dt="2023-03-17T21:14:18.920" v="200" actId="962"/>
          <ac:cxnSpMkLst>
            <pc:docMk/>
            <pc:sldMk cId="1541109917" sldId="257"/>
            <ac:cxnSpMk id="26" creationId="{00000000-0000-0000-0000-00000000000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44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753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3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08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54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280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728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28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1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9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67ABD8-9EE2-4F52-A263-129427C65CCF}" type="datetimeFigureOut">
              <a:rPr lang="en-US" smtClean="0"/>
              <a:t>3/17/2023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A16C6-48C5-4025-9EE0-B386903AB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4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3" descr="United States Map color coded by reg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1913467"/>
            <a:ext cx="6743700" cy="406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463800" y="522817"/>
            <a:ext cx="1562100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Rocky Mountain States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24"/>
          <p:cNvSpPr txBox="1">
            <a:spLocks noChangeArrowheads="1"/>
          </p:cNvSpPr>
          <p:nvPr/>
        </p:nvSpPr>
        <p:spPr bwMode="auto">
          <a:xfrm>
            <a:off x="4088765" y="838955"/>
            <a:ext cx="1600200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Upper Mid-West States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5971645" y="1258147"/>
            <a:ext cx="1343025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 Lakes States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Text Box 19"/>
          <p:cNvSpPr txBox="1">
            <a:spLocks noChangeArrowheads="1"/>
          </p:cNvSpPr>
          <p:nvPr/>
        </p:nvSpPr>
        <p:spPr bwMode="auto">
          <a:xfrm>
            <a:off x="8529957" y="1428599"/>
            <a:ext cx="1409700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England States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8529957" y="3661839"/>
            <a:ext cx="1400175" cy="2616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Mid-Atlantic States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9051925" y="4767792"/>
            <a:ext cx="1476375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 Eastern States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7804149" y="5880736"/>
            <a:ext cx="1362075" cy="2616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Appalachian States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947160" y="5994818"/>
            <a:ext cx="1513840" cy="2616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South Western States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20"/>
          <p:cNvSpPr txBox="1">
            <a:spLocks noChangeArrowheads="1"/>
          </p:cNvSpPr>
          <p:nvPr/>
        </p:nvSpPr>
        <p:spPr bwMode="auto">
          <a:xfrm>
            <a:off x="812800" y="1006263"/>
            <a:ext cx="1371600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Pacific Coast States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865188" y="6209242"/>
            <a:ext cx="571500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Alaska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345056" y="6231467"/>
            <a:ext cx="590550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Hawaii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Text Box 13"/>
          <p:cNvSpPr txBox="1">
            <a:spLocks noChangeArrowheads="1"/>
          </p:cNvSpPr>
          <p:nvPr/>
        </p:nvSpPr>
        <p:spPr bwMode="auto">
          <a:xfrm>
            <a:off x="5918200" y="5958417"/>
            <a:ext cx="1590675" cy="27305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Lower Mid-West States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4359857" y="-117148"/>
            <a:ext cx="4021357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United States by Region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2" name="Straight Arrow Connector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7" idx="1"/>
          </p:cNvCxnSpPr>
          <p:nvPr/>
        </p:nvCxnSpPr>
        <p:spPr>
          <a:xfrm flipH="1" flipV="1">
            <a:off x="6808789" y="4010769"/>
            <a:ext cx="2243136" cy="893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6885941" y="3242946"/>
            <a:ext cx="1575433" cy="494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7758854" y="1828853"/>
            <a:ext cx="1059815" cy="73088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5" name="Straight Arrow Connector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2996565" y="1112005"/>
            <a:ext cx="45085" cy="101917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" name="Straight Arrow Connector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5849833" y="1700636"/>
            <a:ext cx="499373" cy="1152631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Straight Arrow Connector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1203325" y="1412556"/>
            <a:ext cx="771525" cy="120015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8" name="Straight Arrow Connector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>
            <a:off x="4198938" y="1315205"/>
            <a:ext cx="638175" cy="80010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9" name="Straight Arrow Connector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5918200" y="3804921"/>
            <a:ext cx="2580641" cy="189441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Straight Arrow Connector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3622676" y="4307942"/>
            <a:ext cx="1133157" cy="1565583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3" name="Straight Arrow Connector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2650490" y="5671821"/>
            <a:ext cx="476250" cy="48577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4" name="Straight Arrow Connector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1036002" y="5420991"/>
            <a:ext cx="219075" cy="590550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6" name="Straight Arrow Connector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4770756" y="3827992"/>
            <a:ext cx="1823719" cy="2052744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7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8466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8" name="Rectangl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54186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9" name="Rectangle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0000" y="99906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0" name="Rectangle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145626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4400" y="598064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09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34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Blind Brook UFSD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 Follansbee</dc:creator>
  <cp:lastModifiedBy>Marnita Brown</cp:lastModifiedBy>
  <cp:revision>2</cp:revision>
  <dcterms:created xsi:type="dcterms:W3CDTF">2016-02-08T16:29:03Z</dcterms:created>
  <dcterms:modified xsi:type="dcterms:W3CDTF">2023-03-17T21:18:04Z</dcterms:modified>
</cp:coreProperties>
</file>