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</p:sldMasterIdLst>
  <p:notesMasterIdLst>
    <p:notesMasterId r:id="rId20"/>
  </p:notesMasterIdLst>
  <p:handoutMasterIdLst>
    <p:handoutMasterId r:id="rId21"/>
  </p:handoutMasterIdLst>
  <p:sldIdLst>
    <p:sldId id="256" r:id="rId2"/>
    <p:sldId id="495" r:id="rId3"/>
    <p:sldId id="508" r:id="rId4"/>
    <p:sldId id="509" r:id="rId5"/>
    <p:sldId id="510" r:id="rId6"/>
    <p:sldId id="512" r:id="rId7"/>
    <p:sldId id="507" r:id="rId8"/>
    <p:sldId id="506" r:id="rId9"/>
    <p:sldId id="480" r:id="rId10"/>
    <p:sldId id="498" r:id="rId11"/>
    <p:sldId id="490" r:id="rId12"/>
    <p:sldId id="501" r:id="rId13"/>
    <p:sldId id="493" r:id="rId14"/>
    <p:sldId id="491" r:id="rId15"/>
    <p:sldId id="499" r:id="rId16"/>
    <p:sldId id="477" r:id="rId17"/>
    <p:sldId id="500" r:id="rId18"/>
    <p:sldId id="453" r:id="rId19"/>
  </p:sldIdLst>
  <p:sldSz cx="9144000" cy="6858000" type="screen4x3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6EB6A1-5C6E-4BF3-8F2D-63910DFB0146}" v="56" dt="2021-03-22T18:41:40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60"/>
      </p:cViewPr>
      <p:guideLst>
        <p:guide orient="horz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y ONeill" userId="6f47e26d-b142-4aeb-9e84-38bbfe62870f" providerId="ADAL" clId="{616EB6A1-5C6E-4BF3-8F2D-63910DFB0146}"/>
    <pc:docChg chg="undo custSel addSld delSld modSld sldOrd">
      <pc:chgData name="Mary ONeill" userId="6f47e26d-b142-4aeb-9e84-38bbfe62870f" providerId="ADAL" clId="{616EB6A1-5C6E-4BF3-8F2D-63910DFB0146}" dt="2021-03-23T17:50:40.171" v="7210" actId="122"/>
      <pc:docMkLst>
        <pc:docMk/>
      </pc:docMkLst>
      <pc:sldChg chg="modSp mod">
        <pc:chgData name="Mary ONeill" userId="6f47e26d-b142-4aeb-9e84-38bbfe62870f" providerId="ADAL" clId="{616EB6A1-5C6E-4BF3-8F2D-63910DFB0146}" dt="2021-03-19T13:41:20.268" v="14" actId="20577"/>
        <pc:sldMkLst>
          <pc:docMk/>
          <pc:sldMk cId="0" sldId="256"/>
        </pc:sldMkLst>
        <pc:spChg chg="mod">
          <ac:chgData name="Mary ONeill" userId="6f47e26d-b142-4aeb-9e84-38bbfe62870f" providerId="ADAL" clId="{616EB6A1-5C6E-4BF3-8F2D-63910DFB0146}" dt="2021-03-19T13:41:20.268" v="14" actId="20577"/>
          <ac:spMkLst>
            <pc:docMk/>
            <pc:sldMk cId="0" sldId="256"/>
            <ac:spMk id="41" creationId="{00000000-0000-0000-0000-000000000000}"/>
          </ac:spMkLst>
        </pc:spChg>
      </pc:sldChg>
      <pc:sldChg chg="modSp del mod">
        <pc:chgData name="Mary ONeill" userId="6f47e26d-b142-4aeb-9e84-38bbfe62870f" providerId="ADAL" clId="{616EB6A1-5C6E-4BF3-8F2D-63910DFB0146}" dt="2021-03-19T15:45:03.008" v="2107" actId="2696"/>
        <pc:sldMkLst>
          <pc:docMk/>
          <pc:sldMk cId="0" sldId="257"/>
        </pc:sldMkLst>
        <pc:spChg chg="mod">
          <ac:chgData name="Mary ONeill" userId="6f47e26d-b142-4aeb-9e84-38bbfe62870f" providerId="ADAL" clId="{616EB6A1-5C6E-4BF3-8F2D-63910DFB0146}" dt="2021-03-19T14:04:16" v="420" actId="255"/>
          <ac:spMkLst>
            <pc:docMk/>
            <pc:sldMk cId="0" sldId="257"/>
            <ac:spMk id="4" creationId="{E3343C73-6903-4BA8-B6C6-4A9C093BCDED}"/>
          </ac:spMkLst>
        </pc:spChg>
      </pc:sldChg>
      <pc:sldChg chg="delSp modSp mod ord">
        <pc:chgData name="Mary ONeill" userId="6f47e26d-b142-4aeb-9e84-38bbfe62870f" providerId="ADAL" clId="{616EB6A1-5C6E-4BF3-8F2D-63910DFB0146}" dt="2021-03-22T18:42:56.878" v="5916" actId="20577"/>
        <pc:sldMkLst>
          <pc:docMk/>
          <pc:sldMk cId="478845845" sldId="477"/>
        </pc:sldMkLst>
        <pc:spChg chg="mod">
          <ac:chgData name="Mary ONeill" userId="6f47e26d-b142-4aeb-9e84-38bbfe62870f" providerId="ADAL" clId="{616EB6A1-5C6E-4BF3-8F2D-63910DFB0146}" dt="2021-03-22T18:42:56.878" v="5916" actId="20577"/>
          <ac:spMkLst>
            <pc:docMk/>
            <pc:sldMk cId="478845845" sldId="477"/>
            <ac:spMk id="2" creationId="{7F6E5252-A94E-40FF-86FA-2B8FDFAC465E}"/>
          </ac:spMkLst>
        </pc:spChg>
        <pc:spChg chg="mod">
          <ac:chgData name="Mary ONeill" userId="6f47e26d-b142-4aeb-9e84-38bbfe62870f" providerId="ADAL" clId="{616EB6A1-5C6E-4BF3-8F2D-63910DFB0146}" dt="2021-03-19T14:05:09.317" v="431" actId="20577"/>
          <ac:spMkLst>
            <pc:docMk/>
            <pc:sldMk cId="478845845" sldId="477"/>
            <ac:spMk id="3" creationId="{AE97DA4B-B9DE-499F-9A0D-49ECBFA39F7E}"/>
          </ac:spMkLst>
        </pc:spChg>
        <pc:graphicFrameChg chg="del modGraphic">
          <ac:chgData name="Mary ONeill" userId="6f47e26d-b142-4aeb-9e84-38bbfe62870f" providerId="ADAL" clId="{616EB6A1-5C6E-4BF3-8F2D-63910DFB0146}" dt="2021-03-19T14:06:29.241" v="533" actId="21"/>
          <ac:graphicFrameMkLst>
            <pc:docMk/>
            <pc:sldMk cId="478845845" sldId="477"/>
            <ac:graphicFrameMk id="7" creationId="{57F67E95-9F6C-4FE1-B266-DA0061216B9E}"/>
          </ac:graphicFrameMkLst>
        </pc:graphicFrameChg>
      </pc:sldChg>
      <pc:sldChg chg="del">
        <pc:chgData name="Mary ONeill" userId="6f47e26d-b142-4aeb-9e84-38bbfe62870f" providerId="ADAL" clId="{616EB6A1-5C6E-4BF3-8F2D-63910DFB0146}" dt="2021-03-19T14:20:19.803" v="1582" actId="2696"/>
        <pc:sldMkLst>
          <pc:docMk/>
          <pc:sldMk cId="1240249294" sldId="478"/>
        </pc:sldMkLst>
      </pc:sldChg>
      <pc:sldChg chg="addSp delSp modSp mod ord">
        <pc:chgData name="Mary ONeill" userId="6f47e26d-b142-4aeb-9e84-38bbfe62870f" providerId="ADAL" clId="{616EB6A1-5C6E-4BF3-8F2D-63910DFB0146}" dt="2021-03-23T17:50:40.171" v="7210" actId="122"/>
        <pc:sldMkLst>
          <pc:docMk/>
          <pc:sldMk cId="3194678673" sldId="480"/>
        </pc:sldMkLst>
        <pc:spChg chg="mod">
          <ac:chgData name="Mary ONeill" userId="6f47e26d-b142-4aeb-9e84-38bbfe62870f" providerId="ADAL" clId="{616EB6A1-5C6E-4BF3-8F2D-63910DFB0146}" dt="2021-03-19T14:04:28.706" v="422" actId="255"/>
          <ac:spMkLst>
            <pc:docMk/>
            <pc:sldMk cId="3194678673" sldId="480"/>
            <ac:spMk id="4" creationId="{E3343C73-6903-4BA8-B6C6-4A9C093BCDED}"/>
          </ac:spMkLst>
        </pc:spChg>
        <pc:spChg chg="mod">
          <ac:chgData name="Mary ONeill" userId="6f47e26d-b142-4aeb-9e84-38bbfe62870f" providerId="ADAL" clId="{616EB6A1-5C6E-4BF3-8F2D-63910DFB0146}" dt="2021-03-19T13:43:47.705" v="105" actId="20577"/>
          <ac:spMkLst>
            <pc:docMk/>
            <pc:sldMk cId="3194678673" sldId="480"/>
            <ac:spMk id="51" creationId="{00000000-0000-0000-0000-000000000000}"/>
          </ac:spMkLst>
        </pc:spChg>
        <pc:graphicFrameChg chg="add del mod modGraphic">
          <ac:chgData name="Mary ONeill" userId="6f47e26d-b142-4aeb-9e84-38bbfe62870f" providerId="ADAL" clId="{616EB6A1-5C6E-4BF3-8F2D-63910DFB0146}" dt="2021-03-22T17:11:11.177" v="5292" actId="21"/>
          <ac:graphicFrameMkLst>
            <pc:docMk/>
            <pc:sldMk cId="3194678673" sldId="480"/>
            <ac:graphicFrameMk id="2" creationId="{8806295B-FC4C-43F1-A3CE-53B559D6267A}"/>
          </ac:graphicFrameMkLst>
        </pc:graphicFrameChg>
        <pc:graphicFrameChg chg="add mod modGraphic">
          <ac:chgData name="Mary ONeill" userId="6f47e26d-b142-4aeb-9e84-38bbfe62870f" providerId="ADAL" clId="{616EB6A1-5C6E-4BF3-8F2D-63910DFB0146}" dt="2021-03-23T17:50:40.171" v="7210" actId="122"/>
          <ac:graphicFrameMkLst>
            <pc:docMk/>
            <pc:sldMk cId="3194678673" sldId="480"/>
            <ac:graphicFrameMk id="3" creationId="{82EC294B-1B46-4A62-95FE-6433A5B371A0}"/>
          </ac:graphicFrameMkLst>
        </pc:graphicFrameChg>
      </pc:sldChg>
      <pc:sldChg chg="modSp del mod">
        <pc:chgData name="Mary ONeill" userId="6f47e26d-b142-4aeb-9e84-38bbfe62870f" providerId="ADAL" clId="{616EB6A1-5C6E-4BF3-8F2D-63910DFB0146}" dt="2021-03-19T15:46:38.009" v="2135" actId="2696"/>
        <pc:sldMkLst>
          <pc:docMk/>
          <pc:sldMk cId="3161319983" sldId="482"/>
        </pc:sldMkLst>
        <pc:spChg chg="mod">
          <ac:chgData name="Mary ONeill" userId="6f47e26d-b142-4aeb-9e84-38bbfe62870f" providerId="ADAL" clId="{616EB6A1-5C6E-4BF3-8F2D-63910DFB0146}" dt="2021-03-19T13:42:48.124" v="95" actId="20577"/>
          <ac:spMkLst>
            <pc:docMk/>
            <pc:sldMk cId="3161319983" sldId="482"/>
            <ac:spMk id="2" creationId="{8DE1EFDC-2F96-46CB-AF9D-96F942868032}"/>
          </ac:spMkLst>
        </pc:spChg>
        <pc:spChg chg="mod">
          <ac:chgData name="Mary ONeill" userId="6f47e26d-b142-4aeb-9e84-38bbfe62870f" providerId="ADAL" clId="{616EB6A1-5C6E-4BF3-8F2D-63910DFB0146}" dt="2021-03-19T15:46:28.373" v="2134" actId="20577"/>
          <ac:spMkLst>
            <pc:docMk/>
            <pc:sldMk cId="3161319983" sldId="482"/>
            <ac:spMk id="3" creationId="{15464BB3-DF36-4DEA-90C9-B5654C844125}"/>
          </ac:spMkLst>
        </pc:spChg>
      </pc:sldChg>
      <pc:sldChg chg="delSp modSp del mod">
        <pc:chgData name="Mary ONeill" userId="6f47e26d-b142-4aeb-9e84-38bbfe62870f" providerId="ADAL" clId="{616EB6A1-5C6E-4BF3-8F2D-63910DFB0146}" dt="2021-03-19T15:59:04.025" v="2335" actId="2696"/>
        <pc:sldMkLst>
          <pc:docMk/>
          <pc:sldMk cId="863613708" sldId="483"/>
        </pc:sldMkLst>
        <pc:spChg chg="mod">
          <ac:chgData name="Mary ONeill" userId="6f47e26d-b142-4aeb-9e84-38bbfe62870f" providerId="ADAL" clId="{616EB6A1-5C6E-4BF3-8F2D-63910DFB0146}" dt="2021-03-19T14:20:06.440" v="1581" actId="20577"/>
          <ac:spMkLst>
            <pc:docMk/>
            <pc:sldMk cId="863613708" sldId="483"/>
            <ac:spMk id="3" creationId="{AE97DA4B-B9DE-499F-9A0D-49ECBFA39F7E}"/>
          </ac:spMkLst>
        </pc:spChg>
        <pc:graphicFrameChg chg="del mod">
          <ac:chgData name="Mary ONeill" userId="6f47e26d-b142-4aeb-9e84-38bbfe62870f" providerId="ADAL" clId="{616EB6A1-5C6E-4BF3-8F2D-63910DFB0146}" dt="2021-03-19T15:58:56.935" v="2334" actId="21"/>
          <ac:graphicFrameMkLst>
            <pc:docMk/>
            <pc:sldMk cId="863613708" sldId="483"/>
            <ac:graphicFrameMk id="7" creationId="{1E1AFE22-7CA2-4891-8125-C03FA661CEA6}"/>
          </ac:graphicFrameMkLst>
        </pc:graphicFrameChg>
      </pc:sldChg>
      <pc:sldChg chg="addSp delSp modSp mod ord">
        <pc:chgData name="Mary ONeill" userId="6f47e26d-b142-4aeb-9e84-38bbfe62870f" providerId="ADAL" clId="{616EB6A1-5C6E-4BF3-8F2D-63910DFB0146}" dt="2021-03-22T17:09:24.273" v="5286"/>
        <pc:sldMkLst>
          <pc:docMk/>
          <pc:sldMk cId="1070350716" sldId="490"/>
        </pc:sldMkLst>
        <pc:spChg chg="mod">
          <ac:chgData name="Mary ONeill" userId="6f47e26d-b142-4aeb-9e84-38bbfe62870f" providerId="ADAL" clId="{616EB6A1-5C6E-4BF3-8F2D-63910DFB0146}" dt="2021-03-19T15:57:56.293" v="2332" actId="6549"/>
          <ac:spMkLst>
            <pc:docMk/>
            <pc:sldMk cId="1070350716" sldId="490"/>
            <ac:spMk id="4" creationId="{E3343C73-6903-4BA8-B6C6-4A9C093BCDED}"/>
          </ac:spMkLst>
        </pc:spChg>
        <pc:spChg chg="mod">
          <ac:chgData name="Mary ONeill" userId="6f47e26d-b142-4aeb-9e84-38bbfe62870f" providerId="ADAL" clId="{616EB6A1-5C6E-4BF3-8F2D-63910DFB0146}" dt="2021-03-19T13:46:53.858" v="150" actId="21"/>
          <ac:spMkLst>
            <pc:docMk/>
            <pc:sldMk cId="1070350716" sldId="490"/>
            <ac:spMk id="51" creationId="{00000000-0000-0000-0000-000000000000}"/>
          </ac:spMkLst>
        </pc:spChg>
        <pc:graphicFrameChg chg="add del mod modGraphic">
          <ac:chgData name="Mary ONeill" userId="6f47e26d-b142-4aeb-9e84-38bbfe62870f" providerId="ADAL" clId="{616EB6A1-5C6E-4BF3-8F2D-63910DFB0146}" dt="2021-03-19T13:47:40.529" v="153" actId="21"/>
          <ac:graphicFrameMkLst>
            <pc:docMk/>
            <pc:sldMk cId="1070350716" sldId="490"/>
            <ac:graphicFrameMk id="2" creationId="{C1556A9E-5304-47A1-B789-B0480501E300}"/>
          </ac:graphicFrameMkLst>
        </pc:graphicFrameChg>
        <pc:graphicFrameChg chg="add mod">
          <ac:chgData name="Mary ONeill" userId="6f47e26d-b142-4aeb-9e84-38bbfe62870f" providerId="ADAL" clId="{616EB6A1-5C6E-4BF3-8F2D-63910DFB0146}" dt="2021-03-19T13:49:53.369" v="162" actId="255"/>
          <ac:graphicFrameMkLst>
            <pc:docMk/>
            <pc:sldMk cId="1070350716" sldId="490"/>
            <ac:graphicFrameMk id="6" creationId="{99AD1E8B-1905-46CC-8FDA-B19D2CE58E93}"/>
          </ac:graphicFrameMkLst>
        </pc:graphicFrameChg>
      </pc:sldChg>
      <pc:sldChg chg="addSp modSp mod">
        <pc:chgData name="Mary ONeill" userId="6f47e26d-b142-4aeb-9e84-38bbfe62870f" providerId="ADAL" clId="{616EB6A1-5C6E-4BF3-8F2D-63910DFB0146}" dt="2021-03-22T15:18:29.018" v="3996" actId="207"/>
        <pc:sldMkLst>
          <pc:docMk/>
          <pc:sldMk cId="4027153700" sldId="491"/>
        </pc:sldMkLst>
        <pc:spChg chg="mod">
          <ac:chgData name="Mary ONeill" userId="6f47e26d-b142-4aeb-9e84-38bbfe62870f" providerId="ADAL" clId="{616EB6A1-5C6E-4BF3-8F2D-63910DFB0146}" dt="2021-03-19T15:57:48.653" v="2331" actId="20577"/>
          <ac:spMkLst>
            <pc:docMk/>
            <pc:sldMk cId="4027153700" sldId="491"/>
            <ac:spMk id="4" creationId="{E3343C73-6903-4BA8-B6C6-4A9C093BCDED}"/>
          </ac:spMkLst>
        </pc:spChg>
        <pc:spChg chg="mod">
          <ac:chgData name="Mary ONeill" userId="6f47e26d-b142-4aeb-9e84-38bbfe62870f" providerId="ADAL" clId="{616EB6A1-5C6E-4BF3-8F2D-63910DFB0146}" dt="2021-03-19T13:53:20.513" v="183" actId="21"/>
          <ac:spMkLst>
            <pc:docMk/>
            <pc:sldMk cId="4027153700" sldId="491"/>
            <ac:spMk id="51" creationId="{00000000-0000-0000-0000-000000000000}"/>
          </ac:spMkLst>
        </pc:spChg>
        <pc:graphicFrameChg chg="add mod modGraphic">
          <ac:chgData name="Mary ONeill" userId="6f47e26d-b142-4aeb-9e84-38bbfe62870f" providerId="ADAL" clId="{616EB6A1-5C6E-4BF3-8F2D-63910DFB0146}" dt="2021-03-22T15:18:29.018" v="3996" actId="207"/>
          <ac:graphicFrameMkLst>
            <pc:docMk/>
            <pc:sldMk cId="4027153700" sldId="491"/>
            <ac:graphicFrameMk id="2" creationId="{4F5B84CA-09FE-49F8-A75E-317E25C675DE}"/>
          </ac:graphicFrameMkLst>
        </pc:graphicFrameChg>
      </pc:sldChg>
      <pc:sldChg chg="modSp del mod">
        <pc:chgData name="Mary ONeill" userId="6f47e26d-b142-4aeb-9e84-38bbfe62870f" providerId="ADAL" clId="{616EB6A1-5C6E-4BF3-8F2D-63910DFB0146}" dt="2021-03-19T15:45:05.900" v="2108" actId="2696"/>
        <pc:sldMkLst>
          <pc:docMk/>
          <pc:sldMk cId="4211007089" sldId="492"/>
        </pc:sldMkLst>
        <pc:spChg chg="mod">
          <ac:chgData name="Mary ONeill" userId="6f47e26d-b142-4aeb-9e84-38bbfe62870f" providerId="ADAL" clId="{616EB6A1-5C6E-4BF3-8F2D-63910DFB0146}" dt="2021-03-19T14:04:23.333" v="421" actId="255"/>
          <ac:spMkLst>
            <pc:docMk/>
            <pc:sldMk cId="4211007089" sldId="492"/>
            <ac:spMk id="4" creationId="{E3343C73-6903-4BA8-B6C6-4A9C093BCDED}"/>
          </ac:spMkLst>
        </pc:spChg>
        <pc:spChg chg="mod">
          <ac:chgData name="Mary ONeill" userId="6f47e26d-b142-4aeb-9e84-38bbfe62870f" providerId="ADAL" clId="{616EB6A1-5C6E-4BF3-8F2D-63910DFB0146}" dt="2021-03-19T14:20:58.077" v="1587" actId="20577"/>
          <ac:spMkLst>
            <pc:docMk/>
            <pc:sldMk cId="4211007089" sldId="492"/>
            <ac:spMk id="51" creationId="{00000000-0000-0000-0000-000000000000}"/>
          </ac:spMkLst>
        </pc:spChg>
      </pc:sldChg>
      <pc:sldChg chg="addSp delSp modSp mod ord">
        <pc:chgData name="Mary ONeill" userId="6f47e26d-b142-4aeb-9e84-38bbfe62870f" providerId="ADAL" clId="{616EB6A1-5C6E-4BF3-8F2D-63910DFB0146}" dt="2021-03-22T18:41:40.923" v="5904" actId="255"/>
        <pc:sldMkLst>
          <pc:docMk/>
          <pc:sldMk cId="55101711" sldId="493"/>
        </pc:sldMkLst>
        <pc:spChg chg="mod">
          <ac:chgData name="Mary ONeill" userId="6f47e26d-b142-4aeb-9e84-38bbfe62870f" providerId="ADAL" clId="{616EB6A1-5C6E-4BF3-8F2D-63910DFB0146}" dt="2021-03-19T14:04:59.961" v="428" actId="255"/>
          <ac:spMkLst>
            <pc:docMk/>
            <pc:sldMk cId="55101711" sldId="493"/>
            <ac:spMk id="4" creationId="{E3343C73-6903-4BA8-B6C6-4A9C093BCDED}"/>
          </ac:spMkLst>
        </pc:spChg>
        <pc:spChg chg="mod">
          <ac:chgData name="Mary ONeill" userId="6f47e26d-b142-4aeb-9e84-38bbfe62870f" providerId="ADAL" clId="{616EB6A1-5C6E-4BF3-8F2D-63910DFB0146}" dt="2021-03-19T13:53:37.766" v="195" actId="20577"/>
          <ac:spMkLst>
            <pc:docMk/>
            <pc:sldMk cId="55101711" sldId="493"/>
            <ac:spMk id="51" creationId="{00000000-0000-0000-0000-000000000000}"/>
          </ac:spMkLst>
        </pc:spChg>
        <pc:graphicFrameChg chg="add del mod">
          <ac:chgData name="Mary ONeill" userId="6f47e26d-b142-4aeb-9e84-38bbfe62870f" providerId="ADAL" clId="{616EB6A1-5C6E-4BF3-8F2D-63910DFB0146}" dt="2021-03-19T17:20:15.054" v="3694" actId="21"/>
          <ac:graphicFrameMkLst>
            <pc:docMk/>
            <pc:sldMk cId="55101711" sldId="493"/>
            <ac:graphicFrameMk id="5" creationId="{7D97C5F1-9A13-4471-BDED-53641EFEF8CB}"/>
          </ac:graphicFrameMkLst>
        </pc:graphicFrameChg>
        <pc:graphicFrameChg chg="add mod">
          <ac:chgData name="Mary ONeill" userId="6f47e26d-b142-4aeb-9e84-38bbfe62870f" providerId="ADAL" clId="{616EB6A1-5C6E-4BF3-8F2D-63910DFB0146}" dt="2021-03-22T18:41:40.923" v="5904" actId="255"/>
          <ac:graphicFrameMkLst>
            <pc:docMk/>
            <pc:sldMk cId="55101711" sldId="493"/>
            <ac:graphicFrameMk id="6" creationId="{7D97C5F1-9A13-4471-BDED-53641EFEF8CB}"/>
          </ac:graphicFrameMkLst>
        </pc:graphicFrameChg>
      </pc:sldChg>
      <pc:sldChg chg="del">
        <pc:chgData name="Mary ONeill" userId="6f47e26d-b142-4aeb-9e84-38bbfe62870f" providerId="ADAL" clId="{616EB6A1-5C6E-4BF3-8F2D-63910DFB0146}" dt="2021-03-19T14:20:30.430" v="1585" actId="2696"/>
        <pc:sldMkLst>
          <pc:docMk/>
          <pc:sldMk cId="2238574432" sldId="494"/>
        </pc:sldMkLst>
      </pc:sldChg>
      <pc:sldChg chg="delSp modSp mod ord">
        <pc:chgData name="Mary ONeill" userId="6f47e26d-b142-4aeb-9e84-38bbfe62870f" providerId="ADAL" clId="{616EB6A1-5C6E-4BF3-8F2D-63910DFB0146}" dt="2021-03-23T16:33:43.536" v="7209" actId="20577"/>
        <pc:sldMkLst>
          <pc:docMk/>
          <pc:sldMk cId="1140484521" sldId="495"/>
        </pc:sldMkLst>
        <pc:spChg chg="mod">
          <ac:chgData name="Mary ONeill" userId="6f47e26d-b142-4aeb-9e84-38bbfe62870f" providerId="ADAL" clId="{616EB6A1-5C6E-4BF3-8F2D-63910DFB0146}" dt="2021-03-23T15:33:36.408" v="6003" actId="20577"/>
          <ac:spMkLst>
            <pc:docMk/>
            <pc:sldMk cId="1140484521" sldId="495"/>
            <ac:spMk id="4" creationId="{E3343C73-6903-4BA8-B6C6-4A9C093BCDED}"/>
          </ac:spMkLst>
        </pc:spChg>
        <pc:spChg chg="mod">
          <ac:chgData name="Mary ONeill" userId="6f47e26d-b142-4aeb-9e84-38bbfe62870f" providerId="ADAL" clId="{616EB6A1-5C6E-4BF3-8F2D-63910DFB0146}" dt="2021-03-23T16:33:43.536" v="7209" actId="20577"/>
          <ac:spMkLst>
            <pc:docMk/>
            <pc:sldMk cId="1140484521" sldId="495"/>
            <ac:spMk id="51" creationId="{00000000-0000-0000-0000-000000000000}"/>
          </ac:spMkLst>
        </pc:spChg>
        <pc:graphicFrameChg chg="del modGraphic">
          <ac:chgData name="Mary ONeill" userId="6f47e26d-b142-4aeb-9e84-38bbfe62870f" providerId="ADAL" clId="{616EB6A1-5C6E-4BF3-8F2D-63910DFB0146}" dt="2021-03-19T14:26:59.809" v="1668" actId="21"/>
          <ac:graphicFrameMkLst>
            <pc:docMk/>
            <pc:sldMk cId="1140484521" sldId="495"/>
            <ac:graphicFrameMk id="2" creationId="{00000000-0000-0000-0000-000000000000}"/>
          </ac:graphicFrameMkLst>
        </pc:graphicFrameChg>
      </pc:sldChg>
      <pc:sldChg chg="del">
        <pc:chgData name="Mary ONeill" userId="6f47e26d-b142-4aeb-9e84-38bbfe62870f" providerId="ADAL" clId="{616EB6A1-5C6E-4BF3-8F2D-63910DFB0146}" dt="2021-03-19T14:20:37.849" v="1586" actId="2696"/>
        <pc:sldMkLst>
          <pc:docMk/>
          <pc:sldMk cId="1817472790" sldId="496"/>
        </pc:sldMkLst>
      </pc:sldChg>
      <pc:sldChg chg="addSp delSp modSp mod ord">
        <pc:chgData name="Mary ONeill" userId="6f47e26d-b142-4aeb-9e84-38bbfe62870f" providerId="ADAL" clId="{616EB6A1-5C6E-4BF3-8F2D-63910DFB0146}" dt="2021-03-22T16:50:12.530" v="5280"/>
        <pc:sldMkLst>
          <pc:docMk/>
          <pc:sldMk cId="2026686538" sldId="498"/>
        </pc:sldMkLst>
        <pc:spChg chg="add mod">
          <ac:chgData name="Mary ONeill" userId="6f47e26d-b142-4aeb-9e84-38bbfe62870f" providerId="ADAL" clId="{616EB6A1-5C6E-4BF3-8F2D-63910DFB0146}" dt="2021-03-22T16:29:00.047" v="4331" actId="207"/>
          <ac:spMkLst>
            <pc:docMk/>
            <pc:sldMk cId="2026686538" sldId="498"/>
            <ac:spMk id="3" creationId="{9BB58D79-FD90-470A-9949-986B3C2F1909}"/>
          </ac:spMkLst>
        </pc:spChg>
        <pc:spChg chg="mod">
          <ac:chgData name="Mary ONeill" userId="6f47e26d-b142-4aeb-9e84-38bbfe62870f" providerId="ADAL" clId="{616EB6A1-5C6E-4BF3-8F2D-63910DFB0146}" dt="2021-03-19T15:59:46.376" v="2422" actId="20577"/>
          <ac:spMkLst>
            <pc:docMk/>
            <pc:sldMk cId="2026686538" sldId="498"/>
            <ac:spMk id="4" creationId="{E3343C73-6903-4BA8-B6C6-4A9C093BCDED}"/>
          </ac:spMkLst>
        </pc:spChg>
        <pc:spChg chg="del mod">
          <ac:chgData name="Mary ONeill" userId="6f47e26d-b142-4aeb-9e84-38bbfe62870f" providerId="ADAL" clId="{616EB6A1-5C6E-4BF3-8F2D-63910DFB0146}" dt="2021-03-19T16:02:12.905" v="2445" actId="478"/>
          <ac:spMkLst>
            <pc:docMk/>
            <pc:sldMk cId="2026686538" sldId="498"/>
            <ac:spMk id="51" creationId="{00000000-0000-0000-0000-000000000000}"/>
          </ac:spMkLst>
        </pc:spChg>
      </pc:sldChg>
      <pc:sldChg chg="add del">
        <pc:chgData name="Mary ONeill" userId="6f47e26d-b142-4aeb-9e84-38bbfe62870f" providerId="ADAL" clId="{616EB6A1-5C6E-4BF3-8F2D-63910DFB0146}" dt="2021-03-19T15:45:23.990" v="2109" actId="2696"/>
        <pc:sldMkLst>
          <pc:docMk/>
          <pc:sldMk cId="99368521" sldId="499"/>
        </pc:sldMkLst>
      </pc:sldChg>
      <pc:sldChg chg="del">
        <pc:chgData name="Mary ONeill" userId="6f47e26d-b142-4aeb-9e84-38bbfe62870f" providerId="ADAL" clId="{616EB6A1-5C6E-4BF3-8F2D-63910DFB0146}" dt="2021-03-19T14:20:22.821" v="1583" actId="2696"/>
        <pc:sldMkLst>
          <pc:docMk/>
          <pc:sldMk cId="1603029383" sldId="499"/>
        </pc:sldMkLst>
      </pc:sldChg>
      <pc:sldChg chg="modSp add mod ord">
        <pc:chgData name="Mary ONeill" userId="6f47e26d-b142-4aeb-9e84-38bbfe62870f" providerId="ADAL" clId="{616EB6A1-5C6E-4BF3-8F2D-63910DFB0146}" dt="2021-03-19T16:47:00.834" v="3635" actId="6549"/>
        <pc:sldMkLst>
          <pc:docMk/>
          <pc:sldMk cId="1668302395" sldId="499"/>
        </pc:sldMkLst>
        <pc:spChg chg="mod">
          <ac:chgData name="Mary ONeill" userId="6f47e26d-b142-4aeb-9e84-38bbfe62870f" providerId="ADAL" clId="{616EB6A1-5C6E-4BF3-8F2D-63910DFB0146}" dt="2021-03-19T16:44:26.710" v="3389" actId="14100"/>
          <ac:spMkLst>
            <pc:docMk/>
            <pc:sldMk cId="1668302395" sldId="499"/>
            <ac:spMk id="4" creationId="{E3343C73-6903-4BA8-B6C6-4A9C093BCDED}"/>
          </ac:spMkLst>
        </pc:spChg>
        <pc:spChg chg="mod">
          <ac:chgData name="Mary ONeill" userId="6f47e26d-b142-4aeb-9e84-38bbfe62870f" providerId="ADAL" clId="{616EB6A1-5C6E-4BF3-8F2D-63910DFB0146}" dt="2021-03-19T16:47:00.834" v="3635" actId="6549"/>
          <ac:spMkLst>
            <pc:docMk/>
            <pc:sldMk cId="1668302395" sldId="499"/>
            <ac:spMk id="51" creationId="{00000000-0000-0000-0000-000000000000}"/>
          </ac:spMkLst>
        </pc:spChg>
      </pc:sldChg>
      <pc:sldChg chg="modSp add del mod ord">
        <pc:chgData name="Mary ONeill" userId="6f47e26d-b142-4aeb-9e84-38bbfe62870f" providerId="ADAL" clId="{616EB6A1-5C6E-4BF3-8F2D-63910DFB0146}" dt="2021-03-19T14:26:35.095" v="1663" actId="2696"/>
        <pc:sldMkLst>
          <pc:docMk/>
          <pc:sldMk cId="474266539" sldId="500"/>
        </pc:sldMkLst>
        <pc:spChg chg="mod">
          <ac:chgData name="Mary ONeill" userId="6f47e26d-b142-4aeb-9e84-38bbfe62870f" providerId="ADAL" clId="{616EB6A1-5C6E-4BF3-8F2D-63910DFB0146}" dt="2021-03-19T14:26:20.667" v="1661" actId="20577"/>
          <ac:spMkLst>
            <pc:docMk/>
            <pc:sldMk cId="474266539" sldId="500"/>
            <ac:spMk id="2" creationId="{8DE1EFDC-2F96-46CB-AF9D-96F942868032}"/>
          </ac:spMkLst>
        </pc:spChg>
        <pc:spChg chg="mod">
          <ac:chgData name="Mary ONeill" userId="6f47e26d-b142-4aeb-9e84-38bbfe62870f" providerId="ADAL" clId="{616EB6A1-5C6E-4BF3-8F2D-63910DFB0146}" dt="2021-03-19T14:25:49.457" v="1645" actId="14100"/>
          <ac:spMkLst>
            <pc:docMk/>
            <pc:sldMk cId="474266539" sldId="500"/>
            <ac:spMk id="3" creationId="{15464BB3-DF36-4DEA-90C9-B5654C844125}"/>
          </ac:spMkLst>
        </pc:spChg>
      </pc:sldChg>
      <pc:sldChg chg="addSp delSp modSp new mod chgLayout">
        <pc:chgData name="Mary ONeill" userId="6f47e26d-b142-4aeb-9e84-38bbfe62870f" providerId="ADAL" clId="{616EB6A1-5C6E-4BF3-8F2D-63910DFB0146}" dt="2021-03-22T18:53:03.158" v="5975" actId="6549"/>
        <pc:sldMkLst>
          <pc:docMk/>
          <pc:sldMk cId="2419696374" sldId="500"/>
        </pc:sldMkLst>
        <pc:spChg chg="mod ord">
          <ac:chgData name="Mary ONeill" userId="6f47e26d-b142-4aeb-9e84-38bbfe62870f" providerId="ADAL" clId="{616EB6A1-5C6E-4BF3-8F2D-63910DFB0146}" dt="2021-03-22T18:53:03.158" v="5975" actId="6549"/>
          <ac:spMkLst>
            <pc:docMk/>
            <pc:sldMk cId="2419696374" sldId="500"/>
            <ac:spMk id="2" creationId="{E1FC2D8C-2048-42BD-8EA8-62ECEB15789F}"/>
          </ac:spMkLst>
        </pc:spChg>
        <pc:spChg chg="mod ord">
          <ac:chgData name="Mary ONeill" userId="6f47e26d-b142-4aeb-9e84-38bbfe62870f" providerId="ADAL" clId="{616EB6A1-5C6E-4BF3-8F2D-63910DFB0146}" dt="2021-03-22T17:10:08.814" v="5288" actId="255"/>
          <ac:spMkLst>
            <pc:docMk/>
            <pc:sldMk cId="2419696374" sldId="500"/>
            <ac:spMk id="3" creationId="{76E7CDF0-6763-436B-8462-96F54EB15C53}"/>
          </ac:spMkLst>
        </pc:spChg>
        <pc:spChg chg="add del mod">
          <ac:chgData name="Mary ONeill" userId="6f47e26d-b142-4aeb-9e84-38bbfe62870f" providerId="ADAL" clId="{616EB6A1-5C6E-4BF3-8F2D-63910DFB0146}" dt="2021-03-22T16:34:59.680" v="4677" actId="6264"/>
          <ac:spMkLst>
            <pc:docMk/>
            <pc:sldMk cId="2419696374" sldId="500"/>
            <ac:spMk id="7" creationId="{36769CDB-CCE1-4A57-B75C-637131CC0EC7}"/>
          </ac:spMkLst>
        </pc:spChg>
        <pc:spChg chg="add del mod">
          <ac:chgData name="Mary ONeill" userId="6f47e26d-b142-4aeb-9e84-38bbfe62870f" providerId="ADAL" clId="{616EB6A1-5C6E-4BF3-8F2D-63910DFB0146}" dt="2021-03-22T16:34:59.680" v="4677" actId="6264"/>
          <ac:spMkLst>
            <pc:docMk/>
            <pc:sldMk cId="2419696374" sldId="500"/>
            <ac:spMk id="8" creationId="{28A8304B-6AD6-470A-B543-2B3DAF5F15B3}"/>
          </ac:spMkLst>
        </pc:spChg>
        <pc:spChg chg="add del mod">
          <ac:chgData name="Mary ONeill" userId="6f47e26d-b142-4aeb-9e84-38bbfe62870f" providerId="ADAL" clId="{616EB6A1-5C6E-4BF3-8F2D-63910DFB0146}" dt="2021-03-22T16:37:42.909" v="4694" actId="21"/>
          <ac:spMkLst>
            <pc:docMk/>
            <pc:sldMk cId="2419696374" sldId="500"/>
            <ac:spMk id="9" creationId="{34D32F0A-91C8-4DF7-B0B9-60514CE11B4B}"/>
          </ac:spMkLst>
        </pc:spChg>
        <pc:spChg chg="add del mod">
          <ac:chgData name="Mary ONeill" userId="6f47e26d-b142-4aeb-9e84-38bbfe62870f" providerId="ADAL" clId="{616EB6A1-5C6E-4BF3-8F2D-63910DFB0146}" dt="2021-03-22T16:37:12.916" v="4685" actId="767"/>
          <ac:spMkLst>
            <pc:docMk/>
            <pc:sldMk cId="2419696374" sldId="500"/>
            <ac:spMk id="10" creationId="{48707AB3-347D-4AAF-9061-6E34550CF9DD}"/>
          </ac:spMkLst>
        </pc:spChg>
        <pc:spChg chg="add del mod">
          <ac:chgData name="Mary ONeill" userId="6f47e26d-b142-4aeb-9e84-38bbfe62870f" providerId="ADAL" clId="{616EB6A1-5C6E-4BF3-8F2D-63910DFB0146}" dt="2021-03-22T16:37:11.874" v="4684" actId="767"/>
          <ac:spMkLst>
            <pc:docMk/>
            <pc:sldMk cId="2419696374" sldId="500"/>
            <ac:spMk id="11" creationId="{7B15C26D-EFAF-4DFC-BC7C-05F74D53D642}"/>
          </ac:spMkLst>
        </pc:spChg>
        <pc:graphicFrameChg chg="add del mod modGraphic">
          <ac:chgData name="Mary ONeill" userId="6f47e26d-b142-4aeb-9e84-38bbfe62870f" providerId="ADAL" clId="{616EB6A1-5C6E-4BF3-8F2D-63910DFB0146}" dt="2021-03-22T16:00:14.008" v="4174" actId="21"/>
          <ac:graphicFrameMkLst>
            <pc:docMk/>
            <pc:sldMk cId="2419696374" sldId="500"/>
            <ac:graphicFrameMk id="4" creationId="{EEC5B19E-2414-4F6E-8640-4A67B9AE2C58}"/>
          </ac:graphicFrameMkLst>
        </pc:graphicFrameChg>
        <pc:graphicFrameChg chg="add del mod modGraphic">
          <ac:chgData name="Mary ONeill" userId="6f47e26d-b142-4aeb-9e84-38bbfe62870f" providerId="ADAL" clId="{616EB6A1-5C6E-4BF3-8F2D-63910DFB0146}" dt="2021-03-22T16:33:53.422" v="4664" actId="21"/>
          <ac:graphicFrameMkLst>
            <pc:docMk/>
            <pc:sldMk cId="2419696374" sldId="500"/>
            <ac:graphicFrameMk id="5" creationId="{E6FB34B7-7619-42FC-BFBD-F43ED6CAD4E6}"/>
          </ac:graphicFrameMkLst>
        </pc:graphicFrameChg>
        <pc:graphicFrameChg chg="add del modGraphic">
          <ac:chgData name="Mary ONeill" userId="6f47e26d-b142-4aeb-9e84-38bbfe62870f" providerId="ADAL" clId="{616EB6A1-5C6E-4BF3-8F2D-63910DFB0146}" dt="2021-03-22T16:34:46.330" v="4676" actId="21"/>
          <ac:graphicFrameMkLst>
            <pc:docMk/>
            <pc:sldMk cId="2419696374" sldId="500"/>
            <ac:graphicFrameMk id="6" creationId="{6688292F-8BE1-4110-AAEC-BABE3415C4C4}"/>
          </ac:graphicFrameMkLst>
        </pc:graphicFrameChg>
      </pc:sldChg>
      <pc:sldChg chg="addSp delSp modSp add mod ord">
        <pc:chgData name="Mary ONeill" userId="6f47e26d-b142-4aeb-9e84-38bbfe62870f" providerId="ADAL" clId="{616EB6A1-5C6E-4BF3-8F2D-63910DFB0146}" dt="2021-03-22T17:09:04.506" v="5282"/>
        <pc:sldMkLst>
          <pc:docMk/>
          <pc:sldMk cId="304668020" sldId="501"/>
        </pc:sldMkLst>
        <pc:graphicFrameChg chg="del">
          <ac:chgData name="Mary ONeill" userId="6f47e26d-b142-4aeb-9e84-38bbfe62870f" providerId="ADAL" clId="{616EB6A1-5C6E-4BF3-8F2D-63910DFB0146}" dt="2021-03-22T15:21:16.311" v="4141" actId="21"/>
          <ac:graphicFrameMkLst>
            <pc:docMk/>
            <pc:sldMk cId="304668020" sldId="501"/>
            <ac:graphicFrameMk id="2" creationId="{8806295B-FC4C-43F1-A3CE-53B559D6267A}"/>
          </ac:graphicFrameMkLst>
        </pc:graphicFrameChg>
        <pc:graphicFrameChg chg="add mod modGraphic">
          <ac:chgData name="Mary ONeill" userId="6f47e26d-b142-4aeb-9e84-38bbfe62870f" providerId="ADAL" clId="{616EB6A1-5C6E-4BF3-8F2D-63910DFB0146}" dt="2021-03-22T15:22:56.639" v="4153" actId="122"/>
          <ac:graphicFrameMkLst>
            <pc:docMk/>
            <pc:sldMk cId="304668020" sldId="501"/>
            <ac:graphicFrameMk id="3" creationId="{5B63757C-0574-452D-8929-640E48BF306C}"/>
          </ac:graphicFrameMkLst>
        </pc:graphicFrameChg>
      </pc:sldChg>
      <pc:sldChg chg="add del">
        <pc:chgData name="Mary ONeill" userId="6f47e26d-b142-4aeb-9e84-38bbfe62870f" providerId="ADAL" clId="{616EB6A1-5C6E-4BF3-8F2D-63910DFB0146}" dt="2021-03-19T14:26:46.767" v="1666" actId="2696"/>
        <pc:sldMkLst>
          <pc:docMk/>
          <pc:sldMk cId="3409500877" sldId="501"/>
        </pc:sldMkLst>
      </pc:sldChg>
      <pc:sldChg chg="add del">
        <pc:chgData name="Mary ONeill" userId="6f47e26d-b142-4aeb-9e84-38bbfe62870f" providerId="ADAL" clId="{616EB6A1-5C6E-4BF3-8F2D-63910DFB0146}" dt="2021-03-19T14:26:46.767" v="1666" actId="2696"/>
        <pc:sldMkLst>
          <pc:docMk/>
          <pc:sldMk cId="1867501869" sldId="502"/>
        </pc:sldMkLst>
      </pc:sldChg>
      <pc:sldChg chg="addSp delSp modSp add del mod">
        <pc:chgData name="Mary ONeill" userId="6f47e26d-b142-4aeb-9e84-38bbfe62870f" providerId="ADAL" clId="{616EB6A1-5C6E-4BF3-8F2D-63910DFB0146}" dt="2021-03-22T17:56:18.109" v="5696" actId="2696"/>
        <pc:sldMkLst>
          <pc:docMk/>
          <pc:sldMk cId="3914136000" sldId="502"/>
        </pc:sldMkLst>
        <pc:spChg chg="mod">
          <ac:chgData name="Mary ONeill" userId="6f47e26d-b142-4aeb-9e84-38bbfe62870f" providerId="ADAL" clId="{616EB6A1-5C6E-4BF3-8F2D-63910DFB0146}" dt="2021-03-22T17:55:57.145" v="5695" actId="20577"/>
          <ac:spMkLst>
            <pc:docMk/>
            <pc:sldMk cId="3914136000" sldId="502"/>
            <ac:spMk id="4" creationId="{E3343C73-6903-4BA8-B6C6-4A9C093BCDED}"/>
          </ac:spMkLst>
        </pc:spChg>
        <pc:graphicFrameChg chg="add mod modGraphic">
          <ac:chgData name="Mary ONeill" userId="6f47e26d-b142-4aeb-9e84-38bbfe62870f" providerId="ADAL" clId="{616EB6A1-5C6E-4BF3-8F2D-63910DFB0146}" dt="2021-03-22T17:55:45.121" v="5674" actId="122"/>
          <ac:graphicFrameMkLst>
            <pc:docMk/>
            <pc:sldMk cId="3914136000" sldId="502"/>
            <ac:graphicFrameMk id="2" creationId="{616538F5-B731-42E3-A4D5-9C7220D8A549}"/>
          </ac:graphicFrameMkLst>
        </pc:graphicFrameChg>
        <pc:graphicFrameChg chg="del">
          <ac:chgData name="Mary ONeill" userId="6f47e26d-b142-4aeb-9e84-38bbfe62870f" providerId="ADAL" clId="{616EB6A1-5C6E-4BF3-8F2D-63910DFB0146}" dt="2021-03-22T17:53:04.904" v="5643" actId="21"/>
          <ac:graphicFrameMkLst>
            <pc:docMk/>
            <pc:sldMk cId="3914136000" sldId="502"/>
            <ac:graphicFrameMk id="3" creationId="{5B63757C-0574-452D-8929-640E48BF306C}"/>
          </ac:graphicFrameMkLst>
        </pc:graphicFrameChg>
      </pc:sldChg>
      <pc:sldChg chg="add del">
        <pc:chgData name="Mary ONeill" userId="6f47e26d-b142-4aeb-9e84-38bbfe62870f" providerId="ADAL" clId="{616EB6A1-5C6E-4BF3-8F2D-63910DFB0146}" dt="2021-03-22T18:12:09.140" v="5857" actId="2696"/>
        <pc:sldMkLst>
          <pc:docMk/>
          <pc:sldMk cId="561787838" sldId="503"/>
        </pc:sldMkLst>
      </pc:sldChg>
      <pc:sldChg chg="add del">
        <pc:chgData name="Mary ONeill" userId="6f47e26d-b142-4aeb-9e84-38bbfe62870f" providerId="ADAL" clId="{616EB6A1-5C6E-4BF3-8F2D-63910DFB0146}" dt="2021-03-19T14:26:46.767" v="1666" actId="2696"/>
        <pc:sldMkLst>
          <pc:docMk/>
          <pc:sldMk cId="3238019973" sldId="503"/>
        </pc:sldMkLst>
      </pc:sldChg>
      <pc:sldChg chg="add del">
        <pc:chgData name="Mary ONeill" userId="6f47e26d-b142-4aeb-9e84-38bbfe62870f" providerId="ADAL" clId="{616EB6A1-5C6E-4BF3-8F2D-63910DFB0146}" dt="2021-03-22T18:12:06.902" v="5856" actId="2696"/>
        <pc:sldMkLst>
          <pc:docMk/>
          <pc:sldMk cId="1519775415" sldId="504"/>
        </pc:sldMkLst>
      </pc:sldChg>
      <pc:sldChg chg="add del">
        <pc:chgData name="Mary ONeill" userId="6f47e26d-b142-4aeb-9e84-38bbfe62870f" providerId="ADAL" clId="{616EB6A1-5C6E-4BF3-8F2D-63910DFB0146}" dt="2021-03-22T18:12:03.528" v="5855" actId="2696"/>
        <pc:sldMkLst>
          <pc:docMk/>
          <pc:sldMk cId="2685413369" sldId="505"/>
        </pc:sldMkLst>
      </pc:sldChg>
      <pc:sldChg chg="addSp delSp modSp add mod ord">
        <pc:chgData name="Mary ONeill" userId="6f47e26d-b142-4aeb-9e84-38bbfe62870f" providerId="ADAL" clId="{616EB6A1-5C6E-4BF3-8F2D-63910DFB0146}" dt="2021-03-22T18:11:36.004" v="5854" actId="207"/>
        <pc:sldMkLst>
          <pc:docMk/>
          <pc:sldMk cId="835294480" sldId="506"/>
        </pc:sldMkLst>
        <pc:spChg chg="mod">
          <ac:chgData name="Mary ONeill" userId="6f47e26d-b142-4aeb-9e84-38bbfe62870f" providerId="ADAL" clId="{616EB6A1-5C6E-4BF3-8F2D-63910DFB0146}" dt="2021-03-22T18:00:11.166" v="5732" actId="20577"/>
          <ac:spMkLst>
            <pc:docMk/>
            <pc:sldMk cId="835294480" sldId="506"/>
            <ac:spMk id="4" creationId="{E3343C73-6903-4BA8-B6C6-4A9C093BCDED}"/>
          </ac:spMkLst>
        </pc:spChg>
        <pc:graphicFrameChg chg="add del mod modGraphic">
          <ac:chgData name="Mary ONeill" userId="6f47e26d-b142-4aeb-9e84-38bbfe62870f" providerId="ADAL" clId="{616EB6A1-5C6E-4BF3-8F2D-63910DFB0146}" dt="2021-03-22T18:08:40.574" v="5805" actId="21"/>
          <ac:graphicFrameMkLst>
            <pc:docMk/>
            <pc:sldMk cId="835294480" sldId="506"/>
            <ac:graphicFrameMk id="2" creationId="{B116B55E-137D-45D8-9C1C-B9D0BE9E4270}"/>
          </ac:graphicFrameMkLst>
        </pc:graphicFrameChg>
        <pc:graphicFrameChg chg="add mod modGraphic">
          <ac:chgData name="Mary ONeill" userId="6f47e26d-b142-4aeb-9e84-38bbfe62870f" providerId="ADAL" clId="{616EB6A1-5C6E-4BF3-8F2D-63910DFB0146}" dt="2021-03-22T18:11:36.004" v="5854" actId="207"/>
          <ac:graphicFrameMkLst>
            <pc:docMk/>
            <pc:sldMk cId="835294480" sldId="506"/>
            <ac:graphicFrameMk id="3" creationId="{9F0E1834-407C-4602-93D2-B5CB60389A38}"/>
          </ac:graphicFrameMkLst>
        </pc:graphicFrameChg>
      </pc:sldChg>
      <pc:sldChg chg="add">
        <pc:chgData name="Mary ONeill" userId="6f47e26d-b142-4aeb-9e84-38bbfe62870f" providerId="ADAL" clId="{616EB6A1-5C6E-4BF3-8F2D-63910DFB0146}" dt="2021-03-23T15:31:32.916" v="5976" actId="2890"/>
        <pc:sldMkLst>
          <pc:docMk/>
          <pc:sldMk cId="3133815013" sldId="507"/>
        </pc:sldMkLst>
      </pc:sldChg>
      <pc:sldChg chg="addSp delSp modSp add mod">
        <pc:chgData name="Mary ONeill" userId="6f47e26d-b142-4aeb-9e84-38bbfe62870f" providerId="ADAL" clId="{616EB6A1-5C6E-4BF3-8F2D-63910DFB0146}" dt="2021-03-23T15:34:42.141" v="6009" actId="14100"/>
        <pc:sldMkLst>
          <pc:docMk/>
          <pc:sldMk cId="132494063" sldId="508"/>
        </pc:sldMkLst>
        <pc:spChg chg="add mod">
          <ac:chgData name="Mary ONeill" userId="6f47e26d-b142-4aeb-9e84-38bbfe62870f" providerId="ADAL" clId="{616EB6A1-5C6E-4BF3-8F2D-63910DFB0146}" dt="2021-03-23T15:34:42.141" v="6009" actId="14100"/>
          <ac:spMkLst>
            <pc:docMk/>
            <pc:sldMk cId="132494063" sldId="508"/>
            <ac:spMk id="3" creationId="{89D76EAA-5C93-46BE-B627-62CEBF132DFD}"/>
          </ac:spMkLst>
        </pc:spChg>
        <pc:spChg chg="del">
          <ac:chgData name="Mary ONeill" userId="6f47e26d-b142-4aeb-9e84-38bbfe62870f" providerId="ADAL" clId="{616EB6A1-5C6E-4BF3-8F2D-63910DFB0146}" dt="2021-03-23T15:34:17.279" v="6007" actId="21"/>
          <ac:spMkLst>
            <pc:docMk/>
            <pc:sldMk cId="132494063" sldId="508"/>
            <ac:spMk id="51" creationId="{00000000-0000-0000-0000-000000000000}"/>
          </ac:spMkLst>
        </pc:spChg>
      </pc:sldChg>
      <pc:sldChg chg="modSp add mod">
        <pc:chgData name="Mary ONeill" userId="6f47e26d-b142-4aeb-9e84-38bbfe62870f" providerId="ADAL" clId="{616EB6A1-5C6E-4BF3-8F2D-63910DFB0146}" dt="2021-03-23T16:15:29.196" v="7195" actId="20577"/>
        <pc:sldMkLst>
          <pc:docMk/>
          <pc:sldMk cId="3439462104" sldId="509"/>
        </pc:sldMkLst>
        <pc:spChg chg="mod">
          <ac:chgData name="Mary ONeill" userId="6f47e26d-b142-4aeb-9e84-38bbfe62870f" providerId="ADAL" clId="{616EB6A1-5C6E-4BF3-8F2D-63910DFB0146}" dt="2021-03-23T16:15:29.196" v="7195" actId="20577"/>
          <ac:spMkLst>
            <pc:docMk/>
            <pc:sldMk cId="3439462104" sldId="509"/>
            <ac:spMk id="3" creationId="{89D76EAA-5C93-46BE-B627-62CEBF132DFD}"/>
          </ac:spMkLst>
        </pc:spChg>
        <pc:spChg chg="mod">
          <ac:chgData name="Mary ONeill" userId="6f47e26d-b142-4aeb-9e84-38bbfe62870f" providerId="ADAL" clId="{616EB6A1-5C6E-4BF3-8F2D-63910DFB0146}" dt="2021-03-23T15:37:56.981" v="6041" actId="20577"/>
          <ac:spMkLst>
            <pc:docMk/>
            <pc:sldMk cId="3439462104" sldId="509"/>
            <ac:spMk id="4" creationId="{E3343C73-6903-4BA8-B6C6-4A9C093BCDED}"/>
          </ac:spMkLst>
        </pc:spChg>
      </pc:sldChg>
      <pc:sldChg chg="modSp new del mod">
        <pc:chgData name="Mary ONeill" userId="6f47e26d-b142-4aeb-9e84-38bbfe62870f" providerId="ADAL" clId="{616EB6A1-5C6E-4BF3-8F2D-63910DFB0146}" dt="2021-03-23T15:38:38.111" v="6063" actId="2696"/>
        <pc:sldMkLst>
          <pc:docMk/>
          <pc:sldMk cId="1509217923" sldId="510"/>
        </pc:sldMkLst>
        <pc:spChg chg="mod">
          <ac:chgData name="Mary ONeill" userId="6f47e26d-b142-4aeb-9e84-38bbfe62870f" providerId="ADAL" clId="{616EB6A1-5C6E-4BF3-8F2D-63910DFB0146}" dt="2021-03-23T15:38:33.292" v="6062" actId="20577"/>
          <ac:spMkLst>
            <pc:docMk/>
            <pc:sldMk cId="1509217923" sldId="510"/>
            <ac:spMk id="3" creationId="{DB5F2CE9-2E94-4543-9BB5-8EA58C591489}"/>
          </ac:spMkLst>
        </pc:spChg>
      </pc:sldChg>
      <pc:sldChg chg="modSp add mod">
        <pc:chgData name="Mary ONeill" userId="6f47e26d-b142-4aeb-9e84-38bbfe62870f" providerId="ADAL" clId="{616EB6A1-5C6E-4BF3-8F2D-63910DFB0146}" dt="2021-03-23T16:07:51.950" v="7158" actId="20577"/>
        <pc:sldMkLst>
          <pc:docMk/>
          <pc:sldMk cId="2001680632" sldId="510"/>
        </pc:sldMkLst>
        <pc:spChg chg="mod">
          <ac:chgData name="Mary ONeill" userId="6f47e26d-b142-4aeb-9e84-38bbfe62870f" providerId="ADAL" clId="{616EB6A1-5C6E-4BF3-8F2D-63910DFB0146}" dt="2021-03-23T16:07:51.950" v="7158" actId="20577"/>
          <ac:spMkLst>
            <pc:docMk/>
            <pc:sldMk cId="2001680632" sldId="510"/>
            <ac:spMk id="3" creationId="{89D76EAA-5C93-46BE-B627-62CEBF132DFD}"/>
          </ac:spMkLst>
        </pc:spChg>
        <pc:spChg chg="mod">
          <ac:chgData name="Mary ONeill" userId="6f47e26d-b142-4aeb-9e84-38bbfe62870f" providerId="ADAL" clId="{616EB6A1-5C6E-4BF3-8F2D-63910DFB0146}" dt="2021-03-23T15:38:45.421" v="6066" actId="20577"/>
          <ac:spMkLst>
            <pc:docMk/>
            <pc:sldMk cId="2001680632" sldId="510"/>
            <ac:spMk id="4" creationId="{E3343C73-6903-4BA8-B6C6-4A9C093BCDED}"/>
          </ac:spMkLst>
        </pc:spChg>
      </pc:sldChg>
      <pc:sldChg chg="modSp add del mod">
        <pc:chgData name="Mary ONeill" userId="6f47e26d-b142-4aeb-9e84-38bbfe62870f" providerId="ADAL" clId="{616EB6A1-5C6E-4BF3-8F2D-63910DFB0146}" dt="2021-03-23T16:03:54.145" v="7021" actId="2696"/>
        <pc:sldMkLst>
          <pc:docMk/>
          <pc:sldMk cId="489465953" sldId="511"/>
        </pc:sldMkLst>
        <pc:spChg chg="mod">
          <ac:chgData name="Mary ONeill" userId="6f47e26d-b142-4aeb-9e84-38bbfe62870f" providerId="ADAL" clId="{616EB6A1-5C6E-4BF3-8F2D-63910DFB0146}" dt="2021-03-23T16:02:51.360" v="7017" actId="207"/>
          <ac:spMkLst>
            <pc:docMk/>
            <pc:sldMk cId="489465953" sldId="511"/>
            <ac:spMk id="3" creationId="{89D76EAA-5C93-46BE-B627-62CEBF132DFD}"/>
          </ac:spMkLst>
        </pc:spChg>
        <pc:spChg chg="mod">
          <ac:chgData name="Mary ONeill" userId="6f47e26d-b142-4aeb-9e84-38bbfe62870f" providerId="ADAL" clId="{616EB6A1-5C6E-4BF3-8F2D-63910DFB0146}" dt="2021-03-23T15:56:02.761" v="6691" actId="6549"/>
          <ac:spMkLst>
            <pc:docMk/>
            <pc:sldMk cId="489465953" sldId="511"/>
            <ac:spMk id="4" creationId="{E3343C73-6903-4BA8-B6C6-4A9C093BCDED}"/>
          </ac:spMkLst>
        </pc:spChg>
      </pc:sldChg>
      <pc:sldChg chg="modSp add mod">
        <pc:chgData name="Mary ONeill" userId="6f47e26d-b142-4aeb-9e84-38bbfe62870f" providerId="ADAL" clId="{616EB6A1-5C6E-4BF3-8F2D-63910DFB0146}" dt="2021-03-23T16:12:55.580" v="7188" actId="20577"/>
        <pc:sldMkLst>
          <pc:docMk/>
          <pc:sldMk cId="3752316211" sldId="512"/>
        </pc:sldMkLst>
        <pc:spChg chg="mod">
          <ac:chgData name="Mary ONeill" userId="6f47e26d-b142-4aeb-9e84-38bbfe62870f" providerId="ADAL" clId="{616EB6A1-5C6E-4BF3-8F2D-63910DFB0146}" dt="2021-03-23T16:12:55.580" v="7188" actId="20577"/>
          <ac:spMkLst>
            <pc:docMk/>
            <pc:sldMk cId="3752316211" sldId="512"/>
            <ac:spMk id="3" creationId="{89D76EAA-5C93-46BE-B627-62CEBF132DFD}"/>
          </ac:spMkLst>
        </pc:spChg>
        <pc:spChg chg="mod">
          <ac:chgData name="Mary ONeill" userId="6f47e26d-b142-4aeb-9e84-38bbfe62870f" providerId="ADAL" clId="{616EB6A1-5C6E-4BF3-8F2D-63910DFB0146}" dt="2021-03-23T16:04:05.351" v="7040" actId="20577"/>
          <ac:spMkLst>
            <pc:docMk/>
            <pc:sldMk cId="3752316211" sldId="512"/>
            <ac:spMk id="4" creationId="{E3343C73-6903-4BA8-B6C6-4A9C093BCDED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AA5-4FCB-B3AE-1A5181E9CA3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AA5-4FCB-B3AE-1A5181E9CA3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AA5-4FCB-B3AE-1A5181E9CA3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AA5-4FCB-B3AE-1A5181E9CA3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AA5-4FCB-B3AE-1A5181E9CA3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2AA5-4FCB-B3AE-1A5181E9CA3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2AA5-4FCB-B3AE-1A5181E9CA3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'By Object'!$B$26:$B$32</c:f>
              <c:strCache>
                <c:ptCount val="7"/>
                <c:pt idx="0">
                  <c:v>Salaries &amp; Benefits</c:v>
                </c:pt>
                <c:pt idx="1">
                  <c:v>Debt &amp; Transfers</c:v>
                </c:pt>
                <c:pt idx="2">
                  <c:v>BOCES Services</c:v>
                </c:pt>
                <c:pt idx="3">
                  <c:v>Equipment</c:v>
                </c:pt>
                <c:pt idx="4">
                  <c:v>Contractual</c:v>
                </c:pt>
                <c:pt idx="5">
                  <c:v>Supplies</c:v>
                </c:pt>
                <c:pt idx="6">
                  <c:v>Tuition</c:v>
                </c:pt>
              </c:strCache>
            </c:strRef>
          </c:cat>
          <c:val>
            <c:numRef>
              <c:f>'By Object'!$C$26:$C$32</c:f>
              <c:numCache>
                <c:formatCode>0.0%</c:formatCode>
                <c:ptCount val="7"/>
                <c:pt idx="0">
                  <c:v>0.73515451677036669</c:v>
                </c:pt>
                <c:pt idx="1">
                  <c:v>9.362757702249877E-2</c:v>
                </c:pt>
                <c:pt idx="2">
                  <c:v>4.768256872845647E-2</c:v>
                </c:pt>
                <c:pt idx="3">
                  <c:v>6.5664964620777639E-3</c:v>
                </c:pt>
                <c:pt idx="4">
                  <c:v>7.3859963089604019E-2</c:v>
                </c:pt>
                <c:pt idx="5">
                  <c:v>1.6210171795669404E-2</c:v>
                </c:pt>
                <c:pt idx="6">
                  <c:v>2.6898706131326836E-2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AA5-4FCB-B3AE-1A5181E9CA3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606-49BD-9609-B0FC47675B3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606-49BD-9609-B0FC47675B3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606-49BD-9609-B0FC47675B3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A606-49BD-9609-B0FC47675B3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'Graphs for Newsletter'!$C$12:$C$15</c:f>
              <c:strCache>
                <c:ptCount val="4"/>
                <c:pt idx="0">
                  <c:v>Tax Levy</c:v>
                </c:pt>
                <c:pt idx="1">
                  <c:v>State &amp; Federal Aid</c:v>
                </c:pt>
                <c:pt idx="2">
                  <c:v>Appropriated Fund Balance</c:v>
                </c:pt>
                <c:pt idx="3">
                  <c:v>Other Revenues</c:v>
                </c:pt>
              </c:strCache>
            </c:strRef>
          </c:cat>
          <c:val>
            <c:numRef>
              <c:f>'Graphs for Newsletter'!$D$12:$D$15</c:f>
              <c:numCache>
                <c:formatCode>0.0%</c:formatCode>
                <c:ptCount val="4"/>
                <c:pt idx="0">
                  <c:v>0.87829235242108772</c:v>
                </c:pt>
                <c:pt idx="1">
                  <c:v>6.6069235989865874E-2</c:v>
                </c:pt>
                <c:pt idx="2">
                  <c:v>3.2534153977251956E-2</c:v>
                </c:pt>
                <c:pt idx="3">
                  <c:v>2.3104257611794479E-2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606-49BD-9609-B0FC47675B3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6725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>
              <a:defRPr sz="1200"/>
            </a:lvl1pPr>
          </a:lstStyle>
          <a:p>
            <a:r>
              <a:rPr lang="en-US" dirty="0"/>
              <a:t>Draft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1"/>
            <a:ext cx="3038475" cy="466725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>
              <a:defRPr sz="1200"/>
            </a:lvl1pPr>
          </a:lstStyle>
          <a:p>
            <a:fld id="{AEF4D281-6526-4268-A4A3-D63877111744}" type="datetimeFigureOut">
              <a:rPr lang="en-US" smtClean="0"/>
              <a:t>3/23/2021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6725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>
              <a:defRPr sz="1200"/>
            </a:lvl1pPr>
          </a:lstStyle>
          <a:p>
            <a:r>
              <a:rPr lang="en-US" dirty="0"/>
              <a:t>Draft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6"/>
            <a:ext cx="3038475" cy="466725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r">
              <a:defRPr sz="1200"/>
            </a:lvl1pPr>
          </a:lstStyle>
          <a:p>
            <a:fld id="{8D9BC19F-1B60-47D7-BE13-6BE2F625C1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461106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46561" rIns="93147" bIns="46561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Draft</a:t>
            </a:r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46561" rIns="93147" bIns="46561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46561" rIns="93147" bIns="46561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46561" rIns="93147" bIns="46561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Draft</a:t>
            </a:r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46561" rIns="93147" bIns="46561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‹#›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1475149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1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46561" rIns="93147" bIns="46561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endParaRPr dirty="0"/>
          </a:p>
        </p:txBody>
      </p:sp>
      <p:sp>
        <p:nvSpPr>
          <p:cNvPr id="39" name="Google Shape;39;p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46561" rIns="93147" bIns="46561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/>
              <a:pPr algn="r">
                <a:buSzPts val="1400"/>
              </a:pPr>
              <a:t>1</a:t>
            </a:fld>
            <a:endParaRPr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3" name="Header Placeholder 2"/>
          <p:cNvSpPr>
            <a:spLocks noGrp="1"/>
          </p:cNvSpPr>
          <p:nvPr>
            <p:ph type="hdr" idx="14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729996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46561" rIns="93147" bIns="46561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Footer 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3" name="Header Placeholder 2"/>
          <p:cNvSpPr>
            <a:spLocks noGrp="1"/>
          </p:cNvSpPr>
          <p:nvPr>
            <p:ph type="hd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1528162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46561" rIns="93147" bIns="46561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Footer 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3" name="Header Placeholder 2"/>
          <p:cNvSpPr>
            <a:spLocks noGrp="1"/>
          </p:cNvSpPr>
          <p:nvPr>
            <p:ph type="hd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1789213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46561" rIns="93147" bIns="46561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Footer 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3" name="Header Placeholder 2"/>
          <p:cNvSpPr>
            <a:spLocks noGrp="1"/>
          </p:cNvSpPr>
          <p:nvPr>
            <p:ph type="hd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4235071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46561" rIns="93147" bIns="46561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Footer 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3" name="Header Placeholder 2"/>
          <p:cNvSpPr>
            <a:spLocks noGrp="1"/>
          </p:cNvSpPr>
          <p:nvPr>
            <p:ph type="hd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622107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46561" rIns="93147" bIns="46561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Footer 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3" name="Header Placeholder 2"/>
          <p:cNvSpPr>
            <a:spLocks noGrp="1"/>
          </p:cNvSpPr>
          <p:nvPr>
            <p:ph type="hd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022655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46561" rIns="93147" bIns="46561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Footer 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3" name="Header Placeholder 2"/>
          <p:cNvSpPr>
            <a:spLocks noGrp="1"/>
          </p:cNvSpPr>
          <p:nvPr>
            <p:ph type="hd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4122131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46561" rIns="93147" bIns="46561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Footer 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3" name="Header Placeholder 2"/>
          <p:cNvSpPr>
            <a:spLocks noGrp="1"/>
          </p:cNvSpPr>
          <p:nvPr>
            <p:ph type="hd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773169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46561" rIns="93147" bIns="46561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Footer 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3" name="Header Placeholder 2"/>
          <p:cNvSpPr>
            <a:spLocks noGrp="1"/>
          </p:cNvSpPr>
          <p:nvPr>
            <p:ph type="hd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28607703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46561" rIns="93147" bIns="46561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Footer 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3" name="Header Placeholder 2"/>
          <p:cNvSpPr>
            <a:spLocks noGrp="1"/>
          </p:cNvSpPr>
          <p:nvPr>
            <p:ph type="hd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1727823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46561" rIns="93147" bIns="46561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Footer 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3" name="Header Placeholder 2"/>
          <p:cNvSpPr>
            <a:spLocks noGrp="1"/>
          </p:cNvSpPr>
          <p:nvPr>
            <p:ph type="hd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97764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46561" rIns="93147" bIns="46561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Footer 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3" name="Header Placeholder 2"/>
          <p:cNvSpPr>
            <a:spLocks noGrp="1"/>
          </p:cNvSpPr>
          <p:nvPr>
            <p:ph type="hd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6001470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46561" rIns="93147" bIns="46561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Footer 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3" name="Header Placeholder 2"/>
          <p:cNvSpPr>
            <a:spLocks noGrp="1"/>
          </p:cNvSpPr>
          <p:nvPr>
            <p:ph type="hd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20285239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46561" rIns="93147" bIns="46561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Footer 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3" name="Header Placeholder 2"/>
          <p:cNvSpPr>
            <a:spLocks noGrp="1"/>
          </p:cNvSpPr>
          <p:nvPr>
            <p:ph type="hd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12296196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7" tIns="46561" rIns="93147" bIns="46561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" name="Footer 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3" name="Header Placeholder 2"/>
          <p:cNvSpPr>
            <a:spLocks noGrp="1"/>
          </p:cNvSpPr>
          <p:nvPr>
            <p:ph type="hd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2811364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16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idx="14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27066830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18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idx="12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2335586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/>
          <p:nvPr/>
        </p:nvSpPr>
        <p:spPr>
          <a:xfrm>
            <a:off x="901700" y="0"/>
            <a:ext cx="8242300" cy="939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371600" y="4864100"/>
            <a:ext cx="6400800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6609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0" y="0"/>
            <a:ext cx="927100" cy="939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" name="Google Shape;2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5400"/>
            <a:ext cx="927100" cy="92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613314" y="1282388"/>
            <a:ext cx="7895066" cy="4955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1009102" y="171118"/>
            <a:ext cx="789506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cxnSp>
        <p:nvCxnSpPr>
          <p:cNvPr id="25" name="Google Shape;25;p3"/>
          <p:cNvCxnSpPr/>
          <p:nvPr/>
        </p:nvCxnSpPr>
        <p:spPr>
          <a:xfrm>
            <a:off x="869402" y="927039"/>
            <a:ext cx="8274598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" name="Google Shape;26;p3"/>
          <p:cNvSpPr/>
          <p:nvPr/>
        </p:nvSpPr>
        <p:spPr>
          <a:xfrm>
            <a:off x="0" y="0"/>
            <a:ext cx="927100" cy="939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" name="Google Shape;27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5400"/>
            <a:ext cx="927100" cy="92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613314" y="1282388"/>
            <a:ext cx="7895066" cy="4955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1514035" y="171118"/>
            <a:ext cx="7467404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cxnSp>
        <p:nvCxnSpPr>
          <p:cNvPr id="32" name="Google Shape;32;p4"/>
          <p:cNvCxnSpPr/>
          <p:nvPr/>
        </p:nvCxnSpPr>
        <p:spPr>
          <a:xfrm>
            <a:off x="1591259" y="927039"/>
            <a:ext cx="7552741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and Content">
  <p:cSld name="6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/>
          <p:nvPr/>
        </p:nvSpPr>
        <p:spPr>
          <a:xfrm>
            <a:off x="1511300" y="2336800"/>
            <a:ext cx="6464300" cy="1803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2320098" y="2590800"/>
            <a:ext cx="4842702" cy="1289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1E6F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sp>
        <p:nvSpPr>
          <p:cNvPr id="11" name="Google Shape;11;p1"/>
          <p:cNvSpPr/>
          <p:nvPr/>
        </p:nvSpPr>
        <p:spPr>
          <a:xfrm>
            <a:off x="0" y="-12700"/>
            <a:ext cx="9144000" cy="127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-12700" y="0"/>
            <a:ext cx="101600" cy="68580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0" y="6756400"/>
            <a:ext cx="9144000" cy="1270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9055100" y="0"/>
            <a:ext cx="101600" cy="68580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ctrTitle"/>
          </p:nvPr>
        </p:nvSpPr>
        <p:spPr>
          <a:xfrm>
            <a:off x="685800" y="1099603"/>
            <a:ext cx="7772400" cy="1407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000" cap="small" dirty="0"/>
              <a:t>2021-2022 Proposed Draft 3</a:t>
            </a:r>
            <a:br>
              <a:rPr lang="en-US" sz="6600" cap="small" dirty="0"/>
            </a:br>
            <a:r>
              <a:rPr lang="en-US" sz="4000" cap="small" dirty="0"/>
              <a:t>March 23, 2021</a:t>
            </a:r>
            <a:r>
              <a:rPr lang="en-US" sz="6600" cap="small" dirty="0"/>
              <a:t>	</a:t>
            </a:r>
            <a:r>
              <a:rPr lang="en-US" sz="3200" dirty="0"/>
              <a:t> </a:t>
            </a:r>
            <a:endParaRPr sz="3200" dirty="0"/>
          </a:p>
        </p:txBody>
      </p:sp>
      <p:sp>
        <p:nvSpPr>
          <p:cNvPr id="42" name="Google Shape;42;p6"/>
          <p:cNvSpPr txBox="1">
            <a:spLocks noGrp="1"/>
          </p:cNvSpPr>
          <p:nvPr>
            <p:ph type="subTitle" idx="1"/>
          </p:nvPr>
        </p:nvSpPr>
        <p:spPr>
          <a:xfrm>
            <a:off x="1371600" y="5778402"/>
            <a:ext cx="6400800" cy="667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600" b="1" cap="small" dirty="0">
                <a:solidFill>
                  <a:schemeClr val="dk1"/>
                </a:solidFill>
              </a:rPr>
              <a:t>Blind Brook-Rye UFSD</a:t>
            </a:r>
            <a:endParaRPr dirty="0"/>
          </a:p>
        </p:txBody>
      </p:sp>
      <p:pic>
        <p:nvPicPr>
          <p:cNvPr id="43" name="Google Shape;4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065" y="3974563"/>
            <a:ext cx="3253989" cy="1616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/>
          <p:cNvPicPr preferRelativeResize="0"/>
          <p:nvPr/>
        </p:nvPicPr>
        <p:blipFill rotWithShape="1">
          <a:blip r:embed="rId4">
            <a:alphaModFix/>
          </a:blip>
          <a:srcRect r="10931" b="5671"/>
          <a:stretch/>
        </p:blipFill>
        <p:spPr>
          <a:xfrm>
            <a:off x="5431536" y="3972922"/>
            <a:ext cx="3624541" cy="1618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6"/>
          <p:cNvPicPr preferRelativeResize="0"/>
          <p:nvPr/>
        </p:nvPicPr>
        <p:blipFill rotWithShape="1">
          <a:blip r:embed="rId5">
            <a:alphaModFix/>
          </a:blip>
          <a:srcRect t="1" b="13011"/>
          <a:stretch/>
        </p:blipFill>
        <p:spPr>
          <a:xfrm>
            <a:off x="3089871" y="3974563"/>
            <a:ext cx="2787927" cy="1618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1009102" y="171118"/>
            <a:ext cx="789506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 dirty="0"/>
              <a:t> </a:t>
            </a:r>
            <a:endParaRPr sz="2800" dirty="0"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408373" y="1328468"/>
            <a:ext cx="8415952" cy="5173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20-21 Budget						$ 50,456,017</a:t>
            </a:r>
          </a:p>
          <a:p>
            <a:pPr marL="0" indent="0" algn="ctr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  21-22 Proposed Additions</a:t>
            </a:r>
            <a:endParaRPr lang="en-US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Salaries &amp; Benefits					$   1,642,310</a:t>
            </a: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Includes 6 new positions</a:t>
            </a:r>
          </a:p>
          <a:p>
            <a:pPr marL="1200150" lvl="2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2 Custodial hired this year **		 134,291</a:t>
            </a:r>
          </a:p>
          <a:p>
            <a:pPr marL="1200150" lvl="2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Career &amp; Finance Management Teacher **114,883</a:t>
            </a:r>
          </a:p>
          <a:p>
            <a:pPr marL="1200150" lvl="2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Secretarial Support			   80,808	</a:t>
            </a:r>
          </a:p>
          <a:p>
            <a:pPr marL="1200150" lvl="2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Experiential Instructional Specialist          	 114,883</a:t>
            </a:r>
          </a:p>
          <a:p>
            <a:pPr marL="1200150" lvl="2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Instructional Technologist		 112,067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Debt Service &amp; Transfers				$    (561,032)</a:t>
            </a:r>
          </a:p>
          <a:p>
            <a:pPr lvl="2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Changes in Debt			(951,032)</a:t>
            </a:r>
          </a:p>
          <a:p>
            <a:pPr lvl="2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Added Bleachers to inter fund transfer	 390,000		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Equipment					$      281,876</a:t>
            </a:r>
          </a:p>
          <a:p>
            <a:pPr lvl="2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New Truck				   44,500</a:t>
            </a:r>
          </a:p>
          <a:p>
            <a:pPr lvl="2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Technology Equipment &amp; Upgrades	 209,342</a:t>
            </a:r>
          </a:p>
          <a:p>
            <a:pPr lvl="2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Misc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Building Requests		   28,034</a:t>
            </a: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34950" lvl="0" indent="-12065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r>
              <a:rPr lang="en-US" dirty="0">
                <a:solidFill>
                  <a:schemeClr val="dk1"/>
                </a:solidFill>
              </a:rPr>
              <a:t>** Unbudgeted items in current year budget</a:t>
            </a:r>
          </a:p>
          <a:p>
            <a:pPr marL="457200" lvl="1" indent="0" fontAlgn="base">
              <a:spcBef>
                <a:spcPts val="0"/>
              </a:spcBef>
              <a:buNone/>
            </a:pPr>
            <a:endParaRPr lang="en-US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sz="1800" b="0" i="0" u="none" strike="noStrike" dirty="0">
              <a:solidFill>
                <a:srgbClr val="1F497D"/>
              </a:solidFill>
              <a:effectLst/>
              <a:latin typeface="Arial" panose="020B0604020202020204" pitchFamily="34" charset="0"/>
            </a:endParaRP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endParaRPr lang="en-US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endParaRPr lang="en-US" sz="2800" dirty="0">
              <a:solidFill>
                <a:schemeClr val="dk1"/>
              </a:solidFill>
            </a:endParaRP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dirty="0"/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2800" dirty="0">
              <a:solidFill>
                <a:schemeClr val="dk1"/>
              </a:solidFill>
            </a:endParaRPr>
          </a:p>
          <a:p>
            <a:pPr marL="0" indent="0"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dirty="0"/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i="1" dirty="0">
              <a:solidFill>
                <a:schemeClr val="dk1"/>
              </a:solidFill>
            </a:endParaRPr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1800"/>
              <a:buNone/>
            </a:pPr>
            <a:endParaRPr i="1" dirty="0">
              <a:solidFill>
                <a:srgbClr val="002060"/>
              </a:solidFill>
            </a:endParaRPr>
          </a:p>
          <a:p>
            <a:pPr marL="234950" lvl="0" indent="-107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Noto Sans Symbols"/>
              <a:buNone/>
            </a:pPr>
            <a:endParaRPr sz="20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3343C73-6903-4BA8-B6C6-4A9C093BCDED}"/>
              </a:ext>
            </a:extLst>
          </p:cNvPr>
          <p:cNvSpPr txBox="1">
            <a:spLocks/>
          </p:cNvSpPr>
          <p:nvPr/>
        </p:nvSpPr>
        <p:spPr>
          <a:xfrm>
            <a:off x="1124606" y="171118"/>
            <a:ext cx="7779561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Where did we start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40484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1009102" y="171118"/>
            <a:ext cx="789506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 dirty="0"/>
              <a:t> </a:t>
            </a:r>
            <a:endParaRPr sz="28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3343C73-6903-4BA8-B6C6-4A9C093BCDED}"/>
              </a:ext>
            </a:extLst>
          </p:cNvPr>
          <p:cNvSpPr txBox="1">
            <a:spLocks/>
          </p:cNvSpPr>
          <p:nvPr/>
        </p:nvSpPr>
        <p:spPr>
          <a:xfrm>
            <a:off x="1124606" y="171118"/>
            <a:ext cx="7779561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Where did we start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D76EAA-5C93-46BE-B627-62CEBF132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314" y="1282388"/>
            <a:ext cx="8111586" cy="4955285"/>
          </a:xfrm>
        </p:spPr>
        <p:txBody>
          <a:bodyPr/>
          <a:lstStyle/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Supplies &amp; Materials				$        90,536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BOCES Services					$      127,489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Contractual					$      128,628	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Tuition Costs					</a:t>
            </a:r>
            <a:r>
              <a:rPr lang="en-US" u="sng" dirty="0">
                <a:solidFill>
                  <a:srgbClr val="000000"/>
                </a:solidFill>
                <a:latin typeface="Arial" panose="020B0604020202020204" pitchFamily="34" charset="0"/>
              </a:rPr>
              <a:t>$        84,606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21-22 Proposed Draft 1 Budget			$ 52,250,430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				 </a:t>
            </a:r>
            <a:endParaRPr lang="en-US" b="0" i="0" u="none" strike="noStrike" dirty="0">
              <a:solidFill>
                <a:srgbClr val="1F497D"/>
              </a:solidFill>
              <a:effectLst/>
              <a:latin typeface="Arial" panose="020B0604020202020204" pitchFamily="34" charset="0"/>
            </a:endParaRP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endParaRPr lang="en-US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r>
              <a:rPr lang="en-US" dirty="0">
                <a:solidFill>
                  <a:schemeClr val="dk1"/>
                </a:solidFill>
              </a:rPr>
              <a:t>		Dollar Change					$   1,794,413</a:t>
            </a:r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r>
              <a:rPr lang="en-US" dirty="0">
                <a:solidFill>
                  <a:schemeClr val="dk1"/>
                </a:solidFill>
              </a:rPr>
              <a:t>		Percentage %					           3.56%</a:t>
            </a: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94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1009102" y="171118"/>
            <a:ext cx="789506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 dirty="0"/>
              <a:t> </a:t>
            </a:r>
            <a:endParaRPr sz="28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3343C73-6903-4BA8-B6C6-4A9C093BCDED}"/>
              </a:ext>
            </a:extLst>
          </p:cNvPr>
          <p:cNvSpPr txBox="1">
            <a:spLocks/>
          </p:cNvSpPr>
          <p:nvPr/>
        </p:nvSpPr>
        <p:spPr>
          <a:xfrm>
            <a:off x="1124606" y="171118"/>
            <a:ext cx="7779561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How did we get to draft 2?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D76EAA-5C93-46BE-B627-62CEBF132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314" y="1282388"/>
            <a:ext cx="8111586" cy="4955285"/>
          </a:xfrm>
        </p:spPr>
        <p:txBody>
          <a:bodyPr/>
          <a:lstStyle/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endParaRPr lang="en-US" b="0" i="0" u="none" strike="noStrike" dirty="0">
              <a:solidFill>
                <a:srgbClr val="1F497D"/>
              </a:solidFill>
              <a:effectLst/>
              <a:latin typeface="Arial" panose="020B0604020202020204" pitchFamily="34" charset="0"/>
            </a:endParaRP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21-22 Proposed Draft 1 Budget		$ 52,250,430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	Bleachers				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      (390,000)</a:t>
            </a: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Lease versus Purchase of Equipment	       (179,381)</a:t>
            </a: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Retirement/Resignatio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n Breakage		       (250,000)</a:t>
            </a: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	Health Insurance				       (  23,471)</a:t>
            </a: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	Facilities Truck				       (  44,500)</a:t>
            </a: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Supplies &amp; Equipment			       (108,526)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	Tuition &amp; Related Services Costs		       (396,940)</a:t>
            </a: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21-22 Proposed Draft 2 Budget		$ 50,857,612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	 	 </a:t>
            </a:r>
            <a:endParaRPr lang="en-US" b="0" i="0" u="none" strike="noStrike" dirty="0">
              <a:solidFill>
                <a:srgbClr val="1F497D"/>
              </a:solidFill>
              <a:effectLst/>
              <a:latin typeface="Arial" panose="020B0604020202020204" pitchFamily="34" charset="0"/>
            </a:endParaRP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Budget to Budget Change			$      401,595</a:t>
            </a: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Percent Change					.80%</a:t>
            </a:r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r>
              <a:rPr lang="en-US" dirty="0">
                <a:solidFill>
                  <a:schemeClr val="dk1"/>
                </a:solidFill>
              </a:rPr>
              <a:t>		</a:t>
            </a:r>
            <a:endParaRPr lang="en-US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34950" lvl="0" indent="-12065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r>
              <a:rPr lang="en-US" dirty="0">
                <a:solidFill>
                  <a:schemeClr val="dk1"/>
                </a:solidFill>
              </a:rPr>
              <a:t>		 </a:t>
            </a:r>
            <a:endParaRPr lang="en-US" sz="2800" dirty="0">
              <a:solidFill>
                <a:schemeClr val="dk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462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1009102" y="171118"/>
            <a:ext cx="789506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 dirty="0"/>
              <a:t> </a:t>
            </a:r>
            <a:endParaRPr sz="28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3343C73-6903-4BA8-B6C6-4A9C093BCDED}"/>
              </a:ext>
            </a:extLst>
          </p:cNvPr>
          <p:cNvSpPr txBox="1">
            <a:spLocks/>
          </p:cNvSpPr>
          <p:nvPr/>
        </p:nvSpPr>
        <p:spPr>
          <a:xfrm>
            <a:off x="1124606" y="171118"/>
            <a:ext cx="7779561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How did we get to draft 3?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D76EAA-5C93-46BE-B627-62CEBF132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0200" y="1282388"/>
            <a:ext cx="8394700" cy="4955285"/>
          </a:xfrm>
        </p:spPr>
        <p:txBody>
          <a:bodyPr/>
          <a:lstStyle/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21-22 Proposed Draft 2 Budget		$ 50,857,612</a:t>
            </a: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	 	 </a:t>
            </a:r>
            <a:r>
              <a:rPr lang="en-US" b="0" i="0" u="none" strike="noStrike" dirty="0">
                <a:solidFill>
                  <a:srgbClr val="1F497D"/>
                </a:solidFill>
                <a:effectLst/>
                <a:latin typeface="Arial" panose="020B0604020202020204" pitchFamily="34" charset="0"/>
              </a:rPr>
              <a:t> </a:t>
            </a:r>
            <a:endParaRPr lang="en-US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	Reduction in overtime			        (20,000)</a:t>
            </a: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	Reduction in TRS				        (27,452)		Reduction in stipends			        (22,000)</a:t>
            </a: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	Reduction in Strategic Planning		        (10,000)</a:t>
            </a: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    Reduction in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Contingency 			</a:t>
            </a:r>
            <a:r>
              <a:rPr lang="en-US" u="sng" dirty="0">
                <a:solidFill>
                  <a:schemeClr val="tx1"/>
                </a:solidFill>
                <a:latin typeface="Arial" panose="020B0604020202020204" pitchFamily="34" charset="0"/>
              </a:rPr>
              <a:t>        (62,227)</a:t>
            </a:r>
            <a:r>
              <a:rPr lang="en-US" b="0" i="0" u="sng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r>
              <a:rPr lang="en-US" dirty="0">
                <a:solidFill>
                  <a:schemeClr val="dk1"/>
                </a:solidFill>
              </a:rPr>
              <a:t>		</a:t>
            </a:r>
            <a:endParaRPr lang="en-US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r>
              <a:rPr lang="en-US" b="1" dirty="0">
                <a:solidFill>
                  <a:schemeClr val="dk1"/>
                </a:solidFill>
              </a:rPr>
              <a:t>	  21-22 Proposed Draft 3 Budget		$ 50,715,934 </a:t>
            </a:r>
            <a:endParaRPr lang="en-US" sz="2800" b="1" dirty="0">
              <a:solidFill>
                <a:schemeClr val="dk1"/>
              </a:solidFill>
            </a:endParaRPr>
          </a:p>
          <a:p>
            <a:pPr marL="114300" indent="0">
              <a:buNone/>
            </a:pPr>
            <a:endParaRPr lang="en-US" dirty="0"/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Budget to Budget Change			$      259,917</a:t>
            </a: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Percent Change					.52%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680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1009102" y="171118"/>
            <a:ext cx="789506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 dirty="0"/>
              <a:t> </a:t>
            </a:r>
            <a:endParaRPr sz="28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3343C73-6903-4BA8-B6C6-4A9C093BCDED}"/>
              </a:ext>
            </a:extLst>
          </p:cNvPr>
          <p:cNvSpPr txBox="1">
            <a:spLocks/>
          </p:cNvSpPr>
          <p:nvPr/>
        </p:nvSpPr>
        <p:spPr>
          <a:xfrm>
            <a:off x="1124606" y="171118"/>
            <a:ext cx="7779561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Revenue Changes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D76EAA-5C93-46BE-B627-62CEBF132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0200" y="1282388"/>
            <a:ext cx="8394700" cy="4955285"/>
          </a:xfrm>
        </p:spPr>
        <p:txBody>
          <a:bodyPr/>
          <a:lstStyle/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r>
              <a:rPr lang="en-US" b="1" dirty="0">
                <a:solidFill>
                  <a:schemeClr val="dk1"/>
                </a:solidFill>
              </a:rPr>
              <a:t> 21-22 Proposed Draft 3 Budget		$ 50,715,934 </a:t>
            </a:r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lang="en-US" b="1" dirty="0">
              <a:solidFill>
                <a:schemeClr val="dk1"/>
              </a:solidFill>
            </a:endParaRPr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r>
              <a:rPr lang="en-US" b="1" dirty="0">
                <a:solidFill>
                  <a:schemeClr val="dk1"/>
                </a:solidFill>
              </a:rPr>
              <a:t>		</a:t>
            </a:r>
            <a:r>
              <a:rPr lang="en-US" dirty="0">
                <a:solidFill>
                  <a:schemeClr val="tx1"/>
                </a:solidFill>
              </a:rPr>
              <a:t>Tuition					      	(132,646)	</a:t>
            </a:r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r>
              <a:rPr lang="en-US" dirty="0">
                <a:solidFill>
                  <a:schemeClr val="tx1"/>
                </a:solidFill>
              </a:rPr>
              <a:t>		Facilities Rental				  	(157,500)</a:t>
            </a:r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r>
              <a:rPr lang="en-US" dirty="0">
                <a:solidFill>
                  <a:schemeClr val="tx1"/>
                </a:solidFill>
              </a:rPr>
              <a:t>		Unclassified Revenues			   	(    5,000)</a:t>
            </a:r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r>
              <a:rPr lang="en-US" dirty="0">
                <a:solidFill>
                  <a:schemeClr val="tx1"/>
                </a:solidFill>
              </a:rPr>
              <a:t>		Tax Levy				     	  </a:t>
            </a:r>
            <a:r>
              <a:rPr lang="en-US" u="sng" dirty="0">
                <a:solidFill>
                  <a:schemeClr val="tx1"/>
                </a:solidFill>
              </a:rPr>
              <a:t>153,468</a:t>
            </a:r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r>
              <a:rPr lang="en-US" dirty="0">
                <a:solidFill>
                  <a:schemeClr val="tx1"/>
                </a:solidFill>
              </a:rPr>
              <a:t>				 			      	(141,678)</a:t>
            </a:r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r>
              <a:rPr lang="en-US" dirty="0">
                <a:solidFill>
                  <a:schemeClr val="tx1"/>
                </a:solidFill>
              </a:rPr>
              <a:t>Tax Levy Increase					  501,164</a:t>
            </a:r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r>
              <a:rPr lang="en-US" dirty="0">
                <a:solidFill>
                  <a:schemeClr val="tx1"/>
                </a:solidFill>
              </a:rPr>
              <a:t>Percent %						    1.14%</a:t>
            </a:r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234950" lvl="0" indent="-12065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r>
              <a:rPr lang="en-US" dirty="0">
                <a:solidFill>
                  <a:schemeClr val="tx1"/>
                </a:solidFill>
              </a:rPr>
              <a:t>EXCEEDS TAX CAP		</a:t>
            </a:r>
          </a:p>
        </p:txBody>
      </p:sp>
    </p:spTree>
    <p:extLst>
      <p:ext uri="{BB962C8B-B14F-4D97-AF65-F5344CB8AC3E}">
        <p14:creationId xmlns:p14="http://schemas.microsoft.com/office/powerpoint/2010/main" val="3752316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1009102" y="171118"/>
            <a:ext cx="789506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 dirty="0"/>
              <a:t> </a:t>
            </a:r>
            <a:endParaRPr sz="2800" dirty="0"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408373" y="1328468"/>
            <a:ext cx="8415952" cy="4908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0" fontAlgn="base">
              <a:spcBef>
                <a:spcPts val="0"/>
              </a:spcBef>
              <a:buNone/>
            </a:pPr>
            <a:endParaRPr lang="en-US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Changes in Revenues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Reduced Facilities Rental to 0</a:t>
            </a: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Reduction in Tuition</a:t>
            </a: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Reduction in Unclassified Revenues</a:t>
            </a:r>
            <a:endParaRPr lang="en-US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Increase in Tax Levy due to reductions in revenue projections</a:t>
            </a:r>
          </a:p>
          <a:p>
            <a:pPr marL="285750" indent="-285750">
              <a:spcBef>
                <a:spcPts val="0"/>
              </a:spcBef>
              <a:buClr>
                <a:schemeClr val="dk1"/>
              </a:buClr>
              <a:buSzPts val="2800"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Changes in Expenses</a:t>
            </a:r>
          </a:p>
          <a:p>
            <a:pPr marL="285750" indent="-285750">
              <a:spcBef>
                <a:spcPts val="0"/>
              </a:spcBef>
              <a:buClr>
                <a:schemeClr val="dk1"/>
              </a:buClr>
              <a:buSzPts val="2800"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Reduction in Contractual expenses – Strategic Planning</a:t>
            </a: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Reduction in overtime costs due to Facilities Usage</a:t>
            </a: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Reduction in TRS due to rate decrease from 10 to 9.8</a:t>
            </a: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Reduction in Contingency</a:t>
            </a: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Allocated funds for Tax Refunds</a:t>
            </a: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Allocated funds for COVID Testing &amp; Supplies</a:t>
            </a: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sz="1800" b="0" i="0" u="none" strike="noStrike" dirty="0">
              <a:solidFill>
                <a:srgbClr val="1F497D"/>
              </a:solidFill>
              <a:effectLst/>
              <a:latin typeface="Arial" panose="020B0604020202020204" pitchFamily="34" charset="0"/>
            </a:endParaRP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endParaRPr lang="en-US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endParaRPr lang="en-US" sz="2800" dirty="0">
              <a:solidFill>
                <a:schemeClr val="dk1"/>
              </a:solidFill>
            </a:endParaRP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dirty="0"/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2800" dirty="0">
              <a:solidFill>
                <a:schemeClr val="dk1"/>
              </a:solidFill>
            </a:endParaRPr>
          </a:p>
          <a:p>
            <a:pPr marL="0" indent="0"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dirty="0"/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i="1" dirty="0">
              <a:solidFill>
                <a:schemeClr val="dk1"/>
              </a:solidFill>
            </a:endParaRPr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1800"/>
              <a:buNone/>
            </a:pPr>
            <a:endParaRPr i="1" dirty="0">
              <a:solidFill>
                <a:srgbClr val="002060"/>
              </a:solidFill>
            </a:endParaRPr>
          </a:p>
          <a:p>
            <a:pPr marL="234950" lvl="0" indent="-107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Noto Sans Symbols"/>
              <a:buNone/>
            </a:pPr>
            <a:endParaRPr sz="20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3343C73-6903-4BA8-B6C6-4A9C093BCDED}"/>
              </a:ext>
            </a:extLst>
          </p:cNvPr>
          <p:cNvSpPr txBox="1">
            <a:spLocks/>
          </p:cNvSpPr>
          <p:nvPr/>
        </p:nvSpPr>
        <p:spPr>
          <a:xfrm>
            <a:off x="1124606" y="171118"/>
            <a:ext cx="7779561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How did we get to Draft 3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33815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1009102" y="171118"/>
            <a:ext cx="789506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 dirty="0"/>
              <a:t> </a:t>
            </a:r>
            <a:endParaRPr sz="2800" dirty="0"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408373" y="1328468"/>
            <a:ext cx="8415952" cy="4908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sz="2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dk1"/>
                </a:solidFill>
              </a:rPr>
              <a:t> </a:t>
            </a: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2800" dirty="0">
              <a:solidFill>
                <a:schemeClr val="dk1"/>
              </a:solidFill>
            </a:endParaRPr>
          </a:p>
          <a:p>
            <a:pPr marL="0" indent="0"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dirty="0"/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i="1" dirty="0">
              <a:solidFill>
                <a:schemeClr val="dk1"/>
              </a:solidFill>
            </a:endParaRPr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1800"/>
              <a:buNone/>
            </a:pPr>
            <a:endParaRPr i="1" dirty="0">
              <a:solidFill>
                <a:srgbClr val="002060"/>
              </a:solidFill>
            </a:endParaRPr>
          </a:p>
          <a:p>
            <a:pPr marL="234950" lvl="0" indent="-107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Noto Sans Symbols"/>
              <a:buNone/>
            </a:pPr>
            <a:endParaRPr sz="20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3343C73-6903-4BA8-B6C6-4A9C093BCDED}"/>
              </a:ext>
            </a:extLst>
          </p:cNvPr>
          <p:cNvSpPr txBox="1">
            <a:spLocks/>
          </p:cNvSpPr>
          <p:nvPr/>
        </p:nvSpPr>
        <p:spPr>
          <a:xfrm>
            <a:off x="1268360" y="262192"/>
            <a:ext cx="6680591" cy="626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 Draft 3 Changes</a:t>
            </a:r>
            <a:endParaRPr lang="en-US" sz="32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F0E1834-407C-4602-93D2-B5CB60389A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980862"/>
              </p:ext>
            </p:extLst>
          </p:nvPr>
        </p:nvGraphicFramePr>
        <p:xfrm>
          <a:off x="489936" y="1079500"/>
          <a:ext cx="8252825" cy="53647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21113">
                  <a:extLst>
                    <a:ext uri="{9D8B030D-6E8A-4147-A177-3AD203B41FA5}">
                      <a16:colId xmlns:a16="http://schemas.microsoft.com/office/drawing/2014/main" val="1742071120"/>
                    </a:ext>
                  </a:extLst>
                </a:gridCol>
                <a:gridCol w="1282178">
                  <a:extLst>
                    <a:ext uri="{9D8B030D-6E8A-4147-A177-3AD203B41FA5}">
                      <a16:colId xmlns:a16="http://schemas.microsoft.com/office/drawing/2014/main" val="4201558768"/>
                    </a:ext>
                  </a:extLst>
                </a:gridCol>
                <a:gridCol w="1377863">
                  <a:extLst>
                    <a:ext uri="{9D8B030D-6E8A-4147-A177-3AD203B41FA5}">
                      <a16:colId xmlns:a16="http://schemas.microsoft.com/office/drawing/2014/main" val="1929900632"/>
                    </a:ext>
                  </a:extLst>
                </a:gridCol>
                <a:gridCol w="1071671">
                  <a:extLst>
                    <a:ext uri="{9D8B030D-6E8A-4147-A177-3AD203B41FA5}">
                      <a16:colId xmlns:a16="http://schemas.microsoft.com/office/drawing/2014/main" val="929339314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8957" marR="8957" marT="8957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Draft 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 Draft 2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Change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624676"/>
                  </a:ext>
                </a:extLst>
              </a:tr>
              <a:tr h="3869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TOTAL BOARD OF EDUCATION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    68,450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      77,950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(9,500)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3860316"/>
                  </a:ext>
                </a:extLst>
              </a:tr>
              <a:tr h="34146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TOTAL SUPERINTENDENT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 372,303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    368,805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 3,498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371578"/>
                  </a:ext>
                </a:extLst>
              </a:tr>
              <a:tr h="3869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TOTAL FINANCE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 664,378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    664,374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         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6270157"/>
                  </a:ext>
                </a:extLst>
              </a:tr>
              <a:tr h="3869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TOTAL LEGAL, PERSONNEL &amp; PUBLIC INFO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           225,247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    223,124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 2,123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708487"/>
                  </a:ext>
                </a:extLst>
              </a:tr>
              <a:tr h="228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TOTAL O &amp; M AND POSTAGE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        2,497,993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2,536,317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(38,324)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88111"/>
                  </a:ext>
                </a:extLst>
              </a:tr>
              <a:tr h="3869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TOTAL INSURANCE, DUES &amp; TAXES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           633,798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    565,609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68,189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2737495"/>
                  </a:ext>
                </a:extLst>
              </a:tr>
              <a:tr h="228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TOTAL CURR DEVEL &amp; SUPERVISION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        2,144,555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2,129,519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15,036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503655"/>
                  </a:ext>
                </a:extLst>
              </a:tr>
              <a:tr h="3869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TOTAL REGULAR INSTRUCTION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     14,728,346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14,924,369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(196,023)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2161197"/>
                  </a:ext>
                </a:extLst>
              </a:tr>
              <a:tr h="228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TOTAL SPECIAL &amp; OCCUPATIONAL EDUCATION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        6,941,195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6,969,444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(28,249)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6678103"/>
                  </a:ext>
                </a:extLst>
              </a:tr>
              <a:tr h="228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TOTAL LIBRARY &amp; TECHNOLOGY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        2,340,414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2,340,949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  (535)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2597449"/>
                  </a:ext>
                </a:extLst>
              </a:tr>
              <a:tr h="228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TOTAL STUDENT SERVICES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        2,839,950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2,808,250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31,700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8691527"/>
                  </a:ext>
                </a:extLst>
              </a:tr>
              <a:tr h="228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TOTAL TRANSPORTATION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        1,676,291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1,676,291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          -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9094779"/>
                  </a:ext>
                </a:extLst>
              </a:tr>
              <a:tr h="3869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TOTAL EMPLOYEE BENEFITS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     10,834,604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10,824,201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10,403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9165799"/>
                  </a:ext>
                </a:extLst>
              </a:tr>
              <a:tr h="228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TOTAL DEBT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        4,709,410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4,709,410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          -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4594925"/>
                  </a:ext>
                </a:extLst>
              </a:tr>
              <a:tr h="3869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TOTAL INTERFUND TRANSFERS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              39,000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      39,000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                    -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904780"/>
                  </a:ext>
                </a:extLst>
              </a:tr>
              <a:tr h="3869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TOTAL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     50,715,934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        50,857,612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    (141,678)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57" marR="8957" marT="8957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658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5294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1009102" y="171118"/>
            <a:ext cx="789506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 dirty="0"/>
              <a:t> </a:t>
            </a:r>
            <a:endParaRPr sz="2800" dirty="0"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408373" y="1328468"/>
            <a:ext cx="8415952" cy="4908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sz="2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dk1"/>
                </a:solidFill>
              </a:rPr>
              <a:t> </a:t>
            </a: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2800" dirty="0">
              <a:solidFill>
                <a:schemeClr val="dk1"/>
              </a:solidFill>
            </a:endParaRPr>
          </a:p>
          <a:p>
            <a:pPr marL="0" indent="0"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dirty="0"/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i="1" dirty="0">
              <a:solidFill>
                <a:schemeClr val="dk1"/>
              </a:solidFill>
            </a:endParaRPr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1800"/>
              <a:buNone/>
            </a:pPr>
            <a:endParaRPr i="1" dirty="0">
              <a:solidFill>
                <a:srgbClr val="002060"/>
              </a:solidFill>
            </a:endParaRPr>
          </a:p>
          <a:p>
            <a:pPr marL="234950" lvl="0" indent="-107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Noto Sans Symbols"/>
              <a:buNone/>
            </a:pPr>
            <a:endParaRPr sz="20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3343C73-6903-4BA8-B6C6-4A9C093BCDED}"/>
              </a:ext>
            </a:extLst>
          </p:cNvPr>
          <p:cNvSpPr txBox="1">
            <a:spLocks/>
          </p:cNvSpPr>
          <p:nvPr/>
        </p:nvSpPr>
        <p:spPr>
          <a:xfrm>
            <a:off x="1268360" y="262192"/>
            <a:ext cx="6680591" cy="626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  </a:t>
            </a:r>
            <a:r>
              <a:rPr lang="en-US" sz="3200" dirty="0">
                <a:solidFill>
                  <a:srgbClr val="002060"/>
                </a:solidFill>
                <a:latin typeface="+mj-lt"/>
              </a:rPr>
              <a:t>Proposed Draft 3</a:t>
            </a:r>
            <a:endParaRPr lang="en-US" sz="32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2EC294B-1B46-4A62-95FE-6433A5B371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13732"/>
              </p:ext>
            </p:extLst>
          </p:nvPr>
        </p:nvGraphicFramePr>
        <p:xfrm>
          <a:off x="239832" y="1092200"/>
          <a:ext cx="8664336" cy="5359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27060">
                  <a:extLst>
                    <a:ext uri="{9D8B030D-6E8A-4147-A177-3AD203B41FA5}">
                      <a16:colId xmlns:a16="http://schemas.microsoft.com/office/drawing/2014/main" val="1071919950"/>
                    </a:ext>
                  </a:extLst>
                </a:gridCol>
                <a:gridCol w="1508408">
                  <a:extLst>
                    <a:ext uri="{9D8B030D-6E8A-4147-A177-3AD203B41FA5}">
                      <a16:colId xmlns:a16="http://schemas.microsoft.com/office/drawing/2014/main" val="217405279"/>
                    </a:ext>
                  </a:extLst>
                </a:gridCol>
                <a:gridCol w="1142742">
                  <a:extLst>
                    <a:ext uri="{9D8B030D-6E8A-4147-A177-3AD203B41FA5}">
                      <a16:colId xmlns:a16="http://schemas.microsoft.com/office/drawing/2014/main" val="837936609"/>
                    </a:ext>
                  </a:extLst>
                </a:gridCol>
                <a:gridCol w="1202636">
                  <a:extLst>
                    <a:ext uri="{9D8B030D-6E8A-4147-A177-3AD203B41FA5}">
                      <a16:colId xmlns:a16="http://schemas.microsoft.com/office/drawing/2014/main" val="3121176536"/>
                    </a:ext>
                  </a:extLst>
                </a:gridCol>
                <a:gridCol w="983490">
                  <a:extLst>
                    <a:ext uri="{9D8B030D-6E8A-4147-A177-3AD203B41FA5}">
                      <a16:colId xmlns:a16="http://schemas.microsoft.com/office/drawing/2014/main" val="816631052"/>
                    </a:ext>
                  </a:extLst>
                </a:gridCol>
              </a:tblGrid>
              <a:tr h="5673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By Function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2021 - 22 Proposed Budget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2020 - 21 Budget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Dollar Change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Percent Change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241003"/>
                  </a:ext>
                </a:extLst>
              </a:tr>
              <a:tr h="25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TOTAL BOARD OF EDUCATION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    68,450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    47,100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  21,350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45.33%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7073448"/>
                  </a:ext>
                </a:extLst>
              </a:tr>
              <a:tr h="25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TOTAL SUPERINTENDENT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  372,303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  370,250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    2,053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0.55%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6100709"/>
                  </a:ext>
                </a:extLst>
              </a:tr>
              <a:tr h="2703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TOTAL FINANCE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  664,378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  715,593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(51,215)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-7.16%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3292094"/>
                  </a:ext>
                </a:extLst>
              </a:tr>
              <a:tr h="38087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TOTAL LEGAL, PERSONNEL &amp; PUBLIC INFO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  225,247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  219,067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    6,180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2.82%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4467266"/>
                  </a:ext>
                </a:extLst>
              </a:tr>
              <a:tr h="25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TOTAL O &amp; M AND POSTAGE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2,497,993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2,308,263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189,730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8.22%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9631335"/>
                  </a:ext>
                </a:extLst>
              </a:tr>
              <a:tr h="25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TOTAL INSURANCE, DUES &amp; TAXES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  633,798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  537,352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  96,446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17.95%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6455618"/>
                  </a:ext>
                </a:extLst>
              </a:tr>
              <a:tr h="25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TOTAL CURR DEVEL &amp; SUPERVISION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2,144,555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2,815,922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(671,367)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-23.84%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947568"/>
                  </a:ext>
                </a:extLst>
              </a:tr>
              <a:tr h="25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TOTAL REGULAR INSTRUCTION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14,728,346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14,534,936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193,410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1.33%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2675312"/>
                  </a:ext>
                </a:extLst>
              </a:tr>
              <a:tr h="38087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TOTAL SPECIAL &amp; OCCUPATIONAL EDUCATION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6,941,195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6,890,247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  50,948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0.74%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839498"/>
                  </a:ext>
                </a:extLst>
              </a:tr>
              <a:tr h="25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TOTAL LIBRARY &amp; TECHNOLOGY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2,340,414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1,767,214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573,200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32.44%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2108374"/>
                  </a:ext>
                </a:extLst>
              </a:tr>
              <a:tr h="25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TOTAL STUDENT SERVICES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2,839,950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2,697,627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142,323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5.28%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9351186"/>
                  </a:ext>
                </a:extLst>
              </a:tr>
              <a:tr h="25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TOTAL TRANSPORTATION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1,676,291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1,561,759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114,532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7.33%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8825173"/>
                  </a:ext>
                </a:extLst>
              </a:tr>
              <a:tr h="38087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TOTAL CIVIC ACTIVITIES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                -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       1,000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  (1,000)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-100.00%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144168"/>
                  </a:ext>
                </a:extLst>
              </a:tr>
              <a:tr h="25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TOTAL EMPLOYEE BENEFITS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10,834,604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10,290,245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544,359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5.29%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299572"/>
                  </a:ext>
                </a:extLst>
              </a:tr>
              <a:tr h="25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TOTAL DEBT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4,709,410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5,660,422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(951,012)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-16.80%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4271101"/>
                  </a:ext>
                </a:extLst>
              </a:tr>
              <a:tr h="2703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TOTAL INTERFUND TRANSFERS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    39,000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    39,020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              (20)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-0.05%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3840083"/>
                  </a:ext>
                </a:extLst>
              </a:tr>
              <a:tr h="2590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TOTAL BUDGET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   50,715,934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   50,456,017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       259,917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0.52%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6" marR="9046" marT="9046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299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4678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1009102" y="171118"/>
            <a:ext cx="789506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 dirty="0"/>
              <a:t> </a:t>
            </a:r>
            <a:endParaRPr sz="28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3343C73-6903-4BA8-B6C6-4A9C093BCDED}"/>
              </a:ext>
            </a:extLst>
          </p:cNvPr>
          <p:cNvSpPr txBox="1">
            <a:spLocks/>
          </p:cNvSpPr>
          <p:nvPr/>
        </p:nvSpPr>
        <p:spPr>
          <a:xfrm>
            <a:off x="1009102" y="171118"/>
            <a:ext cx="789506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  Major Expenses Reallocated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B58D79-FD90-470A-9949-986B3C2F1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314" y="1282388"/>
            <a:ext cx="7895066" cy="5232712"/>
          </a:xfrm>
        </p:spPr>
        <p:txBody>
          <a:bodyPr/>
          <a:lstStyle/>
          <a:p>
            <a:pPr marL="11430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2020-2021 School Year</a:t>
            </a:r>
          </a:p>
          <a:p>
            <a:pPr marL="11430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US" dirty="0">
                <a:solidFill>
                  <a:schemeClr val="tx1"/>
                </a:solidFill>
              </a:rPr>
              <a:t>A2020.150.01.0000 Salaries </a:t>
            </a:r>
          </a:p>
          <a:p>
            <a:r>
              <a:rPr lang="en-US" dirty="0">
                <a:solidFill>
                  <a:schemeClr val="tx1"/>
                </a:solidFill>
              </a:rPr>
              <a:t>Director of Technology	Athletic Director</a:t>
            </a:r>
          </a:p>
          <a:p>
            <a:r>
              <a:rPr lang="en-US" dirty="0">
                <a:solidFill>
                  <a:schemeClr val="tx1"/>
                </a:solidFill>
              </a:rPr>
              <a:t>Director of Pupil Services	Asst. Director of Pupil Services</a:t>
            </a:r>
          </a:p>
          <a:p>
            <a:pPr marL="11430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11430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2021-2022 School Year</a:t>
            </a:r>
          </a:p>
          <a:p>
            <a:pPr marL="114300" indent="0" algn="ctr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US" dirty="0">
                <a:solidFill>
                  <a:schemeClr val="tx1"/>
                </a:solidFill>
              </a:rPr>
              <a:t>A2630.150.01.0000 – Salaries (Technology)</a:t>
            </a:r>
          </a:p>
          <a:p>
            <a:r>
              <a:rPr lang="en-US" dirty="0">
                <a:solidFill>
                  <a:schemeClr val="tx1"/>
                </a:solidFill>
              </a:rPr>
              <a:t>Director of Technology</a:t>
            </a:r>
          </a:p>
          <a:p>
            <a:pPr marL="114300" indent="0">
              <a:buNone/>
            </a:pPr>
            <a:r>
              <a:rPr lang="en-US" dirty="0">
                <a:solidFill>
                  <a:schemeClr val="tx1"/>
                </a:solidFill>
              </a:rPr>
              <a:t>A2855.150.01.0000 – Salaries (Athletics)</a:t>
            </a:r>
          </a:p>
          <a:p>
            <a:r>
              <a:rPr lang="en-US" dirty="0">
                <a:solidFill>
                  <a:schemeClr val="tx1"/>
                </a:solidFill>
              </a:rPr>
              <a:t>Athletic Director</a:t>
            </a:r>
          </a:p>
          <a:p>
            <a:pPr marL="114300" indent="0">
              <a:buNone/>
            </a:pPr>
            <a:r>
              <a:rPr lang="en-US" dirty="0">
                <a:solidFill>
                  <a:schemeClr val="tx1"/>
                </a:solidFill>
              </a:rPr>
              <a:t>A2250.150.01.0000 – Salaries (Special Education)</a:t>
            </a:r>
          </a:p>
          <a:p>
            <a:r>
              <a:rPr lang="en-US" dirty="0">
                <a:solidFill>
                  <a:schemeClr val="tx1"/>
                </a:solidFill>
              </a:rPr>
              <a:t>Director of Pupil Services	Asst. Director of Pupil Services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686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1009102" y="171118"/>
            <a:ext cx="789506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 dirty="0"/>
              <a:t> </a:t>
            </a:r>
            <a:endParaRPr sz="2800" dirty="0"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408373" y="1328468"/>
            <a:ext cx="8415952" cy="4908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sz="2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dk1"/>
                </a:solidFill>
              </a:rPr>
              <a:t>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dk1"/>
                </a:solidFill>
              </a:rPr>
              <a:t> </a:t>
            </a: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2800" dirty="0">
              <a:solidFill>
                <a:schemeClr val="dk1"/>
              </a:solidFill>
            </a:endParaRPr>
          </a:p>
          <a:p>
            <a:pPr marL="0" indent="0"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dirty="0"/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i="1" dirty="0">
              <a:solidFill>
                <a:schemeClr val="dk1"/>
              </a:solidFill>
            </a:endParaRPr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1800"/>
              <a:buNone/>
            </a:pPr>
            <a:endParaRPr i="1" dirty="0">
              <a:solidFill>
                <a:srgbClr val="002060"/>
              </a:solidFill>
            </a:endParaRPr>
          </a:p>
          <a:p>
            <a:pPr marL="234950" lvl="0" indent="-107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Noto Sans Symbols"/>
              <a:buNone/>
            </a:pPr>
            <a:endParaRPr sz="20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3343C73-6903-4BA8-B6C6-4A9C093BCDED}"/>
              </a:ext>
            </a:extLst>
          </p:cNvPr>
          <p:cNvSpPr txBox="1">
            <a:spLocks/>
          </p:cNvSpPr>
          <p:nvPr/>
        </p:nvSpPr>
        <p:spPr>
          <a:xfrm>
            <a:off x="1301554" y="186052"/>
            <a:ext cx="6680591" cy="626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200" dirty="0">
                <a:solidFill>
                  <a:srgbClr val="002060"/>
                </a:solidFill>
                <a:latin typeface="+mj-lt"/>
              </a:rPr>
              <a:t>By Object</a:t>
            </a:r>
            <a:endParaRPr lang="en-US" sz="3200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9AD1E8B-1905-46CC-8FDA-B19D2CE58E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244897"/>
              </p:ext>
            </p:extLst>
          </p:nvPr>
        </p:nvGraphicFramePr>
        <p:xfrm>
          <a:off x="800100" y="1328467"/>
          <a:ext cx="7683500" cy="4716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70350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1009102" y="171118"/>
            <a:ext cx="789506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 dirty="0"/>
              <a:t> </a:t>
            </a:r>
            <a:endParaRPr sz="2800" dirty="0"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408373" y="1328468"/>
            <a:ext cx="8415952" cy="4908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sz="2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dk1"/>
                </a:solidFill>
              </a:rPr>
              <a:t> </a:t>
            </a: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2800" dirty="0">
              <a:solidFill>
                <a:schemeClr val="dk1"/>
              </a:solidFill>
            </a:endParaRPr>
          </a:p>
          <a:p>
            <a:pPr marL="0" indent="0"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dirty="0"/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i="1" dirty="0">
              <a:solidFill>
                <a:schemeClr val="dk1"/>
              </a:solidFill>
            </a:endParaRPr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1800"/>
              <a:buNone/>
            </a:pPr>
            <a:endParaRPr i="1" dirty="0">
              <a:solidFill>
                <a:srgbClr val="002060"/>
              </a:solidFill>
            </a:endParaRPr>
          </a:p>
          <a:p>
            <a:pPr marL="234950" lvl="0" indent="-107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Noto Sans Symbols"/>
              <a:buNone/>
            </a:pPr>
            <a:endParaRPr sz="20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3343C73-6903-4BA8-B6C6-4A9C093BCDED}"/>
              </a:ext>
            </a:extLst>
          </p:cNvPr>
          <p:cNvSpPr txBox="1">
            <a:spLocks/>
          </p:cNvSpPr>
          <p:nvPr/>
        </p:nvSpPr>
        <p:spPr>
          <a:xfrm>
            <a:off x="1268360" y="262192"/>
            <a:ext cx="6680591" cy="626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  </a:t>
            </a:r>
            <a:r>
              <a:rPr lang="en-US" sz="3200" dirty="0">
                <a:solidFill>
                  <a:srgbClr val="002060"/>
                </a:solidFill>
                <a:latin typeface="+mj-lt"/>
              </a:rPr>
              <a:t>Proposed Draft 3</a:t>
            </a:r>
            <a:endParaRPr lang="en-US" sz="32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B63757C-0574-452D-8929-640E48BF30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897293"/>
              </p:ext>
            </p:extLst>
          </p:nvPr>
        </p:nvGraphicFramePr>
        <p:xfrm>
          <a:off x="825500" y="1219201"/>
          <a:ext cx="7518399" cy="47688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0898">
                  <a:extLst>
                    <a:ext uri="{9D8B030D-6E8A-4147-A177-3AD203B41FA5}">
                      <a16:colId xmlns:a16="http://schemas.microsoft.com/office/drawing/2014/main" val="2621227764"/>
                    </a:ext>
                  </a:extLst>
                </a:gridCol>
                <a:gridCol w="1150254">
                  <a:extLst>
                    <a:ext uri="{9D8B030D-6E8A-4147-A177-3AD203B41FA5}">
                      <a16:colId xmlns:a16="http://schemas.microsoft.com/office/drawing/2014/main" val="2604138282"/>
                    </a:ext>
                  </a:extLst>
                </a:gridCol>
                <a:gridCol w="1150254">
                  <a:extLst>
                    <a:ext uri="{9D8B030D-6E8A-4147-A177-3AD203B41FA5}">
                      <a16:colId xmlns:a16="http://schemas.microsoft.com/office/drawing/2014/main" val="2709620927"/>
                    </a:ext>
                  </a:extLst>
                </a:gridCol>
                <a:gridCol w="1043578">
                  <a:extLst>
                    <a:ext uri="{9D8B030D-6E8A-4147-A177-3AD203B41FA5}">
                      <a16:colId xmlns:a16="http://schemas.microsoft.com/office/drawing/2014/main" val="3493029424"/>
                    </a:ext>
                  </a:extLst>
                </a:gridCol>
                <a:gridCol w="853415">
                  <a:extLst>
                    <a:ext uri="{9D8B030D-6E8A-4147-A177-3AD203B41FA5}">
                      <a16:colId xmlns:a16="http://schemas.microsoft.com/office/drawing/2014/main" val="1555105502"/>
                    </a:ext>
                  </a:extLst>
                </a:gridCol>
              </a:tblGrid>
              <a:tr h="7912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By Object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2021 - 22 Proposed Budget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2020 - 21 Budget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Dollar Change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Percent Change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444408"/>
                  </a:ext>
                </a:extLst>
              </a:tr>
              <a:tr h="47736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Salaries &amp; Benefits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  37,284,048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  36,128,260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  1,155,788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3.20%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02815"/>
                  </a:ext>
                </a:extLst>
              </a:tr>
              <a:tr h="47736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Debt &amp; Transfers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    4,748,410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    5,699,442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   (951,032)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-16.69%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8676832"/>
                  </a:ext>
                </a:extLst>
              </a:tr>
              <a:tr h="47736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BOCES Services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    2,418,266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    2,292,381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      125,885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5.49%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8389432"/>
                  </a:ext>
                </a:extLst>
              </a:tr>
              <a:tr h="47736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Equipment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        333,026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        329,191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          3,835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1.16%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1741552"/>
                  </a:ext>
                </a:extLst>
              </a:tr>
              <a:tr h="47736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Contractual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    3,745,877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    3,608,264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      137,613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3.81%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1132185"/>
                  </a:ext>
                </a:extLst>
              </a:tr>
              <a:tr h="47736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Supplies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        822,114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        816,167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          5,947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0.73%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0367938"/>
                  </a:ext>
                </a:extLst>
              </a:tr>
              <a:tr h="47736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Tuition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    1,364,193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    1,582,312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   (218,119)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-13.78%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2254174"/>
                  </a:ext>
                </a:extLst>
              </a:tr>
              <a:tr h="4773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TOTAL BUDGET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   50,715,934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   50,456,017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       259,917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0.52%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0965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668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1009102" y="171118"/>
            <a:ext cx="789506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 dirty="0"/>
              <a:t> </a:t>
            </a:r>
            <a:endParaRPr sz="2800" dirty="0"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178676" y="1328468"/>
            <a:ext cx="8818179" cy="4908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0" rtl="0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endParaRPr lang="en-US" sz="28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2800" dirty="0">
              <a:solidFill>
                <a:schemeClr val="dk1"/>
              </a:solidFill>
            </a:endParaRPr>
          </a:p>
          <a:p>
            <a:pPr marL="0" indent="0"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dirty="0"/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i="1" dirty="0">
              <a:solidFill>
                <a:schemeClr val="dk1"/>
              </a:solidFill>
            </a:endParaRPr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1800"/>
              <a:buNone/>
            </a:pPr>
            <a:endParaRPr i="1" dirty="0">
              <a:solidFill>
                <a:srgbClr val="002060"/>
              </a:solidFill>
            </a:endParaRPr>
          </a:p>
          <a:p>
            <a:pPr marL="234950" lvl="0" indent="-107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Noto Sans Symbols"/>
              <a:buNone/>
            </a:pPr>
            <a:endParaRPr sz="20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3343C73-6903-4BA8-B6C6-4A9C093BCDED}"/>
              </a:ext>
            </a:extLst>
          </p:cNvPr>
          <p:cNvSpPr txBox="1">
            <a:spLocks/>
          </p:cNvSpPr>
          <p:nvPr/>
        </p:nvSpPr>
        <p:spPr>
          <a:xfrm>
            <a:off x="1009101" y="158039"/>
            <a:ext cx="7895067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200" dirty="0">
                <a:solidFill>
                  <a:srgbClr val="002060"/>
                </a:solidFill>
                <a:latin typeface="+mj-lt"/>
              </a:rPr>
              <a:t>  Revenues</a:t>
            </a:r>
            <a:endParaRPr lang="en-US" sz="3200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D97C5F1-9A13-4471-BDED-53641EFEF8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715419"/>
              </p:ext>
            </p:extLst>
          </p:nvPr>
        </p:nvGraphicFramePr>
        <p:xfrm>
          <a:off x="660400" y="1315389"/>
          <a:ext cx="7747000" cy="4818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5101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1009102" y="171118"/>
            <a:ext cx="789506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 dirty="0"/>
              <a:t> </a:t>
            </a:r>
            <a:endParaRPr sz="2800" dirty="0"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178676" y="1060174"/>
            <a:ext cx="8818179" cy="539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0" rtl="0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endParaRPr lang="en-US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2800" dirty="0">
              <a:solidFill>
                <a:schemeClr val="dk1"/>
              </a:solidFill>
            </a:endParaRPr>
          </a:p>
          <a:p>
            <a:pPr marL="0" indent="0"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dirty="0"/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i="1" dirty="0">
              <a:solidFill>
                <a:schemeClr val="dk1"/>
              </a:solidFill>
            </a:endParaRPr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1800"/>
              <a:buNone/>
            </a:pPr>
            <a:endParaRPr i="1" dirty="0">
              <a:solidFill>
                <a:srgbClr val="002060"/>
              </a:solidFill>
            </a:endParaRPr>
          </a:p>
          <a:p>
            <a:pPr marL="234950" lvl="0" indent="-107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Noto Sans Symbols"/>
              <a:buNone/>
            </a:pPr>
            <a:endParaRPr sz="20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3343C73-6903-4BA8-B6C6-4A9C093BCDED}"/>
              </a:ext>
            </a:extLst>
          </p:cNvPr>
          <p:cNvSpPr txBox="1">
            <a:spLocks/>
          </p:cNvSpPr>
          <p:nvPr/>
        </p:nvSpPr>
        <p:spPr>
          <a:xfrm>
            <a:off x="882101" y="91305"/>
            <a:ext cx="7895067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200" dirty="0">
                <a:solidFill>
                  <a:srgbClr val="002060"/>
                </a:solidFill>
                <a:latin typeface="+mj-lt"/>
              </a:rPr>
              <a:t>Revenues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F5B84CA-09FE-49F8-A75E-317E25C675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237128"/>
              </p:ext>
            </p:extLst>
          </p:nvPr>
        </p:nvGraphicFramePr>
        <p:xfrm>
          <a:off x="368300" y="1047095"/>
          <a:ext cx="8216899" cy="53851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4764">
                  <a:extLst>
                    <a:ext uri="{9D8B030D-6E8A-4147-A177-3AD203B41FA5}">
                      <a16:colId xmlns:a16="http://schemas.microsoft.com/office/drawing/2014/main" val="175207833"/>
                    </a:ext>
                  </a:extLst>
                </a:gridCol>
                <a:gridCol w="1202260">
                  <a:extLst>
                    <a:ext uri="{9D8B030D-6E8A-4147-A177-3AD203B41FA5}">
                      <a16:colId xmlns:a16="http://schemas.microsoft.com/office/drawing/2014/main" val="1203557671"/>
                    </a:ext>
                  </a:extLst>
                </a:gridCol>
                <a:gridCol w="1165077">
                  <a:extLst>
                    <a:ext uri="{9D8B030D-6E8A-4147-A177-3AD203B41FA5}">
                      <a16:colId xmlns:a16="http://schemas.microsoft.com/office/drawing/2014/main" val="3409166683"/>
                    </a:ext>
                  </a:extLst>
                </a:gridCol>
                <a:gridCol w="1041133">
                  <a:extLst>
                    <a:ext uri="{9D8B030D-6E8A-4147-A177-3AD203B41FA5}">
                      <a16:colId xmlns:a16="http://schemas.microsoft.com/office/drawing/2014/main" val="2336793735"/>
                    </a:ext>
                  </a:extLst>
                </a:gridCol>
                <a:gridCol w="743665">
                  <a:extLst>
                    <a:ext uri="{9D8B030D-6E8A-4147-A177-3AD203B41FA5}">
                      <a16:colId xmlns:a16="http://schemas.microsoft.com/office/drawing/2014/main" val="3184293595"/>
                    </a:ext>
                  </a:extLst>
                </a:gridCol>
              </a:tblGrid>
              <a:tr h="8198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Description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18" marR="9118" marT="9118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2021 - 22 Proposed Budget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18" marR="9118" marT="9118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2020 - 21 Budget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18" marR="9118" marT="9118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Dollar Change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18" marR="9118" marT="9118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% Change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18" marR="9118" marT="9118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100673"/>
                  </a:ext>
                </a:extLst>
              </a:tr>
              <a:tr h="2103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TAX LEVY</a:t>
                      </a: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44,543,417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44,042,253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501,164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85830"/>
                  </a:ext>
                </a:extLst>
              </a:tr>
              <a:tr h="2103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APPROPRIATED FUND BALANCE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1,650,000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1,650,000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-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7854208"/>
                  </a:ext>
                </a:extLst>
              </a:tr>
              <a:tr h="2103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SALES TAX.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450,000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450,000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-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246012"/>
                  </a:ext>
                </a:extLst>
              </a:tr>
              <a:tr h="2103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TUITION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317,354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450,000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(132,646)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-29.48%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916319"/>
                  </a:ext>
                </a:extLst>
              </a:tr>
              <a:tr h="31398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COOPERATIVE TRANSPORTATION</a:t>
                      </a: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13,000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15,000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(2,000)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-13.33%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892796"/>
                  </a:ext>
                </a:extLst>
              </a:tr>
              <a:tr h="2103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MISC - SPLIT LOT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300,000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300,000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-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2511738"/>
                  </a:ext>
                </a:extLst>
              </a:tr>
              <a:tr h="2103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INTEREST &amp; EARNINGS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5,000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65,000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(60,000)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-92.31%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9776875"/>
                  </a:ext>
                </a:extLst>
              </a:tr>
              <a:tr h="41200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RENTAL OF PROPERTY-INDIVIDUALS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-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185,000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(185,000)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-100.00%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1037321"/>
                  </a:ext>
                </a:extLst>
              </a:tr>
              <a:tr h="41200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RENTAL OF PROPERTY- OTHER GOVT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-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7,500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(7,500)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-100.00%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934178"/>
                  </a:ext>
                </a:extLst>
              </a:tr>
              <a:tr h="41200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REFUND OF PRIOR YEAR -BOCES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28,400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28,500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(100)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-0.35%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0923018"/>
                  </a:ext>
                </a:extLst>
              </a:tr>
              <a:tr h="2103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REFUND PRIOR YEARS – NOT BOCES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27,500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27,500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-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7351419"/>
                  </a:ext>
                </a:extLst>
              </a:tr>
              <a:tr h="2103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GIFTS AND DONATIONS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500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500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-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354491"/>
                  </a:ext>
                </a:extLst>
              </a:tr>
              <a:tr h="30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MISC REVENUES</a:t>
                      </a: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30,000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35,000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(5,000)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-14.29%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761433"/>
                  </a:ext>
                </a:extLst>
              </a:tr>
              <a:tr h="2103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STATE AID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3,350,763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2,999,764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350,999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5469877"/>
                  </a:ext>
                </a:extLst>
              </a:tr>
              <a:tr h="41200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INTERFUND TRANSFER- DEBT SERVICE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-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200,000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(200,000)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-100.00%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18" marR="9118" marT="9118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4878811"/>
                  </a:ext>
                </a:extLst>
              </a:tr>
              <a:tr h="2103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Total Revenues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18" marR="9118" marT="9118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   50,715,934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18" marR="9118" marT="9118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   50,456,017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18" marR="9118" marT="9118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    259,917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18" marR="9118" marT="9118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0.52%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18" marR="9118" marT="9118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505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7153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1009102" y="171118"/>
            <a:ext cx="789506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 dirty="0"/>
              <a:t> </a:t>
            </a:r>
            <a:endParaRPr sz="2800" dirty="0"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408373" y="1328468"/>
            <a:ext cx="8415952" cy="4908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0" rtl="0" fontAlgn="base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457200" lvl="1" indent="0" rtl="0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Current Tax Cap					$347,696</a:t>
            </a:r>
          </a:p>
          <a:p>
            <a:pPr marL="457200" lvl="1" indent="0" rtl="0" fontAlgn="base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457200" lvl="1" indent="0" rtl="0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Current Tax Levy Increase				$501,164</a:t>
            </a:r>
          </a:p>
          <a:p>
            <a:pPr marL="457200" lvl="1" indent="0" rtl="0" fontAlgn="base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457200" lvl="1" indent="0" rtl="0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Needed to stay at the Tax Cap			$153,468</a:t>
            </a:r>
            <a:endParaRPr lang="en-US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</a:p>
          <a:p>
            <a:pPr marL="285750" indent="-285750">
              <a:spcBef>
                <a:spcPts val="0"/>
              </a:spcBef>
              <a:buClr>
                <a:schemeClr val="dk1"/>
              </a:buClr>
              <a:buSzPts val="2800"/>
            </a:pPr>
            <a:endParaRPr lang="en-US" sz="18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endParaRPr lang="en-US" sz="2800" dirty="0">
              <a:solidFill>
                <a:schemeClr val="dk1"/>
              </a:solidFill>
            </a:endParaRP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dirty="0"/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2800" dirty="0">
              <a:solidFill>
                <a:schemeClr val="dk1"/>
              </a:solidFill>
            </a:endParaRPr>
          </a:p>
          <a:p>
            <a:pPr marL="0" indent="0"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dirty="0"/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i="1" dirty="0">
              <a:solidFill>
                <a:schemeClr val="dk1"/>
              </a:solidFill>
            </a:endParaRPr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1800"/>
              <a:buNone/>
            </a:pPr>
            <a:endParaRPr i="1" dirty="0">
              <a:solidFill>
                <a:srgbClr val="002060"/>
              </a:solidFill>
            </a:endParaRPr>
          </a:p>
          <a:p>
            <a:pPr marL="234950" lvl="0" indent="-107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Noto Sans Symbols"/>
              <a:buNone/>
            </a:pPr>
            <a:endParaRPr sz="20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3343C73-6903-4BA8-B6C6-4A9C093BCDED}"/>
              </a:ext>
            </a:extLst>
          </p:cNvPr>
          <p:cNvSpPr txBox="1">
            <a:spLocks/>
          </p:cNvSpPr>
          <p:nvPr/>
        </p:nvSpPr>
        <p:spPr>
          <a:xfrm>
            <a:off x="1009102" y="171119"/>
            <a:ext cx="7895066" cy="717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200" dirty="0"/>
              <a:t>Tax Levy Impact</a:t>
            </a:r>
          </a:p>
        </p:txBody>
      </p:sp>
    </p:spTree>
    <p:extLst>
      <p:ext uri="{BB962C8B-B14F-4D97-AF65-F5344CB8AC3E}">
        <p14:creationId xmlns:p14="http://schemas.microsoft.com/office/powerpoint/2010/main" val="1668302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6E5252-A94E-40FF-86FA-2B8FDFAC4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465" y="1180731"/>
            <a:ext cx="8568811" cy="5018842"/>
          </a:xfrm>
        </p:spPr>
        <p:txBody>
          <a:bodyPr/>
          <a:lstStyle/>
          <a:p>
            <a:pPr marL="285750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Interfund Transfer – Debt Service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dirty="0">
              <a:solidFill>
                <a:schemeClr val="dk1"/>
              </a:solidFill>
            </a:endParaRP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Current Balance is $495,218</a:t>
            </a: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This would impact our tax cap calculation as it is one of the exclusions</a:t>
            </a: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If we budgeted the same amount as the current year ($200,000) tax cap would be reduced from $347,696 (.79%) to $147,696 (.34%)</a:t>
            </a: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If we budgeted $100,000, the tax cap would be $247,696 (.56%)</a:t>
            </a:r>
          </a:p>
          <a:p>
            <a:pPr marL="285750" indent="-285750">
              <a:spcBef>
                <a:spcPts val="0"/>
              </a:spcBef>
              <a:buClr>
                <a:schemeClr val="dk1"/>
              </a:buClr>
              <a:buSzPts val="2800"/>
            </a:pPr>
            <a:endParaRPr lang="en-US" dirty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State Aid</a:t>
            </a: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Senate &amp; Assembly budgets have a minimum of 2% aid increase $58,015 </a:t>
            </a: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endParaRPr lang="en-US" dirty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American Rescue Act</a:t>
            </a: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Estimated Funding per Congressman Jones	$535,000</a:t>
            </a: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Estimated Funding per  Schumer’s Office	$228,000</a:t>
            </a:r>
          </a:p>
          <a:p>
            <a:pPr marL="285750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Appropriated Fund Balance</a:t>
            </a:r>
          </a:p>
          <a:p>
            <a:pPr marL="742950" lvl="1" indent="-28575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Increase amount 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dk1"/>
                </a:solidFill>
              </a:rPr>
              <a:t>			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97DA4B-B9DE-499F-9A0D-49ECBFA3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102" y="171118"/>
            <a:ext cx="8002163" cy="717821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+mj-lt"/>
              </a:rPr>
              <a:t>Possible Options to Reduce Tax Levy</a:t>
            </a:r>
            <a:endParaRPr lang="en-US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7B201B-6BB0-4C34-8746-12FE3A2010D7}"/>
              </a:ext>
            </a:extLst>
          </p:cNvPr>
          <p:cNvSpPr txBox="1"/>
          <p:nvPr/>
        </p:nvSpPr>
        <p:spPr>
          <a:xfrm>
            <a:off x="613314" y="5523380"/>
            <a:ext cx="7895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78845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FC2D8C-2048-42BD-8EA8-62ECEB157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314" y="1282388"/>
            <a:ext cx="7895066" cy="4955285"/>
          </a:xfrm>
        </p:spPr>
        <p:txBody>
          <a:bodyPr/>
          <a:lstStyle/>
          <a:p>
            <a:pPr marL="114300" indent="0">
              <a:buNone/>
            </a:pPr>
            <a:r>
              <a:rPr lang="en-US" dirty="0">
                <a:solidFill>
                  <a:schemeClr val="tx1"/>
                </a:solidFill>
              </a:rPr>
              <a:t>To reach the tax cap:</a:t>
            </a:r>
          </a:p>
          <a:p>
            <a:r>
              <a:rPr lang="en-US" dirty="0">
                <a:solidFill>
                  <a:schemeClr val="tx1"/>
                </a:solidFill>
              </a:rPr>
              <a:t>Increase use of appropriated fund balance by 	  	954,649</a:t>
            </a:r>
          </a:p>
          <a:p>
            <a:r>
              <a:rPr lang="en-US" dirty="0">
                <a:solidFill>
                  <a:schemeClr val="tx1"/>
                </a:solidFill>
              </a:rPr>
              <a:t>Allocate funds to Facilities Contractual &amp; Bldg. Equipment	801,181</a:t>
            </a:r>
          </a:p>
          <a:p>
            <a:r>
              <a:rPr lang="en-US" dirty="0">
                <a:solidFill>
                  <a:schemeClr val="tx1"/>
                </a:solidFill>
              </a:rPr>
              <a:t>Appropriate fund balance to reduce levy to tax cap level	153,468</a:t>
            </a:r>
          </a:p>
          <a:p>
            <a:r>
              <a:rPr lang="en-US" dirty="0">
                <a:solidFill>
                  <a:schemeClr val="tx1"/>
                </a:solidFill>
              </a:rPr>
              <a:t>Brings unappropriated fund balance to maximum allowed</a:t>
            </a:r>
          </a:p>
          <a:p>
            <a:pPr marL="11430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US" dirty="0">
                <a:solidFill>
                  <a:schemeClr val="tx1"/>
                </a:solidFill>
              </a:rPr>
              <a:t>To reach a 0 % levy increase:</a:t>
            </a:r>
          </a:p>
          <a:p>
            <a:r>
              <a:rPr lang="en-US" dirty="0">
                <a:solidFill>
                  <a:schemeClr val="tx1"/>
                </a:solidFill>
              </a:rPr>
              <a:t>Increase use of appropriated fund balance by 	  	954,649</a:t>
            </a:r>
          </a:p>
          <a:p>
            <a:r>
              <a:rPr lang="en-US" dirty="0">
                <a:solidFill>
                  <a:schemeClr val="tx1"/>
                </a:solidFill>
              </a:rPr>
              <a:t>Allocate funds to Facilities Contractual &amp; Bldg. Equipment 	453,485</a:t>
            </a:r>
          </a:p>
          <a:p>
            <a:r>
              <a:rPr lang="en-US" dirty="0">
                <a:solidFill>
                  <a:schemeClr val="tx1"/>
                </a:solidFill>
              </a:rPr>
              <a:t>Appropriate fund balance to reduce </a:t>
            </a:r>
            <a:r>
              <a:rPr lang="en-US">
                <a:solidFill>
                  <a:schemeClr val="tx1"/>
                </a:solidFill>
              </a:rPr>
              <a:t>levy increase to 0</a:t>
            </a:r>
            <a:r>
              <a:rPr lang="en-US" dirty="0">
                <a:solidFill>
                  <a:schemeClr val="tx1"/>
                </a:solidFill>
              </a:rPr>
              <a:t>	501,164</a:t>
            </a:r>
          </a:p>
          <a:p>
            <a:r>
              <a:rPr lang="en-US" dirty="0">
                <a:solidFill>
                  <a:schemeClr val="tx1"/>
                </a:solidFill>
              </a:rPr>
              <a:t>Brings unappropriated fund balance to maximum allowed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6E7CDF0-6763-436B-8462-96F54EB15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102" y="171118"/>
            <a:ext cx="7895066" cy="717821"/>
          </a:xfrm>
        </p:spPr>
        <p:txBody>
          <a:bodyPr/>
          <a:lstStyle/>
          <a:p>
            <a:pPr algn="ctr"/>
            <a:r>
              <a:rPr lang="en-US" sz="3200" dirty="0"/>
              <a:t>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2419696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09102" y="171118"/>
            <a:ext cx="7313263" cy="717821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Questions</a:t>
            </a:r>
          </a:p>
        </p:txBody>
      </p:sp>
      <p:pic>
        <p:nvPicPr>
          <p:cNvPr id="6" name="Content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38" y="1110218"/>
            <a:ext cx="8822724" cy="55652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DE0717-B651-401E-8555-8B3458665253}"/>
              </a:ext>
            </a:extLst>
          </p:cNvPr>
          <p:cNvSpPr txBox="1"/>
          <p:nvPr/>
        </p:nvSpPr>
        <p:spPr>
          <a:xfrm>
            <a:off x="1669002" y="4918229"/>
            <a:ext cx="61966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Email questions to: budget@blindbrook.org</a:t>
            </a:r>
          </a:p>
        </p:txBody>
      </p:sp>
    </p:spTree>
    <p:extLst>
      <p:ext uri="{BB962C8B-B14F-4D97-AF65-F5344CB8AC3E}">
        <p14:creationId xmlns:p14="http://schemas.microsoft.com/office/powerpoint/2010/main" val="3475612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885</TotalTime>
  <Words>1812</Words>
  <Application>Microsoft Office PowerPoint</Application>
  <PresentationFormat>On-screen Show (4:3)</PresentationFormat>
  <Paragraphs>558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Noto Sans Symbols</vt:lpstr>
      <vt:lpstr>Office Theme</vt:lpstr>
      <vt:lpstr>2021-2022 Proposed Draft 3 March 23, 2021 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Possible Options to Reduce Tax Levy</vt:lpstr>
      <vt:lpstr>Recommendations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2021-2022 Proposed Draft 1 March 2, 2021</dc:title>
  <dc:creator>Mary ONeill</dc:creator>
  <cp:lastModifiedBy>Mary ONeill</cp:lastModifiedBy>
  <cp:revision>8</cp:revision>
  <cp:lastPrinted>2021-03-22T17:17:55Z</cp:lastPrinted>
  <dcterms:modified xsi:type="dcterms:W3CDTF">2021-03-23T17:50:50Z</dcterms:modified>
</cp:coreProperties>
</file>