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819" r:id="rId2"/>
  </p:sldMasterIdLst>
  <p:notesMasterIdLst>
    <p:notesMasterId r:id="rId50"/>
  </p:notesMasterIdLst>
  <p:sldIdLst>
    <p:sldId id="411" r:id="rId3"/>
    <p:sldId id="549" r:id="rId4"/>
    <p:sldId id="452" r:id="rId5"/>
    <p:sldId id="528" r:id="rId6"/>
    <p:sldId id="553" r:id="rId7"/>
    <p:sldId id="554" r:id="rId8"/>
    <p:sldId id="448" r:id="rId9"/>
    <p:sldId id="530" r:id="rId10"/>
    <p:sldId id="542" r:id="rId11"/>
    <p:sldId id="450" r:id="rId12"/>
    <p:sldId id="531" r:id="rId13"/>
    <p:sldId id="532" r:id="rId14"/>
    <p:sldId id="522" r:id="rId15"/>
    <p:sldId id="537" r:id="rId16"/>
    <p:sldId id="464" r:id="rId17"/>
    <p:sldId id="538" r:id="rId18"/>
    <p:sldId id="461" r:id="rId19"/>
    <p:sldId id="469" r:id="rId20"/>
    <p:sldId id="507" r:id="rId21"/>
    <p:sldId id="470" r:id="rId22"/>
    <p:sldId id="471" r:id="rId23"/>
    <p:sldId id="479" r:id="rId24"/>
    <p:sldId id="556" r:id="rId25"/>
    <p:sldId id="473" r:id="rId26"/>
    <p:sldId id="557" r:id="rId27"/>
    <p:sldId id="558" r:id="rId28"/>
    <p:sldId id="559" r:id="rId29"/>
    <p:sldId id="562" r:id="rId30"/>
    <p:sldId id="561" r:id="rId31"/>
    <p:sldId id="560" r:id="rId32"/>
    <p:sldId id="565" r:id="rId33"/>
    <p:sldId id="564" r:id="rId34"/>
    <p:sldId id="563" r:id="rId35"/>
    <p:sldId id="568" r:id="rId36"/>
    <p:sldId id="567" r:id="rId37"/>
    <p:sldId id="566" r:id="rId38"/>
    <p:sldId id="576" r:id="rId39"/>
    <p:sldId id="570" r:id="rId40"/>
    <p:sldId id="569" r:id="rId41"/>
    <p:sldId id="573" r:id="rId42"/>
    <p:sldId id="534" r:id="rId43"/>
    <p:sldId id="540" r:id="rId44"/>
    <p:sldId id="529" r:id="rId45"/>
    <p:sldId id="548" r:id="rId46"/>
    <p:sldId id="574" r:id="rId47"/>
    <p:sldId id="453" r:id="rId48"/>
    <p:sldId id="575" r:id="rId49"/>
  </p:sldIdLst>
  <p:sldSz cx="9144000" cy="6858000" type="screen4x3"/>
  <p:notesSz cx="7010400" cy="92964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nathan Ross" initials="JR" lastIdx="1" clrIdx="0">
    <p:extLst>
      <p:ext uri="{19B8F6BF-5375-455C-9EA6-DF929625EA0E}">
        <p15:presenceInfo xmlns:p15="http://schemas.microsoft.com/office/powerpoint/2012/main" userId="S::jross@blindbrook.org::5febbf12-0496-408b-a70f-97d88c2cba3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D60093"/>
    <a:srgbClr val="B24340"/>
    <a:srgbClr val="002776"/>
    <a:srgbClr val="003DB8"/>
    <a:srgbClr val="B01E6F"/>
    <a:srgbClr val="AE2494"/>
    <a:srgbClr val="7CA5D7"/>
    <a:srgbClr val="B8BEC8"/>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BD2B4CF-6441-42B7-9404-959720E787E7}" v="1036" dt="2021-03-16T17:40:20.6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6" autoAdjust="0"/>
    <p:restoredTop sz="99467" autoAdjust="0"/>
  </p:normalViewPr>
  <p:slideViewPr>
    <p:cSldViewPr snapToGrid="0" snapToObjects="1">
      <p:cViewPr varScale="1">
        <p:scale>
          <a:sx n="114" d="100"/>
          <a:sy n="114" d="100"/>
        </p:scale>
        <p:origin x="1140" y="54"/>
      </p:cViewPr>
      <p:guideLst>
        <p:guide orient="horz"/>
        <p:guide pos="2880"/>
      </p:guideLst>
    </p:cSldViewPr>
  </p:slideViewPr>
  <p:outlineViewPr>
    <p:cViewPr>
      <p:scale>
        <a:sx n="33" d="100"/>
        <a:sy n="33" d="100"/>
      </p:scale>
      <p:origin x="16" y="41312"/>
    </p:cViewPr>
  </p:outlineViewPr>
  <p:notesTextViewPr>
    <p:cViewPr>
      <p:scale>
        <a:sx n="3" d="2"/>
        <a:sy n="3" d="2"/>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commentAuthors" Target="commentAuthors.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ONeill" userId="6f47e26d-b142-4aeb-9e84-38bbfe62870f" providerId="ADAL" clId="{CBD2B4CF-6441-42B7-9404-959720E787E7}"/>
    <pc:docChg chg="undo custSel addSld delSld modSld sldOrd delMainMaster">
      <pc:chgData name="Mary ONeill" userId="6f47e26d-b142-4aeb-9e84-38bbfe62870f" providerId="ADAL" clId="{CBD2B4CF-6441-42B7-9404-959720E787E7}" dt="2021-03-16T19:43:41.877" v="8836" actId="20577"/>
      <pc:docMkLst>
        <pc:docMk/>
      </pc:docMkLst>
      <pc:sldChg chg="modSp mod">
        <pc:chgData name="Mary ONeill" userId="6f47e26d-b142-4aeb-9e84-38bbfe62870f" providerId="ADAL" clId="{CBD2B4CF-6441-42B7-9404-959720E787E7}" dt="2021-03-15T17:43:34.896" v="6906" actId="255"/>
        <pc:sldMkLst>
          <pc:docMk/>
          <pc:sldMk cId="958278998" sldId="411"/>
        </pc:sldMkLst>
        <pc:spChg chg="mod">
          <ac:chgData name="Mary ONeill" userId="6f47e26d-b142-4aeb-9e84-38bbfe62870f" providerId="ADAL" clId="{CBD2B4CF-6441-42B7-9404-959720E787E7}" dt="2021-03-15T17:43:34.896" v="6906" actId="255"/>
          <ac:spMkLst>
            <pc:docMk/>
            <pc:sldMk cId="958278998" sldId="411"/>
            <ac:spMk id="4" creationId="{00000000-0000-0000-0000-000000000000}"/>
          </ac:spMkLst>
        </pc:spChg>
      </pc:sldChg>
      <pc:sldChg chg="modSp mod">
        <pc:chgData name="Mary ONeill" userId="6f47e26d-b142-4aeb-9e84-38bbfe62870f" providerId="ADAL" clId="{CBD2B4CF-6441-42B7-9404-959720E787E7}" dt="2021-03-16T12:19:46.156" v="7435" actId="255"/>
        <pc:sldMkLst>
          <pc:docMk/>
          <pc:sldMk cId="2747952569" sldId="448"/>
        </pc:sldMkLst>
        <pc:spChg chg="mod">
          <ac:chgData name="Mary ONeill" userId="6f47e26d-b142-4aeb-9e84-38bbfe62870f" providerId="ADAL" clId="{CBD2B4CF-6441-42B7-9404-959720E787E7}" dt="2021-03-16T12:19:46.156" v="7435" actId="255"/>
          <ac:spMkLst>
            <pc:docMk/>
            <pc:sldMk cId="2747952569" sldId="448"/>
            <ac:spMk id="3" creationId="{00000000-0000-0000-0000-000000000000}"/>
          </ac:spMkLst>
        </pc:spChg>
      </pc:sldChg>
      <pc:sldChg chg="modSp mod">
        <pc:chgData name="Mary ONeill" userId="6f47e26d-b142-4aeb-9e84-38bbfe62870f" providerId="ADAL" clId="{CBD2B4CF-6441-42B7-9404-959720E787E7}" dt="2021-03-16T12:20:11.602" v="7438" actId="255"/>
        <pc:sldMkLst>
          <pc:docMk/>
          <pc:sldMk cId="2231586233" sldId="450"/>
        </pc:sldMkLst>
        <pc:spChg chg="mod">
          <ac:chgData name="Mary ONeill" userId="6f47e26d-b142-4aeb-9e84-38bbfe62870f" providerId="ADAL" clId="{CBD2B4CF-6441-42B7-9404-959720E787E7}" dt="2021-03-16T12:20:11.602" v="7438" actId="255"/>
          <ac:spMkLst>
            <pc:docMk/>
            <pc:sldMk cId="2231586233" sldId="450"/>
            <ac:spMk id="3" creationId="{00000000-0000-0000-0000-000000000000}"/>
          </ac:spMkLst>
        </pc:spChg>
      </pc:sldChg>
      <pc:sldChg chg="modSp mod">
        <pc:chgData name="Mary ONeill" userId="6f47e26d-b142-4aeb-9e84-38bbfe62870f" providerId="ADAL" clId="{CBD2B4CF-6441-42B7-9404-959720E787E7}" dt="2021-03-16T12:19:19.050" v="7431" actId="255"/>
        <pc:sldMkLst>
          <pc:docMk/>
          <pc:sldMk cId="1414593852" sldId="452"/>
        </pc:sldMkLst>
        <pc:spChg chg="mod">
          <ac:chgData name="Mary ONeill" userId="6f47e26d-b142-4aeb-9e84-38bbfe62870f" providerId="ADAL" clId="{CBD2B4CF-6441-42B7-9404-959720E787E7}" dt="2021-03-16T12:19:19.050" v="7431" actId="255"/>
          <ac:spMkLst>
            <pc:docMk/>
            <pc:sldMk cId="1414593852" sldId="452"/>
            <ac:spMk id="3" creationId="{00000000-0000-0000-0000-000000000000}"/>
          </ac:spMkLst>
        </pc:spChg>
      </pc:sldChg>
      <pc:sldChg chg="modSp mod">
        <pc:chgData name="Mary ONeill" userId="6f47e26d-b142-4aeb-9e84-38bbfe62870f" providerId="ADAL" clId="{CBD2B4CF-6441-42B7-9404-959720E787E7}" dt="2021-03-16T12:25:12.669" v="7479" actId="255"/>
        <pc:sldMkLst>
          <pc:docMk/>
          <pc:sldMk cId="3475612242" sldId="453"/>
        </pc:sldMkLst>
        <pc:spChg chg="mod">
          <ac:chgData name="Mary ONeill" userId="6f47e26d-b142-4aeb-9e84-38bbfe62870f" providerId="ADAL" clId="{CBD2B4CF-6441-42B7-9404-959720E787E7}" dt="2021-03-16T12:25:12.669" v="7479" actId="255"/>
          <ac:spMkLst>
            <pc:docMk/>
            <pc:sldMk cId="3475612242" sldId="453"/>
            <ac:spMk id="3" creationId="{00000000-0000-0000-0000-000000000000}"/>
          </ac:spMkLst>
        </pc:spChg>
        <pc:spChg chg="mod">
          <ac:chgData name="Mary ONeill" userId="6f47e26d-b142-4aeb-9e84-38bbfe62870f" providerId="ADAL" clId="{CBD2B4CF-6441-42B7-9404-959720E787E7}" dt="2021-03-15T17:51:14.857" v="7155" actId="313"/>
          <ac:spMkLst>
            <pc:docMk/>
            <pc:sldMk cId="3475612242" sldId="453"/>
            <ac:spMk id="7" creationId="{26D2F8D8-5C9D-441C-9DB0-D2C1A796E5B8}"/>
          </ac:spMkLst>
        </pc:spChg>
      </pc:sldChg>
      <pc:sldChg chg="modSp mod">
        <pc:chgData name="Mary ONeill" userId="6f47e26d-b142-4aeb-9e84-38bbfe62870f" providerId="ADAL" clId="{CBD2B4CF-6441-42B7-9404-959720E787E7}" dt="2021-03-16T17:40:17.526" v="8352"/>
        <pc:sldMkLst>
          <pc:docMk/>
          <pc:sldMk cId="1269464304" sldId="461"/>
        </pc:sldMkLst>
        <pc:spChg chg="mod">
          <ac:chgData name="Mary ONeill" userId="6f47e26d-b142-4aeb-9e84-38bbfe62870f" providerId="ADAL" clId="{CBD2B4CF-6441-42B7-9404-959720E787E7}" dt="2021-03-16T12:21:25.502" v="7449" actId="255"/>
          <ac:spMkLst>
            <pc:docMk/>
            <pc:sldMk cId="1269464304" sldId="461"/>
            <ac:spMk id="3" creationId="{00000000-0000-0000-0000-000000000000}"/>
          </ac:spMkLst>
        </pc:spChg>
        <pc:graphicFrameChg chg="mod">
          <ac:chgData name="Mary ONeill" userId="6f47e26d-b142-4aeb-9e84-38bbfe62870f" providerId="ADAL" clId="{CBD2B4CF-6441-42B7-9404-959720E787E7}" dt="2021-03-16T17:40:17.526" v="8352"/>
          <ac:graphicFrameMkLst>
            <pc:docMk/>
            <pc:sldMk cId="1269464304" sldId="461"/>
            <ac:graphicFrameMk id="6" creationId="{44E6144F-EB36-4EEB-A144-65D9A71FF91B}"/>
          </ac:graphicFrameMkLst>
        </pc:graphicFrameChg>
      </pc:sldChg>
      <pc:sldChg chg="modSp mod">
        <pc:chgData name="Mary ONeill" userId="6f47e26d-b142-4aeb-9e84-38bbfe62870f" providerId="ADAL" clId="{CBD2B4CF-6441-42B7-9404-959720E787E7}" dt="2021-03-16T12:20:54.411" v="7444" actId="122"/>
        <pc:sldMkLst>
          <pc:docMk/>
          <pc:sldMk cId="3995418543" sldId="464"/>
        </pc:sldMkLst>
        <pc:spChg chg="mod">
          <ac:chgData name="Mary ONeill" userId="6f47e26d-b142-4aeb-9e84-38bbfe62870f" providerId="ADAL" clId="{CBD2B4CF-6441-42B7-9404-959720E787E7}" dt="2021-03-16T12:20:54.411" v="7444" actId="122"/>
          <ac:spMkLst>
            <pc:docMk/>
            <pc:sldMk cId="3995418543" sldId="464"/>
            <ac:spMk id="3" creationId="{00000000-0000-0000-0000-000000000000}"/>
          </ac:spMkLst>
        </pc:spChg>
        <pc:graphicFrameChg chg="mod">
          <ac:chgData name="Mary ONeill" userId="6f47e26d-b142-4aeb-9e84-38bbfe62870f" providerId="ADAL" clId="{CBD2B4CF-6441-42B7-9404-959720E787E7}" dt="2021-03-16T11:28:14.120" v="7169" actId="207"/>
          <ac:graphicFrameMkLst>
            <pc:docMk/>
            <pc:sldMk cId="3995418543" sldId="464"/>
            <ac:graphicFrameMk id="6" creationId="{00000000-0000-0000-0000-000000000000}"/>
          </ac:graphicFrameMkLst>
        </pc:graphicFrameChg>
      </pc:sldChg>
      <pc:sldChg chg="del">
        <pc:chgData name="Mary ONeill" userId="6f47e26d-b142-4aeb-9e84-38bbfe62870f" providerId="ADAL" clId="{CBD2B4CF-6441-42B7-9404-959720E787E7}" dt="2021-03-11T18:39:24.437" v="0" actId="2696"/>
        <pc:sldMkLst>
          <pc:docMk/>
          <pc:sldMk cId="3933063080" sldId="466"/>
        </pc:sldMkLst>
      </pc:sldChg>
      <pc:sldChg chg="del">
        <pc:chgData name="Mary ONeill" userId="6f47e26d-b142-4aeb-9e84-38bbfe62870f" providerId="ADAL" clId="{CBD2B4CF-6441-42B7-9404-959720E787E7}" dt="2021-03-11T18:40:23.133" v="18" actId="2696"/>
        <pc:sldMkLst>
          <pc:docMk/>
          <pc:sldMk cId="3895036581" sldId="468"/>
        </pc:sldMkLst>
      </pc:sldChg>
      <pc:sldChg chg="addSp delSp modSp mod">
        <pc:chgData name="Mary ONeill" userId="6f47e26d-b142-4aeb-9e84-38bbfe62870f" providerId="ADAL" clId="{CBD2B4CF-6441-42B7-9404-959720E787E7}" dt="2021-03-16T12:21:37.914" v="7450" actId="255"/>
        <pc:sldMkLst>
          <pc:docMk/>
          <pc:sldMk cId="1773864124" sldId="469"/>
        </pc:sldMkLst>
        <pc:spChg chg="mod">
          <ac:chgData name="Mary ONeill" userId="6f47e26d-b142-4aeb-9e84-38bbfe62870f" providerId="ADAL" clId="{CBD2B4CF-6441-42B7-9404-959720E787E7}" dt="2021-03-16T12:21:37.914" v="7450" actId="255"/>
          <ac:spMkLst>
            <pc:docMk/>
            <pc:sldMk cId="1773864124" sldId="469"/>
            <ac:spMk id="3" creationId="{00000000-0000-0000-0000-000000000000}"/>
          </ac:spMkLst>
        </pc:spChg>
        <pc:spChg chg="add del">
          <ac:chgData name="Mary ONeill" userId="6f47e26d-b142-4aeb-9e84-38bbfe62870f" providerId="ADAL" clId="{CBD2B4CF-6441-42B7-9404-959720E787E7}" dt="2021-03-11T18:45:31.948" v="139" actId="22"/>
          <ac:spMkLst>
            <pc:docMk/>
            <pc:sldMk cId="1773864124" sldId="469"/>
            <ac:spMk id="15" creationId="{6F7080B8-D115-4693-AFD4-687507DC2E94}"/>
          </ac:spMkLst>
        </pc:spChg>
        <pc:grpChg chg="mod">
          <ac:chgData name="Mary ONeill" userId="6f47e26d-b142-4aeb-9e84-38bbfe62870f" providerId="ADAL" clId="{CBD2B4CF-6441-42B7-9404-959720E787E7}" dt="2021-03-11T18:42:12.982" v="56" actId="14100"/>
          <ac:grpSpMkLst>
            <pc:docMk/>
            <pc:sldMk cId="1773864124" sldId="469"/>
            <ac:grpSpMk id="8" creationId="{00000000-0000-0000-0000-000000000000}"/>
          </ac:grpSpMkLst>
        </pc:grpChg>
        <pc:graphicFrameChg chg="del">
          <ac:chgData name="Mary ONeill" userId="6f47e26d-b142-4aeb-9e84-38bbfe62870f" providerId="ADAL" clId="{CBD2B4CF-6441-42B7-9404-959720E787E7}" dt="2021-03-11T18:41:01.154" v="38" actId="21"/>
          <ac:graphicFrameMkLst>
            <pc:docMk/>
            <pc:sldMk cId="1773864124" sldId="469"/>
            <ac:graphicFrameMk id="12" creationId="{AA06BCEE-1A4C-4E0F-8B57-642C55A55BFF}"/>
          </ac:graphicFrameMkLst>
        </pc:graphicFrameChg>
        <pc:graphicFrameChg chg="add del mod modGraphic">
          <ac:chgData name="Mary ONeill" userId="6f47e26d-b142-4aeb-9e84-38bbfe62870f" providerId="ADAL" clId="{CBD2B4CF-6441-42B7-9404-959720E787E7}" dt="2021-03-11T18:46:00.488" v="140" actId="21"/>
          <ac:graphicFrameMkLst>
            <pc:docMk/>
            <pc:sldMk cId="1773864124" sldId="469"/>
            <ac:graphicFrameMk id="13" creationId="{3B648DD2-E5BA-41AB-8B57-DBA687E60EBE}"/>
          </ac:graphicFrameMkLst>
        </pc:graphicFrameChg>
      </pc:sldChg>
      <pc:sldChg chg="addSp delSp modSp mod">
        <pc:chgData name="Mary ONeill" userId="6f47e26d-b142-4aeb-9e84-38bbfe62870f" providerId="ADAL" clId="{CBD2B4CF-6441-42B7-9404-959720E787E7}" dt="2021-03-16T12:21:53.459" v="7452" actId="255"/>
        <pc:sldMkLst>
          <pc:docMk/>
          <pc:sldMk cId="3776073191" sldId="470"/>
        </pc:sldMkLst>
        <pc:spChg chg="mod">
          <ac:chgData name="Mary ONeill" userId="6f47e26d-b142-4aeb-9e84-38bbfe62870f" providerId="ADAL" clId="{CBD2B4CF-6441-42B7-9404-959720E787E7}" dt="2021-03-16T12:21:53.459" v="7452" actId="255"/>
          <ac:spMkLst>
            <pc:docMk/>
            <pc:sldMk cId="3776073191" sldId="470"/>
            <ac:spMk id="3" creationId="{00000000-0000-0000-0000-000000000000}"/>
          </ac:spMkLst>
        </pc:spChg>
        <pc:graphicFrameChg chg="del modGraphic">
          <ac:chgData name="Mary ONeill" userId="6f47e26d-b142-4aeb-9e84-38bbfe62870f" providerId="ADAL" clId="{CBD2B4CF-6441-42B7-9404-959720E787E7}" dt="2021-03-11T18:47:26.136" v="177" actId="21"/>
          <ac:graphicFrameMkLst>
            <pc:docMk/>
            <pc:sldMk cId="3776073191" sldId="470"/>
            <ac:graphicFrameMk id="6" creationId="{B3C31ACD-F2F4-4190-8C8A-F998D03EEB5E}"/>
          </ac:graphicFrameMkLst>
        </pc:graphicFrameChg>
        <pc:graphicFrameChg chg="add mod modGraphic">
          <ac:chgData name="Mary ONeill" userId="6f47e26d-b142-4aeb-9e84-38bbfe62870f" providerId="ADAL" clId="{CBD2B4CF-6441-42B7-9404-959720E787E7}" dt="2021-03-15T17:52:18.400" v="7164" actId="113"/>
          <ac:graphicFrameMkLst>
            <pc:docMk/>
            <pc:sldMk cId="3776073191" sldId="470"/>
            <ac:graphicFrameMk id="7" creationId="{95859D7A-7352-429A-AEB5-561D53D5A2C9}"/>
          </ac:graphicFrameMkLst>
        </pc:graphicFrameChg>
        <pc:graphicFrameChg chg="mod">
          <ac:chgData name="Mary ONeill" userId="6f47e26d-b142-4aeb-9e84-38bbfe62870f" providerId="ADAL" clId="{CBD2B4CF-6441-42B7-9404-959720E787E7}" dt="2021-03-15T15:59:14.152" v="1737" actId="20577"/>
          <ac:graphicFrameMkLst>
            <pc:docMk/>
            <pc:sldMk cId="3776073191" sldId="470"/>
            <ac:graphicFrameMk id="12" creationId="{00000000-0000-0000-0000-000000000000}"/>
          </ac:graphicFrameMkLst>
        </pc:graphicFrameChg>
      </pc:sldChg>
      <pc:sldChg chg="addSp delSp modSp mod">
        <pc:chgData name="Mary ONeill" userId="6f47e26d-b142-4aeb-9e84-38bbfe62870f" providerId="ADAL" clId="{CBD2B4CF-6441-42B7-9404-959720E787E7}" dt="2021-03-16T19:33:34.960" v="8661" actId="20577"/>
        <pc:sldMkLst>
          <pc:docMk/>
          <pc:sldMk cId="1042152533" sldId="471"/>
        </pc:sldMkLst>
        <pc:spChg chg="mod">
          <ac:chgData name="Mary ONeill" userId="6f47e26d-b142-4aeb-9e84-38bbfe62870f" providerId="ADAL" clId="{CBD2B4CF-6441-42B7-9404-959720E787E7}" dt="2021-03-16T19:30:02.812" v="8384" actId="122"/>
          <ac:spMkLst>
            <pc:docMk/>
            <pc:sldMk cId="1042152533" sldId="471"/>
            <ac:spMk id="3" creationId="{00000000-0000-0000-0000-000000000000}"/>
          </ac:spMkLst>
        </pc:spChg>
        <pc:spChg chg="mod">
          <ac:chgData name="Mary ONeill" userId="6f47e26d-b142-4aeb-9e84-38bbfe62870f" providerId="ADAL" clId="{CBD2B4CF-6441-42B7-9404-959720E787E7}" dt="2021-03-16T19:33:34.960" v="8661" actId="20577"/>
          <ac:spMkLst>
            <pc:docMk/>
            <pc:sldMk cId="1042152533" sldId="471"/>
            <ac:spMk id="13" creationId="{00000000-0000-0000-0000-000000000000}"/>
          </ac:spMkLst>
        </pc:spChg>
        <pc:grpChg chg="mod">
          <ac:chgData name="Mary ONeill" userId="6f47e26d-b142-4aeb-9e84-38bbfe62870f" providerId="ADAL" clId="{CBD2B4CF-6441-42B7-9404-959720E787E7}" dt="2021-03-16T19:30:52.180" v="8426" actId="1076"/>
          <ac:grpSpMkLst>
            <pc:docMk/>
            <pc:sldMk cId="1042152533" sldId="471"/>
            <ac:grpSpMk id="10" creationId="{00000000-0000-0000-0000-000000000000}"/>
          </ac:grpSpMkLst>
        </pc:grpChg>
        <pc:graphicFrameChg chg="del">
          <ac:chgData name="Mary ONeill" userId="6f47e26d-b142-4aeb-9e84-38bbfe62870f" providerId="ADAL" clId="{CBD2B4CF-6441-42B7-9404-959720E787E7}" dt="2021-03-11T18:50:03.972" v="259" actId="21"/>
          <ac:graphicFrameMkLst>
            <pc:docMk/>
            <pc:sldMk cId="1042152533" sldId="471"/>
            <ac:graphicFrameMk id="5" creationId="{B76EEF4D-680C-4F8C-8B52-4CBF28DF519C}"/>
          </ac:graphicFrameMkLst>
        </pc:graphicFrameChg>
        <pc:graphicFrameChg chg="add mod modGraphic">
          <ac:chgData name="Mary ONeill" userId="6f47e26d-b142-4aeb-9e84-38bbfe62870f" providerId="ADAL" clId="{CBD2B4CF-6441-42B7-9404-959720E787E7}" dt="2021-03-16T19:30:50.041" v="8425" actId="113"/>
          <ac:graphicFrameMkLst>
            <pc:docMk/>
            <pc:sldMk cId="1042152533" sldId="471"/>
            <ac:graphicFrameMk id="7" creationId="{7189A61D-7A44-4033-903E-401CE5BB7DE3}"/>
          </ac:graphicFrameMkLst>
        </pc:graphicFrameChg>
      </pc:sldChg>
      <pc:sldChg chg="addSp delSp modSp mod">
        <pc:chgData name="Mary ONeill" userId="6f47e26d-b142-4aeb-9e84-38bbfe62870f" providerId="ADAL" clId="{CBD2B4CF-6441-42B7-9404-959720E787E7}" dt="2021-03-16T12:22:28.055" v="7457" actId="255"/>
        <pc:sldMkLst>
          <pc:docMk/>
          <pc:sldMk cId="2818543549" sldId="473"/>
        </pc:sldMkLst>
        <pc:spChg chg="mod">
          <ac:chgData name="Mary ONeill" userId="6f47e26d-b142-4aeb-9e84-38bbfe62870f" providerId="ADAL" clId="{CBD2B4CF-6441-42B7-9404-959720E787E7}" dt="2021-03-16T12:22:28.055" v="7457" actId="255"/>
          <ac:spMkLst>
            <pc:docMk/>
            <pc:sldMk cId="2818543549" sldId="473"/>
            <ac:spMk id="3" creationId="{00000000-0000-0000-0000-000000000000}"/>
          </ac:spMkLst>
        </pc:spChg>
        <pc:spChg chg="mod">
          <ac:chgData name="Mary ONeill" userId="6f47e26d-b142-4aeb-9e84-38bbfe62870f" providerId="ADAL" clId="{CBD2B4CF-6441-42B7-9404-959720E787E7}" dt="2021-03-11T18:56:16.811" v="523" actId="20577"/>
          <ac:spMkLst>
            <pc:docMk/>
            <pc:sldMk cId="2818543549" sldId="473"/>
            <ac:spMk id="7" creationId="{00000000-0000-0000-0000-000000000000}"/>
          </ac:spMkLst>
        </pc:spChg>
        <pc:spChg chg="del mod">
          <ac:chgData name="Mary ONeill" userId="6f47e26d-b142-4aeb-9e84-38bbfe62870f" providerId="ADAL" clId="{CBD2B4CF-6441-42B7-9404-959720E787E7}" dt="2021-03-11T18:56:26.949" v="527" actId="21"/>
          <ac:spMkLst>
            <pc:docMk/>
            <pc:sldMk cId="2818543549" sldId="473"/>
            <ac:spMk id="8" creationId="{00000000-0000-0000-0000-000000000000}"/>
          </ac:spMkLst>
        </pc:spChg>
        <pc:spChg chg="mod">
          <ac:chgData name="Mary ONeill" userId="6f47e26d-b142-4aeb-9e84-38bbfe62870f" providerId="ADAL" clId="{CBD2B4CF-6441-42B7-9404-959720E787E7}" dt="2021-03-15T16:08:47.832" v="2237" actId="20577"/>
          <ac:spMkLst>
            <pc:docMk/>
            <pc:sldMk cId="2818543549" sldId="473"/>
            <ac:spMk id="9" creationId="{F285FDF4-B0B4-4607-80D9-E0E5B823E200}"/>
          </ac:spMkLst>
        </pc:spChg>
        <pc:spChg chg="mod">
          <ac:chgData name="Mary ONeill" userId="6f47e26d-b142-4aeb-9e84-38bbfe62870f" providerId="ADAL" clId="{CBD2B4CF-6441-42B7-9404-959720E787E7}" dt="2021-03-15T16:02:40.552" v="2041"/>
          <ac:spMkLst>
            <pc:docMk/>
            <pc:sldMk cId="2818543549" sldId="473"/>
            <ac:spMk id="10" creationId="{0E465EAC-4632-4E97-AB7D-0F794858C433}"/>
          </ac:spMkLst>
        </pc:spChg>
        <pc:grpChg chg="add mod">
          <ac:chgData name="Mary ONeill" userId="6f47e26d-b142-4aeb-9e84-38bbfe62870f" providerId="ADAL" clId="{CBD2B4CF-6441-42B7-9404-959720E787E7}" dt="2021-03-15T16:03:34.670" v="2050" actId="1076"/>
          <ac:grpSpMkLst>
            <pc:docMk/>
            <pc:sldMk cId="2818543549" sldId="473"/>
            <ac:grpSpMk id="8" creationId="{CC6161D5-187B-4065-A8C8-2F4C199ECFBF}"/>
          </ac:grpSpMkLst>
        </pc:grpChg>
        <pc:graphicFrameChg chg="add mod modGraphic">
          <ac:chgData name="Mary ONeill" userId="6f47e26d-b142-4aeb-9e84-38bbfe62870f" providerId="ADAL" clId="{CBD2B4CF-6441-42B7-9404-959720E787E7}" dt="2021-03-11T18:57:22.030" v="587" actId="14100"/>
          <ac:graphicFrameMkLst>
            <pc:docMk/>
            <pc:sldMk cId="2818543549" sldId="473"/>
            <ac:graphicFrameMk id="5" creationId="{22E64065-E09D-4E9B-9228-9063D8AEF44F}"/>
          </ac:graphicFrameMkLst>
        </pc:graphicFrameChg>
      </pc:sldChg>
      <pc:sldChg chg="del">
        <pc:chgData name="Mary ONeill" userId="6f47e26d-b142-4aeb-9e84-38bbfe62870f" providerId="ADAL" clId="{CBD2B4CF-6441-42B7-9404-959720E787E7}" dt="2021-03-11T19:32:37.789" v="605" actId="2696"/>
        <pc:sldMkLst>
          <pc:docMk/>
          <pc:sldMk cId="3801949055" sldId="474"/>
        </pc:sldMkLst>
      </pc:sldChg>
      <pc:sldChg chg="del">
        <pc:chgData name="Mary ONeill" userId="6f47e26d-b142-4aeb-9e84-38bbfe62870f" providerId="ADAL" clId="{CBD2B4CF-6441-42B7-9404-959720E787E7}" dt="2021-03-11T19:32:41.023" v="606" actId="2696"/>
        <pc:sldMkLst>
          <pc:docMk/>
          <pc:sldMk cId="4001270041" sldId="475"/>
        </pc:sldMkLst>
      </pc:sldChg>
      <pc:sldChg chg="del">
        <pc:chgData name="Mary ONeill" userId="6f47e26d-b142-4aeb-9e84-38bbfe62870f" providerId="ADAL" clId="{CBD2B4CF-6441-42B7-9404-959720E787E7}" dt="2021-03-11T19:50:51.005" v="927" actId="2696"/>
        <pc:sldMkLst>
          <pc:docMk/>
          <pc:sldMk cId="316817268" sldId="476"/>
        </pc:sldMkLst>
      </pc:sldChg>
      <pc:sldChg chg="del">
        <pc:chgData name="Mary ONeill" userId="6f47e26d-b142-4aeb-9e84-38bbfe62870f" providerId="ADAL" clId="{CBD2B4CF-6441-42B7-9404-959720E787E7}" dt="2021-03-11T19:50:57.087" v="928" actId="2696"/>
        <pc:sldMkLst>
          <pc:docMk/>
          <pc:sldMk cId="982051075" sldId="478"/>
        </pc:sldMkLst>
      </pc:sldChg>
      <pc:sldChg chg="addSp delSp modSp mod">
        <pc:chgData name="Mary ONeill" userId="6f47e26d-b142-4aeb-9e84-38bbfe62870f" providerId="ADAL" clId="{CBD2B4CF-6441-42B7-9404-959720E787E7}" dt="2021-03-16T12:22:09.147" v="7455" actId="255"/>
        <pc:sldMkLst>
          <pc:docMk/>
          <pc:sldMk cId="2094015197" sldId="479"/>
        </pc:sldMkLst>
        <pc:spChg chg="mod">
          <ac:chgData name="Mary ONeill" userId="6f47e26d-b142-4aeb-9e84-38bbfe62870f" providerId="ADAL" clId="{CBD2B4CF-6441-42B7-9404-959720E787E7}" dt="2021-03-16T12:22:09.147" v="7455" actId="255"/>
          <ac:spMkLst>
            <pc:docMk/>
            <pc:sldMk cId="2094015197" sldId="479"/>
            <ac:spMk id="3" creationId="{00000000-0000-0000-0000-000000000000}"/>
          </ac:spMkLst>
        </pc:spChg>
        <pc:graphicFrameChg chg="del">
          <ac:chgData name="Mary ONeill" userId="6f47e26d-b142-4aeb-9e84-38bbfe62870f" providerId="ADAL" clId="{CBD2B4CF-6441-42B7-9404-959720E787E7}" dt="2021-03-11T18:50:54.324" v="305" actId="21"/>
          <ac:graphicFrameMkLst>
            <pc:docMk/>
            <pc:sldMk cId="2094015197" sldId="479"/>
            <ac:graphicFrameMk id="5" creationId="{106833FF-4D87-4AAE-81D7-33B2698CD4EB}"/>
          </ac:graphicFrameMkLst>
        </pc:graphicFrameChg>
        <pc:graphicFrameChg chg="add mod modGraphic">
          <ac:chgData name="Mary ONeill" userId="6f47e26d-b142-4aeb-9e84-38bbfe62870f" providerId="ADAL" clId="{CBD2B4CF-6441-42B7-9404-959720E787E7}" dt="2021-03-15T17:52:27.131" v="7165" actId="113"/>
          <ac:graphicFrameMkLst>
            <pc:docMk/>
            <pc:sldMk cId="2094015197" sldId="479"/>
            <ac:graphicFrameMk id="7" creationId="{956A54B9-75FF-41A9-992E-2791651FEB8D}"/>
          </ac:graphicFrameMkLst>
        </pc:graphicFrameChg>
        <pc:graphicFrameChg chg="mod">
          <ac:chgData name="Mary ONeill" userId="6f47e26d-b142-4aeb-9e84-38bbfe62870f" providerId="ADAL" clId="{CBD2B4CF-6441-42B7-9404-959720E787E7}" dt="2021-03-15T15:59:46.932" v="1738" actId="14100"/>
          <ac:graphicFrameMkLst>
            <pc:docMk/>
            <pc:sldMk cId="2094015197" sldId="479"/>
            <ac:graphicFrameMk id="9" creationId="{00000000-0000-0000-0000-000000000000}"/>
          </ac:graphicFrameMkLst>
        </pc:graphicFrameChg>
      </pc:sldChg>
      <pc:sldChg chg="del">
        <pc:chgData name="Mary ONeill" userId="6f47e26d-b142-4aeb-9e84-38bbfe62870f" providerId="ADAL" clId="{CBD2B4CF-6441-42B7-9404-959720E787E7}" dt="2021-03-11T19:51:04.013" v="929" actId="2696"/>
        <pc:sldMkLst>
          <pc:docMk/>
          <pc:sldMk cId="215515330" sldId="481"/>
        </pc:sldMkLst>
      </pc:sldChg>
      <pc:sldChg chg="del">
        <pc:chgData name="Mary ONeill" userId="6f47e26d-b142-4aeb-9e84-38bbfe62870f" providerId="ADAL" clId="{CBD2B4CF-6441-42B7-9404-959720E787E7}" dt="2021-03-11T19:51:07.854" v="930" actId="2696"/>
        <pc:sldMkLst>
          <pc:docMk/>
          <pc:sldMk cId="1167283839" sldId="482"/>
        </pc:sldMkLst>
      </pc:sldChg>
      <pc:sldChg chg="del">
        <pc:chgData name="Mary ONeill" userId="6f47e26d-b142-4aeb-9e84-38bbfe62870f" providerId="ADAL" clId="{CBD2B4CF-6441-42B7-9404-959720E787E7}" dt="2021-03-11T19:51:20.143" v="931" actId="2696"/>
        <pc:sldMkLst>
          <pc:docMk/>
          <pc:sldMk cId="14642825" sldId="484"/>
        </pc:sldMkLst>
      </pc:sldChg>
      <pc:sldChg chg="del">
        <pc:chgData name="Mary ONeill" userId="6f47e26d-b142-4aeb-9e84-38bbfe62870f" providerId="ADAL" clId="{CBD2B4CF-6441-42B7-9404-959720E787E7}" dt="2021-03-11T19:51:20.143" v="931" actId="2696"/>
        <pc:sldMkLst>
          <pc:docMk/>
          <pc:sldMk cId="2843279006" sldId="485"/>
        </pc:sldMkLst>
      </pc:sldChg>
      <pc:sldChg chg="del">
        <pc:chgData name="Mary ONeill" userId="6f47e26d-b142-4aeb-9e84-38bbfe62870f" providerId="ADAL" clId="{CBD2B4CF-6441-42B7-9404-959720E787E7}" dt="2021-03-11T19:51:24.396" v="932" actId="2696"/>
        <pc:sldMkLst>
          <pc:docMk/>
          <pc:sldMk cId="3153074819" sldId="487"/>
        </pc:sldMkLst>
      </pc:sldChg>
      <pc:sldChg chg="del">
        <pc:chgData name="Mary ONeill" userId="6f47e26d-b142-4aeb-9e84-38bbfe62870f" providerId="ADAL" clId="{CBD2B4CF-6441-42B7-9404-959720E787E7}" dt="2021-03-11T19:51:27.324" v="933" actId="2696"/>
        <pc:sldMkLst>
          <pc:docMk/>
          <pc:sldMk cId="796977444" sldId="489"/>
        </pc:sldMkLst>
      </pc:sldChg>
      <pc:sldChg chg="del">
        <pc:chgData name="Mary ONeill" userId="6f47e26d-b142-4aeb-9e84-38bbfe62870f" providerId="ADAL" clId="{CBD2B4CF-6441-42B7-9404-959720E787E7}" dt="2021-03-11T19:51:36.933" v="935" actId="2696"/>
        <pc:sldMkLst>
          <pc:docMk/>
          <pc:sldMk cId="350958898" sldId="490"/>
        </pc:sldMkLst>
      </pc:sldChg>
      <pc:sldChg chg="del">
        <pc:chgData name="Mary ONeill" userId="6f47e26d-b142-4aeb-9e84-38bbfe62870f" providerId="ADAL" clId="{CBD2B4CF-6441-42B7-9404-959720E787E7}" dt="2021-03-11T19:51:44.342" v="936" actId="2696"/>
        <pc:sldMkLst>
          <pc:docMk/>
          <pc:sldMk cId="4282179416" sldId="492"/>
        </pc:sldMkLst>
      </pc:sldChg>
      <pc:sldChg chg="del">
        <pc:chgData name="Mary ONeill" userId="6f47e26d-b142-4aeb-9e84-38bbfe62870f" providerId="ADAL" clId="{CBD2B4CF-6441-42B7-9404-959720E787E7}" dt="2021-03-11T19:51:30.989" v="934" actId="2696"/>
        <pc:sldMkLst>
          <pc:docMk/>
          <pc:sldMk cId="2337478502" sldId="493"/>
        </pc:sldMkLst>
      </pc:sldChg>
      <pc:sldChg chg="del">
        <pc:chgData name="Mary ONeill" userId="6f47e26d-b142-4aeb-9e84-38bbfe62870f" providerId="ADAL" clId="{CBD2B4CF-6441-42B7-9404-959720E787E7}" dt="2021-03-11T19:51:52.284" v="938" actId="2696"/>
        <pc:sldMkLst>
          <pc:docMk/>
          <pc:sldMk cId="2470031281" sldId="494"/>
        </pc:sldMkLst>
      </pc:sldChg>
      <pc:sldChg chg="del">
        <pc:chgData name="Mary ONeill" userId="6f47e26d-b142-4aeb-9e84-38bbfe62870f" providerId="ADAL" clId="{CBD2B4CF-6441-42B7-9404-959720E787E7}" dt="2021-03-11T19:51:55.575" v="939" actId="2696"/>
        <pc:sldMkLst>
          <pc:docMk/>
          <pc:sldMk cId="1239782889" sldId="495"/>
        </pc:sldMkLst>
      </pc:sldChg>
      <pc:sldChg chg="del">
        <pc:chgData name="Mary ONeill" userId="6f47e26d-b142-4aeb-9e84-38bbfe62870f" providerId="ADAL" clId="{CBD2B4CF-6441-42B7-9404-959720E787E7}" dt="2021-03-11T19:51:58.547" v="940" actId="2696"/>
        <pc:sldMkLst>
          <pc:docMk/>
          <pc:sldMk cId="2515282008" sldId="496"/>
        </pc:sldMkLst>
      </pc:sldChg>
      <pc:sldChg chg="del">
        <pc:chgData name="Mary ONeill" userId="6f47e26d-b142-4aeb-9e84-38bbfe62870f" providerId="ADAL" clId="{CBD2B4CF-6441-42B7-9404-959720E787E7}" dt="2021-03-11T19:52:02.861" v="941" actId="2696"/>
        <pc:sldMkLst>
          <pc:docMk/>
          <pc:sldMk cId="3596636280" sldId="497"/>
        </pc:sldMkLst>
      </pc:sldChg>
      <pc:sldChg chg="del">
        <pc:chgData name="Mary ONeill" userId="6f47e26d-b142-4aeb-9e84-38bbfe62870f" providerId="ADAL" clId="{CBD2B4CF-6441-42B7-9404-959720E787E7}" dt="2021-03-11T19:52:05.813" v="942" actId="2696"/>
        <pc:sldMkLst>
          <pc:docMk/>
          <pc:sldMk cId="4238118937" sldId="498"/>
        </pc:sldMkLst>
      </pc:sldChg>
      <pc:sldChg chg="del">
        <pc:chgData name="Mary ONeill" userId="6f47e26d-b142-4aeb-9e84-38bbfe62870f" providerId="ADAL" clId="{CBD2B4CF-6441-42B7-9404-959720E787E7}" dt="2021-03-11T19:52:33.797" v="946" actId="2696"/>
        <pc:sldMkLst>
          <pc:docMk/>
          <pc:sldMk cId="4229805501" sldId="499"/>
        </pc:sldMkLst>
      </pc:sldChg>
      <pc:sldChg chg="del">
        <pc:chgData name="Mary ONeill" userId="6f47e26d-b142-4aeb-9e84-38bbfe62870f" providerId="ADAL" clId="{CBD2B4CF-6441-42B7-9404-959720E787E7}" dt="2021-03-11T19:52:10.795" v="943" actId="2696"/>
        <pc:sldMkLst>
          <pc:docMk/>
          <pc:sldMk cId="416245729" sldId="500"/>
        </pc:sldMkLst>
      </pc:sldChg>
      <pc:sldChg chg="del">
        <pc:chgData name="Mary ONeill" userId="6f47e26d-b142-4aeb-9e84-38bbfe62870f" providerId="ADAL" clId="{CBD2B4CF-6441-42B7-9404-959720E787E7}" dt="2021-03-11T19:52:14.858" v="944" actId="2696"/>
        <pc:sldMkLst>
          <pc:docMk/>
          <pc:sldMk cId="1448960998" sldId="501"/>
        </pc:sldMkLst>
      </pc:sldChg>
      <pc:sldChg chg="del">
        <pc:chgData name="Mary ONeill" userId="6f47e26d-b142-4aeb-9e84-38bbfe62870f" providerId="ADAL" clId="{CBD2B4CF-6441-42B7-9404-959720E787E7}" dt="2021-03-11T19:52:18.708" v="945" actId="2696"/>
        <pc:sldMkLst>
          <pc:docMk/>
          <pc:sldMk cId="4250884501" sldId="502"/>
        </pc:sldMkLst>
      </pc:sldChg>
      <pc:sldChg chg="del">
        <pc:chgData name="Mary ONeill" userId="6f47e26d-b142-4aeb-9e84-38bbfe62870f" providerId="ADAL" clId="{CBD2B4CF-6441-42B7-9404-959720E787E7}" dt="2021-03-11T19:52:33.797" v="946" actId="2696"/>
        <pc:sldMkLst>
          <pc:docMk/>
          <pc:sldMk cId="2498443879" sldId="503"/>
        </pc:sldMkLst>
      </pc:sldChg>
      <pc:sldChg chg="del">
        <pc:chgData name="Mary ONeill" userId="6f47e26d-b142-4aeb-9e84-38bbfe62870f" providerId="ADAL" clId="{CBD2B4CF-6441-42B7-9404-959720E787E7}" dt="2021-03-11T19:52:33.797" v="946" actId="2696"/>
        <pc:sldMkLst>
          <pc:docMk/>
          <pc:sldMk cId="831314591" sldId="504"/>
        </pc:sldMkLst>
      </pc:sldChg>
      <pc:sldChg chg="del">
        <pc:chgData name="Mary ONeill" userId="6f47e26d-b142-4aeb-9e84-38bbfe62870f" providerId="ADAL" clId="{CBD2B4CF-6441-42B7-9404-959720E787E7}" dt="2021-03-11T19:52:33.797" v="946" actId="2696"/>
        <pc:sldMkLst>
          <pc:docMk/>
          <pc:sldMk cId="1905677953" sldId="505"/>
        </pc:sldMkLst>
      </pc:sldChg>
      <pc:sldChg chg="addSp delSp modSp mod">
        <pc:chgData name="Mary ONeill" userId="6f47e26d-b142-4aeb-9e84-38bbfe62870f" providerId="ADAL" clId="{CBD2B4CF-6441-42B7-9404-959720E787E7}" dt="2021-03-16T17:14:50.337" v="7836" actId="14100"/>
        <pc:sldMkLst>
          <pc:docMk/>
          <pc:sldMk cId="2012167932" sldId="507"/>
        </pc:sldMkLst>
        <pc:spChg chg="mod">
          <ac:chgData name="Mary ONeill" userId="6f47e26d-b142-4aeb-9e84-38bbfe62870f" providerId="ADAL" clId="{CBD2B4CF-6441-42B7-9404-959720E787E7}" dt="2021-03-16T12:21:48.286" v="7451" actId="255"/>
          <ac:spMkLst>
            <pc:docMk/>
            <pc:sldMk cId="2012167932" sldId="507"/>
            <ac:spMk id="3" creationId="{00000000-0000-0000-0000-000000000000}"/>
          </ac:spMkLst>
        </pc:spChg>
        <pc:spChg chg="mod">
          <ac:chgData name="Mary ONeill" userId="6f47e26d-b142-4aeb-9e84-38bbfe62870f" providerId="ADAL" clId="{CBD2B4CF-6441-42B7-9404-959720E787E7}" dt="2021-03-15T15:57:31.691" v="1513" actId="20577"/>
          <ac:spMkLst>
            <pc:docMk/>
            <pc:sldMk cId="2012167932" sldId="507"/>
            <ac:spMk id="10" creationId="{00000000-0000-0000-0000-000000000000}"/>
          </ac:spMkLst>
        </pc:spChg>
        <pc:grpChg chg="mod">
          <ac:chgData name="Mary ONeill" userId="6f47e26d-b142-4aeb-9e84-38bbfe62870f" providerId="ADAL" clId="{CBD2B4CF-6441-42B7-9404-959720E787E7}" dt="2021-03-16T17:14:50.337" v="7836" actId="14100"/>
          <ac:grpSpMkLst>
            <pc:docMk/>
            <pc:sldMk cId="2012167932" sldId="507"/>
            <ac:grpSpMk id="8" creationId="{00000000-0000-0000-0000-000000000000}"/>
          </ac:grpSpMkLst>
        </pc:grpChg>
        <pc:graphicFrameChg chg="del modGraphic">
          <ac:chgData name="Mary ONeill" userId="6f47e26d-b142-4aeb-9e84-38bbfe62870f" providerId="ADAL" clId="{CBD2B4CF-6441-42B7-9404-959720E787E7}" dt="2021-03-11T18:42:52.901" v="134" actId="21"/>
          <ac:graphicFrameMkLst>
            <pc:docMk/>
            <pc:sldMk cId="2012167932" sldId="507"/>
            <ac:graphicFrameMk id="5" creationId="{BB893F25-A8A8-4D15-9809-39FE5BAF26C3}"/>
          </ac:graphicFrameMkLst>
        </pc:graphicFrameChg>
        <pc:graphicFrameChg chg="add mod modGraphic">
          <ac:chgData name="Mary ONeill" userId="6f47e26d-b142-4aeb-9e84-38bbfe62870f" providerId="ADAL" clId="{CBD2B4CF-6441-42B7-9404-959720E787E7}" dt="2021-03-11T18:47:05.090" v="151" actId="122"/>
          <ac:graphicFrameMkLst>
            <pc:docMk/>
            <pc:sldMk cId="2012167932" sldId="507"/>
            <ac:graphicFrameMk id="6" creationId="{805E5AB6-5D83-4981-9F5E-B6770FA3E216}"/>
          </ac:graphicFrameMkLst>
        </pc:graphicFrameChg>
      </pc:sldChg>
      <pc:sldChg chg="del">
        <pc:chgData name="Mary ONeill" userId="6f47e26d-b142-4aeb-9e84-38bbfe62870f" providerId="ADAL" clId="{CBD2B4CF-6441-42B7-9404-959720E787E7}" dt="2021-03-11T19:01:03.444" v="588" actId="2696"/>
        <pc:sldMkLst>
          <pc:docMk/>
          <pc:sldMk cId="3987302295" sldId="508"/>
        </pc:sldMkLst>
      </pc:sldChg>
      <pc:sldChg chg="del">
        <pc:chgData name="Mary ONeill" userId="6f47e26d-b142-4aeb-9e84-38bbfe62870f" providerId="ADAL" clId="{CBD2B4CF-6441-42B7-9404-959720E787E7}" dt="2021-03-11T19:51:20.143" v="931" actId="2696"/>
        <pc:sldMkLst>
          <pc:docMk/>
          <pc:sldMk cId="2363230669" sldId="520"/>
        </pc:sldMkLst>
      </pc:sldChg>
      <pc:sldChg chg="modSp mod">
        <pc:chgData name="Mary ONeill" userId="6f47e26d-b142-4aeb-9e84-38bbfe62870f" providerId="ADAL" clId="{CBD2B4CF-6441-42B7-9404-959720E787E7}" dt="2021-03-16T12:19:24.551" v="7432" actId="255"/>
        <pc:sldMkLst>
          <pc:docMk/>
          <pc:sldMk cId="1231191001" sldId="528"/>
        </pc:sldMkLst>
        <pc:spChg chg="mod">
          <ac:chgData name="Mary ONeill" userId="6f47e26d-b142-4aeb-9e84-38bbfe62870f" providerId="ADAL" clId="{CBD2B4CF-6441-42B7-9404-959720E787E7}" dt="2021-03-16T12:19:24.551" v="7432" actId="255"/>
          <ac:spMkLst>
            <pc:docMk/>
            <pc:sldMk cId="1231191001" sldId="528"/>
            <ac:spMk id="3" creationId="{00000000-0000-0000-0000-000000000000}"/>
          </ac:spMkLst>
        </pc:spChg>
      </pc:sldChg>
      <pc:sldChg chg="modSp mod">
        <pc:chgData name="Mary ONeill" userId="6f47e26d-b142-4aeb-9e84-38bbfe62870f" providerId="ADAL" clId="{CBD2B4CF-6441-42B7-9404-959720E787E7}" dt="2021-03-16T12:24:42.164" v="7475" actId="122"/>
        <pc:sldMkLst>
          <pc:docMk/>
          <pc:sldMk cId="2175144105" sldId="529"/>
        </pc:sldMkLst>
        <pc:spChg chg="mod">
          <ac:chgData name="Mary ONeill" userId="6f47e26d-b142-4aeb-9e84-38bbfe62870f" providerId="ADAL" clId="{CBD2B4CF-6441-42B7-9404-959720E787E7}" dt="2021-03-16T12:24:42.164" v="7475" actId="122"/>
          <ac:spMkLst>
            <pc:docMk/>
            <pc:sldMk cId="2175144105" sldId="529"/>
            <ac:spMk id="3" creationId="{00000000-0000-0000-0000-000000000000}"/>
          </ac:spMkLst>
        </pc:spChg>
      </pc:sldChg>
      <pc:sldChg chg="modSp mod">
        <pc:chgData name="Mary ONeill" userId="6f47e26d-b142-4aeb-9e84-38bbfe62870f" providerId="ADAL" clId="{CBD2B4CF-6441-42B7-9404-959720E787E7}" dt="2021-03-16T12:19:51.814" v="7436" actId="255"/>
        <pc:sldMkLst>
          <pc:docMk/>
          <pc:sldMk cId="2235528348" sldId="530"/>
        </pc:sldMkLst>
        <pc:spChg chg="mod">
          <ac:chgData name="Mary ONeill" userId="6f47e26d-b142-4aeb-9e84-38bbfe62870f" providerId="ADAL" clId="{CBD2B4CF-6441-42B7-9404-959720E787E7}" dt="2021-03-16T12:19:51.814" v="7436" actId="255"/>
          <ac:spMkLst>
            <pc:docMk/>
            <pc:sldMk cId="2235528348" sldId="530"/>
            <ac:spMk id="3" creationId="{00000000-0000-0000-0000-000000000000}"/>
          </ac:spMkLst>
        </pc:spChg>
        <pc:spChg chg="mod">
          <ac:chgData name="Mary ONeill" userId="6f47e26d-b142-4aeb-9e84-38bbfe62870f" providerId="ADAL" clId="{CBD2B4CF-6441-42B7-9404-959720E787E7}" dt="2021-03-15T17:45:00.166" v="6929" actId="113"/>
          <ac:spMkLst>
            <pc:docMk/>
            <pc:sldMk cId="2235528348" sldId="530"/>
            <ac:spMk id="5" creationId="{423AC880-7F75-4909-A904-522DAD7B89EE}"/>
          </ac:spMkLst>
        </pc:spChg>
      </pc:sldChg>
      <pc:sldChg chg="modSp mod">
        <pc:chgData name="Mary ONeill" userId="6f47e26d-b142-4aeb-9e84-38bbfe62870f" providerId="ADAL" clId="{CBD2B4CF-6441-42B7-9404-959720E787E7}" dt="2021-03-16T12:20:17.446" v="7439" actId="255"/>
        <pc:sldMkLst>
          <pc:docMk/>
          <pc:sldMk cId="1285758981" sldId="531"/>
        </pc:sldMkLst>
        <pc:spChg chg="mod">
          <ac:chgData name="Mary ONeill" userId="6f47e26d-b142-4aeb-9e84-38bbfe62870f" providerId="ADAL" clId="{CBD2B4CF-6441-42B7-9404-959720E787E7}" dt="2021-03-16T12:20:17.446" v="7439" actId="255"/>
          <ac:spMkLst>
            <pc:docMk/>
            <pc:sldMk cId="1285758981" sldId="531"/>
            <ac:spMk id="3" creationId="{00000000-0000-0000-0000-000000000000}"/>
          </ac:spMkLst>
        </pc:spChg>
      </pc:sldChg>
      <pc:sldChg chg="modSp mod">
        <pc:chgData name="Mary ONeill" userId="6f47e26d-b142-4aeb-9e84-38bbfe62870f" providerId="ADAL" clId="{CBD2B4CF-6441-42B7-9404-959720E787E7}" dt="2021-03-16T12:20:31.343" v="7440" actId="255"/>
        <pc:sldMkLst>
          <pc:docMk/>
          <pc:sldMk cId="2453154783" sldId="532"/>
        </pc:sldMkLst>
        <pc:spChg chg="mod">
          <ac:chgData name="Mary ONeill" userId="6f47e26d-b142-4aeb-9e84-38bbfe62870f" providerId="ADAL" clId="{CBD2B4CF-6441-42B7-9404-959720E787E7}" dt="2021-03-16T12:20:31.343" v="7440" actId="255"/>
          <ac:spMkLst>
            <pc:docMk/>
            <pc:sldMk cId="2453154783" sldId="532"/>
            <ac:spMk id="3" creationId="{00000000-0000-0000-0000-000000000000}"/>
          </ac:spMkLst>
        </pc:spChg>
      </pc:sldChg>
      <pc:sldChg chg="del">
        <pc:chgData name="Mary ONeill" userId="6f47e26d-b142-4aeb-9e84-38bbfe62870f" providerId="ADAL" clId="{CBD2B4CF-6441-42B7-9404-959720E787E7}" dt="2021-03-11T18:39:28.615" v="1" actId="2696"/>
        <pc:sldMkLst>
          <pc:docMk/>
          <pc:sldMk cId="1776509803" sldId="533"/>
        </pc:sldMkLst>
      </pc:sldChg>
      <pc:sldChg chg="modSp mod">
        <pc:chgData name="Mary ONeill" userId="6f47e26d-b142-4aeb-9e84-38bbfe62870f" providerId="ADAL" clId="{CBD2B4CF-6441-42B7-9404-959720E787E7}" dt="2021-03-16T12:24:22.370" v="7472" actId="255"/>
        <pc:sldMkLst>
          <pc:docMk/>
          <pc:sldMk cId="321229096" sldId="534"/>
        </pc:sldMkLst>
        <pc:spChg chg="mod">
          <ac:chgData name="Mary ONeill" userId="6f47e26d-b142-4aeb-9e84-38bbfe62870f" providerId="ADAL" clId="{CBD2B4CF-6441-42B7-9404-959720E787E7}" dt="2021-03-16T12:24:22.370" v="7472" actId="255"/>
          <ac:spMkLst>
            <pc:docMk/>
            <pc:sldMk cId="321229096" sldId="534"/>
            <ac:spMk id="6" creationId="{00000000-0000-0000-0000-000000000000}"/>
          </ac:spMkLst>
        </pc:spChg>
      </pc:sldChg>
      <pc:sldChg chg="modSp mod">
        <pc:chgData name="Mary ONeill" userId="6f47e26d-b142-4aeb-9e84-38bbfe62870f" providerId="ADAL" clId="{CBD2B4CF-6441-42B7-9404-959720E787E7}" dt="2021-03-16T12:20:45.958" v="7442" actId="255"/>
        <pc:sldMkLst>
          <pc:docMk/>
          <pc:sldMk cId="3171400175" sldId="537"/>
        </pc:sldMkLst>
        <pc:spChg chg="mod">
          <ac:chgData name="Mary ONeill" userId="6f47e26d-b142-4aeb-9e84-38bbfe62870f" providerId="ADAL" clId="{CBD2B4CF-6441-42B7-9404-959720E787E7}" dt="2021-03-16T12:20:45.958" v="7442" actId="255"/>
          <ac:spMkLst>
            <pc:docMk/>
            <pc:sldMk cId="3171400175" sldId="537"/>
            <ac:spMk id="3" creationId="{00000000-0000-0000-0000-000000000000}"/>
          </ac:spMkLst>
        </pc:spChg>
      </pc:sldChg>
      <pc:sldChg chg="addSp modSp mod">
        <pc:chgData name="Mary ONeill" userId="6f47e26d-b142-4aeb-9e84-38bbfe62870f" providerId="ADAL" clId="{CBD2B4CF-6441-42B7-9404-959720E787E7}" dt="2021-03-16T17:38:39.967" v="8349" actId="14734"/>
        <pc:sldMkLst>
          <pc:docMk/>
          <pc:sldMk cId="205068078" sldId="538"/>
        </pc:sldMkLst>
        <pc:spChg chg="mod">
          <ac:chgData name="Mary ONeill" userId="6f47e26d-b142-4aeb-9e84-38bbfe62870f" providerId="ADAL" clId="{CBD2B4CF-6441-42B7-9404-959720E787E7}" dt="2021-03-16T12:21:18.517" v="7448" actId="255"/>
          <ac:spMkLst>
            <pc:docMk/>
            <pc:sldMk cId="205068078" sldId="538"/>
            <ac:spMk id="3" creationId="{00000000-0000-0000-0000-000000000000}"/>
          </ac:spMkLst>
        </pc:spChg>
        <pc:spChg chg="mod">
          <ac:chgData name="Mary ONeill" userId="6f47e26d-b142-4aeb-9e84-38bbfe62870f" providerId="ADAL" clId="{CBD2B4CF-6441-42B7-9404-959720E787E7}" dt="2021-03-16T17:15:05.717" v="7837"/>
          <ac:spMkLst>
            <pc:docMk/>
            <pc:sldMk cId="205068078" sldId="538"/>
            <ac:spMk id="8" creationId="{6CE4027F-4ED5-426B-A64D-2F113BF3B5AA}"/>
          </ac:spMkLst>
        </pc:spChg>
        <pc:spChg chg="mod">
          <ac:chgData name="Mary ONeill" userId="6f47e26d-b142-4aeb-9e84-38bbfe62870f" providerId="ADAL" clId="{CBD2B4CF-6441-42B7-9404-959720E787E7}" dt="2021-03-16T17:35:42.732" v="8344" actId="20577"/>
          <ac:spMkLst>
            <pc:docMk/>
            <pc:sldMk cId="205068078" sldId="538"/>
            <ac:spMk id="9" creationId="{64CAB123-628A-43D9-A652-6ED2E9112B89}"/>
          </ac:spMkLst>
        </pc:spChg>
        <pc:grpChg chg="add mod">
          <ac:chgData name="Mary ONeill" userId="6f47e26d-b142-4aeb-9e84-38bbfe62870f" providerId="ADAL" clId="{CBD2B4CF-6441-42B7-9404-959720E787E7}" dt="2021-03-16T17:15:09.386" v="7839" actId="1076"/>
          <ac:grpSpMkLst>
            <pc:docMk/>
            <pc:sldMk cId="205068078" sldId="538"/>
            <ac:grpSpMk id="6" creationId="{1CF32A4A-FB8D-43D9-ACD9-9740BFA22285}"/>
          </ac:grpSpMkLst>
        </pc:grpChg>
        <pc:graphicFrameChg chg="modGraphic">
          <ac:chgData name="Mary ONeill" userId="6f47e26d-b142-4aeb-9e84-38bbfe62870f" providerId="ADAL" clId="{CBD2B4CF-6441-42B7-9404-959720E787E7}" dt="2021-03-16T17:38:39.967" v="8349" actId="14734"/>
          <ac:graphicFrameMkLst>
            <pc:docMk/>
            <pc:sldMk cId="205068078" sldId="538"/>
            <ac:graphicFrameMk id="7" creationId="{C428D46F-34B2-4769-8CFD-91B29525415D}"/>
          </ac:graphicFrameMkLst>
        </pc:graphicFrameChg>
      </pc:sldChg>
      <pc:sldChg chg="del">
        <pc:chgData name="Mary ONeill" userId="6f47e26d-b142-4aeb-9e84-38bbfe62870f" providerId="ADAL" clId="{CBD2B4CF-6441-42B7-9404-959720E787E7}" dt="2021-03-11T19:51:20.143" v="931" actId="2696"/>
        <pc:sldMkLst>
          <pc:docMk/>
          <pc:sldMk cId="3767224876" sldId="539"/>
        </pc:sldMkLst>
      </pc:sldChg>
      <pc:sldChg chg="modSp mod">
        <pc:chgData name="Mary ONeill" userId="6f47e26d-b142-4aeb-9e84-38bbfe62870f" providerId="ADAL" clId="{CBD2B4CF-6441-42B7-9404-959720E787E7}" dt="2021-03-16T12:24:28.404" v="7473" actId="255"/>
        <pc:sldMkLst>
          <pc:docMk/>
          <pc:sldMk cId="3966826550" sldId="540"/>
        </pc:sldMkLst>
        <pc:spChg chg="mod">
          <ac:chgData name="Mary ONeill" userId="6f47e26d-b142-4aeb-9e84-38bbfe62870f" providerId="ADAL" clId="{CBD2B4CF-6441-42B7-9404-959720E787E7}" dt="2021-03-16T12:24:28.404" v="7473" actId="255"/>
          <ac:spMkLst>
            <pc:docMk/>
            <pc:sldMk cId="3966826550" sldId="540"/>
            <ac:spMk id="3" creationId="{00000000-0000-0000-0000-000000000000}"/>
          </ac:spMkLst>
        </pc:spChg>
      </pc:sldChg>
      <pc:sldChg chg="modSp mod">
        <pc:chgData name="Mary ONeill" userId="6f47e26d-b142-4aeb-9e84-38bbfe62870f" providerId="ADAL" clId="{CBD2B4CF-6441-42B7-9404-959720E787E7}" dt="2021-03-16T12:19:58.463" v="7437" actId="255"/>
        <pc:sldMkLst>
          <pc:docMk/>
          <pc:sldMk cId="3656677850" sldId="542"/>
        </pc:sldMkLst>
        <pc:spChg chg="mod">
          <ac:chgData name="Mary ONeill" userId="6f47e26d-b142-4aeb-9e84-38bbfe62870f" providerId="ADAL" clId="{CBD2B4CF-6441-42B7-9404-959720E787E7}" dt="2021-03-16T12:19:58.463" v="7437" actId="255"/>
          <ac:spMkLst>
            <pc:docMk/>
            <pc:sldMk cId="3656677850" sldId="542"/>
            <ac:spMk id="3" creationId="{00000000-0000-0000-0000-000000000000}"/>
          </ac:spMkLst>
        </pc:spChg>
      </pc:sldChg>
      <pc:sldChg chg="modSp del mod">
        <pc:chgData name="Mary ONeill" userId="6f47e26d-b142-4aeb-9e84-38bbfe62870f" providerId="ADAL" clId="{CBD2B4CF-6441-42B7-9404-959720E787E7}" dt="2021-03-15T17:47:50.636" v="7027" actId="2696"/>
        <pc:sldMkLst>
          <pc:docMk/>
          <pc:sldMk cId="3997700645" sldId="543"/>
        </pc:sldMkLst>
        <pc:spChg chg="mod">
          <ac:chgData name="Mary ONeill" userId="6f47e26d-b142-4aeb-9e84-38bbfe62870f" providerId="ADAL" clId="{CBD2B4CF-6441-42B7-9404-959720E787E7}" dt="2021-03-11T18:40:10.876" v="17" actId="20577"/>
          <ac:spMkLst>
            <pc:docMk/>
            <pc:sldMk cId="3997700645" sldId="543"/>
            <ac:spMk id="2" creationId="{00000000-0000-0000-0000-000000000000}"/>
          </ac:spMkLst>
        </pc:spChg>
      </pc:sldChg>
      <pc:sldChg chg="modSp del mod">
        <pc:chgData name="Mary ONeill" userId="6f47e26d-b142-4aeb-9e84-38bbfe62870f" providerId="ADAL" clId="{CBD2B4CF-6441-42B7-9404-959720E787E7}" dt="2021-03-15T17:46:48.986" v="6944" actId="2696"/>
        <pc:sldMkLst>
          <pc:docMk/>
          <pc:sldMk cId="3046548109" sldId="544"/>
        </pc:sldMkLst>
        <pc:spChg chg="mod">
          <ac:chgData name="Mary ONeill" userId="6f47e26d-b142-4aeb-9e84-38bbfe62870f" providerId="ADAL" clId="{CBD2B4CF-6441-42B7-9404-959720E787E7}" dt="2021-03-11T18:55:57.190" v="491" actId="20577"/>
          <ac:spMkLst>
            <pc:docMk/>
            <pc:sldMk cId="3046548109" sldId="544"/>
            <ac:spMk id="2" creationId="{00000000-0000-0000-0000-000000000000}"/>
          </ac:spMkLst>
        </pc:spChg>
      </pc:sldChg>
      <pc:sldChg chg="modSp del mod">
        <pc:chgData name="Mary ONeill" userId="6f47e26d-b142-4aeb-9e84-38bbfe62870f" providerId="ADAL" clId="{CBD2B4CF-6441-42B7-9404-959720E787E7}" dt="2021-03-15T17:46:09.655" v="6937" actId="2696"/>
        <pc:sldMkLst>
          <pc:docMk/>
          <pc:sldMk cId="4085013963" sldId="545"/>
        </pc:sldMkLst>
        <pc:spChg chg="mod">
          <ac:chgData name="Mary ONeill" userId="6f47e26d-b142-4aeb-9e84-38bbfe62870f" providerId="ADAL" clId="{CBD2B4CF-6441-42B7-9404-959720E787E7}" dt="2021-03-11T18:45:10.985" v="136" actId="20577"/>
          <ac:spMkLst>
            <pc:docMk/>
            <pc:sldMk cId="4085013963" sldId="545"/>
            <ac:spMk id="3" creationId="{00000000-0000-0000-0000-000000000000}"/>
          </ac:spMkLst>
        </pc:spChg>
      </pc:sldChg>
      <pc:sldChg chg="modSp del mod">
        <pc:chgData name="Mary ONeill" userId="6f47e26d-b142-4aeb-9e84-38bbfe62870f" providerId="ADAL" clId="{CBD2B4CF-6441-42B7-9404-959720E787E7}" dt="2021-03-11T19:50:47.574" v="926" actId="2696"/>
        <pc:sldMkLst>
          <pc:docMk/>
          <pc:sldMk cId="3688479720" sldId="547"/>
        </pc:sldMkLst>
        <pc:spChg chg="mod">
          <ac:chgData name="Mary ONeill" userId="6f47e26d-b142-4aeb-9e84-38bbfe62870f" providerId="ADAL" clId="{CBD2B4CF-6441-42B7-9404-959720E787E7}" dt="2021-03-11T19:31:35.489" v="604" actId="20577"/>
          <ac:spMkLst>
            <pc:docMk/>
            <pc:sldMk cId="3688479720" sldId="547"/>
            <ac:spMk id="2" creationId="{00000000-0000-0000-0000-000000000000}"/>
          </ac:spMkLst>
        </pc:spChg>
      </pc:sldChg>
      <pc:sldChg chg="modSp mod">
        <pc:chgData name="Mary ONeill" userId="6f47e26d-b142-4aeb-9e84-38bbfe62870f" providerId="ADAL" clId="{CBD2B4CF-6441-42B7-9404-959720E787E7}" dt="2021-03-16T12:24:47.447" v="7476" actId="255"/>
        <pc:sldMkLst>
          <pc:docMk/>
          <pc:sldMk cId="1982519449" sldId="548"/>
        </pc:sldMkLst>
        <pc:spChg chg="mod">
          <ac:chgData name="Mary ONeill" userId="6f47e26d-b142-4aeb-9e84-38bbfe62870f" providerId="ADAL" clId="{CBD2B4CF-6441-42B7-9404-959720E787E7}" dt="2021-03-16T12:24:47.447" v="7476" actId="255"/>
          <ac:spMkLst>
            <pc:docMk/>
            <pc:sldMk cId="1982519449" sldId="548"/>
            <ac:spMk id="3" creationId="{00000000-0000-0000-0000-000000000000}"/>
          </ac:spMkLst>
        </pc:spChg>
      </pc:sldChg>
      <pc:sldChg chg="modSp mod">
        <pc:chgData name="Mary ONeill" userId="6f47e26d-b142-4aeb-9e84-38bbfe62870f" providerId="ADAL" clId="{CBD2B4CF-6441-42B7-9404-959720E787E7}" dt="2021-03-16T12:19:13.077" v="7430" actId="255"/>
        <pc:sldMkLst>
          <pc:docMk/>
          <pc:sldMk cId="3908916740" sldId="549"/>
        </pc:sldMkLst>
        <pc:spChg chg="mod">
          <ac:chgData name="Mary ONeill" userId="6f47e26d-b142-4aeb-9e84-38bbfe62870f" providerId="ADAL" clId="{CBD2B4CF-6441-42B7-9404-959720E787E7}" dt="2021-03-15T17:43:53.630" v="6908" actId="207"/>
          <ac:spMkLst>
            <pc:docMk/>
            <pc:sldMk cId="3908916740" sldId="549"/>
            <ac:spMk id="5" creationId="{00000000-0000-0000-0000-000000000000}"/>
          </ac:spMkLst>
        </pc:spChg>
        <pc:spChg chg="mod">
          <ac:chgData name="Mary ONeill" userId="6f47e26d-b142-4aeb-9e84-38bbfe62870f" providerId="ADAL" clId="{CBD2B4CF-6441-42B7-9404-959720E787E7}" dt="2021-03-16T12:19:13.077" v="7430" actId="255"/>
          <ac:spMkLst>
            <pc:docMk/>
            <pc:sldMk cId="3908916740" sldId="549"/>
            <ac:spMk id="8" creationId="{00000000-0000-0000-0000-000000000000}"/>
          </ac:spMkLst>
        </pc:spChg>
      </pc:sldChg>
      <pc:sldChg chg="del">
        <pc:chgData name="Mary ONeill" userId="6f47e26d-b142-4aeb-9e84-38bbfe62870f" providerId="ADAL" clId="{CBD2B4CF-6441-42B7-9404-959720E787E7}" dt="2021-03-11T19:51:47.837" v="937" actId="2696"/>
        <pc:sldMkLst>
          <pc:docMk/>
          <pc:sldMk cId="133253038" sldId="552"/>
        </pc:sldMkLst>
      </pc:sldChg>
      <pc:sldChg chg="modSp mod">
        <pc:chgData name="Mary ONeill" userId="6f47e26d-b142-4aeb-9e84-38bbfe62870f" providerId="ADAL" clId="{CBD2B4CF-6441-42B7-9404-959720E787E7}" dt="2021-03-16T19:20:14.270" v="8383" actId="20577"/>
        <pc:sldMkLst>
          <pc:docMk/>
          <pc:sldMk cId="3235955070" sldId="553"/>
        </pc:sldMkLst>
        <pc:spChg chg="mod">
          <ac:chgData name="Mary ONeill" userId="6f47e26d-b142-4aeb-9e84-38bbfe62870f" providerId="ADAL" clId="{CBD2B4CF-6441-42B7-9404-959720E787E7}" dt="2021-03-16T12:19:30.944" v="7433" actId="255"/>
          <ac:spMkLst>
            <pc:docMk/>
            <pc:sldMk cId="3235955070" sldId="553"/>
            <ac:spMk id="3" creationId="{00000000-0000-0000-0000-000000000000}"/>
          </ac:spMkLst>
        </pc:spChg>
        <pc:spChg chg="mod">
          <ac:chgData name="Mary ONeill" userId="6f47e26d-b142-4aeb-9e84-38bbfe62870f" providerId="ADAL" clId="{CBD2B4CF-6441-42B7-9404-959720E787E7}" dt="2021-03-16T19:20:14.270" v="8383" actId="20577"/>
          <ac:spMkLst>
            <pc:docMk/>
            <pc:sldMk cId="3235955070" sldId="553"/>
            <ac:spMk id="7" creationId="{01C2F0D4-E499-4903-9F3E-26CE5FC89FF5}"/>
          </ac:spMkLst>
        </pc:spChg>
      </pc:sldChg>
      <pc:sldChg chg="modSp mod">
        <pc:chgData name="Mary ONeill" userId="6f47e26d-b142-4aeb-9e84-38bbfe62870f" providerId="ADAL" clId="{CBD2B4CF-6441-42B7-9404-959720E787E7}" dt="2021-03-16T12:19:37.065" v="7434" actId="255"/>
        <pc:sldMkLst>
          <pc:docMk/>
          <pc:sldMk cId="4036775652" sldId="554"/>
        </pc:sldMkLst>
        <pc:spChg chg="mod">
          <ac:chgData name="Mary ONeill" userId="6f47e26d-b142-4aeb-9e84-38bbfe62870f" providerId="ADAL" clId="{CBD2B4CF-6441-42B7-9404-959720E787E7}" dt="2021-03-16T12:19:37.065" v="7434" actId="255"/>
          <ac:spMkLst>
            <pc:docMk/>
            <pc:sldMk cId="4036775652" sldId="554"/>
            <ac:spMk id="3" creationId="{00000000-0000-0000-0000-000000000000}"/>
          </ac:spMkLst>
        </pc:spChg>
        <pc:graphicFrameChg chg="modGraphic">
          <ac:chgData name="Mary ONeill" userId="6f47e26d-b142-4aeb-9e84-38bbfe62870f" providerId="ADAL" clId="{CBD2B4CF-6441-42B7-9404-959720E787E7}" dt="2021-03-15T17:50:49.271" v="7145" actId="313"/>
          <ac:graphicFrameMkLst>
            <pc:docMk/>
            <pc:sldMk cId="4036775652" sldId="554"/>
            <ac:graphicFrameMk id="2" creationId="{656BE5DF-0DDB-46AB-A7AA-6FE23F8C29ED}"/>
          </ac:graphicFrameMkLst>
        </pc:graphicFrameChg>
      </pc:sldChg>
      <pc:sldChg chg="addSp delSp modSp add mod">
        <pc:chgData name="Mary ONeill" userId="6f47e26d-b142-4aeb-9e84-38bbfe62870f" providerId="ADAL" clId="{CBD2B4CF-6441-42B7-9404-959720E787E7}" dt="2021-03-16T12:22:23.073" v="7456" actId="255"/>
        <pc:sldMkLst>
          <pc:docMk/>
          <pc:sldMk cId="469341352" sldId="556"/>
        </pc:sldMkLst>
        <pc:spChg chg="mod">
          <ac:chgData name="Mary ONeill" userId="6f47e26d-b142-4aeb-9e84-38bbfe62870f" providerId="ADAL" clId="{CBD2B4CF-6441-42B7-9404-959720E787E7}" dt="2021-03-16T12:22:23.073" v="7456" actId="255"/>
          <ac:spMkLst>
            <pc:docMk/>
            <pc:sldMk cId="469341352" sldId="556"/>
            <ac:spMk id="3" creationId="{00000000-0000-0000-0000-000000000000}"/>
          </ac:spMkLst>
        </pc:spChg>
        <pc:graphicFrameChg chg="add mod modGraphic">
          <ac:chgData name="Mary ONeill" userId="6f47e26d-b142-4aeb-9e84-38bbfe62870f" providerId="ADAL" clId="{CBD2B4CF-6441-42B7-9404-959720E787E7}" dt="2021-03-11T18:55:45.911" v="470" actId="14734"/>
          <ac:graphicFrameMkLst>
            <pc:docMk/>
            <pc:sldMk cId="469341352" sldId="556"/>
            <ac:graphicFrameMk id="5" creationId="{B9078A7E-AD22-4CF4-ACE0-E166E88D4A12}"/>
          </ac:graphicFrameMkLst>
        </pc:graphicFrameChg>
        <pc:graphicFrameChg chg="del">
          <ac:chgData name="Mary ONeill" userId="6f47e26d-b142-4aeb-9e84-38bbfe62870f" providerId="ADAL" clId="{CBD2B4CF-6441-42B7-9404-959720E787E7}" dt="2021-03-11T18:53:55.193" v="339" actId="21"/>
          <ac:graphicFrameMkLst>
            <pc:docMk/>
            <pc:sldMk cId="469341352" sldId="556"/>
            <ac:graphicFrameMk id="7" creationId="{956A54B9-75FF-41A9-992E-2791651FEB8D}"/>
          </ac:graphicFrameMkLst>
        </pc:graphicFrameChg>
        <pc:graphicFrameChg chg="mod">
          <ac:chgData name="Mary ONeill" userId="6f47e26d-b142-4aeb-9e84-38bbfe62870f" providerId="ADAL" clId="{CBD2B4CF-6441-42B7-9404-959720E787E7}" dt="2021-03-15T16:02:01.088" v="2040" actId="20577"/>
          <ac:graphicFrameMkLst>
            <pc:docMk/>
            <pc:sldMk cId="469341352" sldId="556"/>
            <ac:graphicFrameMk id="9" creationId="{00000000-0000-0000-0000-000000000000}"/>
          </ac:graphicFrameMkLst>
        </pc:graphicFrameChg>
      </pc:sldChg>
      <pc:sldChg chg="addSp delSp modSp add mod">
        <pc:chgData name="Mary ONeill" userId="6f47e26d-b142-4aeb-9e84-38bbfe62870f" providerId="ADAL" clId="{CBD2B4CF-6441-42B7-9404-959720E787E7}" dt="2021-03-16T12:22:34.832" v="7458" actId="255"/>
        <pc:sldMkLst>
          <pc:docMk/>
          <pc:sldMk cId="1318256949" sldId="557"/>
        </pc:sldMkLst>
        <pc:spChg chg="mod">
          <ac:chgData name="Mary ONeill" userId="6f47e26d-b142-4aeb-9e84-38bbfe62870f" providerId="ADAL" clId="{CBD2B4CF-6441-42B7-9404-959720E787E7}" dt="2021-03-16T12:22:34.832" v="7458" actId="255"/>
          <ac:spMkLst>
            <pc:docMk/>
            <pc:sldMk cId="1318256949" sldId="557"/>
            <ac:spMk id="3" creationId="{00000000-0000-0000-0000-000000000000}"/>
          </ac:spMkLst>
        </pc:spChg>
        <pc:spChg chg="mod">
          <ac:chgData name="Mary ONeill" userId="6f47e26d-b142-4aeb-9e84-38bbfe62870f" providerId="ADAL" clId="{CBD2B4CF-6441-42B7-9404-959720E787E7}" dt="2021-03-15T16:11:52.487" v="2476" actId="20577"/>
          <ac:spMkLst>
            <pc:docMk/>
            <pc:sldMk cId="1318256949" sldId="557"/>
            <ac:spMk id="9" creationId="{05F3D743-9311-44A9-AD8E-6858588EE434}"/>
          </ac:spMkLst>
        </pc:spChg>
        <pc:spChg chg="mod">
          <ac:chgData name="Mary ONeill" userId="6f47e26d-b142-4aeb-9e84-38bbfe62870f" providerId="ADAL" clId="{CBD2B4CF-6441-42B7-9404-959720E787E7}" dt="2021-03-15T16:02:47.965" v="2042"/>
          <ac:spMkLst>
            <pc:docMk/>
            <pc:sldMk cId="1318256949" sldId="557"/>
            <ac:spMk id="10" creationId="{7828B739-3C12-4110-B028-5A39CAF858D5}"/>
          </ac:spMkLst>
        </pc:spChg>
        <pc:grpChg chg="add mod">
          <ac:chgData name="Mary ONeill" userId="6f47e26d-b142-4aeb-9e84-38bbfe62870f" providerId="ADAL" clId="{CBD2B4CF-6441-42B7-9404-959720E787E7}" dt="2021-03-15T16:09:25.392" v="2244" actId="14100"/>
          <ac:grpSpMkLst>
            <pc:docMk/>
            <pc:sldMk cId="1318256949" sldId="557"/>
            <ac:grpSpMk id="8" creationId="{692619A5-163B-4642-96A5-7AB4A827FB66}"/>
          </ac:grpSpMkLst>
        </pc:grpChg>
        <pc:graphicFrameChg chg="del">
          <ac:chgData name="Mary ONeill" userId="6f47e26d-b142-4aeb-9e84-38bbfe62870f" providerId="ADAL" clId="{CBD2B4CF-6441-42B7-9404-959720E787E7}" dt="2021-03-11T19:32:57.913" v="619" actId="21"/>
          <ac:graphicFrameMkLst>
            <pc:docMk/>
            <pc:sldMk cId="1318256949" sldId="557"/>
            <ac:graphicFrameMk id="5" creationId="{22E64065-E09D-4E9B-9228-9063D8AEF44F}"/>
          </ac:graphicFrameMkLst>
        </pc:graphicFrameChg>
        <pc:graphicFrameChg chg="add mod modGraphic">
          <ac:chgData name="Mary ONeill" userId="6f47e26d-b142-4aeb-9e84-38bbfe62870f" providerId="ADAL" clId="{CBD2B4CF-6441-42B7-9404-959720E787E7}" dt="2021-03-15T16:09:07.897" v="2241" actId="14100"/>
          <ac:graphicFrameMkLst>
            <pc:docMk/>
            <pc:sldMk cId="1318256949" sldId="557"/>
            <ac:graphicFrameMk id="6" creationId="{857E01A6-02AC-4BB6-9864-2D25E1C0A5A6}"/>
          </ac:graphicFrameMkLst>
        </pc:graphicFrameChg>
      </pc:sldChg>
      <pc:sldChg chg="addSp delSp modSp add mod">
        <pc:chgData name="Mary ONeill" userId="6f47e26d-b142-4aeb-9e84-38bbfe62870f" providerId="ADAL" clId="{CBD2B4CF-6441-42B7-9404-959720E787E7}" dt="2021-03-16T12:22:41.018" v="7459" actId="255"/>
        <pc:sldMkLst>
          <pc:docMk/>
          <pc:sldMk cId="2465886491" sldId="558"/>
        </pc:sldMkLst>
        <pc:spChg chg="mod">
          <ac:chgData name="Mary ONeill" userId="6f47e26d-b142-4aeb-9e84-38bbfe62870f" providerId="ADAL" clId="{CBD2B4CF-6441-42B7-9404-959720E787E7}" dt="2021-03-16T12:22:41.018" v="7459" actId="255"/>
          <ac:spMkLst>
            <pc:docMk/>
            <pc:sldMk cId="2465886491" sldId="558"/>
            <ac:spMk id="3" creationId="{00000000-0000-0000-0000-000000000000}"/>
          </ac:spMkLst>
        </pc:spChg>
        <pc:spChg chg="mod">
          <ac:chgData name="Mary ONeill" userId="6f47e26d-b142-4aeb-9e84-38bbfe62870f" providerId="ADAL" clId="{CBD2B4CF-6441-42B7-9404-959720E787E7}" dt="2021-03-15T16:14:40.242" v="2719" actId="20577"/>
          <ac:spMkLst>
            <pc:docMk/>
            <pc:sldMk cId="2465886491" sldId="558"/>
            <ac:spMk id="9" creationId="{83D049F6-B60D-43A5-AA1C-AC8D20C371E3}"/>
          </ac:spMkLst>
        </pc:spChg>
        <pc:spChg chg="mod">
          <ac:chgData name="Mary ONeill" userId="6f47e26d-b142-4aeb-9e84-38bbfe62870f" providerId="ADAL" clId="{CBD2B4CF-6441-42B7-9404-959720E787E7}" dt="2021-03-15T16:02:52.453" v="2043"/>
          <ac:spMkLst>
            <pc:docMk/>
            <pc:sldMk cId="2465886491" sldId="558"/>
            <ac:spMk id="10" creationId="{22304A4B-59EC-41E0-ABDB-590C327F8451}"/>
          </ac:spMkLst>
        </pc:spChg>
        <pc:grpChg chg="add mod">
          <ac:chgData name="Mary ONeill" userId="6f47e26d-b142-4aeb-9e84-38bbfe62870f" providerId="ADAL" clId="{CBD2B4CF-6441-42B7-9404-959720E787E7}" dt="2021-03-15T16:14:44.838" v="2720" actId="14100"/>
          <ac:grpSpMkLst>
            <pc:docMk/>
            <pc:sldMk cId="2465886491" sldId="558"/>
            <ac:grpSpMk id="8" creationId="{4E5199E7-DCBC-497E-B742-CBF1633BA835}"/>
          </ac:grpSpMkLst>
        </pc:grpChg>
        <pc:graphicFrameChg chg="add mod">
          <ac:chgData name="Mary ONeill" userId="6f47e26d-b142-4aeb-9e84-38bbfe62870f" providerId="ADAL" clId="{CBD2B4CF-6441-42B7-9404-959720E787E7}" dt="2021-03-11T19:35:06.279" v="650"/>
          <ac:graphicFrameMkLst>
            <pc:docMk/>
            <pc:sldMk cId="2465886491" sldId="558"/>
            <ac:graphicFrameMk id="5" creationId="{2EC170D7-CD60-4960-87AE-43CBE0BFF764}"/>
          </ac:graphicFrameMkLst>
        </pc:graphicFrameChg>
        <pc:graphicFrameChg chg="del modGraphic">
          <ac:chgData name="Mary ONeill" userId="6f47e26d-b142-4aeb-9e84-38bbfe62870f" providerId="ADAL" clId="{CBD2B4CF-6441-42B7-9404-959720E787E7}" dt="2021-03-11T19:34:46.741" v="649" actId="21"/>
          <ac:graphicFrameMkLst>
            <pc:docMk/>
            <pc:sldMk cId="2465886491" sldId="558"/>
            <ac:graphicFrameMk id="6" creationId="{857E01A6-02AC-4BB6-9864-2D25E1C0A5A6}"/>
          </ac:graphicFrameMkLst>
        </pc:graphicFrameChg>
      </pc:sldChg>
      <pc:sldChg chg="addSp delSp modSp add mod">
        <pc:chgData name="Mary ONeill" userId="6f47e26d-b142-4aeb-9e84-38bbfe62870f" providerId="ADAL" clId="{CBD2B4CF-6441-42B7-9404-959720E787E7}" dt="2021-03-16T12:22:52.084" v="7460" actId="255"/>
        <pc:sldMkLst>
          <pc:docMk/>
          <pc:sldMk cId="3965633858" sldId="559"/>
        </pc:sldMkLst>
        <pc:spChg chg="mod">
          <ac:chgData name="Mary ONeill" userId="6f47e26d-b142-4aeb-9e84-38bbfe62870f" providerId="ADAL" clId="{CBD2B4CF-6441-42B7-9404-959720E787E7}" dt="2021-03-16T12:22:52.084" v="7460" actId="255"/>
          <ac:spMkLst>
            <pc:docMk/>
            <pc:sldMk cId="3965633858" sldId="559"/>
            <ac:spMk id="3" creationId="{00000000-0000-0000-0000-000000000000}"/>
          </ac:spMkLst>
        </pc:spChg>
        <pc:graphicFrameChg chg="del">
          <ac:chgData name="Mary ONeill" userId="6f47e26d-b142-4aeb-9e84-38bbfe62870f" providerId="ADAL" clId="{CBD2B4CF-6441-42B7-9404-959720E787E7}" dt="2021-03-11T19:35:58.558" v="652" actId="21"/>
          <ac:graphicFrameMkLst>
            <pc:docMk/>
            <pc:sldMk cId="3965633858" sldId="559"/>
            <ac:graphicFrameMk id="5" creationId="{2EC170D7-CD60-4960-87AE-43CBE0BFF764}"/>
          </ac:graphicFrameMkLst>
        </pc:graphicFrameChg>
        <pc:graphicFrameChg chg="add mod modGraphic">
          <ac:chgData name="Mary ONeill" userId="6f47e26d-b142-4aeb-9e84-38bbfe62870f" providerId="ADAL" clId="{CBD2B4CF-6441-42B7-9404-959720E787E7}" dt="2021-03-11T19:37:31.821" v="683" actId="255"/>
          <ac:graphicFrameMkLst>
            <pc:docMk/>
            <pc:sldMk cId="3965633858" sldId="559"/>
            <ac:graphicFrameMk id="6" creationId="{9A2B33A2-BFE9-4C28-B0BA-A60E5A125EA5}"/>
          </ac:graphicFrameMkLst>
        </pc:graphicFrameChg>
      </pc:sldChg>
      <pc:sldChg chg="addSp delSp modSp new mod">
        <pc:chgData name="Mary ONeill" userId="6f47e26d-b142-4aeb-9e84-38bbfe62870f" providerId="ADAL" clId="{CBD2B4CF-6441-42B7-9404-959720E787E7}" dt="2021-03-16T12:23:11.483" v="7463" actId="255"/>
        <pc:sldMkLst>
          <pc:docMk/>
          <pc:sldMk cId="3854078951" sldId="560"/>
        </pc:sldMkLst>
        <pc:spChg chg="del">
          <ac:chgData name="Mary ONeill" userId="6f47e26d-b142-4aeb-9e84-38bbfe62870f" providerId="ADAL" clId="{CBD2B4CF-6441-42B7-9404-959720E787E7}" dt="2021-03-11T19:39:19.967" v="762"/>
          <ac:spMkLst>
            <pc:docMk/>
            <pc:sldMk cId="3854078951" sldId="560"/>
            <ac:spMk id="2" creationId="{A01A177D-43A8-4063-B690-EFCAAD1C5DEE}"/>
          </ac:spMkLst>
        </pc:spChg>
        <pc:spChg chg="mod">
          <ac:chgData name="Mary ONeill" userId="6f47e26d-b142-4aeb-9e84-38bbfe62870f" providerId="ADAL" clId="{CBD2B4CF-6441-42B7-9404-959720E787E7}" dt="2021-03-16T12:23:11.483" v="7463" actId="255"/>
          <ac:spMkLst>
            <pc:docMk/>
            <pc:sldMk cId="3854078951" sldId="560"/>
            <ac:spMk id="3" creationId="{2CD72E70-DAB6-4DA9-894B-1ECF8C6554B8}"/>
          </ac:spMkLst>
        </pc:spChg>
        <pc:spChg chg="mod">
          <ac:chgData name="Mary ONeill" userId="6f47e26d-b142-4aeb-9e84-38bbfe62870f" providerId="ADAL" clId="{CBD2B4CF-6441-42B7-9404-959720E787E7}" dt="2021-03-15T16:59:41.517" v="4905" actId="20577"/>
          <ac:spMkLst>
            <pc:docMk/>
            <pc:sldMk cId="3854078951" sldId="560"/>
            <ac:spMk id="7" creationId="{0F702A2B-9043-444C-8707-1D3592D25693}"/>
          </ac:spMkLst>
        </pc:spChg>
        <pc:spChg chg="mod">
          <ac:chgData name="Mary ONeill" userId="6f47e26d-b142-4aeb-9e84-38bbfe62870f" providerId="ADAL" clId="{CBD2B4CF-6441-42B7-9404-959720E787E7}" dt="2021-03-15T16:03:05.181" v="2045"/>
          <ac:spMkLst>
            <pc:docMk/>
            <pc:sldMk cId="3854078951" sldId="560"/>
            <ac:spMk id="8" creationId="{36BFBB1C-4B60-432E-ACA5-A8549DC279FD}"/>
          </ac:spMkLst>
        </pc:spChg>
        <pc:grpChg chg="add mod">
          <ac:chgData name="Mary ONeill" userId="6f47e26d-b142-4aeb-9e84-38bbfe62870f" providerId="ADAL" clId="{CBD2B4CF-6441-42B7-9404-959720E787E7}" dt="2021-03-15T16:59:54.357" v="4908" actId="14100"/>
          <ac:grpSpMkLst>
            <pc:docMk/>
            <pc:sldMk cId="3854078951" sldId="560"/>
            <ac:grpSpMk id="5" creationId="{8A1960A8-AA78-47F4-8019-713BC70928DB}"/>
          </ac:grpSpMkLst>
        </pc:grpChg>
        <pc:graphicFrameChg chg="add mod">
          <ac:chgData name="Mary ONeill" userId="6f47e26d-b142-4aeb-9e84-38bbfe62870f" providerId="ADAL" clId="{CBD2B4CF-6441-42B7-9404-959720E787E7}" dt="2021-03-11T19:39:19.967" v="762"/>
          <ac:graphicFrameMkLst>
            <pc:docMk/>
            <pc:sldMk cId="3854078951" sldId="560"/>
            <ac:graphicFrameMk id="5" creationId="{357D8E1A-83D4-474C-A8EE-0368172F8189}"/>
          </ac:graphicFrameMkLst>
        </pc:graphicFrameChg>
        <pc:graphicFrameChg chg="modGraphic">
          <ac:chgData name="Mary ONeill" userId="6f47e26d-b142-4aeb-9e84-38bbfe62870f" providerId="ADAL" clId="{CBD2B4CF-6441-42B7-9404-959720E787E7}" dt="2021-03-15T16:59:46.850" v="4906" actId="14100"/>
          <ac:graphicFrameMkLst>
            <pc:docMk/>
            <pc:sldMk cId="3854078951" sldId="560"/>
            <ac:graphicFrameMk id="6" creationId="{00000000-0000-0000-0000-000000000000}"/>
          </ac:graphicFrameMkLst>
        </pc:graphicFrameChg>
      </pc:sldChg>
      <pc:sldChg chg="addSp delSp modSp new mod">
        <pc:chgData name="Mary ONeill" userId="6f47e26d-b142-4aeb-9e84-38bbfe62870f" providerId="ADAL" clId="{CBD2B4CF-6441-42B7-9404-959720E787E7}" dt="2021-03-16T12:23:04.691" v="7462" actId="255"/>
        <pc:sldMkLst>
          <pc:docMk/>
          <pc:sldMk cId="2133138163" sldId="561"/>
        </pc:sldMkLst>
        <pc:spChg chg="del">
          <ac:chgData name="Mary ONeill" userId="6f47e26d-b142-4aeb-9e84-38bbfe62870f" providerId="ADAL" clId="{CBD2B4CF-6441-42B7-9404-959720E787E7}" dt="2021-03-11T19:38:42.551" v="739"/>
          <ac:spMkLst>
            <pc:docMk/>
            <pc:sldMk cId="2133138163" sldId="561"/>
            <ac:spMk id="2" creationId="{114858BC-D2CE-4A4D-808C-EB51724F6377}"/>
          </ac:spMkLst>
        </pc:spChg>
        <pc:spChg chg="mod">
          <ac:chgData name="Mary ONeill" userId="6f47e26d-b142-4aeb-9e84-38bbfe62870f" providerId="ADAL" clId="{CBD2B4CF-6441-42B7-9404-959720E787E7}" dt="2021-03-16T12:23:04.691" v="7462" actId="255"/>
          <ac:spMkLst>
            <pc:docMk/>
            <pc:sldMk cId="2133138163" sldId="561"/>
            <ac:spMk id="3" creationId="{AA9154F1-0F8E-4089-A68D-5BCE3212E972}"/>
          </ac:spMkLst>
        </pc:spChg>
        <pc:spChg chg="mod">
          <ac:chgData name="Mary ONeill" userId="6f47e26d-b142-4aeb-9e84-38bbfe62870f" providerId="ADAL" clId="{CBD2B4CF-6441-42B7-9404-959720E787E7}" dt="2021-03-15T16:23:09.198" v="3142" actId="14100"/>
          <ac:spMkLst>
            <pc:docMk/>
            <pc:sldMk cId="2133138163" sldId="561"/>
            <ac:spMk id="7" creationId="{98FC145B-685E-4AA3-900D-DBDF931F72FA}"/>
          </ac:spMkLst>
        </pc:spChg>
        <pc:spChg chg="mod">
          <ac:chgData name="Mary ONeill" userId="6f47e26d-b142-4aeb-9e84-38bbfe62870f" providerId="ADAL" clId="{CBD2B4CF-6441-42B7-9404-959720E787E7}" dt="2021-03-15T16:17:28.902" v="2723" actId="207"/>
          <ac:spMkLst>
            <pc:docMk/>
            <pc:sldMk cId="2133138163" sldId="561"/>
            <ac:spMk id="8" creationId="{D037351A-B071-4B30-9BEE-DBB8F4908F7C}"/>
          </ac:spMkLst>
        </pc:spChg>
        <pc:grpChg chg="add mod">
          <ac:chgData name="Mary ONeill" userId="6f47e26d-b142-4aeb-9e84-38bbfe62870f" providerId="ADAL" clId="{CBD2B4CF-6441-42B7-9404-959720E787E7}" dt="2021-03-15T16:16:41.566" v="2722" actId="1076"/>
          <ac:grpSpMkLst>
            <pc:docMk/>
            <pc:sldMk cId="2133138163" sldId="561"/>
            <ac:grpSpMk id="5" creationId="{1329B2E6-4613-4822-8103-983F04557579}"/>
          </ac:grpSpMkLst>
        </pc:grpChg>
        <pc:graphicFrameChg chg="add mod">
          <ac:chgData name="Mary ONeill" userId="6f47e26d-b142-4aeb-9e84-38bbfe62870f" providerId="ADAL" clId="{CBD2B4CF-6441-42B7-9404-959720E787E7}" dt="2021-03-11T19:38:42.551" v="739"/>
          <ac:graphicFrameMkLst>
            <pc:docMk/>
            <pc:sldMk cId="2133138163" sldId="561"/>
            <ac:graphicFrameMk id="5" creationId="{8EA5B826-D30E-418E-91EB-C475E7A44233}"/>
          </ac:graphicFrameMkLst>
        </pc:graphicFrameChg>
      </pc:sldChg>
      <pc:sldChg chg="addSp delSp modSp new mod">
        <pc:chgData name="Mary ONeill" userId="6f47e26d-b142-4aeb-9e84-38bbfe62870f" providerId="ADAL" clId="{CBD2B4CF-6441-42B7-9404-959720E787E7}" dt="2021-03-16T12:22:57.878" v="7461" actId="255"/>
        <pc:sldMkLst>
          <pc:docMk/>
          <pc:sldMk cId="749842355" sldId="562"/>
        </pc:sldMkLst>
        <pc:spChg chg="del">
          <ac:chgData name="Mary ONeill" userId="6f47e26d-b142-4aeb-9e84-38bbfe62870f" providerId="ADAL" clId="{CBD2B4CF-6441-42B7-9404-959720E787E7}" dt="2021-03-11T19:38:00.510" v="684"/>
          <ac:spMkLst>
            <pc:docMk/>
            <pc:sldMk cId="749842355" sldId="562"/>
            <ac:spMk id="2" creationId="{18E8028A-788F-49D5-AC32-CED8CF5CF85A}"/>
          </ac:spMkLst>
        </pc:spChg>
        <pc:spChg chg="mod">
          <ac:chgData name="Mary ONeill" userId="6f47e26d-b142-4aeb-9e84-38bbfe62870f" providerId="ADAL" clId="{CBD2B4CF-6441-42B7-9404-959720E787E7}" dt="2021-03-16T12:22:57.878" v="7461" actId="255"/>
          <ac:spMkLst>
            <pc:docMk/>
            <pc:sldMk cId="749842355" sldId="562"/>
            <ac:spMk id="3" creationId="{3A1C8F2E-42FF-40D7-820A-76904304637C}"/>
          </ac:spMkLst>
        </pc:spChg>
        <pc:graphicFrameChg chg="add mod">
          <ac:chgData name="Mary ONeill" userId="6f47e26d-b142-4aeb-9e84-38bbfe62870f" providerId="ADAL" clId="{CBD2B4CF-6441-42B7-9404-959720E787E7}" dt="2021-03-11T19:38:00.510" v="684"/>
          <ac:graphicFrameMkLst>
            <pc:docMk/>
            <pc:sldMk cId="749842355" sldId="562"/>
            <ac:graphicFrameMk id="5" creationId="{BAECDCCD-B656-4247-8A4C-6612ECBFA1C9}"/>
          </ac:graphicFrameMkLst>
        </pc:graphicFrameChg>
      </pc:sldChg>
      <pc:sldChg chg="addSp delSp modSp add mod">
        <pc:chgData name="Mary ONeill" userId="6f47e26d-b142-4aeb-9e84-38bbfe62870f" providerId="ADAL" clId="{CBD2B4CF-6441-42B7-9404-959720E787E7}" dt="2021-03-16T12:18:56.441" v="7429" actId="255"/>
        <pc:sldMkLst>
          <pc:docMk/>
          <pc:sldMk cId="4158891490" sldId="563"/>
        </pc:sldMkLst>
        <pc:spChg chg="del">
          <ac:chgData name="Mary ONeill" userId="6f47e26d-b142-4aeb-9e84-38bbfe62870f" providerId="ADAL" clId="{CBD2B4CF-6441-42B7-9404-959720E787E7}" dt="2021-03-11T19:40:58.205" v="797"/>
          <ac:spMkLst>
            <pc:docMk/>
            <pc:sldMk cId="4158891490" sldId="563"/>
            <ac:spMk id="2" creationId="{A01A177D-43A8-4063-B690-EFCAAD1C5DEE}"/>
          </ac:spMkLst>
        </pc:spChg>
        <pc:spChg chg="mod">
          <ac:chgData name="Mary ONeill" userId="6f47e26d-b142-4aeb-9e84-38bbfe62870f" providerId="ADAL" clId="{CBD2B4CF-6441-42B7-9404-959720E787E7}" dt="2021-03-16T12:18:56.441" v="7429" actId="255"/>
          <ac:spMkLst>
            <pc:docMk/>
            <pc:sldMk cId="4158891490" sldId="563"/>
            <ac:spMk id="3" creationId="{2CD72E70-DAB6-4DA9-894B-1ECF8C6554B8}"/>
          </ac:spMkLst>
        </pc:spChg>
        <pc:spChg chg="mod">
          <ac:chgData name="Mary ONeill" userId="6f47e26d-b142-4aeb-9e84-38bbfe62870f" providerId="ADAL" clId="{CBD2B4CF-6441-42B7-9404-959720E787E7}" dt="2021-03-15T17:07:35.133" v="5276" actId="20577"/>
          <ac:spMkLst>
            <pc:docMk/>
            <pc:sldMk cId="4158891490" sldId="563"/>
            <ac:spMk id="7" creationId="{E9223DCD-A437-47B7-BBD4-A3EAB02302CC}"/>
          </ac:spMkLst>
        </pc:spChg>
        <pc:spChg chg="mod">
          <ac:chgData name="Mary ONeill" userId="6f47e26d-b142-4aeb-9e84-38bbfe62870f" providerId="ADAL" clId="{CBD2B4CF-6441-42B7-9404-959720E787E7}" dt="2021-03-15T17:07:24.045" v="5229" actId="207"/>
          <ac:spMkLst>
            <pc:docMk/>
            <pc:sldMk cId="4158891490" sldId="563"/>
            <ac:spMk id="8" creationId="{16762947-512B-41E4-875F-79D92C01B38A}"/>
          </ac:spMkLst>
        </pc:spChg>
        <pc:grpChg chg="add mod">
          <ac:chgData name="Mary ONeill" userId="6f47e26d-b142-4aeb-9e84-38bbfe62870f" providerId="ADAL" clId="{CBD2B4CF-6441-42B7-9404-959720E787E7}" dt="2021-03-15T16:03:13.570" v="2048"/>
          <ac:grpSpMkLst>
            <pc:docMk/>
            <pc:sldMk cId="4158891490" sldId="563"/>
            <ac:grpSpMk id="6" creationId="{38BEAF72-3B6D-494A-9FD3-9213E9771EB0}"/>
          </ac:grpSpMkLst>
        </pc:grpChg>
        <pc:graphicFrameChg chg="add mod">
          <ac:chgData name="Mary ONeill" userId="6f47e26d-b142-4aeb-9e84-38bbfe62870f" providerId="ADAL" clId="{CBD2B4CF-6441-42B7-9404-959720E787E7}" dt="2021-03-11T19:40:58.205" v="797"/>
          <ac:graphicFrameMkLst>
            <pc:docMk/>
            <pc:sldMk cId="4158891490" sldId="563"/>
            <ac:graphicFrameMk id="5" creationId="{8399B9D0-AD99-491A-8337-7A3B9EFD1176}"/>
          </ac:graphicFrameMkLst>
        </pc:graphicFrameChg>
      </pc:sldChg>
      <pc:sldChg chg="addSp delSp modSp add mod">
        <pc:chgData name="Mary ONeill" userId="6f47e26d-b142-4aeb-9e84-38bbfe62870f" providerId="ADAL" clId="{CBD2B4CF-6441-42B7-9404-959720E787E7}" dt="2021-03-16T12:18:48.631" v="7428" actId="255"/>
        <pc:sldMkLst>
          <pc:docMk/>
          <pc:sldMk cId="4083252940" sldId="564"/>
        </pc:sldMkLst>
        <pc:spChg chg="del">
          <ac:chgData name="Mary ONeill" userId="6f47e26d-b142-4aeb-9e84-38bbfe62870f" providerId="ADAL" clId="{CBD2B4CF-6441-42B7-9404-959720E787E7}" dt="2021-03-11T19:40:22.021" v="781"/>
          <ac:spMkLst>
            <pc:docMk/>
            <pc:sldMk cId="4083252940" sldId="564"/>
            <ac:spMk id="2" creationId="{A01A177D-43A8-4063-B690-EFCAAD1C5DEE}"/>
          </ac:spMkLst>
        </pc:spChg>
        <pc:spChg chg="mod">
          <ac:chgData name="Mary ONeill" userId="6f47e26d-b142-4aeb-9e84-38bbfe62870f" providerId="ADAL" clId="{CBD2B4CF-6441-42B7-9404-959720E787E7}" dt="2021-03-16T12:18:48.631" v="7428" actId="255"/>
          <ac:spMkLst>
            <pc:docMk/>
            <pc:sldMk cId="4083252940" sldId="564"/>
            <ac:spMk id="3" creationId="{2CD72E70-DAB6-4DA9-894B-1ECF8C6554B8}"/>
          </ac:spMkLst>
        </pc:spChg>
        <pc:spChg chg="mod">
          <ac:chgData name="Mary ONeill" userId="6f47e26d-b142-4aeb-9e84-38bbfe62870f" providerId="ADAL" clId="{CBD2B4CF-6441-42B7-9404-959720E787E7}" dt="2021-03-15T17:06:07.808" v="5228" actId="14100"/>
          <ac:spMkLst>
            <pc:docMk/>
            <pc:sldMk cId="4083252940" sldId="564"/>
            <ac:spMk id="7" creationId="{9EDF5320-6178-48D5-AF4B-FCA63BE35891}"/>
          </ac:spMkLst>
        </pc:spChg>
        <pc:spChg chg="mod">
          <ac:chgData name="Mary ONeill" userId="6f47e26d-b142-4aeb-9e84-38bbfe62870f" providerId="ADAL" clId="{CBD2B4CF-6441-42B7-9404-959720E787E7}" dt="2021-03-15T16:33:11.228" v="3905" actId="14100"/>
          <ac:spMkLst>
            <pc:docMk/>
            <pc:sldMk cId="4083252940" sldId="564"/>
            <ac:spMk id="8" creationId="{BE54B6F2-6A1C-425E-9248-0059083ACB73}"/>
          </ac:spMkLst>
        </pc:spChg>
        <pc:grpChg chg="add mod">
          <ac:chgData name="Mary ONeill" userId="6f47e26d-b142-4aeb-9e84-38bbfe62870f" providerId="ADAL" clId="{CBD2B4CF-6441-42B7-9404-959720E787E7}" dt="2021-03-15T16:03:10.897" v="2047"/>
          <ac:grpSpMkLst>
            <pc:docMk/>
            <pc:sldMk cId="4083252940" sldId="564"/>
            <ac:grpSpMk id="6" creationId="{6B23AA2B-B009-435C-95EB-0BF0C87DEB2E}"/>
          </ac:grpSpMkLst>
        </pc:grpChg>
        <pc:graphicFrameChg chg="add mod modGraphic">
          <ac:chgData name="Mary ONeill" userId="6f47e26d-b142-4aeb-9e84-38bbfe62870f" providerId="ADAL" clId="{CBD2B4CF-6441-42B7-9404-959720E787E7}" dt="2021-03-15T17:05:40.317" v="5225" actId="14100"/>
          <ac:graphicFrameMkLst>
            <pc:docMk/>
            <pc:sldMk cId="4083252940" sldId="564"/>
            <ac:graphicFrameMk id="5" creationId="{9BFCD26C-C700-4A48-9CB6-C12523054978}"/>
          </ac:graphicFrameMkLst>
        </pc:graphicFrameChg>
      </pc:sldChg>
      <pc:sldChg chg="addSp delSp modSp add mod">
        <pc:chgData name="Mary ONeill" userId="6f47e26d-b142-4aeb-9e84-38bbfe62870f" providerId="ADAL" clId="{CBD2B4CF-6441-42B7-9404-959720E787E7}" dt="2021-03-16T12:23:18.323" v="7464" actId="255"/>
        <pc:sldMkLst>
          <pc:docMk/>
          <pc:sldMk cId="4153409807" sldId="565"/>
        </pc:sldMkLst>
        <pc:spChg chg="del">
          <ac:chgData name="Mary ONeill" userId="6f47e26d-b142-4aeb-9e84-38bbfe62870f" providerId="ADAL" clId="{CBD2B4CF-6441-42B7-9404-959720E787E7}" dt="2021-03-11T19:39:49.934" v="770"/>
          <ac:spMkLst>
            <pc:docMk/>
            <pc:sldMk cId="4153409807" sldId="565"/>
            <ac:spMk id="2" creationId="{A01A177D-43A8-4063-B690-EFCAAD1C5DEE}"/>
          </ac:spMkLst>
        </pc:spChg>
        <pc:spChg chg="mod">
          <ac:chgData name="Mary ONeill" userId="6f47e26d-b142-4aeb-9e84-38bbfe62870f" providerId="ADAL" clId="{CBD2B4CF-6441-42B7-9404-959720E787E7}" dt="2021-03-16T12:23:18.323" v="7464" actId="255"/>
          <ac:spMkLst>
            <pc:docMk/>
            <pc:sldMk cId="4153409807" sldId="565"/>
            <ac:spMk id="3" creationId="{2CD72E70-DAB6-4DA9-894B-1ECF8C6554B8}"/>
          </ac:spMkLst>
        </pc:spChg>
        <pc:spChg chg="mod">
          <ac:chgData name="Mary ONeill" userId="6f47e26d-b142-4aeb-9e84-38bbfe62870f" providerId="ADAL" clId="{CBD2B4CF-6441-42B7-9404-959720E787E7}" dt="2021-03-16T11:33:37.139" v="7171" actId="20577"/>
          <ac:spMkLst>
            <pc:docMk/>
            <pc:sldMk cId="4153409807" sldId="565"/>
            <ac:spMk id="7" creationId="{09A44AEE-4690-4E6B-BA04-AE351CB8C8B2}"/>
          </ac:spMkLst>
        </pc:spChg>
        <pc:spChg chg="mod">
          <ac:chgData name="Mary ONeill" userId="6f47e26d-b142-4aeb-9e84-38bbfe62870f" providerId="ADAL" clId="{CBD2B4CF-6441-42B7-9404-959720E787E7}" dt="2021-03-15T16:03:08.056" v="2046"/>
          <ac:spMkLst>
            <pc:docMk/>
            <pc:sldMk cId="4153409807" sldId="565"/>
            <ac:spMk id="8" creationId="{B2714563-24F1-4571-9C5C-F26A8DC6A5EB}"/>
          </ac:spMkLst>
        </pc:spChg>
        <pc:grpChg chg="add mod">
          <ac:chgData name="Mary ONeill" userId="6f47e26d-b142-4aeb-9e84-38bbfe62870f" providerId="ADAL" clId="{CBD2B4CF-6441-42B7-9404-959720E787E7}" dt="2021-03-15T16:03:08.056" v="2046"/>
          <ac:grpSpMkLst>
            <pc:docMk/>
            <pc:sldMk cId="4153409807" sldId="565"/>
            <ac:grpSpMk id="6" creationId="{C83522F1-1CB8-4CFE-945E-F88F5468E250}"/>
          </ac:grpSpMkLst>
        </pc:grpChg>
        <pc:graphicFrameChg chg="add mod">
          <ac:chgData name="Mary ONeill" userId="6f47e26d-b142-4aeb-9e84-38bbfe62870f" providerId="ADAL" clId="{CBD2B4CF-6441-42B7-9404-959720E787E7}" dt="2021-03-11T19:39:49.934" v="770"/>
          <ac:graphicFrameMkLst>
            <pc:docMk/>
            <pc:sldMk cId="4153409807" sldId="565"/>
            <ac:graphicFrameMk id="5" creationId="{2CE6CBF4-5B4F-4F34-986C-9B987AD830C3}"/>
          </ac:graphicFrameMkLst>
        </pc:graphicFrameChg>
      </pc:sldChg>
      <pc:sldChg chg="addSp delSp modSp add mod">
        <pc:chgData name="Mary ONeill" userId="6f47e26d-b142-4aeb-9e84-38bbfe62870f" providerId="ADAL" clId="{CBD2B4CF-6441-42B7-9404-959720E787E7}" dt="2021-03-16T12:23:47.415" v="7467" actId="255"/>
        <pc:sldMkLst>
          <pc:docMk/>
          <pc:sldMk cId="2463044020" sldId="566"/>
        </pc:sldMkLst>
        <pc:spChg chg="del">
          <ac:chgData name="Mary ONeill" userId="6f47e26d-b142-4aeb-9e84-38bbfe62870f" providerId="ADAL" clId="{CBD2B4CF-6441-42B7-9404-959720E787E7}" dt="2021-03-11T19:43:06.838" v="841"/>
          <ac:spMkLst>
            <pc:docMk/>
            <pc:sldMk cId="2463044020" sldId="566"/>
            <ac:spMk id="2" creationId="{A01A177D-43A8-4063-B690-EFCAAD1C5DEE}"/>
          </ac:spMkLst>
        </pc:spChg>
        <pc:spChg chg="mod">
          <ac:chgData name="Mary ONeill" userId="6f47e26d-b142-4aeb-9e84-38bbfe62870f" providerId="ADAL" clId="{CBD2B4CF-6441-42B7-9404-959720E787E7}" dt="2021-03-16T12:23:47.415" v="7467" actId="255"/>
          <ac:spMkLst>
            <pc:docMk/>
            <pc:sldMk cId="2463044020" sldId="566"/>
            <ac:spMk id="3" creationId="{2CD72E70-DAB6-4DA9-894B-1ECF8C6554B8}"/>
          </ac:spMkLst>
        </pc:spChg>
        <pc:spChg chg="mod">
          <ac:chgData name="Mary ONeill" userId="6f47e26d-b142-4aeb-9e84-38bbfe62870f" providerId="ADAL" clId="{CBD2B4CF-6441-42B7-9404-959720E787E7}" dt="2021-03-15T16:57:56.896" v="4721" actId="20577"/>
          <ac:spMkLst>
            <pc:docMk/>
            <pc:sldMk cId="2463044020" sldId="566"/>
            <ac:spMk id="7" creationId="{405F28AA-7FC7-4561-8C36-D43650BC4682}"/>
          </ac:spMkLst>
        </pc:spChg>
        <pc:spChg chg="mod">
          <ac:chgData name="Mary ONeill" userId="6f47e26d-b142-4aeb-9e84-38bbfe62870f" providerId="ADAL" clId="{CBD2B4CF-6441-42B7-9404-959720E787E7}" dt="2021-03-15T16:55:06.850" v="4309"/>
          <ac:spMkLst>
            <pc:docMk/>
            <pc:sldMk cId="2463044020" sldId="566"/>
            <ac:spMk id="8" creationId="{12CD6C67-8538-4EA0-81E0-0CAE187DD240}"/>
          </ac:spMkLst>
        </pc:spChg>
        <pc:spChg chg="add del mod">
          <ac:chgData name="Mary ONeill" userId="6f47e26d-b142-4aeb-9e84-38bbfe62870f" providerId="ADAL" clId="{CBD2B4CF-6441-42B7-9404-959720E787E7}" dt="2021-03-15T16:55:35.884" v="4313" actId="22"/>
          <ac:spMkLst>
            <pc:docMk/>
            <pc:sldMk cId="2463044020" sldId="566"/>
            <ac:spMk id="9" creationId="{0B80AC4B-C74E-41A2-8479-C261BE7121B2}"/>
          </ac:spMkLst>
        </pc:spChg>
        <pc:grpChg chg="add mod">
          <ac:chgData name="Mary ONeill" userId="6f47e26d-b142-4aeb-9e84-38bbfe62870f" providerId="ADAL" clId="{CBD2B4CF-6441-42B7-9404-959720E787E7}" dt="2021-03-16T11:53:21.810" v="7259" actId="14100"/>
          <ac:grpSpMkLst>
            <pc:docMk/>
            <pc:sldMk cId="2463044020" sldId="566"/>
            <ac:grpSpMk id="6" creationId="{394AA7F4-BBEE-4AA6-BA25-0F579D83F578}"/>
          </ac:grpSpMkLst>
        </pc:grpChg>
        <pc:graphicFrameChg chg="add mod modGraphic">
          <ac:chgData name="Mary ONeill" userId="6f47e26d-b142-4aeb-9e84-38bbfe62870f" providerId="ADAL" clId="{CBD2B4CF-6441-42B7-9404-959720E787E7}" dt="2021-03-15T16:54:54.040" v="4308" actId="14100"/>
          <ac:graphicFrameMkLst>
            <pc:docMk/>
            <pc:sldMk cId="2463044020" sldId="566"/>
            <ac:graphicFrameMk id="5" creationId="{3D60F969-B396-4765-9B4D-8B4BFA1F84C8}"/>
          </ac:graphicFrameMkLst>
        </pc:graphicFrameChg>
      </pc:sldChg>
      <pc:sldChg chg="addSp delSp modSp add mod">
        <pc:chgData name="Mary ONeill" userId="6f47e26d-b142-4aeb-9e84-38bbfe62870f" providerId="ADAL" clId="{CBD2B4CF-6441-42B7-9404-959720E787E7}" dt="2021-03-16T12:23:41.607" v="7466" actId="255"/>
        <pc:sldMkLst>
          <pc:docMk/>
          <pc:sldMk cId="3594995888" sldId="567"/>
        </pc:sldMkLst>
        <pc:spChg chg="del">
          <ac:chgData name="Mary ONeill" userId="6f47e26d-b142-4aeb-9e84-38bbfe62870f" providerId="ADAL" clId="{CBD2B4CF-6441-42B7-9404-959720E787E7}" dt="2021-03-11T19:42:16.567" v="837"/>
          <ac:spMkLst>
            <pc:docMk/>
            <pc:sldMk cId="3594995888" sldId="567"/>
            <ac:spMk id="2" creationId="{A01A177D-43A8-4063-B690-EFCAAD1C5DEE}"/>
          </ac:spMkLst>
        </pc:spChg>
        <pc:spChg chg="mod">
          <ac:chgData name="Mary ONeill" userId="6f47e26d-b142-4aeb-9e84-38bbfe62870f" providerId="ADAL" clId="{CBD2B4CF-6441-42B7-9404-959720E787E7}" dt="2021-03-16T12:23:41.607" v="7466" actId="255"/>
          <ac:spMkLst>
            <pc:docMk/>
            <pc:sldMk cId="3594995888" sldId="567"/>
            <ac:spMk id="3" creationId="{2CD72E70-DAB6-4DA9-894B-1ECF8C6554B8}"/>
          </ac:spMkLst>
        </pc:spChg>
        <pc:spChg chg="mod">
          <ac:chgData name="Mary ONeill" userId="6f47e26d-b142-4aeb-9e84-38bbfe62870f" providerId="ADAL" clId="{CBD2B4CF-6441-42B7-9404-959720E787E7}" dt="2021-03-15T16:34:55.185" v="3911"/>
          <ac:spMkLst>
            <pc:docMk/>
            <pc:sldMk cId="3594995888" sldId="567"/>
            <ac:spMk id="7" creationId="{99F187A1-DBFC-437B-A0B6-FAC232787FA9}"/>
          </ac:spMkLst>
        </pc:spChg>
        <pc:spChg chg="mod">
          <ac:chgData name="Mary ONeill" userId="6f47e26d-b142-4aeb-9e84-38bbfe62870f" providerId="ADAL" clId="{CBD2B4CF-6441-42B7-9404-959720E787E7}" dt="2021-03-15T16:34:55.185" v="3911"/>
          <ac:spMkLst>
            <pc:docMk/>
            <pc:sldMk cId="3594995888" sldId="567"/>
            <ac:spMk id="8" creationId="{72DA101D-4609-4B81-81B6-3D42C9DB6410}"/>
          </ac:spMkLst>
        </pc:spChg>
        <pc:grpChg chg="add mod">
          <ac:chgData name="Mary ONeill" userId="6f47e26d-b142-4aeb-9e84-38bbfe62870f" providerId="ADAL" clId="{CBD2B4CF-6441-42B7-9404-959720E787E7}" dt="2021-03-15T16:34:55.185" v="3911"/>
          <ac:grpSpMkLst>
            <pc:docMk/>
            <pc:sldMk cId="3594995888" sldId="567"/>
            <ac:grpSpMk id="6" creationId="{6C45BF53-141E-4BF9-8FB4-D7681844881A}"/>
          </ac:grpSpMkLst>
        </pc:grpChg>
        <pc:graphicFrameChg chg="add mod">
          <ac:chgData name="Mary ONeill" userId="6f47e26d-b142-4aeb-9e84-38bbfe62870f" providerId="ADAL" clId="{CBD2B4CF-6441-42B7-9404-959720E787E7}" dt="2021-03-11T19:42:16.567" v="837"/>
          <ac:graphicFrameMkLst>
            <pc:docMk/>
            <pc:sldMk cId="3594995888" sldId="567"/>
            <ac:graphicFrameMk id="5" creationId="{69A3C41F-F357-4F39-B7E2-80F2CAC855AC}"/>
          </ac:graphicFrameMkLst>
        </pc:graphicFrameChg>
      </pc:sldChg>
      <pc:sldChg chg="addSp delSp modSp add mod">
        <pc:chgData name="Mary ONeill" userId="6f47e26d-b142-4aeb-9e84-38bbfe62870f" providerId="ADAL" clId="{CBD2B4CF-6441-42B7-9404-959720E787E7}" dt="2021-03-16T12:23:34.910" v="7465" actId="255"/>
        <pc:sldMkLst>
          <pc:docMk/>
          <pc:sldMk cId="3533902427" sldId="568"/>
        </pc:sldMkLst>
        <pc:spChg chg="del">
          <ac:chgData name="Mary ONeill" userId="6f47e26d-b142-4aeb-9e84-38bbfe62870f" providerId="ADAL" clId="{CBD2B4CF-6441-42B7-9404-959720E787E7}" dt="2021-03-11T19:41:32.748" v="813"/>
          <ac:spMkLst>
            <pc:docMk/>
            <pc:sldMk cId="3533902427" sldId="568"/>
            <ac:spMk id="2" creationId="{A01A177D-43A8-4063-B690-EFCAAD1C5DEE}"/>
          </ac:spMkLst>
        </pc:spChg>
        <pc:spChg chg="mod">
          <ac:chgData name="Mary ONeill" userId="6f47e26d-b142-4aeb-9e84-38bbfe62870f" providerId="ADAL" clId="{CBD2B4CF-6441-42B7-9404-959720E787E7}" dt="2021-03-16T12:23:34.910" v="7465" actId="255"/>
          <ac:spMkLst>
            <pc:docMk/>
            <pc:sldMk cId="3533902427" sldId="568"/>
            <ac:spMk id="3" creationId="{2CD72E70-DAB6-4DA9-894B-1ECF8C6554B8}"/>
          </ac:spMkLst>
        </pc:spChg>
        <pc:spChg chg="mod">
          <ac:chgData name="Mary ONeill" userId="6f47e26d-b142-4aeb-9e84-38bbfe62870f" providerId="ADAL" clId="{CBD2B4CF-6441-42B7-9404-959720E787E7}" dt="2021-03-15T17:09:27.096" v="5438" actId="20577"/>
          <ac:spMkLst>
            <pc:docMk/>
            <pc:sldMk cId="3533902427" sldId="568"/>
            <ac:spMk id="7" creationId="{6022BEFE-0165-4F3B-A3FF-E5C6D4F0DC9D}"/>
          </ac:spMkLst>
        </pc:spChg>
        <pc:spChg chg="mod">
          <ac:chgData name="Mary ONeill" userId="6f47e26d-b142-4aeb-9e84-38bbfe62870f" providerId="ADAL" clId="{CBD2B4CF-6441-42B7-9404-959720E787E7}" dt="2021-03-15T16:34:49.415" v="3910"/>
          <ac:spMkLst>
            <pc:docMk/>
            <pc:sldMk cId="3533902427" sldId="568"/>
            <ac:spMk id="8" creationId="{8B91BDCE-F5E6-4151-B928-011449A73116}"/>
          </ac:spMkLst>
        </pc:spChg>
        <pc:grpChg chg="add mod">
          <ac:chgData name="Mary ONeill" userId="6f47e26d-b142-4aeb-9e84-38bbfe62870f" providerId="ADAL" clId="{CBD2B4CF-6441-42B7-9404-959720E787E7}" dt="2021-03-15T17:09:08.248" v="5375" actId="1076"/>
          <ac:grpSpMkLst>
            <pc:docMk/>
            <pc:sldMk cId="3533902427" sldId="568"/>
            <ac:grpSpMk id="6" creationId="{53406CE2-64CA-413B-9AAA-274117CE2D9A}"/>
          </ac:grpSpMkLst>
        </pc:grpChg>
        <pc:graphicFrameChg chg="add mod modGraphic">
          <ac:chgData name="Mary ONeill" userId="6f47e26d-b142-4aeb-9e84-38bbfe62870f" providerId="ADAL" clId="{CBD2B4CF-6441-42B7-9404-959720E787E7}" dt="2021-03-15T16:34:41.074" v="3909" actId="14100"/>
          <ac:graphicFrameMkLst>
            <pc:docMk/>
            <pc:sldMk cId="3533902427" sldId="568"/>
            <ac:graphicFrameMk id="5" creationId="{EE5F523A-E861-4EEB-9169-08C1C5088B40}"/>
          </ac:graphicFrameMkLst>
        </pc:graphicFrameChg>
      </pc:sldChg>
      <pc:sldChg chg="addSp delSp modSp add mod">
        <pc:chgData name="Mary ONeill" userId="6f47e26d-b142-4aeb-9e84-38bbfe62870f" providerId="ADAL" clId="{CBD2B4CF-6441-42B7-9404-959720E787E7}" dt="2021-03-16T12:24:07.693" v="7470" actId="255"/>
        <pc:sldMkLst>
          <pc:docMk/>
          <pc:sldMk cId="276856606" sldId="569"/>
        </pc:sldMkLst>
        <pc:spChg chg="del">
          <ac:chgData name="Mary ONeill" userId="6f47e26d-b142-4aeb-9e84-38bbfe62870f" providerId="ADAL" clId="{CBD2B4CF-6441-42B7-9404-959720E787E7}" dt="2021-03-11T19:46:05.884" v="846"/>
          <ac:spMkLst>
            <pc:docMk/>
            <pc:sldMk cId="276856606" sldId="569"/>
            <ac:spMk id="2" creationId="{A01A177D-43A8-4063-B690-EFCAAD1C5DEE}"/>
          </ac:spMkLst>
        </pc:spChg>
        <pc:spChg chg="mod">
          <ac:chgData name="Mary ONeill" userId="6f47e26d-b142-4aeb-9e84-38bbfe62870f" providerId="ADAL" clId="{CBD2B4CF-6441-42B7-9404-959720E787E7}" dt="2021-03-16T12:24:07.693" v="7470" actId="255"/>
          <ac:spMkLst>
            <pc:docMk/>
            <pc:sldMk cId="276856606" sldId="569"/>
            <ac:spMk id="3" creationId="{2CD72E70-DAB6-4DA9-894B-1ECF8C6554B8}"/>
          </ac:spMkLst>
        </pc:spChg>
        <pc:spChg chg="mod">
          <ac:chgData name="Mary ONeill" userId="6f47e26d-b142-4aeb-9e84-38bbfe62870f" providerId="ADAL" clId="{CBD2B4CF-6441-42B7-9404-959720E787E7}" dt="2021-03-15T17:17:26.902" v="5855" actId="20577"/>
          <ac:spMkLst>
            <pc:docMk/>
            <pc:sldMk cId="276856606" sldId="569"/>
            <ac:spMk id="7" creationId="{549A1F27-D923-4C16-8B4E-FEBBE10096DA}"/>
          </ac:spMkLst>
        </pc:spChg>
        <pc:spChg chg="mod">
          <ac:chgData name="Mary ONeill" userId="6f47e26d-b142-4aeb-9e84-38bbfe62870f" providerId="ADAL" clId="{CBD2B4CF-6441-42B7-9404-959720E787E7}" dt="2021-03-15T17:14:39.733" v="5542" actId="207"/>
          <ac:spMkLst>
            <pc:docMk/>
            <pc:sldMk cId="276856606" sldId="569"/>
            <ac:spMk id="8" creationId="{A42B2A93-3693-4207-97F6-CCB4159F47EF}"/>
          </ac:spMkLst>
        </pc:spChg>
        <pc:grpChg chg="add mod">
          <ac:chgData name="Mary ONeill" userId="6f47e26d-b142-4aeb-9e84-38bbfe62870f" providerId="ADAL" clId="{CBD2B4CF-6441-42B7-9404-959720E787E7}" dt="2021-03-15T17:14:40.921" v="5543" actId="1076"/>
          <ac:grpSpMkLst>
            <pc:docMk/>
            <pc:sldMk cId="276856606" sldId="569"/>
            <ac:grpSpMk id="6" creationId="{24CE0DEE-5B9F-4A86-8587-87B4D3707C9A}"/>
          </ac:grpSpMkLst>
        </pc:grpChg>
        <pc:graphicFrameChg chg="add mod">
          <ac:chgData name="Mary ONeill" userId="6f47e26d-b142-4aeb-9e84-38bbfe62870f" providerId="ADAL" clId="{CBD2B4CF-6441-42B7-9404-959720E787E7}" dt="2021-03-11T19:46:05.884" v="846"/>
          <ac:graphicFrameMkLst>
            <pc:docMk/>
            <pc:sldMk cId="276856606" sldId="569"/>
            <ac:graphicFrameMk id="5" creationId="{73DFED30-81D5-4862-9638-9DDFD8832EF9}"/>
          </ac:graphicFrameMkLst>
        </pc:graphicFrameChg>
      </pc:sldChg>
      <pc:sldChg chg="addSp delSp modSp add mod">
        <pc:chgData name="Mary ONeill" userId="6f47e26d-b142-4aeb-9e84-38bbfe62870f" providerId="ADAL" clId="{CBD2B4CF-6441-42B7-9404-959720E787E7}" dt="2021-03-16T12:24:00.391" v="7469" actId="255"/>
        <pc:sldMkLst>
          <pc:docMk/>
          <pc:sldMk cId="2837052980" sldId="570"/>
        </pc:sldMkLst>
        <pc:spChg chg="del">
          <ac:chgData name="Mary ONeill" userId="6f47e26d-b142-4aeb-9e84-38bbfe62870f" providerId="ADAL" clId="{CBD2B4CF-6441-42B7-9404-959720E787E7}" dt="2021-03-11T19:44:01.905" v="843"/>
          <ac:spMkLst>
            <pc:docMk/>
            <pc:sldMk cId="2837052980" sldId="570"/>
            <ac:spMk id="2" creationId="{A01A177D-43A8-4063-B690-EFCAAD1C5DEE}"/>
          </ac:spMkLst>
        </pc:spChg>
        <pc:spChg chg="mod">
          <ac:chgData name="Mary ONeill" userId="6f47e26d-b142-4aeb-9e84-38bbfe62870f" providerId="ADAL" clId="{CBD2B4CF-6441-42B7-9404-959720E787E7}" dt="2021-03-16T12:24:00.391" v="7469" actId="255"/>
          <ac:spMkLst>
            <pc:docMk/>
            <pc:sldMk cId="2837052980" sldId="570"/>
            <ac:spMk id="3" creationId="{2CD72E70-DAB6-4DA9-894B-1ECF8C6554B8}"/>
          </ac:spMkLst>
        </pc:spChg>
        <pc:spChg chg="mod">
          <ac:chgData name="Mary ONeill" userId="6f47e26d-b142-4aeb-9e84-38bbfe62870f" providerId="ADAL" clId="{CBD2B4CF-6441-42B7-9404-959720E787E7}" dt="2021-03-15T16:42:43.633" v="4306" actId="20577"/>
          <ac:spMkLst>
            <pc:docMk/>
            <pc:sldMk cId="2837052980" sldId="570"/>
            <ac:spMk id="7" creationId="{07FAE2CB-052F-4647-99D5-05594ADF7D0A}"/>
          </ac:spMkLst>
        </pc:spChg>
        <pc:spChg chg="mod">
          <ac:chgData name="Mary ONeill" userId="6f47e26d-b142-4aeb-9e84-38bbfe62870f" providerId="ADAL" clId="{CBD2B4CF-6441-42B7-9404-959720E787E7}" dt="2021-03-15T16:03:20.036" v="2049"/>
          <ac:spMkLst>
            <pc:docMk/>
            <pc:sldMk cId="2837052980" sldId="570"/>
            <ac:spMk id="8" creationId="{AE26C4FE-358B-44D4-82AB-A2C0F29EF3A4}"/>
          </ac:spMkLst>
        </pc:spChg>
        <pc:grpChg chg="add mod">
          <ac:chgData name="Mary ONeill" userId="6f47e26d-b142-4aeb-9e84-38bbfe62870f" providerId="ADAL" clId="{CBD2B4CF-6441-42B7-9404-959720E787E7}" dt="2021-03-15T16:03:20.036" v="2049"/>
          <ac:grpSpMkLst>
            <pc:docMk/>
            <pc:sldMk cId="2837052980" sldId="570"/>
            <ac:grpSpMk id="6" creationId="{56AD73EC-4E3E-4ECD-92E4-F5284E6C5631}"/>
          </ac:grpSpMkLst>
        </pc:grpChg>
        <pc:graphicFrameChg chg="add mod">
          <ac:chgData name="Mary ONeill" userId="6f47e26d-b142-4aeb-9e84-38bbfe62870f" providerId="ADAL" clId="{CBD2B4CF-6441-42B7-9404-959720E787E7}" dt="2021-03-11T19:44:01.905" v="843"/>
          <ac:graphicFrameMkLst>
            <pc:docMk/>
            <pc:sldMk cId="2837052980" sldId="570"/>
            <ac:graphicFrameMk id="5" creationId="{003980A7-E29A-4D21-AAEE-227BFB3E7478}"/>
          </ac:graphicFrameMkLst>
        </pc:graphicFrameChg>
      </pc:sldChg>
      <pc:sldChg chg="addSp delSp modSp add del mod">
        <pc:chgData name="Mary ONeill" userId="6f47e26d-b142-4aeb-9e84-38bbfe62870f" providerId="ADAL" clId="{CBD2B4CF-6441-42B7-9404-959720E787E7}" dt="2021-03-16T11:53:10.784" v="7258" actId="2696"/>
        <pc:sldMkLst>
          <pc:docMk/>
          <pc:sldMk cId="3442469617" sldId="571"/>
        </pc:sldMkLst>
        <pc:spChg chg="del">
          <ac:chgData name="Mary ONeill" userId="6f47e26d-b142-4aeb-9e84-38bbfe62870f" providerId="ADAL" clId="{CBD2B4CF-6441-42B7-9404-959720E787E7}" dt="2021-03-11T19:43:18.457" v="842"/>
          <ac:spMkLst>
            <pc:docMk/>
            <pc:sldMk cId="3442469617" sldId="571"/>
            <ac:spMk id="2" creationId="{A01A177D-43A8-4063-B690-EFCAAD1C5DEE}"/>
          </ac:spMkLst>
        </pc:spChg>
        <pc:spChg chg="add mod">
          <ac:chgData name="Mary ONeill" userId="6f47e26d-b142-4aeb-9e84-38bbfe62870f" providerId="ADAL" clId="{CBD2B4CF-6441-42B7-9404-959720E787E7}" dt="2021-03-16T11:45:31.339" v="7241" actId="14100"/>
          <ac:spMkLst>
            <pc:docMk/>
            <pc:sldMk cId="3442469617" sldId="571"/>
            <ac:spMk id="6" creationId="{4FAF264D-1EBB-4640-B546-3D4986267488}"/>
          </ac:spMkLst>
        </pc:spChg>
        <pc:graphicFrameChg chg="add mod modGraphic">
          <ac:chgData name="Mary ONeill" userId="6f47e26d-b142-4aeb-9e84-38bbfe62870f" providerId="ADAL" clId="{CBD2B4CF-6441-42B7-9404-959720E787E7}" dt="2021-03-16T11:45:03.566" v="7226" actId="1076"/>
          <ac:graphicFrameMkLst>
            <pc:docMk/>
            <pc:sldMk cId="3442469617" sldId="571"/>
            <ac:graphicFrameMk id="5" creationId="{7B729032-325C-4C53-822B-224166CDA317}"/>
          </ac:graphicFrameMkLst>
        </pc:graphicFrameChg>
      </pc:sldChg>
      <pc:sldChg chg="add">
        <pc:chgData name="Mary ONeill" userId="6f47e26d-b142-4aeb-9e84-38bbfe62870f" providerId="ADAL" clId="{CBD2B4CF-6441-42B7-9404-959720E787E7}" dt="2021-03-11T19:44:40.186" v="844" actId="2890"/>
        <pc:sldMkLst>
          <pc:docMk/>
          <pc:sldMk cId="1059796213" sldId="572"/>
        </pc:sldMkLst>
      </pc:sldChg>
      <pc:sldChg chg="addSp delSp modSp add mod">
        <pc:chgData name="Mary ONeill" userId="6f47e26d-b142-4aeb-9e84-38bbfe62870f" providerId="ADAL" clId="{CBD2B4CF-6441-42B7-9404-959720E787E7}" dt="2021-03-16T12:42:37.404" v="7662" actId="20577"/>
        <pc:sldMkLst>
          <pc:docMk/>
          <pc:sldMk cId="2479614592" sldId="573"/>
        </pc:sldMkLst>
        <pc:spChg chg="del">
          <ac:chgData name="Mary ONeill" userId="6f47e26d-b142-4aeb-9e84-38bbfe62870f" providerId="ADAL" clId="{CBD2B4CF-6441-42B7-9404-959720E787E7}" dt="2021-03-11T19:49:51.649" v="847"/>
          <ac:spMkLst>
            <pc:docMk/>
            <pc:sldMk cId="2479614592" sldId="573"/>
            <ac:spMk id="2" creationId="{A01A177D-43A8-4063-B690-EFCAAD1C5DEE}"/>
          </ac:spMkLst>
        </pc:spChg>
        <pc:spChg chg="mod">
          <ac:chgData name="Mary ONeill" userId="6f47e26d-b142-4aeb-9e84-38bbfe62870f" providerId="ADAL" clId="{CBD2B4CF-6441-42B7-9404-959720E787E7}" dt="2021-03-16T12:24:16.749" v="7471" actId="255"/>
          <ac:spMkLst>
            <pc:docMk/>
            <pc:sldMk cId="2479614592" sldId="573"/>
            <ac:spMk id="3" creationId="{2CD72E70-DAB6-4DA9-894B-1ECF8C6554B8}"/>
          </ac:spMkLst>
        </pc:spChg>
        <pc:spChg chg="mod">
          <ac:chgData name="Mary ONeill" userId="6f47e26d-b142-4aeb-9e84-38bbfe62870f" providerId="ADAL" clId="{CBD2B4CF-6441-42B7-9404-959720E787E7}" dt="2021-03-16T12:42:37.404" v="7662" actId="20577"/>
          <ac:spMkLst>
            <pc:docMk/>
            <pc:sldMk cId="2479614592" sldId="573"/>
            <ac:spMk id="7" creationId="{D0BF202C-5322-4018-B5A3-13B2B616DA46}"/>
          </ac:spMkLst>
        </pc:spChg>
        <pc:spChg chg="mod">
          <ac:chgData name="Mary ONeill" userId="6f47e26d-b142-4aeb-9e84-38bbfe62870f" providerId="ADAL" clId="{CBD2B4CF-6441-42B7-9404-959720E787E7}" dt="2021-03-15T17:13:04.680" v="5439" actId="207"/>
          <ac:spMkLst>
            <pc:docMk/>
            <pc:sldMk cId="2479614592" sldId="573"/>
            <ac:spMk id="8" creationId="{EB11E795-8BD9-4470-BF37-F4B51385D8D3}"/>
          </ac:spMkLst>
        </pc:spChg>
        <pc:grpChg chg="add mod">
          <ac:chgData name="Mary ONeill" userId="6f47e26d-b142-4aeb-9e84-38bbfe62870f" providerId="ADAL" clId="{CBD2B4CF-6441-42B7-9404-959720E787E7}" dt="2021-03-15T16:35:05.322" v="3912"/>
          <ac:grpSpMkLst>
            <pc:docMk/>
            <pc:sldMk cId="2479614592" sldId="573"/>
            <ac:grpSpMk id="6" creationId="{1162A7BC-3366-4434-BF86-F9BC1E9A1151}"/>
          </ac:grpSpMkLst>
        </pc:grpChg>
        <pc:graphicFrameChg chg="add mod">
          <ac:chgData name="Mary ONeill" userId="6f47e26d-b142-4aeb-9e84-38bbfe62870f" providerId="ADAL" clId="{CBD2B4CF-6441-42B7-9404-959720E787E7}" dt="2021-03-11T19:49:51.649" v="847"/>
          <ac:graphicFrameMkLst>
            <pc:docMk/>
            <pc:sldMk cId="2479614592" sldId="573"/>
            <ac:graphicFrameMk id="5" creationId="{5751D139-8D89-4302-AFE0-0531F1541722}"/>
          </ac:graphicFrameMkLst>
        </pc:graphicFrameChg>
      </pc:sldChg>
      <pc:sldChg chg="modSp mod ord">
        <pc:chgData name="Mary ONeill" userId="6f47e26d-b142-4aeb-9e84-38bbfe62870f" providerId="ADAL" clId="{CBD2B4CF-6441-42B7-9404-959720E787E7}" dt="2021-03-16T12:24:56.560" v="7477" actId="255"/>
        <pc:sldMkLst>
          <pc:docMk/>
          <pc:sldMk cId="3420815871" sldId="574"/>
        </pc:sldMkLst>
        <pc:spChg chg="mod">
          <ac:chgData name="Mary ONeill" userId="6f47e26d-b142-4aeb-9e84-38bbfe62870f" providerId="ADAL" clId="{CBD2B4CF-6441-42B7-9404-959720E787E7}" dt="2021-03-16T12:24:56.560" v="7477" actId="255"/>
          <ac:spMkLst>
            <pc:docMk/>
            <pc:sldMk cId="3420815871" sldId="574"/>
            <ac:spMk id="3" creationId="{00000000-0000-0000-0000-000000000000}"/>
          </ac:spMkLst>
        </pc:spChg>
        <pc:spChg chg="mod">
          <ac:chgData name="Mary ONeill" userId="6f47e26d-b142-4aeb-9e84-38bbfe62870f" providerId="ADAL" clId="{CBD2B4CF-6441-42B7-9404-959720E787E7}" dt="2021-03-15T17:38:58.724" v="6691" actId="20577"/>
          <ac:spMkLst>
            <pc:docMk/>
            <pc:sldMk cId="3420815871" sldId="574"/>
            <ac:spMk id="7" creationId="{26D2F8D8-5C9D-441C-9DB0-D2C1A796E5B8}"/>
          </ac:spMkLst>
        </pc:spChg>
      </pc:sldChg>
      <pc:sldChg chg="modSp add mod">
        <pc:chgData name="Mary ONeill" userId="6f47e26d-b142-4aeb-9e84-38bbfe62870f" providerId="ADAL" clId="{CBD2B4CF-6441-42B7-9404-959720E787E7}" dt="2021-03-16T19:43:41.877" v="8836" actId="20577"/>
        <pc:sldMkLst>
          <pc:docMk/>
          <pc:sldMk cId="1050016802" sldId="575"/>
        </pc:sldMkLst>
        <pc:spChg chg="mod">
          <ac:chgData name="Mary ONeill" userId="6f47e26d-b142-4aeb-9e84-38bbfe62870f" providerId="ADAL" clId="{CBD2B4CF-6441-42B7-9404-959720E787E7}" dt="2021-03-16T12:25:04.742" v="7478" actId="255"/>
          <ac:spMkLst>
            <pc:docMk/>
            <pc:sldMk cId="1050016802" sldId="575"/>
            <ac:spMk id="3" creationId="{00000000-0000-0000-0000-000000000000}"/>
          </ac:spMkLst>
        </pc:spChg>
        <pc:spChg chg="mod">
          <ac:chgData name="Mary ONeill" userId="6f47e26d-b142-4aeb-9e84-38bbfe62870f" providerId="ADAL" clId="{CBD2B4CF-6441-42B7-9404-959720E787E7}" dt="2021-03-16T19:43:41.877" v="8836" actId="20577"/>
          <ac:spMkLst>
            <pc:docMk/>
            <pc:sldMk cId="1050016802" sldId="575"/>
            <ac:spMk id="7" creationId="{26D2F8D8-5C9D-441C-9DB0-D2C1A796E5B8}"/>
          </ac:spMkLst>
        </pc:spChg>
      </pc:sldChg>
      <pc:sldChg chg="addSp delSp modSp add mod">
        <pc:chgData name="Mary ONeill" userId="6f47e26d-b142-4aeb-9e84-38bbfe62870f" providerId="ADAL" clId="{CBD2B4CF-6441-42B7-9404-959720E787E7}" dt="2021-03-16T12:23:52.825" v="7468" actId="255"/>
        <pc:sldMkLst>
          <pc:docMk/>
          <pc:sldMk cId="640005711" sldId="576"/>
        </pc:sldMkLst>
        <pc:spChg chg="mod">
          <ac:chgData name="Mary ONeill" userId="6f47e26d-b142-4aeb-9e84-38bbfe62870f" providerId="ADAL" clId="{CBD2B4CF-6441-42B7-9404-959720E787E7}" dt="2021-03-16T12:23:52.825" v="7468" actId="255"/>
          <ac:spMkLst>
            <pc:docMk/>
            <pc:sldMk cId="640005711" sldId="576"/>
            <ac:spMk id="3" creationId="{2CD72E70-DAB6-4DA9-894B-1ECF8C6554B8}"/>
          </ac:spMkLst>
        </pc:spChg>
        <pc:spChg chg="mod">
          <ac:chgData name="Mary ONeill" userId="6f47e26d-b142-4aeb-9e84-38bbfe62870f" providerId="ADAL" clId="{CBD2B4CF-6441-42B7-9404-959720E787E7}" dt="2021-03-16T12:17:12.932" v="7424" actId="14100"/>
          <ac:spMkLst>
            <pc:docMk/>
            <pc:sldMk cId="640005711" sldId="576"/>
            <ac:spMk id="7" creationId="{405F28AA-7FC7-4561-8C36-D43650BC4682}"/>
          </ac:spMkLst>
        </pc:spChg>
        <pc:spChg chg="add del mod">
          <ac:chgData name="Mary ONeill" userId="6f47e26d-b142-4aeb-9e84-38bbfe62870f" providerId="ADAL" clId="{CBD2B4CF-6441-42B7-9404-959720E787E7}" dt="2021-03-16T11:52:47.151" v="7245"/>
          <ac:spMkLst>
            <pc:docMk/>
            <pc:sldMk cId="640005711" sldId="576"/>
            <ac:spMk id="9" creationId="{98F8DFB3-83BC-465A-B3D8-23232A491CD6}"/>
          </ac:spMkLst>
        </pc:spChg>
        <pc:graphicFrameChg chg="del mod">
          <ac:chgData name="Mary ONeill" userId="6f47e26d-b142-4aeb-9e84-38bbfe62870f" providerId="ADAL" clId="{CBD2B4CF-6441-42B7-9404-959720E787E7}" dt="2021-03-16T11:52:32.859" v="7244" actId="21"/>
          <ac:graphicFrameMkLst>
            <pc:docMk/>
            <pc:sldMk cId="640005711" sldId="576"/>
            <ac:graphicFrameMk id="5" creationId="{3D60F969-B396-4765-9B4D-8B4BFA1F84C8}"/>
          </ac:graphicFrameMkLst>
        </pc:graphicFrameChg>
        <pc:graphicFrameChg chg="add mod modGraphic">
          <ac:chgData name="Mary ONeill" userId="6f47e26d-b142-4aeb-9e84-38bbfe62870f" providerId="ADAL" clId="{CBD2B4CF-6441-42B7-9404-959720E787E7}" dt="2021-03-16T12:17:27.820" v="7425" actId="2084"/>
          <ac:graphicFrameMkLst>
            <pc:docMk/>
            <pc:sldMk cId="640005711" sldId="576"/>
            <ac:graphicFrameMk id="10" creationId="{AA8F4C55-5000-41BD-88F4-F25293892478}"/>
          </ac:graphicFrameMkLst>
        </pc:graphicFrameChg>
      </pc:sldChg>
      <pc:sldChg chg="addSp delSp modSp new del mod">
        <pc:chgData name="Mary ONeill" userId="6f47e26d-b142-4aeb-9e84-38bbfe62870f" providerId="ADAL" clId="{CBD2B4CF-6441-42B7-9404-959720E787E7}" dt="2021-03-16T11:44:57.549" v="7225" actId="2696"/>
        <pc:sldMkLst>
          <pc:docMk/>
          <pc:sldMk cId="1379690371" sldId="576"/>
        </pc:sldMkLst>
        <pc:spChg chg="del">
          <ac:chgData name="Mary ONeill" userId="6f47e26d-b142-4aeb-9e84-38bbfe62870f" providerId="ADAL" clId="{CBD2B4CF-6441-42B7-9404-959720E787E7}" dt="2021-03-16T11:37:43.114" v="7213" actId="478"/>
          <ac:spMkLst>
            <pc:docMk/>
            <pc:sldMk cId="1379690371" sldId="576"/>
            <ac:spMk id="2" creationId="{89D26163-A6F7-444D-9111-EF4D666570CA}"/>
          </ac:spMkLst>
        </pc:spChg>
        <pc:graphicFrameChg chg="add del mod modGraphic">
          <ac:chgData name="Mary ONeill" userId="6f47e26d-b142-4aeb-9e84-38bbfe62870f" providerId="ADAL" clId="{CBD2B4CF-6441-42B7-9404-959720E787E7}" dt="2021-03-16T11:44:38.354" v="7221" actId="478"/>
          <ac:graphicFrameMkLst>
            <pc:docMk/>
            <pc:sldMk cId="1379690371" sldId="576"/>
            <ac:graphicFrameMk id="5" creationId="{80E103E1-1F55-48B5-B387-94ED22505F9E}"/>
          </ac:graphicFrameMkLst>
        </pc:graphicFrameChg>
        <pc:graphicFrameChg chg="add mod modGraphic">
          <ac:chgData name="Mary ONeill" userId="6f47e26d-b142-4aeb-9e84-38bbfe62870f" providerId="ADAL" clId="{CBD2B4CF-6441-42B7-9404-959720E787E7}" dt="2021-03-16T11:44:48.502" v="7224" actId="14100"/>
          <ac:graphicFrameMkLst>
            <pc:docMk/>
            <pc:sldMk cId="1379690371" sldId="576"/>
            <ac:graphicFrameMk id="6" creationId="{1101DE79-0E88-4176-904E-38CABFDA474B}"/>
          </ac:graphicFrameMkLst>
        </pc:graphicFrameChg>
      </pc:sldChg>
      <pc:sldChg chg="addSp delSp modSp add del mod">
        <pc:chgData name="Mary ONeill" userId="6f47e26d-b142-4aeb-9e84-38bbfe62870f" providerId="ADAL" clId="{CBD2B4CF-6441-42B7-9404-959720E787E7}" dt="2021-03-16T11:36:34.331" v="7209" actId="2696"/>
        <pc:sldMkLst>
          <pc:docMk/>
          <pc:sldMk cId="3842258517" sldId="576"/>
        </pc:sldMkLst>
        <pc:spChg chg="mod">
          <ac:chgData name="Mary ONeill" userId="6f47e26d-b142-4aeb-9e84-38bbfe62870f" providerId="ADAL" clId="{CBD2B4CF-6441-42B7-9404-959720E787E7}" dt="2021-03-16T11:36:01.030" v="7199" actId="20577"/>
          <ac:spMkLst>
            <pc:docMk/>
            <pc:sldMk cId="3842258517" sldId="576"/>
            <ac:spMk id="3" creationId="{2CD72E70-DAB6-4DA9-894B-1ECF8C6554B8}"/>
          </ac:spMkLst>
        </pc:spChg>
        <pc:spChg chg="add del mod">
          <ac:chgData name="Mary ONeill" userId="6f47e26d-b142-4aeb-9e84-38bbfe62870f" providerId="ADAL" clId="{CBD2B4CF-6441-42B7-9404-959720E787E7}" dt="2021-03-16T11:36:14.301" v="7203" actId="478"/>
          <ac:spMkLst>
            <pc:docMk/>
            <pc:sldMk cId="3842258517" sldId="576"/>
            <ac:spMk id="9" creationId="{7B31ECE1-0F6D-4ED1-9F61-257923CD98E9}"/>
          </ac:spMkLst>
        </pc:spChg>
        <pc:graphicFrameChg chg="del">
          <ac:chgData name="Mary ONeill" userId="6f47e26d-b142-4aeb-9e84-38bbfe62870f" providerId="ADAL" clId="{CBD2B4CF-6441-42B7-9404-959720E787E7}" dt="2021-03-16T11:36:03.250" v="7200" actId="478"/>
          <ac:graphicFrameMkLst>
            <pc:docMk/>
            <pc:sldMk cId="3842258517" sldId="576"/>
            <ac:graphicFrameMk id="5" creationId="{3D60F969-B396-4765-9B4D-8B4BFA1F84C8}"/>
          </ac:graphicFrameMkLst>
        </pc:graphicFrameChg>
        <pc:graphicFrameChg chg="add mod modGraphic">
          <ac:chgData name="Mary ONeill" userId="6f47e26d-b142-4aeb-9e84-38bbfe62870f" providerId="ADAL" clId="{CBD2B4CF-6441-42B7-9404-959720E787E7}" dt="2021-03-16T11:36:25.128" v="7208" actId="14100"/>
          <ac:graphicFrameMkLst>
            <pc:docMk/>
            <pc:sldMk cId="3842258517" sldId="576"/>
            <ac:graphicFrameMk id="10" creationId="{2937187A-6E38-4914-BE95-1DB0616F1AE8}"/>
          </ac:graphicFrameMkLst>
        </pc:graphicFrameChg>
      </pc:sldChg>
      <pc:sldMasterChg chg="del delSldLayout">
        <pc:chgData name="Mary ONeill" userId="6f47e26d-b142-4aeb-9e84-38bbfe62870f" providerId="ADAL" clId="{CBD2B4CF-6441-42B7-9404-959720E787E7}" dt="2021-03-11T19:51:20.143" v="931" actId="2696"/>
        <pc:sldMasterMkLst>
          <pc:docMk/>
          <pc:sldMasterMk cId="262403634" sldId="2147483815"/>
        </pc:sldMasterMkLst>
        <pc:sldLayoutChg chg="del">
          <pc:chgData name="Mary ONeill" userId="6f47e26d-b142-4aeb-9e84-38bbfe62870f" providerId="ADAL" clId="{CBD2B4CF-6441-42B7-9404-959720E787E7}" dt="2021-03-11T19:51:20.143" v="931" actId="2696"/>
          <pc:sldLayoutMkLst>
            <pc:docMk/>
            <pc:sldMasterMk cId="262403634" sldId="2147483815"/>
            <pc:sldLayoutMk cId="869519350" sldId="2147483816"/>
          </pc:sldLayoutMkLst>
        </pc:sldLayoutChg>
        <pc:sldLayoutChg chg="del">
          <pc:chgData name="Mary ONeill" userId="6f47e26d-b142-4aeb-9e84-38bbfe62870f" providerId="ADAL" clId="{CBD2B4CF-6441-42B7-9404-959720E787E7}" dt="2021-03-11T19:51:20.143" v="931" actId="2696"/>
          <pc:sldLayoutMkLst>
            <pc:docMk/>
            <pc:sldMasterMk cId="262403634" sldId="2147483815"/>
            <pc:sldLayoutMk cId="1040549237" sldId="2147483817"/>
          </pc:sldLayoutMkLst>
        </pc:sldLayoutChg>
        <pc:sldLayoutChg chg="del">
          <pc:chgData name="Mary ONeill" userId="6f47e26d-b142-4aeb-9e84-38bbfe62870f" providerId="ADAL" clId="{CBD2B4CF-6441-42B7-9404-959720E787E7}" dt="2021-03-11T19:51:20.143" v="931" actId="2696"/>
          <pc:sldLayoutMkLst>
            <pc:docMk/>
            <pc:sldMasterMk cId="262403634" sldId="2147483815"/>
            <pc:sldLayoutMk cId="811886882" sldId="2147483818"/>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68EE-4D23-AE15-769E34A025D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68EE-4D23-AE15-769E34A025D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68EE-4D23-AE15-769E34A025D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68EE-4D23-AE15-769E34A025DD}"/>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68EE-4D23-AE15-769E34A025DD}"/>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68EE-4D23-AE15-769E34A025DD}"/>
              </c:ext>
            </c:extLst>
          </c:dPt>
          <c:dPt>
            <c:idx val="6"/>
            <c:bubble3D val="0"/>
            <c:spPr>
              <a:solidFill>
                <a:schemeClr val="accent1">
                  <a:lumMod val="60000"/>
                </a:schemeClr>
              </a:solidFill>
              <a:ln w="25400">
                <a:solidFill>
                  <a:schemeClr val="lt1"/>
                </a:solidFill>
              </a:ln>
              <a:effectLst/>
              <a:sp3d contourW="25400">
                <a:contourClr>
                  <a:schemeClr val="lt1"/>
                </a:contourClr>
              </a:sp3d>
            </c:spPr>
            <c:extLst>
              <c:ext xmlns:c16="http://schemas.microsoft.com/office/drawing/2014/chart" uri="{C3380CC4-5D6E-409C-BE32-E72D297353CC}">
                <c16:uniqueId val="{0000000D-68EE-4D23-AE15-769E34A025DD}"/>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'By Object '!$I$7:$I$13</c:f>
              <c:strCache>
                <c:ptCount val="7"/>
                <c:pt idx="0">
                  <c:v>SALARY &amp; BENEFITS</c:v>
                </c:pt>
                <c:pt idx="1">
                  <c:v>DEBT &amp; TRANSFERS</c:v>
                </c:pt>
                <c:pt idx="2">
                  <c:v>EQUIPMENT</c:v>
                </c:pt>
                <c:pt idx="3">
                  <c:v>BOCES SERVICES</c:v>
                </c:pt>
                <c:pt idx="4">
                  <c:v>TUITION</c:v>
                </c:pt>
                <c:pt idx="5">
                  <c:v>SUPPLIES</c:v>
                </c:pt>
                <c:pt idx="6">
                  <c:v>CONTRACTUAL</c:v>
                </c:pt>
              </c:strCache>
            </c:strRef>
          </c:cat>
          <c:val>
            <c:numRef>
              <c:f>'By Object '!$J$7:$J$13</c:f>
              <c:numCache>
                <c:formatCode>0.0%</c:formatCode>
                <c:ptCount val="7"/>
                <c:pt idx="0">
                  <c:v>0.73729570708117398</c:v>
                </c:pt>
                <c:pt idx="1">
                  <c:v>9.3366751077498492E-2</c:v>
                </c:pt>
                <c:pt idx="2">
                  <c:v>6.5482036396046278E-3</c:v>
                </c:pt>
                <c:pt idx="3">
                  <c:v>4.7223294715449872E-2</c:v>
                </c:pt>
                <c:pt idx="4">
                  <c:v>2.6823772221157376E-2</c:v>
                </c:pt>
                <c:pt idx="5">
                  <c:v>1.6165013803636712E-2</c:v>
                </c:pt>
                <c:pt idx="6">
                  <c:v>7.2577257461478917E-2</c:v>
                </c:pt>
              </c:numCache>
            </c:numRef>
          </c:val>
          <c:extLst>
            <c:ext xmlns:c16="http://schemas.microsoft.com/office/drawing/2014/chart" uri="{C3380CC4-5D6E-409C-BE32-E72D297353CC}">
              <c16:uniqueId val="{0000000E-68EE-4D23-AE15-769E34A025DD}"/>
            </c:ext>
          </c:extLst>
        </c:ser>
        <c:dLbls>
          <c:dLblPos val="bestFit"/>
          <c:showLegendKey val="0"/>
          <c:showVal val="1"/>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C0A-460E-ADA9-D1C575E1C2F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C0A-460E-ADA9-D1C575E1C2F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C0A-460E-ADA9-D1C575E1C2F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C0A-460E-ADA9-D1C575E1C2F0}"/>
              </c:ext>
            </c:extLst>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SUMMARY!$J$46:$J$49</c:f>
              <c:strCache>
                <c:ptCount val="4"/>
                <c:pt idx="0">
                  <c:v>SCHOOL TAX LEVY</c:v>
                </c:pt>
                <c:pt idx="1">
                  <c:v>STATE AID</c:v>
                </c:pt>
                <c:pt idx="2">
                  <c:v>APPROPRIATED FUND BALANCE</c:v>
                </c:pt>
                <c:pt idx="3">
                  <c:v>OTHER REVENUES</c:v>
                </c:pt>
              </c:strCache>
            </c:strRef>
          </c:cat>
          <c:val>
            <c:numRef>
              <c:f>SUMMARY!$K$46:$K$49</c:f>
              <c:numCache>
                <c:formatCode>0%</c:formatCode>
                <c:ptCount val="4"/>
                <c:pt idx="0">
                  <c:v>0.87282802424934935</c:v>
                </c:pt>
                <c:pt idx="1">
                  <c:v>6.5885181553549943E-2</c:v>
                </c:pt>
                <c:pt idx="2">
                  <c:v>3.2443520942351756E-2</c:v>
                </c:pt>
                <c:pt idx="3">
                  <c:v>2.8843273254748964E-2</c:v>
                </c:pt>
              </c:numCache>
            </c:numRef>
          </c:val>
          <c:extLst>
            <c:ext xmlns:c16="http://schemas.microsoft.com/office/drawing/2014/chart" uri="{C3380CC4-5D6E-409C-BE32-E72D297353CC}">
              <c16:uniqueId val="{00000008-2C0A-460E-ADA9-D1C575E1C2F0}"/>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6CD520-5295-4956-B02D-4023F700A787}" type="doc">
      <dgm:prSet loTypeId="urn:microsoft.com/office/officeart/2005/8/layout/vList2" loCatId="list" qsTypeId="urn:microsoft.com/office/officeart/2005/8/quickstyle/simple4" qsCatId="simple" csTypeId="urn:microsoft.com/office/officeart/2005/8/colors/accent2_3" csCatId="accent2" phldr="1"/>
      <dgm:spPr/>
      <dgm:t>
        <a:bodyPr/>
        <a:lstStyle/>
        <a:p>
          <a:endParaRPr lang="en-US"/>
        </a:p>
      </dgm:t>
    </dgm:pt>
    <dgm:pt modelId="{AD1918FC-E30A-437A-B301-26E6B41E9773}">
      <dgm:prSet custT="1"/>
      <dgm:spPr>
        <a:xfrm>
          <a:off x="0" y="0"/>
          <a:ext cx="7543800" cy="823680"/>
        </a:xfrm>
        <a:prstGeom prst="roundRect">
          <a:avLst/>
        </a:prstGeom>
        <a:solidFill>
          <a:srgbClr val="336699"/>
        </a:solidFill>
        <a:ln>
          <a:noFill/>
        </a:ln>
        <a:effectLst>
          <a:outerShdw blurRad="40000" dist="23000" dir="5400000" rotWithShape="0">
            <a:srgbClr val="000000">
              <a:alpha val="35000"/>
            </a:srgbClr>
          </a:outerShdw>
        </a:effectLst>
      </dgm:spPr>
      <dgm:t>
        <a:bodyPr/>
        <a:lstStyle/>
        <a:p>
          <a:pPr algn="just" rtl="0"/>
          <a:r>
            <a:rPr lang="en-US" sz="1800" b="0" dirty="0">
              <a:solidFill>
                <a:sysClr val="window" lastClr="FFFFFF"/>
              </a:solidFill>
              <a:latin typeface="Calibri"/>
              <a:ea typeface="+mn-ea"/>
              <a:cs typeface="Arial" pitchFamily="34" charset="0"/>
            </a:rPr>
            <a:t> The decrease in salary is the savings achieved due to a retirement</a:t>
          </a:r>
        </a:p>
      </dgm:t>
    </dgm:pt>
    <dgm:pt modelId="{E03FC1DB-C9C1-4D1B-9635-3C3130981C56}" type="parTrans" cxnId="{845F6468-5B4E-4F3F-BD91-3E855CF7A28F}">
      <dgm:prSet/>
      <dgm:spPr/>
      <dgm:t>
        <a:bodyPr/>
        <a:lstStyle/>
        <a:p>
          <a:endParaRPr lang="en-US"/>
        </a:p>
      </dgm:t>
    </dgm:pt>
    <dgm:pt modelId="{F275BD6E-7E9F-4233-BA31-3BEF60875644}" type="sibTrans" cxnId="{845F6468-5B4E-4F3F-BD91-3E855CF7A28F}">
      <dgm:prSet/>
      <dgm:spPr/>
      <dgm:t>
        <a:bodyPr/>
        <a:lstStyle/>
        <a:p>
          <a:endParaRPr lang="en-US"/>
        </a:p>
      </dgm:t>
    </dgm:pt>
    <dgm:pt modelId="{B54079BF-1EE5-430F-9F9E-4A8BD2213C41}" type="pres">
      <dgm:prSet presAssocID="{5A6CD520-5295-4956-B02D-4023F700A787}" presName="linear" presStyleCnt="0">
        <dgm:presLayoutVars>
          <dgm:animLvl val="lvl"/>
          <dgm:resizeHandles val="exact"/>
        </dgm:presLayoutVars>
      </dgm:prSet>
      <dgm:spPr/>
    </dgm:pt>
    <dgm:pt modelId="{FE4BD2AD-02E5-43BD-A4B2-BD22743FC3E4}" type="pres">
      <dgm:prSet presAssocID="{AD1918FC-E30A-437A-B301-26E6B41E9773}" presName="parentText" presStyleLbl="node1" presStyleIdx="0" presStyleCnt="1" custLinFactY="200000" custLinFactNeighborX="-673" custLinFactNeighborY="282723">
        <dgm:presLayoutVars>
          <dgm:chMax val="0"/>
          <dgm:bulletEnabled val="1"/>
        </dgm:presLayoutVars>
      </dgm:prSet>
      <dgm:spPr/>
    </dgm:pt>
  </dgm:ptLst>
  <dgm:cxnLst>
    <dgm:cxn modelId="{845F6468-5B4E-4F3F-BD91-3E855CF7A28F}" srcId="{5A6CD520-5295-4956-B02D-4023F700A787}" destId="{AD1918FC-E30A-437A-B301-26E6B41E9773}" srcOrd="0" destOrd="0" parTransId="{E03FC1DB-C9C1-4D1B-9635-3C3130981C56}" sibTransId="{F275BD6E-7E9F-4233-BA31-3BEF60875644}"/>
    <dgm:cxn modelId="{C815838D-4C34-4F5B-80D7-304D0BACFB9E}" type="presOf" srcId="{5A6CD520-5295-4956-B02D-4023F700A787}" destId="{B54079BF-1EE5-430F-9F9E-4A8BD2213C41}" srcOrd="0" destOrd="0" presId="urn:microsoft.com/office/officeart/2005/8/layout/vList2"/>
    <dgm:cxn modelId="{95763BAF-2483-4E66-87A9-CFC06CC283E0}" type="presOf" srcId="{AD1918FC-E30A-437A-B301-26E6B41E9773}" destId="{FE4BD2AD-02E5-43BD-A4B2-BD22743FC3E4}" srcOrd="0" destOrd="0" presId="urn:microsoft.com/office/officeart/2005/8/layout/vList2"/>
    <dgm:cxn modelId="{93B53200-9393-4DDD-AB81-E27FB93C1D5A}" type="presParOf" srcId="{B54079BF-1EE5-430F-9F9E-4A8BD2213C41}" destId="{FE4BD2AD-02E5-43BD-A4B2-BD22743FC3E4}" srcOrd="0" destOrd="0" presId="urn:microsoft.com/office/officeart/2005/8/layout/vList2"/>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6CD520-5295-4956-B02D-4023F700A787}"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AD1918FC-E30A-437A-B301-26E6B41E9773}">
      <dgm:prSet custT="1"/>
      <dgm:spPr>
        <a:xfrm>
          <a:off x="0" y="27"/>
          <a:ext cx="7772400" cy="838172"/>
        </a:xfrm>
        <a:prstGeom prst="roundRect">
          <a:avLst/>
        </a:prstGeom>
        <a:solidFill>
          <a:srgbClr val="336699"/>
        </a:solidFill>
        <a:ln w="25400" cap="flat" cmpd="sng" algn="ctr">
          <a:solidFill>
            <a:srgbClr val="EEECE1">
              <a:hueOff val="0"/>
              <a:satOff val="0"/>
              <a:lumOff val="0"/>
              <a:alphaOff val="0"/>
            </a:srgbClr>
          </a:solidFill>
          <a:prstDash val="solid"/>
        </a:ln>
        <a:effectLst/>
      </dgm:spPr>
      <dgm:t>
        <a:bodyPr/>
        <a:lstStyle/>
        <a:p>
          <a:pPr algn="just" rtl="0"/>
          <a:r>
            <a:rPr lang="en-US" sz="1600" dirty="0">
              <a:solidFill>
                <a:sysClr val="window" lastClr="FFFFFF"/>
              </a:solidFill>
              <a:latin typeface="Calibri"/>
              <a:ea typeface="+mn-ea"/>
              <a:cs typeface="Arial" pitchFamily="34" charset="0"/>
            </a:rPr>
            <a:t> Custodial salaries increase due to the hiring of 2 custodial staff due to cleaning needs during COVID and the addition of secretarial support for O&amp;M and Transportation.  The Long Range Maintenance budget has been increased to match the pre-pandemic expenses.</a:t>
          </a:r>
        </a:p>
      </dgm:t>
    </dgm:pt>
    <dgm:pt modelId="{E03FC1DB-C9C1-4D1B-9635-3C3130981C56}" type="parTrans" cxnId="{845F6468-5B4E-4F3F-BD91-3E855CF7A28F}">
      <dgm:prSet/>
      <dgm:spPr/>
      <dgm:t>
        <a:bodyPr/>
        <a:lstStyle/>
        <a:p>
          <a:endParaRPr lang="en-US"/>
        </a:p>
      </dgm:t>
    </dgm:pt>
    <dgm:pt modelId="{F275BD6E-7E9F-4233-BA31-3BEF60875644}" type="sibTrans" cxnId="{845F6468-5B4E-4F3F-BD91-3E855CF7A28F}">
      <dgm:prSet/>
      <dgm:spPr/>
      <dgm:t>
        <a:bodyPr/>
        <a:lstStyle/>
        <a:p>
          <a:endParaRPr lang="en-US"/>
        </a:p>
      </dgm:t>
    </dgm:pt>
    <dgm:pt modelId="{B54079BF-1EE5-430F-9F9E-4A8BD2213C41}" type="pres">
      <dgm:prSet presAssocID="{5A6CD520-5295-4956-B02D-4023F700A787}" presName="linear" presStyleCnt="0">
        <dgm:presLayoutVars>
          <dgm:animLvl val="lvl"/>
          <dgm:resizeHandles val="exact"/>
        </dgm:presLayoutVars>
      </dgm:prSet>
      <dgm:spPr/>
    </dgm:pt>
    <dgm:pt modelId="{FE4BD2AD-02E5-43BD-A4B2-BD22743FC3E4}" type="pres">
      <dgm:prSet presAssocID="{AD1918FC-E30A-437A-B301-26E6B41E9773}" presName="parentText" presStyleLbl="node1" presStyleIdx="0" presStyleCnt="1" custLinFactNeighborY="1028">
        <dgm:presLayoutVars>
          <dgm:chMax val="0"/>
          <dgm:bulletEnabled val="1"/>
        </dgm:presLayoutVars>
      </dgm:prSet>
      <dgm:spPr/>
    </dgm:pt>
  </dgm:ptLst>
  <dgm:cxnLst>
    <dgm:cxn modelId="{845F6468-5B4E-4F3F-BD91-3E855CF7A28F}" srcId="{5A6CD520-5295-4956-B02D-4023F700A787}" destId="{AD1918FC-E30A-437A-B301-26E6B41E9773}" srcOrd="0" destOrd="0" parTransId="{E03FC1DB-C9C1-4D1B-9635-3C3130981C56}" sibTransId="{F275BD6E-7E9F-4233-BA31-3BEF60875644}"/>
    <dgm:cxn modelId="{E3FECA68-54D9-47E4-ACFD-42B7527635AB}" type="presOf" srcId="{5A6CD520-5295-4956-B02D-4023F700A787}" destId="{B54079BF-1EE5-430F-9F9E-4A8BD2213C41}" srcOrd="0" destOrd="0" presId="urn:microsoft.com/office/officeart/2005/8/layout/vList2"/>
    <dgm:cxn modelId="{3789FDDA-1D92-42A2-8EED-E3FA07E938B2}" type="presOf" srcId="{AD1918FC-E30A-437A-B301-26E6B41E9773}" destId="{FE4BD2AD-02E5-43BD-A4B2-BD22743FC3E4}" srcOrd="0" destOrd="0" presId="urn:microsoft.com/office/officeart/2005/8/layout/vList2"/>
    <dgm:cxn modelId="{D7AAC730-B688-4481-910F-8372AC0B5498}" type="presParOf" srcId="{B54079BF-1EE5-430F-9F9E-4A8BD2213C41}" destId="{FE4BD2AD-02E5-43BD-A4B2-BD22743FC3E4}" srcOrd="0"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6CD520-5295-4956-B02D-4023F700A787}"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AD1918FC-E30A-437A-B301-26E6B41E9773}">
      <dgm:prSet custT="1"/>
      <dgm:spPr>
        <a:xfrm>
          <a:off x="0" y="27"/>
          <a:ext cx="7772400" cy="838172"/>
        </a:xfrm>
        <a:prstGeom prst="roundRect">
          <a:avLst/>
        </a:prstGeom>
        <a:solidFill>
          <a:srgbClr val="336699"/>
        </a:solidFill>
        <a:ln w="25400" cap="flat" cmpd="sng" algn="ctr">
          <a:solidFill>
            <a:srgbClr val="EEECE1">
              <a:hueOff val="0"/>
              <a:satOff val="0"/>
              <a:lumOff val="0"/>
              <a:alphaOff val="0"/>
            </a:srgbClr>
          </a:solidFill>
          <a:prstDash val="solid"/>
        </a:ln>
        <a:effectLst/>
      </dgm:spPr>
      <dgm:t>
        <a:bodyPr/>
        <a:lstStyle/>
        <a:p>
          <a:pPr algn="just" rtl="0"/>
          <a:r>
            <a:rPr lang="en-US" sz="1600" dirty="0">
              <a:solidFill>
                <a:sysClr val="window" lastClr="FFFFFF"/>
              </a:solidFill>
              <a:latin typeface="Calibri"/>
              <a:ea typeface="+mn-ea"/>
              <a:cs typeface="Arial" pitchFamily="34" charset="0"/>
            </a:rPr>
            <a:t>School Association Dues is newly created.  We are reallocating dues to this area consistent with budget codes</a:t>
          </a:r>
        </a:p>
      </dgm:t>
    </dgm:pt>
    <dgm:pt modelId="{E03FC1DB-C9C1-4D1B-9635-3C3130981C56}" type="parTrans" cxnId="{845F6468-5B4E-4F3F-BD91-3E855CF7A28F}">
      <dgm:prSet/>
      <dgm:spPr/>
      <dgm:t>
        <a:bodyPr/>
        <a:lstStyle/>
        <a:p>
          <a:endParaRPr lang="en-US"/>
        </a:p>
      </dgm:t>
    </dgm:pt>
    <dgm:pt modelId="{F275BD6E-7E9F-4233-BA31-3BEF60875644}" type="sibTrans" cxnId="{845F6468-5B4E-4F3F-BD91-3E855CF7A28F}">
      <dgm:prSet/>
      <dgm:spPr/>
      <dgm:t>
        <a:bodyPr/>
        <a:lstStyle/>
        <a:p>
          <a:endParaRPr lang="en-US"/>
        </a:p>
      </dgm:t>
    </dgm:pt>
    <dgm:pt modelId="{B54079BF-1EE5-430F-9F9E-4A8BD2213C41}" type="pres">
      <dgm:prSet presAssocID="{5A6CD520-5295-4956-B02D-4023F700A787}" presName="linear" presStyleCnt="0">
        <dgm:presLayoutVars>
          <dgm:animLvl val="lvl"/>
          <dgm:resizeHandles val="exact"/>
        </dgm:presLayoutVars>
      </dgm:prSet>
      <dgm:spPr/>
    </dgm:pt>
    <dgm:pt modelId="{FE4BD2AD-02E5-43BD-A4B2-BD22743FC3E4}" type="pres">
      <dgm:prSet presAssocID="{AD1918FC-E30A-437A-B301-26E6B41E9773}" presName="parentText" presStyleLbl="node1" presStyleIdx="0" presStyleCnt="1" custLinFactNeighborY="1028">
        <dgm:presLayoutVars>
          <dgm:chMax val="0"/>
          <dgm:bulletEnabled val="1"/>
        </dgm:presLayoutVars>
      </dgm:prSet>
      <dgm:spPr/>
    </dgm:pt>
  </dgm:ptLst>
  <dgm:cxnLst>
    <dgm:cxn modelId="{845F6468-5B4E-4F3F-BD91-3E855CF7A28F}" srcId="{5A6CD520-5295-4956-B02D-4023F700A787}" destId="{AD1918FC-E30A-437A-B301-26E6B41E9773}" srcOrd="0" destOrd="0" parTransId="{E03FC1DB-C9C1-4D1B-9635-3C3130981C56}" sibTransId="{F275BD6E-7E9F-4233-BA31-3BEF60875644}"/>
    <dgm:cxn modelId="{E3FECA68-54D9-47E4-ACFD-42B7527635AB}" type="presOf" srcId="{5A6CD520-5295-4956-B02D-4023F700A787}" destId="{B54079BF-1EE5-430F-9F9E-4A8BD2213C41}" srcOrd="0" destOrd="0" presId="urn:microsoft.com/office/officeart/2005/8/layout/vList2"/>
    <dgm:cxn modelId="{3789FDDA-1D92-42A2-8EED-E3FA07E938B2}" type="presOf" srcId="{AD1918FC-E30A-437A-B301-26E6B41E9773}" destId="{FE4BD2AD-02E5-43BD-A4B2-BD22743FC3E4}" srcOrd="0" destOrd="0" presId="urn:microsoft.com/office/officeart/2005/8/layout/vList2"/>
    <dgm:cxn modelId="{D7AAC730-B688-4481-910F-8372AC0B5498}" type="presParOf" srcId="{B54079BF-1EE5-430F-9F9E-4A8BD2213C41}" destId="{FE4BD2AD-02E5-43BD-A4B2-BD22743FC3E4}" srcOrd="0" destOrd="0" presId="urn:microsoft.com/office/officeart/2005/8/layout/vList2"/>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BD2AD-02E5-43BD-A4B2-BD22743FC3E4}">
      <dsp:nvSpPr>
        <dsp:cNvPr id="0" name=""/>
        <dsp:cNvSpPr/>
      </dsp:nvSpPr>
      <dsp:spPr>
        <a:xfrm>
          <a:off x="0" y="8959"/>
          <a:ext cx="7543800" cy="468000"/>
        </a:xfrm>
        <a:prstGeom prst="roundRect">
          <a:avLst/>
        </a:prstGeom>
        <a:solidFill>
          <a:srgbClr val="336699"/>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just" defTabSz="800100" rtl="0">
            <a:lnSpc>
              <a:spcPct val="90000"/>
            </a:lnSpc>
            <a:spcBef>
              <a:spcPct val="0"/>
            </a:spcBef>
            <a:spcAft>
              <a:spcPct val="35000"/>
            </a:spcAft>
            <a:buNone/>
          </a:pPr>
          <a:r>
            <a:rPr lang="en-US" sz="1800" b="0" kern="1200" dirty="0">
              <a:solidFill>
                <a:sysClr val="window" lastClr="FFFFFF"/>
              </a:solidFill>
              <a:latin typeface="Calibri"/>
              <a:ea typeface="+mn-ea"/>
              <a:cs typeface="Arial" pitchFamily="34" charset="0"/>
            </a:rPr>
            <a:t> The decrease in salary is the savings achieved due to a retirement</a:t>
          </a:r>
        </a:p>
      </dsp:txBody>
      <dsp:txXfrm>
        <a:off x="22846" y="31805"/>
        <a:ext cx="7498108" cy="42230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BD2AD-02E5-43BD-A4B2-BD22743FC3E4}">
      <dsp:nvSpPr>
        <dsp:cNvPr id="0" name=""/>
        <dsp:cNvSpPr/>
      </dsp:nvSpPr>
      <dsp:spPr>
        <a:xfrm>
          <a:off x="0" y="4991"/>
          <a:ext cx="8047383" cy="898560"/>
        </a:xfrm>
        <a:prstGeom prst="roundRect">
          <a:avLst/>
        </a:prstGeom>
        <a:solidFill>
          <a:srgbClr val="336699"/>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rtl="0">
            <a:lnSpc>
              <a:spcPct val="90000"/>
            </a:lnSpc>
            <a:spcBef>
              <a:spcPct val="0"/>
            </a:spcBef>
            <a:spcAft>
              <a:spcPct val="35000"/>
            </a:spcAft>
            <a:buNone/>
          </a:pPr>
          <a:r>
            <a:rPr lang="en-US" sz="1600" kern="1200" dirty="0">
              <a:solidFill>
                <a:sysClr val="window" lastClr="FFFFFF"/>
              </a:solidFill>
              <a:latin typeface="Calibri"/>
              <a:ea typeface="+mn-ea"/>
              <a:cs typeface="Arial" pitchFamily="34" charset="0"/>
            </a:rPr>
            <a:t> Custodial salaries increase due to the hiring of 2 custodial staff due to cleaning needs during COVID and the addition of secretarial support for O&amp;M and Transportation.  The Long Range Maintenance budget has been increased to match the pre-pandemic expenses.</a:t>
          </a:r>
        </a:p>
      </dsp:txBody>
      <dsp:txXfrm>
        <a:off x="43864" y="48855"/>
        <a:ext cx="7959655" cy="81083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4BD2AD-02E5-43BD-A4B2-BD22743FC3E4}">
      <dsp:nvSpPr>
        <dsp:cNvPr id="0" name=""/>
        <dsp:cNvSpPr/>
      </dsp:nvSpPr>
      <dsp:spPr>
        <a:xfrm>
          <a:off x="0" y="357"/>
          <a:ext cx="8047383" cy="608354"/>
        </a:xfrm>
        <a:prstGeom prst="roundRect">
          <a:avLst/>
        </a:prstGeom>
        <a:solidFill>
          <a:srgbClr val="336699"/>
        </a:solidFill>
        <a:ln w="25400" cap="flat" cmpd="sng" algn="ctr">
          <a:solidFill>
            <a:srgbClr val="EEECE1">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just" defTabSz="711200" rtl="0">
            <a:lnSpc>
              <a:spcPct val="90000"/>
            </a:lnSpc>
            <a:spcBef>
              <a:spcPct val="0"/>
            </a:spcBef>
            <a:spcAft>
              <a:spcPct val="35000"/>
            </a:spcAft>
            <a:buNone/>
          </a:pPr>
          <a:r>
            <a:rPr lang="en-US" sz="1600" kern="1200" dirty="0">
              <a:solidFill>
                <a:sysClr val="window" lastClr="FFFFFF"/>
              </a:solidFill>
              <a:latin typeface="Calibri"/>
              <a:ea typeface="+mn-ea"/>
              <a:cs typeface="Arial" pitchFamily="34" charset="0"/>
            </a:rPr>
            <a:t>School Association Dues is newly created.  We are reallocating dues to this area consistent with budget codes</a:t>
          </a:r>
        </a:p>
      </dsp:txBody>
      <dsp:txXfrm>
        <a:off x="29697" y="30054"/>
        <a:ext cx="7987989" cy="54896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fontAlgn="auto">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wrap="square" lIns="93177" tIns="46589" rIns="93177" bIns="46589" numCol="1" anchor="t" anchorCtr="0" compatLnSpc="1">
            <a:prstTxWarp prst="textNoShape">
              <a:avLst/>
            </a:prstTxWarp>
          </a:bodyPr>
          <a:lstStyle>
            <a:lvl1pPr algn="r">
              <a:defRPr sz="1200" smtClean="0">
                <a:latin typeface="Calibri" charset="0"/>
              </a:defRPr>
            </a:lvl1pPr>
          </a:lstStyle>
          <a:p>
            <a:pPr>
              <a:defRPr/>
            </a:pPr>
            <a:fld id="{8F317073-086C-4A46-A1AF-2C1BD1DA8F2A}" type="datetime1">
              <a:rPr lang="en-US"/>
              <a:pPr>
                <a:defRPr/>
              </a:pPr>
              <a:t>3/16/2021</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fontAlgn="auto">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77" tIns="46589" rIns="93177" bIns="46589" numCol="1" anchor="b" anchorCtr="0" compatLnSpc="1">
            <a:prstTxWarp prst="textNoShape">
              <a:avLst/>
            </a:prstTxWarp>
          </a:bodyPr>
          <a:lstStyle>
            <a:lvl1pPr algn="r">
              <a:defRPr sz="1200" smtClean="0">
                <a:latin typeface="Calibri" charset="0"/>
              </a:defRPr>
            </a:lvl1pPr>
          </a:lstStyle>
          <a:p>
            <a:pPr>
              <a:defRPr/>
            </a:pPr>
            <a:fld id="{8C7E0BA6-F0BC-764B-8181-78706C588732}" type="slidenum">
              <a:rPr lang="en-US"/>
              <a:pPr>
                <a:defRPr/>
              </a:pPr>
              <a:t>‹#›</a:t>
            </a:fld>
            <a:endParaRPr lang="en-US" dirty="0"/>
          </a:p>
        </p:txBody>
      </p:sp>
    </p:spTree>
    <p:extLst>
      <p:ext uri="{BB962C8B-B14F-4D97-AF65-F5344CB8AC3E}">
        <p14:creationId xmlns:p14="http://schemas.microsoft.com/office/powerpoint/2010/main" val="304242441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7E0BA6-F0BC-764B-8181-78706C588732}" type="slidenum">
              <a:rPr lang="en-US" smtClean="0"/>
              <a:pPr>
                <a:defRPr/>
              </a:pPr>
              <a:t>1</a:t>
            </a:fld>
            <a:endParaRPr lang="en-US" dirty="0"/>
          </a:p>
        </p:txBody>
      </p:sp>
    </p:spTree>
    <p:extLst>
      <p:ext uri="{BB962C8B-B14F-4D97-AF65-F5344CB8AC3E}">
        <p14:creationId xmlns:p14="http://schemas.microsoft.com/office/powerpoint/2010/main" val="167325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302114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275867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736362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991043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180215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C7E0BA6-F0BC-764B-8181-78706C588732}" type="slidenum">
              <a:rPr lang="en-US" smtClean="0"/>
              <a:pPr>
                <a:defRPr/>
              </a:pPr>
              <a:t>13</a:t>
            </a:fld>
            <a:endParaRPr lang="en-US" dirty="0"/>
          </a:p>
        </p:txBody>
      </p:sp>
    </p:spTree>
    <p:extLst>
      <p:ext uri="{BB962C8B-B14F-4D97-AF65-F5344CB8AC3E}">
        <p14:creationId xmlns:p14="http://schemas.microsoft.com/office/powerpoint/2010/main" val="1673257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8754369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208058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843558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8899926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372453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1060680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2238454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36110345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30897333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936262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42822023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4105924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17511995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8C7E0BA6-F0BC-764B-8181-78706C588732}"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0"/>
            </a:endParaRPr>
          </a:p>
        </p:txBody>
      </p:sp>
    </p:spTree>
    <p:extLst>
      <p:ext uri="{BB962C8B-B14F-4D97-AF65-F5344CB8AC3E}">
        <p14:creationId xmlns:p14="http://schemas.microsoft.com/office/powerpoint/2010/main" val="36450231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p:cNvSpPr/>
          <p:nvPr userDrawn="1"/>
        </p:nvSpPr>
        <p:spPr>
          <a:xfrm>
            <a:off x="901700" y="0"/>
            <a:ext cx="8242300" cy="939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2130425"/>
            <a:ext cx="7772400" cy="1470025"/>
          </a:xfrm>
          <a:prstGeom prst="rect">
            <a:avLst/>
          </a:prstGeom>
        </p:spPr>
        <p:txBody>
          <a:bodyPr/>
          <a:lstStyle>
            <a:lvl1pPr algn="ctr">
              <a:defRPr sz="3000">
                <a:solidFill>
                  <a:schemeClr val="tx2"/>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4864100"/>
            <a:ext cx="6400800" cy="774700"/>
          </a:xfrm>
          <a:prstGeom prst="rect">
            <a:avLst/>
          </a:prstGeom>
        </p:spPr>
        <p:txBody>
          <a:bodyPr/>
          <a:lstStyle>
            <a:lvl1pPr marL="0" indent="0" algn="ctr">
              <a:buNone/>
              <a:defRPr>
                <a:solidFill>
                  <a:schemeClr val="accent1">
                    <a:lumMod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6" name="Rectangle 5"/>
          <p:cNvSpPr/>
          <p:nvPr userDrawn="1"/>
        </p:nvSpPr>
        <p:spPr>
          <a:xfrm>
            <a:off x="0" y="0"/>
            <a:ext cx="927100" cy="939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a:stretch>
            <a:fillRect/>
          </a:stretch>
        </p:blipFill>
        <p:spPr>
          <a:xfrm>
            <a:off x="0" y="25400"/>
            <a:ext cx="927100" cy="927100"/>
          </a:xfrm>
          <a:prstGeom prst="rect">
            <a:avLst/>
          </a:prstGeom>
        </p:spPr>
      </p:pic>
    </p:spTree>
    <p:extLst>
      <p:ext uri="{BB962C8B-B14F-4D97-AF65-F5344CB8AC3E}">
        <p14:creationId xmlns:p14="http://schemas.microsoft.com/office/powerpoint/2010/main" val="67391569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314" y="1282388"/>
            <a:ext cx="7895066" cy="4955285"/>
          </a:xfrm>
          <a:prstGeom prst="rect">
            <a:avLst/>
          </a:prstGeom>
        </p:spPr>
        <p:txBody>
          <a:bodyPr/>
          <a:lstStyle>
            <a:lvl1pPr marL="234950" indent="-234950">
              <a:spcBef>
                <a:spcPts val="600"/>
              </a:spcBef>
              <a:defRPr sz="1800">
                <a:solidFill>
                  <a:srgbClr val="1F497D"/>
                </a:solidFill>
                <a:latin typeface="Arial"/>
                <a:cs typeface="Arial"/>
              </a:defRPr>
            </a:lvl1pPr>
            <a:lvl2pPr>
              <a:spcBef>
                <a:spcPts val="600"/>
              </a:spcBef>
              <a:buClr>
                <a:schemeClr val="tx2"/>
              </a:buClr>
              <a:defRPr sz="1800">
                <a:solidFill>
                  <a:srgbClr val="1F497D"/>
                </a:solidFill>
                <a:latin typeface="Arial"/>
                <a:cs typeface="Arial"/>
              </a:defRPr>
            </a:lvl2pPr>
            <a:lvl3pPr>
              <a:spcBef>
                <a:spcPts val="600"/>
              </a:spcBef>
              <a:defRPr sz="1800">
                <a:solidFill>
                  <a:srgbClr val="1F497D"/>
                </a:solidFill>
                <a:latin typeface="Arial"/>
                <a:cs typeface="Arial"/>
              </a:defRPr>
            </a:lvl3pPr>
            <a:lvl4pPr>
              <a:spcBef>
                <a:spcPts val="600"/>
              </a:spcBef>
              <a:defRPr sz="1800">
                <a:solidFill>
                  <a:srgbClr val="1F497D"/>
                </a:solidFill>
              </a:defRPr>
            </a:lvl4pPr>
            <a:lvl5pPr>
              <a:spcBef>
                <a:spcPts val="600"/>
              </a:spcBef>
              <a:defRPr sz="1800">
                <a:solidFill>
                  <a:srgbClr val="1F497D"/>
                </a:solidFill>
              </a:defRPr>
            </a:lvl5pPr>
          </a:lstStyle>
          <a:p>
            <a:pPr lvl="0"/>
            <a:r>
              <a:rPr lang="en-US" dirty="0"/>
              <a:t>Click to edit Master text styles</a:t>
            </a:r>
          </a:p>
          <a:p>
            <a:pPr lvl="1"/>
            <a:r>
              <a:rPr lang="en-US" dirty="0"/>
              <a:t>Second level</a:t>
            </a:r>
          </a:p>
          <a:p>
            <a:pPr lvl="2"/>
            <a:r>
              <a:rPr lang="en-US" dirty="0"/>
              <a:t>Third level</a:t>
            </a:r>
          </a:p>
        </p:txBody>
      </p:sp>
      <p:sp>
        <p:nvSpPr>
          <p:cNvPr id="16" name="Title 1"/>
          <p:cNvSpPr>
            <a:spLocks noGrp="1"/>
          </p:cNvSpPr>
          <p:nvPr>
            <p:ph type="title"/>
          </p:nvPr>
        </p:nvSpPr>
        <p:spPr>
          <a:xfrm>
            <a:off x="1009102" y="171118"/>
            <a:ext cx="7895066" cy="717821"/>
          </a:xfrm>
          <a:prstGeom prst="rect">
            <a:avLst/>
          </a:prstGeom>
        </p:spPr>
        <p:txBody>
          <a:bodyPr anchor="b" anchorCtr="0"/>
          <a:lstStyle>
            <a:lvl1pPr algn="l">
              <a:defRPr sz="2200" b="1">
                <a:solidFill>
                  <a:schemeClr val="tx2"/>
                </a:solidFill>
                <a:latin typeface="Arial"/>
                <a:cs typeface="Arial"/>
              </a:defRPr>
            </a:lvl1pPr>
          </a:lstStyle>
          <a:p>
            <a:r>
              <a:rPr lang="en-US" dirty="0"/>
              <a:t>Click to edit Master title style</a:t>
            </a:r>
          </a:p>
        </p:txBody>
      </p:sp>
      <p:sp>
        <p:nvSpPr>
          <p:cNvPr id="8" name="Slide Number Placeholder 5"/>
          <p:cNvSpPr>
            <a:spLocks noGrp="1"/>
          </p:cNvSpPr>
          <p:nvPr>
            <p:ph type="sldNum" sz="quarter" idx="12"/>
          </p:nvPr>
        </p:nvSpPr>
        <p:spPr/>
        <p:txBody>
          <a:bodyPr/>
          <a:lstStyle>
            <a:lvl1pPr>
              <a:defRPr smtClean="0"/>
            </a:lvl1pPr>
          </a:lstStyle>
          <a:p>
            <a:pPr>
              <a:defRPr/>
            </a:pPr>
            <a:fld id="{01E1DBF2-595B-7842-920B-51D462F86CBC}" type="slidenum">
              <a:rPr lang="en-US"/>
              <a:pPr>
                <a:defRPr/>
              </a:pPr>
              <a:t>‹#›</a:t>
            </a:fld>
            <a:endParaRPr lang="en-US" dirty="0"/>
          </a:p>
        </p:txBody>
      </p:sp>
      <p:cxnSp>
        <p:nvCxnSpPr>
          <p:cNvPr id="9" name="Straight Connector 8"/>
          <p:cNvCxnSpPr/>
          <p:nvPr userDrawn="1"/>
        </p:nvCxnSpPr>
        <p:spPr>
          <a:xfrm>
            <a:off x="869402" y="927039"/>
            <a:ext cx="8274598" cy="0"/>
          </a:xfrm>
          <a:prstGeom prst="line">
            <a:avLst/>
          </a:prstGeom>
          <a:ln w="1905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6" name="Rectangle 5"/>
          <p:cNvSpPr/>
          <p:nvPr userDrawn="1"/>
        </p:nvSpPr>
        <p:spPr>
          <a:xfrm>
            <a:off x="0" y="0"/>
            <a:ext cx="927100" cy="939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a:stretch>
            <a:fillRect/>
          </a:stretch>
        </p:blipFill>
        <p:spPr>
          <a:xfrm>
            <a:off x="0" y="25400"/>
            <a:ext cx="927100" cy="927100"/>
          </a:xfrm>
          <a:prstGeom prst="rect">
            <a:avLst/>
          </a:prstGeom>
        </p:spPr>
      </p:pic>
    </p:spTree>
    <p:extLst>
      <p:ext uri="{BB962C8B-B14F-4D97-AF65-F5344CB8AC3E}">
        <p14:creationId xmlns:p14="http://schemas.microsoft.com/office/powerpoint/2010/main" val="3008174473"/>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314" y="1282388"/>
            <a:ext cx="7895066" cy="4955285"/>
          </a:xfrm>
          <a:prstGeom prst="rect">
            <a:avLst/>
          </a:prstGeom>
        </p:spPr>
        <p:txBody>
          <a:bodyPr/>
          <a:lstStyle>
            <a:lvl1pPr marL="234950" indent="-234950">
              <a:spcBef>
                <a:spcPts val="600"/>
              </a:spcBef>
              <a:defRPr sz="1800">
                <a:solidFill>
                  <a:srgbClr val="1F497D"/>
                </a:solidFill>
                <a:latin typeface="Arial"/>
                <a:cs typeface="Arial"/>
              </a:defRPr>
            </a:lvl1pPr>
            <a:lvl2pPr>
              <a:spcBef>
                <a:spcPts val="600"/>
              </a:spcBef>
              <a:buClr>
                <a:schemeClr val="tx2"/>
              </a:buClr>
              <a:defRPr sz="1800">
                <a:solidFill>
                  <a:srgbClr val="1F497D"/>
                </a:solidFill>
                <a:latin typeface="Arial"/>
                <a:cs typeface="Arial"/>
              </a:defRPr>
            </a:lvl2pPr>
            <a:lvl3pPr>
              <a:spcBef>
                <a:spcPts val="600"/>
              </a:spcBef>
              <a:defRPr sz="1800">
                <a:solidFill>
                  <a:srgbClr val="1F497D"/>
                </a:solidFill>
                <a:latin typeface="Arial"/>
                <a:cs typeface="Arial"/>
              </a:defRPr>
            </a:lvl3pPr>
            <a:lvl4pPr>
              <a:spcBef>
                <a:spcPts val="600"/>
              </a:spcBef>
              <a:defRPr sz="1800">
                <a:solidFill>
                  <a:srgbClr val="1F497D"/>
                </a:solidFill>
              </a:defRPr>
            </a:lvl4pPr>
            <a:lvl5pPr>
              <a:spcBef>
                <a:spcPts val="600"/>
              </a:spcBef>
              <a:defRPr sz="1800">
                <a:solidFill>
                  <a:srgbClr val="1F497D"/>
                </a:solidFill>
              </a:defRPr>
            </a:lvl5pPr>
          </a:lstStyle>
          <a:p>
            <a:pPr lvl="0"/>
            <a:r>
              <a:rPr lang="en-US" dirty="0"/>
              <a:t>Click to edit Master text styles</a:t>
            </a:r>
          </a:p>
          <a:p>
            <a:pPr lvl="1"/>
            <a:r>
              <a:rPr lang="en-US" dirty="0"/>
              <a:t>Second level</a:t>
            </a:r>
          </a:p>
          <a:p>
            <a:pPr lvl="2"/>
            <a:r>
              <a:rPr lang="en-US" dirty="0"/>
              <a:t>Third level</a:t>
            </a:r>
          </a:p>
        </p:txBody>
      </p:sp>
      <p:sp>
        <p:nvSpPr>
          <p:cNvPr id="16" name="Title 1"/>
          <p:cNvSpPr>
            <a:spLocks noGrp="1"/>
          </p:cNvSpPr>
          <p:nvPr>
            <p:ph type="title"/>
          </p:nvPr>
        </p:nvSpPr>
        <p:spPr>
          <a:xfrm>
            <a:off x="1514035" y="171118"/>
            <a:ext cx="7467404" cy="717821"/>
          </a:xfrm>
          <a:prstGeom prst="rect">
            <a:avLst/>
          </a:prstGeom>
        </p:spPr>
        <p:txBody>
          <a:bodyPr anchor="b" anchorCtr="0"/>
          <a:lstStyle>
            <a:lvl1pPr algn="l">
              <a:defRPr sz="2200" b="1">
                <a:solidFill>
                  <a:schemeClr val="tx2"/>
                </a:solidFill>
                <a:latin typeface="Arial"/>
                <a:cs typeface="Arial"/>
              </a:defRPr>
            </a:lvl1pPr>
          </a:lstStyle>
          <a:p>
            <a:r>
              <a:rPr lang="en-US" dirty="0"/>
              <a:t>Click to edit Master title style</a:t>
            </a:r>
          </a:p>
        </p:txBody>
      </p:sp>
      <p:sp>
        <p:nvSpPr>
          <p:cNvPr id="8" name="Slide Number Placeholder 5"/>
          <p:cNvSpPr>
            <a:spLocks noGrp="1"/>
          </p:cNvSpPr>
          <p:nvPr>
            <p:ph type="sldNum" sz="quarter" idx="12"/>
          </p:nvPr>
        </p:nvSpPr>
        <p:spPr/>
        <p:txBody>
          <a:bodyPr/>
          <a:lstStyle>
            <a:lvl1pPr>
              <a:defRPr smtClean="0"/>
            </a:lvl1pPr>
          </a:lstStyle>
          <a:p>
            <a:pPr>
              <a:defRPr/>
            </a:pPr>
            <a:fld id="{01E1DBF2-595B-7842-920B-51D462F86CBC}" type="slidenum">
              <a:rPr lang="en-US"/>
              <a:pPr>
                <a:defRPr/>
              </a:pPr>
              <a:t>‹#›</a:t>
            </a:fld>
            <a:endParaRPr lang="en-US" dirty="0"/>
          </a:p>
        </p:txBody>
      </p:sp>
      <p:cxnSp>
        <p:nvCxnSpPr>
          <p:cNvPr id="9" name="Straight Connector 8"/>
          <p:cNvCxnSpPr/>
          <p:nvPr userDrawn="1"/>
        </p:nvCxnSpPr>
        <p:spPr>
          <a:xfrm>
            <a:off x="1591259" y="927039"/>
            <a:ext cx="7552741" cy="0"/>
          </a:xfrm>
          <a:prstGeom prst="line">
            <a:avLst/>
          </a:prstGeom>
          <a:ln w="19050">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325732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p:cNvSpPr/>
          <p:nvPr userDrawn="1"/>
        </p:nvSpPr>
        <p:spPr>
          <a:xfrm>
            <a:off x="1511300" y="2336800"/>
            <a:ext cx="6464300" cy="18034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dirty="0"/>
          </a:p>
        </p:txBody>
      </p:sp>
      <p:sp>
        <p:nvSpPr>
          <p:cNvPr id="3" name="Content Placeholder 2"/>
          <p:cNvSpPr>
            <a:spLocks noGrp="1"/>
          </p:cNvSpPr>
          <p:nvPr>
            <p:ph idx="1"/>
          </p:nvPr>
        </p:nvSpPr>
        <p:spPr>
          <a:xfrm>
            <a:off x="2320098" y="2590800"/>
            <a:ext cx="4842702" cy="1289892"/>
          </a:xfrm>
          <a:prstGeom prst="rect">
            <a:avLst/>
          </a:prstGeom>
        </p:spPr>
        <p:txBody>
          <a:bodyPr anchor="ctr" anchorCtr="0"/>
          <a:lstStyle>
            <a:lvl1pPr marL="234950" indent="-234950" algn="ctr">
              <a:spcBef>
                <a:spcPts val="0"/>
              </a:spcBef>
              <a:buNone/>
              <a:defRPr sz="2400" b="1" baseline="0">
                <a:solidFill>
                  <a:schemeClr val="bg1"/>
                </a:solidFill>
                <a:latin typeface="Arial"/>
                <a:cs typeface="Arial"/>
              </a:defRPr>
            </a:lvl1pPr>
            <a:lvl2pPr>
              <a:spcBef>
                <a:spcPts val="0"/>
              </a:spcBef>
              <a:buClr>
                <a:srgbClr val="B01E6F"/>
              </a:buClr>
              <a:defRPr sz="1800">
                <a:solidFill>
                  <a:schemeClr val="tx1">
                    <a:lumMod val="65000"/>
                    <a:lumOff val="35000"/>
                  </a:schemeClr>
                </a:solidFill>
              </a:defRPr>
            </a:lvl2pPr>
            <a:lvl3pPr>
              <a:spcBef>
                <a:spcPts val="0"/>
              </a:spcBef>
              <a:defRPr sz="1800">
                <a:solidFill>
                  <a:schemeClr val="tx1">
                    <a:lumMod val="65000"/>
                    <a:lumOff val="35000"/>
                  </a:schemeClr>
                </a:solidFill>
              </a:defRPr>
            </a:lvl3pPr>
            <a:lvl4pPr>
              <a:spcBef>
                <a:spcPts val="0"/>
              </a:spcBef>
              <a:defRPr sz="1800">
                <a:solidFill>
                  <a:schemeClr val="tx1">
                    <a:lumMod val="65000"/>
                    <a:lumOff val="35000"/>
                  </a:schemeClr>
                </a:solidFill>
              </a:defRPr>
            </a:lvl4pPr>
            <a:lvl5pPr>
              <a:spcBef>
                <a:spcPts val="0"/>
              </a:spcBef>
              <a:defRPr sz="1800">
                <a:solidFill>
                  <a:schemeClr val="tx1">
                    <a:lumMod val="65000"/>
                    <a:lumOff val="35000"/>
                  </a:schemeClr>
                </a:solidFill>
              </a:defRPr>
            </a:lvl5pPr>
          </a:lstStyle>
          <a:p>
            <a:pPr lvl="0"/>
            <a:r>
              <a:rPr lang="en-US" dirty="0"/>
              <a:t>Click to edit Master text </a:t>
            </a:r>
          </a:p>
        </p:txBody>
      </p:sp>
    </p:spTree>
    <p:extLst>
      <p:ext uri="{BB962C8B-B14F-4D97-AF65-F5344CB8AC3E}">
        <p14:creationId xmlns:p14="http://schemas.microsoft.com/office/powerpoint/2010/main" val="105308596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4"/>
          <p:cNvSpPr/>
          <p:nvPr userDrawn="1"/>
        </p:nvSpPr>
        <p:spPr>
          <a:xfrm>
            <a:off x="901700" y="0"/>
            <a:ext cx="8242300" cy="939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ctrTitle"/>
          </p:nvPr>
        </p:nvSpPr>
        <p:spPr>
          <a:xfrm>
            <a:off x="685800" y="2130425"/>
            <a:ext cx="7772400" cy="1470025"/>
          </a:xfrm>
          <a:prstGeom prst="rect">
            <a:avLst/>
          </a:prstGeom>
        </p:spPr>
        <p:txBody>
          <a:bodyPr/>
          <a:lstStyle>
            <a:lvl1pPr algn="ctr">
              <a:defRPr sz="3000">
                <a:solidFill>
                  <a:schemeClr val="tx2"/>
                </a:solidFill>
                <a:latin typeface="Arial"/>
                <a:cs typeface="Arial"/>
              </a:defRPr>
            </a:lvl1pPr>
          </a:lstStyle>
          <a:p>
            <a:r>
              <a:rPr lang="en-US" dirty="0"/>
              <a:t>Click to edit Master title style</a:t>
            </a:r>
          </a:p>
        </p:txBody>
      </p:sp>
      <p:sp>
        <p:nvSpPr>
          <p:cNvPr id="3" name="Subtitle 2"/>
          <p:cNvSpPr>
            <a:spLocks noGrp="1"/>
          </p:cNvSpPr>
          <p:nvPr>
            <p:ph type="subTitle" idx="1"/>
          </p:nvPr>
        </p:nvSpPr>
        <p:spPr>
          <a:xfrm>
            <a:off x="1371600" y="4864100"/>
            <a:ext cx="6400800" cy="774700"/>
          </a:xfrm>
          <a:prstGeom prst="rect">
            <a:avLst/>
          </a:prstGeom>
        </p:spPr>
        <p:txBody>
          <a:bodyPr/>
          <a:lstStyle>
            <a:lvl1pPr marL="0" indent="0" algn="ctr">
              <a:buNone/>
              <a:defRPr>
                <a:solidFill>
                  <a:schemeClr val="accent1">
                    <a:lumMod val="75000"/>
                  </a:schemeClr>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6" name="Rectangle 5"/>
          <p:cNvSpPr/>
          <p:nvPr userDrawn="1"/>
        </p:nvSpPr>
        <p:spPr>
          <a:xfrm>
            <a:off x="0" y="0"/>
            <a:ext cx="927100" cy="939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7" name="Picture 6"/>
          <p:cNvPicPr>
            <a:picLocks noChangeAspect="1"/>
          </p:cNvPicPr>
          <p:nvPr userDrawn="1"/>
        </p:nvPicPr>
        <p:blipFill>
          <a:blip r:embed="rId2"/>
          <a:stretch>
            <a:fillRect/>
          </a:stretch>
        </p:blipFill>
        <p:spPr>
          <a:xfrm>
            <a:off x="0" y="25400"/>
            <a:ext cx="927100" cy="927100"/>
          </a:xfrm>
          <a:prstGeom prst="rect">
            <a:avLst/>
          </a:prstGeom>
        </p:spPr>
      </p:pic>
    </p:spTree>
    <p:extLst>
      <p:ext uri="{BB962C8B-B14F-4D97-AF65-F5344CB8AC3E}">
        <p14:creationId xmlns:p14="http://schemas.microsoft.com/office/powerpoint/2010/main" val="230988465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314" y="1282388"/>
            <a:ext cx="7895066" cy="4955285"/>
          </a:xfrm>
          <a:prstGeom prst="rect">
            <a:avLst/>
          </a:prstGeom>
        </p:spPr>
        <p:txBody>
          <a:bodyPr/>
          <a:lstStyle>
            <a:lvl1pPr marL="234950" indent="-234950">
              <a:spcBef>
                <a:spcPts val="600"/>
              </a:spcBef>
              <a:defRPr sz="1800">
                <a:solidFill>
                  <a:srgbClr val="1F497D"/>
                </a:solidFill>
                <a:latin typeface="Arial"/>
                <a:cs typeface="Arial"/>
              </a:defRPr>
            </a:lvl1pPr>
            <a:lvl2pPr>
              <a:spcBef>
                <a:spcPts val="600"/>
              </a:spcBef>
              <a:buClr>
                <a:schemeClr val="tx2"/>
              </a:buClr>
              <a:defRPr sz="1800">
                <a:solidFill>
                  <a:srgbClr val="1F497D"/>
                </a:solidFill>
                <a:latin typeface="Arial"/>
                <a:cs typeface="Arial"/>
              </a:defRPr>
            </a:lvl2pPr>
            <a:lvl3pPr>
              <a:spcBef>
                <a:spcPts val="600"/>
              </a:spcBef>
              <a:defRPr sz="1800">
                <a:solidFill>
                  <a:srgbClr val="1F497D"/>
                </a:solidFill>
                <a:latin typeface="Arial"/>
                <a:cs typeface="Arial"/>
              </a:defRPr>
            </a:lvl3pPr>
            <a:lvl4pPr>
              <a:spcBef>
                <a:spcPts val="600"/>
              </a:spcBef>
              <a:defRPr sz="1800">
                <a:solidFill>
                  <a:srgbClr val="1F497D"/>
                </a:solidFill>
              </a:defRPr>
            </a:lvl4pPr>
            <a:lvl5pPr>
              <a:spcBef>
                <a:spcPts val="600"/>
              </a:spcBef>
              <a:defRPr sz="1800">
                <a:solidFill>
                  <a:srgbClr val="1F497D"/>
                </a:solidFill>
              </a:defRPr>
            </a:lvl5pPr>
          </a:lstStyle>
          <a:p>
            <a:pPr lvl="0"/>
            <a:r>
              <a:rPr lang="en-US" dirty="0"/>
              <a:t>Click to edit Master text styles</a:t>
            </a:r>
          </a:p>
          <a:p>
            <a:pPr lvl="1"/>
            <a:r>
              <a:rPr lang="en-US" dirty="0"/>
              <a:t>Second level</a:t>
            </a:r>
          </a:p>
          <a:p>
            <a:pPr lvl="2"/>
            <a:r>
              <a:rPr lang="en-US" dirty="0"/>
              <a:t>Third level</a:t>
            </a:r>
          </a:p>
        </p:txBody>
      </p:sp>
      <p:sp>
        <p:nvSpPr>
          <p:cNvPr id="16" name="Title 1"/>
          <p:cNvSpPr>
            <a:spLocks noGrp="1"/>
          </p:cNvSpPr>
          <p:nvPr>
            <p:ph type="title"/>
          </p:nvPr>
        </p:nvSpPr>
        <p:spPr>
          <a:xfrm>
            <a:off x="1009102" y="171118"/>
            <a:ext cx="7895066" cy="717821"/>
          </a:xfrm>
          <a:prstGeom prst="rect">
            <a:avLst/>
          </a:prstGeom>
        </p:spPr>
        <p:txBody>
          <a:bodyPr anchor="b" anchorCtr="0"/>
          <a:lstStyle>
            <a:lvl1pPr algn="l">
              <a:defRPr sz="2200" b="1">
                <a:solidFill>
                  <a:schemeClr val="tx2"/>
                </a:solidFill>
                <a:latin typeface="Arial"/>
                <a:cs typeface="Arial"/>
              </a:defRPr>
            </a:lvl1pPr>
          </a:lstStyle>
          <a:p>
            <a:r>
              <a:rPr lang="en-US" dirty="0"/>
              <a:t>Click to edit Master title style</a:t>
            </a:r>
          </a:p>
        </p:txBody>
      </p:sp>
      <p:sp>
        <p:nvSpPr>
          <p:cNvPr id="8" name="Slide Number Placeholder 5"/>
          <p:cNvSpPr>
            <a:spLocks noGrp="1"/>
          </p:cNvSpPr>
          <p:nvPr>
            <p:ph type="sldNum" sz="quarter" idx="12"/>
          </p:nvPr>
        </p:nvSpPr>
        <p:spPr/>
        <p:txBody>
          <a:bodyPr/>
          <a:lstStyle>
            <a:lvl1pPr>
              <a:defRPr smtClean="0"/>
            </a:lvl1pPr>
          </a:lstStyle>
          <a:p>
            <a:pPr>
              <a:defRPr/>
            </a:pPr>
            <a:fld id="{01E1DBF2-595B-7842-920B-51D462F86CBC}" type="slidenum">
              <a:rPr lang="en-US"/>
              <a:pPr>
                <a:defRPr/>
              </a:pPr>
              <a:t>‹#›</a:t>
            </a:fld>
            <a:endParaRPr lang="en-US" dirty="0"/>
          </a:p>
        </p:txBody>
      </p:sp>
      <p:cxnSp>
        <p:nvCxnSpPr>
          <p:cNvPr id="9" name="Straight Connector 8"/>
          <p:cNvCxnSpPr/>
          <p:nvPr userDrawn="1"/>
        </p:nvCxnSpPr>
        <p:spPr>
          <a:xfrm>
            <a:off x="869402" y="927039"/>
            <a:ext cx="8274598" cy="0"/>
          </a:xfrm>
          <a:prstGeom prst="line">
            <a:avLst/>
          </a:prstGeom>
          <a:ln w="19050">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6" name="Rectangle 5"/>
          <p:cNvSpPr/>
          <p:nvPr userDrawn="1"/>
        </p:nvSpPr>
        <p:spPr>
          <a:xfrm>
            <a:off x="0" y="0"/>
            <a:ext cx="927100" cy="9398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pic>
        <p:nvPicPr>
          <p:cNvPr id="7" name="Picture 6"/>
          <p:cNvPicPr>
            <a:picLocks noChangeAspect="1"/>
          </p:cNvPicPr>
          <p:nvPr userDrawn="1"/>
        </p:nvPicPr>
        <p:blipFill>
          <a:blip r:embed="rId2"/>
          <a:stretch>
            <a:fillRect/>
          </a:stretch>
        </p:blipFill>
        <p:spPr>
          <a:xfrm>
            <a:off x="0" y="25400"/>
            <a:ext cx="927100" cy="927100"/>
          </a:xfrm>
          <a:prstGeom prst="rect">
            <a:avLst/>
          </a:prstGeom>
        </p:spPr>
      </p:pic>
    </p:spTree>
    <p:extLst>
      <p:ext uri="{BB962C8B-B14F-4D97-AF65-F5344CB8AC3E}">
        <p14:creationId xmlns:p14="http://schemas.microsoft.com/office/powerpoint/2010/main" val="158964177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314" y="1282388"/>
            <a:ext cx="7895066" cy="4955285"/>
          </a:xfrm>
          <a:prstGeom prst="rect">
            <a:avLst/>
          </a:prstGeom>
        </p:spPr>
        <p:txBody>
          <a:bodyPr/>
          <a:lstStyle>
            <a:lvl1pPr marL="234950" indent="-234950">
              <a:spcBef>
                <a:spcPts val="600"/>
              </a:spcBef>
              <a:defRPr sz="1800">
                <a:solidFill>
                  <a:srgbClr val="1F497D"/>
                </a:solidFill>
                <a:latin typeface="Arial"/>
                <a:cs typeface="Arial"/>
              </a:defRPr>
            </a:lvl1pPr>
            <a:lvl2pPr>
              <a:spcBef>
                <a:spcPts val="600"/>
              </a:spcBef>
              <a:buClr>
                <a:schemeClr val="tx2"/>
              </a:buClr>
              <a:defRPr sz="1800">
                <a:solidFill>
                  <a:srgbClr val="1F497D"/>
                </a:solidFill>
                <a:latin typeface="Arial"/>
                <a:cs typeface="Arial"/>
              </a:defRPr>
            </a:lvl2pPr>
            <a:lvl3pPr>
              <a:spcBef>
                <a:spcPts val="600"/>
              </a:spcBef>
              <a:defRPr sz="1800">
                <a:solidFill>
                  <a:srgbClr val="1F497D"/>
                </a:solidFill>
                <a:latin typeface="Arial"/>
                <a:cs typeface="Arial"/>
              </a:defRPr>
            </a:lvl3pPr>
            <a:lvl4pPr>
              <a:spcBef>
                <a:spcPts val="600"/>
              </a:spcBef>
              <a:defRPr sz="1800">
                <a:solidFill>
                  <a:srgbClr val="1F497D"/>
                </a:solidFill>
              </a:defRPr>
            </a:lvl4pPr>
            <a:lvl5pPr>
              <a:spcBef>
                <a:spcPts val="600"/>
              </a:spcBef>
              <a:defRPr sz="1800">
                <a:solidFill>
                  <a:srgbClr val="1F497D"/>
                </a:solidFill>
              </a:defRPr>
            </a:lvl5pPr>
          </a:lstStyle>
          <a:p>
            <a:pPr lvl="0"/>
            <a:r>
              <a:rPr lang="en-US" dirty="0"/>
              <a:t>Click to edit Master text styles</a:t>
            </a:r>
          </a:p>
          <a:p>
            <a:pPr lvl="1"/>
            <a:r>
              <a:rPr lang="en-US" dirty="0"/>
              <a:t>Second level</a:t>
            </a:r>
          </a:p>
          <a:p>
            <a:pPr lvl="2"/>
            <a:r>
              <a:rPr lang="en-US" dirty="0"/>
              <a:t>Third level</a:t>
            </a:r>
          </a:p>
        </p:txBody>
      </p:sp>
      <p:sp>
        <p:nvSpPr>
          <p:cNvPr id="16" name="Title 1"/>
          <p:cNvSpPr>
            <a:spLocks noGrp="1"/>
          </p:cNvSpPr>
          <p:nvPr>
            <p:ph type="title"/>
          </p:nvPr>
        </p:nvSpPr>
        <p:spPr>
          <a:xfrm>
            <a:off x="1514035" y="171118"/>
            <a:ext cx="7467404" cy="717821"/>
          </a:xfrm>
          <a:prstGeom prst="rect">
            <a:avLst/>
          </a:prstGeom>
        </p:spPr>
        <p:txBody>
          <a:bodyPr anchor="b" anchorCtr="0"/>
          <a:lstStyle>
            <a:lvl1pPr algn="l">
              <a:defRPr sz="2200" b="1">
                <a:solidFill>
                  <a:schemeClr val="tx2"/>
                </a:solidFill>
                <a:latin typeface="Arial"/>
                <a:cs typeface="Arial"/>
              </a:defRPr>
            </a:lvl1pPr>
          </a:lstStyle>
          <a:p>
            <a:r>
              <a:rPr lang="en-US" dirty="0"/>
              <a:t>Click to edit Master title style</a:t>
            </a:r>
          </a:p>
        </p:txBody>
      </p:sp>
      <p:sp>
        <p:nvSpPr>
          <p:cNvPr id="8" name="Slide Number Placeholder 5"/>
          <p:cNvSpPr>
            <a:spLocks noGrp="1"/>
          </p:cNvSpPr>
          <p:nvPr>
            <p:ph type="sldNum" sz="quarter" idx="12"/>
          </p:nvPr>
        </p:nvSpPr>
        <p:spPr/>
        <p:txBody>
          <a:bodyPr/>
          <a:lstStyle>
            <a:lvl1pPr>
              <a:defRPr smtClean="0"/>
            </a:lvl1pPr>
          </a:lstStyle>
          <a:p>
            <a:pPr>
              <a:defRPr/>
            </a:pPr>
            <a:fld id="{01E1DBF2-595B-7842-920B-51D462F86CBC}" type="slidenum">
              <a:rPr lang="en-US"/>
              <a:pPr>
                <a:defRPr/>
              </a:pPr>
              <a:t>‹#›</a:t>
            </a:fld>
            <a:endParaRPr lang="en-US" dirty="0"/>
          </a:p>
        </p:txBody>
      </p:sp>
      <p:cxnSp>
        <p:nvCxnSpPr>
          <p:cNvPr id="9" name="Straight Connector 8"/>
          <p:cNvCxnSpPr/>
          <p:nvPr userDrawn="1"/>
        </p:nvCxnSpPr>
        <p:spPr>
          <a:xfrm>
            <a:off x="1591259" y="927039"/>
            <a:ext cx="7552741" cy="0"/>
          </a:xfrm>
          <a:prstGeom prst="line">
            <a:avLst/>
          </a:prstGeom>
          <a:ln w="19050">
            <a:solidFill>
              <a:schemeClr val="tx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1016017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p:cNvSpPr/>
          <p:nvPr userDrawn="1"/>
        </p:nvSpPr>
        <p:spPr>
          <a:xfrm>
            <a:off x="1511300" y="2336800"/>
            <a:ext cx="6464300" cy="1803400"/>
          </a:xfrm>
          <a:prstGeom prst="rect">
            <a:avLst/>
          </a:prstGeom>
          <a:solidFill>
            <a:schemeClr val="tx2"/>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dirty="0">
              <a:solidFill>
                <a:prstClr val="white"/>
              </a:solidFill>
            </a:endParaRPr>
          </a:p>
        </p:txBody>
      </p:sp>
      <p:sp>
        <p:nvSpPr>
          <p:cNvPr id="3" name="Content Placeholder 2"/>
          <p:cNvSpPr>
            <a:spLocks noGrp="1"/>
          </p:cNvSpPr>
          <p:nvPr>
            <p:ph idx="1"/>
          </p:nvPr>
        </p:nvSpPr>
        <p:spPr>
          <a:xfrm>
            <a:off x="2320098" y="2590800"/>
            <a:ext cx="4842702" cy="1289892"/>
          </a:xfrm>
          <a:prstGeom prst="rect">
            <a:avLst/>
          </a:prstGeom>
        </p:spPr>
        <p:txBody>
          <a:bodyPr anchor="ctr" anchorCtr="0"/>
          <a:lstStyle>
            <a:lvl1pPr marL="234950" indent="-234950" algn="ctr">
              <a:spcBef>
                <a:spcPts val="0"/>
              </a:spcBef>
              <a:buNone/>
              <a:defRPr sz="2400" b="1" baseline="0">
                <a:solidFill>
                  <a:schemeClr val="bg1"/>
                </a:solidFill>
                <a:latin typeface="Arial"/>
                <a:cs typeface="Arial"/>
              </a:defRPr>
            </a:lvl1pPr>
            <a:lvl2pPr>
              <a:spcBef>
                <a:spcPts val="0"/>
              </a:spcBef>
              <a:buClr>
                <a:srgbClr val="B01E6F"/>
              </a:buClr>
              <a:defRPr sz="1800">
                <a:solidFill>
                  <a:schemeClr val="tx1">
                    <a:lumMod val="65000"/>
                    <a:lumOff val="35000"/>
                  </a:schemeClr>
                </a:solidFill>
              </a:defRPr>
            </a:lvl2pPr>
            <a:lvl3pPr>
              <a:spcBef>
                <a:spcPts val="0"/>
              </a:spcBef>
              <a:defRPr sz="1800">
                <a:solidFill>
                  <a:schemeClr val="tx1">
                    <a:lumMod val="65000"/>
                    <a:lumOff val="35000"/>
                  </a:schemeClr>
                </a:solidFill>
              </a:defRPr>
            </a:lvl3pPr>
            <a:lvl4pPr>
              <a:spcBef>
                <a:spcPts val="0"/>
              </a:spcBef>
              <a:defRPr sz="1800">
                <a:solidFill>
                  <a:schemeClr val="tx1">
                    <a:lumMod val="65000"/>
                    <a:lumOff val="35000"/>
                  </a:schemeClr>
                </a:solidFill>
              </a:defRPr>
            </a:lvl4pPr>
            <a:lvl5pPr>
              <a:spcBef>
                <a:spcPts val="0"/>
              </a:spcBef>
              <a:defRPr sz="1800">
                <a:solidFill>
                  <a:schemeClr val="tx1">
                    <a:lumMod val="65000"/>
                    <a:lumOff val="35000"/>
                  </a:schemeClr>
                </a:solidFill>
              </a:defRPr>
            </a:lvl5pPr>
          </a:lstStyle>
          <a:p>
            <a:pPr lvl="0"/>
            <a:r>
              <a:rPr lang="en-US" dirty="0"/>
              <a:t>Click to edit Master text </a:t>
            </a:r>
          </a:p>
        </p:txBody>
      </p:sp>
    </p:spTree>
    <p:extLst>
      <p:ext uri="{BB962C8B-B14F-4D97-AF65-F5344CB8AC3E}">
        <p14:creationId xmlns:p14="http://schemas.microsoft.com/office/powerpoint/2010/main" val="2056897585"/>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70104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defRPr>
            </a:lvl1pPr>
          </a:lstStyle>
          <a:p>
            <a:pPr>
              <a:defRPr/>
            </a:pPr>
            <a:fld id="{521443A7-6FED-094F-83B6-88BF6B85F2CA}" type="slidenum">
              <a:rPr lang="en-US"/>
              <a:pPr>
                <a:defRPr/>
              </a:pPr>
              <a:t>‹#›</a:t>
            </a:fld>
            <a:endParaRPr lang="en-US" dirty="0"/>
          </a:p>
        </p:txBody>
      </p:sp>
      <p:sp>
        <p:nvSpPr>
          <p:cNvPr id="3" name="Rectangle 2"/>
          <p:cNvSpPr/>
          <p:nvPr userDrawn="1"/>
        </p:nvSpPr>
        <p:spPr>
          <a:xfrm>
            <a:off x="0" y="-12700"/>
            <a:ext cx="9144000" cy="127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userDrawn="1"/>
        </p:nvSpPr>
        <p:spPr>
          <a:xfrm>
            <a:off x="-12700" y="0"/>
            <a:ext cx="101600" cy="68580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userDrawn="1"/>
        </p:nvSpPr>
        <p:spPr>
          <a:xfrm>
            <a:off x="0" y="6756400"/>
            <a:ext cx="9144000" cy="1270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9055100" y="0"/>
            <a:ext cx="101600" cy="68580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cSld>
  <p:clrMap bg1="lt1" tx1="dk1" bg2="lt2" tx2="dk2" accent1="accent1" accent2="accent2" accent3="accent3" accent4="accent4" accent5="accent5" accent6="accent6" hlink="hlink" folHlink="folHlink"/>
  <p:sldLayoutIdLst>
    <p:sldLayoutId id="2147483804" r:id="rId1"/>
    <p:sldLayoutId id="2147483805" r:id="rId2"/>
    <p:sldLayoutId id="2147483809" r:id="rId3"/>
    <p:sldLayoutId id="2147483808" r:id="rId4"/>
  </p:sldLayoutIdLst>
  <p:transition/>
  <p:hf hdr="0" ftr="0" dt="0"/>
  <p:txStyles>
    <p:titleStyle>
      <a:lvl1pPr algn="l" defTabSz="457200" rtl="0" eaLnBrk="0" fontAlgn="base" hangingPunct="0">
        <a:spcBef>
          <a:spcPct val="0"/>
        </a:spcBef>
        <a:spcAft>
          <a:spcPct val="0"/>
        </a:spcAft>
        <a:defRPr sz="2000" b="1" kern="1200">
          <a:solidFill>
            <a:srgbClr val="B01E6F"/>
          </a:solidFill>
          <a:latin typeface="+mj-lt"/>
          <a:ea typeface="ＭＳ Ｐゴシック" pitchFamily="34" charset="-128"/>
          <a:cs typeface="ＭＳ Ｐゴシック" charset="-128"/>
        </a:defRPr>
      </a:lvl1pPr>
      <a:lvl2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2pPr>
      <a:lvl3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3pPr>
      <a:lvl4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4pPr>
      <a:lvl5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234950" indent="-234950" algn="l" defTabSz="457200" rtl="0" eaLnBrk="0" fontAlgn="base" hangingPunct="0">
        <a:spcBef>
          <a:spcPct val="20000"/>
        </a:spcBef>
        <a:spcAft>
          <a:spcPct val="0"/>
        </a:spcAft>
        <a:buClr>
          <a:schemeClr val="tx2"/>
        </a:buClr>
        <a:buFont typeface="Arial" charset="0"/>
        <a:buChar char="•"/>
        <a:defRPr sz="2000" kern="1200">
          <a:solidFill>
            <a:schemeClr val="accent1">
              <a:lumMod val="75000"/>
            </a:schemeClr>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Clr>
          <a:schemeClr val="tx2"/>
        </a:buClr>
        <a:buFont typeface="Arial" charset="0"/>
        <a:buChar char="–"/>
        <a:defRPr sz="2000" kern="1200">
          <a:solidFill>
            <a:schemeClr val="accent1">
              <a:lumMod val="75000"/>
            </a:schemeClr>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Clr>
          <a:schemeClr val="tx2"/>
        </a:buClr>
        <a:buFont typeface="Arial" charset="0"/>
        <a:buChar char="•"/>
        <a:defRPr sz="2000" kern="1200">
          <a:solidFill>
            <a:schemeClr val="accent1">
              <a:lumMod val="75000"/>
            </a:schemeClr>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accent1">
              <a:lumMod val="75000"/>
            </a:schemeClr>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accent1">
              <a:lumMod val="75000"/>
            </a:schemeClr>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7010400" y="6492875"/>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rgbClr val="898989"/>
                </a:solidFill>
                <a:latin typeface="Calibri" charset="0"/>
              </a:defRPr>
            </a:lvl1pPr>
          </a:lstStyle>
          <a:p>
            <a:pPr>
              <a:defRPr/>
            </a:pPr>
            <a:fld id="{521443A7-6FED-094F-83B6-88BF6B85F2CA}" type="slidenum">
              <a:rPr lang="en-US"/>
              <a:pPr>
                <a:defRPr/>
              </a:pPr>
              <a:t>‹#›</a:t>
            </a:fld>
            <a:endParaRPr lang="en-US" dirty="0"/>
          </a:p>
        </p:txBody>
      </p:sp>
      <p:sp>
        <p:nvSpPr>
          <p:cNvPr id="3" name="Rectangle 2"/>
          <p:cNvSpPr/>
          <p:nvPr/>
        </p:nvSpPr>
        <p:spPr>
          <a:xfrm>
            <a:off x="0" y="-12700"/>
            <a:ext cx="9144000" cy="127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2700" y="0"/>
            <a:ext cx="101600" cy="68580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0" name="Rectangle 9"/>
          <p:cNvSpPr/>
          <p:nvPr/>
        </p:nvSpPr>
        <p:spPr>
          <a:xfrm>
            <a:off x="0" y="6756400"/>
            <a:ext cx="9144000" cy="1270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
        <p:nvSpPr>
          <p:cNvPr id="11" name="Rectangle 10"/>
          <p:cNvSpPr/>
          <p:nvPr/>
        </p:nvSpPr>
        <p:spPr>
          <a:xfrm>
            <a:off x="9055100" y="0"/>
            <a:ext cx="101600" cy="6858000"/>
          </a:xfrm>
          <a:prstGeom prst="rect">
            <a:avLst/>
          </a:prstGeom>
          <a:solidFill>
            <a:schemeClr val="tx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endParaRPr>
          </a:p>
        </p:txBody>
      </p:sp>
    </p:spTree>
    <p:extLst>
      <p:ext uri="{BB962C8B-B14F-4D97-AF65-F5344CB8AC3E}">
        <p14:creationId xmlns:p14="http://schemas.microsoft.com/office/powerpoint/2010/main" val="1771302633"/>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Lst>
  <p:transition/>
  <p:hf hdr="0" ftr="0" dt="0"/>
  <p:txStyles>
    <p:titleStyle>
      <a:lvl1pPr algn="l" defTabSz="457200" rtl="0" eaLnBrk="0" fontAlgn="base" hangingPunct="0">
        <a:spcBef>
          <a:spcPct val="0"/>
        </a:spcBef>
        <a:spcAft>
          <a:spcPct val="0"/>
        </a:spcAft>
        <a:defRPr sz="2000" b="1" kern="1200">
          <a:solidFill>
            <a:srgbClr val="B01E6F"/>
          </a:solidFill>
          <a:latin typeface="+mj-lt"/>
          <a:ea typeface="ＭＳ Ｐゴシック" pitchFamily="34" charset="-128"/>
          <a:cs typeface="ＭＳ Ｐゴシック" charset="-128"/>
        </a:defRPr>
      </a:lvl1pPr>
      <a:lvl2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2pPr>
      <a:lvl3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3pPr>
      <a:lvl4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4pPr>
      <a:lvl5pPr algn="l" defTabSz="457200" rtl="0" eaLnBrk="0" fontAlgn="base" hangingPunct="0">
        <a:spcBef>
          <a:spcPct val="0"/>
        </a:spcBef>
        <a:spcAft>
          <a:spcPct val="0"/>
        </a:spcAft>
        <a:defRPr sz="2000" b="1">
          <a:solidFill>
            <a:srgbClr val="B01E6F"/>
          </a:solidFill>
          <a:latin typeface="Calibri" pitchFamily="34" charset="0"/>
          <a:ea typeface="ＭＳ Ｐゴシック" pitchFamily="34"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pitchFamily="34"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pitchFamily="34"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pitchFamily="34"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pitchFamily="34" charset="-128"/>
        </a:defRPr>
      </a:lvl9pPr>
    </p:titleStyle>
    <p:bodyStyle>
      <a:lvl1pPr marL="234950" indent="-234950" algn="l" defTabSz="457200" rtl="0" eaLnBrk="0" fontAlgn="base" hangingPunct="0">
        <a:spcBef>
          <a:spcPct val="20000"/>
        </a:spcBef>
        <a:spcAft>
          <a:spcPct val="0"/>
        </a:spcAft>
        <a:buClr>
          <a:schemeClr val="tx2"/>
        </a:buClr>
        <a:buFont typeface="Arial" charset="0"/>
        <a:buChar char="•"/>
        <a:defRPr sz="2000" kern="1200">
          <a:solidFill>
            <a:schemeClr val="accent1">
              <a:lumMod val="75000"/>
            </a:schemeClr>
          </a:solidFill>
          <a:latin typeface="+mn-lt"/>
          <a:ea typeface="ＭＳ Ｐゴシック" pitchFamily="34" charset="-128"/>
          <a:cs typeface="ＭＳ Ｐゴシック" charset="-128"/>
        </a:defRPr>
      </a:lvl1pPr>
      <a:lvl2pPr marL="742950" indent="-285750" algn="l" defTabSz="457200" rtl="0" eaLnBrk="0" fontAlgn="base" hangingPunct="0">
        <a:spcBef>
          <a:spcPct val="20000"/>
        </a:spcBef>
        <a:spcAft>
          <a:spcPct val="0"/>
        </a:spcAft>
        <a:buClr>
          <a:schemeClr val="tx2"/>
        </a:buClr>
        <a:buFont typeface="Arial" charset="0"/>
        <a:buChar char="–"/>
        <a:defRPr sz="2000" kern="1200">
          <a:solidFill>
            <a:schemeClr val="accent1">
              <a:lumMod val="75000"/>
            </a:schemeClr>
          </a:solidFill>
          <a:latin typeface="+mn-lt"/>
          <a:ea typeface="ＭＳ Ｐゴシック" pitchFamily="34" charset="-128"/>
          <a:cs typeface="+mn-cs"/>
        </a:defRPr>
      </a:lvl2pPr>
      <a:lvl3pPr marL="1143000" indent="-228600" algn="l" defTabSz="457200" rtl="0" eaLnBrk="0" fontAlgn="base" hangingPunct="0">
        <a:spcBef>
          <a:spcPct val="20000"/>
        </a:spcBef>
        <a:spcAft>
          <a:spcPct val="0"/>
        </a:spcAft>
        <a:buClr>
          <a:schemeClr val="tx2"/>
        </a:buClr>
        <a:buFont typeface="Arial" charset="0"/>
        <a:buChar char="•"/>
        <a:defRPr sz="2000" kern="1200">
          <a:solidFill>
            <a:schemeClr val="accent1">
              <a:lumMod val="75000"/>
            </a:schemeClr>
          </a:solidFill>
          <a:latin typeface="+mn-lt"/>
          <a:ea typeface="ＭＳ Ｐゴシック" pitchFamily="34"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accent1">
              <a:lumMod val="75000"/>
            </a:schemeClr>
          </a:solidFill>
          <a:latin typeface="+mn-lt"/>
          <a:ea typeface="ＭＳ Ｐゴシック" pitchFamily="34"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accent1">
              <a:lumMod val="75000"/>
            </a:schemeClr>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35132" y="1127773"/>
            <a:ext cx="8660674" cy="2301227"/>
          </a:xfrm>
        </p:spPr>
        <p:txBody>
          <a:bodyPr/>
          <a:lstStyle/>
          <a:p>
            <a:r>
              <a:rPr lang="en-US" sz="6000" cap="small" dirty="0">
                <a:solidFill>
                  <a:srgbClr val="002776"/>
                </a:solidFill>
                <a:latin typeface="+mn-lt"/>
              </a:rPr>
              <a:t> Proposed 2021-2022 Budget – Draft 2</a:t>
            </a:r>
            <a:br>
              <a:rPr lang="en-US" sz="6000" cap="small" dirty="0">
                <a:solidFill>
                  <a:srgbClr val="002776"/>
                </a:solidFill>
                <a:latin typeface="+mn-lt"/>
              </a:rPr>
            </a:br>
            <a:r>
              <a:rPr lang="en-US" sz="3200" cap="small" dirty="0">
                <a:solidFill>
                  <a:srgbClr val="002776"/>
                </a:solidFill>
                <a:latin typeface="+mn-lt"/>
              </a:rPr>
              <a:t>March 16, 2021</a:t>
            </a:r>
            <a:br>
              <a:rPr lang="en-US" sz="6000" cap="small" dirty="0">
                <a:solidFill>
                  <a:srgbClr val="002776"/>
                </a:solidFill>
                <a:latin typeface="+mn-lt"/>
              </a:rPr>
            </a:br>
            <a:r>
              <a:rPr lang="en-US" sz="3200" dirty="0">
                <a:latin typeface="+mn-lt"/>
              </a:rPr>
              <a:t> </a:t>
            </a:r>
          </a:p>
        </p:txBody>
      </p:sp>
      <p:sp>
        <p:nvSpPr>
          <p:cNvPr id="5" name="Subtitle 4"/>
          <p:cNvSpPr>
            <a:spLocks noGrp="1"/>
          </p:cNvSpPr>
          <p:nvPr>
            <p:ph type="subTitle" idx="1"/>
          </p:nvPr>
        </p:nvSpPr>
        <p:spPr>
          <a:xfrm>
            <a:off x="1371600" y="5620196"/>
            <a:ext cx="6400800" cy="701090"/>
          </a:xfrm>
        </p:spPr>
        <p:txBody>
          <a:bodyPr/>
          <a:lstStyle/>
          <a:p>
            <a:r>
              <a:rPr lang="en-US" sz="3600" b="1" cap="small" dirty="0">
                <a:solidFill>
                  <a:srgbClr val="C00000"/>
                </a:solidFill>
                <a:latin typeface="+mn-lt"/>
              </a:rPr>
              <a:t>Blind Brook-Rye UFSD</a:t>
            </a:r>
          </a:p>
        </p:txBody>
      </p:sp>
      <p:pic>
        <p:nvPicPr>
          <p:cNvPr id="2" name="Picture 1"/>
          <p:cNvPicPr>
            <a:picLocks noChangeAspect="1"/>
          </p:cNvPicPr>
          <p:nvPr/>
        </p:nvPicPr>
        <p:blipFill>
          <a:blip r:embed="rId3"/>
          <a:stretch>
            <a:fillRect/>
          </a:stretch>
        </p:blipFill>
        <p:spPr>
          <a:xfrm>
            <a:off x="79066" y="3643407"/>
            <a:ext cx="3253989" cy="1616847"/>
          </a:xfrm>
          <a:prstGeom prst="rect">
            <a:avLst/>
          </a:prstGeom>
        </p:spPr>
      </p:pic>
      <p:pic>
        <p:nvPicPr>
          <p:cNvPr id="8" name="Picture 7"/>
          <p:cNvPicPr>
            <a:picLocks noChangeAspect="1"/>
          </p:cNvPicPr>
          <p:nvPr/>
        </p:nvPicPr>
        <p:blipFill rotWithShape="1">
          <a:blip r:embed="rId4"/>
          <a:srcRect r="10933" b="5671"/>
          <a:stretch/>
        </p:blipFill>
        <p:spPr>
          <a:xfrm>
            <a:off x="5344042" y="3655793"/>
            <a:ext cx="3712464" cy="1618488"/>
          </a:xfrm>
          <a:prstGeom prst="rect">
            <a:avLst/>
          </a:prstGeom>
        </p:spPr>
      </p:pic>
      <p:pic>
        <p:nvPicPr>
          <p:cNvPr id="3" name="Picture 2"/>
          <p:cNvPicPr>
            <a:picLocks noChangeAspect="1"/>
          </p:cNvPicPr>
          <p:nvPr/>
        </p:nvPicPr>
        <p:blipFill rotWithShape="1">
          <a:blip r:embed="rId5"/>
          <a:srcRect t="1" b="13011"/>
          <a:stretch/>
        </p:blipFill>
        <p:spPr>
          <a:xfrm>
            <a:off x="3089871" y="3646591"/>
            <a:ext cx="2787927" cy="1618488"/>
          </a:xfrm>
          <a:prstGeom prst="rect">
            <a:avLst/>
          </a:prstGeom>
        </p:spPr>
      </p:pic>
    </p:spTree>
    <p:extLst>
      <p:ext uri="{BB962C8B-B14F-4D97-AF65-F5344CB8AC3E}">
        <p14:creationId xmlns:p14="http://schemas.microsoft.com/office/powerpoint/2010/main" val="95827899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877CE41-72A4-4ACC-914F-4253BF0A7013}"/>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5" name="Rectangle 3"/>
          <p:cNvSpPr txBox="1">
            <a:spLocks noChangeArrowheads="1"/>
          </p:cNvSpPr>
          <p:nvPr/>
        </p:nvSpPr>
        <p:spPr>
          <a:xfrm>
            <a:off x="525236" y="1638305"/>
            <a:ext cx="8229600" cy="4686287"/>
          </a:xfrm>
          <a:prstGeom prst="rect">
            <a:avLst/>
          </a:prstGeom>
          <a:noFill/>
          <a:ln/>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dirty="0"/>
              <a:t>Started the process in November</a:t>
            </a:r>
          </a:p>
          <a:p>
            <a:r>
              <a:rPr lang="en-US" dirty="0"/>
              <a:t>Building &amp; Department Leaders reviewed needs for upcoming year</a:t>
            </a:r>
          </a:p>
          <a:p>
            <a:r>
              <a:rPr lang="en-US" dirty="0"/>
              <a:t>2 Budget Presentations held</a:t>
            </a:r>
          </a:p>
          <a:p>
            <a:pPr lvl="1"/>
            <a:r>
              <a:rPr lang="en-US" dirty="0"/>
              <a:t>Support Services</a:t>
            </a:r>
          </a:p>
          <a:p>
            <a:pPr lvl="1"/>
            <a:r>
              <a:rPr lang="en-US" dirty="0"/>
              <a:t>Instructional </a:t>
            </a:r>
          </a:p>
          <a:p>
            <a:r>
              <a:rPr lang="en-US" dirty="0"/>
              <a:t>Future Meetings</a:t>
            </a:r>
          </a:p>
          <a:p>
            <a:pPr lvl="1"/>
            <a:r>
              <a:rPr lang="en-US" dirty="0"/>
              <a:t>March 2nd – Draft 1</a:t>
            </a:r>
          </a:p>
          <a:p>
            <a:pPr lvl="1"/>
            <a:r>
              <a:rPr lang="en-US" dirty="0"/>
              <a:t>March 16</a:t>
            </a:r>
            <a:r>
              <a:rPr lang="en-US" baseline="30000" dirty="0"/>
              <a:t>th</a:t>
            </a:r>
            <a:r>
              <a:rPr lang="en-US" dirty="0"/>
              <a:t> – Draft 2 – </a:t>
            </a:r>
            <a:r>
              <a:rPr lang="en-US" b="1" dirty="0">
                <a:solidFill>
                  <a:srgbClr val="FF0000"/>
                </a:solidFill>
              </a:rPr>
              <a:t>WE ARE AT THE TAX CAP</a:t>
            </a:r>
          </a:p>
          <a:p>
            <a:pPr lvl="1"/>
            <a:r>
              <a:rPr lang="en-US" dirty="0"/>
              <a:t>March 30th – Draft 3 (if needed)</a:t>
            </a:r>
          </a:p>
          <a:p>
            <a:pPr lvl="1"/>
            <a:r>
              <a:rPr lang="en-US" dirty="0"/>
              <a:t>April 6</a:t>
            </a:r>
            <a:r>
              <a:rPr lang="en-US" baseline="30000" dirty="0"/>
              <a:t>th</a:t>
            </a:r>
            <a:r>
              <a:rPr lang="en-US" dirty="0"/>
              <a:t> – Budget Adoption</a:t>
            </a:r>
          </a:p>
          <a:p>
            <a:pPr lvl="1"/>
            <a:r>
              <a:rPr lang="en-US" dirty="0"/>
              <a:t>May 18</a:t>
            </a:r>
            <a:r>
              <a:rPr lang="en-US" baseline="30000" dirty="0"/>
              <a:t>th</a:t>
            </a:r>
            <a:r>
              <a:rPr lang="en-US" dirty="0"/>
              <a:t> – Annual Budget Vote</a:t>
            </a:r>
          </a:p>
          <a:p>
            <a:pPr lvl="1"/>
            <a:endParaRPr lang="en-US" dirty="0"/>
          </a:p>
        </p:txBody>
      </p:sp>
      <p:sp>
        <p:nvSpPr>
          <p:cNvPr id="8" name="Rectangle 2"/>
          <p:cNvSpPr txBox="1">
            <a:spLocks noChangeArrowheads="1"/>
          </p:cNvSpPr>
          <p:nvPr/>
        </p:nvSpPr>
        <p:spPr>
          <a:xfrm>
            <a:off x="1001484" y="73111"/>
            <a:ext cx="8110152" cy="762000"/>
          </a:xfrm>
          <a:prstGeom prst="rect">
            <a:avLst/>
          </a:prstGeom>
          <a:solidFill>
            <a:sysClr val="window" lastClr="FFFFFF"/>
          </a:solidFill>
          <a:ln w="25400" cap="flat" cmpd="sng" algn="ctr">
            <a:noFill/>
            <a:prstDash val="solid"/>
          </a:ln>
          <a:effectLst/>
        </p:spPr>
        <p:txBody>
          <a:bodyPr vert="horz" lIns="91440" tIns="45720" rIns="91440" bIns="45720" rtlCol="0" anchor="ctr">
            <a:norm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marL="0" marR="0" lvl="0" indent="0"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a:ln>
                  <a:noFill/>
                </a:ln>
                <a:solidFill>
                  <a:srgbClr val="002060"/>
                </a:solidFill>
                <a:effectLst/>
                <a:uLnTx/>
                <a:uFillTx/>
                <a:latin typeface="Calibri"/>
                <a:ea typeface="+mn-ea"/>
                <a:cs typeface="Arial" pitchFamily="34" charset="0"/>
              </a:rPr>
              <a:t>2021-2022 Budget Process</a:t>
            </a:r>
          </a:p>
        </p:txBody>
      </p:sp>
    </p:spTree>
    <p:extLst>
      <p:ext uri="{BB962C8B-B14F-4D97-AF65-F5344CB8AC3E}">
        <p14:creationId xmlns:p14="http://schemas.microsoft.com/office/powerpoint/2010/main" val="3908916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9102" y="94918"/>
            <a:ext cx="7895066" cy="717821"/>
          </a:xfrm>
        </p:spPr>
        <p:txBody>
          <a:bodyPr/>
          <a:lstStyle/>
          <a:p>
            <a:pPr algn="ctr"/>
            <a:r>
              <a:rPr lang="en-US" sz="2800" dirty="0">
                <a:solidFill>
                  <a:srgbClr val="002060"/>
                </a:solidFill>
                <a:latin typeface="+mn-lt"/>
              </a:rPr>
              <a:t>Objectives &amp; Assumptions</a:t>
            </a:r>
          </a:p>
        </p:txBody>
      </p:sp>
      <p:sp>
        <p:nvSpPr>
          <p:cNvPr id="5" name="Rectangle 3"/>
          <p:cNvSpPr>
            <a:spLocks noGrp="1" noChangeArrowheads="1"/>
          </p:cNvSpPr>
          <p:nvPr>
            <p:ph idx="1"/>
          </p:nvPr>
        </p:nvSpPr>
        <p:spPr>
          <a:xfrm>
            <a:off x="432488" y="1282388"/>
            <a:ext cx="8291384" cy="4955285"/>
          </a:xfrm>
        </p:spPr>
        <p:txBody>
          <a:bodyPr>
            <a:normAutofit/>
          </a:bodyPr>
          <a:lstStyle/>
          <a:p>
            <a:pPr algn="ctr" eaLnBrk="1" hangingPunct="1">
              <a:buFont typeface="Wingdings" pitchFamily="2" charset="2"/>
              <a:buNone/>
            </a:pPr>
            <a:endParaRPr lang="en-US" dirty="0"/>
          </a:p>
          <a:p>
            <a:pPr marL="285750" indent="-285750" fontAlgn="base">
              <a:spcBef>
                <a:spcPts val="0"/>
              </a:spcBef>
            </a:pPr>
            <a:r>
              <a:rPr lang="en-US" dirty="0">
                <a:solidFill>
                  <a:schemeClr val="tx1"/>
                </a:solidFill>
              </a:rPr>
              <a:t> Objectives</a:t>
            </a:r>
          </a:p>
          <a:p>
            <a:pPr marL="742950" lvl="1" indent="-285750" fontAlgn="base">
              <a:spcBef>
                <a:spcPts val="0"/>
              </a:spcBef>
            </a:pPr>
            <a:r>
              <a:rPr lang="en-US" dirty="0">
                <a:solidFill>
                  <a:schemeClr val="tx1"/>
                </a:solidFill>
              </a:rPr>
              <a:t>Meet the needs of our students</a:t>
            </a:r>
          </a:p>
          <a:p>
            <a:pPr marL="742950" lvl="1" indent="-285750" fontAlgn="base">
              <a:spcBef>
                <a:spcPts val="0"/>
              </a:spcBef>
            </a:pPr>
            <a:r>
              <a:rPr lang="en-US" dirty="0">
                <a:solidFill>
                  <a:schemeClr val="tx1"/>
                </a:solidFill>
              </a:rPr>
              <a:t>Support the goals of the Board</a:t>
            </a:r>
          </a:p>
          <a:p>
            <a:pPr marL="742950" lvl="1" indent="-285750" fontAlgn="base">
              <a:spcBef>
                <a:spcPts val="0"/>
              </a:spcBef>
            </a:pPr>
            <a:r>
              <a:rPr lang="en-US" dirty="0">
                <a:solidFill>
                  <a:schemeClr val="tx1"/>
                </a:solidFill>
              </a:rPr>
              <a:t>Plan for a sustainable future</a:t>
            </a:r>
          </a:p>
          <a:p>
            <a:pPr marL="742950" lvl="1" indent="-285750" fontAlgn="base">
              <a:spcBef>
                <a:spcPts val="0"/>
              </a:spcBef>
            </a:pPr>
            <a:r>
              <a:rPr lang="en-US" dirty="0">
                <a:solidFill>
                  <a:schemeClr val="tx1"/>
                </a:solidFill>
              </a:rPr>
              <a:t>Provide educational opportunities</a:t>
            </a:r>
          </a:p>
          <a:p>
            <a:pPr marL="742950" lvl="1" indent="-285750" fontAlgn="base">
              <a:spcBef>
                <a:spcPts val="0"/>
              </a:spcBef>
            </a:pPr>
            <a:r>
              <a:rPr lang="en-US" dirty="0">
                <a:solidFill>
                  <a:schemeClr val="tx1"/>
                </a:solidFill>
              </a:rPr>
              <a:t>Stay at or under the tax cap</a:t>
            </a:r>
          </a:p>
          <a:p>
            <a:pPr marL="285750" indent="-285750" fontAlgn="base">
              <a:spcBef>
                <a:spcPts val="0"/>
              </a:spcBef>
            </a:pPr>
            <a:endParaRPr lang="en-US" dirty="0">
              <a:solidFill>
                <a:schemeClr val="tx1"/>
              </a:solidFill>
            </a:endParaRPr>
          </a:p>
          <a:p>
            <a:pPr marL="285750" indent="-285750" fontAlgn="base">
              <a:spcBef>
                <a:spcPts val="0"/>
              </a:spcBef>
            </a:pPr>
            <a:r>
              <a:rPr lang="en-US" dirty="0">
                <a:solidFill>
                  <a:schemeClr val="tx1"/>
                </a:solidFill>
              </a:rPr>
              <a:t>Assumptions</a:t>
            </a:r>
          </a:p>
          <a:p>
            <a:pPr marL="742950" lvl="1" indent="-285750" fontAlgn="base">
              <a:spcBef>
                <a:spcPts val="0"/>
              </a:spcBef>
            </a:pPr>
            <a:r>
              <a:rPr lang="en-US" dirty="0">
                <a:solidFill>
                  <a:schemeClr val="tx1"/>
                </a:solidFill>
              </a:rPr>
              <a:t>Return to full in person learning</a:t>
            </a:r>
          </a:p>
          <a:p>
            <a:pPr marL="742950" lvl="1" indent="-285750" fontAlgn="base">
              <a:spcBef>
                <a:spcPts val="0"/>
              </a:spcBef>
            </a:pPr>
            <a:r>
              <a:rPr lang="en-US" dirty="0">
                <a:solidFill>
                  <a:schemeClr val="tx1"/>
                </a:solidFill>
              </a:rPr>
              <a:t>Maintain current programs</a:t>
            </a:r>
          </a:p>
          <a:p>
            <a:pPr marL="742950" lvl="1" indent="-285750" fontAlgn="base">
              <a:spcBef>
                <a:spcPts val="0"/>
              </a:spcBef>
            </a:pPr>
            <a:r>
              <a:rPr lang="en-US" dirty="0">
                <a:solidFill>
                  <a:schemeClr val="tx1"/>
                </a:solidFill>
              </a:rPr>
              <a:t>Steady Enrollment</a:t>
            </a:r>
          </a:p>
          <a:p>
            <a:pPr algn="ctr" eaLnBrk="1" hangingPunct="1">
              <a:buFont typeface="Wingdings" pitchFamily="2" charset="2"/>
              <a:buNone/>
            </a:pPr>
            <a:r>
              <a:rPr lang="en-US" sz="2800" b="1" dirty="0">
                <a:solidFill>
                  <a:srgbClr val="C00000"/>
                </a:solidFill>
              </a:rPr>
              <a:t> </a:t>
            </a:r>
            <a:endParaRPr lang="en-US" sz="2800" dirty="0">
              <a:solidFill>
                <a:srgbClr val="002776"/>
              </a:solidFill>
              <a:latin typeface="+mn-lt"/>
            </a:endParaRPr>
          </a:p>
          <a:p>
            <a:pPr algn="ctr" eaLnBrk="1" hangingPunct="1">
              <a:buNone/>
            </a:pPr>
            <a:endParaRPr lang="en-US" sz="2800" dirty="0">
              <a:solidFill>
                <a:srgbClr val="002776"/>
              </a:solidFill>
              <a:latin typeface="+mn-lt"/>
            </a:endParaRPr>
          </a:p>
          <a:p>
            <a:pPr algn="ctr" eaLnBrk="1" hangingPunct="1">
              <a:buFont typeface="Wingdings" pitchFamily="2" charset="2"/>
              <a:buNone/>
            </a:pPr>
            <a:endParaRPr lang="en-US" sz="2800" dirty="0">
              <a:solidFill>
                <a:schemeClr val="bg1"/>
              </a:solidFill>
              <a:latin typeface="+mj-lt"/>
            </a:endParaRPr>
          </a:p>
          <a:p>
            <a:pPr algn="ctr" eaLnBrk="1" hangingPunct="1">
              <a:buFont typeface="Wingdings" pitchFamily="2" charset="2"/>
              <a:buNone/>
            </a:pPr>
            <a:endParaRPr lang="en-US" sz="2400" dirty="0">
              <a:solidFill>
                <a:schemeClr val="bg1"/>
              </a:solidFill>
            </a:endParaRPr>
          </a:p>
          <a:p>
            <a:pPr algn="ctr" eaLnBrk="1" hangingPunct="1">
              <a:buFont typeface="Wingdings" pitchFamily="2" charset="2"/>
              <a:buNone/>
            </a:pPr>
            <a:endParaRPr lang="en-US" sz="2400" dirty="0">
              <a:solidFill>
                <a:schemeClr val="bg1"/>
              </a:solidFill>
            </a:endParaRPr>
          </a:p>
          <a:p>
            <a:pPr algn="ctr" eaLnBrk="1" hangingPunct="1">
              <a:buFont typeface="Wingdings" pitchFamily="2" charset="2"/>
              <a:buNone/>
            </a:pPr>
            <a:endParaRPr lang="en-US" sz="2400" dirty="0">
              <a:solidFill>
                <a:schemeClr val="bg1"/>
              </a:solidFill>
            </a:endParaRPr>
          </a:p>
          <a:p>
            <a:pPr algn="ctr" eaLnBrk="1" hangingPunct="1">
              <a:buFont typeface="Wingdings" pitchFamily="2" charset="2"/>
              <a:buNone/>
            </a:pPr>
            <a:endParaRPr lang="en-US" sz="2800" dirty="0">
              <a:solidFill>
                <a:schemeClr val="bg1"/>
              </a:solidFill>
            </a:endParaRPr>
          </a:p>
        </p:txBody>
      </p:sp>
      <p:sp>
        <p:nvSpPr>
          <p:cNvPr id="2" name="Slide Number Placeholder 1"/>
          <p:cNvSpPr>
            <a:spLocks noGrp="1"/>
          </p:cNvSpPr>
          <p:nvPr>
            <p:ph type="sldNum" sz="quarter" idx="12"/>
          </p:nvPr>
        </p:nvSpPr>
        <p:spPr/>
        <p:txBody>
          <a:bodyPr/>
          <a:lstStyle/>
          <a:p>
            <a:pPr>
              <a:defRPr/>
            </a:pPr>
            <a:fld id="{01E1DBF2-595B-7842-920B-51D462F86CBC}" type="slidenum">
              <a:rPr lang="en-US" smtClean="0"/>
              <a:pPr>
                <a:defRPr/>
              </a:pPr>
              <a:t>3</a:t>
            </a:fld>
            <a:endParaRPr lang="en-US" dirty="0"/>
          </a:p>
        </p:txBody>
      </p:sp>
    </p:spTree>
    <p:extLst>
      <p:ext uri="{BB962C8B-B14F-4D97-AF65-F5344CB8AC3E}">
        <p14:creationId xmlns:p14="http://schemas.microsoft.com/office/powerpoint/2010/main" val="141459385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9102" y="82218"/>
            <a:ext cx="7895066" cy="717821"/>
          </a:xfrm>
        </p:spPr>
        <p:txBody>
          <a:bodyPr/>
          <a:lstStyle/>
          <a:p>
            <a:pPr algn="ctr"/>
            <a:r>
              <a:rPr lang="en-US" sz="2800" dirty="0">
                <a:solidFill>
                  <a:srgbClr val="002060"/>
                </a:solidFill>
                <a:latin typeface="+mj-lt"/>
              </a:rPr>
              <a:t>Challenges</a:t>
            </a:r>
          </a:p>
        </p:txBody>
      </p:sp>
      <p:sp>
        <p:nvSpPr>
          <p:cNvPr id="4" name="Slide Number Placeholder 3"/>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TextBox 6">
            <a:extLst>
              <a:ext uri="{FF2B5EF4-FFF2-40B4-BE49-F238E27FC236}">
                <a16:creationId xmlns:a16="http://schemas.microsoft.com/office/drawing/2014/main" id="{01C2F0D4-E499-4903-9F3E-26CE5FC89FF5}"/>
              </a:ext>
            </a:extLst>
          </p:cNvPr>
          <p:cNvSpPr txBox="1"/>
          <p:nvPr/>
        </p:nvSpPr>
        <p:spPr>
          <a:xfrm>
            <a:off x="511728" y="1479494"/>
            <a:ext cx="8196044" cy="3693319"/>
          </a:xfrm>
          <a:prstGeom prst="rect">
            <a:avLst/>
          </a:prstGeom>
          <a:noFill/>
        </p:spPr>
        <p:txBody>
          <a:bodyPr wrap="square">
            <a:spAutoFit/>
          </a:bodyPr>
          <a:lstStyle/>
          <a:p>
            <a:pPr indent="-457200">
              <a:buClr>
                <a:schemeClr val="dk1"/>
              </a:buClr>
              <a:buSzPts val="2800"/>
            </a:pPr>
            <a:r>
              <a:rPr lang="en-US" dirty="0">
                <a:solidFill>
                  <a:schemeClr val="dk1"/>
                </a:solidFill>
              </a:rPr>
              <a:t>Tax Cap Calculation Method</a:t>
            </a:r>
          </a:p>
          <a:p>
            <a:pPr indent="-457200">
              <a:buClr>
                <a:schemeClr val="dk1"/>
              </a:buClr>
              <a:buSzPts val="2800"/>
            </a:pPr>
            <a:r>
              <a:rPr lang="en-US" dirty="0">
                <a:solidFill>
                  <a:schemeClr val="dk1"/>
                </a:solidFill>
              </a:rPr>
              <a:t>Appropriated/Unappropriated Fund Balance</a:t>
            </a:r>
          </a:p>
          <a:p>
            <a:pPr indent="-457200">
              <a:buClr>
                <a:schemeClr val="dk1"/>
              </a:buClr>
              <a:buSzPts val="2800"/>
            </a:pPr>
            <a:r>
              <a:rPr lang="en-US" dirty="0">
                <a:solidFill>
                  <a:schemeClr val="dk1"/>
                </a:solidFill>
              </a:rPr>
              <a:t>State Aid</a:t>
            </a:r>
          </a:p>
          <a:p>
            <a:pPr lvl="1" indent="-457200">
              <a:buClr>
                <a:schemeClr val="dk1"/>
              </a:buClr>
              <a:buSzPts val="2800"/>
            </a:pPr>
            <a:r>
              <a:rPr lang="en-US" dirty="0">
                <a:solidFill>
                  <a:schemeClr val="dk1"/>
                </a:solidFill>
              </a:rPr>
              <a:t>Based of Projections</a:t>
            </a:r>
          </a:p>
          <a:p>
            <a:pPr lvl="1" indent="-457200">
              <a:buClr>
                <a:schemeClr val="dk1"/>
              </a:buClr>
              <a:buSzPts val="2800"/>
            </a:pPr>
            <a:r>
              <a:rPr lang="en-US" dirty="0">
                <a:solidFill>
                  <a:schemeClr val="dk1"/>
                </a:solidFill>
              </a:rPr>
              <a:t>Low - accounts for only 6% of revenue</a:t>
            </a:r>
          </a:p>
          <a:p>
            <a:pPr indent="-457200">
              <a:buClr>
                <a:schemeClr val="dk1"/>
              </a:buClr>
              <a:buSzPts val="2800"/>
            </a:pPr>
            <a:r>
              <a:rPr lang="en-US" dirty="0">
                <a:solidFill>
                  <a:schemeClr val="dk1"/>
                </a:solidFill>
              </a:rPr>
              <a:t>Decline in Interest Rates</a:t>
            </a:r>
          </a:p>
          <a:p>
            <a:pPr indent="-457200">
              <a:buClr>
                <a:schemeClr val="dk1"/>
              </a:buClr>
              <a:buSzPts val="2800"/>
            </a:pPr>
            <a:r>
              <a:rPr lang="en-US" dirty="0">
                <a:solidFill>
                  <a:schemeClr val="dk1"/>
                </a:solidFill>
              </a:rPr>
              <a:t>Use of Facilities Fees</a:t>
            </a:r>
          </a:p>
          <a:p>
            <a:pPr indent="-457200">
              <a:buClr>
                <a:schemeClr val="dk1"/>
              </a:buClr>
              <a:buSzPts val="2800"/>
            </a:pPr>
            <a:r>
              <a:rPr lang="en-US" dirty="0">
                <a:solidFill>
                  <a:schemeClr val="dk1"/>
                </a:solidFill>
              </a:rPr>
              <a:t>Increase in Employee Benefits Rates</a:t>
            </a:r>
          </a:p>
          <a:p>
            <a:pPr indent="-457200">
              <a:buClr>
                <a:schemeClr val="dk1"/>
              </a:buClr>
              <a:buSzPts val="2800"/>
            </a:pPr>
            <a:r>
              <a:rPr lang="en-US" dirty="0">
                <a:solidFill>
                  <a:schemeClr val="dk1"/>
                </a:solidFill>
              </a:rPr>
              <a:t>Contractual Salary Obligations – Outstanding Contract Negotiations</a:t>
            </a:r>
          </a:p>
          <a:p>
            <a:pPr indent="-457200">
              <a:buClr>
                <a:schemeClr val="dk1"/>
              </a:buClr>
              <a:buSzPts val="2800"/>
            </a:pPr>
            <a:r>
              <a:rPr lang="en-US" dirty="0">
                <a:solidFill>
                  <a:schemeClr val="dk1"/>
                </a:solidFill>
              </a:rPr>
              <a:t>COVID </a:t>
            </a:r>
          </a:p>
          <a:p>
            <a:pPr lvl="1" indent="-457200">
              <a:buClr>
                <a:schemeClr val="dk1"/>
              </a:buClr>
              <a:buSzPts val="2800"/>
            </a:pPr>
            <a:r>
              <a:rPr lang="en-US" dirty="0">
                <a:solidFill>
                  <a:schemeClr val="dk1"/>
                </a:solidFill>
              </a:rPr>
              <a:t>Additional Costs for PPE &amp; Staffing</a:t>
            </a:r>
          </a:p>
          <a:p>
            <a:pPr lvl="1" indent="-457200">
              <a:buClr>
                <a:schemeClr val="dk1"/>
              </a:buClr>
              <a:buSzPts val="2800"/>
            </a:pPr>
            <a:r>
              <a:rPr lang="en-US" dirty="0">
                <a:solidFill>
                  <a:schemeClr val="dk1"/>
                </a:solidFill>
              </a:rPr>
              <a:t>Additional Instructional needs for students</a:t>
            </a:r>
          </a:p>
          <a:p>
            <a:pPr lvl="1" indent="-457200">
              <a:buClr>
                <a:schemeClr val="dk1"/>
              </a:buClr>
              <a:buSzPts val="2800"/>
            </a:pPr>
            <a:r>
              <a:rPr lang="en-US" dirty="0">
                <a:solidFill>
                  <a:schemeClr val="dk1"/>
                </a:solidFill>
              </a:rPr>
              <a:t>Class Sizes</a:t>
            </a:r>
          </a:p>
        </p:txBody>
      </p:sp>
    </p:spTree>
    <p:extLst>
      <p:ext uri="{BB962C8B-B14F-4D97-AF65-F5344CB8AC3E}">
        <p14:creationId xmlns:p14="http://schemas.microsoft.com/office/powerpoint/2010/main" val="12311910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9102" y="82218"/>
            <a:ext cx="7895066" cy="717821"/>
          </a:xfrm>
        </p:spPr>
        <p:txBody>
          <a:bodyPr/>
          <a:lstStyle/>
          <a:p>
            <a:pPr algn="ctr"/>
            <a:r>
              <a:rPr lang="en-US" sz="2800" dirty="0">
                <a:solidFill>
                  <a:srgbClr val="002060"/>
                </a:solidFill>
                <a:latin typeface="+mj-lt"/>
              </a:rPr>
              <a:t>Budget Development History</a:t>
            </a:r>
          </a:p>
        </p:txBody>
      </p:sp>
      <p:sp>
        <p:nvSpPr>
          <p:cNvPr id="4" name="Slide Number Placeholder 3"/>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TextBox 6">
            <a:extLst>
              <a:ext uri="{FF2B5EF4-FFF2-40B4-BE49-F238E27FC236}">
                <a16:creationId xmlns:a16="http://schemas.microsoft.com/office/drawing/2014/main" id="{01C2F0D4-E499-4903-9F3E-26CE5FC89FF5}"/>
              </a:ext>
            </a:extLst>
          </p:cNvPr>
          <p:cNvSpPr txBox="1"/>
          <p:nvPr/>
        </p:nvSpPr>
        <p:spPr>
          <a:xfrm>
            <a:off x="511728" y="1479494"/>
            <a:ext cx="8196044" cy="3970318"/>
          </a:xfrm>
          <a:prstGeom prst="rect">
            <a:avLst/>
          </a:prstGeom>
          <a:noFill/>
        </p:spPr>
        <p:txBody>
          <a:bodyPr wrap="square">
            <a:spAutoFit/>
          </a:bodyPr>
          <a:lstStyle/>
          <a:p>
            <a:pPr indent="-457200">
              <a:buClr>
                <a:schemeClr val="dk1"/>
              </a:buClr>
              <a:buSzPts val="2800"/>
            </a:pPr>
            <a:r>
              <a:rPr lang="en-US" dirty="0">
                <a:solidFill>
                  <a:schemeClr val="dk1"/>
                </a:solidFill>
              </a:rPr>
              <a:t>2020-2021 Budget										$50,546,017</a:t>
            </a:r>
          </a:p>
          <a:p>
            <a:pPr indent="-457200">
              <a:buClr>
                <a:schemeClr val="dk1"/>
              </a:buClr>
              <a:buSzPts val="2800"/>
            </a:pPr>
            <a:endParaRPr lang="en-US" dirty="0">
              <a:solidFill>
                <a:schemeClr val="dk1"/>
              </a:solidFill>
            </a:endParaRPr>
          </a:p>
          <a:p>
            <a:pPr indent="-457200">
              <a:buClr>
                <a:schemeClr val="dk1"/>
              </a:buClr>
              <a:buSzPts val="2800"/>
            </a:pPr>
            <a:r>
              <a:rPr lang="en-US" dirty="0">
                <a:solidFill>
                  <a:schemeClr val="dk1"/>
                </a:solidFill>
              </a:rPr>
              <a:t>2021-2022 Draft 1 Budget									$52,250,430</a:t>
            </a:r>
          </a:p>
          <a:p>
            <a:pPr indent="-457200">
              <a:buClr>
                <a:schemeClr val="dk1"/>
              </a:buClr>
              <a:buSzPts val="2800"/>
            </a:pPr>
            <a:endParaRPr lang="en-US" dirty="0">
              <a:solidFill>
                <a:schemeClr val="dk1"/>
              </a:solidFill>
            </a:endParaRPr>
          </a:p>
          <a:p>
            <a:pPr indent="-457200">
              <a:buClr>
                <a:schemeClr val="dk1"/>
              </a:buClr>
              <a:buSzPts val="2800"/>
            </a:pPr>
            <a:r>
              <a:rPr lang="en-US" dirty="0">
                <a:solidFill>
                  <a:schemeClr val="dk1"/>
                </a:solidFill>
              </a:rPr>
              <a:t>										Dollar Change	$  1,794,413</a:t>
            </a:r>
          </a:p>
          <a:p>
            <a:pPr indent="-457200">
              <a:buClr>
                <a:schemeClr val="dk1"/>
              </a:buClr>
              <a:buSzPts val="2800"/>
            </a:pPr>
            <a:r>
              <a:rPr lang="en-US" dirty="0">
                <a:solidFill>
                  <a:schemeClr val="dk1"/>
                </a:solidFill>
              </a:rPr>
              <a:t>										% Change			3.56%</a:t>
            </a:r>
          </a:p>
          <a:p>
            <a:pPr indent="-457200">
              <a:buClr>
                <a:schemeClr val="dk1"/>
              </a:buClr>
              <a:buSzPts val="2800"/>
            </a:pPr>
            <a:r>
              <a:rPr lang="en-US" dirty="0">
                <a:solidFill>
                  <a:schemeClr val="dk1"/>
                </a:solidFill>
              </a:rPr>
              <a:t>										Tax Levy Impact		3.80%</a:t>
            </a:r>
          </a:p>
          <a:p>
            <a:pPr indent="-457200">
              <a:buClr>
                <a:schemeClr val="dk1"/>
              </a:buClr>
              <a:buSzPts val="2800"/>
            </a:pPr>
            <a:endParaRPr lang="en-US" dirty="0">
              <a:solidFill>
                <a:schemeClr val="dk1"/>
              </a:solidFill>
            </a:endParaRPr>
          </a:p>
          <a:p>
            <a:pPr indent="-457200">
              <a:buClr>
                <a:schemeClr val="dk1"/>
              </a:buClr>
              <a:buSzPts val="2800"/>
            </a:pPr>
            <a:r>
              <a:rPr lang="en-US" dirty="0">
                <a:solidFill>
                  <a:schemeClr val="dk1"/>
                </a:solidFill>
              </a:rPr>
              <a:t>Included 6 new positions</a:t>
            </a:r>
          </a:p>
          <a:p>
            <a:pPr indent="-457200">
              <a:buClr>
                <a:schemeClr val="dk1"/>
              </a:buClr>
              <a:buSzPts val="2800"/>
            </a:pPr>
            <a:r>
              <a:rPr lang="en-US" dirty="0">
                <a:solidFill>
                  <a:schemeClr val="dk1"/>
                </a:solidFill>
              </a:rPr>
              <a:t>Bleachers at all of our schools</a:t>
            </a:r>
          </a:p>
          <a:p>
            <a:pPr indent="-457200">
              <a:buClr>
                <a:schemeClr val="dk1"/>
              </a:buClr>
              <a:buSzPts val="2800"/>
            </a:pPr>
            <a:r>
              <a:rPr lang="en-US" dirty="0">
                <a:solidFill>
                  <a:schemeClr val="dk1"/>
                </a:solidFill>
              </a:rPr>
              <a:t>Truck for Facilities</a:t>
            </a:r>
          </a:p>
          <a:p>
            <a:pPr indent="-457200">
              <a:buClr>
                <a:schemeClr val="dk1"/>
              </a:buClr>
              <a:buSzPts val="2800"/>
            </a:pPr>
            <a:r>
              <a:rPr lang="en-US" dirty="0">
                <a:solidFill>
                  <a:schemeClr val="dk1"/>
                </a:solidFill>
              </a:rPr>
              <a:t>Contractual Salary Increases</a:t>
            </a:r>
          </a:p>
          <a:p>
            <a:pPr indent="-457200">
              <a:buClr>
                <a:schemeClr val="dk1"/>
              </a:buClr>
              <a:buSzPts val="2800"/>
            </a:pPr>
            <a:r>
              <a:rPr lang="en-US" dirty="0">
                <a:solidFill>
                  <a:schemeClr val="dk1"/>
                </a:solidFill>
              </a:rPr>
              <a:t>Technology Equipment &amp; Upgrades</a:t>
            </a:r>
          </a:p>
          <a:p>
            <a:pPr indent="-457200">
              <a:buClr>
                <a:schemeClr val="dk1"/>
              </a:buClr>
              <a:buSzPts val="2800"/>
            </a:pPr>
            <a:endParaRPr lang="en-US" dirty="0">
              <a:solidFill>
                <a:schemeClr val="dk1"/>
              </a:solidFill>
            </a:endParaRPr>
          </a:p>
        </p:txBody>
      </p:sp>
    </p:spTree>
    <p:extLst>
      <p:ext uri="{BB962C8B-B14F-4D97-AF65-F5344CB8AC3E}">
        <p14:creationId xmlns:p14="http://schemas.microsoft.com/office/powerpoint/2010/main" val="323595507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9102" y="82218"/>
            <a:ext cx="7895066" cy="717821"/>
          </a:xfrm>
        </p:spPr>
        <p:txBody>
          <a:bodyPr/>
          <a:lstStyle/>
          <a:p>
            <a:pPr algn="ctr"/>
            <a:r>
              <a:rPr lang="en-US" sz="2800" dirty="0">
                <a:solidFill>
                  <a:srgbClr val="002060"/>
                </a:solidFill>
                <a:latin typeface="+mj-lt"/>
              </a:rPr>
              <a:t>How did we get to Draft 2</a:t>
            </a:r>
          </a:p>
        </p:txBody>
      </p:sp>
      <p:sp>
        <p:nvSpPr>
          <p:cNvPr id="4" name="Slide Number Placeholder 3"/>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TextBox 6">
            <a:extLst>
              <a:ext uri="{FF2B5EF4-FFF2-40B4-BE49-F238E27FC236}">
                <a16:creationId xmlns:a16="http://schemas.microsoft.com/office/drawing/2014/main" id="{01C2F0D4-E499-4903-9F3E-26CE5FC89FF5}"/>
              </a:ext>
            </a:extLst>
          </p:cNvPr>
          <p:cNvSpPr txBox="1"/>
          <p:nvPr/>
        </p:nvSpPr>
        <p:spPr>
          <a:xfrm>
            <a:off x="511728" y="1655663"/>
            <a:ext cx="8196044" cy="1754326"/>
          </a:xfrm>
          <a:prstGeom prst="rect">
            <a:avLst/>
          </a:prstGeom>
          <a:noFill/>
        </p:spPr>
        <p:txBody>
          <a:bodyPr wrap="square">
            <a:spAutoFit/>
          </a:bodyPr>
          <a:lstStyle/>
          <a:p>
            <a:pPr indent="-457200">
              <a:buClr>
                <a:schemeClr val="dk1"/>
              </a:buClr>
              <a:buSzPts val="2800"/>
            </a:pPr>
            <a:r>
              <a:rPr lang="en-US" dirty="0">
                <a:solidFill>
                  <a:schemeClr val="dk1"/>
                </a:solidFill>
              </a:rPr>
              <a:t> </a:t>
            </a:r>
          </a:p>
          <a:p>
            <a:pPr indent="-457200">
              <a:buClr>
                <a:schemeClr val="dk1"/>
              </a:buClr>
              <a:buSzPts val="2800"/>
            </a:pPr>
            <a:endParaRPr lang="en-US" dirty="0">
              <a:solidFill>
                <a:schemeClr val="dk1"/>
              </a:solidFill>
            </a:endParaRPr>
          </a:p>
          <a:p>
            <a:pPr indent="-457200">
              <a:buClr>
                <a:schemeClr val="dk1"/>
              </a:buClr>
              <a:buSzPts val="2800"/>
            </a:pPr>
            <a:endParaRPr lang="en-US" dirty="0">
              <a:solidFill>
                <a:schemeClr val="dk1"/>
              </a:solidFill>
            </a:endParaRPr>
          </a:p>
          <a:p>
            <a:pPr indent="-457200">
              <a:buClr>
                <a:schemeClr val="dk1"/>
              </a:buClr>
              <a:buSzPts val="2800"/>
            </a:pPr>
            <a:r>
              <a:rPr lang="en-US" dirty="0">
                <a:solidFill>
                  <a:schemeClr val="dk1"/>
                </a:solidFill>
              </a:rPr>
              <a:t> </a:t>
            </a:r>
          </a:p>
          <a:p>
            <a:pPr indent="-457200">
              <a:buClr>
                <a:schemeClr val="dk1"/>
              </a:buClr>
              <a:buSzPts val="2800"/>
            </a:pPr>
            <a:r>
              <a:rPr lang="en-US" dirty="0">
                <a:solidFill>
                  <a:schemeClr val="dk1"/>
                </a:solidFill>
              </a:rPr>
              <a:t> 							 </a:t>
            </a:r>
          </a:p>
          <a:p>
            <a:pPr indent="-457200">
              <a:buClr>
                <a:schemeClr val="dk1"/>
              </a:buClr>
              <a:buSzPts val="2800"/>
            </a:pPr>
            <a:endParaRPr lang="en-US" dirty="0">
              <a:solidFill>
                <a:schemeClr val="dk1"/>
              </a:solidFill>
            </a:endParaRPr>
          </a:p>
        </p:txBody>
      </p:sp>
      <p:graphicFrame>
        <p:nvGraphicFramePr>
          <p:cNvPr id="2" name="Table 1">
            <a:extLst>
              <a:ext uri="{FF2B5EF4-FFF2-40B4-BE49-F238E27FC236}">
                <a16:creationId xmlns:a16="http://schemas.microsoft.com/office/drawing/2014/main" id="{656BE5DF-0DDB-46AB-A7AA-6FE23F8C29ED}"/>
              </a:ext>
            </a:extLst>
          </p:cNvPr>
          <p:cNvGraphicFramePr>
            <a:graphicFrameLocks noGrp="1"/>
          </p:cNvGraphicFramePr>
          <p:nvPr>
            <p:extLst>
              <p:ext uri="{D42A27DB-BD31-4B8C-83A1-F6EECF244321}">
                <p14:modId xmlns:p14="http://schemas.microsoft.com/office/powerpoint/2010/main" val="3212564321"/>
              </p:ext>
            </p:extLst>
          </p:nvPr>
        </p:nvGraphicFramePr>
        <p:xfrm>
          <a:off x="698500" y="1536700"/>
          <a:ext cx="7607300" cy="4444998"/>
        </p:xfrm>
        <a:graphic>
          <a:graphicData uri="http://schemas.openxmlformats.org/drawingml/2006/table">
            <a:tbl>
              <a:tblPr>
                <a:tableStyleId>{5C22544A-7EE6-4342-B048-85BDC9FD1C3A}</a:tableStyleId>
              </a:tblPr>
              <a:tblGrid>
                <a:gridCol w="6386644">
                  <a:extLst>
                    <a:ext uri="{9D8B030D-6E8A-4147-A177-3AD203B41FA5}">
                      <a16:colId xmlns:a16="http://schemas.microsoft.com/office/drawing/2014/main" val="1983381525"/>
                    </a:ext>
                  </a:extLst>
                </a:gridCol>
                <a:gridCol w="1220656">
                  <a:extLst>
                    <a:ext uri="{9D8B030D-6E8A-4147-A177-3AD203B41FA5}">
                      <a16:colId xmlns:a16="http://schemas.microsoft.com/office/drawing/2014/main" val="464401406"/>
                    </a:ext>
                  </a:extLst>
                </a:gridCol>
              </a:tblGrid>
              <a:tr h="491160">
                <a:tc>
                  <a:txBody>
                    <a:bodyPr/>
                    <a:lstStyle/>
                    <a:p>
                      <a:pPr algn="l" fontAlgn="b"/>
                      <a:r>
                        <a:rPr lang="en-US" sz="1800" u="none" strike="noStrike" dirty="0">
                          <a:effectLst/>
                        </a:rPr>
                        <a:t>Remove Bleachers</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390,000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540366085"/>
                  </a:ext>
                </a:extLst>
              </a:tr>
              <a:tr h="491160">
                <a:tc>
                  <a:txBody>
                    <a:bodyPr/>
                    <a:lstStyle/>
                    <a:p>
                      <a:pPr algn="l" fontAlgn="b"/>
                      <a:r>
                        <a:rPr lang="en-US" sz="1800" u="none" strike="noStrike" dirty="0">
                          <a:effectLst/>
                        </a:rPr>
                        <a:t>Technology Lease vs Purchase</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179,381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760486267"/>
                  </a:ext>
                </a:extLst>
              </a:tr>
              <a:tr h="491160">
                <a:tc>
                  <a:txBody>
                    <a:bodyPr/>
                    <a:lstStyle/>
                    <a:p>
                      <a:pPr algn="l" fontAlgn="b"/>
                      <a:r>
                        <a:rPr lang="en-US" sz="1800" u="none" strike="noStrike" dirty="0">
                          <a:effectLst/>
                        </a:rPr>
                        <a:t>Retirement/Resignation Breakage</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250,000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406167566"/>
                  </a:ext>
                </a:extLst>
              </a:tr>
              <a:tr h="491160">
                <a:tc>
                  <a:txBody>
                    <a:bodyPr/>
                    <a:lstStyle/>
                    <a:p>
                      <a:pPr algn="l" fontAlgn="b"/>
                      <a:r>
                        <a:rPr lang="en-US" sz="1800" u="none" strike="noStrike" dirty="0">
                          <a:effectLst/>
                        </a:rPr>
                        <a:t>Health Insurance Changes</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23,471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132254394"/>
                  </a:ext>
                </a:extLst>
              </a:tr>
              <a:tr h="491160">
                <a:tc>
                  <a:txBody>
                    <a:bodyPr/>
                    <a:lstStyle/>
                    <a:p>
                      <a:pPr algn="l" fontAlgn="b"/>
                      <a:r>
                        <a:rPr lang="en-US" sz="1800" u="none" strike="noStrike" dirty="0">
                          <a:effectLst/>
                        </a:rPr>
                        <a:t>PPS - Reduction in number of students</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396,940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72944523"/>
                  </a:ext>
                </a:extLst>
              </a:tr>
              <a:tr h="491160">
                <a:tc>
                  <a:txBody>
                    <a:bodyPr/>
                    <a:lstStyle/>
                    <a:p>
                      <a:pPr algn="l" fontAlgn="b"/>
                      <a:r>
                        <a:rPr lang="en-US" sz="1800" u="none" strike="noStrike" dirty="0">
                          <a:effectLst/>
                        </a:rPr>
                        <a:t>Athletics - Fitness Center Floor, Misc. Equipment &amp; Mergers</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63,511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017579584"/>
                  </a:ext>
                </a:extLst>
              </a:tr>
              <a:tr h="491160">
                <a:tc>
                  <a:txBody>
                    <a:bodyPr/>
                    <a:lstStyle/>
                    <a:p>
                      <a:pPr algn="l" fontAlgn="b"/>
                      <a:r>
                        <a:rPr lang="en-US" sz="1800" u="none" strike="noStrike" dirty="0">
                          <a:effectLst/>
                        </a:rPr>
                        <a:t>Facilities - Remove Truck</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44,500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342701380"/>
                  </a:ext>
                </a:extLst>
              </a:tr>
              <a:tr h="491160">
                <a:tc>
                  <a:txBody>
                    <a:bodyPr/>
                    <a:lstStyle/>
                    <a:p>
                      <a:pPr algn="l" fontAlgn="b"/>
                      <a:r>
                        <a:rPr lang="en-US" sz="1800" u="none" strike="noStrike" dirty="0">
                          <a:effectLst/>
                        </a:rPr>
                        <a:t>Buildings - Misc. Supplies &amp; Equipment</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r>
                        <a:rPr lang="en-US" sz="1800" u="none" strike="noStrike" dirty="0">
                          <a:effectLst/>
                        </a:rPr>
                        <a:t>         45,015 </a:t>
                      </a:r>
                      <a:endParaRPr lang="en-US" sz="18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799451289"/>
                  </a:ext>
                </a:extLst>
              </a:tr>
              <a:tr h="515718">
                <a:tc>
                  <a:txBody>
                    <a:bodyPr/>
                    <a:lstStyle/>
                    <a:p>
                      <a:pPr algn="ctr" fontAlgn="b"/>
                      <a:r>
                        <a:rPr lang="en-US" sz="1800" b="1" i="0" u="none" strike="noStrike" dirty="0">
                          <a:solidFill>
                            <a:srgbClr val="000000"/>
                          </a:solidFill>
                          <a:effectLst/>
                          <a:latin typeface="Calibri" panose="020F0502020204030204" pitchFamily="34" charset="0"/>
                        </a:rPr>
                        <a:t>Total Reductions</a:t>
                      </a:r>
                    </a:p>
                  </a:txBody>
                  <a:tcPr marL="9525" marR="9525" marT="9525" marB="0" anchor="b">
                    <a:noFill/>
                  </a:tcPr>
                </a:tc>
                <a:tc>
                  <a:txBody>
                    <a:bodyPr/>
                    <a:lstStyle/>
                    <a:p>
                      <a:pPr algn="l" fontAlgn="b"/>
                      <a:r>
                        <a:rPr lang="en-US" sz="1800" b="1" u="none" strike="noStrike" dirty="0">
                          <a:effectLst/>
                        </a:rPr>
                        <a:t>   1,392,818 </a:t>
                      </a:r>
                      <a:endParaRPr lang="en-US" sz="18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897817176"/>
                  </a:ext>
                </a:extLst>
              </a:tr>
            </a:tbl>
          </a:graphicData>
        </a:graphic>
      </p:graphicFrame>
    </p:spTree>
    <p:extLst>
      <p:ext uri="{BB962C8B-B14F-4D97-AF65-F5344CB8AC3E}">
        <p14:creationId xmlns:p14="http://schemas.microsoft.com/office/powerpoint/2010/main" val="403677565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E657014-B511-40AA-AE10-14BFE3DE82D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82218"/>
            <a:ext cx="8011330" cy="717821"/>
          </a:xfrm>
        </p:spPr>
        <p:txBody>
          <a:bodyPr/>
          <a:lstStyle/>
          <a:p>
            <a:pPr algn="ctr"/>
            <a:r>
              <a:rPr lang="en-US" sz="2800" dirty="0">
                <a:solidFill>
                  <a:srgbClr val="002060"/>
                </a:solidFill>
                <a:latin typeface="+mn-lt"/>
              </a:rPr>
              <a:t>The </a:t>
            </a:r>
            <a:r>
              <a:rPr lang="en-US" sz="2800" i="1" dirty="0">
                <a:solidFill>
                  <a:srgbClr val="002060"/>
                </a:solidFill>
                <a:latin typeface="+mn-lt"/>
              </a:rPr>
              <a:t>Reality</a:t>
            </a:r>
            <a:r>
              <a:rPr lang="en-US" sz="2800" dirty="0">
                <a:solidFill>
                  <a:srgbClr val="002060"/>
                </a:solidFill>
                <a:latin typeface="+mn-lt"/>
              </a:rPr>
              <a:t> of the NYS Tax Levy Cap</a:t>
            </a: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8" name="Rectangle 7">
            <a:extLst>
              <a:ext uri="{FF2B5EF4-FFF2-40B4-BE49-F238E27FC236}">
                <a16:creationId xmlns:a16="http://schemas.microsoft.com/office/drawing/2014/main" id="{381CAB18-295B-446A-AFC4-79F6B78E1802}"/>
              </a:ext>
            </a:extLst>
          </p:cNvPr>
          <p:cNvSpPr/>
          <p:nvPr/>
        </p:nvSpPr>
        <p:spPr>
          <a:xfrm>
            <a:off x="321276" y="1136064"/>
            <a:ext cx="8501448" cy="4585871"/>
          </a:xfrm>
          <a:prstGeom prst="rect">
            <a:avLst/>
          </a:prstGeom>
        </p:spPr>
        <p:txBody>
          <a:bodyPr wrap="square">
            <a:spAutoFit/>
          </a:bodyPr>
          <a:lstStyle/>
          <a:p>
            <a:pPr marL="0" marR="0" lvl="0" indent="0" algn="just" defTabSz="457200" rtl="0" eaLnBrk="1" fontAlgn="base" latinLnBrk="0" hangingPunct="1">
              <a:lnSpc>
                <a:spcPct val="100000"/>
              </a:lnSpc>
              <a:spcBef>
                <a:spcPct val="0"/>
              </a:spcBef>
              <a:spcAft>
                <a:spcPct val="0"/>
              </a:spcAft>
              <a:buClr>
                <a:srgbClr val="C00000"/>
              </a:buClr>
              <a:buSzTx/>
              <a:buFontTx/>
              <a:buNone/>
              <a:tabLst/>
              <a:defRPr/>
            </a:pPr>
            <a:endParaRPr kumimoji="0" lang="en-US" sz="2000" b="0" i="0" u="none" strike="noStrike" kern="1200" cap="none" spc="0" normalizeH="0" baseline="0" noProof="0" dirty="0">
              <a:ln>
                <a:noFill/>
              </a:ln>
              <a:solidFill>
                <a:srgbClr val="002776"/>
              </a:solidFill>
              <a:effectLst/>
              <a:uLnTx/>
              <a:uFillTx/>
              <a:latin typeface="Calibri"/>
              <a:ea typeface="ＭＳ Ｐゴシック" charset="0"/>
            </a:endParaRPr>
          </a:p>
          <a:p>
            <a:pPr marL="0" marR="0" lvl="0" indent="0" algn="ctr" defTabSz="457200" rtl="0" eaLnBrk="1" fontAlgn="base" latinLnBrk="0" hangingPunct="1">
              <a:lnSpc>
                <a:spcPct val="100000"/>
              </a:lnSpc>
              <a:spcBef>
                <a:spcPct val="0"/>
              </a:spcBef>
              <a:spcAft>
                <a:spcPct val="0"/>
              </a:spcAft>
              <a:buClr>
                <a:srgbClr val="C00000"/>
              </a:buClr>
              <a:buSzTx/>
              <a:buFontTx/>
              <a:buNone/>
              <a:tabLst/>
              <a:defRPr/>
            </a:pPr>
            <a:r>
              <a:rPr kumimoji="0" lang="en-US" sz="6000" b="1" i="0" u="none" strike="noStrike" kern="1200" cap="none" spc="0" normalizeH="0" baseline="0" noProof="0" dirty="0">
                <a:ln>
                  <a:noFill/>
                </a:ln>
                <a:solidFill>
                  <a:srgbClr val="002060"/>
                </a:solidFill>
                <a:effectLst/>
                <a:uLnTx/>
                <a:uFillTx/>
                <a:latin typeface="Calibri"/>
                <a:ea typeface="ＭＳ Ｐゴシック" charset="0"/>
              </a:rPr>
              <a:t>The 2% tax cap </a:t>
            </a:r>
            <a:r>
              <a:rPr kumimoji="0" lang="en-US" sz="6000" b="1" i="0" u="sng" strike="noStrike" kern="1200" cap="none" spc="0" normalizeH="0" baseline="0" noProof="0" dirty="0">
                <a:ln>
                  <a:noFill/>
                </a:ln>
                <a:solidFill>
                  <a:srgbClr val="002060"/>
                </a:solidFill>
                <a:effectLst/>
                <a:uLnTx/>
                <a:uFillTx/>
                <a:latin typeface="Calibri"/>
                <a:ea typeface="ＭＳ Ｐゴシック" charset="0"/>
              </a:rPr>
              <a:t>is not </a:t>
            </a:r>
          </a:p>
          <a:p>
            <a:pPr marL="0" marR="0" lvl="0" indent="0" algn="ctr" defTabSz="457200" rtl="0" eaLnBrk="1" fontAlgn="base" latinLnBrk="0" hangingPunct="1">
              <a:lnSpc>
                <a:spcPct val="100000"/>
              </a:lnSpc>
              <a:spcBef>
                <a:spcPct val="0"/>
              </a:spcBef>
              <a:spcAft>
                <a:spcPct val="0"/>
              </a:spcAft>
              <a:buClr>
                <a:srgbClr val="C00000"/>
              </a:buClr>
              <a:buSzTx/>
              <a:buFontTx/>
              <a:buNone/>
              <a:tabLst/>
              <a:defRPr/>
            </a:pPr>
            <a:r>
              <a:rPr kumimoji="0" lang="en-US" sz="6000" b="1" i="0" u="none" strike="noStrike" kern="1200" cap="none" spc="0" normalizeH="0" baseline="0" noProof="0" dirty="0">
                <a:ln>
                  <a:noFill/>
                </a:ln>
                <a:solidFill>
                  <a:srgbClr val="002060"/>
                </a:solidFill>
                <a:effectLst/>
                <a:uLnTx/>
                <a:uFillTx/>
                <a:latin typeface="Calibri"/>
                <a:ea typeface="ＭＳ Ｐゴシック" charset="0"/>
              </a:rPr>
              <a:t>a 2% tax cap</a:t>
            </a:r>
            <a:endParaRPr kumimoji="0" lang="en-US" sz="6000" b="1" i="1" u="none" strike="noStrike" kern="1200" cap="none" spc="0" normalizeH="0" baseline="0" noProof="0" dirty="0">
              <a:ln>
                <a:noFill/>
              </a:ln>
              <a:solidFill>
                <a:srgbClr val="002060"/>
              </a:solidFill>
              <a:effectLst/>
              <a:uLnTx/>
              <a:uFillTx/>
              <a:latin typeface="Calibri"/>
              <a:ea typeface="ＭＳ Ｐゴシック" charset="0"/>
            </a:endParaRPr>
          </a:p>
          <a:p>
            <a:pPr marL="0" marR="0" lvl="0" indent="0" algn="just" defTabSz="457200" rtl="0" eaLnBrk="1" fontAlgn="base" latinLnBrk="0" hangingPunct="1">
              <a:lnSpc>
                <a:spcPct val="100000"/>
              </a:lnSpc>
              <a:spcBef>
                <a:spcPct val="0"/>
              </a:spcBef>
              <a:spcAft>
                <a:spcPct val="0"/>
              </a:spcAft>
              <a:buClr>
                <a:srgbClr val="C00000"/>
              </a:buClr>
              <a:buSzTx/>
              <a:buFontTx/>
              <a:buNone/>
              <a:tabLst/>
              <a:defRPr/>
            </a:pPr>
            <a:endParaRPr kumimoji="0" lang="en-US" sz="800" b="1" i="1" u="none" strike="noStrike" kern="1200" cap="none" spc="0" normalizeH="0" baseline="0" noProof="0" dirty="0">
              <a:ln>
                <a:noFill/>
              </a:ln>
              <a:solidFill>
                <a:srgbClr val="C00000"/>
              </a:solidFill>
              <a:effectLst/>
              <a:uLnTx/>
              <a:uFillTx/>
              <a:latin typeface="Calibri"/>
              <a:ea typeface="ＭＳ Ｐゴシック" charset="0"/>
            </a:endParaRPr>
          </a:p>
          <a:p>
            <a:pPr marL="0" marR="0" lvl="0" indent="0" algn="just" defTabSz="457200" rtl="0" eaLnBrk="1" fontAlgn="base" latinLnBrk="0" hangingPunct="1">
              <a:lnSpc>
                <a:spcPct val="100000"/>
              </a:lnSpc>
              <a:spcBef>
                <a:spcPct val="0"/>
              </a:spcBef>
              <a:spcAft>
                <a:spcPct val="0"/>
              </a:spcAft>
              <a:buClr>
                <a:srgbClr val="C00000"/>
              </a:buClr>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ＭＳ Ｐゴシック" charset="0"/>
            </a:endParaRPr>
          </a:p>
          <a:p>
            <a:pPr marL="0" marR="0" lvl="0" indent="0" algn="just" defTabSz="457200" rtl="0" eaLnBrk="1" fontAlgn="base" latinLnBrk="0" hangingPunct="1">
              <a:lnSpc>
                <a:spcPct val="100000"/>
              </a:lnSpc>
              <a:spcBef>
                <a:spcPct val="0"/>
              </a:spcBef>
              <a:spcAft>
                <a:spcPct val="0"/>
              </a:spcAft>
              <a:buClr>
                <a:srgbClr val="C00000"/>
              </a:buClr>
              <a:buSzTx/>
              <a:buFontTx/>
              <a:buNone/>
              <a:tabLst/>
              <a:defRPr/>
            </a:pPr>
            <a:endParaRPr kumimoji="0" lang="en-US" sz="2400" b="0" i="0" u="none" strike="noStrike" kern="1200" cap="none" spc="0" normalizeH="0" baseline="0" noProof="0" dirty="0">
              <a:ln>
                <a:noFill/>
              </a:ln>
              <a:solidFill>
                <a:srgbClr val="002060"/>
              </a:solidFill>
              <a:effectLst/>
              <a:uLnTx/>
              <a:uFillTx/>
              <a:latin typeface="Calibri"/>
              <a:ea typeface="ＭＳ Ｐゴシック" charset="0"/>
            </a:endParaRPr>
          </a:p>
          <a:p>
            <a:pPr marL="0" marR="0" lvl="0" indent="0" algn="just" defTabSz="457200" rtl="0" eaLnBrk="1" fontAlgn="base" latinLnBrk="0" hangingPunct="1">
              <a:lnSpc>
                <a:spcPct val="100000"/>
              </a:lnSpc>
              <a:spcBef>
                <a:spcPct val="0"/>
              </a:spcBef>
              <a:spcAft>
                <a:spcPct val="0"/>
              </a:spcAft>
              <a:buClr>
                <a:srgbClr val="C00000"/>
              </a:buClr>
              <a:buSzTx/>
              <a:buFontTx/>
              <a:buNone/>
              <a:tabLst/>
              <a:defRPr/>
            </a:pPr>
            <a:r>
              <a:rPr kumimoji="0" lang="en-US" sz="3200" b="0" i="0" u="none" strike="noStrike" kern="1200" cap="none" spc="0" normalizeH="0" baseline="0" noProof="0" dirty="0">
                <a:ln>
                  <a:noFill/>
                </a:ln>
                <a:solidFill>
                  <a:srgbClr val="002060"/>
                </a:solidFill>
                <a:effectLst/>
                <a:uLnTx/>
                <a:uFillTx/>
                <a:latin typeface="Calibri"/>
                <a:ea typeface="ＭＳ Ｐゴシック" charset="0"/>
              </a:rPr>
              <a:t>Point of fact, the 2021-2022 Tax Levy Cap calculation will permit an increase in the school tax levy </a:t>
            </a:r>
            <a:r>
              <a:rPr kumimoji="0" lang="en-US" sz="3200" b="1" i="1" u="sng" strike="noStrike" kern="1200" cap="none" spc="0" normalizeH="0" baseline="0" noProof="0" dirty="0">
                <a:ln>
                  <a:noFill/>
                </a:ln>
                <a:solidFill>
                  <a:srgbClr val="002060"/>
                </a:solidFill>
                <a:effectLst/>
                <a:uLnTx/>
                <a:uFillTx/>
                <a:latin typeface="Calibri"/>
                <a:ea typeface="ＭＳ Ｐゴシック" charset="0"/>
              </a:rPr>
              <a:t>significantly less</a:t>
            </a:r>
            <a:r>
              <a:rPr kumimoji="0" lang="en-US" sz="3200" b="0" i="1" u="sng" strike="noStrike" kern="1200" cap="none" spc="0" normalizeH="0" baseline="0" noProof="0" dirty="0">
                <a:ln>
                  <a:noFill/>
                </a:ln>
                <a:solidFill>
                  <a:srgbClr val="002060"/>
                </a:solidFill>
                <a:effectLst/>
                <a:uLnTx/>
                <a:uFillTx/>
                <a:latin typeface="Calibri"/>
                <a:ea typeface="ＭＳ Ｐゴシック" charset="0"/>
              </a:rPr>
              <a:t> </a:t>
            </a:r>
            <a:r>
              <a:rPr kumimoji="0" lang="en-US" sz="3200" b="0" i="0" u="none" strike="noStrike" kern="1200" cap="none" spc="0" normalizeH="0" baseline="0" noProof="0" dirty="0">
                <a:ln>
                  <a:noFill/>
                </a:ln>
                <a:solidFill>
                  <a:srgbClr val="002060"/>
                </a:solidFill>
                <a:effectLst/>
                <a:uLnTx/>
                <a:uFillTx/>
                <a:latin typeface="Calibri"/>
                <a:ea typeface="ＭＳ Ｐゴシック" charset="0"/>
              </a:rPr>
              <a:t>than 2%. </a:t>
            </a:r>
          </a:p>
        </p:txBody>
      </p:sp>
    </p:spTree>
    <p:extLst>
      <p:ext uri="{BB962C8B-B14F-4D97-AF65-F5344CB8AC3E}">
        <p14:creationId xmlns:p14="http://schemas.microsoft.com/office/powerpoint/2010/main" val="274795256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7A4195C-6EE1-4778-A878-592713E9E52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107618"/>
            <a:ext cx="8011330" cy="717821"/>
          </a:xfrm>
        </p:spPr>
        <p:txBody>
          <a:bodyPr/>
          <a:lstStyle/>
          <a:p>
            <a:pPr algn="ctr"/>
            <a:r>
              <a:rPr lang="en-US" sz="2800" dirty="0">
                <a:solidFill>
                  <a:srgbClr val="002060"/>
                </a:solidFill>
                <a:latin typeface="+mn-lt"/>
              </a:rPr>
              <a:t>The </a:t>
            </a:r>
            <a:r>
              <a:rPr lang="en-US" sz="2800" i="1" dirty="0">
                <a:solidFill>
                  <a:srgbClr val="002060"/>
                </a:solidFill>
                <a:latin typeface="+mn-lt"/>
              </a:rPr>
              <a:t>Current</a:t>
            </a:r>
            <a:r>
              <a:rPr lang="en-US" sz="2800" dirty="0">
                <a:solidFill>
                  <a:srgbClr val="002060"/>
                </a:solidFill>
                <a:latin typeface="+mn-lt"/>
              </a:rPr>
              <a:t> Tax Cap Reality in 2021</a:t>
            </a: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5" name="Rectangle 4">
            <a:extLst>
              <a:ext uri="{FF2B5EF4-FFF2-40B4-BE49-F238E27FC236}">
                <a16:creationId xmlns:a16="http://schemas.microsoft.com/office/drawing/2014/main" id="{423AC880-7F75-4909-A904-522DAD7B89EE}"/>
              </a:ext>
            </a:extLst>
          </p:cNvPr>
          <p:cNvSpPr/>
          <p:nvPr/>
        </p:nvSpPr>
        <p:spPr>
          <a:xfrm>
            <a:off x="209724" y="1193462"/>
            <a:ext cx="8716161" cy="4647426"/>
          </a:xfrm>
          <a:prstGeom prst="rect">
            <a:avLst/>
          </a:prstGeom>
        </p:spPr>
        <p:txBody>
          <a:bodyPr wrap="square">
            <a:spAutoFit/>
          </a:bodyPr>
          <a:lstStyle/>
          <a:p>
            <a:pPr marL="0" marR="0" lvl="0" indent="0" algn="ctr" defTabSz="457200" rtl="0" eaLnBrk="1" fontAlgn="base" latinLnBrk="0" hangingPunct="1">
              <a:lnSpc>
                <a:spcPct val="100000"/>
              </a:lnSpc>
              <a:spcBef>
                <a:spcPct val="0"/>
              </a:spcBef>
              <a:spcAft>
                <a:spcPct val="0"/>
              </a:spcAft>
              <a:buClr>
                <a:srgbClr val="C00000"/>
              </a:buClr>
              <a:buSzTx/>
              <a:buFontTx/>
              <a:buNone/>
              <a:tabLst/>
              <a:defRPr/>
            </a:pPr>
            <a:r>
              <a:rPr kumimoji="0" lang="en-US" sz="4400" b="1" i="0" u="none" strike="noStrike" kern="1200" cap="none" spc="0" normalizeH="0" baseline="0" noProof="0" dirty="0">
                <a:ln>
                  <a:noFill/>
                </a:ln>
                <a:solidFill>
                  <a:srgbClr val="002060"/>
                </a:solidFill>
                <a:effectLst/>
                <a:uLnTx/>
                <a:uFillTx/>
                <a:latin typeface="Calibri"/>
                <a:ea typeface="ＭＳ Ｐゴシック" charset="0"/>
              </a:rPr>
              <a:t>Tax Base Growth Factor at </a:t>
            </a:r>
            <a:r>
              <a:rPr kumimoji="0" lang="en-US" sz="4400" b="1" i="0" u="none" strike="noStrike" kern="1200" cap="none" spc="0" normalizeH="0" baseline="0" noProof="0" dirty="0">
                <a:ln>
                  <a:noFill/>
                </a:ln>
                <a:solidFill>
                  <a:srgbClr val="C00000"/>
                </a:solidFill>
                <a:effectLst/>
                <a:uLnTx/>
                <a:uFillTx/>
                <a:latin typeface="Calibri"/>
                <a:ea typeface="ＭＳ Ｐゴシック" charset="0"/>
              </a:rPr>
              <a:t>1.0099 </a:t>
            </a:r>
          </a:p>
          <a:p>
            <a:pPr marL="0" marR="0" lvl="0" indent="0" algn="ctr" defTabSz="457200" rtl="0" eaLnBrk="1" fontAlgn="base" latinLnBrk="0" hangingPunct="1">
              <a:lnSpc>
                <a:spcPct val="100000"/>
              </a:lnSpc>
              <a:spcBef>
                <a:spcPct val="0"/>
              </a:spcBef>
              <a:spcAft>
                <a:spcPct val="0"/>
              </a:spcAft>
              <a:buClr>
                <a:srgbClr val="C00000"/>
              </a:buClr>
              <a:buSzTx/>
              <a:buFontTx/>
              <a:buNone/>
              <a:tabLst/>
              <a:defRPr/>
            </a:pPr>
            <a:r>
              <a:rPr kumimoji="0" lang="en-US" sz="4400" b="1" i="0" u="none" strike="noStrike" kern="1200" cap="none" spc="0" normalizeH="0" baseline="0" noProof="0" dirty="0">
                <a:ln>
                  <a:noFill/>
                </a:ln>
                <a:solidFill>
                  <a:srgbClr val="002060"/>
                </a:solidFill>
                <a:effectLst/>
                <a:uLnTx/>
                <a:uFillTx/>
                <a:latin typeface="Calibri"/>
                <a:ea typeface="ＭＳ Ｐゴシック" charset="0"/>
              </a:rPr>
              <a:t>and </a:t>
            </a:r>
          </a:p>
          <a:p>
            <a:pPr marL="0" marR="0" lvl="0" indent="0" algn="ctr" defTabSz="457200" rtl="0" eaLnBrk="1" fontAlgn="base" latinLnBrk="0" hangingPunct="1">
              <a:lnSpc>
                <a:spcPct val="100000"/>
              </a:lnSpc>
              <a:spcBef>
                <a:spcPct val="0"/>
              </a:spcBef>
              <a:spcAft>
                <a:spcPct val="0"/>
              </a:spcAft>
              <a:buClr>
                <a:srgbClr val="C00000"/>
              </a:buClr>
              <a:buSzTx/>
              <a:buFontTx/>
              <a:buNone/>
              <a:tabLst/>
              <a:defRPr/>
            </a:pPr>
            <a:r>
              <a:rPr kumimoji="0" lang="en-US" sz="4400" b="1" i="0" u="none" strike="noStrike" kern="1200" cap="none" spc="0" normalizeH="0" baseline="0" noProof="0" dirty="0">
                <a:ln>
                  <a:noFill/>
                </a:ln>
                <a:solidFill>
                  <a:srgbClr val="002060"/>
                </a:solidFill>
                <a:effectLst/>
                <a:uLnTx/>
                <a:uFillTx/>
                <a:latin typeface="Calibri"/>
                <a:ea typeface="ＭＳ Ｐゴシック" charset="0"/>
              </a:rPr>
              <a:t>Levy Growth Factor of </a:t>
            </a:r>
            <a:r>
              <a:rPr kumimoji="0" lang="en-US" sz="4400" b="1" i="0" u="none" strike="noStrike" kern="1200" cap="none" spc="0" normalizeH="0" baseline="0" noProof="0" dirty="0">
                <a:ln>
                  <a:noFill/>
                </a:ln>
                <a:solidFill>
                  <a:srgbClr val="C00000"/>
                </a:solidFill>
                <a:effectLst/>
                <a:uLnTx/>
                <a:uFillTx/>
                <a:latin typeface="Calibri"/>
                <a:ea typeface="ＭＳ Ｐゴシック" charset="0"/>
              </a:rPr>
              <a:t>1.0123 </a:t>
            </a:r>
          </a:p>
          <a:p>
            <a:pPr marL="0" marR="0" lvl="0" indent="0" algn="ctr" defTabSz="457200" rtl="0" eaLnBrk="1" fontAlgn="base" latinLnBrk="0" hangingPunct="1">
              <a:lnSpc>
                <a:spcPct val="100000"/>
              </a:lnSpc>
              <a:spcBef>
                <a:spcPct val="0"/>
              </a:spcBef>
              <a:spcAft>
                <a:spcPct val="0"/>
              </a:spcAft>
              <a:buClr>
                <a:srgbClr val="C00000"/>
              </a:buClr>
              <a:buSzTx/>
              <a:buFontTx/>
              <a:buNone/>
              <a:tabLst/>
              <a:defRPr/>
            </a:pPr>
            <a:r>
              <a:rPr kumimoji="0" lang="en-US" sz="4000" b="1" i="0" u="none" strike="noStrike" kern="1200" cap="none" spc="0" normalizeH="0" baseline="0" noProof="0" dirty="0">
                <a:ln>
                  <a:noFill/>
                </a:ln>
                <a:solidFill>
                  <a:srgbClr val="002060"/>
                </a:solidFill>
                <a:effectLst/>
                <a:uLnTx/>
                <a:uFillTx/>
                <a:latin typeface="Calibri"/>
                <a:ea typeface="ＭＳ Ｐゴシック" charset="0"/>
              </a:rPr>
              <a:t>and</a:t>
            </a:r>
          </a:p>
          <a:p>
            <a:pPr marL="0" marR="0" lvl="0" indent="0" algn="ctr" defTabSz="457200" rtl="0" eaLnBrk="1" fontAlgn="base" latinLnBrk="0" hangingPunct="1">
              <a:lnSpc>
                <a:spcPct val="100000"/>
              </a:lnSpc>
              <a:spcBef>
                <a:spcPct val="0"/>
              </a:spcBef>
              <a:spcAft>
                <a:spcPct val="0"/>
              </a:spcAft>
              <a:buClr>
                <a:srgbClr val="C00000"/>
              </a:buClr>
              <a:buSzTx/>
              <a:buFontTx/>
              <a:buNone/>
              <a:tabLst/>
              <a:defRPr/>
            </a:pPr>
            <a:r>
              <a:rPr kumimoji="0" lang="en-US" sz="4000" b="1" i="0" u="none" strike="noStrike" kern="1200" cap="none" spc="0" normalizeH="0" baseline="0" noProof="0" dirty="0">
                <a:ln>
                  <a:noFill/>
                </a:ln>
                <a:solidFill>
                  <a:srgbClr val="002060"/>
                </a:solidFill>
                <a:effectLst/>
                <a:uLnTx/>
                <a:uFillTx/>
                <a:latin typeface="Calibri"/>
                <a:ea typeface="ＭＳ Ｐゴシック" charset="0"/>
              </a:rPr>
              <a:t>Capital Exclusions of </a:t>
            </a:r>
            <a:r>
              <a:rPr kumimoji="0" lang="en-US" sz="4000" b="1" i="0" u="none" strike="noStrike" kern="1200" cap="none" spc="0" normalizeH="0" baseline="0" noProof="0" dirty="0">
                <a:ln>
                  <a:noFill/>
                </a:ln>
                <a:solidFill>
                  <a:srgbClr val="C00000"/>
                </a:solidFill>
                <a:effectLst/>
                <a:uLnTx/>
                <a:uFillTx/>
                <a:latin typeface="Calibri"/>
                <a:ea typeface="ＭＳ Ｐゴシック" charset="0"/>
              </a:rPr>
              <a:t>$3,693,657</a:t>
            </a:r>
          </a:p>
          <a:p>
            <a:pPr marL="0" marR="0" lvl="0" indent="0" algn="just" defTabSz="457200" rtl="0" eaLnBrk="1" fontAlgn="base" latinLnBrk="0" hangingPunct="1">
              <a:lnSpc>
                <a:spcPct val="100000"/>
              </a:lnSpc>
              <a:spcBef>
                <a:spcPct val="0"/>
              </a:spcBef>
              <a:spcAft>
                <a:spcPct val="0"/>
              </a:spcAft>
              <a:buClr>
                <a:srgbClr val="C00000"/>
              </a:buClr>
              <a:buSzTx/>
              <a:buFontTx/>
              <a:buNone/>
              <a:tabLst/>
              <a:defRPr/>
            </a:pPr>
            <a:r>
              <a:rPr kumimoji="0" lang="en-US" sz="2800" b="0" i="0" u="none" strike="noStrike" kern="1200" cap="none" spc="0" normalizeH="0" baseline="0" noProof="0" dirty="0">
                <a:ln>
                  <a:noFill/>
                </a:ln>
                <a:solidFill>
                  <a:srgbClr val="002776"/>
                </a:solidFill>
                <a:effectLst/>
                <a:uLnTx/>
                <a:uFillTx/>
                <a:latin typeface="Calibri"/>
                <a:ea typeface="ＭＳ Ｐゴシック" charset="0"/>
              </a:rPr>
              <a:t>--------------------------------------------------------------------------</a:t>
            </a:r>
          </a:p>
          <a:p>
            <a:pPr marL="0" marR="0" lvl="0" indent="0" algn="just" defTabSz="457200" rtl="0" eaLnBrk="1" fontAlgn="base" latinLnBrk="0" hangingPunct="1">
              <a:lnSpc>
                <a:spcPct val="100000"/>
              </a:lnSpc>
              <a:spcBef>
                <a:spcPct val="0"/>
              </a:spcBef>
              <a:spcAft>
                <a:spcPct val="0"/>
              </a:spcAft>
              <a:buClr>
                <a:srgbClr val="C00000"/>
              </a:buClr>
              <a:buSzTx/>
              <a:buFontTx/>
              <a:buNone/>
              <a:tabLst/>
              <a:defRPr/>
            </a:pPr>
            <a:r>
              <a:rPr kumimoji="0" lang="en-US" sz="2800" b="0" i="0" u="none" strike="noStrike" kern="1200" cap="none" spc="0" normalizeH="0" baseline="0" noProof="0" dirty="0">
                <a:ln>
                  <a:noFill/>
                </a:ln>
                <a:solidFill>
                  <a:srgbClr val="002060"/>
                </a:solidFill>
                <a:effectLst/>
                <a:uLnTx/>
                <a:uFillTx/>
                <a:latin typeface="Calibri"/>
                <a:ea typeface="ＭＳ Ｐゴシック" charset="0"/>
              </a:rPr>
              <a:t>The Blind Brook School District is allowed a maximum allowable tax levy rate increase of </a:t>
            </a:r>
            <a:r>
              <a:rPr kumimoji="0" lang="en-US" sz="2800" b="1" i="0" u="none" strike="noStrike" kern="1200" cap="none" spc="0" normalizeH="0" baseline="0" noProof="0" dirty="0">
                <a:ln>
                  <a:noFill/>
                </a:ln>
                <a:solidFill>
                  <a:srgbClr val="FF0000"/>
                </a:solidFill>
                <a:effectLst/>
                <a:uLnTx/>
                <a:uFillTx/>
                <a:latin typeface="Calibri"/>
                <a:ea typeface="ＭＳ Ｐゴシック" charset="0"/>
              </a:rPr>
              <a:t>.79% </a:t>
            </a:r>
            <a:r>
              <a:rPr kumimoji="0" lang="en-US" sz="2800" b="0" i="0" u="none" strike="noStrike" kern="1200" cap="none" spc="0" normalizeH="0" baseline="0" noProof="0" dirty="0">
                <a:ln>
                  <a:noFill/>
                </a:ln>
                <a:solidFill>
                  <a:srgbClr val="002060"/>
                </a:solidFill>
                <a:effectLst/>
                <a:uLnTx/>
                <a:uFillTx/>
                <a:latin typeface="Calibri"/>
                <a:ea typeface="ＭＳ Ｐゴシック" charset="0"/>
              </a:rPr>
              <a:t>in 2021-2022.</a:t>
            </a:r>
          </a:p>
        </p:txBody>
      </p:sp>
    </p:spTree>
    <p:extLst>
      <p:ext uri="{BB962C8B-B14F-4D97-AF65-F5344CB8AC3E}">
        <p14:creationId xmlns:p14="http://schemas.microsoft.com/office/powerpoint/2010/main" val="2235528348"/>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790957A8-6E55-4C3F-96D8-9ADFCD13580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133018"/>
            <a:ext cx="7895066" cy="717821"/>
          </a:xfrm>
        </p:spPr>
        <p:txBody>
          <a:bodyPr/>
          <a:lstStyle/>
          <a:p>
            <a:pPr algn="ctr"/>
            <a:r>
              <a:rPr lang="en-US" sz="2800" dirty="0">
                <a:solidFill>
                  <a:srgbClr val="002060"/>
                </a:solidFill>
                <a:latin typeface="+mj-lt"/>
              </a:rPr>
              <a:t>2021-2022 Tax Levy Cap Calculation</a:t>
            </a:r>
            <a:endParaRPr lang="en-US" sz="2800" i="1" dirty="0">
              <a:solidFill>
                <a:srgbClr val="002060"/>
              </a:solidFill>
              <a:latin typeface="+mj-lt"/>
            </a:endParaRPr>
          </a:p>
        </p:txBody>
      </p:sp>
      <p:sp>
        <p:nvSpPr>
          <p:cNvPr id="5" name="Slide Number Placeholder 4"/>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Content Placeholder 13">
            <a:extLst>
              <a:ext uri="{FF2B5EF4-FFF2-40B4-BE49-F238E27FC236}">
                <a16:creationId xmlns:a16="http://schemas.microsoft.com/office/drawing/2014/main" id="{7D220C8F-ABBB-4C33-B72B-49D52BD26E75}"/>
              </a:ext>
            </a:extLst>
          </p:cNvPr>
          <p:cNvSpPr txBox="1">
            <a:spLocks/>
          </p:cNvSpPr>
          <p:nvPr/>
        </p:nvSpPr>
        <p:spPr>
          <a:xfrm>
            <a:off x="624110" y="1056860"/>
            <a:ext cx="8135573" cy="5502275"/>
          </a:xfrm>
          <a:prstGeom prst="rect">
            <a:avLst/>
          </a:prstGeom>
        </p:spPr>
        <p:txBody>
          <a:bodyPr vert="horz" lIns="91440" tIns="45720" rIns="91440" bIns="45720" rtlCol="0">
            <a:normAutofit fontScale="40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Prior year tax levy</a:t>
            </a: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2500" b="0" i="0" u="none" strike="noStrike" kern="1200" cap="none" spc="0" normalizeH="0" baseline="0" noProof="0" dirty="0">
                <a:ln>
                  <a:noFill/>
                </a:ln>
                <a:solidFill>
                  <a:srgbClr val="002060"/>
                </a:solidFill>
                <a:effectLst/>
                <a:uLnTx/>
                <a:uFillTx/>
                <a:latin typeface="Calibri"/>
                <a:ea typeface="+mn-ea"/>
                <a:cs typeface="+mn-cs"/>
              </a:rPr>
              <a:t>(in 2020-2021)</a:t>
            </a: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$44,042,253</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Tax base growth factor </a:t>
            </a:r>
            <a:r>
              <a:rPr kumimoji="0" lang="en-US" sz="2500" b="0" i="0" u="none" strike="noStrike" kern="1200" cap="none" spc="0" normalizeH="0" baseline="0" noProof="0" dirty="0">
                <a:ln>
                  <a:noFill/>
                </a:ln>
                <a:solidFill>
                  <a:srgbClr val="002060"/>
                </a:solidFill>
                <a:effectLst/>
                <a:uLnTx/>
                <a:uFillTx/>
                <a:latin typeface="Calibri"/>
                <a:ea typeface="+mn-ea"/>
                <a:cs typeface="+mn-cs"/>
              </a:rPr>
              <a:t>(from NYSDTF Website for 2021-2022)</a:t>
            </a: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sng" strike="noStrike" kern="1200" cap="none" spc="0" normalizeH="0" baseline="0" noProof="0" dirty="0">
                <a:ln>
                  <a:noFill/>
                </a:ln>
                <a:solidFill>
                  <a:srgbClr val="002060"/>
                </a:solidFill>
                <a:effectLst/>
                <a:uLnTx/>
                <a:uFillTx/>
                <a:latin typeface="Calibri"/>
                <a:ea typeface="+mn-ea"/>
                <a:cs typeface="+mn-cs"/>
              </a:rPr>
              <a:t>x        </a:t>
            </a:r>
            <a:r>
              <a:rPr kumimoji="0" lang="en-US" sz="5000" b="0" i="0" u="sng" strike="noStrike" kern="1200" cap="none" spc="0" normalizeH="0" baseline="0" noProof="0" dirty="0">
                <a:ln>
                  <a:noFill/>
                </a:ln>
                <a:solidFill>
                  <a:srgbClr val="C00000"/>
                </a:solidFill>
                <a:effectLst/>
                <a:uLnTx/>
                <a:uFillTx/>
                <a:latin typeface="Calibri"/>
                <a:ea typeface="+mn-ea"/>
                <a:cs typeface="+mn-cs"/>
              </a:rPr>
              <a:t>1.0099</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   44,478,271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Prior year PILOTs   </a:t>
            </a: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sng" strike="noStrike" kern="1200" cap="none" spc="0" normalizeH="0" baseline="0" noProof="0" dirty="0">
                <a:ln>
                  <a:noFill/>
                </a:ln>
                <a:solidFill>
                  <a:srgbClr val="002060"/>
                </a:solidFill>
                <a:effectLst/>
                <a:uLnTx/>
                <a:uFillTx/>
                <a:latin typeface="Calibri"/>
                <a:ea typeface="+mn-ea"/>
                <a:cs typeface="+mn-cs"/>
              </a:rPr>
              <a:t>+                  0</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44,478,271</a:t>
            </a:r>
          </a:p>
          <a:p>
            <a:pPr lvl="0" fontAlgn="auto">
              <a:spcAft>
                <a:spcPts val="0"/>
              </a:spcAft>
              <a:buNone/>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Prior year </a:t>
            </a:r>
            <a:r>
              <a:rPr lang="en-US" sz="5000" dirty="0">
                <a:solidFill>
                  <a:srgbClr val="002060"/>
                </a:solidFill>
                <a:uFill>
                  <a:solidFill>
                    <a:sysClr val="windowText" lastClr="000000"/>
                  </a:solidFill>
                </a:uFill>
              </a:rPr>
              <a:t>Capital Tax Levy Exclusion</a:t>
            </a:r>
            <a:r>
              <a:rPr kumimoji="0" lang="en-US" sz="2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  4,276,462</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4000" b="1"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Adjusted Prior Year Levy 		            		            =  $40,201,809</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Allowable Growth Factor</a:t>
            </a:r>
            <a:r>
              <a:rPr kumimoji="0" lang="en-US" sz="2500" b="0" i="0" u="none" strike="noStrike" kern="1200" cap="none" spc="0" normalizeH="0" baseline="0" noProof="0" dirty="0">
                <a:ln>
                  <a:noFill/>
                </a:ln>
                <a:solidFill>
                  <a:srgbClr val="002060"/>
                </a:solidFill>
                <a:effectLst/>
                <a:uLnTx/>
                <a:uFillTx/>
                <a:latin typeface="Calibri"/>
                <a:ea typeface="+mn-ea"/>
                <a:cs typeface="+mn-cs"/>
              </a:rPr>
              <a:t> (lesser of CPI or 2%, 1.81% for 2021-2022)                         </a:t>
            </a:r>
            <a:r>
              <a:rPr kumimoji="0" lang="en-US" sz="2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sng" strike="noStrike" kern="1200" cap="none" spc="0" normalizeH="0" baseline="0" noProof="0" dirty="0">
                <a:ln>
                  <a:noFill/>
                </a:ln>
                <a:solidFill>
                  <a:srgbClr val="002060"/>
                </a:solidFill>
                <a:effectLst/>
                <a:uLnTx/>
                <a:uFillTx/>
                <a:latin typeface="Calibri"/>
                <a:ea typeface="+mn-ea"/>
                <a:cs typeface="+mn-cs"/>
              </a:rPr>
              <a:t>x       </a:t>
            </a:r>
            <a:r>
              <a:rPr kumimoji="0" lang="en-US" sz="5000" b="0" i="0" u="sng" strike="noStrike" kern="1200" cap="none" spc="0" normalizeH="0" baseline="0" noProof="0" dirty="0">
                <a:ln>
                  <a:noFill/>
                </a:ln>
                <a:solidFill>
                  <a:srgbClr val="C00000"/>
                </a:solidFill>
                <a:effectLst/>
                <a:uLnTx/>
                <a:uFillTx/>
                <a:latin typeface="Calibri"/>
                <a:ea typeface="+mn-ea"/>
                <a:cs typeface="+mn-cs"/>
              </a:rPr>
              <a:t>1.0123</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40,696,292</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PILOTs for coming year  </a:t>
            </a: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sng" strike="noStrike" kern="1200" cap="none" spc="0" normalizeH="0" baseline="0" noProof="0" dirty="0">
                <a:ln>
                  <a:noFill/>
                </a:ln>
                <a:solidFill>
                  <a:srgbClr val="002060"/>
                </a:solidFill>
                <a:effectLst/>
                <a:uLnTx/>
                <a:uFillTx/>
                <a:latin typeface="Calibri"/>
                <a:ea typeface="+mn-ea"/>
                <a:cs typeface="+mn-cs"/>
              </a:rPr>
              <a:t>                  0</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      =  $40,696,292</a:t>
            </a:r>
          </a:p>
          <a:p>
            <a:pPr marL="342900" marR="0" lvl="0" indent="-342900" algn="l" defTabSz="914400" rtl="0" eaLnBrk="1" fontAlgn="auto" latinLnBrk="0" hangingPunct="1">
              <a:lnSpc>
                <a:spcPct val="100000"/>
              </a:lnSpc>
              <a:spcBef>
                <a:spcPts val="12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Tx/>
                <a:latin typeface="Calibri"/>
                <a:ea typeface="+mn-ea"/>
                <a:cs typeface="+mn-cs"/>
              </a:rPr>
              <a:t>Available Carryover	</a:t>
            </a:r>
            <a:r>
              <a:rPr kumimoji="0" lang="en-US" sz="2000" b="0" i="0" u="none" strike="noStrike" kern="1200" cap="none" spc="0" normalizeH="0" baseline="0" noProof="0" dirty="0">
                <a:ln>
                  <a:noFill/>
                </a:ln>
                <a:solidFill>
                  <a:srgbClr val="002060"/>
                </a:solidFill>
                <a:effectLst/>
                <a:uLnTx/>
                <a:uFillTx/>
                <a:latin typeface="Calibri"/>
                <a:ea typeface="+mn-ea"/>
                <a:cs typeface="+mn-cs"/>
              </a:rPr>
              <a:t>	</a:t>
            </a:r>
            <a:r>
              <a:rPr kumimoji="0" lang="en-US" sz="4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none" strike="noStrike" kern="1200" cap="none" spc="0" normalizeH="0" baseline="0" noProof="0" dirty="0">
                <a:ln>
                  <a:noFill/>
                </a:ln>
                <a:solidFill>
                  <a:srgbClr val="002060"/>
                </a:solidFill>
                <a:effectLst/>
                <a:uLnTx/>
                <a:uFillTx/>
                <a:latin typeface="Calibri"/>
                <a:ea typeface="+mn-ea"/>
                <a:cs typeface="+mn-cs"/>
              </a:rPr>
              <a:t>                </a:t>
            </a:r>
            <a:r>
              <a:rPr kumimoji="0" lang="en-US" sz="5000" b="0" i="0" u="sng" strike="noStrike" kern="1200" cap="none" spc="0" normalizeH="0" baseline="0" noProof="0" dirty="0">
                <a:ln>
                  <a:noFill/>
                </a:ln>
                <a:solidFill>
                  <a:srgbClr val="002060"/>
                </a:solidFill>
                <a:effectLst/>
                <a:uLnTx/>
                <a:uFillTx/>
                <a:latin typeface="Calibri"/>
                <a:ea typeface="+mn-ea"/>
                <a:cs typeface="+mn-cs"/>
              </a:rPr>
              <a:t>+                  0</a:t>
            </a:r>
          </a:p>
          <a:p>
            <a:pPr marL="342900" marR="0" lvl="0" indent="-342900" algn="l" defTabSz="914400" rtl="0" eaLnBrk="1" fontAlgn="auto" latinLnBrk="0" hangingPunct="1">
              <a:lnSpc>
                <a:spcPct val="100000"/>
              </a:lnSpc>
              <a:spcBef>
                <a:spcPts val="18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Tax Levy Limit         			            	            =  $40,696,292</a:t>
            </a:r>
          </a:p>
          <a:p>
            <a:pPr marL="342900" marR="0" lvl="0" indent="-342900" algn="l" defTabSz="914400" rtl="0" eaLnBrk="1" fontAlgn="auto" latinLnBrk="0" hangingPunct="1">
              <a:lnSpc>
                <a:spcPct val="100000"/>
              </a:lnSpc>
              <a:spcBef>
                <a:spcPts val="1800"/>
              </a:spcBef>
              <a:spcAft>
                <a:spcPts val="0"/>
              </a:spcAft>
              <a:buClrTx/>
              <a:buSzTx/>
              <a:buFont typeface="Arial" pitchFamily="34" charset="0"/>
              <a:buNone/>
              <a:tabLst/>
              <a:defRPr/>
            </a:pPr>
            <a:r>
              <a:rPr kumimoji="0" lang="en-US" sz="5000" b="0"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New year Capital Tax Levy Exclusion 		                +   </a:t>
            </a:r>
            <a:r>
              <a:rPr kumimoji="0" lang="en-US" sz="5000" b="0" i="0" u="none" strike="noStrike" kern="1200" cap="none" spc="0" normalizeH="0" baseline="0" noProof="0" dirty="0">
                <a:ln>
                  <a:noFill/>
                </a:ln>
                <a:solidFill>
                  <a:srgbClr val="C00000"/>
                </a:solidFill>
                <a:effectLst/>
                <a:uLnTx/>
                <a:uFill>
                  <a:solidFill>
                    <a:sysClr val="windowText" lastClr="000000"/>
                  </a:solidFill>
                </a:uFill>
                <a:latin typeface="Calibri"/>
                <a:ea typeface="+mn-ea"/>
                <a:cs typeface="+mn-cs"/>
              </a:rPr>
              <a:t>3,693,657</a:t>
            </a:r>
          </a:p>
          <a:p>
            <a:pPr marL="342900" marR="0" lvl="0" indent="-342900" algn="l" defTabSz="914400" rtl="0" eaLnBrk="1" fontAlgn="auto" latinLnBrk="0" hangingPunct="1">
              <a:lnSpc>
                <a:spcPct val="100000"/>
              </a:lnSpc>
              <a:spcBef>
                <a:spcPts val="1800"/>
              </a:spcBef>
              <a:spcAft>
                <a:spcPts val="0"/>
              </a:spcAft>
              <a:buClrTx/>
              <a:buSzTx/>
              <a:buFont typeface="Arial" pitchFamily="34" charset="0"/>
              <a:buNone/>
              <a:tabLst/>
              <a:defRPr/>
            </a:pPr>
            <a:r>
              <a:rPr kumimoji="0" lang="en-US" sz="5000" b="1"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Maximum Allowable Tax Levy </a:t>
            </a:r>
            <a:r>
              <a:rPr kumimoji="0" lang="en-US" sz="2100" b="0"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(in 2020-2021)</a:t>
            </a:r>
            <a:r>
              <a:rPr kumimoji="0" lang="en-US" sz="4000" b="1"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			 </a:t>
            </a:r>
            <a:r>
              <a:rPr kumimoji="0" lang="en-US" sz="5000" b="1"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$44,389,949</a:t>
            </a:r>
          </a:p>
        </p:txBody>
      </p:sp>
    </p:spTree>
    <p:extLst>
      <p:ext uri="{BB962C8B-B14F-4D97-AF65-F5344CB8AC3E}">
        <p14:creationId xmlns:p14="http://schemas.microsoft.com/office/powerpoint/2010/main" val="365667785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90E5EDC7-0F18-417C-B84F-7C942496DF3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914400" y="107618"/>
            <a:ext cx="8229600" cy="717821"/>
          </a:xfrm>
        </p:spPr>
        <p:txBody>
          <a:bodyPr/>
          <a:lstStyle/>
          <a:p>
            <a:r>
              <a:rPr lang="en-US" sz="2800" dirty="0">
                <a:solidFill>
                  <a:srgbClr val="002060"/>
                </a:solidFill>
                <a:latin typeface="+mj-lt"/>
              </a:rPr>
              <a:t>2020-2021 Capital Tax Levy Exclusion Calculation</a:t>
            </a:r>
            <a:endParaRPr lang="en-US" sz="2800" i="1" dirty="0">
              <a:solidFill>
                <a:srgbClr val="002060"/>
              </a:solidFill>
              <a:latin typeface="+mj-lt"/>
            </a:endParaRPr>
          </a:p>
        </p:txBody>
      </p:sp>
      <p:sp>
        <p:nvSpPr>
          <p:cNvPr id="5" name="Slide Number Placeholder 4"/>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6" name="Content Placeholder 13">
            <a:extLst>
              <a:ext uri="{FF2B5EF4-FFF2-40B4-BE49-F238E27FC236}">
                <a16:creationId xmlns:a16="http://schemas.microsoft.com/office/drawing/2014/main" id="{F59EA2D0-A278-4CAA-B28C-8C5B706491DA}"/>
              </a:ext>
            </a:extLst>
          </p:cNvPr>
          <p:cNvSpPr txBox="1">
            <a:spLocks/>
          </p:cNvSpPr>
          <p:nvPr/>
        </p:nvSpPr>
        <p:spPr>
          <a:xfrm>
            <a:off x="407773" y="1309821"/>
            <a:ext cx="8496395" cy="49179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000" b="0" i="0" u="none" strike="noStrike" kern="1200" cap="none" spc="0" normalizeH="0" baseline="0" noProof="0" dirty="0">
              <a:ln>
                <a:noFill/>
              </a:ln>
              <a:solidFill>
                <a:srgbClr val="C00000"/>
              </a:solidFill>
              <a:effectLst/>
              <a:uLnTx/>
              <a:uFill>
                <a:solidFill>
                  <a:sysClr val="windowText" lastClr="000000"/>
                </a:solidFill>
              </a:uFill>
              <a:latin typeface="Calibri"/>
              <a:ea typeface="+mn-ea"/>
              <a:cs typeface="+mn-cs"/>
            </a:endParaRPr>
          </a:p>
        </p:txBody>
      </p:sp>
      <p:graphicFrame>
        <p:nvGraphicFramePr>
          <p:cNvPr id="7" name="Table 6">
            <a:extLst>
              <a:ext uri="{FF2B5EF4-FFF2-40B4-BE49-F238E27FC236}">
                <a16:creationId xmlns:a16="http://schemas.microsoft.com/office/drawing/2014/main" id="{FE169D55-FAA5-4F2C-97A5-7856B2288C22}"/>
              </a:ext>
            </a:extLst>
          </p:cNvPr>
          <p:cNvGraphicFramePr>
            <a:graphicFrameLocks noGrp="1"/>
          </p:cNvGraphicFramePr>
          <p:nvPr>
            <p:extLst>
              <p:ext uri="{D42A27DB-BD31-4B8C-83A1-F6EECF244321}">
                <p14:modId xmlns:p14="http://schemas.microsoft.com/office/powerpoint/2010/main" val="2409938116"/>
              </p:ext>
            </p:extLst>
          </p:nvPr>
        </p:nvGraphicFramePr>
        <p:xfrm>
          <a:off x="660400" y="1256453"/>
          <a:ext cx="7842250" cy="4767309"/>
        </p:xfrm>
        <a:graphic>
          <a:graphicData uri="http://schemas.openxmlformats.org/drawingml/2006/table">
            <a:tbl>
              <a:tblPr/>
              <a:tblGrid>
                <a:gridCol w="5749225">
                  <a:extLst>
                    <a:ext uri="{9D8B030D-6E8A-4147-A177-3AD203B41FA5}">
                      <a16:colId xmlns:a16="http://schemas.microsoft.com/office/drawing/2014/main" val="2838342636"/>
                    </a:ext>
                  </a:extLst>
                </a:gridCol>
                <a:gridCol w="2093025">
                  <a:extLst>
                    <a:ext uri="{9D8B030D-6E8A-4147-A177-3AD203B41FA5}">
                      <a16:colId xmlns:a16="http://schemas.microsoft.com/office/drawing/2014/main" val="268073872"/>
                    </a:ext>
                  </a:extLst>
                </a:gridCol>
              </a:tblGrid>
              <a:tr h="525931">
                <a:tc>
                  <a:txBody>
                    <a:bodyPr/>
                    <a:lstStyle/>
                    <a:p>
                      <a:pPr algn="l" fontAlgn="b"/>
                      <a:r>
                        <a:rPr lang="en-US" sz="2400" b="0" i="0" u="none" strike="noStrike" dirty="0">
                          <a:solidFill>
                            <a:srgbClr val="002060"/>
                          </a:solidFill>
                          <a:effectLst/>
                          <a:latin typeface="Calibri" panose="020F0502020204030204" pitchFamily="34" charset="0"/>
                        </a:rPr>
                        <a:t>BOCES Capital Exclusion</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2060"/>
                          </a:solidFill>
                          <a:effectLst/>
                          <a:latin typeface="Calibri" panose="020F0502020204030204" pitchFamily="34" charset="0"/>
                        </a:rPr>
                        <a:t>$29,707</a:t>
                      </a:r>
                    </a:p>
                  </a:txBody>
                  <a:tcPr marL="9525" marR="9525" marT="9525" marB="0" anchor="b">
                    <a:lnL>
                      <a:noFill/>
                    </a:lnL>
                    <a:lnR>
                      <a:noFill/>
                    </a:lnR>
                    <a:lnT>
                      <a:noFill/>
                    </a:lnT>
                    <a:lnB>
                      <a:noFill/>
                    </a:lnB>
                  </a:tcPr>
                </a:tc>
                <a:extLst>
                  <a:ext uri="{0D108BD9-81ED-4DB2-BD59-A6C34878D82A}">
                    <a16:rowId xmlns:a16="http://schemas.microsoft.com/office/drawing/2014/main" val="816290261"/>
                  </a:ext>
                </a:extLst>
              </a:tr>
              <a:tr h="525931">
                <a:tc>
                  <a:txBody>
                    <a:bodyPr/>
                    <a:lstStyle/>
                    <a:p>
                      <a:pPr algn="l" fontAlgn="b"/>
                      <a:r>
                        <a:rPr lang="en-US" sz="2400" b="0" i="0" u="none" strike="noStrike" dirty="0">
                          <a:solidFill>
                            <a:srgbClr val="002060"/>
                          </a:solidFill>
                          <a:effectLst/>
                          <a:latin typeface="Calibri" panose="020F0502020204030204" pitchFamily="34" charset="0"/>
                        </a:rPr>
                        <a:t>Debt Service - 2001 Bonds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2060"/>
                          </a:solidFill>
                          <a:effectLst/>
                          <a:latin typeface="Calibri" panose="020F0502020204030204" pitchFamily="34" charset="0"/>
                        </a:rPr>
                        <a:t>$0.00</a:t>
                      </a:r>
                    </a:p>
                  </a:txBody>
                  <a:tcPr marL="9525" marR="9525" marT="9525" marB="0" anchor="b">
                    <a:lnL>
                      <a:noFill/>
                    </a:lnL>
                    <a:lnR>
                      <a:noFill/>
                    </a:lnR>
                    <a:lnT>
                      <a:noFill/>
                    </a:lnT>
                    <a:lnB>
                      <a:noFill/>
                    </a:lnB>
                  </a:tcPr>
                </a:tc>
                <a:extLst>
                  <a:ext uri="{0D108BD9-81ED-4DB2-BD59-A6C34878D82A}">
                    <a16:rowId xmlns:a16="http://schemas.microsoft.com/office/drawing/2014/main" val="320690692"/>
                  </a:ext>
                </a:extLst>
              </a:tr>
              <a:tr h="525931">
                <a:tc>
                  <a:txBody>
                    <a:bodyPr/>
                    <a:lstStyle/>
                    <a:p>
                      <a:pPr algn="l" fontAlgn="b"/>
                      <a:r>
                        <a:rPr lang="en-US" sz="2400" b="0" i="0" u="none" strike="noStrike" dirty="0">
                          <a:solidFill>
                            <a:srgbClr val="002060"/>
                          </a:solidFill>
                          <a:effectLst/>
                          <a:latin typeface="Calibri" panose="020F0502020204030204" pitchFamily="34" charset="0"/>
                        </a:rPr>
                        <a:t>Debt Service - 2005 Bonds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2060"/>
                          </a:solidFill>
                          <a:effectLst/>
                          <a:latin typeface="Calibri" panose="020F0502020204030204" pitchFamily="34" charset="0"/>
                        </a:rPr>
                        <a:t>$1,181,625</a:t>
                      </a:r>
                    </a:p>
                  </a:txBody>
                  <a:tcPr marL="9525" marR="9525" marT="9525" marB="0" anchor="b">
                    <a:lnL>
                      <a:noFill/>
                    </a:lnL>
                    <a:lnR>
                      <a:noFill/>
                    </a:lnR>
                    <a:lnT>
                      <a:noFill/>
                    </a:lnT>
                    <a:lnB>
                      <a:noFill/>
                    </a:lnB>
                  </a:tcPr>
                </a:tc>
                <a:extLst>
                  <a:ext uri="{0D108BD9-81ED-4DB2-BD59-A6C34878D82A}">
                    <a16:rowId xmlns:a16="http://schemas.microsoft.com/office/drawing/2014/main" val="2046264284"/>
                  </a:ext>
                </a:extLst>
              </a:tr>
              <a:tr h="525931">
                <a:tc>
                  <a:txBody>
                    <a:bodyPr/>
                    <a:lstStyle/>
                    <a:p>
                      <a:pPr algn="l" fontAlgn="b"/>
                      <a:r>
                        <a:rPr lang="en-US" sz="2400" b="0" i="0" u="none" strike="noStrike" dirty="0">
                          <a:solidFill>
                            <a:srgbClr val="002060"/>
                          </a:solidFill>
                          <a:effectLst/>
                          <a:latin typeface="Calibri" panose="020F0502020204030204" pitchFamily="34" charset="0"/>
                        </a:rPr>
                        <a:t>Debt Service - 2019 Bonds</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2060"/>
                          </a:solidFill>
                          <a:effectLst/>
                          <a:latin typeface="Calibri" panose="020F0502020204030204" pitchFamily="34" charset="0"/>
                        </a:rPr>
                        <a:t>$2,911,138</a:t>
                      </a:r>
                    </a:p>
                  </a:txBody>
                  <a:tcPr marL="9525" marR="9525" marT="9525" marB="0" anchor="b">
                    <a:lnL>
                      <a:noFill/>
                    </a:lnL>
                    <a:lnR>
                      <a:noFill/>
                    </a:lnR>
                    <a:lnT>
                      <a:noFill/>
                    </a:lnT>
                    <a:lnB>
                      <a:noFill/>
                    </a:lnB>
                  </a:tcPr>
                </a:tc>
                <a:extLst>
                  <a:ext uri="{0D108BD9-81ED-4DB2-BD59-A6C34878D82A}">
                    <a16:rowId xmlns:a16="http://schemas.microsoft.com/office/drawing/2014/main" val="2257553495"/>
                  </a:ext>
                </a:extLst>
              </a:tr>
              <a:tr h="525931">
                <a:tc>
                  <a:txBody>
                    <a:bodyPr/>
                    <a:lstStyle/>
                    <a:p>
                      <a:pPr algn="l" fontAlgn="b"/>
                      <a:r>
                        <a:rPr lang="en-US" sz="2400" b="0" i="0" u="none" strike="noStrike" dirty="0">
                          <a:solidFill>
                            <a:srgbClr val="002060"/>
                          </a:solidFill>
                          <a:effectLst/>
                          <a:latin typeface="Calibri" panose="020F0502020204030204" pitchFamily="34" charset="0"/>
                        </a:rPr>
                        <a:t>Lease Purchase Debt Service: EPC</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2060"/>
                          </a:solidFill>
                          <a:effectLst/>
                          <a:latin typeface="Calibri" panose="020F0502020204030204" pitchFamily="34" charset="0"/>
                        </a:rPr>
                        <a:t>$245,282</a:t>
                      </a:r>
                    </a:p>
                  </a:txBody>
                  <a:tcPr marL="9525" marR="9525" marT="9525" marB="0" anchor="b">
                    <a:lnL>
                      <a:noFill/>
                    </a:lnL>
                    <a:lnR>
                      <a:noFill/>
                    </a:lnR>
                    <a:lnT>
                      <a:noFill/>
                    </a:lnT>
                    <a:lnB>
                      <a:noFill/>
                    </a:lnB>
                  </a:tcPr>
                </a:tc>
                <a:extLst>
                  <a:ext uri="{0D108BD9-81ED-4DB2-BD59-A6C34878D82A}">
                    <a16:rowId xmlns:a16="http://schemas.microsoft.com/office/drawing/2014/main" val="2751083993"/>
                  </a:ext>
                </a:extLst>
              </a:tr>
              <a:tr h="525931">
                <a:tc>
                  <a:txBody>
                    <a:bodyPr/>
                    <a:lstStyle/>
                    <a:p>
                      <a:pPr algn="l" fontAlgn="b"/>
                      <a:r>
                        <a:rPr lang="en-US" sz="2400" b="0" i="0" u="none" strike="noStrike" dirty="0">
                          <a:solidFill>
                            <a:srgbClr val="002060"/>
                          </a:solidFill>
                          <a:effectLst/>
                          <a:latin typeface="Calibri" panose="020F0502020204030204" pitchFamily="34" charset="0"/>
                        </a:rPr>
                        <a:t>2020-2021 Bus Proposition Debt</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2060"/>
                          </a:solidFill>
                          <a:effectLst/>
                          <a:latin typeface="Calibri" panose="020F0502020204030204" pitchFamily="34" charset="0"/>
                        </a:rPr>
                        <a:t>$47,320</a:t>
                      </a:r>
                    </a:p>
                  </a:txBody>
                  <a:tcPr marL="9525" marR="9525" marT="9525" marB="0" anchor="b">
                    <a:lnL>
                      <a:noFill/>
                    </a:lnL>
                    <a:lnR>
                      <a:noFill/>
                    </a:lnR>
                    <a:lnT>
                      <a:noFill/>
                    </a:lnT>
                    <a:lnB>
                      <a:noFill/>
                    </a:lnB>
                  </a:tcPr>
                </a:tc>
                <a:extLst>
                  <a:ext uri="{0D108BD9-81ED-4DB2-BD59-A6C34878D82A}">
                    <a16:rowId xmlns:a16="http://schemas.microsoft.com/office/drawing/2014/main" val="2917198645"/>
                  </a:ext>
                </a:extLst>
              </a:tr>
              <a:tr h="525931">
                <a:tc>
                  <a:txBody>
                    <a:bodyPr/>
                    <a:lstStyle/>
                    <a:p>
                      <a:pPr algn="l" fontAlgn="b"/>
                      <a:r>
                        <a:rPr lang="en-US" sz="2400" b="0" i="0" u="none" strike="noStrike" dirty="0">
                          <a:solidFill>
                            <a:srgbClr val="002060"/>
                          </a:solidFill>
                          <a:effectLst/>
                          <a:latin typeface="Calibri" panose="020F0502020204030204" pitchFamily="34" charset="0"/>
                        </a:rPr>
                        <a:t>Less: Transfer from Debt Service Fund</a:t>
                      </a:r>
                    </a:p>
                  </a:txBody>
                  <a:tcPr marL="9525" marR="9525" marT="9525" marB="0" anchor="b">
                    <a:lnL>
                      <a:noFill/>
                    </a:lnL>
                    <a:lnR>
                      <a:noFill/>
                    </a:lnR>
                    <a:lnT>
                      <a:noFill/>
                    </a:lnT>
                    <a:lnB>
                      <a:noFill/>
                    </a:lnB>
                  </a:tcPr>
                </a:tc>
                <a:tc>
                  <a:txBody>
                    <a:bodyPr/>
                    <a:lstStyle/>
                    <a:p>
                      <a:pPr algn="r" fontAlgn="b"/>
                      <a:r>
                        <a:rPr lang="en-US" sz="2400" b="0" i="0" u="none" strike="noStrike" dirty="0">
                          <a:solidFill>
                            <a:srgbClr val="002060"/>
                          </a:solidFill>
                          <a:effectLst/>
                          <a:latin typeface="Calibri" panose="020F0502020204030204" pitchFamily="34" charset="0"/>
                        </a:rPr>
                        <a:t> </a:t>
                      </a:r>
                    </a:p>
                  </a:txBody>
                  <a:tcPr marL="9525" marR="9525" marT="9525" marB="0" anchor="b">
                    <a:lnL>
                      <a:noFill/>
                    </a:lnL>
                    <a:lnR>
                      <a:noFill/>
                    </a:lnR>
                    <a:lnT>
                      <a:noFill/>
                    </a:lnT>
                    <a:lnB>
                      <a:noFill/>
                    </a:lnB>
                  </a:tcPr>
                </a:tc>
                <a:extLst>
                  <a:ext uri="{0D108BD9-81ED-4DB2-BD59-A6C34878D82A}">
                    <a16:rowId xmlns:a16="http://schemas.microsoft.com/office/drawing/2014/main" val="673070492"/>
                  </a:ext>
                </a:extLst>
              </a:tr>
              <a:tr h="542896">
                <a:tc>
                  <a:txBody>
                    <a:bodyPr/>
                    <a:lstStyle/>
                    <a:p>
                      <a:pPr algn="l" fontAlgn="b"/>
                      <a:r>
                        <a:rPr lang="en-US" sz="2400" b="0" i="0" u="none" strike="noStrike" dirty="0">
                          <a:solidFill>
                            <a:srgbClr val="002060"/>
                          </a:solidFill>
                          <a:effectLst/>
                          <a:latin typeface="Calibri" panose="020F0502020204030204" pitchFamily="34" charset="0"/>
                        </a:rPr>
                        <a:t>Less: NY State Building Aid</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tc>
                  <a:txBody>
                    <a:bodyPr/>
                    <a:lstStyle/>
                    <a:p>
                      <a:pPr algn="r" fontAlgn="b"/>
                      <a:r>
                        <a:rPr lang="en-US" sz="2400" b="0" i="0" u="none" strike="noStrike" dirty="0">
                          <a:solidFill>
                            <a:srgbClr val="002060"/>
                          </a:solidFill>
                          <a:effectLst/>
                          <a:latin typeface="Calibri" panose="020F0502020204030204" pitchFamily="34" charset="0"/>
                        </a:rPr>
                        <a:t>-$721,409</a:t>
                      </a:r>
                    </a:p>
                  </a:txBody>
                  <a:tcPr marL="9525" marR="9525" marT="9525" marB="0" anchor="b">
                    <a:lnL>
                      <a:noFill/>
                    </a:lnL>
                    <a:lnR>
                      <a:noFill/>
                    </a:lnR>
                    <a:lnT>
                      <a:noFill/>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734828430"/>
                  </a:ext>
                </a:extLst>
              </a:tr>
              <a:tr h="542896">
                <a:tc>
                  <a:txBody>
                    <a:bodyPr/>
                    <a:lstStyle/>
                    <a:p>
                      <a:pPr algn="l" fontAlgn="b"/>
                      <a:r>
                        <a:rPr lang="en-US" sz="2400" b="1" i="0" u="none" strike="noStrike" dirty="0">
                          <a:solidFill>
                            <a:srgbClr val="C00000"/>
                          </a:solidFill>
                          <a:effectLst/>
                          <a:latin typeface="Calibri" panose="020F0502020204030204" pitchFamily="34" charset="0"/>
                        </a:rPr>
                        <a:t>Total 2020-2021 Capital Levy Tax Exclusion</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r" fontAlgn="b"/>
                      <a:r>
                        <a:rPr lang="en-US" sz="2400" b="1" i="0" u="none" strike="noStrike" dirty="0">
                          <a:solidFill>
                            <a:srgbClr val="C00000"/>
                          </a:solidFill>
                          <a:effectLst/>
                          <a:latin typeface="Calibri" panose="020F0502020204030204" pitchFamily="34" charset="0"/>
                        </a:rPr>
                        <a:t>$3,693,657</a:t>
                      </a: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46195681"/>
                  </a:ext>
                </a:extLst>
              </a:tr>
            </a:tbl>
          </a:graphicData>
        </a:graphic>
      </p:graphicFrame>
    </p:spTree>
    <p:extLst>
      <p:ext uri="{BB962C8B-B14F-4D97-AF65-F5344CB8AC3E}">
        <p14:creationId xmlns:p14="http://schemas.microsoft.com/office/powerpoint/2010/main" val="2231586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2800" dirty="0">
                <a:solidFill>
                  <a:srgbClr val="002060"/>
                </a:solidFill>
                <a:latin typeface="+mj-lt"/>
              </a:rPr>
              <a:t>2021-2022 </a:t>
            </a:r>
            <a:r>
              <a:rPr lang="en-US" sz="2800" i="1" dirty="0">
                <a:solidFill>
                  <a:srgbClr val="002060"/>
                </a:solidFill>
                <a:latin typeface="+mj-lt"/>
              </a:rPr>
              <a:t>Allowable</a:t>
            </a:r>
            <a:r>
              <a:rPr lang="en-US" sz="2800" dirty="0">
                <a:solidFill>
                  <a:srgbClr val="002060"/>
                </a:solidFill>
                <a:latin typeface="+mj-lt"/>
              </a:rPr>
              <a:t> Tax Levy and Increase</a:t>
            </a:r>
            <a:endParaRPr lang="en-US" sz="2800" i="1" dirty="0">
              <a:solidFill>
                <a:srgbClr val="002060"/>
              </a:solidFill>
              <a:latin typeface="+mj-lt"/>
            </a:endParaRPr>
          </a:p>
        </p:txBody>
      </p:sp>
      <p:sp>
        <p:nvSpPr>
          <p:cNvPr id="5" name="Slide Number Placeholder 4"/>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6" name="Content Placeholder 13">
            <a:extLst>
              <a:ext uri="{FF2B5EF4-FFF2-40B4-BE49-F238E27FC236}">
                <a16:creationId xmlns:a16="http://schemas.microsoft.com/office/drawing/2014/main" id="{F59EA2D0-A278-4CAA-B28C-8C5B706491DA}"/>
              </a:ext>
            </a:extLst>
          </p:cNvPr>
          <p:cNvSpPr txBox="1">
            <a:spLocks/>
          </p:cNvSpPr>
          <p:nvPr/>
        </p:nvSpPr>
        <p:spPr>
          <a:xfrm>
            <a:off x="407773" y="1309821"/>
            <a:ext cx="8496395" cy="4917989"/>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C00000"/>
              </a:solidFill>
              <a:effectLst/>
              <a:uLnTx/>
              <a:uFill>
                <a:solidFill>
                  <a:sysClr val="windowText" lastClr="000000"/>
                </a:solidFill>
              </a:uFill>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Maximum Allowable Tax Levy 	    $44,389,949</a:t>
            </a:r>
            <a:endParaRPr kumimoji="0" lang="en-US" sz="32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02776"/>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rgbClr val="002060"/>
                </a:solidFill>
                <a:effectLst/>
                <a:uLnTx/>
                <a:uFillTx/>
                <a:latin typeface="Calibri"/>
                <a:ea typeface="+mn-ea"/>
                <a:cs typeface="+mn-cs"/>
              </a:rPr>
              <a:t>Prior year tax levy </a:t>
            </a:r>
            <a:r>
              <a:rPr kumimoji="0" lang="en-US" sz="1000" b="0" i="0" u="none" strike="noStrike" kern="1200" cap="none" spc="0" normalizeH="0" baseline="0" noProof="0" dirty="0">
                <a:ln>
                  <a:noFill/>
                </a:ln>
                <a:solidFill>
                  <a:srgbClr val="002060"/>
                </a:solidFill>
                <a:effectLst/>
                <a:uLnTx/>
                <a:uFillTx/>
                <a:latin typeface="Calibri"/>
                <a:ea typeface="+mn-ea"/>
                <a:cs typeface="+mn-cs"/>
              </a:rPr>
              <a:t>(in 2021-2022)</a:t>
            </a:r>
            <a:r>
              <a:rPr kumimoji="0" lang="en-US" sz="3200" b="0" i="0" u="none" strike="noStrike" kern="1200" cap="none" spc="0" normalizeH="0" baseline="0" noProof="0" dirty="0">
                <a:ln>
                  <a:noFill/>
                </a:ln>
                <a:solidFill>
                  <a:srgbClr val="002060"/>
                </a:solidFill>
                <a:effectLst/>
                <a:uLnTx/>
                <a:uFillTx/>
                <a:latin typeface="Calibri"/>
                <a:ea typeface="+mn-ea"/>
                <a:cs typeface="+mn-cs"/>
              </a:rPr>
              <a:t>		    $44,042,253</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02776"/>
              </a:solidFill>
              <a:effectLst/>
              <a:uLnTx/>
              <a:uFillTx/>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US" sz="18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32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rPr>
              <a:t>Net Increase to Stay at Cap	        	    $    347,696</a:t>
            </a:r>
            <a:endParaRPr kumimoji="0" lang="en-US" sz="18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8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rPr>
              <a:t>							       </a:t>
            </a:r>
            <a:r>
              <a:rPr kumimoji="0" lang="en-US" sz="1400" b="0" i="1"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rPr>
              <a:t>an allowable .79% increase</a:t>
            </a:r>
            <a:endParaRPr kumimoji="0" lang="en-US" sz="3200" b="0" i="1"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endParaRPr>
          </a:p>
        </p:txBody>
      </p:sp>
    </p:spTree>
    <p:extLst>
      <p:ext uri="{BB962C8B-B14F-4D97-AF65-F5344CB8AC3E}">
        <p14:creationId xmlns:p14="http://schemas.microsoft.com/office/powerpoint/2010/main" val="128575898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66033" y="176916"/>
            <a:ext cx="8161401" cy="717821"/>
          </a:xfrm>
        </p:spPr>
        <p:txBody>
          <a:bodyPr/>
          <a:lstStyle/>
          <a:p>
            <a:pPr algn="ctr"/>
            <a:r>
              <a:rPr lang="en-US" sz="2800" dirty="0">
                <a:solidFill>
                  <a:srgbClr val="002060"/>
                </a:solidFill>
                <a:latin typeface="+mj-lt"/>
              </a:rPr>
              <a:t>2021-2022 </a:t>
            </a:r>
            <a:r>
              <a:rPr lang="en-US" sz="2800" i="1" dirty="0">
                <a:solidFill>
                  <a:srgbClr val="002060"/>
                </a:solidFill>
                <a:latin typeface="+mj-lt"/>
              </a:rPr>
              <a:t>Proposed</a:t>
            </a:r>
            <a:r>
              <a:rPr lang="en-US" sz="2800" dirty="0">
                <a:solidFill>
                  <a:srgbClr val="002060"/>
                </a:solidFill>
                <a:latin typeface="+mj-lt"/>
              </a:rPr>
              <a:t> Tax Levy and Increase</a:t>
            </a:r>
            <a:endParaRPr lang="en-US" sz="2800" i="1" dirty="0">
              <a:solidFill>
                <a:srgbClr val="002060"/>
              </a:solidFill>
              <a:latin typeface="+mj-lt"/>
            </a:endParaRPr>
          </a:p>
        </p:txBody>
      </p:sp>
      <p:sp>
        <p:nvSpPr>
          <p:cNvPr id="5" name="Slide Number Placeholder 4"/>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6" name="Content Placeholder 13">
            <a:extLst>
              <a:ext uri="{FF2B5EF4-FFF2-40B4-BE49-F238E27FC236}">
                <a16:creationId xmlns:a16="http://schemas.microsoft.com/office/drawing/2014/main" id="{EB89DC56-7C68-4616-99EA-11CFB9E89634}"/>
              </a:ext>
            </a:extLst>
          </p:cNvPr>
          <p:cNvSpPr txBox="1">
            <a:spLocks/>
          </p:cNvSpPr>
          <p:nvPr/>
        </p:nvSpPr>
        <p:spPr>
          <a:xfrm>
            <a:off x="407773" y="961485"/>
            <a:ext cx="8353169" cy="541028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marR="0" lvl="0" indent="-34290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C00000"/>
              </a:solidFill>
              <a:effectLst/>
              <a:uLnTx/>
              <a:uFill>
                <a:solidFill>
                  <a:sysClr val="windowText" lastClr="000000"/>
                </a:solidFill>
              </a:uFill>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rgbClr val="002060"/>
                </a:solidFill>
                <a:effectLst/>
                <a:uLnTx/>
                <a:uFill>
                  <a:solidFill>
                    <a:sysClr val="windowText" lastClr="000000"/>
                  </a:solidFill>
                </a:uFill>
                <a:latin typeface="Calibri"/>
                <a:ea typeface="+mn-ea"/>
                <a:cs typeface="+mn-cs"/>
              </a:rPr>
              <a:t>Maximum Allowable Tax Levy 	    $ 44,389,949</a:t>
            </a:r>
            <a:endParaRPr kumimoji="0" lang="en-US" sz="3200" b="0" i="0" u="none" strike="noStrike" kern="1200" cap="none" spc="0" normalizeH="0" baseline="0" noProof="0" dirty="0">
              <a:ln>
                <a:noFill/>
              </a:ln>
              <a:solidFill>
                <a:srgbClr val="002060"/>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02776"/>
              </a:solidFill>
              <a:effectLst/>
              <a:uLnTx/>
              <a:uFillTx/>
              <a:latin typeface="Calibri"/>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rgbClr val="002060"/>
                </a:solidFill>
                <a:effectLst/>
                <a:uLnTx/>
                <a:uFillTx/>
                <a:latin typeface="Calibri"/>
                <a:ea typeface="+mn-ea"/>
                <a:cs typeface="+mn-cs"/>
              </a:rPr>
              <a:t>Proposed Tax Levy </a:t>
            </a:r>
            <a:r>
              <a:rPr kumimoji="0" lang="en-US" sz="1000" b="0" i="0" u="none" strike="noStrike" kern="1200" cap="none" spc="0" normalizeH="0" baseline="0" noProof="0" dirty="0">
                <a:ln>
                  <a:noFill/>
                </a:ln>
                <a:solidFill>
                  <a:srgbClr val="002060"/>
                </a:solidFill>
                <a:effectLst/>
                <a:uLnTx/>
                <a:uFillTx/>
                <a:latin typeface="Calibri"/>
                <a:ea typeface="+mn-ea"/>
                <a:cs typeface="+mn-cs"/>
              </a:rPr>
              <a:t>	</a:t>
            </a:r>
            <a:r>
              <a:rPr kumimoji="0" lang="en-US" sz="3200" b="0" i="0" u="none" strike="noStrike" kern="1200" cap="none" spc="0" normalizeH="0" baseline="0" noProof="0" dirty="0">
                <a:ln>
                  <a:noFill/>
                </a:ln>
                <a:solidFill>
                  <a:srgbClr val="002060"/>
                </a:solidFill>
                <a:effectLst/>
                <a:uLnTx/>
                <a:uFillTx/>
                <a:latin typeface="Calibri"/>
                <a:ea typeface="+mn-ea"/>
                <a:cs typeface="+mn-cs"/>
              </a:rPr>
              <a:t>		    $44,389,949</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002776"/>
              </a:solidFill>
              <a:effectLst/>
              <a:uLnTx/>
              <a:uFillTx/>
              <a:latin typeface="Calibri"/>
              <a:ea typeface="+mn-ea"/>
              <a:cs typeface="+mn-cs"/>
            </a:endParaRPr>
          </a:p>
          <a:p>
            <a:pPr fontAlgn="auto">
              <a:spcBef>
                <a:spcPts val="0"/>
              </a:spcBef>
              <a:spcAft>
                <a:spcPts val="0"/>
              </a:spcAft>
              <a:buNone/>
              <a:defRPr/>
            </a:pPr>
            <a:r>
              <a:rPr lang="en-US" dirty="0">
                <a:solidFill>
                  <a:srgbClr val="002060"/>
                </a:solidFill>
                <a:uFill>
                  <a:solidFill>
                    <a:sysClr val="windowText" lastClr="000000"/>
                  </a:solidFill>
                </a:uFill>
              </a:rPr>
              <a:t>Proposed Increase	        		    $     347,696</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rPr>
              <a:t>					</a:t>
            </a:r>
            <a:r>
              <a:rPr lang="en-US" sz="1400" b="1" dirty="0">
                <a:solidFill>
                  <a:prstClr val="black"/>
                </a:solidFill>
                <a:uFill>
                  <a:solidFill>
                    <a:sysClr val="windowText" lastClr="000000"/>
                  </a:solidFill>
                </a:uFill>
                <a:latin typeface="Calibri"/>
              </a:rPr>
              <a:t>		           an actual .79</a:t>
            </a:r>
            <a:r>
              <a:rPr kumimoji="0" lang="en-US" sz="14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rPr>
              <a:t>% increase</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lang="en-US" sz="1400" b="1" dirty="0">
              <a:solidFill>
                <a:prstClr val="black"/>
              </a:solidFill>
              <a:uFill>
                <a:solidFill>
                  <a:sysClr val="windowText" lastClr="000000"/>
                </a:solidFill>
              </a:uFill>
              <a:latin typeface="Calibri"/>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4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US" sz="18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3200" b="1" i="0" u="none" strike="noStrike" kern="1200" cap="none" spc="0" normalizeH="0" baseline="0" noProof="0" dirty="0">
                <a:ln>
                  <a:noFill/>
                </a:ln>
                <a:solidFill>
                  <a:srgbClr val="FF0000"/>
                </a:solidFill>
                <a:effectLst/>
                <a:uLnTx/>
                <a:uFill>
                  <a:solidFill>
                    <a:sysClr val="windowText" lastClr="000000"/>
                  </a:solidFill>
                </a:uFill>
                <a:latin typeface="Calibri"/>
                <a:ea typeface="+mn-ea"/>
                <a:cs typeface="+mn-cs"/>
              </a:rPr>
              <a:t>Amount under the cap	        	    $0</a:t>
            </a:r>
            <a:endParaRPr kumimoji="0" lang="en-US" sz="1800" b="1" i="0" u="none" strike="noStrike" kern="1200" cap="none" spc="0" normalizeH="0" baseline="0" noProof="0" dirty="0">
              <a:ln>
                <a:noFill/>
              </a:ln>
              <a:solidFill>
                <a:srgbClr val="FF0000"/>
              </a:solidFill>
              <a:effectLst/>
              <a:uLnTx/>
              <a:uFill>
                <a:solidFill>
                  <a:sysClr val="windowText" lastClr="000000"/>
                </a:solidFill>
              </a:uFill>
              <a:latin typeface="Calibri"/>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itchFamily="34" charset="0"/>
              <a:buNone/>
              <a:tabLst/>
              <a:defRPr/>
            </a:pPr>
            <a:r>
              <a:rPr kumimoji="0" lang="en-US" sz="1800" b="1" i="0"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rPr>
              <a:t>							</a:t>
            </a:r>
            <a:endParaRPr kumimoji="0" lang="en-US" sz="3200" b="0" i="1" u="none" strike="noStrike" kern="1200" cap="none" spc="0" normalizeH="0" baseline="0" noProof="0" dirty="0">
              <a:ln>
                <a:noFill/>
              </a:ln>
              <a:solidFill>
                <a:prstClr val="black"/>
              </a:solidFill>
              <a:effectLst/>
              <a:uLnTx/>
              <a:uFill>
                <a:solidFill>
                  <a:sysClr val="windowText" lastClr="000000"/>
                </a:solidFill>
              </a:uFill>
              <a:latin typeface="Calibri"/>
              <a:ea typeface="+mn-ea"/>
              <a:cs typeface="+mn-cs"/>
            </a:endParaRPr>
          </a:p>
        </p:txBody>
      </p:sp>
    </p:spTree>
    <p:extLst>
      <p:ext uri="{BB962C8B-B14F-4D97-AF65-F5344CB8AC3E}">
        <p14:creationId xmlns:p14="http://schemas.microsoft.com/office/powerpoint/2010/main" val="245315478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59319" y="1153853"/>
            <a:ext cx="8279027" cy="4386664"/>
          </a:xfrm>
        </p:spPr>
        <p:txBody>
          <a:bodyPr/>
          <a:lstStyle/>
          <a:p>
            <a:r>
              <a:rPr lang="en-US" sz="9600" i="1" cap="small" dirty="0">
                <a:solidFill>
                  <a:srgbClr val="C00000"/>
                </a:solidFill>
                <a:latin typeface="+mn-lt"/>
              </a:rPr>
              <a:t>PROPOSED BUDGET</a:t>
            </a:r>
            <a:br>
              <a:rPr lang="en-US" sz="9600" i="1" cap="small" dirty="0">
                <a:solidFill>
                  <a:srgbClr val="C00000"/>
                </a:solidFill>
                <a:latin typeface="+mn-lt"/>
              </a:rPr>
            </a:br>
            <a:r>
              <a:rPr lang="en-US" sz="9600" i="1" cap="small" dirty="0">
                <a:solidFill>
                  <a:srgbClr val="C00000"/>
                </a:solidFill>
                <a:latin typeface="+mn-lt"/>
              </a:rPr>
              <a:t>SUMMARY</a:t>
            </a:r>
            <a:endParaRPr lang="en-US" sz="9600" i="1" dirty="0">
              <a:solidFill>
                <a:srgbClr val="C00000"/>
              </a:solidFill>
              <a:latin typeface="+mn-lt"/>
            </a:endParaRPr>
          </a:p>
        </p:txBody>
      </p:sp>
      <p:sp>
        <p:nvSpPr>
          <p:cNvPr id="2" name="TextBox 1"/>
          <p:cNvSpPr txBox="1"/>
          <p:nvPr/>
        </p:nvSpPr>
        <p:spPr>
          <a:xfrm>
            <a:off x="2407298" y="6029521"/>
            <a:ext cx="4326697" cy="369332"/>
          </a:xfrm>
          <a:prstGeom prst="rect">
            <a:avLst/>
          </a:prstGeom>
          <a:noFill/>
        </p:spPr>
        <p:txBody>
          <a:bodyPr wrap="none" rtlCol="0">
            <a:spAutoFit/>
          </a:bodyPr>
          <a:lstStyle/>
          <a:p>
            <a:r>
              <a:rPr lang="en-US" dirty="0">
                <a:solidFill>
                  <a:srgbClr val="002776"/>
                </a:solidFill>
                <a:latin typeface="+mj-lt"/>
              </a:rPr>
              <a:t>For the 2021-2022 School District Fiscal Year</a:t>
            </a:r>
          </a:p>
        </p:txBody>
      </p:sp>
    </p:spTree>
    <p:extLst>
      <p:ext uri="{BB962C8B-B14F-4D97-AF65-F5344CB8AC3E}">
        <p14:creationId xmlns:p14="http://schemas.microsoft.com/office/powerpoint/2010/main" val="19345205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9102" y="171118"/>
            <a:ext cx="7895066" cy="717821"/>
          </a:xfrm>
        </p:spPr>
        <p:txBody>
          <a:bodyPr anchor="b">
            <a:noAutofit/>
          </a:bodyPr>
          <a:lstStyle/>
          <a:p>
            <a:pPr algn="ctr"/>
            <a:r>
              <a:rPr lang="en-US" sz="2400" dirty="0"/>
              <a:t>2021-2022 Proposed Expenditures by Function</a:t>
            </a:r>
            <a:endParaRPr lang="en-US" sz="2400" i="1" dirty="0"/>
          </a:p>
        </p:txBody>
      </p:sp>
      <p:sp>
        <p:nvSpPr>
          <p:cNvPr id="5" name="Slide Number Placeholder 4"/>
          <p:cNvSpPr>
            <a:spLocks noGrp="1"/>
          </p:cNvSpPr>
          <p:nvPr>
            <p:ph type="sldNum" sz="quarter" idx="12"/>
          </p:nvPr>
        </p:nvSpPr>
        <p:spPr>
          <a:xfrm>
            <a:off x="7010400" y="6492875"/>
            <a:ext cx="2133600" cy="365125"/>
          </a:xfrm>
        </p:spPr>
        <p:txBody>
          <a:bodyPr wrap="square" anchor="ctr">
            <a:normAutofit/>
          </a:bodyPr>
          <a:lstStyle/>
          <a:p>
            <a:pPr marL="0" marR="0" lvl="0" indent="0" defTabSz="457200" rtl="0" eaLnBrk="1" fontAlgn="base" latinLnBrk="0" hangingPunct="1">
              <a:spcBef>
                <a:spcPct val="0"/>
              </a:spcBef>
              <a:spcAft>
                <a:spcPts val="600"/>
              </a:spcAft>
              <a:buClrTx/>
              <a:buSzTx/>
              <a:buFontTx/>
              <a:buNone/>
              <a:tabLst/>
              <a:defRPr/>
            </a:pPr>
            <a:fld id="{01E1DBF2-595B-7842-920B-51D462F86CBC}" type="slidenum">
              <a:rPr kumimoji="0" lang="en-US" b="0" i="0" u="none" strike="noStrike" kern="1200" cap="none" spc="0" normalizeH="0" baseline="0" noProof="0" smtClean="0">
                <a:ln>
                  <a:noFill/>
                </a:ln>
                <a:effectLst/>
                <a:uLnTx/>
                <a:uFillTx/>
              </a:rPr>
              <a:pPr marL="0" marR="0" lvl="0" indent="0" defTabSz="457200" rtl="0" eaLnBrk="1" fontAlgn="base" latinLnBrk="0" hangingPunct="1">
                <a:spcBef>
                  <a:spcPct val="0"/>
                </a:spcBef>
                <a:spcAft>
                  <a:spcPts val="600"/>
                </a:spcAft>
                <a:buClrTx/>
                <a:buSzTx/>
                <a:buFontTx/>
                <a:buNone/>
                <a:tabLst/>
                <a:defRPr/>
              </a:pPr>
              <a:t>14</a:t>
            </a:fld>
            <a:endParaRPr kumimoji="0" lang="en-US" b="0" i="0" u="none" strike="noStrike" kern="1200" cap="none" spc="0" normalizeH="0" baseline="0" noProof="0" dirty="0">
              <a:ln>
                <a:noFill/>
              </a:ln>
              <a:effectLst/>
              <a:uLnTx/>
              <a:uFillTx/>
            </a:endParaRPr>
          </a:p>
        </p:txBody>
      </p:sp>
      <p:graphicFrame>
        <p:nvGraphicFramePr>
          <p:cNvPr id="6" name="Table 5"/>
          <p:cNvGraphicFramePr>
            <a:graphicFrameLocks noGrp="1"/>
          </p:cNvGraphicFramePr>
          <p:nvPr>
            <p:extLst>
              <p:ext uri="{D42A27DB-BD31-4B8C-83A1-F6EECF244321}">
                <p14:modId xmlns:p14="http://schemas.microsoft.com/office/powerpoint/2010/main" val="2411847829"/>
              </p:ext>
            </p:extLst>
          </p:nvPr>
        </p:nvGraphicFramePr>
        <p:xfrm>
          <a:off x="296562" y="1024080"/>
          <a:ext cx="8311045" cy="5333654"/>
        </p:xfrm>
        <a:graphic>
          <a:graphicData uri="http://schemas.openxmlformats.org/drawingml/2006/table">
            <a:tbl>
              <a:tblPr>
                <a:tableStyleId>{5C22544A-7EE6-4342-B048-85BDC9FD1C3A}</a:tableStyleId>
              </a:tblPr>
              <a:tblGrid>
                <a:gridCol w="3436833">
                  <a:extLst>
                    <a:ext uri="{9D8B030D-6E8A-4147-A177-3AD203B41FA5}">
                      <a16:colId xmlns:a16="http://schemas.microsoft.com/office/drawing/2014/main" val="20000"/>
                    </a:ext>
                  </a:extLst>
                </a:gridCol>
                <a:gridCol w="1664783">
                  <a:extLst>
                    <a:ext uri="{9D8B030D-6E8A-4147-A177-3AD203B41FA5}">
                      <a16:colId xmlns:a16="http://schemas.microsoft.com/office/drawing/2014/main" val="20001"/>
                    </a:ext>
                  </a:extLst>
                </a:gridCol>
                <a:gridCol w="1115578">
                  <a:extLst>
                    <a:ext uri="{9D8B030D-6E8A-4147-A177-3AD203B41FA5}">
                      <a16:colId xmlns:a16="http://schemas.microsoft.com/office/drawing/2014/main" val="20002"/>
                    </a:ext>
                  </a:extLst>
                </a:gridCol>
                <a:gridCol w="1115578">
                  <a:extLst>
                    <a:ext uri="{9D8B030D-6E8A-4147-A177-3AD203B41FA5}">
                      <a16:colId xmlns:a16="http://schemas.microsoft.com/office/drawing/2014/main" val="20003"/>
                    </a:ext>
                  </a:extLst>
                </a:gridCol>
                <a:gridCol w="978273">
                  <a:extLst>
                    <a:ext uri="{9D8B030D-6E8A-4147-A177-3AD203B41FA5}">
                      <a16:colId xmlns:a16="http://schemas.microsoft.com/office/drawing/2014/main" val="20004"/>
                    </a:ext>
                  </a:extLst>
                </a:gridCol>
              </a:tblGrid>
              <a:tr h="597800">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0"/>
                  </a:ext>
                </a:extLst>
              </a:tr>
              <a:tr h="263103">
                <a:tc>
                  <a:txBody>
                    <a:bodyPr/>
                    <a:lstStyle/>
                    <a:p>
                      <a:pPr algn="l" fontAlgn="b"/>
                      <a:r>
                        <a:rPr lang="en-US" sz="1400" u="none" strike="noStrike" dirty="0">
                          <a:effectLst/>
                        </a:rPr>
                        <a:t>BOARD OF EDUCATION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77,950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47,100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30,850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65.50%</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1"/>
                  </a:ext>
                </a:extLst>
              </a:tr>
              <a:tr h="263103">
                <a:tc>
                  <a:txBody>
                    <a:bodyPr/>
                    <a:lstStyle/>
                    <a:p>
                      <a:pPr algn="l" fontAlgn="b"/>
                      <a:r>
                        <a:rPr lang="en-US" sz="1400" u="none" strike="noStrike" dirty="0">
                          <a:effectLst/>
                        </a:rPr>
                        <a:t>CENTRAL OFFICE</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1,033,179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1,085,843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(52,664)</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-4.85%</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2"/>
                  </a:ext>
                </a:extLst>
              </a:tr>
              <a:tr h="263103">
                <a:tc>
                  <a:txBody>
                    <a:bodyPr/>
                    <a:lstStyle/>
                    <a:p>
                      <a:pPr algn="l" fontAlgn="b"/>
                      <a:r>
                        <a:rPr lang="en-US" sz="1400" u="none" strike="noStrike" dirty="0">
                          <a:effectLst/>
                        </a:rPr>
                        <a:t>PUBLIC INFO &amp; LEGAL</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223,124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219,067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4,057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1.85%</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3"/>
                  </a:ext>
                </a:extLst>
              </a:tr>
              <a:tr h="263103">
                <a:tc>
                  <a:txBody>
                    <a:bodyPr/>
                    <a:lstStyle/>
                    <a:p>
                      <a:pPr algn="l" fontAlgn="b"/>
                      <a:r>
                        <a:rPr lang="en-US" sz="1400" u="none" strike="noStrike" dirty="0">
                          <a:effectLst/>
                        </a:rPr>
                        <a:t>OPERATIONS &amp; MAINTENANCE</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2,519,517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2,290,263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229,254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10.01%</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4"/>
                  </a:ext>
                </a:extLst>
              </a:tr>
              <a:tr h="263103">
                <a:tc>
                  <a:txBody>
                    <a:bodyPr/>
                    <a:lstStyle/>
                    <a:p>
                      <a:pPr algn="l" fontAlgn="b"/>
                      <a:r>
                        <a:rPr lang="en-US" sz="1400" u="none" strike="noStrike" dirty="0">
                          <a:effectLst/>
                        </a:rPr>
                        <a:t>CENTRAL SERVICES</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582,409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555,352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27,057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4.87%</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5"/>
                  </a:ext>
                </a:extLst>
              </a:tr>
              <a:tr h="263103">
                <a:tc>
                  <a:txBody>
                    <a:bodyPr/>
                    <a:lstStyle/>
                    <a:p>
                      <a:pPr algn="l" fontAlgn="b"/>
                      <a:r>
                        <a:rPr lang="en-US" sz="1400" u="none" strike="noStrike" dirty="0">
                          <a:effectLst/>
                        </a:rPr>
                        <a:t>CURRICULUM DEVEL &amp; SUPERVISION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348,889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377,946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(29,057)</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-7.69%</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6"/>
                  </a:ext>
                </a:extLst>
              </a:tr>
              <a:tr h="263103">
                <a:tc>
                  <a:txBody>
                    <a:bodyPr/>
                    <a:lstStyle/>
                    <a:p>
                      <a:pPr algn="l" fontAlgn="b"/>
                      <a:r>
                        <a:rPr lang="en-US" sz="1400" u="none" strike="noStrike" dirty="0">
                          <a:effectLst/>
                        </a:rPr>
                        <a:t>SUPERVISION &amp; TRAINING</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1,780,630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2,437,976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(657,346)</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-26.96%</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7"/>
                  </a:ext>
                </a:extLst>
              </a:tr>
              <a:tr h="263103">
                <a:tc>
                  <a:txBody>
                    <a:bodyPr/>
                    <a:lstStyle/>
                    <a:p>
                      <a:pPr algn="l" fontAlgn="b"/>
                      <a:r>
                        <a:rPr lang="en-US" sz="1400" u="none" strike="noStrike" dirty="0">
                          <a:effectLst/>
                        </a:rPr>
                        <a:t>REGULAR INSTRUCTION</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14,924,369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14,534,936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389,433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2.68%</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8"/>
                  </a:ext>
                </a:extLst>
              </a:tr>
              <a:tr h="263103">
                <a:tc>
                  <a:txBody>
                    <a:bodyPr/>
                    <a:lstStyle/>
                    <a:p>
                      <a:pPr algn="l" fontAlgn="b"/>
                      <a:r>
                        <a:rPr lang="en-US" sz="1400" u="none" strike="noStrike" dirty="0">
                          <a:effectLst/>
                        </a:rPr>
                        <a:t>SPECIAL &amp; PUPIL SERVICES</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6,969,444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6,890,247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79,197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1.15%</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09"/>
                  </a:ext>
                </a:extLst>
              </a:tr>
              <a:tr h="263103">
                <a:tc>
                  <a:txBody>
                    <a:bodyPr/>
                    <a:lstStyle/>
                    <a:p>
                      <a:pPr algn="l" fontAlgn="b"/>
                      <a:r>
                        <a:rPr lang="en-US" sz="1400" u="none" strike="noStrike" dirty="0">
                          <a:effectLst/>
                        </a:rPr>
                        <a:t>LIBRARY &amp; TECHNOLOGY</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2,340,949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1,767,214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573,735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32.47%</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0"/>
                  </a:ext>
                </a:extLst>
              </a:tr>
              <a:tr h="263103">
                <a:tc>
                  <a:txBody>
                    <a:bodyPr/>
                    <a:lstStyle/>
                    <a:p>
                      <a:pPr algn="l" fontAlgn="b"/>
                      <a:r>
                        <a:rPr lang="en-US" sz="1400" u="none" strike="noStrike" dirty="0">
                          <a:effectLst/>
                        </a:rPr>
                        <a:t>GUIDANE &amp; HEALTH</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1,779,768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1,798,700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(18,932)</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-1.05%</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1"/>
                  </a:ext>
                </a:extLst>
              </a:tr>
              <a:tr h="263103">
                <a:tc>
                  <a:txBody>
                    <a:bodyPr/>
                    <a:lstStyle/>
                    <a:p>
                      <a:pPr algn="l" fontAlgn="b"/>
                      <a:r>
                        <a:rPr lang="en-US" sz="1400" u="none" strike="noStrike" dirty="0">
                          <a:effectLst/>
                        </a:rPr>
                        <a:t>CO-CURRICULAR &amp; ATHLETICS</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1,028,482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898,927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129,555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14.41%</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2"/>
                  </a:ext>
                </a:extLst>
              </a:tr>
              <a:tr h="263103">
                <a:tc>
                  <a:txBody>
                    <a:bodyPr/>
                    <a:lstStyle/>
                    <a:p>
                      <a:pPr algn="l" fontAlgn="b"/>
                      <a:r>
                        <a:rPr lang="en-US" sz="1400" u="none" strike="noStrike" dirty="0">
                          <a:effectLst/>
                        </a:rPr>
                        <a:t>TRANSPORTATION</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1,676,291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1,561,759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114,532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7.33%</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3"/>
                  </a:ext>
                </a:extLst>
              </a:tr>
              <a:tr h="263103">
                <a:tc>
                  <a:txBody>
                    <a:bodyPr/>
                    <a:lstStyle/>
                    <a:p>
                      <a:pPr algn="l" fontAlgn="b"/>
                      <a:r>
                        <a:rPr lang="en-US" sz="1400" u="none" strike="noStrike" dirty="0">
                          <a:effectLst/>
                        </a:rPr>
                        <a:t>CIVIC ACTIVITIES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(1,000)</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-100.00%</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4"/>
                  </a:ext>
                </a:extLst>
              </a:tr>
              <a:tr h="263103">
                <a:tc>
                  <a:txBody>
                    <a:bodyPr/>
                    <a:lstStyle/>
                    <a:p>
                      <a:pPr algn="l" fontAlgn="b"/>
                      <a:r>
                        <a:rPr lang="en-US" sz="1400" u="none" strike="noStrike" dirty="0">
                          <a:effectLst/>
                        </a:rPr>
                        <a:t>EMPLOYEE BENEFITS</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10,824,201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10,290,245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533,956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5.19%</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5"/>
                  </a:ext>
                </a:extLst>
              </a:tr>
              <a:tr h="263103">
                <a:tc>
                  <a:txBody>
                    <a:bodyPr/>
                    <a:lstStyle/>
                    <a:p>
                      <a:pPr algn="l" fontAlgn="b"/>
                      <a:r>
                        <a:rPr lang="en-US" sz="1400" u="none" strike="noStrike" dirty="0">
                          <a:effectLst/>
                        </a:rPr>
                        <a:t>DEBT SERVICE</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4,709,410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5,660,422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(951,012)</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-16.80%</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6"/>
                  </a:ext>
                </a:extLst>
              </a:tr>
              <a:tr h="263103">
                <a:tc>
                  <a:txBody>
                    <a:bodyPr/>
                    <a:lstStyle/>
                    <a:p>
                      <a:pPr algn="l" fontAlgn="b"/>
                      <a:r>
                        <a:rPr lang="en-US" sz="1400" u="none" strike="noStrike" dirty="0">
                          <a:effectLst/>
                        </a:rPr>
                        <a:t>TRANSFER TO SPECIAL AID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39,000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39,020 </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                   (20)</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u="none" strike="noStrike" dirty="0">
                          <a:effectLst/>
                        </a:rPr>
                        <a:t>-0.05%</a:t>
                      </a:r>
                      <a:endParaRPr lang="en-US" sz="1400" b="0"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7"/>
                  </a:ext>
                </a:extLst>
              </a:tr>
              <a:tr h="263103">
                <a:tc>
                  <a:txBody>
                    <a:bodyPr/>
                    <a:lstStyle/>
                    <a:p>
                      <a:pPr algn="ctr" fontAlgn="b"/>
                      <a:r>
                        <a:rPr lang="en-US" sz="1400" b="1" u="none" strike="noStrike" dirty="0">
                          <a:effectLst/>
                        </a:rPr>
                        <a:t>TOTAL</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                   50,857,612 </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    50,456,017 </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          401,595 </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tc>
                  <a:txBody>
                    <a:bodyPr/>
                    <a:lstStyle/>
                    <a:p>
                      <a:pPr algn="ctr" fontAlgn="b"/>
                      <a:r>
                        <a:rPr lang="en-US" sz="1400" b="1" u="none" strike="noStrike" dirty="0">
                          <a:effectLst/>
                        </a:rPr>
                        <a:t>.80% </a:t>
                      </a:r>
                      <a:endParaRPr lang="en-US" sz="1400" b="1" i="0" u="none" strike="noStrike" dirty="0">
                        <a:solidFill>
                          <a:srgbClr val="000000"/>
                        </a:solidFill>
                        <a:effectLst/>
                        <a:latin typeface="Calibri" panose="020F0502020204030204" pitchFamily="34" charset="0"/>
                      </a:endParaRPr>
                    </a:p>
                  </a:txBody>
                  <a:tcPr marL="6326" marR="6326" marT="6326" marB="0" anchor="b">
                    <a:noFill/>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317140017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2800" dirty="0">
                <a:solidFill>
                  <a:srgbClr val="002060"/>
                </a:solidFill>
                <a:latin typeface="+mn-lt"/>
              </a:rPr>
              <a:t>2021-2022 Proposed Expenditures by Object</a:t>
            </a:r>
            <a:endParaRPr lang="en-US" sz="2800" i="1" dirty="0">
              <a:solidFill>
                <a:srgbClr val="002060"/>
              </a:solidFill>
              <a:latin typeface="+mn-lt"/>
            </a:endParaRPr>
          </a:p>
        </p:txBody>
      </p:sp>
      <p:sp>
        <p:nvSpPr>
          <p:cNvPr id="5" name="Slide Number Placeholder 4"/>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aphicFrame>
        <p:nvGraphicFramePr>
          <p:cNvPr id="6" name="Chart 5"/>
          <p:cNvGraphicFramePr>
            <a:graphicFrameLocks/>
          </p:cNvGraphicFramePr>
          <p:nvPr>
            <p:extLst>
              <p:ext uri="{D42A27DB-BD31-4B8C-83A1-F6EECF244321}">
                <p14:modId xmlns:p14="http://schemas.microsoft.com/office/powerpoint/2010/main" val="2568047357"/>
              </p:ext>
            </p:extLst>
          </p:nvPr>
        </p:nvGraphicFramePr>
        <p:xfrm>
          <a:off x="906163" y="1219555"/>
          <a:ext cx="6952734" cy="494270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541854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09102" y="44147"/>
            <a:ext cx="7895066" cy="819919"/>
          </a:xfrm>
        </p:spPr>
        <p:txBody>
          <a:bodyPr/>
          <a:lstStyle/>
          <a:p>
            <a:pPr algn="ctr"/>
            <a:r>
              <a:rPr lang="en-US" sz="2800" dirty="0">
                <a:solidFill>
                  <a:srgbClr val="002060"/>
                </a:solidFill>
                <a:latin typeface="+mn-lt"/>
              </a:rPr>
              <a:t>2021-2022 Proposed Revenues by Account</a:t>
            </a:r>
            <a:endParaRPr lang="en-US" sz="2800" i="1" dirty="0">
              <a:solidFill>
                <a:srgbClr val="002060"/>
              </a:solidFill>
              <a:latin typeface="+mn-lt"/>
            </a:endParaRPr>
          </a:p>
        </p:txBody>
      </p:sp>
      <p:sp>
        <p:nvSpPr>
          <p:cNvPr id="5" name="Slide Number Placeholder 4"/>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16</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2" name="Line Callout 2 1"/>
          <p:cNvSpPr/>
          <p:nvPr/>
        </p:nvSpPr>
        <p:spPr>
          <a:xfrm>
            <a:off x="7952763" y="171118"/>
            <a:ext cx="1038837" cy="612648"/>
          </a:xfrm>
          <a:prstGeom prst="borderCallout2">
            <a:avLst>
              <a:gd name="adj1" fmla="val 18750"/>
              <a:gd name="adj2" fmla="val -8333"/>
              <a:gd name="adj3" fmla="val 18750"/>
              <a:gd name="adj4" fmla="val -16667"/>
              <a:gd name="adj5" fmla="val 256376"/>
              <a:gd name="adj6" fmla="val -189911"/>
            </a:avLst>
          </a:prstGeom>
          <a:noFill/>
          <a:ln>
            <a:solidFill>
              <a:srgbClr val="C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C00000"/>
                </a:solidFill>
                <a:effectLst/>
                <a:uLnTx/>
                <a:uFillTx/>
                <a:latin typeface="Calibri"/>
                <a:ea typeface="+mn-ea"/>
                <a:cs typeface="+mn-cs"/>
              </a:rPr>
              <a:t>At the Tax Levy Limit</a:t>
            </a:r>
          </a:p>
        </p:txBody>
      </p:sp>
      <p:graphicFrame>
        <p:nvGraphicFramePr>
          <p:cNvPr id="7" name="Table 6">
            <a:extLst>
              <a:ext uri="{FF2B5EF4-FFF2-40B4-BE49-F238E27FC236}">
                <a16:creationId xmlns:a16="http://schemas.microsoft.com/office/drawing/2014/main" id="{C428D46F-34B2-4769-8CFD-91B29525415D}"/>
              </a:ext>
            </a:extLst>
          </p:cNvPr>
          <p:cNvGraphicFramePr>
            <a:graphicFrameLocks noGrp="1"/>
          </p:cNvGraphicFramePr>
          <p:nvPr>
            <p:extLst>
              <p:ext uri="{D42A27DB-BD31-4B8C-83A1-F6EECF244321}">
                <p14:modId xmlns:p14="http://schemas.microsoft.com/office/powerpoint/2010/main" val="1210377746"/>
              </p:ext>
            </p:extLst>
          </p:nvPr>
        </p:nvGraphicFramePr>
        <p:xfrm>
          <a:off x="698500" y="1213411"/>
          <a:ext cx="7581898" cy="4389006"/>
        </p:xfrm>
        <a:graphic>
          <a:graphicData uri="http://schemas.openxmlformats.org/drawingml/2006/table">
            <a:tbl>
              <a:tblPr>
                <a:tableStyleId>{5C22544A-7EE6-4342-B048-85BDC9FD1C3A}</a:tableStyleId>
              </a:tblPr>
              <a:tblGrid>
                <a:gridCol w="2813545">
                  <a:extLst>
                    <a:ext uri="{9D8B030D-6E8A-4147-A177-3AD203B41FA5}">
                      <a16:colId xmlns:a16="http://schemas.microsoft.com/office/drawing/2014/main" val="3391468727"/>
                    </a:ext>
                  </a:extLst>
                </a:gridCol>
                <a:gridCol w="1405944">
                  <a:extLst>
                    <a:ext uri="{9D8B030D-6E8A-4147-A177-3AD203B41FA5}">
                      <a16:colId xmlns:a16="http://schemas.microsoft.com/office/drawing/2014/main" val="859551536"/>
                    </a:ext>
                  </a:extLst>
                </a:gridCol>
                <a:gridCol w="1239306">
                  <a:extLst>
                    <a:ext uri="{9D8B030D-6E8A-4147-A177-3AD203B41FA5}">
                      <a16:colId xmlns:a16="http://schemas.microsoft.com/office/drawing/2014/main" val="3438958249"/>
                    </a:ext>
                  </a:extLst>
                </a:gridCol>
                <a:gridCol w="1087444">
                  <a:extLst>
                    <a:ext uri="{9D8B030D-6E8A-4147-A177-3AD203B41FA5}">
                      <a16:colId xmlns:a16="http://schemas.microsoft.com/office/drawing/2014/main" val="3783251801"/>
                    </a:ext>
                  </a:extLst>
                </a:gridCol>
                <a:gridCol w="1035659">
                  <a:extLst>
                    <a:ext uri="{9D8B030D-6E8A-4147-A177-3AD203B41FA5}">
                      <a16:colId xmlns:a16="http://schemas.microsoft.com/office/drawing/2014/main" val="1383444176"/>
                    </a:ext>
                  </a:extLst>
                </a:gridCol>
              </a:tblGrid>
              <a:tr h="393858">
                <a:tc>
                  <a:txBody>
                    <a:bodyPr/>
                    <a:lstStyle/>
                    <a:p>
                      <a:pPr algn="l" fontAlgn="b"/>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 Percent Change </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3923269264"/>
                  </a:ext>
                </a:extLst>
              </a:tr>
              <a:tr h="200003">
                <a:tc>
                  <a:txBody>
                    <a:bodyPr/>
                    <a:lstStyle/>
                    <a:p>
                      <a:pPr algn="l" fontAlgn="b"/>
                      <a:r>
                        <a:rPr lang="en-US" sz="1400" u="none" strike="noStrike" dirty="0">
                          <a:effectLst/>
                        </a:rPr>
                        <a:t>SCHOOL TAX LEVY</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44,389,949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44,042,253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347,696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0.79%</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950360472"/>
                  </a:ext>
                </a:extLst>
              </a:tr>
              <a:tr h="200003">
                <a:tc>
                  <a:txBody>
                    <a:bodyPr/>
                    <a:lstStyle/>
                    <a:p>
                      <a:pPr algn="l" fontAlgn="b"/>
                      <a:r>
                        <a:rPr lang="en-US" sz="1400" u="none" strike="noStrike" dirty="0">
                          <a:effectLst/>
                        </a:rPr>
                        <a:t>STATE AID</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3,350,763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2,999,764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350,999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11.70%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2704282817"/>
                  </a:ext>
                </a:extLst>
              </a:tr>
              <a:tr h="200003">
                <a:tc>
                  <a:txBody>
                    <a:bodyPr/>
                    <a:lstStyle/>
                    <a:p>
                      <a:pPr algn="l" fontAlgn="b"/>
                      <a:r>
                        <a:rPr lang="en-US" sz="1400" u="none" strike="noStrike" dirty="0">
                          <a:effectLst/>
                        </a:rPr>
                        <a:t>APPROPRIATED SURPLUS</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1,650,000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1,650,000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843161895"/>
                  </a:ext>
                </a:extLst>
              </a:tr>
              <a:tr h="200003">
                <a:tc>
                  <a:txBody>
                    <a:bodyPr/>
                    <a:lstStyle/>
                    <a:p>
                      <a:pPr algn="l" fontAlgn="b"/>
                      <a:r>
                        <a:rPr lang="en-US" sz="1400" u="none" strike="noStrike" dirty="0">
                          <a:effectLst/>
                        </a:rPr>
                        <a:t>NON PROPERTY TAX</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450,000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450,000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1370928380"/>
                  </a:ext>
                </a:extLst>
              </a:tr>
              <a:tr h="200003">
                <a:tc>
                  <a:txBody>
                    <a:bodyPr/>
                    <a:lstStyle/>
                    <a:p>
                      <a:pPr algn="l" fontAlgn="b"/>
                      <a:r>
                        <a:rPr lang="en-US" sz="1400" u="none" strike="noStrike" dirty="0">
                          <a:effectLst/>
                        </a:rPr>
                        <a:t>TUITION</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450,000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450,000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2457022395"/>
                  </a:ext>
                </a:extLst>
              </a:tr>
              <a:tr h="218824">
                <a:tc>
                  <a:txBody>
                    <a:bodyPr/>
                    <a:lstStyle/>
                    <a:p>
                      <a:pPr algn="l" fontAlgn="b"/>
                      <a:r>
                        <a:rPr lang="en-US" sz="1400" u="none" strike="noStrike" dirty="0">
                          <a:effectLst/>
                        </a:rPr>
                        <a:t>COOPERATIVE TRANSPORATION</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13,000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15,000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(2,000)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-13.33%</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4173328441"/>
                  </a:ext>
                </a:extLst>
              </a:tr>
              <a:tr h="200003">
                <a:tc>
                  <a:txBody>
                    <a:bodyPr/>
                    <a:lstStyle/>
                    <a:p>
                      <a:pPr algn="l" fontAlgn="b"/>
                      <a:r>
                        <a:rPr lang="en-US" sz="1400" u="none" strike="noStrike" dirty="0">
                          <a:effectLst/>
                        </a:rPr>
                        <a:t>OTHER MISC - SPLIT LOT</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300,000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300,000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1459074038"/>
                  </a:ext>
                </a:extLst>
              </a:tr>
              <a:tr h="200003">
                <a:tc>
                  <a:txBody>
                    <a:bodyPr/>
                    <a:lstStyle/>
                    <a:p>
                      <a:pPr algn="l" fontAlgn="b"/>
                      <a:r>
                        <a:rPr lang="en-US" sz="1400" u="none" strike="noStrike" dirty="0">
                          <a:effectLst/>
                        </a:rPr>
                        <a:t>INTEREST &amp; EARNINGS</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65,000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(60,000)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-92.31%</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2628737384"/>
                  </a:ext>
                </a:extLst>
              </a:tr>
              <a:tr h="200003">
                <a:tc>
                  <a:txBody>
                    <a:bodyPr/>
                    <a:lstStyle/>
                    <a:p>
                      <a:pPr algn="l" fontAlgn="b"/>
                      <a:r>
                        <a:rPr lang="en-US" sz="1400" u="none" strike="noStrike" dirty="0">
                          <a:effectLst/>
                        </a:rPr>
                        <a:t>RENTAL OF PROPERTY-INDIVIDUALS</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150,000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185,000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(35,000)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-18.92%</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2968312389"/>
                  </a:ext>
                </a:extLst>
              </a:tr>
              <a:tr h="200003">
                <a:tc>
                  <a:txBody>
                    <a:bodyPr/>
                    <a:lstStyle/>
                    <a:p>
                      <a:pPr algn="l" fontAlgn="b"/>
                      <a:r>
                        <a:rPr lang="en-US" sz="1400" u="none" strike="noStrike" dirty="0">
                          <a:effectLst/>
                        </a:rPr>
                        <a:t>RENTAL OF PROPERTY- OTHER GOVT</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7,500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7,500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4104580006"/>
                  </a:ext>
                </a:extLst>
              </a:tr>
              <a:tr h="393858">
                <a:tc>
                  <a:txBody>
                    <a:bodyPr/>
                    <a:lstStyle/>
                    <a:p>
                      <a:pPr algn="l" fontAlgn="b"/>
                      <a:r>
                        <a:rPr lang="en-US" sz="1400" u="none" strike="noStrike" dirty="0">
                          <a:effectLst/>
                        </a:rPr>
                        <a:t>REFUND OF PRIOR YEAR EXPENSES-BOCES</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28,400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28,500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(100)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-0.35%</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1596695693"/>
                  </a:ext>
                </a:extLst>
              </a:tr>
              <a:tr h="200003">
                <a:tc>
                  <a:txBody>
                    <a:bodyPr/>
                    <a:lstStyle/>
                    <a:p>
                      <a:pPr algn="l" fontAlgn="b"/>
                      <a:r>
                        <a:rPr lang="en-US" sz="1400" u="none" strike="noStrike" dirty="0">
                          <a:effectLst/>
                        </a:rPr>
                        <a:t>REFUND PRIOR YEARS-OTHER</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27,500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27,500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3336479594"/>
                  </a:ext>
                </a:extLst>
              </a:tr>
              <a:tr h="200003">
                <a:tc>
                  <a:txBody>
                    <a:bodyPr/>
                    <a:lstStyle/>
                    <a:p>
                      <a:pPr algn="l" fontAlgn="b"/>
                      <a:r>
                        <a:rPr lang="en-US" sz="1400" u="none" strike="noStrike" dirty="0">
                          <a:effectLst/>
                        </a:rPr>
                        <a:t>GIFTS AND DONATIONS</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3176302529"/>
                  </a:ext>
                </a:extLst>
              </a:tr>
              <a:tr h="200003">
                <a:tc>
                  <a:txBody>
                    <a:bodyPr/>
                    <a:lstStyle/>
                    <a:p>
                      <a:pPr algn="l" fontAlgn="b"/>
                      <a:r>
                        <a:rPr lang="en-US" sz="1400" u="none" strike="noStrike" dirty="0">
                          <a:effectLst/>
                        </a:rPr>
                        <a:t>UNCLASSIFIED</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35,000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35,000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2202237089"/>
                  </a:ext>
                </a:extLst>
              </a:tr>
              <a:tr h="200003">
                <a:tc gridSpan="2">
                  <a:txBody>
                    <a:bodyPr/>
                    <a:lstStyle/>
                    <a:p>
                      <a:pPr algn="l" fontAlgn="b"/>
                      <a:r>
                        <a:rPr lang="en-US" sz="1400" u="none" strike="noStrike" dirty="0">
                          <a:effectLst/>
                        </a:rPr>
                        <a:t>INTERFUND TRANSFER- DEBT SERVICE</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hMerge="1">
                  <a:txBody>
                    <a:bodyPr/>
                    <a:lstStyle/>
                    <a:p>
                      <a:endParaRPr lang="en-US"/>
                    </a:p>
                  </a:txBody>
                  <a:tcPr/>
                </a:tc>
                <a:tc>
                  <a:txBody>
                    <a:bodyPr/>
                    <a:lstStyle/>
                    <a:p>
                      <a:pPr algn="ctr" fontAlgn="b"/>
                      <a:r>
                        <a:rPr lang="en-US" sz="1400" u="none" strike="noStrike" dirty="0">
                          <a:effectLst/>
                        </a:rPr>
                        <a:t>            200,000 </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       (200,000)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u="none" strike="noStrike" dirty="0">
                          <a:effectLst/>
                        </a:rPr>
                        <a:t>-100.00%</a:t>
                      </a:r>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97852723"/>
                  </a:ext>
                </a:extLst>
              </a:tr>
              <a:tr h="200003">
                <a:tc>
                  <a:txBody>
                    <a:bodyPr/>
                    <a:lstStyle/>
                    <a:p>
                      <a:pPr algn="l" fontAlgn="b"/>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3534441292"/>
                  </a:ext>
                </a:extLst>
              </a:tr>
              <a:tr h="200003">
                <a:tc>
                  <a:txBody>
                    <a:bodyPr/>
                    <a:lstStyle/>
                    <a:p>
                      <a:pPr algn="ctr" fontAlgn="b"/>
                      <a:r>
                        <a:rPr lang="en-US" sz="1400" b="1" u="none" strike="noStrike" dirty="0">
                          <a:effectLst/>
                        </a:rPr>
                        <a:t>Total</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             50,857,612 </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      50,456,017 </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          401,595 </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tc>
                  <a:txBody>
                    <a:bodyPr/>
                    <a:lstStyle/>
                    <a:p>
                      <a:pPr algn="ctr" fontAlgn="b"/>
                      <a:r>
                        <a:rPr lang="en-US" sz="1400" b="1" u="none" strike="noStrike" dirty="0">
                          <a:effectLst/>
                        </a:rPr>
                        <a:t>0.80%</a:t>
                      </a:r>
                      <a:endParaRPr lang="en-US" sz="1400" b="1" i="0" u="none" strike="noStrike" dirty="0">
                        <a:solidFill>
                          <a:srgbClr val="000000"/>
                        </a:solidFill>
                        <a:effectLst/>
                        <a:latin typeface="Calibri" panose="020F0502020204030204" pitchFamily="34" charset="0"/>
                      </a:endParaRPr>
                    </a:p>
                  </a:txBody>
                  <a:tcPr marL="6767" marR="6767" marT="6767" marB="0" anchor="b">
                    <a:noFill/>
                  </a:tcPr>
                </a:tc>
                <a:extLst>
                  <a:ext uri="{0D108BD9-81ED-4DB2-BD59-A6C34878D82A}">
                    <a16:rowId xmlns:a16="http://schemas.microsoft.com/office/drawing/2014/main" val="3517734453"/>
                  </a:ext>
                </a:extLst>
              </a:tr>
            </a:tbl>
          </a:graphicData>
        </a:graphic>
      </p:graphicFrame>
      <p:grpSp>
        <p:nvGrpSpPr>
          <p:cNvPr id="6" name="Group 5">
            <a:extLst>
              <a:ext uri="{FF2B5EF4-FFF2-40B4-BE49-F238E27FC236}">
                <a16:creationId xmlns:a16="http://schemas.microsoft.com/office/drawing/2014/main" id="{1CF32A4A-FB8D-43D9-ACD9-9740BFA22285}"/>
              </a:ext>
            </a:extLst>
          </p:cNvPr>
          <p:cNvGrpSpPr/>
          <p:nvPr/>
        </p:nvGrpSpPr>
        <p:grpSpPr>
          <a:xfrm>
            <a:off x="571500" y="5717633"/>
            <a:ext cx="8053646" cy="819919"/>
            <a:chOff x="0" y="2"/>
            <a:chExt cx="7543800" cy="676260"/>
          </a:xfrm>
          <a:solidFill>
            <a:srgbClr val="336699"/>
          </a:solidFill>
        </p:grpSpPr>
        <p:sp>
          <p:nvSpPr>
            <p:cNvPr id="8" name="Rounded Rectangle 8">
              <a:extLst>
                <a:ext uri="{FF2B5EF4-FFF2-40B4-BE49-F238E27FC236}">
                  <a16:creationId xmlns:a16="http://schemas.microsoft.com/office/drawing/2014/main" id="{6CE4027F-4ED5-426B-A64D-2F113BF3B5AA}"/>
                </a:ext>
              </a:extLst>
            </p:cNvPr>
            <p:cNvSpPr/>
            <p:nvPr/>
          </p:nvSpPr>
          <p:spPr>
            <a:xfrm>
              <a:off x="0" y="2"/>
              <a:ext cx="7543800" cy="676260"/>
            </a:xfrm>
            <a:prstGeom prst="roundRect">
              <a:avLst/>
            </a:prstGeom>
            <a:grpFill/>
            <a:ln w="25400" cap="flat" cmpd="sng" algn="ctr">
              <a:noFill/>
              <a:prstDash val="solid"/>
            </a:ln>
            <a:effectLst/>
          </p:spPr>
        </p:sp>
        <p:sp>
          <p:nvSpPr>
            <p:cNvPr id="9" name="Rounded Rectangle 4">
              <a:extLst>
                <a:ext uri="{FF2B5EF4-FFF2-40B4-BE49-F238E27FC236}">
                  <a16:creationId xmlns:a16="http://schemas.microsoft.com/office/drawing/2014/main" id="{64CAB123-628A-43D9-A652-6ED2E9112B89}"/>
                </a:ext>
              </a:extLst>
            </p:cNvPr>
            <p:cNvSpPr/>
            <p:nvPr/>
          </p:nvSpPr>
          <p:spPr>
            <a:xfrm>
              <a:off x="66024" y="66026"/>
              <a:ext cx="7477776" cy="610236"/>
            </a:xfrm>
            <a:prstGeom prst="rect">
              <a:avLst/>
            </a:prstGeom>
            <a:grpFill/>
            <a:ln>
              <a:noFill/>
            </a:ln>
            <a:effectLst/>
          </p:spPr>
          <p:txBody>
            <a:bodyPr spcFirstLastPara="0" vert="horz" wrap="square" lIns="64770" tIns="64770" rIns="64770" bIns="64770" numCol="1" spcCol="1270" anchor="ctr" anchorCtr="0">
              <a:noAutofit/>
            </a:bodyPr>
            <a:lstStyle/>
            <a:p>
              <a:pPr marL="0" marR="0" lvl="0" indent="0" algn="l" defTabSz="755650" rtl="0" eaLnBrk="0" fontAlgn="auto" latinLnBrk="0" hangingPunct="0">
                <a:lnSpc>
                  <a:spcPct val="90000"/>
                </a:lnSpc>
                <a:spcBef>
                  <a:spcPts val="0"/>
                </a:spcBef>
                <a:spcAft>
                  <a:spcPct val="35000"/>
                </a:spcAft>
                <a:buClrTx/>
                <a:buSzTx/>
                <a:buFontTx/>
                <a:buNone/>
                <a:tabLst/>
                <a:defRPr/>
              </a:pPr>
              <a:r>
                <a:rPr lang="en-US" kern="0" dirty="0">
                  <a:ln w="18415" cmpd="sng">
                    <a:noFill/>
                    <a:prstDash val="solid"/>
                  </a:ln>
                  <a:solidFill>
                    <a:prstClr val="white"/>
                  </a:solidFill>
                  <a:latin typeface="Calibri"/>
                  <a:cs typeface="Arial" pitchFamily="34" charset="0"/>
                </a:rPr>
                <a:t>Senate &amp; Assembly have both released their budgets this past weekend which includes an increase in aid with districts seeing a minimum of 2%. </a:t>
              </a:r>
              <a:endParaRPr kumimoji="0" lang="en-US" sz="1800" b="0" i="0" u="none" strike="noStrike" kern="0" cap="none" spc="0" normalizeH="0" baseline="0" noProof="0" dirty="0">
                <a:ln w="18415" cmpd="sng">
                  <a:noFill/>
                  <a:prstDash val="solid"/>
                </a:ln>
                <a:solidFill>
                  <a:prstClr val="white"/>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050680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2800" dirty="0">
                <a:solidFill>
                  <a:srgbClr val="002060"/>
                </a:solidFill>
                <a:latin typeface="+mn-lt"/>
              </a:rPr>
              <a:t>2021-2022 Proposed Revenues Sources</a:t>
            </a:r>
            <a:endParaRPr lang="en-US" sz="2800" i="1" dirty="0">
              <a:solidFill>
                <a:srgbClr val="002060"/>
              </a:solidFill>
              <a:latin typeface="+mn-lt"/>
            </a:endParaRPr>
          </a:p>
        </p:txBody>
      </p:sp>
      <p:sp>
        <p:nvSpPr>
          <p:cNvPr id="5" name="Slide Number Placeholder 4"/>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aphicFrame>
        <p:nvGraphicFramePr>
          <p:cNvPr id="6" name="Chart 5">
            <a:extLst>
              <a:ext uri="{FF2B5EF4-FFF2-40B4-BE49-F238E27FC236}">
                <a16:creationId xmlns:a16="http://schemas.microsoft.com/office/drawing/2014/main" id="{44E6144F-EB36-4EEB-A144-65D9A71FF91B}"/>
              </a:ext>
            </a:extLst>
          </p:cNvPr>
          <p:cNvGraphicFramePr>
            <a:graphicFrameLocks/>
          </p:cNvGraphicFramePr>
          <p:nvPr>
            <p:extLst>
              <p:ext uri="{D42A27DB-BD31-4B8C-83A1-F6EECF244321}">
                <p14:modId xmlns:p14="http://schemas.microsoft.com/office/powerpoint/2010/main" val="3745507814"/>
              </p:ext>
            </p:extLst>
          </p:nvPr>
        </p:nvGraphicFramePr>
        <p:xfrm>
          <a:off x="613935" y="1282700"/>
          <a:ext cx="7895065" cy="4927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6946430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10026BC7-063C-4B0D-A206-14FF3D6321AF}"/>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204070"/>
            <a:ext cx="7895066" cy="717821"/>
          </a:xfrm>
        </p:spPr>
        <p:txBody>
          <a:bodyPr/>
          <a:lstStyle/>
          <a:p>
            <a:pPr algn="ctr"/>
            <a:r>
              <a:rPr lang="en-US" sz="2800" dirty="0">
                <a:solidFill>
                  <a:srgbClr val="002060"/>
                </a:solidFill>
                <a:latin typeface="+mn-lt"/>
              </a:rPr>
              <a:t>Board of Education</a:t>
            </a:r>
            <a:endParaRPr lang="en-US" sz="2800" i="1"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pSp>
        <p:nvGrpSpPr>
          <p:cNvPr id="8" name="Group 7"/>
          <p:cNvGrpSpPr/>
          <p:nvPr/>
        </p:nvGrpSpPr>
        <p:grpSpPr>
          <a:xfrm>
            <a:off x="571500" y="6101223"/>
            <a:ext cx="8053646" cy="420486"/>
            <a:chOff x="0" y="2"/>
            <a:chExt cx="7543800" cy="676260"/>
          </a:xfrm>
          <a:solidFill>
            <a:srgbClr val="336699"/>
          </a:solidFill>
        </p:grpSpPr>
        <p:sp>
          <p:nvSpPr>
            <p:cNvPr id="9" name="Rounded Rectangle 8"/>
            <p:cNvSpPr/>
            <p:nvPr/>
          </p:nvSpPr>
          <p:spPr>
            <a:xfrm>
              <a:off x="0" y="2"/>
              <a:ext cx="7543800" cy="676260"/>
            </a:xfrm>
            <a:prstGeom prst="roundRect">
              <a:avLst/>
            </a:prstGeom>
            <a:grpFill/>
            <a:ln w="25400" cap="flat" cmpd="sng" algn="ctr">
              <a:noFill/>
              <a:prstDash val="solid"/>
            </a:ln>
            <a:effectLst/>
          </p:spPr>
        </p:sp>
        <p:sp>
          <p:nvSpPr>
            <p:cNvPr id="10" name="Rounded Rectangle 4"/>
            <p:cNvSpPr/>
            <p:nvPr/>
          </p:nvSpPr>
          <p:spPr>
            <a:xfrm>
              <a:off x="33012" y="33014"/>
              <a:ext cx="7477776" cy="610236"/>
            </a:xfrm>
            <a:prstGeom prst="rect">
              <a:avLst/>
            </a:prstGeom>
            <a:grpFill/>
            <a:ln>
              <a:noFill/>
            </a:ln>
            <a:effectLst/>
          </p:spPr>
          <p:txBody>
            <a:bodyPr spcFirstLastPara="0" vert="horz" wrap="square" lIns="64770" tIns="64770" rIns="64770" bIns="64770" numCol="1" spcCol="1270" anchor="ctr" anchorCtr="0">
              <a:noAutofit/>
            </a:bodyPr>
            <a:lstStyle/>
            <a:p>
              <a:pPr marL="0" marR="0" lvl="0" indent="0" algn="l" defTabSz="755650" rtl="0" eaLnBrk="0" fontAlgn="auto" latinLnBrk="0" hangingPunct="0">
                <a:lnSpc>
                  <a:spcPct val="90000"/>
                </a:lnSpc>
                <a:spcBef>
                  <a:spcPts val="0"/>
                </a:spcBef>
                <a:spcAft>
                  <a:spcPct val="35000"/>
                </a:spcAft>
                <a:buClrTx/>
                <a:buSzTx/>
                <a:buFontTx/>
                <a:buNone/>
                <a:tabLst/>
                <a:defRPr/>
              </a:pPr>
              <a:r>
                <a:rPr kumimoji="0" lang="en-US" sz="1800" b="0" i="0" u="none" strike="noStrike" kern="0" cap="none" spc="0" normalizeH="0" baseline="0" noProof="0" dirty="0">
                  <a:ln w="18415" cmpd="sng">
                    <a:noFill/>
                    <a:prstDash val="solid"/>
                  </a:ln>
                  <a:solidFill>
                    <a:prstClr val="white"/>
                  </a:solidFill>
                  <a:effectLst/>
                  <a:uLnTx/>
                  <a:uFillTx/>
                  <a:latin typeface="Calibri"/>
                  <a:ea typeface="ＭＳ Ｐゴシック" charset="0"/>
                  <a:cs typeface="Arial" pitchFamily="34" charset="0"/>
                </a:rPr>
                <a:t> The major</a:t>
              </a:r>
              <a:r>
                <a:rPr kumimoji="0" lang="en-US" sz="1800" b="0" i="0" u="none" strike="noStrike" kern="0" cap="none" spc="0" normalizeH="0" noProof="0" dirty="0">
                  <a:ln w="18415" cmpd="sng">
                    <a:noFill/>
                    <a:prstDash val="solid"/>
                  </a:ln>
                  <a:solidFill>
                    <a:prstClr val="white"/>
                  </a:solidFill>
                  <a:effectLst/>
                  <a:uLnTx/>
                  <a:uFillTx/>
                  <a:latin typeface="Calibri"/>
                  <a:ea typeface="ＭＳ Ｐゴシック" charset="0"/>
                  <a:cs typeface="Arial" pitchFamily="34" charset="0"/>
                </a:rPr>
                <a:t> increase in the BOE is Strategic Planning</a:t>
              </a:r>
              <a:endParaRPr kumimoji="0" lang="en-US" sz="1800" b="0" i="0" u="none" strike="noStrike" kern="0" cap="none" spc="0" normalizeH="0" baseline="0" noProof="0" dirty="0">
                <a:ln w="18415" cmpd="sng">
                  <a:noFill/>
                  <a:prstDash val="solid"/>
                </a:ln>
                <a:solidFill>
                  <a:prstClr val="white"/>
                </a:solidFill>
                <a:effectLst/>
                <a:uLnTx/>
                <a:uFillTx/>
                <a:latin typeface="Calibri"/>
                <a:ea typeface="ＭＳ Ｐゴシック" charset="0"/>
                <a:cs typeface="Arial" pitchFamily="34" charset="0"/>
              </a:endParaRPr>
            </a:p>
          </p:txBody>
        </p:sp>
      </p:grpSp>
      <p:graphicFrame>
        <p:nvGraphicFramePr>
          <p:cNvPr id="13" name="Table 12">
            <a:extLst>
              <a:ext uri="{FF2B5EF4-FFF2-40B4-BE49-F238E27FC236}">
                <a16:creationId xmlns:a16="http://schemas.microsoft.com/office/drawing/2014/main" id="{3B648DD2-E5BA-41AB-8B57-DBA687E60EBE}"/>
              </a:ext>
            </a:extLst>
          </p:cNvPr>
          <p:cNvGraphicFramePr>
            <a:graphicFrameLocks noGrp="1"/>
          </p:cNvGraphicFramePr>
          <p:nvPr>
            <p:extLst>
              <p:ext uri="{D42A27DB-BD31-4B8C-83A1-F6EECF244321}">
                <p14:modId xmlns:p14="http://schemas.microsoft.com/office/powerpoint/2010/main" val="3137620575"/>
              </p:ext>
            </p:extLst>
          </p:nvPr>
        </p:nvGraphicFramePr>
        <p:xfrm>
          <a:off x="662246" y="1054112"/>
          <a:ext cx="7853104" cy="4914890"/>
        </p:xfrm>
        <a:graphic>
          <a:graphicData uri="http://schemas.openxmlformats.org/drawingml/2006/table">
            <a:tbl>
              <a:tblPr>
                <a:tableStyleId>{5C22544A-7EE6-4342-B048-85BDC9FD1C3A}</a:tableStyleId>
              </a:tblPr>
              <a:tblGrid>
                <a:gridCol w="2992522">
                  <a:extLst>
                    <a:ext uri="{9D8B030D-6E8A-4147-A177-3AD203B41FA5}">
                      <a16:colId xmlns:a16="http://schemas.microsoft.com/office/drawing/2014/main" val="2161987545"/>
                    </a:ext>
                  </a:extLst>
                </a:gridCol>
                <a:gridCol w="1958742">
                  <a:extLst>
                    <a:ext uri="{9D8B030D-6E8A-4147-A177-3AD203B41FA5}">
                      <a16:colId xmlns:a16="http://schemas.microsoft.com/office/drawing/2014/main" val="4113374700"/>
                    </a:ext>
                  </a:extLst>
                </a:gridCol>
                <a:gridCol w="1106327">
                  <a:extLst>
                    <a:ext uri="{9D8B030D-6E8A-4147-A177-3AD203B41FA5}">
                      <a16:colId xmlns:a16="http://schemas.microsoft.com/office/drawing/2014/main" val="3149981368"/>
                    </a:ext>
                  </a:extLst>
                </a:gridCol>
                <a:gridCol w="924961">
                  <a:extLst>
                    <a:ext uri="{9D8B030D-6E8A-4147-A177-3AD203B41FA5}">
                      <a16:colId xmlns:a16="http://schemas.microsoft.com/office/drawing/2014/main" val="1080006880"/>
                    </a:ext>
                  </a:extLst>
                </a:gridCol>
                <a:gridCol w="870552">
                  <a:extLst>
                    <a:ext uri="{9D8B030D-6E8A-4147-A177-3AD203B41FA5}">
                      <a16:colId xmlns:a16="http://schemas.microsoft.com/office/drawing/2014/main" val="3924612925"/>
                    </a:ext>
                  </a:extLst>
                </a:gridCol>
              </a:tblGrid>
              <a:tr h="439269">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1715304872"/>
                  </a:ext>
                </a:extLst>
              </a:tr>
              <a:tr h="344125">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16,000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16,000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2581505608"/>
                  </a:ext>
                </a:extLst>
              </a:tr>
              <a:tr h="344125">
                <a:tc>
                  <a:txBody>
                    <a:bodyPr/>
                    <a:lstStyle/>
                    <a:p>
                      <a:pPr algn="l" fontAlgn="b"/>
                      <a:r>
                        <a:rPr lang="en-US" sz="1400" u="none" strike="noStrike" dirty="0">
                          <a:effectLst/>
                        </a:rPr>
                        <a:t>STRATEGIC PLANNING</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30,000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30,000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&lt;N/A&gt;</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256776732"/>
                  </a:ext>
                </a:extLst>
              </a:tr>
              <a:tr h="344125">
                <a:tc>
                  <a:txBody>
                    <a:bodyPr/>
                    <a:lstStyle/>
                    <a:p>
                      <a:pPr algn="l" fontAlgn="b"/>
                      <a:r>
                        <a:rPr lang="en-US" sz="1400" u="none" strike="noStrike" dirty="0">
                          <a:effectLst/>
                        </a:rPr>
                        <a:t>MATERIALS &amp; SUPPLIES</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150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150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3684325940"/>
                  </a:ext>
                </a:extLst>
              </a:tr>
              <a:tr h="230082">
                <a:tc>
                  <a:txBody>
                    <a:bodyPr/>
                    <a:lstStyle/>
                    <a:p>
                      <a:pPr algn="l" fontAlgn="b"/>
                      <a:r>
                        <a:rPr lang="en-US" sz="1400" u="none" strike="noStrike" dirty="0">
                          <a:effectLst/>
                        </a:rPr>
                        <a:t>BOCES-SERVICES</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3,500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4,500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-22.222%</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705452749"/>
                  </a:ext>
                </a:extLst>
              </a:tr>
              <a:tr h="344125">
                <a:tc>
                  <a:txBody>
                    <a:bodyPr/>
                    <a:lstStyle/>
                    <a:p>
                      <a:pPr algn="ctr" fontAlgn="b"/>
                      <a:r>
                        <a:rPr lang="en-US" sz="1400" b="1" u="none" strike="noStrike" dirty="0">
                          <a:effectLst/>
                        </a:rPr>
                        <a:t>BOARD OF EDUCATION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49,650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20,650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29,000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140.436%</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3397450306"/>
                  </a:ext>
                </a:extLst>
              </a:tr>
              <a:tr h="344125">
                <a:tc>
                  <a:txBody>
                    <a:bodyPr/>
                    <a:lstStyle/>
                    <a:p>
                      <a:pPr algn="l" fontAlgn="b"/>
                      <a:r>
                        <a:rPr lang="en-US" sz="1400" u="none" strike="noStrike" dirty="0">
                          <a:effectLst/>
                        </a:rPr>
                        <a:t>SALARY-DISTRICT CLERK</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12,500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12,500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4130323116"/>
                  </a:ext>
                </a:extLst>
              </a:tr>
              <a:tr h="344125">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667622705"/>
                  </a:ext>
                </a:extLst>
              </a:tr>
              <a:tr h="344125">
                <a:tc>
                  <a:txBody>
                    <a:bodyPr/>
                    <a:lstStyle/>
                    <a:p>
                      <a:pPr algn="l" fontAlgn="b"/>
                      <a:r>
                        <a:rPr lang="en-US" sz="1400" u="none" strike="noStrike" dirty="0">
                          <a:effectLst/>
                        </a:rPr>
                        <a:t>DISTRICT CLERK-SUP&amp;MAT</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3053183786"/>
                  </a:ext>
                </a:extLst>
              </a:tr>
              <a:tr h="344125">
                <a:tc>
                  <a:txBody>
                    <a:bodyPr/>
                    <a:lstStyle/>
                    <a:p>
                      <a:pPr algn="ctr" fontAlgn="b"/>
                      <a:r>
                        <a:rPr lang="en-US" sz="1400" b="1" u="none" strike="noStrike" dirty="0">
                          <a:effectLst/>
                        </a:rPr>
                        <a:t>DISTRICT CLERK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12,700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12,700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0.000%</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18979537"/>
                  </a:ext>
                </a:extLst>
              </a:tr>
              <a:tr h="230082">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9,800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6,500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3,300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50.769%</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2222268328"/>
                  </a:ext>
                </a:extLst>
              </a:tr>
              <a:tr h="230082">
                <a:tc>
                  <a:txBody>
                    <a:bodyPr/>
                    <a:lstStyle/>
                    <a:p>
                      <a:pPr algn="l" fontAlgn="b"/>
                      <a:r>
                        <a:rPr lang="en-US" sz="1400" u="none" strike="noStrike" dirty="0">
                          <a:effectLst/>
                        </a:rPr>
                        <a:t>LEGAL ADVERTISING</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5,500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6,500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(1,000)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-15.385%</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1743285398"/>
                  </a:ext>
                </a:extLst>
              </a:tr>
              <a:tr h="344125">
                <a:tc>
                  <a:txBody>
                    <a:bodyPr/>
                    <a:lstStyle/>
                    <a:p>
                      <a:pPr algn="l" fontAlgn="b"/>
                      <a:r>
                        <a:rPr lang="en-US" sz="1400" u="none" strike="noStrike" dirty="0">
                          <a:effectLst/>
                        </a:rPr>
                        <a:t>MATERIALS &amp; SUPPLIES</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300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750 </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          (450)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u="none" strike="noStrike" dirty="0">
                          <a:effectLst/>
                        </a:rPr>
                        <a:t>-60.000%</a:t>
                      </a:r>
                      <a:endParaRPr lang="en-US" sz="1400" b="0"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1753454123"/>
                  </a:ext>
                </a:extLst>
              </a:tr>
              <a:tr h="344125">
                <a:tc>
                  <a:txBody>
                    <a:bodyPr/>
                    <a:lstStyle/>
                    <a:p>
                      <a:pPr algn="ctr" fontAlgn="b"/>
                      <a:r>
                        <a:rPr lang="en-US" sz="1400" b="1" u="none" strike="noStrike" dirty="0">
                          <a:effectLst/>
                        </a:rPr>
                        <a:t>DISTRICT MEETING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15,600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13,750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1,850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13.455%</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2155046366"/>
                  </a:ext>
                </a:extLst>
              </a:tr>
              <a:tr h="344125">
                <a:tc>
                  <a:txBody>
                    <a:bodyPr/>
                    <a:lstStyle/>
                    <a:p>
                      <a:pPr algn="ctr" fontAlgn="b"/>
                      <a:r>
                        <a:rPr lang="en-US" sz="1400" b="1" u="none" strike="noStrike" dirty="0">
                          <a:effectLst/>
                        </a:rPr>
                        <a:t>TOTAL</a:t>
                      </a:r>
                      <a:r>
                        <a:rPr lang="en-US" sz="1400" b="1" u="none" strike="noStrike" baseline="0" dirty="0">
                          <a:effectLst/>
                        </a:rPr>
                        <a:t> </a:t>
                      </a:r>
                      <a:r>
                        <a:rPr lang="en-US" sz="1400" b="1" u="none" strike="noStrike" dirty="0">
                          <a:effectLst/>
                        </a:rPr>
                        <a:t>BOARD OF EDUCATION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77,950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47,100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       30,850 </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tc>
                  <a:txBody>
                    <a:bodyPr/>
                    <a:lstStyle/>
                    <a:p>
                      <a:pPr algn="ctr" fontAlgn="b"/>
                      <a:r>
                        <a:rPr lang="en-US" sz="1400" b="1" u="none" strike="noStrike" dirty="0">
                          <a:effectLst/>
                        </a:rPr>
                        <a:t>65.499%</a:t>
                      </a:r>
                      <a:endParaRPr lang="en-US" sz="1400" b="1" i="0" u="none" strike="noStrike" dirty="0">
                        <a:solidFill>
                          <a:srgbClr val="000000"/>
                        </a:solidFill>
                        <a:effectLst/>
                        <a:latin typeface="Calibri" panose="020F0502020204030204" pitchFamily="34" charset="0"/>
                      </a:endParaRPr>
                    </a:p>
                  </a:txBody>
                  <a:tcPr marL="7958" marR="7958" marT="7958" marB="0" anchor="b">
                    <a:noFill/>
                  </a:tcPr>
                </a:tc>
                <a:extLst>
                  <a:ext uri="{0D108BD9-81ED-4DB2-BD59-A6C34878D82A}">
                    <a16:rowId xmlns:a16="http://schemas.microsoft.com/office/drawing/2014/main" val="790394696"/>
                  </a:ext>
                </a:extLst>
              </a:tr>
            </a:tbl>
          </a:graphicData>
        </a:graphic>
      </p:graphicFrame>
    </p:spTree>
    <p:extLst>
      <p:ext uri="{BB962C8B-B14F-4D97-AF65-F5344CB8AC3E}">
        <p14:creationId xmlns:p14="http://schemas.microsoft.com/office/powerpoint/2010/main" val="1773864124"/>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CCD25FC-07DB-4BF2-B914-6ECF78BC2E56}"/>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204070"/>
            <a:ext cx="7895066" cy="717821"/>
          </a:xfrm>
        </p:spPr>
        <p:txBody>
          <a:bodyPr/>
          <a:lstStyle/>
          <a:p>
            <a:pPr algn="ctr"/>
            <a:r>
              <a:rPr lang="en-US" sz="2800" dirty="0">
                <a:solidFill>
                  <a:srgbClr val="002060"/>
                </a:solidFill>
                <a:latin typeface="+mn-lt"/>
              </a:rPr>
              <a:t>Superintendent</a:t>
            </a:r>
            <a:r>
              <a:rPr lang="en-US" sz="2800" i="1" dirty="0">
                <a:solidFill>
                  <a:srgbClr val="002060"/>
                </a:solidFill>
                <a:latin typeface="+mn-lt"/>
              </a:rPr>
              <a:t>  </a:t>
            </a:r>
            <a:endParaRPr lang="en-US" sz="2800" i="1"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pSp>
        <p:nvGrpSpPr>
          <p:cNvPr id="8" name="Group 7"/>
          <p:cNvGrpSpPr/>
          <p:nvPr/>
        </p:nvGrpSpPr>
        <p:grpSpPr>
          <a:xfrm>
            <a:off x="457200" y="5763240"/>
            <a:ext cx="8282910" cy="962181"/>
            <a:chOff x="0" y="2"/>
            <a:chExt cx="7543800" cy="676260"/>
          </a:xfrm>
          <a:solidFill>
            <a:srgbClr val="336699"/>
          </a:solidFill>
        </p:grpSpPr>
        <p:sp>
          <p:nvSpPr>
            <p:cNvPr id="9" name="Rounded Rectangle 8"/>
            <p:cNvSpPr/>
            <p:nvPr/>
          </p:nvSpPr>
          <p:spPr>
            <a:xfrm>
              <a:off x="0" y="2"/>
              <a:ext cx="7543800" cy="676260"/>
            </a:xfrm>
            <a:prstGeom prst="roundRect">
              <a:avLst/>
            </a:prstGeom>
            <a:grpFill/>
            <a:ln w="25400" cap="flat" cmpd="sng" algn="ctr">
              <a:noFill/>
              <a:prstDash val="solid"/>
            </a:ln>
            <a:effectLst/>
          </p:spPr>
        </p:sp>
        <p:sp>
          <p:nvSpPr>
            <p:cNvPr id="10" name="Rounded Rectangle 4"/>
            <p:cNvSpPr/>
            <p:nvPr/>
          </p:nvSpPr>
          <p:spPr>
            <a:xfrm>
              <a:off x="33012" y="33014"/>
              <a:ext cx="7477776" cy="610236"/>
            </a:xfrm>
            <a:prstGeom prst="rect">
              <a:avLst/>
            </a:prstGeom>
            <a:grpFill/>
            <a:ln>
              <a:noFill/>
            </a:ln>
            <a:effectLst/>
          </p:spPr>
          <p:txBody>
            <a:bodyPr spcFirstLastPara="0" vert="horz" wrap="square" lIns="64770" tIns="64770" rIns="64770" bIns="64770" numCol="1" spcCol="1270" anchor="ctr" anchorCtr="0">
              <a:noAutofit/>
            </a:bodyPr>
            <a:lstStyle/>
            <a:p>
              <a:pPr marL="0" marR="0" lvl="0" indent="0" algn="l" defTabSz="755650" rtl="0" eaLnBrk="0" fontAlgn="auto" latinLnBrk="0" hangingPunct="0">
                <a:lnSpc>
                  <a:spcPct val="90000"/>
                </a:lnSpc>
                <a:spcBef>
                  <a:spcPts val="0"/>
                </a:spcBef>
                <a:spcAft>
                  <a:spcPct val="35000"/>
                </a:spcAft>
                <a:buClrTx/>
                <a:buSzTx/>
                <a:buFontTx/>
                <a:buNone/>
                <a:tabLst/>
                <a:defRPr/>
              </a:pPr>
              <a:r>
                <a:rPr kumimoji="0" lang="en-US" sz="1800" b="0" i="0" u="none" strike="noStrike" kern="0" cap="none" spc="0" normalizeH="0" baseline="0" noProof="0" dirty="0">
                  <a:ln w="18415" cmpd="sng">
                    <a:noFill/>
                    <a:prstDash val="solid"/>
                  </a:ln>
                  <a:solidFill>
                    <a:prstClr val="white"/>
                  </a:solidFill>
                  <a:effectLst/>
                  <a:uLnTx/>
                  <a:uFillTx/>
                  <a:latin typeface="Calibri"/>
                  <a:ea typeface="ＭＳ Ｐゴシック" charset="0"/>
                  <a:cs typeface="Arial" pitchFamily="34" charset="0"/>
                </a:rPr>
                <a:t>The decrease is contractual expenses is due to the reallocation of dues to A1920.4</a:t>
              </a:r>
            </a:p>
          </p:txBody>
        </p:sp>
      </p:grpSp>
      <p:graphicFrame>
        <p:nvGraphicFramePr>
          <p:cNvPr id="6" name="Table 5">
            <a:extLst>
              <a:ext uri="{FF2B5EF4-FFF2-40B4-BE49-F238E27FC236}">
                <a16:creationId xmlns:a16="http://schemas.microsoft.com/office/drawing/2014/main" id="{805E5AB6-5D83-4981-9F5E-B6770FA3E216}"/>
              </a:ext>
            </a:extLst>
          </p:cNvPr>
          <p:cNvGraphicFramePr>
            <a:graphicFrameLocks noGrp="1"/>
          </p:cNvGraphicFramePr>
          <p:nvPr>
            <p:extLst>
              <p:ext uri="{D42A27DB-BD31-4B8C-83A1-F6EECF244321}">
                <p14:modId xmlns:p14="http://schemas.microsoft.com/office/powerpoint/2010/main" val="2546239083"/>
              </p:ext>
            </p:extLst>
          </p:nvPr>
        </p:nvGraphicFramePr>
        <p:xfrm>
          <a:off x="787400" y="1206500"/>
          <a:ext cx="7916859" cy="4192111"/>
        </p:xfrm>
        <a:graphic>
          <a:graphicData uri="http://schemas.openxmlformats.org/drawingml/2006/table">
            <a:tbl>
              <a:tblPr>
                <a:tableStyleId>{5C22544A-7EE6-4342-B048-85BDC9FD1C3A}</a:tableStyleId>
              </a:tblPr>
              <a:tblGrid>
                <a:gridCol w="3016817">
                  <a:extLst>
                    <a:ext uri="{9D8B030D-6E8A-4147-A177-3AD203B41FA5}">
                      <a16:colId xmlns:a16="http://schemas.microsoft.com/office/drawing/2014/main" val="4205961027"/>
                    </a:ext>
                  </a:extLst>
                </a:gridCol>
                <a:gridCol w="1974644">
                  <a:extLst>
                    <a:ext uri="{9D8B030D-6E8A-4147-A177-3AD203B41FA5}">
                      <a16:colId xmlns:a16="http://schemas.microsoft.com/office/drawing/2014/main" val="1656051440"/>
                    </a:ext>
                  </a:extLst>
                </a:gridCol>
                <a:gridCol w="1115308">
                  <a:extLst>
                    <a:ext uri="{9D8B030D-6E8A-4147-A177-3AD203B41FA5}">
                      <a16:colId xmlns:a16="http://schemas.microsoft.com/office/drawing/2014/main" val="2187808969"/>
                    </a:ext>
                  </a:extLst>
                </a:gridCol>
                <a:gridCol w="932470">
                  <a:extLst>
                    <a:ext uri="{9D8B030D-6E8A-4147-A177-3AD203B41FA5}">
                      <a16:colId xmlns:a16="http://schemas.microsoft.com/office/drawing/2014/main" val="1198140781"/>
                    </a:ext>
                  </a:extLst>
                </a:gridCol>
                <a:gridCol w="877620">
                  <a:extLst>
                    <a:ext uri="{9D8B030D-6E8A-4147-A177-3AD203B41FA5}">
                      <a16:colId xmlns:a16="http://schemas.microsoft.com/office/drawing/2014/main" val="2365130504"/>
                    </a:ext>
                  </a:extLst>
                </a:gridCol>
              </a:tblGrid>
              <a:tr h="571522">
                <a:tc>
                  <a:txBody>
                    <a:bodyPr/>
                    <a:lstStyle/>
                    <a:p>
                      <a:pPr algn="ctr" fontAlgn="b"/>
                      <a:r>
                        <a:rPr lang="en-US" sz="1600" b="1" u="none" strike="noStrike" dirty="0">
                          <a:effectLst/>
                        </a:rPr>
                        <a:t>Description</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2021 - 22 Proposed Budget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2020 - 21 Budget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Dollar Change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Percent Change</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790852989"/>
                  </a:ext>
                </a:extLst>
              </a:tr>
              <a:tr h="517227">
                <a:tc>
                  <a:txBody>
                    <a:bodyPr/>
                    <a:lstStyle/>
                    <a:p>
                      <a:pPr algn="l" fontAlgn="b"/>
                      <a:r>
                        <a:rPr lang="en-US" sz="1600" u="none" strike="noStrike" dirty="0">
                          <a:effectLst/>
                        </a:rPr>
                        <a:t>SUPERINTENDENT SALARY</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245,000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240,000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5,000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2.083%</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838055515"/>
                  </a:ext>
                </a:extLst>
              </a:tr>
              <a:tr h="517227">
                <a:tc>
                  <a:txBody>
                    <a:bodyPr/>
                    <a:lstStyle/>
                    <a:p>
                      <a:pPr algn="l" fontAlgn="b"/>
                      <a:r>
                        <a:rPr lang="en-US" sz="1600" u="none" strike="noStrike" dirty="0">
                          <a:effectLst/>
                        </a:rPr>
                        <a:t>SUPERINTENDENT- OTHER</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8,155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8,600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(445)</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-5.174%</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67863809"/>
                  </a:ext>
                </a:extLst>
              </a:tr>
              <a:tr h="517227">
                <a:tc>
                  <a:txBody>
                    <a:bodyPr/>
                    <a:lstStyle/>
                    <a:p>
                      <a:pPr algn="l" fontAlgn="b"/>
                      <a:r>
                        <a:rPr lang="en-US" sz="1600" u="none" strike="noStrike" dirty="0">
                          <a:effectLst/>
                        </a:rPr>
                        <a:t>SUPT SECRETARY SALARY</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84,650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83,650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1.195%</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77432308"/>
                  </a:ext>
                </a:extLst>
              </a:tr>
              <a:tr h="517227">
                <a:tc>
                  <a:txBody>
                    <a:bodyPr/>
                    <a:lstStyle/>
                    <a:p>
                      <a:pPr algn="l" fontAlgn="b"/>
                      <a:r>
                        <a:rPr lang="en-US" sz="1600" u="none" strike="noStrike" dirty="0">
                          <a:effectLst/>
                        </a:rPr>
                        <a:t>EQUIPMENT</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564011929"/>
                  </a:ext>
                </a:extLst>
              </a:tr>
              <a:tr h="517227">
                <a:tc>
                  <a:txBody>
                    <a:bodyPr/>
                    <a:lstStyle/>
                    <a:p>
                      <a:pPr algn="l" fontAlgn="b"/>
                      <a:r>
                        <a:rPr lang="en-US" sz="1600" u="none" strike="noStrike" dirty="0">
                          <a:effectLst/>
                        </a:rPr>
                        <a:t>CONTRACTUAL EXPENDITURES</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28,000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35,000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(7,000)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-20.000%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212141093"/>
                  </a:ext>
                </a:extLst>
              </a:tr>
              <a:tr h="517227">
                <a:tc>
                  <a:txBody>
                    <a:bodyPr/>
                    <a:lstStyle/>
                    <a:p>
                      <a:pPr algn="l" fontAlgn="b"/>
                      <a:r>
                        <a:rPr lang="en-US" sz="1600" u="none" strike="noStrike" dirty="0">
                          <a:effectLst/>
                        </a:rPr>
                        <a:t>MATERIALS &amp; SUPPLIES</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180616291"/>
                  </a:ext>
                </a:extLst>
              </a:tr>
              <a:tr h="517227">
                <a:tc>
                  <a:txBody>
                    <a:bodyPr/>
                    <a:lstStyle/>
                    <a:p>
                      <a:pPr algn="ctr" fontAlgn="b"/>
                      <a:r>
                        <a:rPr lang="en-US" sz="1600" u="none" strike="noStrike" dirty="0">
                          <a:effectLst/>
                        </a:rPr>
                        <a:t>SUPERINTENDENT</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368,805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370,250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(1,445)</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-0.390%</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25715663"/>
                  </a:ext>
                </a:extLst>
              </a:tr>
            </a:tbl>
          </a:graphicData>
        </a:graphic>
      </p:graphicFrame>
    </p:spTree>
    <p:extLst>
      <p:ext uri="{BB962C8B-B14F-4D97-AF65-F5344CB8AC3E}">
        <p14:creationId xmlns:p14="http://schemas.microsoft.com/office/powerpoint/2010/main" val="201216793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DF2C92F-D043-4DA8-964B-0FA3820AB810}"/>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204070"/>
            <a:ext cx="7895066" cy="717821"/>
          </a:xfrm>
        </p:spPr>
        <p:txBody>
          <a:bodyPr/>
          <a:lstStyle/>
          <a:p>
            <a:pPr algn="ctr"/>
            <a:r>
              <a:rPr lang="en-US" sz="2800" dirty="0">
                <a:solidFill>
                  <a:srgbClr val="002060"/>
                </a:solidFill>
                <a:latin typeface="+mn-lt"/>
              </a:rPr>
              <a:t>Finance</a:t>
            </a:r>
            <a:endParaRPr lang="en-US" sz="2800" i="1"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aphicFrame>
        <p:nvGraphicFramePr>
          <p:cNvPr id="12" name="Diagram 11"/>
          <p:cNvGraphicFramePr/>
          <p:nvPr>
            <p:extLst>
              <p:ext uri="{D42A27DB-BD31-4B8C-83A1-F6EECF244321}">
                <p14:modId xmlns:p14="http://schemas.microsoft.com/office/powerpoint/2010/main" val="172827569"/>
              </p:ext>
            </p:extLst>
          </p:nvPr>
        </p:nvGraphicFramePr>
        <p:xfrm>
          <a:off x="762000" y="6176965"/>
          <a:ext cx="7543800" cy="476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Table 6">
            <a:extLst>
              <a:ext uri="{FF2B5EF4-FFF2-40B4-BE49-F238E27FC236}">
                <a16:creationId xmlns:a16="http://schemas.microsoft.com/office/drawing/2014/main" id="{95859D7A-7352-429A-AEB5-561D53D5A2C9}"/>
              </a:ext>
            </a:extLst>
          </p:cNvPr>
          <p:cNvGraphicFramePr>
            <a:graphicFrameLocks noGrp="1"/>
          </p:cNvGraphicFramePr>
          <p:nvPr>
            <p:extLst>
              <p:ext uri="{D42A27DB-BD31-4B8C-83A1-F6EECF244321}">
                <p14:modId xmlns:p14="http://schemas.microsoft.com/office/powerpoint/2010/main" val="1260606188"/>
              </p:ext>
            </p:extLst>
          </p:nvPr>
        </p:nvGraphicFramePr>
        <p:xfrm>
          <a:off x="510745" y="1117600"/>
          <a:ext cx="8295504" cy="4982314"/>
        </p:xfrm>
        <a:graphic>
          <a:graphicData uri="http://schemas.openxmlformats.org/drawingml/2006/table">
            <a:tbl>
              <a:tblPr>
                <a:tableStyleId>{5C22544A-7EE6-4342-B048-85BDC9FD1C3A}</a:tableStyleId>
              </a:tblPr>
              <a:tblGrid>
                <a:gridCol w="3108755">
                  <a:extLst>
                    <a:ext uri="{9D8B030D-6E8A-4147-A177-3AD203B41FA5}">
                      <a16:colId xmlns:a16="http://schemas.microsoft.com/office/drawing/2014/main" val="2714017614"/>
                    </a:ext>
                  </a:extLst>
                </a:gridCol>
                <a:gridCol w="2093151">
                  <a:extLst>
                    <a:ext uri="{9D8B030D-6E8A-4147-A177-3AD203B41FA5}">
                      <a16:colId xmlns:a16="http://schemas.microsoft.com/office/drawing/2014/main" val="1324233648"/>
                    </a:ext>
                  </a:extLst>
                </a:gridCol>
                <a:gridCol w="1162945">
                  <a:extLst>
                    <a:ext uri="{9D8B030D-6E8A-4147-A177-3AD203B41FA5}">
                      <a16:colId xmlns:a16="http://schemas.microsoft.com/office/drawing/2014/main" val="2696497018"/>
                    </a:ext>
                  </a:extLst>
                </a:gridCol>
                <a:gridCol w="972297">
                  <a:extLst>
                    <a:ext uri="{9D8B030D-6E8A-4147-A177-3AD203B41FA5}">
                      <a16:colId xmlns:a16="http://schemas.microsoft.com/office/drawing/2014/main" val="4160854601"/>
                    </a:ext>
                  </a:extLst>
                </a:gridCol>
                <a:gridCol w="958356">
                  <a:extLst>
                    <a:ext uri="{9D8B030D-6E8A-4147-A177-3AD203B41FA5}">
                      <a16:colId xmlns:a16="http://schemas.microsoft.com/office/drawing/2014/main" val="3897520095"/>
                    </a:ext>
                  </a:extLst>
                </a:gridCol>
              </a:tblGrid>
              <a:tr h="416395">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179877016"/>
                  </a:ext>
                </a:extLst>
              </a:tr>
              <a:tr h="252739">
                <a:tc>
                  <a:txBody>
                    <a:bodyPr/>
                    <a:lstStyle/>
                    <a:p>
                      <a:pPr algn="l" fontAlgn="b"/>
                      <a:r>
                        <a:rPr lang="en-US" sz="1400" u="none" strike="noStrike" dirty="0">
                          <a:effectLst/>
                        </a:rPr>
                        <a:t>ASST SUPERINTENDENT SALARY</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204,580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264,875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(60,295)</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-22.764%</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2010490294"/>
                  </a:ext>
                </a:extLst>
              </a:tr>
              <a:tr h="252739">
                <a:tc>
                  <a:txBody>
                    <a:bodyPr/>
                    <a:lstStyle/>
                    <a:p>
                      <a:pPr algn="l" fontAlgn="b"/>
                      <a:r>
                        <a:rPr lang="en-US" sz="1400" u="none" strike="noStrike" dirty="0">
                          <a:effectLst/>
                        </a:rPr>
                        <a:t>ASST SUPERINTENDENT- OTHER</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10,000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10,000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1470685596"/>
                  </a:ext>
                </a:extLst>
              </a:tr>
              <a:tr h="252739">
                <a:tc>
                  <a:txBody>
                    <a:bodyPr/>
                    <a:lstStyle/>
                    <a:p>
                      <a:pPr algn="l" fontAlgn="b"/>
                      <a:r>
                        <a:rPr lang="en-US" sz="1400" u="none" strike="noStrike" dirty="0">
                          <a:effectLst/>
                        </a:rPr>
                        <a:t>STAFF SALARIES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204,498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200,118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4,380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2.189%</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3649498998"/>
                  </a:ext>
                </a:extLst>
              </a:tr>
              <a:tr h="252739">
                <a:tc>
                  <a:txBody>
                    <a:bodyPr/>
                    <a:lstStyle/>
                    <a:p>
                      <a:pPr algn="l" fontAlgn="b"/>
                      <a:r>
                        <a:rPr lang="en-US" sz="1400" u="none" strike="noStrike" dirty="0">
                          <a:effectLst/>
                        </a:rPr>
                        <a:t>EQUIPMENT</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3,000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300.000%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3880722544"/>
                  </a:ext>
                </a:extLst>
              </a:tr>
              <a:tr h="252739">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3,996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-0.100%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3895058412"/>
                  </a:ext>
                </a:extLst>
              </a:tr>
              <a:tr h="252739">
                <a:tc>
                  <a:txBody>
                    <a:bodyPr/>
                    <a:lstStyle/>
                    <a:p>
                      <a:pPr algn="l" fontAlgn="b"/>
                      <a:r>
                        <a:rPr lang="en-US" sz="1400" u="none" strike="noStrike" dirty="0">
                          <a:effectLst/>
                        </a:rPr>
                        <a:t>PROFESSIONAL DUES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1,250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1,350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-7.407%</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4015332142"/>
                  </a:ext>
                </a:extLst>
              </a:tr>
              <a:tr h="252739">
                <a:tc>
                  <a:txBody>
                    <a:bodyPr/>
                    <a:lstStyle/>
                    <a:p>
                      <a:pPr algn="l" fontAlgn="b"/>
                      <a:r>
                        <a:rPr lang="en-US" sz="1400" u="none" strike="noStrike" dirty="0">
                          <a:effectLst/>
                        </a:rPr>
                        <a:t>FINANCIAL SERVICES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7,000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7,000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3052184679"/>
                  </a:ext>
                </a:extLst>
              </a:tr>
              <a:tr h="252739">
                <a:tc>
                  <a:txBody>
                    <a:bodyPr/>
                    <a:lstStyle/>
                    <a:p>
                      <a:pPr algn="l" fontAlgn="b"/>
                      <a:r>
                        <a:rPr lang="en-US" sz="1400" u="none" strike="noStrike" dirty="0">
                          <a:effectLst/>
                        </a:rPr>
                        <a:t>MATERIALS &amp; SUPPLIES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2404244883"/>
                  </a:ext>
                </a:extLst>
              </a:tr>
              <a:tr h="252739">
                <a:tc>
                  <a:txBody>
                    <a:bodyPr/>
                    <a:lstStyle/>
                    <a:p>
                      <a:pPr algn="l" fontAlgn="b"/>
                      <a:r>
                        <a:rPr lang="en-US" sz="1400" u="none" strike="noStrike" dirty="0">
                          <a:effectLst/>
                        </a:rPr>
                        <a:t>BOCES SERVICES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64,050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64,250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(200)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-0.311%</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1053523787"/>
                  </a:ext>
                </a:extLst>
              </a:tr>
              <a:tr h="252739">
                <a:tc>
                  <a:txBody>
                    <a:bodyPr/>
                    <a:lstStyle/>
                    <a:p>
                      <a:pPr algn="ctr" fontAlgn="b"/>
                      <a:r>
                        <a:rPr lang="en-US" sz="1400" b="1" u="none" strike="noStrike" dirty="0">
                          <a:effectLst/>
                        </a:rPr>
                        <a:t>BUSINESS ADMINISTRATION          </a:t>
                      </a:r>
                    </a:p>
                  </a:txBody>
                  <a:tcPr marL="6292" marR="6292" marT="6292" marB="0" anchor="b">
                    <a:noFill/>
                  </a:tcPr>
                </a:tc>
                <a:tc>
                  <a:txBody>
                    <a:bodyPr/>
                    <a:lstStyle/>
                    <a:p>
                      <a:pPr algn="ctr" fontAlgn="b"/>
                      <a:r>
                        <a:rPr lang="en-US" sz="1400" b="1" u="none" strike="noStrike" dirty="0">
                          <a:effectLst/>
                        </a:rPr>
                        <a:t>                              503,374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556,593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(53,219)</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-9.562%</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3042894997"/>
                  </a:ext>
                </a:extLst>
              </a:tr>
              <a:tr h="252739">
                <a:tc>
                  <a:txBody>
                    <a:bodyPr/>
                    <a:lstStyle/>
                    <a:p>
                      <a:pPr algn="l" fontAlgn="b"/>
                      <a:r>
                        <a:rPr lang="en-US" sz="1400" u="none" strike="noStrike" dirty="0">
                          <a:effectLst/>
                        </a:rPr>
                        <a:t>AUDIT SERVICES EXPENDITURES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35,000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35,000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107822732"/>
                  </a:ext>
                </a:extLst>
              </a:tr>
              <a:tr h="252739">
                <a:tc>
                  <a:txBody>
                    <a:bodyPr/>
                    <a:lstStyle/>
                    <a:p>
                      <a:pPr algn="ctr" fontAlgn="b"/>
                      <a:r>
                        <a:rPr lang="en-US" sz="1400" b="1" u="none" strike="noStrike" dirty="0">
                          <a:effectLst/>
                        </a:rPr>
                        <a:t>AUDITING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35,000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35,000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0.000%</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2478213729"/>
                  </a:ext>
                </a:extLst>
              </a:tr>
              <a:tr h="252739">
                <a:tc>
                  <a:txBody>
                    <a:bodyPr/>
                    <a:lstStyle/>
                    <a:p>
                      <a:pPr algn="l" fontAlgn="b"/>
                      <a:r>
                        <a:rPr lang="en-US" sz="1400" u="none" strike="noStrike" dirty="0">
                          <a:effectLst/>
                        </a:rPr>
                        <a:t>TREASURER - SALARY</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121,000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120,000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0.833%</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1932161070"/>
                  </a:ext>
                </a:extLst>
              </a:tr>
              <a:tr h="252739">
                <a:tc>
                  <a:txBody>
                    <a:bodyPr/>
                    <a:lstStyle/>
                    <a:p>
                      <a:pPr algn="ctr" fontAlgn="b"/>
                      <a:r>
                        <a:rPr lang="en-US" sz="1400" b="1" u="none" strike="noStrike" dirty="0">
                          <a:effectLst/>
                        </a:rPr>
                        <a:t>TREASURER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121,000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120,000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1,000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0.833%</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1938853763"/>
                  </a:ext>
                </a:extLst>
              </a:tr>
              <a:tr h="252739">
                <a:tc>
                  <a:txBody>
                    <a:bodyPr/>
                    <a:lstStyle/>
                    <a:p>
                      <a:pPr algn="l" fontAlgn="b"/>
                      <a:r>
                        <a:rPr lang="en-US" sz="1400" u="none" strike="noStrike" dirty="0">
                          <a:effectLst/>
                        </a:rPr>
                        <a:t>CONTRACTUAL EXPENDITURES (ED-DATA)</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4,000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1253584520"/>
                  </a:ext>
                </a:extLst>
              </a:tr>
              <a:tr h="252739">
                <a:tc>
                  <a:txBody>
                    <a:bodyPr/>
                    <a:lstStyle/>
                    <a:p>
                      <a:pPr algn="l" fontAlgn="b"/>
                      <a:r>
                        <a:rPr lang="en-US" sz="1400" u="none" strike="noStrike" dirty="0">
                          <a:effectLst/>
                        </a:rPr>
                        <a:t>BOCES SERVICES</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u="none" strike="noStrike" dirty="0">
                          <a:effectLst/>
                        </a:rPr>
                        <a:t>100.00%</a:t>
                      </a:r>
                    </a:p>
                  </a:txBody>
                  <a:tcPr marL="6292" marR="6292" marT="6292" marB="0" anchor="b">
                    <a:noFill/>
                  </a:tcPr>
                </a:tc>
                <a:extLst>
                  <a:ext uri="{0D108BD9-81ED-4DB2-BD59-A6C34878D82A}">
                    <a16:rowId xmlns:a16="http://schemas.microsoft.com/office/drawing/2014/main" val="1403775746"/>
                  </a:ext>
                </a:extLst>
              </a:tr>
              <a:tr h="252739">
                <a:tc>
                  <a:txBody>
                    <a:bodyPr/>
                    <a:lstStyle/>
                    <a:p>
                      <a:pPr algn="ctr" fontAlgn="b"/>
                      <a:r>
                        <a:rPr lang="en-US" sz="1400" b="1" u="none" strike="noStrike" dirty="0">
                          <a:effectLst/>
                        </a:rPr>
                        <a:t>PURCHASING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5,000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4,000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1,000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25.000%</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3970709098"/>
                  </a:ext>
                </a:extLst>
              </a:tr>
              <a:tr h="252739">
                <a:tc>
                  <a:txBody>
                    <a:bodyPr/>
                    <a:lstStyle/>
                    <a:p>
                      <a:pPr algn="ctr" fontAlgn="b"/>
                      <a:r>
                        <a:rPr lang="en-US" sz="1400" b="1" u="none" strike="noStrike" dirty="0">
                          <a:effectLst/>
                        </a:rPr>
                        <a:t>TOTAL FINANCE</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664,374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715,593 </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    (51,219)</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tc>
                  <a:txBody>
                    <a:bodyPr/>
                    <a:lstStyle/>
                    <a:p>
                      <a:pPr algn="ctr" fontAlgn="b"/>
                      <a:r>
                        <a:rPr lang="en-US" sz="1400" b="1" u="none" strike="noStrike" dirty="0">
                          <a:effectLst/>
                        </a:rPr>
                        <a:t>-7.158%</a:t>
                      </a:r>
                      <a:endParaRPr lang="en-US" sz="1400" b="1" i="0" u="none" strike="noStrike" dirty="0">
                        <a:solidFill>
                          <a:srgbClr val="000000"/>
                        </a:solidFill>
                        <a:effectLst/>
                        <a:latin typeface="Calibri" panose="020F0502020204030204" pitchFamily="34" charset="0"/>
                      </a:endParaRPr>
                    </a:p>
                  </a:txBody>
                  <a:tcPr marL="6292" marR="6292" marT="6292" marB="0" anchor="b">
                    <a:noFill/>
                  </a:tcPr>
                </a:tc>
                <a:extLst>
                  <a:ext uri="{0D108BD9-81ED-4DB2-BD59-A6C34878D82A}">
                    <a16:rowId xmlns:a16="http://schemas.microsoft.com/office/drawing/2014/main" val="720426800"/>
                  </a:ext>
                </a:extLst>
              </a:tr>
            </a:tbl>
          </a:graphicData>
        </a:graphic>
      </p:graphicFrame>
    </p:spTree>
    <p:extLst>
      <p:ext uri="{BB962C8B-B14F-4D97-AF65-F5344CB8AC3E}">
        <p14:creationId xmlns:p14="http://schemas.microsoft.com/office/powerpoint/2010/main" val="377607319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5F64A55-4F9E-4710-9DD1-1548799C1342}"/>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204070"/>
            <a:ext cx="7895066" cy="717821"/>
          </a:xfrm>
        </p:spPr>
        <p:txBody>
          <a:bodyPr/>
          <a:lstStyle/>
          <a:p>
            <a:pPr algn="ctr"/>
            <a:r>
              <a:rPr lang="en-US" sz="2800" dirty="0">
                <a:solidFill>
                  <a:srgbClr val="002060"/>
                </a:solidFill>
                <a:latin typeface="+mn-lt"/>
              </a:rPr>
              <a:t>Legal, Personnel &amp; Public Information</a:t>
            </a:r>
            <a:endParaRPr lang="en-US" sz="2800"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pSp>
        <p:nvGrpSpPr>
          <p:cNvPr id="10" name="Group 9"/>
          <p:cNvGrpSpPr/>
          <p:nvPr/>
        </p:nvGrpSpPr>
        <p:grpSpPr>
          <a:xfrm>
            <a:off x="323878" y="5669195"/>
            <a:ext cx="8496243" cy="823680"/>
            <a:chOff x="-1" y="14516"/>
            <a:chExt cx="7965013" cy="823680"/>
          </a:xfrm>
        </p:grpSpPr>
        <p:sp>
          <p:nvSpPr>
            <p:cNvPr id="13" name="Rounded Rectangle 12"/>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This portion of the budget covers legal expenses, recruiting efforts, contract negotiations and public relations.  Overall there is a 1.85% increase.</a:t>
              </a:r>
            </a:p>
          </p:txBody>
        </p:sp>
        <p:sp>
          <p:nvSpPr>
            <p:cNvPr id="14" name="Rounded Rectangle 4"/>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graphicFrame>
        <p:nvGraphicFramePr>
          <p:cNvPr id="7" name="Table 6">
            <a:extLst>
              <a:ext uri="{FF2B5EF4-FFF2-40B4-BE49-F238E27FC236}">
                <a16:creationId xmlns:a16="http://schemas.microsoft.com/office/drawing/2014/main" id="{7189A61D-7A44-4033-903E-401CE5BB7DE3}"/>
              </a:ext>
            </a:extLst>
          </p:cNvPr>
          <p:cNvGraphicFramePr>
            <a:graphicFrameLocks noGrp="1"/>
          </p:cNvGraphicFramePr>
          <p:nvPr>
            <p:extLst>
              <p:ext uri="{D42A27DB-BD31-4B8C-83A1-F6EECF244321}">
                <p14:modId xmlns:p14="http://schemas.microsoft.com/office/powerpoint/2010/main" val="4015628974"/>
              </p:ext>
            </p:extLst>
          </p:nvPr>
        </p:nvGraphicFramePr>
        <p:xfrm>
          <a:off x="740246" y="1165691"/>
          <a:ext cx="7895065" cy="4105097"/>
        </p:xfrm>
        <a:graphic>
          <a:graphicData uri="http://schemas.openxmlformats.org/drawingml/2006/table">
            <a:tbl>
              <a:tblPr>
                <a:tableStyleId>{5C22544A-7EE6-4342-B048-85BDC9FD1C3A}</a:tableStyleId>
              </a:tblPr>
              <a:tblGrid>
                <a:gridCol w="3008512">
                  <a:extLst>
                    <a:ext uri="{9D8B030D-6E8A-4147-A177-3AD203B41FA5}">
                      <a16:colId xmlns:a16="http://schemas.microsoft.com/office/drawing/2014/main" val="3739937911"/>
                    </a:ext>
                  </a:extLst>
                </a:gridCol>
                <a:gridCol w="1969208">
                  <a:extLst>
                    <a:ext uri="{9D8B030D-6E8A-4147-A177-3AD203B41FA5}">
                      <a16:colId xmlns:a16="http://schemas.microsoft.com/office/drawing/2014/main" val="1004592978"/>
                    </a:ext>
                  </a:extLst>
                </a:gridCol>
                <a:gridCol w="1112238">
                  <a:extLst>
                    <a:ext uri="{9D8B030D-6E8A-4147-A177-3AD203B41FA5}">
                      <a16:colId xmlns:a16="http://schemas.microsoft.com/office/drawing/2014/main" val="2465428155"/>
                    </a:ext>
                  </a:extLst>
                </a:gridCol>
                <a:gridCol w="929904">
                  <a:extLst>
                    <a:ext uri="{9D8B030D-6E8A-4147-A177-3AD203B41FA5}">
                      <a16:colId xmlns:a16="http://schemas.microsoft.com/office/drawing/2014/main" val="1348757479"/>
                    </a:ext>
                  </a:extLst>
                </a:gridCol>
                <a:gridCol w="875203">
                  <a:extLst>
                    <a:ext uri="{9D8B030D-6E8A-4147-A177-3AD203B41FA5}">
                      <a16:colId xmlns:a16="http://schemas.microsoft.com/office/drawing/2014/main" val="1143707654"/>
                    </a:ext>
                  </a:extLst>
                </a:gridCol>
              </a:tblGrid>
              <a:tr h="421199">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89990869"/>
                  </a:ext>
                </a:extLst>
              </a:tr>
              <a:tr h="332471">
                <a:tc>
                  <a:txBody>
                    <a:bodyPr/>
                    <a:lstStyle/>
                    <a:p>
                      <a:pPr algn="l" fontAlgn="b"/>
                      <a:r>
                        <a:rPr lang="en-US" sz="1400" u="none" strike="noStrike" dirty="0">
                          <a:effectLst/>
                        </a:rPr>
                        <a:t>CONTRACTUAL LEGAL RETAINER</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50,000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50,000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524505302"/>
                  </a:ext>
                </a:extLst>
              </a:tr>
              <a:tr h="332471">
                <a:tc>
                  <a:txBody>
                    <a:bodyPr/>
                    <a:lstStyle/>
                    <a:p>
                      <a:pPr algn="l" fontAlgn="b"/>
                      <a:r>
                        <a:rPr lang="en-US" sz="1400" u="none" strike="noStrike" dirty="0">
                          <a:effectLst/>
                        </a:rPr>
                        <a:t>OTHER LEGAL SERVICES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100,000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100,000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327225672"/>
                  </a:ext>
                </a:extLst>
              </a:tr>
              <a:tr h="332471">
                <a:tc>
                  <a:txBody>
                    <a:bodyPr/>
                    <a:lstStyle/>
                    <a:p>
                      <a:pPr algn="ctr" fontAlgn="b"/>
                      <a:r>
                        <a:rPr lang="en-US" sz="1400" b="1" u="none" strike="noStrike" dirty="0">
                          <a:effectLst/>
                        </a:rPr>
                        <a:t>LEGAL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150,000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150,000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0.000%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925363818"/>
                  </a:ext>
                </a:extLst>
              </a:tr>
              <a:tr h="332471">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6,000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6,000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101484746"/>
                  </a:ext>
                </a:extLst>
              </a:tr>
              <a:tr h="332471">
                <a:tc>
                  <a:txBody>
                    <a:bodyPr/>
                    <a:lstStyle/>
                    <a:p>
                      <a:pPr algn="l" fontAlgn="b"/>
                      <a:r>
                        <a:rPr lang="en-US" sz="1400" u="none" strike="noStrike" dirty="0">
                          <a:effectLst/>
                        </a:rPr>
                        <a:t>BOCES SERVICES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17,700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17,500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200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1.143%</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651978891"/>
                  </a:ext>
                </a:extLst>
              </a:tr>
              <a:tr h="332471">
                <a:tc>
                  <a:txBody>
                    <a:bodyPr/>
                    <a:lstStyle/>
                    <a:p>
                      <a:pPr algn="ctr" fontAlgn="b"/>
                      <a:r>
                        <a:rPr lang="en-US" sz="1400" b="1" u="none" strike="noStrike" dirty="0">
                          <a:effectLst/>
                        </a:rPr>
                        <a:t>PERSONNEL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23,700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23,500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0.851%</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78208918"/>
                  </a:ext>
                </a:extLst>
              </a:tr>
              <a:tr h="332471">
                <a:tc>
                  <a:txBody>
                    <a:bodyPr/>
                    <a:lstStyle/>
                    <a:p>
                      <a:pPr algn="l" fontAlgn="b"/>
                      <a:r>
                        <a:rPr lang="en-US" sz="1400" u="none" strike="noStrike" dirty="0">
                          <a:effectLst/>
                        </a:rPr>
                        <a:t>SALARY VIDEOGRAPHER</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46,654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42,567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4,087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9.601%</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676524001"/>
                  </a:ext>
                </a:extLst>
              </a:tr>
              <a:tr h="344142">
                <a:tc>
                  <a:txBody>
                    <a:bodyPr/>
                    <a:lstStyle/>
                    <a:p>
                      <a:pPr algn="l" fontAlgn="b"/>
                      <a:r>
                        <a:rPr lang="en-US" sz="1400" u="none" strike="noStrike" dirty="0">
                          <a:effectLst/>
                        </a:rPr>
                        <a:t>EQUIPMENT</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334229996"/>
                  </a:ext>
                </a:extLst>
              </a:tr>
              <a:tr h="332471">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1,770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2,000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          (230)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0" u="none" strike="noStrike" dirty="0">
                          <a:effectLst/>
                        </a:rPr>
                        <a:t>-11.500%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574367143"/>
                  </a:ext>
                </a:extLst>
              </a:tr>
              <a:tr h="332471">
                <a:tc>
                  <a:txBody>
                    <a:bodyPr/>
                    <a:lstStyle/>
                    <a:p>
                      <a:pPr algn="ctr" fontAlgn="b"/>
                      <a:r>
                        <a:rPr lang="en-US" sz="1400" b="1" u="none" strike="noStrike" dirty="0">
                          <a:effectLst/>
                        </a:rPr>
                        <a:t>PUBLIC INFORMATION &amp; SERVICES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49,424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45,567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3,857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8.464%</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463609948"/>
                  </a:ext>
                </a:extLst>
              </a:tr>
              <a:tr h="332471">
                <a:tc>
                  <a:txBody>
                    <a:bodyPr/>
                    <a:lstStyle/>
                    <a:p>
                      <a:pPr algn="ctr" fontAlgn="b"/>
                      <a:r>
                        <a:rPr lang="en-US" sz="1400" u="none" strike="noStrike" dirty="0">
                          <a:effectLst/>
                        </a:rPr>
                        <a:t> </a:t>
                      </a:r>
                      <a:r>
                        <a:rPr lang="en-US" sz="1400" b="1" u="none" strike="noStrike" dirty="0">
                          <a:effectLst/>
                        </a:rPr>
                        <a:t>TOTAL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223,124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219,067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4,057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1.852%</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200571024"/>
                  </a:ext>
                </a:extLst>
              </a:tr>
            </a:tbl>
          </a:graphicData>
        </a:graphic>
      </p:graphicFrame>
    </p:spTree>
    <p:extLst>
      <p:ext uri="{BB962C8B-B14F-4D97-AF65-F5344CB8AC3E}">
        <p14:creationId xmlns:p14="http://schemas.microsoft.com/office/powerpoint/2010/main" val="1042152533"/>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2644625-B34E-43C6-A756-6FFA2296E0A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204070"/>
            <a:ext cx="7895066" cy="799230"/>
          </a:xfrm>
        </p:spPr>
        <p:txBody>
          <a:bodyPr/>
          <a:lstStyle/>
          <a:p>
            <a:pPr algn="ctr"/>
            <a:r>
              <a:rPr lang="en-US" sz="2800" dirty="0">
                <a:solidFill>
                  <a:srgbClr val="002060"/>
                </a:solidFill>
                <a:latin typeface="+mn-lt"/>
              </a:rPr>
              <a:t>Operations, Maintenance &amp; Postage</a:t>
            </a:r>
            <a:br>
              <a:rPr lang="en-US" sz="2800" i="1" dirty="0">
                <a:solidFill>
                  <a:srgbClr val="002060"/>
                </a:solidFill>
                <a:latin typeface="+mn-lt"/>
              </a:rPr>
            </a:br>
            <a:endParaRPr lang="en-US" sz="2800" i="1"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aphicFrame>
        <p:nvGraphicFramePr>
          <p:cNvPr id="9" name="Diagram 8"/>
          <p:cNvGraphicFramePr/>
          <p:nvPr>
            <p:extLst>
              <p:ext uri="{D42A27DB-BD31-4B8C-83A1-F6EECF244321}">
                <p14:modId xmlns:p14="http://schemas.microsoft.com/office/powerpoint/2010/main" val="3732149922"/>
              </p:ext>
            </p:extLst>
          </p:nvPr>
        </p:nvGraphicFramePr>
        <p:xfrm>
          <a:off x="457200" y="5750380"/>
          <a:ext cx="8047383" cy="903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Table 6">
            <a:extLst>
              <a:ext uri="{FF2B5EF4-FFF2-40B4-BE49-F238E27FC236}">
                <a16:creationId xmlns:a16="http://schemas.microsoft.com/office/drawing/2014/main" id="{956A54B9-75FF-41A9-992E-2791651FEB8D}"/>
              </a:ext>
            </a:extLst>
          </p:cNvPr>
          <p:cNvGraphicFramePr>
            <a:graphicFrameLocks noGrp="1"/>
          </p:cNvGraphicFramePr>
          <p:nvPr>
            <p:extLst>
              <p:ext uri="{D42A27DB-BD31-4B8C-83A1-F6EECF244321}">
                <p14:modId xmlns:p14="http://schemas.microsoft.com/office/powerpoint/2010/main" val="2054726533"/>
              </p:ext>
            </p:extLst>
          </p:nvPr>
        </p:nvGraphicFramePr>
        <p:xfrm>
          <a:off x="639417" y="1003300"/>
          <a:ext cx="7865166" cy="4747079"/>
        </p:xfrm>
        <a:graphic>
          <a:graphicData uri="http://schemas.openxmlformats.org/drawingml/2006/table">
            <a:tbl>
              <a:tblPr>
                <a:tableStyleId>{5C22544A-7EE6-4342-B048-85BDC9FD1C3A}</a:tableStyleId>
              </a:tblPr>
              <a:tblGrid>
                <a:gridCol w="2997119">
                  <a:extLst>
                    <a:ext uri="{9D8B030D-6E8A-4147-A177-3AD203B41FA5}">
                      <a16:colId xmlns:a16="http://schemas.microsoft.com/office/drawing/2014/main" val="656913689"/>
                    </a:ext>
                  </a:extLst>
                </a:gridCol>
                <a:gridCol w="1961749">
                  <a:extLst>
                    <a:ext uri="{9D8B030D-6E8A-4147-A177-3AD203B41FA5}">
                      <a16:colId xmlns:a16="http://schemas.microsoft.com/office/drawing/2014/main" val="2790493993"/>
                    </a:ext>
                  </a:extLst>
                </a:gridCol>
                <a:gridCol w="1108025">
                  <a:extLst>
                    <a:ext uri="{9D8B030D-6E8A-4147-A177-3AD203B41FA5}">
                      <a16:colId xmlns:a16="http://schemas.microsoft.com/office/drawing/2014/main" val="4273338126"/>
                    </a:ext>
                  </a:extLst>
                </a:gridCol>
                <a:gridCol w="926383">
                  <a:extLst>
                    <a:ext uri="{9D8B030D-6E8A-4147-A177-3AD203B41FA5}">
                      <a16:colId xmlns:a16="http://schemas.microsoft.com/office/drawing/2014/main" val="3961136047"/>
                    </a:ext>
                  </a:extLst>
                </a:gridCol>
                <a:gridCol w="871890">
                  <a:extLst>
                    <a:ext uri="{9D8B030D-6E8A-4147-A177-3AD203B41FA5}">
                      <a16:colId xmlns:a16="http://schemas.microsoft.com/office/drawing/2014/main" val="1222422687"/>
                    </a:ext>
                  </a:extLst>
                </a:gridCol>
              </a:tblGrid>
              <a:tr h="571500">
                <a:tc>
                  <a:txBody>
                    <a:bodyPr/>
                    <a:lstStyle/>
                    <a:p>
                      <a:pPr algn="ctr" fontAlgn="b"/>
                      <a:r>
                        <a:rPr lang="en-US" sz="1200" b="1" u="none" strike="noStrike" dirty="0">
                          <a:effectLst/>
                        </a:rPr>
                        <a:t>Description</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2021 - 22 Proposed Budget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2020 - 21 Budget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Dollar Change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Percent Change</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2773776171"/>
                  </a:ext>
                </a:extLst>
              </a:tr>
              <a:tr h="206176">
                <a:tc>
                  <a:txBody>
                    <a:bodyPr/>
                    <a:lstStyle/>
                    <a:p>
                      <a:pPr algn="l" fontAlgn="b"/>
                      <a:r>
                        <a:rPr lang="en-US" sz="1200" u="none" strike="noStrike" dirty="0">
                          <a:effectLst/>
                        </a:rPr>
                        <a:t>TELEPHONE SERVICE</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111,000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111,698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(698)</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-0.625%</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3569622554"/>
                  </a:ext>
                </a:extLst>
              </a:tr>
              <a:tr h="206176">
                <a:tc>
                  <a:txBody>
                    <a:bodyPr/>
                    <a:lstStyle/>
                    <a:p>
                      <a:pPr algn="l" fontAlgn="b"/>
                      <a:r>
                        <a:rPr lang="en-US" sz="1200" u="none" strike="noStrike" dirty="0">
                          <a:effectLst/>
                        </a:rPr>
                        <a:t>ENERGY (GAS)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135,000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134,676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324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0.241%</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2778098632"/>
                  </a:ext>
                </a:extLst>
              </a:tr>
              <a:tr h="206176">
                <a:tc>
                  <a:txBody>
                    <a:bodyPr/>
                    <a:lstStyle/>
                    <a:p>
                      <a:pPr algn="l" fontAlgn="b"/>
                      <a:r>
                        <a:rPr lang="en-US" sz="1200" u="none" strike="noStrike" dirty="0">
                          <a:effectLst/>
                        </a:rPr>
                        <a:t>WATER SERVICE</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27,120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25,120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7.962%</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3935231152"/>
                  </a:ext>
                </a:extLst>
              </a:tr>
              <a:tr h="206176">
                <a:tc>
                  <a:txBody>
                    <a:bodyPr/>
                    <a:lstStyle/>
                    <a:p>
                      <a:pPr algn="l" fontAlgn="b"/>
                      <a:r>
                        <a:rPr lang="en-US" sz="1200" u="none" strike="noStrike" dirty="0">
                          <a:effectLst/>
                        </a:rPr>
                        <a:t>ELECTRICAL SERVICE</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410,000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401,706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8,294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2.065%</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175348892"/>
                  </a:ext>
                </a:extLst>
              </a:tr>
              <a:tr h="206176">
                <a:tc>
                  <a:txBody>
                    <a:bodyPr/>
                    <a:lstStyle/>
                    <a:p>
                      <a:pPr algn="l" fontAlgn="b"/>
                      <a:r>
                        <a:rPr lang="en-US" sz="1200" u="none" strike="noStrike" dirty="0">
                          <a:effectLst/>
                        </a:rPr>
                        <a:t>COPIER SERVICE</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86,000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84,024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1,976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2.352%</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1939447260"/>
                  </a:ext>
                </a:extLst>
              </a:tr>
              <a:tr h="206176">
                <a:tc>
                  <a:txBody>
                    <a:bodyPr/>
                    <a:lstStyle/>
                    <a:p>
                      <a:pPr algn="l" fontAlgn="b"/>
                      <a:r>
                        <a:rPr lang="en-US" sz="1200" u="none" strike="noStrike" dirty="0">
                          <a:effectLst/>
                        </a:rPr>
                        <a:t>BOCES SERVICES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25,000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25,000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4222491508"/>
                  </a:ext>
                </a:extLst>
              </a:tr>
              <a:tr h="206176">
                <a:tc>
                  <a:txBody>
                    <a:bodyPr/>
                    <a:lstStyle/>
                    <a:p>
                      <a:pPr algn="ctr" fontAlgn="b"/>
                      <a:r>
                        <a:rPr lang="en-US" sz="1200" b="1" u="none" strike="noStrike" dirty="0">
                          <a:effectLst/>
                        </a:rPr>
                        <a:t>OPERATION OF PLANT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794,120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757,224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36,896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4.873%</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159089535"/>
                  </a:ext>
                </a:extLst>
              </a:tr>
              <a:tr h="206176">
                <a:tc>
                  <a:txBody>
                    <a:bodyPr/>
                    <a:lstStyle/>
                    <a:p>
                      <a:pPr algn="l" fontAlgn="b"/>
                      <a:r>
                        <a:rPr lang="en-US" sz="1200" u="none" strike="noStrike" dirty="0">
                          <a:effectLst/>
                        </a:rPr>
                        <a:t>CUSTODIAL SALARIES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816,988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708,841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108,147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15.257%</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4224246608"/>
                  </a:ext>
                </a:extLst>
              </a:tr>
              <a:tr h="206176">
                <a:tc>
                  <a:txBody>
                    <a:bodyPr/>
                    <a:lstStyle/>
                    <a:p>
                      <a:pPr algn="l" fontAlgn="b"/>
                      <a:r>
                        <a:rPr lang="en-US" sz="1200" u="none" strike="noStrike" dirty="0">
                          <a:effectLst/>
                        </a:rPr>
                        <a:t>CUSTODIAL OVERTIME</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90,000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90,000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2723472045"/>
                  </a:ext>
                </a:extLst>
              </a:tr>
              <a:tr h="206176">
                <a:tc>
                  <a:txBody>
                    <a:bodyPr/>
                    <a:lstStyle/>
                    <a:p>
                      <a:pPr algn="l" fontAlgn="b"/>
                      <a:r>
                        <a:rPr lang="en-US" sz="1200" u="none" strike="noStrike" dirty="0">
                          <a:effectLst/>
                        </a:rPr>
                        <a:t>NIGHT CLEANERS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241,499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224,998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16,501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7.334%</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1166187064"/>
                  </a:ext>
                </a:extLst>
              </a:tr>
              <a:tr h="206176">
                <a:tc>
                  <a:txBody>
                    <a:bodyPr/>
                    <a:lstStyle/>
                    <a:p>
                      <a:pPr algn="l" fontAlgn="b"/>
                      <a:r>
                        <a:rPr lang="en-US" sz="1200" u="none" strike="noStrike" dirty="0">
                          <a:effectLst/>
                        </a:rPr>
                        <a:t>EQUIPMENT</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47,500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47,500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2856361639"/>
                  </a:ext>
                </a:extLst>
              </a:tr>
              <a:tr h="206176">
                <a:tc>
                  <a:txBody>
                    <a:bodyPr/>
                    <a:lstStyle/>
                    <a:p>
                      <a:pPr algn="l" fontAlgn="b"/>
                      <a:r>
                        <a:rPr lang="en-US" sz="1200" u="none" strike="noStrike" dirty="0">
                          <a:effectLst/>
                        </a:rPr>
                        <a:t>ORDINARY MAINTENANCE</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68,110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67,200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910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1.354%</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1428642559"/>
                  </a:ext>
                </a:extLst>
              </a:tr>
              <a:tr h="206176">
                <a:tc>
                  <a:txBody>
                    <a:bodyPr/>
                    <a:lstStyle/>
                    <a:p>
                      <a:pPr algn="l" fontAlgn="b"/>
                      <a:r>
                        <a:rPr lang="en-US" sz="1200" u="none" strike="noStrike" dirty="0">
                          <a:effectLst/>
                        </a:rPr>
                        <a:t>SERVICE AGREEMENTS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157,300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154,500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2,800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1.812%</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2420125255"/>
                  </a:ext>
                </a:extLst>
              </a:tr>
              <a:tr h="206176">
                <a:tc>
                  <a:txBody>
                    <a:bodyPr/>
                    <a:lstStyle/>
                    <a:p>
                      <a:pPr algn="l" fontAlgn="b"/>
                      <a:r>
                        <a:rPr lang="en-US" sz="1200" u="none" strike="noStrike" dirty="0">
                          <a:effectLst/>
                        </a:rPr>
                        <a:t>LONG RANGE MAINTENANCE</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162,000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108,500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53,500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49.309%</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1311780426"/>
                  </a:ext>
                </a:extLst>
              </a:tr>
              <a:tr h="275836">
                <a:tc>
                  <a:txBody>
                    <a:bodyPr/>
                    <a:lstStyle/>
                    <a:p>
                      <a:pPr algn="l" fontAlgn="b"/>
                      <a:r>
                        <a:rPr lang="en-US" sz="1200" u="none" strike="noStrike" dirty="0">
                          <a:effectLst/>
                        </a:rPr>
                        <a:t>UNIFORMS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7,000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6,500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500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7.692%</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4271058754"/>
                  </a:ext>
                </a:extLst>
              </a:tr>
              <a:tr h="206176">
                <a:tc>
                  <a:txBody>
                    <a:bodyPr/>
                    <a:lstStyle/>
                    <a:p>
                      <a:pPr algn="l" fontAlgn="b"/>
                      <a:r>
                        <a:rPr lang="en-US" sz="1200" u="none" strike="noStrike" dirty="0">
                          <a:effectLst/>
                        </a:rPr>
                        <a:t>MATERIALS &amp; SUPPLIES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135,000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125,000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10,000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8.000%</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470667089"/>
                  </a:ext>
                </a:extLst>
              </a:tr>
              <a:tr h="206176">
                <a:tc>
                  <a:txBody>
                    <a:bodyPr/>
                    <a:lstStyle/>
                    <a:p>
                      <a:pPr algn="ctr" fontAlgn="b"/>
                      <a:r>
                        <a:rPr lang="en-US" sz="1200" b="1" u="none" strike="noStrike" dirty="0">
                          <a:effectLst/>
                        </a:rPr>
                        <a:t>MAINTENANCE OF PLANT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1,725,397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1,533,039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192,358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12.547%</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678830368"/>
                  </a:ext>
                </a:extLst>
              </a:tr>
              <a:tr h="206176">
                <a:tc>
                  <a:txBody>
                    <a:bodyPr/>
                    <a:lstStyle/>
                    <a:p>
                      <a:pPr algn="l" fontAlgn="b"/>
                      <a:r>
                        <a:rPr lang="en-US" sz="1200" u="none" strike="noStrike" dirty="0">
                          <a:effectLst/>
                        </a:rPr>
                        <a:t>POSTAGE &amp; SUPPLIES</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16,800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18,000 </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       (1,200)</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u="none" strike="noStrike" dirty="0">
                          <a:effectLst/>
                        </a:rPr>
                        <a:t>-6.667%</a:t>
                      </a:r>
                      <a:endParaRPr lang="en-US" sz="1200" b="0"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4162484929"/>
                  </a:ext>
                </a:extLst>
              </a:tr>
              <a:tr h="206176">
                <a:tc>
                  <a:txBody>
                    <a:bodyPr/>
                    <a:lstStyle/>
                    <a:p>
                      <a:pPr algn="ctr" fontAlgn="b"/>
                      <a:r>
                        <a:rPr lang="en-US" sz="1200" b="1" u="none" strike="noStrike" dirty="0">
                          <a:effectLst/>
                        </a:rPr>
                        <a:t>CENTRAL PRINTING &amp; MAILING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16,800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18,000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(1,200)</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-6.667%</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3885858090"/>
                  </a:ext>
                </a:extLst>
              </a:tr>
              <a:tr h="0">
                <a:tc>
                  <a:txBody>
                    <a:bodyPr/>
                    <a:lstStyle/>
                    <a:p>
                      <a:pPr algn="ctr" fontAlgn="b"/>
                      <a:r>
                        <a:rPr lang="en-US" sz="1200" b="1" i="0" u="none" strike="noStrike" dirty="0">
                          <a:solidFill>
                            <a:schemeClr val="dk1"/>
                          </a:solidFill>
                          <a:effectLst/>
                          <a:latin typeface="+mn-lt"/>
                        </a:rPr>
                        <a:t>TOTAL</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2,536,317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2,308,263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    228,054 </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tc>
                  <a:txBody>
                    <a:bodyPr/>
                    <a:lstStyle/>
                    <a:p>
                      <a:pPr algn="ctr" fontAlgn="b"/>
                      <a:r>
                        <a:rPr lang="en-US" sz="1200" b="1" u="none" strike="noStrike" dirty="0">
                          <a:effectLst/>
                        </a:rPr>
                        <a:t>9.880%</a:t>
                      </a:r>
                      <a:endParaRPr lang="en-US" sz="1200" b="1" i="0" u="none" strike="noStrike" dirty="0">
                        <a:solidFill>
                          <a:srgbClr val="000000"/>
                        </a:solidFill>
                        <a:effectLst/>
                        <a:latin typeface="Calibri" panose="020F0502020204030204" pitchFamily="34" charset="0"/>
                      </a:endParaRPr>
                    </a:p>
                  </a:txBody>
                  <a:tcPr marL="5695" marR="5695" marT="5695" marB="0" anchor="b">
                    <a:noFill/>
                  </a:tcPr>
                </a:tc>
                <a:extLst>
                  <a:ext uri="{0D108BD9-81ED-4DB2-BD59-A6C34878D82A}">
                    <a16:rowId xmlns:a16="http://schemas.microsoft.com/office/drawing/2014/main" val="3664357136"/>
                  </a:ext>
                </a:extLst>
              </a:tr>
            </a:tbl>
          </a:graphicData>
        </a:graphic>
      </p:graphicFrame>
    </p:spTree>
    <p:extLst>
      <p:ext uri="{BB962C8B-B14F-4D97-AF65-F5344CB8AC3E}">
        <p14:creationId xmlns:p14="http://schemas.microsoft.com/office/powerpoint/2010/main" val="209401519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2644625-B34E-43C6-A756-6FFA2296E0A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168399" y="-88889"/>
            <a:ext cx="7200901" cy="1002442"/>
          </a:xfrm>
        </p:spPr>
        <p:txBody>
          <a:bodyPr/>
          <a:lstStyle/>
          <a:p>
            <a:pPr algn="ctr"/>
            <a:r>
              <a:rPr lang="en-US" sz="2800" dirty="0">
                <a:solidFill>
                  <a:srgbClr val="002060"/>
                </a:solidFill>
                <a:latin typeface="+mn-lt"/>
              </a:rPr>
              <a:t>Insurance, Dues, Assessments</a:t>
            </a:r>
            <a:br>
              <a:rPr lang="en-US" sz="3200" dirty="0">
                <a:solidFill>
                  <a:srgbClr val="002060"/>
                </a:solidFill>
                <a:latin typeface="+mn-lt"/>
              </a:rPr>
            </a:br>
            <a:endParaRPr lang="en-US" sz="2000"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graphicFrame>
        <p:nvGraphicFramePr>
          <p:cNvPr id="9" name="Diagram 8"/>
          <p:cNvGraphicFramePr/>
          <p:nvPr>
            <p:extLst>
              <p:ext uri="{D42A27DB-BD31-4B8C-83A1-F6EECF244321}">
                <p14:modId xmlns:p14="http://schemas.microsoft.com/office/powerpoint/2010/main" val="3758704422"/>
              </p:ext>
            </p:extLst>
          </p:nvPr>
        </p:nvGraphicFramePr>
        <p:xfrm>
          <a:off x="457200" y="6045219"/>
          <a:ext cx="8047383" cy="6087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a:extLst>
              <a:ext uri="{FF2B5EF4-FFF2-40B4-BE49-F238E27FC236}">
                <a16:creationId xmlns:a16="http://schemas.microsoft.com/office/drawing/2014/main" id="{B9078A7E-AD22-4CF4-ACE0-E166E88D4A12}"/>
              </a:ext>
            </a:extLst>
          </p:cNvPr>
          <p:cNvGraphicFramePr>
            <a:graphicFrameLocks noGrp="1"/>
          </p:cNvGraphicFramePr>
          <p:nvPr>
            <p:extLst>
              <p:ext uri="{D42A27DB-BD31-4B8C-83A1-F6EECF244321}">
                <p14:modId xmlns:p14="http://schemas.microsoft.com/office/powerpoint/2010/main" val="1028865186"/>
              </p:ext>
            </p:extLst>
          </p:nvPr>
        </p:nvGraphicFramePr>
        <p:xfrm>
          <a:off x="355600" y="1193800"/>
          <a:ext cx="8166100" cy="4410016"/>
        </p:xfrm>
        <a:graphic>
          <a:graphicData uri="http://schemas.openxmlformats.org/drawingml/2006/table">
            <a:tbl>
              <a:tblPr>
                <a:tableStyleId>{5C22544A-7EE6-4342-B048-85BDC9FD1C3A}</a:tableStyleId>
              </a:tblPr>
              <a:tblGrid>
                <a:gridCol w="3359665">
                  <a:extLst>
                    <a:ext uri="{9D8B030D-6E8A-4147-A177-3AD203B41FA5}">
                      <a16:colId xmlns:a16="http://schemas.microsoft.com/office/drawing/2014/main" val="3081128888"/>
                    </a:ext>
                  </a:extLst>
                </a:gridCol>
                <a:gridCol w="1334530">
                  <a:extLst>
                    <a:ext uri="{9D8B030D-6E8A-4147-A177-3AD203B41FA5}">
                      <a16:colId xmlns:a16="http://schemas.microsoft.com/office/drawing/2014/main" val="1215035156"/>
                    </a:ext>
                  </a:extLst>
                </a:gridCol>
                <a:gridCol w="914400">
                  <a:extLst>
                    <a:ext uri="{9D8B030D-6E8A-4147-A177-3AD203B41FA5}">
                      <a16:colId xmlns:a16="http://schemas.microsoft.com/office/drawing/2014/main" val="3054567009"/>
                    </a:ext>
                  </a:extLst>
                </a:gridCol>
                <a:gridCol w="1145059">
                  <a:extLst>
                    <a:ext uri="{9D8B030D-6E8A-4147-A177-3AD203B41FA5}">
                      <a16:colId xmlns:a16="http://schemas.microsoft.com/office/drawing/2014/main" val="1415257843"/>
                    </a:ext>
                  </a:extLst>
                </a:gridCol>
                <a:gridCol w="1412446">
                  <a:extLst>
                    <a:ext uri="{9D8B030D-6E8A-4147-A177-3AD203B41FA5}">
                      <a16:colId xmlns:a16="http://schemas.microsoft.com/office/drawing/2014/main" val="3323295078"/>
                    </a:ext>
                  </a:extLst>
                </a:gridCol>
              </a:tblGrid>
              <a:tr h="573253">
                <a:tc>
                  <a:txBody>
                    <a:bodyPr/>
                    <a:lstStyle/>
                    <a:p>
                      <a:pPr algn="ctr" fontAlgn="b"/>
                      <a:r>
                        <a:rPr lang="en-US" sz="1600" b="1" u="none" strike="noStrike" dirty="0">
                          <a:effectLst/>
                        </a:rPr>
                        <a:t>Description</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2021 - 22 Proposed Budget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2020 - 21 Budget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Dollar Change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Percent Change</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337727287"/>
                  </a:ext>
                </a:extLst>
              </a:tr>
              <a:tr h="518794">
                <a:tc>
                  <a:txBody>
                    <a:bodyPr/>
                    <a:lstStyle/>
                    <a:p>
                      <a:pPr algn="l" fontAlgn="b"/>
                      <a:r>
                        <a:rPr lang="en-US" sz="1600" u="none" strike="noStrike" dirty="0">
                          <a:effectLst/>
                        </a:rPr>
                        <a:t>UNALLOCATED INSURANCE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223,199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215,635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7,564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3.508%</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818926386"/>
                  </a:ext>
                </a:extLst>
              </a:tr>
              <a:tr h="556207">
                <a:tc>
                  <a:txBody>
                    <a:bodyPr/>
                    <a:lstStyle/>
                    <a:p>
                      <a:pPr algn="l" fontAlgn="b"/>
                      <a:r>
                        <a:rPr lang="en-US" sz="1600" u="none" strike="noStrike" dirty="0">
                          <a:effectLst/>
                        </a:rPr>
                        <a:t>SCHOOL ASSOCIATION DUES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12,410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12,410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100.00%</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37812777"/>
                  </a:ext>
                </a:extLst>
              </a:tr>
              <a:tr h="518794">
                <a:tc>
                  <a:txBody>
                    <a:bodyPr/>
                    <a:lstStyle/>
                    <a:p>
                      <a:pPr algn="l" fontAlgn="b"/>
                      <a:r>
                        <a:rPr lang="en-US" sz="1600" u="none" strike="noStrike" dirty="0">
                          <a:effectLst/>
                        </a:rPr>
                        <a:t>ASSESSMENTS ON SCHOOL PROPERTY          </a:t>
                      </a:r>
                    </a:p>
                    <a:p>
                      <a:pPr algn="l" fontAlgn="b"/>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33,000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33,627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(627)</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-1.865%</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767484546"/>
                  </a:ext>
                </a:extLst>
              </a:tr>
              <a:tr h="518794">
                <a:tc>
                  <a:txBody>
                    <a:bodyPr/>
                    <a:lstStyle/>
                    <a:p>
                      <a:pPr algn="l" fontAlgn="b"/>
                      <a:r>
                        <a:rPr lang="en-US" sz="1600" u="none" strike="noStrike" dirty="0">
                          <a:effectLst/>
                        </a:rPr>
                        <a:t>BOCES ADMINISTRATIVE COSTS          </a:t>
                      </a:r>
                    </a:p>
                    <a:p>
                      <a:pPr algn="l" fontAlgn="b"/>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195,000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188,286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6,714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3.566%</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173699627"/>
                  </a:ext>
                </a:extLst>
              </a:tr>
              <a:tr h="518794">
                <a:tc>
                  <a:txBody>
                    <a:bodyPr/>
                    <a:lstStyle/>
                    <a:p>
                      <a:pPr algn="l" fontAlgn="b"/>
                      <a:r>
                        <a:rPr lang="en-US" sz="1600" u="none" strike="noStrike" dirty="0">
                          <a:effectLst/>
                        </a:rPr>
                        <a:t>BOCES CAPITAL EXPENSES</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47,000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44,804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2,196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4.901%</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574788029"/>
                  </a:ext>
                </a:extLst>
              </a:tr>
              <a:tr h="518794">
                <a:tc>
                  <a:txBody>
                    <a:bodyPr/>
                    <a:lstStyle/>
                    <a:p>
                      <a:pPr algn="l" fontAlgn="b"/>
                      <a:r>
                        <a:rPr lang="en-US" sz="1600" u="none" strike="noStrike" dirty="0">
                          <a:effectLst/>
                        </a:rPr>
                        <a:t>UNCLASSIFIED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55,000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55,000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                  -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u="none" strike="noStrike" dirty="0">
                          <a:effectLst/>
                        </a:rPr>
                        <a:t>0.000%</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430668085"/>
                  </a:ext>
                </a:extLst>
              </a:tr>
              <a:tr h="518794">
                <a:tc>
                  <a:txBody>
                    <a:bodyPr/>
                    <a:lstStyle/>
                    <a:p>
                      <a:pPr algn="ctr" fontAlgn="b"/>
                      <a:r>
                        <a:rPr lang="en-US" sz="1600" b="1" u="none" strike="noStrike" dirty="0">
                          <a:effectLst/>
                        </a:rPr>
                        <a:t> TOTAL</a:t>
                      </a:r>
                    </a:p>
                  </a:txBody>
                  <a:tcPr marL="9525" marR="9525" marT="9525" marB="0" anchor="b">
                    <a:noFill/>
                  </a:tcPr>
                </a:tc>
                <a:tc>
                  <a:txBody>
                    <a:bodyPr/>
                    <a:lstStyle/>
                    <a:p>
                      <a:pPr algn="ctr" fontAlgn="b"/>
                      <a:r>
                        <a:rPr lang="en-US" sz="1600" b="1" u="none" strike="noStrike" dirty="0">
                          <a:effectLst/>
                        </a:rPr>
                        <a:t>                              565,609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537,352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28,257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5.259%</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568337898"/>
                  </a:ext>
                </a:extLst>
              </a:tr>
            </a:tbl>
          </a:graphicData>
        </a:graphic>
      </p:graphicFrame>
    </p:spTree>
    <p:extLst>
      <p:ext uri="{BB962C8B-B14F-4D97-AF65-F5344CB8AC3E}">
        <p14:creationId xmlns:p14="http://schemas.microsoft.com/office/powerpoint/2010/main" val="469341352"/>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3E45AB1-2673-4E58-A46E-1936F1881C2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409700" y="190522"/>
            <a:ext cx="6942566" cy="596878"/>
          </a:xfrm>
        </p:spPr>
        <p:txBody>
          <a:bodyPr/>
          <a:lstStyle/>
          <a:p>
            <a:pPr algn="ctr"/>
            <a:r>
              <a:rPr lang="en-US" sz="2800" dirty="0">
                <a:solidFill>
                  <a:srgbClr val="002060"/>
                </a:solidFill>
                <a:latin typeface="+mn-lt"/>
              </a:rPr>
              <a:t>Curriculum Development</a:t>
            </a:r>
            <a:endParaRPr lang="en-US" sz="2800"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Rectangle 3"/>
          <p:cNvSpPr txBox="1">
            <a:spLocks noChangeArrowheads="1"/>
          </p:cNvSpPr>
          <p:nvPr/>
        </p:nvSpPr>
        <p:spPr>
          <a:xfrm>
            <a:off x="228600" y="1295400"/>
            <a:ext cx="8305800" cy="144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200" b="0" i="0" u="none" strike="noStrike" kern="1200" cap="none" spc="0" normalizeH="0" baseline="0" noProof="0" dirty="0">
                <a:ln>
                  <a:noFill/>
                </a:ln>
                <a:solidFill>
                  <a:sysClr val="windowText" lastClr="000000"/>
                </a:solidFill>
                <a:effectLst/>
                <a:uLnTx/>
                <a:uFillTx/>
                <a:latin typeface="Calibri"/>
                <a:ea typeface="+mn-ea"/>
                <a:cs typeface="+mn-cs"/>
              </a:rPr>
              <a:t>	</a:t>
            </a:r>
            <a:r>
              <a:rPr kumimoji="0" lang="en-US" sz="2000" b="0" i="0" u="none" strike="noStrike" kern="1200" cap="none" spc="0" normalizeH="0" baseline="0" noProof="0" dirty="0">
                <a:ln>
                  <a:noFill/>
                </a:ln>
                <a:solidFill>
                  <a:srgbClr val="002060"/>
                </a:solidFill>
                <a:effectLst/>
                <a:uLnTx/>
                <a:uFillTx/>
                <a:latin typeface="Calibri"/>
                <a:ea typeface="+mn-ea"/>
                <a:cs typeface="Arial" pitchFamily="34" charset="0"/>
              </a:rPr>
              <a:t> </a:t>
            </a:r>
          </a:p>
        </p:txBody>
      </p:sp>
      <p:graphicFrame>
        <p:nvGraphicFramePr>
          <p:cNvPr id="5" name="Table 4">
            <a:extLst>
              <a:ext uri="{FF2B5EF4-FFF2-40B4-BE49-F238E27FC236}">
                <a16:creationId xmlns:a16="http://schemas.microsoft.com/office/drawing/2014/main" id="{22E64065-E09D-4E9B-9228-9063D8AEF44F}"/>
              </a:ext>
            </a:extLst>
          </p:cNvPr>
          <p:cNvGraphicFramePr>
            <a:graphicFrameLocks noGrp="1"/>
          </p:cNvGraphicFramePr>
          <p:nvPr>
            <p:extLst>
              <p:ext uri="{D42A27DB-BD31-4B8C-83A1-F6EECF244321}">
                <p14:modId xmlns:p14="http://schemas.microsoft.com/office/powerpoint/2010/main" val="1127931122"/>
              </p:ext>
            </p:extLst>
          </p:nvPr>
        </p:nvGraphicFramePr>
        <p:xfrm>
          <a:off x="683741" y="1295400"/>
          <a:ext cx="7850660" cy="4496525"/>
        </p:xfrm>
        <a:graphic>
          <a:graphicData uri="http://schemas.openxmlformats.org/drawingml/2006/table">
            <a:tbl>
              <a:tblPr>
                <a:tableStyleId>{5C22544A-7EE6-4342-B048-85BDC9FD1C3A}</a:tableStyleId>
              </a:tblPr>
              <a:tblGrid>
                <a:gridCol w="3303373">
                  <a:extLst>
                    <a:ext uri="{9D8B030D-6E8A-4147-A177-3AD203B41FA5}">
                      <a16:colId xmlns:a16="http://schemas.microsoft.com/office/drawing/2014/main" val="2674094230"/>
                    </a:ext>
                  </a:extLst>
                </a:gridCol>
                <a:gridCol w="1646351">
                  <a:extLst>
                    <a:ext uri="{9D8B030D-6E8A-4147-A177-3AD203B41FA5}">
                      <a16:colId xmlns:a16="http://schemas.microsoft.com/office/drawing/2014/main" val="2655096014"/>
                    </a:ext>
                  </a:extLst>
                </a:gridCol>
                <a:gridCol w="1105982">
                  <a:extLst>
                    <a:ext uri="{9D8B030D-6E8A-4147-A177-3AD203B41FA5}">
                      <a16:colId xmlns:a16="http://schemas.microsoft.com/office/drawing/2014/main" val="3535895457"/>
                    </a:ext>
                  </a:extLst>
                </a:gridCol>
                <a:gridCol w="924673">
                  <a:extLst>
                    <a:ext uri="{9D8B030D-6E8A-4147-A177-3AD203B41FA5}">
                      <a16:colId xmlns:a16="http://schemas.microsoft.com/office/drawing/2014/main" val="3941093001"/>
                    </a:ext>
                  </a:extLst>
                </a:gridCol>
                <a:gridCol w="870281">
                  <a:extLst>
                    <a:ext uri="{9D8B030D-6E8A-4147-A177-3AD203B41FA5}">
                      <a16:colId xmlns:a16="http://schemas.microsoft.com/office/drawing/2014/main" val="3897660124"/>
                    </a:ext>
                  </a:extLst>
                </a:gridCol>
              </a:tblGrid>
              <a:tr h="518885">
                <a:tc>
                  <a:txBody>
                    <a:bodyPr/>
                    <a:lstStyle/>
                    <a:p>
                      <a:pPr algn="ctr" fontAlgn="b"/>
                      <a:r>
                        <a:rPr lang="en-US" sz="1600" b="1" u="none" strike="noStrike" dirty="0">
                          <a:effectLst/>
                        </a:rPr>
                        <a:t>Description</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2021 - 22 Proposed Budget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2020 - 21 Budget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 Dollar Change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600" b="1" u="none" strike="noStrike" dirty="0">
                          <a:effectLst/>
                        </a:rPr>
                        <a:t>Percent Change</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906167628"/>
                  </a:ext>
                </a:extLst>
              </a:tr>
              <a:tr h="469591">
                <a:tc>
                  <a:txBody>
                    <a:bodyPr/>
                    <a:lstStyle/>
                    <a:p>
                      <a:pPr algn="l" fontAlgn="b"/>
                      <a:r>
                        <a:rPr lang="en-US" sz="1600" u="none" strike="noStrike" dirty="0">
                          <a:effectLst/>
                        </a:rPr>
                        <a:t>ASST SUPERINTENDENT - CURRICULUM</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230,280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224,095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6,185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2.760%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415991369"/>
                  </a:ext>
                </a:extLst>
              </a:tr>
              <a:tr h="469591">
                <a:tc>
                  <a:txBody>
                    <a:bodyPr/>
                    <a:lstStyle/>
                    <a:p>
                      <a:pPr algn="l" fontAlgn="b"/>
                      <a:r>
                        <a:rPr lang="en-US" sz="1600" u="none" strike="noStrike" dirty="0">
                          <a:effectLst/>
                        </a:rPr>
                        <a:t>CURRICULUM DEVELOPMENT SALARIES</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30,000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(30,000)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-100.000%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021995580"/>
                  </a:ext>
                </a:extLst>
              </a:tr>
              <a:tr h="469591">
                <a:tc>
                  <a:txBody>
                    <a:bodyPr/>
                    <a:lstStyle/>
                    <a:p>
                      <a:pPr algn="l" fontAlgn="b"/>
                      <a:r>
                        <a:rPr lang="en-US" sz="1600" u="none" strike="noStrike" dirty="0">
                          <a:effectLst/>
                        </a:rPr>
                        <a:t>CLERICAL SALARY</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66,609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63,851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2,758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4.319%</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818744213"/>
                  </a:ext>
                </a:extLst>
              </a:tr>
              <a:tr h="469591">
                <a:tc>
                  <a:txBody>
                    <a:bodyPr/>
                    <a:lstStyle/>
                    <a:p>
                      <a:pPr algn="l" fontAlgn="b"/>
                      <a:r>
                        <a:rPr lang="en-US" sz="1600" u="none" strike="noStrike" dirty="0">
                          <a:effectLst/>
                        </a:rPr>
                        <a:t>EQUIPMENT</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1,000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(1,000)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-100.000%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220141261"/>
                  </a:ext>
                </a:extLst>
              </a:tr>
              <a:tr h="469591">
                <a:tc>
                  <a:txBody>
                    <a:bodyPr/>
                    <a:lstStyle/>
                    <a:p>
                      <a:pPr algn="l" fontAlgn="b"/>
                      <a:r>
                        <a:rPr lang="en-US" sz="1600" u="none" strike="noStrike" dirty="0">
                          <a:effectLst/>
                        </a:rPr>
                        <a:t>CONTRACTUAL: SPECIAL PROJECTS</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500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(500)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-100.000%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452519156"/>
                  </a:ext>
                </a:extLst>
              </a:tr>
              <a:tr h="469591">
                <a:tc>
                  <a:txBody>
                    <a:bodyPr/>
                    <a:lstStyle/>
                    <a:p>
                      <a:pPr algn="l" fontAlgn="b"/>
                      <a:r>
                        <a:rPr lang="en-US" sz="1600" u="none" strike="noStrike" dirty="0">
                          <a:effectLst/>
                        </a:rPr>
                        <a:t>MATERIALS &amp; SUPPLIES</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2,000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500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1,500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300.000%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701518458"/>
                  </a:ext>
                </a:extLst>
              </a:tr>
              <a:tr h="469591">
                <a:tc>
                  <a:txBody>
                    <a:bodyPr/>
                    <a:lstStyle/>
                    <a:p>
                      <a:pPr algn="l" fontAlgn="b"/>
                      <a:r>
                        <a:rPr lang="en-US" sz="1600" u="none" strike="noStrike" dirty="0">
                          <a:effectLst/>
                        </a:rPr>
                        <a:t>BOCES TESTING &amp; REPORTING</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50,000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58,000 </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       (8,000)</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u="none" strike="noStrike" dirty="0">
                          <a:effectLst/>
                        </a:rPr>
                        <a:t>-13.793%</a:t>
                      </a:r>
                      <a:endParaRPr lang="en-US" sz="16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857472481"/>
                  </a:ext>
                </a:extLst>
              </a:tr>
              <a:tr h="469591">
                <a:tc>
                  <a:txBody>
                    <a:bodyPr/>
                    <a:lstStyle/>
                    <a:p>
                      <a:pPr algn="ctr" fontAlgn="b"/>
                      <a:r>
                        <a:rPr lang="en-US" sz="1600" b="1" u="none" strike="noStrike" dirty="0">
                          <a:effectLst/>
                        </a:rPr>
                        <a:t>CURRICULUM DEVEL &amp; SUPERVISION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b="1" u="none" strike="noStrike" dirty="0">
                          <a:effectLst/>
                        </a:rPr>
                        <a:t>                              348,889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b="1" u="none" strike="noStrike" dirty="0">
                          <a:effectLst/>
                        </a:rPr>
                        <a:t>         377,946 </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b="1" u="none" strike="noStrike" dirty="0">
                          <a:effectLst/>
                        </a:rPr>
                        <a:t>    (29,057)</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r" fontAlgn="b"/>
                      <a:r>
                        <a:rPr lang="en-US" sz="1600" b="1" u="none" strike="noStrike" dirty="0">
                          <a:effectLst/>
                        </a:rPr>
                        <a:t>-7.688%</a:t>
                      </a:r>
                      <a:endParaRPr lang="en-US" sz="16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239962963"/>
                  </a:ext>
                </a:extLst>
              </a:tr>
            </a:tbl>
          </a:graphicData>
        </a:graphic>
      </p:graphicFrame>
      <p:grpSp>
        <p:nvGrpSpPr>
          <p:cNvPr id="8" name="Group 7">
            <a:extLst>
              <a:ext uri="{FF2B5EF4-FFF2-40B4-BE49-F238E27FC236}">
                <a16:creationId xmlns:a16="http://schemas.microsoft.com/office/drawing/2014/main" id="{CC6161D5-187B-4065-A8C8-2F4C199ECFBF}"/>
              </a:ext>
            </a:extLst>
          </p:cNvPr>
          <p:cNvGrpSpPr/>
          <p:nvPr/>
        </p:nvGrpSpPr>
        <p:grpSpPr>
          <a:xfrm>
            <a:off x="323878" y="5888085"/>
            <a:ext cx="8496243" cy="823680"/>
            <a:chOff x="-1" y="14516"/>
            <a:chExt cx="7965013" cy="823680"/>
          </a:xfrm>
        </p:grpSpPr>
        <p:sp>
          <p:nvSpPr>
            <p:cNvPr id="9" name="Rounded Rectangle 12">
              <a:extLst>
                <a:ext uri="{FF2B5EF4-FFF2-40B4-BE49-F238E27FC236}">
                  <a16:creationId xmlns:a16="http://schemas.microsoft.com/office/drawing/2014/main" id="{F285FDF4-B0B4-4607-80D9-E0E5B823E200}"/>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reduction in this area is due to the curriculum project budgeted for this year has been completed and is not needed next year</a:t>
              </a:r>
            </a:p>
          </p:txBody>
        </p:sp>
        <p:sp>
          <p:nvSpPr>
            <p:cNvPr id="10" name="Rounded Rectangle 4">
              <a:extLst>
                <a:ext uri="{FF2B5EF4-FFF2-40B4-BE49-F238E27FC236}">
                  <a16:creationId xmlns:a16="http://schemas.microsoft.com/office/drawing/2014/main" id="{0E465EAC-4632-4E97-AB7D-0F794858C433}"/>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81854354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3E45AB1-2673-4E58-A46E-1936F1881C2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409700" y="190522"/>
            <a:ext cx="6942566" cy="596878"/>
          </a:xfrm>
        </p:spPr>
        <p:txBody>
          <a:bodyPr/>
          <a:lstStyle/>
          <a:p>
            <a:pPr algn="ctr"/>
            <a:r>
              <a:rPr lang="en-US" sz="2800" dirty="0">
                <a:solidFill>
                  <a:srgbClr val="002060"/>
                </a:solidFill>
                <a:latin typeface="+mn-lt"/>
              </a:rPr>
              <a:t>Supervision</a:t>
            </a:r>
            <a:endParaRPr lang="en-US" sz="2800"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Rectangle 3"/>
          <p:cNvSpPr txBox="1">
            <a:spLocks noChangeArrowheads="1"/>
          </p:cNvSpPr>
          <p:nvPr/>
        </p:nvSpPr>
        <p:spPr>
          <a:xfrm>
            <a:off x="228600" y="1295400"/>
            <a:ext cx="8305800" cy="144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200" b="0" i="0" u="none" strike="noStrike" kern="1200" cap="none" spc="0" normalizeH="0" baseline="0" noProof="0" dirty="0">
                <a:ln>
                  <a:noFill/>
                </a:ln>
                <a:solidFill>
                  <a:sysClr val="windowText" lastClr="000000"/>
                </a:solidFill>
                <a:effectLst/>
                <a:uLnTx/>
                <a:uFillTx/>
                <a:latin typeface="Calibri"/>
                <a:ea typeface="+mn-ea"/>
                <a:cs typeface="+mn-cs"/>
              </a:rPr>
              <a:t>	</a:t>
            </a:r>
            <a:r>
              <a:rPr kumimoji="0" lang="en-US" sz="2000" b="0" i="0" u="none" strike="noStrike" kern="1200" cap="none" spc="0" normalizeH="0" baseline="0" noProof="0" dirty="0">
                <a:ln>
                  <a:noFill/>
                </a:ln>
                <a:solidFill>
                  <a:srgbClr val="002060"/>
                </a:solidFill>
                <a:effectLst/>
                <a:uLnTx/>
                <a:uFillTx/>
                <a:latin typeface="Calibri"/>
                <a:ea typeface="+mn-ea"/>
                <a:cs typeface="Arial" pitchFamily="34" charset="0"/>
              </a:rPr>
              <a:t> </a:t>
            </a:r>
          </a:p>
        </p:txBody>
      </p:sp>
      <p:graphicFrame>
        <p:nvGraphicFramePr>
          <p:cNvPr id="6" name="Table 5">
            <a:extLst>
              <a:ext uri="{FF2B5EF4-FFF2-40B4-BE49-F238E27FC236}">
                <a16:creationId xmlns:a16="http://schemas.microsoft.com/office/drawing/2014/main" id="{857E01A6-02AC-4BB6-9864-2D25E1C0A5A6}"/>
              </a:ext>
            </a:extLst>
          </p:cNvPr>
          <p:cNvGraphicFramePr>
            <a:graphicFrameLocks noGrp="1"/>
          </p:cNvGraphicFramePr>
          <p:nvPr>
            <p:extLst>
              <p:ext uri="{D42A27DB-BD31-4B8C-83A1-F6EECF244321}">
                <p14:modId xmlns:p14="http://schemas.microsoft.com/office/powerpoint/2010/main" val="463245225"/>
              </p:ext>
            </p:extLst>
          </p:nvPr>
        </p:nvGraphicFramePr>
        <p:xfrm>
          <a:off x="609600" y="976132"/>
          <a:ext cx="8013700" cy="5094466"/>
        </p:xfrm>
        <a:graphic>
          <a:graphicData uri="http://schemas.openxmlformats.org/drawingml/2006/table">
            <a:tbl>
              <a:tblPr>
                <a:tableStyleId>{5C22544A-7EE6-4342-B048-85BDC9FD1C3A}</a:tableStyleId>
              </a:tblPr>
              <a:tblGrid>
                <a:gridCol w="3053720">
                  <a:extLst>
                    <a:ext uri="{9D8B030D-6E8A-4147-A177-3AD203B41FA5}">
                      <a16:colId xmlns:a16="http://schemas.microsoft.com/office/drawing/2014/main" val="2972761104"/>
                    </a:ext>
                  </a:extLst>
                </a:gridCol>
                <a:gridCol w="1998798">
                  <a:extLst>
                    <a:ext uri="{9D8B030D-6E8A-4147-A177-3AD203B41FA5}">
                      <a16:colId xmlns:a16="http://schemas.microsoft.com/office/drawing/2014/main" val="1313496337"/>
                    </a:ext>
                  </a:extLst>
                </a:gridCol>
                <a:gridCol w="1128951">
                  <a:extLst>
                    <a:ext uri="{9D8B030D-6E8A-4147-A177-3AD203B41FA5}">
                      <a16:colId xmlns:a16="http://schemas.microsoft.com/office/drawing/2014/main" val="606661887"/>
                    </a:ext>
                  </a:extLst>
                </a:gridCol>
                <a:gridCol w="943876">
                  <a:extLst>
                    <a:ext uri="{9D8B030D-6E8A-4147-A177-3AD203B41FA5}">
                      <a16:colId xmlns:a16="http://schemas.microsoft.com/office/drawing/2014/main" val="871084411"/>
                    </a:ext>
                  </a:extLst>
                </a:gridCol>
                <a:gridCol w="888355">
                  <a:extLst>
                    <a:ext uri="{9D8B030D-6E8A-4147-A177-3AD203B41FA5}">
                      <a16:colId xmlns:a16="http://schemas.microsoft.com/office/drawing/2014/main" val="834849101"/>
                    </a:ext>
                  </a:extLst>
                </a:gridCol>
              </a:tblGrid>
              <a:tr h="377551">
                <a:tc>
                  <a:txBody>
                    <a:bodyPr/>
                    <a:lstStyle/>
                    <a:p>
                      <a:pPr algn="ctr" fontAlgn="b"/>
                      <a:r>
                        <a:rPr lang="en-US" sz="1200" b="1" u="none" strike="noStrike" dirty="0">
                          <a:effectLst/>
                        </a:rPr>
                        <a:t>Description</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 2021 - 22 Proposed Budget </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 2020 - 21 Budget </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 Dollar Change </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Percent Change</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4046836262"/>
                  </a:ext>
                </a:extLst>
              </a:tr>
              <a:tr h="224615">
                <a:tc>
                  <a:txBody>
                    <a:bodyPr/>
                    <a:lstStyle/>
                    <a:p>
                      <a:pPr algn="l" fontAlgn="b"/>
                      <a:r>
                        <a:rPr lang="en-US" sz="1200" u="none" strike="noStrike" dirty="0">
                          <a:effectLst/>
                        </a:rPr>
                        <a:t>ADMINISTRATOR  SALARIES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637,684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(637,684)</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-100.000%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162499205"/>
                  </a:ext>
                </a:extLst>
              </a:tr>
              <a:tr h="224615">
                <a:tc>
                  <a:txBody>
                    <a:bodyPr/>
                    <a:lstStyle/>
                    <a:p>
                      <a:pPr algn="l" fontAlgn="b"/>
                      <a:r>
                        <a:rPr lang="en-US" sz="1200" u="none" strike="noStrike" dirty="0">
                          <a:effectLst/>
                        </a:rPr>
                        <a:t>SUPERVISION- INSTR. SALARIES- RSS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374,351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366,802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7,549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2.058%</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3000028109"/>
                  </a:ext>
                </a:extLst>
              </a:tr>
              <a:tr h="224615">
                <a:tc>
                  <a:txBody>
                    <a:bodyPr/>
                    <a:lstStyle/>
                    <a:p>
                      <a:pPr algn="l" fontAlgn="b"/>
                      <a:r>
                        <a:rPr lang="en-US" sz="1200" u="none" strike="noStrike" dirty="0">
                          <a:effectLst/>
                        </a:rPr>
                        <a:t>SUPERVISION- INSTR. SALARIES- HS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360,002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382,728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(22,726)</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-5.938%</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301437377"/>
                  </a:ext>
                </a:extLst>
              </a:tr>
              <a:tr h="224615">
                <a:tc>
                  <a:txBody>
                    <a:bodyPr/>
                    <a:lstStyle/>
                    <a:p>
                      <a:pPr algn="l" fontAlgn="b"/>
                      <a:r>
                        <a:rPr lang="en-US" sz="1200" u="none" strike="noStrike" dirty="0">
                          <a:effectLst/>
                        </a:rPr>
                        <a:t>SUPERVISION- INSTR. SALARIES- MS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402,658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394,162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8,496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2.155%</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851085708"/>
                  </a:ext>
                </a:extLst>
              </a:tr>
              <a:tr h="224615">
                <a:tc>
                  <a:txBody>
                    <a:bodyPr/>
                    <a:lstStyle/>
                    <a:p>
                      <a:pPr algn="l" fontAlgn="b"/>
                      <a:r>
                        <a:rPr lang="en-US" sz="1200" u="none" strike="noStrike" dirty="0">
                          <a:effectLst/>
                        </a:rPr>
                        <a:t>CLERICAL STAFFS- RSS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190,519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182,867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7,652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4.184%</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525982694"/>
                  </a:ext>
                </a:extLst>
              </a:tr>
              <a:tr h="224615">
                <a:tc>
                  <a:txBody>
                    <a:bodyPr/>
                    <a:lstStyle/>
                    <a:p>
                      <a:pPr algn="l" fontAlgn="b"/>
                      <a:r>
                        <a:rPr lang="en-US" sz="1200" u="none" strike="noStrike" dirty="0">
                          <a:effectLst/>
                        </a:rPr>
                        <a:t>CLERICAL OVERTIME- RSS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305224401"/>
                  </a:ext>
                </a:extLst>
              </a:tr>
              <a:tr h="224615">
                <a:tc>
                  <a:txBody>
                    <a:bodyPr/>
                    <a:lstStyle/>
                    <a:p>
                      <a:pPr algn="l" fontAlgn="b"/>
                      <a:r>
                        <a:rPr lang="en-US" sz="1200" u="none" strike="noStrike" dirty="0">
                          <a:effectLst/>
                        </a:rPr>
                        <a:t>CLERICAL STAFFS- HS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142,144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135,847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6,297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4.635%</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881968522"/>
                  </a:ext>
                </a:extLst>
              </a:tr>
              <a:tr h="224615">
                <a:tc>
                  <a:txBody>
                    <a:bodyPr/>
                    <a:lstStyle/>
                    <a:p>
                      <a:pPr algn="l" fontAlgn="b"/>
                      <a:r>
                        <a:rPr lang="en-US" sz="1200" u="none" strike="noStrike" dirty="0">
                          <a:effectLst/>
                        </a:rPr>
                        <a:t>CLERICAL OVERTIME- HS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019381936"/>
                  </a:ext>
                </a:extLst>
              </a:tr>
              <a:tr h="224615">
                <a:tc>
                  <a:txBody>
                    <a:bodyPr/>
                    <a:lstStyle/>
                    <a:p>
                      <a:pPr algn="l" fontAlgn="b"/>
                      <a:r>
                        <a:rPr lang="en-US" sz="1200" u="none" strike="noStrike" dirty="0">
                          <a:effectLst/>
                        </a:rPr>
                        <a:t>CLERICAL STAFFS- MS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128,651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123,336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5,315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4.309%</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1531056084"/>
                  </a:ext>
                </a:extLst>
              </a:tr>
              <a:tr h="224615">
                <a:tc>
                  <a:txBody>
                    <a:bodyPr/>
                    <a:lstStyle/>
                    <a:p>
                      <a:pPr algn="l" fontAlgn="b"/>
                      <a:r>
                        <a:rPr lang="en-US" sz="1200" u="none" strike="noStrike" dirty="0">
                          <a:effectLst/>
                        </a:rPr>
                        <a:t>CLERICAL OVERTIME- MS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4287678038"/>
                  </a:ext>
                </a:extLst>
              </a:tr>
              <a:tr h="224615">
                <a:tc>
                  <a:txBody>
                    <a:bodyPr/>
                    <a:lstStyle/>
                    <a:p>
                      <a:pPr algn="l" fontAlgn="b"/>
                      <a:r>
                        <a:rPr lang="en-US" sz="1200" u="none" strike="noStrike" dirty="0">
                          <a:effectLst/>
                        </a:rPr>
                        <a:t>BMPRSS-EQUIPMENT</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700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6,000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(5,300)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-88.333%</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272239849"/>
                  </a:ext>
                </a:extLst>
              </a:tr>
              <a:tr h="224615">
                <a:tc>
                  <a:txBody>
                    <a:bodyPr/>
                    <a:lstStyle/>
                    <a:p>
                      <a:pPr algn="l" fontAlgn="b"/>
                      <a:r>
                        <a:rPr lang="en-US" sz="1200" u="none" strike="noStrike" dirty="0">
                          <a:effectLst/>
                        </a:rPr>
                        <a:t>BBHS - EQUIPMENT</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612177706"/>
                  </a:ext>
                </a:extLst>
              </a:tr>
              <a:tr h="224615">
                <a:tc>
                  <a:txBody>
                    <a:bodyPr/>
                    <a:lstStyle/>
                    <a:p>
                      <a:pPr algn="l" fontAlgn="b"/>
                      <a:r>
                        <a:rPr lang="en-US" sz="1200" u="none" strike="noStrike" dirty="0">
                          <a:effectLst/>
                        </a:rPr>
                        <a:t>BBMS - EQUIPMENT</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4,000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(3,700)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-92.500%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176325571"/>
                  </a:ext>
                </a:extLst>
              </a:tr>
              <a:tr h="224615">
                <a:tc>
                  <a:txBody>
                    <a:bodyPr/>
                    <a:lstStyle/>
                    <a:p>
                      <a:pPr algn="l" fontAlgn="b"/>
                      <a:r>
                        <a:rPr lang="en-US" sz="1200" u="none" strike="noStrike" dirty="0">
                          <a:effectLst/>
                        </a:rPr>
                        <a:t>PROFESSIONAL DEVELOPMENT (ADMIN)</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-100.000%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369977632"/>
                  </a:ext>
                </a:extLst>
              </a:tr>
              <a:tr h="224615">
                <a:tc>
                  <a:txBody>
                    <a:bodyPr/>
                    <a:lstStyle/>
                    <a:p>
                      <a:pPr algn="l" fontAlgn="b"/>
                      <a:r>
                        <a:rPr lang="en-US" sz="1200" u="none" strike="noStrike" dirty="0">
                          <a:effectLst/>
                        </a:rPr>
                        <a:t>RSS-CONTRACTUAL</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3,680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8,500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(4,820)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-56.706%</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3084182432"/>
                  </a:ext>
                </a:extLst>
              </a:tr>
              <a:tr h="224615">
                <a:tc>
                  <a:txBody>
                    <a:bodyPr/>
                    <a:lstStyle/>
                    <a:p>
                      <a:pPr algn="l" fontAlgn="b"/>
                      <a:r>
                        <a:rPr lang="en-US" sz="1200" u="none" strike="noStrike" dirty="0">
                          <a:effectLst/>
                        </a:rPr>
                        <a:t>BBHS - CONTRACTUAL</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20,500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25,500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-19.608%</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2734638660"/>
                  </a:ext>
                </a:extLst>
              </a:tr>
              <a:tr h="224615">
                <a:tc>
                  <a:txBody>
                    <a:bodyPr/>
                    <a:lstStyle/>
                    <a:p>
                      <a:pPr algn="l" fontAlgn="b"/>
                      <a:r>
                        <a:rPr lang="en-US" sz="1200" u="none" strike="noStrike" dirty="0">
                          <a:effectLst/>
                        </a:rPr>
                        <a:t>BBMS - CONTRACTUAL</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1,100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16,300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(15,200)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-93.252%</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953205420"/>
                  </a:ext>
                </a:extLst>
              </a:tr>
              <a:tr h="224615">
                <a:tc>
                  <a:txBody>
                    <a:bodyPr/>
                    <a:lstStyle/>
                    <a:p>
                      <a:pPr algn="l" fontAlgn="b"/>
                      <a:r>
                        <a:rPr lang="en-US" sz="1200" u="none" strike="noStrike" dirty="0">
                          <a:effectLst/>
                        </a:rPr>
                        <a:t>BMPRSS MATERIALS &amp; SUPPLIES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4,500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25,000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(20,500)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-82.000%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846554664"/>
                  </a:ext>
                </a:extLst>
              </a:tr>
              <a:tr h="224615">
                <a:tc>
                  <a:txBody>
                    <a:bodyPr/>
                    <a:lstStyle/>
                    <a:p>
                      <a:pPr algn="l" fontAlgn="b"/>
                      <a:r>
                        <a:rPr lang="en-US" sz="1200" u="none" strike="noStrike" dirty="0">
                          <a:effectLst/>
                        </a:rPr>
                        <a:t>BBHS MATERIALS &amp; SUPPLIES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1,000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(4,000)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-80.000%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1623885182"/>
                  </a:ext>
                </a:extLst>
              </a:tr>
              <a:tr h="224615">
                <a:tc>
                  <a:txBody>
                    <a:bodyPr/>
                    <a:lstStyle/>
                    <a:p>
                      <a:pPr algn="l" fontAlgn="b"/>
                      <a:r>
                        <a:rPr lang="en-US" sz="1200" u="none" strike="noStrike" dirty="0">
                          <a:effectLst/>
                        </a:rPr>
                        <a:t>BBMS MATERIALS &amp; SUPPLIES</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2,850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7,500 </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       (4,650)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u="none" strike="noStrike" dirty="0">
                          <a:effectLst/>
                        </a:rPr>
                        <a:t>-62.000%</a:t>
                      </a:r>
                      <a:endParaRPr lang="en-US" sz="1200" b="0"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162120511"/>
                  </a:ext>
                </a:extLst>
              </a:tr>
              <a:tr h="224615">
                <a:tc>
                  <a:txBody>
                    <a:bodyPr/>
                    <a:lstStyle/>
                    <a:p>
                      <a:pPr algn="ctr" fontAlgn="b"/>
                      <a:r>
                        <a:rPr lang="en-US" sz="1200" b="1" u="none" strike="noStrike" dirty="0">
                          <a:effectLst/>
                        </a:rPr>
                        <a:t>SUPERVISION-REGULAR SCHOOL          </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                          1,643,955 </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     2,337,226 </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  (693,271)</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tc>
                  <a:txBody>
                    <a:bodyPr/>
                    <a:lstStyle/>
                    <a:p>
                      <a:pPr algn="ctr" fontAlgn="b"/>
                      <a:r>
                        <a:rPr lang="en-US" sz="1200" b="1" u="none" strike="noStrike" dirty="0">
                          <a:effectLst/>
                        </a:rPr>
                        <a:t>-29.662%</a:t>
                      </a:r>
                      <a:endParaRPr lang="en-US" sz="1200" b="1" i="0" u="none" strike="noStrike" dirty="0">
                        <a:solidFill>
                          <a:srgbClr val="000000"/>
                        </a:solidFill>
                        <a:effectLst/>
                        <a:latin typeface="Calibri" panose="020F0502020204030204" pitchFamily="34" charset="0"/>
                      </a:endParaRPr>
                    </a:p>
                  </a:txBody>
                  <a:tcPr marL="5438" marR="5438" marT="5438" marB="0" anchor="b">
                    <a:noFill/>
                  </a:tcPr>
                </a:tc>
                <a:extLst>
                  <a:ext uri="{0D108BD9-81ED-4DB2-BD59-A6C34878D82A}">
                    <a16:rowId xmlns:a16="http://schemas.microsoft.com/office/drawing/2014/main" val="4280772090"/>
                  </a:ext>
                </a:extLst>
              </a:tr>
            </a:tbl>
          </a:graphicData>
        </a:graphic>
      </p:graphicFrame>
      <p:grpSp>
        <p:nvGrpSpPr>
          <p:cNvPr id="8" name="Group 7">
            <a:extLst>
              <a:ext uri="{FF2B5EF4-FFF2-40B4-BE49-F238E27FC236}">
                <a16:creationId xmlns:a16="http://schemas.microsoft.com/office/drawing/2014/main" id="{692619A5-163B-4642-96A5-7AB4A827FB66}"/>
              </a:ext>
            </a:extLst>
          </p:cNvPr>
          <p:cNvGrpSpPr/>
          <p:nvPr/>
        </p:nvGrpSpPr>
        <p:grpSpPr>
          <a:xfrm>
            <a:off x="368328" y="6132763"/>
            <a:ext cx="8496243" cy="590487"/>
            <a:chOff x="-1" y="14516"/>
            <a:chExt cx="7965013" cy="823680"/>
          </a:xfrm>
        </p:grpSpPr>
        <p:sp>
          <p:nvSpPr>
            <p:cNvPr id="9" name="Rounded Rectangle 12">
              <a:extLst>
                <a:ext uri="{FF2B5EF4-FFF2-40B4-BE49-F238E27FC236}">
                  <a16:creationId xmlns:a16="http://schemas.microsoft.com/office/drawing/2014/main" id="{05F3D743-9311-44A9-AD8E-6858588EE434}"/>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decrease in Administrator salaries is due to the reallocation of salaries to appropriate departments.  You will see increases in PPS, Athletics &amp; Technology</a:t>
              </a:r>
            </a:p>
          </p:txBody>
        </p:sp>
        <p:sp>
          <p:nvSpPr>
            <p:cNvPr id="10" name="Rounded Rectangle 4">
              <a:extLst>
                <a:ext uri="{FF2B5EF4-FFF2-40B4-BE49-F238E27FC236}">
                  <a16:creationId xmlns:a16="http://schemas.microsoft.com/office/drawing/2014/main" id="{7828B739-3C12-4110-B028-5A39CAF858D5}"/>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131825694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3E45AB1-2673-4E58-A46E-1936F1881C2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409700" y="190522"/>
            <a:ext cx="6942566" cy="596878"/>
          </a:xfrm>
        </p:spPr>
        <p:txBody>
          <a:bodyPr/>
          <a:lstStyle/>
          <a:p>
            <a:pPr algn="ctr"/>
            <a:r>
              <a:rPr lang="en-US" sz="2800" dirty="0">
                <a:solidFill>
                  <a:srgbClr val="002060"/>
                </a:solidFill>
                <a:latin typeface="+mn-lt"/>
              </a:rPr>
              <a:t>Staff Development</a:t>
            </a:r>
            <a:endParaRPr lang="en-US" sz="2800"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Rectangle 3"/>
          <p:cNvSpPr txBox="1">
            <a:spLocks noChangeArrowheads="1"/>
          </p:cNvSpPr>
          <p:nvPr/>
        </p:nvSpPr>
        <p:spPr>
          <a:xfrm>
            <a:off x="228600" y="1295400"/>
            <a:ext cx="8305800" cy="144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200" b="0" i="0" u="none" strike="noStrike" kern="1200" cap="none" spc="0" normalizeH="0" baseline="0" noProof="0" dirty="0">
                <a:ln>
                  <a:noFill/>
                </a:ln>
                <a:solidFill>
                  <a:sysClr val="windowText" lastClr="000000"/>
                </a:solidFill>
                <a:effectLst/>
                <a:uLnTx/>
                <a:uFillTx/>
                <a:latin typeface="Calibri"/>
                <a:ea typeface="+mn-ea"/>
                <a:cs typeface="+mn-cs"/>
              </a:rPr>
              <a:t>	</a:t>
            </a:r>
            <a:r>
              <a:rPr kumimoji="0" lang="en-US" sz="2000" b="0" i="0" u="none" strike="noStrike" kern="1200" cap="none" spc="0" normalizeH="0" baseline="0" noProof="0" dirty="0">
                <a:ln>
                  <a:noFill/>
                </a:ln>
                <a:solidFill>
                  <a:srgbClr val="002060"/>
                </a:solidFill>
                <a:effectLst/>
                <a:uLnTx/>
                <a:uFillTx/>
                <a:latin typeface="Calibri"/>
                <a:ea typeface="+mn-ea"/>
                <a:cs typeface="Arial" pitchFamily="34" charset="0"/>
              </a:rPr>
              <a:t> </a:t>
            </a:r>
          </a:p>
        </p:txBody>
      </p:sp>
      <p:graphicFrame>
        <p:nvGraphicFramePr>
          <p:cNvPr id="5" name="Table 4">
            <a:extLst>
              <a:ext uri="{FF2B5EF4-FFF2-40B4-BE49-F238E27FC236}">
                <a16:creationId xmlns:a16="http://schemas.microsoft.com/office/drawing/2014/main" id="{2EC170D7-CD60-4960-87AE-43CBE0BFF764}"/>
              </a:ext>
            </a:extLst>
          </p:cNvPr>
          <p:cNvGraphicFramePr>
            <a:graphicFrameLocks noGrp="1"/>
          </p:cNvGraphicFramePr>
          <p:nvPr>
            <p:extLst>
              <p:ext uri="{D42A27DB-BD31-4B8C-83A1-F6EECF244321}">
                <p14:modId xmlns:p14="http://schemas.microsoft.com/office/powerpoint/2010/main" val="3288599636"/>
              </p:ext>
            </p:extLst>
          </p:nvPr>
        </p:nvGraphicFramePr>
        <p:xfrm>
          <a:off x="988541" y="1392197"/>
          <a:ext cx="7463480" cy="3704000"/>
        </p:xfrm>
        <a:graphic>
          <a:graphicData uri="http://schemas.openxmlformats.org/drawingml/2006/table">
            <a:tbl>
              <a:tblPr>
                <a:tableStyleId>{5C22544A-7EE6-4342-B048-85BDC9FD1C3A}</a:tableStyleId>
              </a:tblPr>
              <a:tblGrid>
                <a:gridCol w="3237470">
                  <a:extLst>
                    <a:ext uri="{9D8B030D-6E8A-4147-A177-3AD203B41FA5}">
                      <a16:colId xmlns:a16="http://schemas.microsoft.com/office/drawing/2014/main" val="2982291224"/>
                    </a:ext>
                  </a:extLst>
                </a:gridCol>
                <a:gridCol w="1468142">
                  <a:extLst>
                    <a:ext uri="{9D8B030D-6E8A-4147-A177-3AD203B41FA5}">
                      <a16:colId xmlns:a16="http://schemas.microsoft.com/office/drawing/2014/main" val="3076953133"/>
                    </a:ext>
                  </a:extLst>
                </a:gridCol>
                <a:gridCol w="1051437">
                  <a:extLst>
                    <a:ext uri="{9D8B030D-6E8A-4147-A177-3AD203B41FA5}">
                      <a16:colId xmlns:a16="http://schemas.microsoft.com/office/drawing/2014/main" val="1866113932"/>
                    </a:ext>
                  </a:extLst>
                </a:gridCol>
                <a:gridCol w="879070">
                  <a:extLst>
                    <a:ext uri="{9D8B030D-6E8A-4147-A177-3AD203B41FA5}">
                      <a16:colId xmlns:a16="http://schemas.microsoft.com/office/drawing/2014/main" val="3097133394"/>
                    </a:ext>
                  </a:extLst>
                </a:gridCol>
                <a:gridCol w="827361">
                  <a:extLst>
                    <a:ext uri="{9D8B030D-6E8A-4147-A177-3AD203B41FA5}">
                      <a16:colId xmlns:a16="http://schemas.microsoft.com/office/drawing/2014/main" val="3933224408"/>
                    </a:ext>
                  </a:extLst>
                </a:gridCol>
              </a:tblGrid>
              <a:tr h="650285">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374126275"/>
                  </a:ext>
                </a:extLst>
              </a:tr>
              <a:tr h="325142">
                <a:tc>
                  <a:txBody>
                    <a:bodyPr/>
                    <a:lstStyle/>
                    <a:p>
                      <a:pPr algn="l" fontAlgn="b"/>
                      <a:r>
                        <a:rPr lang="en-US" sz="1400" u="none" strike="noStrike" dirty="0">
                          <a:effectLst/>
                        </a:rPr>
                        <a:t>STAFF DEV.CONTRACTUAL</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60,400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25,400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72.571%</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99439902"/>
                  </a:ext>
                </a:extLst>
              </a:tr>
              <a:tr h="325142">
                <a:tc>
                  <a:txBody>
                    <a:bodyPr/>
                    <a:lstStyle/>
                    <a:p>
                      <a:pPr algn="l" fontAlgn="b"/>
                      <a:r>
                        <a:rPr lang="en-US" sz="1400" u="none" strike="noStrike" dirty="0">
                          <a:effectLst/>
                        </a:rPr>
                        <a:t>TEACHER EXCELLENCE-FUND</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057069765"/>
                  </a:ext>
                </a:extLst>
              </a:tr>
              <a:tr h="325142">
                <a:tc>
                  <a:txBody>
                    <a:bodyPr/>
                    <a:lstStyle/>
                    <a:p>
                      <a:pPr algn="l" fontAlgn="b"/>
                      <a:r>
                        <a:rPr lang="en-US" sz="1400" u="none" strike="noStrike" dirty="0">
                          <a:effectLst/>
                        </a:rPr>
                        <a:t>STAFF DEVEL - SRP</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011438618"/>
                  </a:ext>
                </a:extLst>
              </a:tr>
              <a:tr h="325142">
                <a:tc>
                  <a:txBody>
                    <a:bodyPr/>
                    <a:lstStyle/>
                    <a:p>
                      <a:pPr algn="l" fontAlgn="b"/>
                      <a:r>
                        <a:rPr lang="en-US" sz="1400" u="none" strike="noStrike" dirty="0">
                          <a:effectLst/>
                        </a:rPr>
                        <a:t>SUPT CONFERENCE DAY</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9269823"/>
                  </a:ext>
                </a:extLst>
              </a:tr>
              <a:tr h="325142">
                <a:tc>
                  <a:txBody>
                    <a:bodyPr/>
                    <a:lstStyle/>
                    <a:p>
                      <a:pPr algn="l" fontAlgn="b"/>
                      <a:r>
                        <a:rPr lang="en-US" sz="1400" u="none" strike="noStrike" dirty="0">
                          <a:effectLst/>
                        </a:rPr>
                        <a:t>CONSULTANT SERVICES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661368719"/>
                  </a:ext>
                </a:extLst>
              </a:tr>
              <a:tr h="325142">
                <a:tc>
                  <a:txBody>
                    <a:bodyPr/>
                    <a:lstStyle/>
                    <a:p>
                      <a:pPr algn="l" fontAlgn="b"/>
                      <a:r>
                        <a:rPr lang="en-US" sz="1400" u="none" strike="noStrike" dirty="0">
                          <a:effectLst/>
                        </a:rPr>
                        <a:t>BOCES SERVICES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39,025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9,025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30.083%</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661868465"/>
                  </a:ext>
                </a:extLst>
              </a:tr>
              <a:tr h="325142">
                <a:tc>
                  <a:txBody>
                    <a:bodyPr/>
                    <a:lstStyle/>
                    <a:p>
                      <a:pPr algn="ctr" fontAlgn="b"/>
                      <a:r>
                        <a:rPr lang="en-US" sz="1400" b="1" u="none" strike="noStrike" dirty="0">
                          <a:effectLst/>
                        </a:rPr>
                        <a:t>INSERVICE TRAINING-INSTRUCTION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136,675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100,750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35,925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35.658%</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281469892"/>
                  </a:ext>
                </a:extLst>
              </a:tr>
            </a:tbl>
          </a:graphicData>
        </a:graphic>
      </p:graphicFrame>
      <p:grpSp>
        <p:nvGrpSpPr>
          <p:cNvPr id="8" name="Group 7">
            <a:extLst>
              <a:ext uri="{FF2B5EF4-FFF2-40B4-BE49-F238E27FC236}">
                <a16:creationId xmlns:a16="http://schemas.microsoft.com/office/drawing/2014/main" id="{4E5199E7-DCBC-497E-B742-CBF1633BA835}"/>
              </a:ext>
            </a:extLst>
          </p:cNvPr>
          <p:cNvGrpSpPr/>
          <p:nvPr/>
        </p:nvGrpSpPr>
        <p:grpSpPr>
          <a:xfrm>
            <a:off x="322136" y="5669194"/>
            <a:ext cx="8496243" cy="998283"/>
            <a:chOff x="-1" y="14516"/>
            <a:chExt cx="7965013" cy="823680"/>
          </a:xfrm>
        </p:grpSpPr>
        <p:sp>
          <p:nvSpPr>
            <p:cNvPr id="9" name="Rounded Rectangle 12">
              <a:extLst>
                <a:ext uri="{FF2B5EF4-FFF2-40B4-BE49-F238E27FC236}">
                  <a16:creationId xmlns:a16="http://schemas.microsoft.com/office/drawing/2014/main" id="{83D049F6-B60D-43A5-AA1C-AC8D20C371E3}"/>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increase in staff development is due to reallocation of conferences &amp; workshops from other areas of the budget. This is needed for transparency reporting</a:t>
              </a:r>
            </a:p>
          </p:txBody>
        </p:sp>
        <p:sp>
          <p:nvSpPr>
            <p:cNvPr id="10" name="Rounded Rectangle 4">
              <a:extLst>
                <a:ext uri="{FF2B5EF4-FFF2-40B4-BE49-F238E27FC236}">
                  <a16:creationId xmlns:a16="http://schemas.microsoft.com/office/drawing/2014/main" id="{22304A4B-59EC-41E0-ABDB-590C327F8451}"/>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46588649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3E45AB1-2673-4E58-A46E-1936F1881C28}"/>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409700" y="190522"/>
            <a:ext cx="6942566" cy="596878"/>
          </a:xfrm>
        </p:spPr>
        <p:txBody>
          <a:bodyPr/>
          <a:lstStyle/>
          <a:p>
            <a:pPr algn="ctr"/>
            <a:r>
              <a:rPr lang="en-US" sz="2800" dirty="0">
                <a:solidFill>
                  <a:srgbClr val="002060"/>
                </a:solidFill>
                <a:latin typeface="+mn-lt"/>
              </a:rPr>
              <a:t>Regular Instruction</a:t>
            </a:r>
            <a:endParaRPr lang="en-US" sz="2800"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Rectangle 3"/>
          <p:cNvSpPr txBox="1">
            <a:spLocks noChangeArrowheads="1"/>
          </p:cNvSpPr>
          <p:nvPr/>
        </p:nvSpPr>
        <p:spPr>
          <a:xfrm>
            <a:off x="228600" y="1295400"/>
            <a:ext cx="8305800" cy="1447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200" b="0" i="0" u="none" strike="noStrike" kern="1200" cap="none" spc="0" normalizeH="0" baseline="0" noProof="0" dirty="0">
                <a:ln>
                  <a:noFill/>
                </a:ln>
                <a:solidFill>
                  <a:sysClr val="windowText" lastClr="000000"/>
                </a:solidFill>
                <a:effectLst/>
                <a:uLnTx/>
                <a:uFillTx/>
                <a:latin typeface="Calibri"/>
                <a:ea typeface="+mn-ea"/>
                <a:cs typeface="+mn-cs"/>
              </a:rPr>
              <a:t>	</a:t>
            </a:r>
            <a:r>
              <a:rPr kumimoji="0" lang="en-US" sz="2000" b="0" i="0" u="none" strike="noStrike" kern="1200" cap="none" spc="0" normalizeH="0" baseline="0" noProof="0" dirty="0">
                <a:ln>
                  <a:noFill/>
                </a:ln>
                <a:solidFill>
                  <a:srgbClr val="002060"/>
                </a:solidFill>
                <a:effectLst/>
                <a:uLnTx/>
                <a:uFillTx/>
                <a:latin typeface="Calibri"/>
                <a:ea typeface="+mn-ea"/>
                <a:cs typeface="Arial" pitchFamily="34" charset="0"/>
              </a:rPr>
              <a:t> </a:t>
            </a:r>
          </a:p>
        </p:txBody>
      </p:sp>
      <p:graphicFrame>
        <p:nvGraphicFramePr>
          <p:cNvPr id="8" name="Table 7"/>
          <p:cNvGraphicFramePr>
            <a:graphicFrameLocks noGrp="1"/>
          </p:cNvGraphicFramePr>
          <p:nvPr>
            <p:extLst>
              <p:ext uri="{D42A27DB-BD31-4B8C-83A1-F6EECF244321}">
                <p14:modId xmlns:p14="http://schemas.microsoft.com/office/powerpoint/2010/main" val="3312587756"/>
              </p:ext>
            </p:extLst>
          </p:nvPr>
        </p:nvGraphicFramePr>
        <p:xfrm>
          <a:off x="601362" y="1013256"/>
          <a:ext cx="7933038" cy="5039925"/>
        </p:xfrm>
        <a:graphic>
          <a:graphicData uri="http://schemas.openxmlformats.org/drawingml/2006/table">
            <a:tbl>
              <a:tblPr>
                <a:tableStyleId>{5C22544A-7EE6-4342-B048-85BDC9FD1C3A}</a:tableStyleId>
              </a:tblPr>
              <a:tblGrid>
                <a:gridCol w="3507469">
                  <a:extLst>
                    <a:ext uri="{9D8B030D-6E8A-4147-A177-3AD203B41FA5}">
                      <a16:colId xmlns:a16="http://schemas.microsoft.com/office/drawing/2014/main" val="20000"/>
                    </a:ext>
                  </a:extLst>
                </a:gridCol>
                <a:gridCol w="1468185">
                  <a:extLst>
                    <a:ext uri="{9D8B030D-6E8A-4147-A177-3AD203B41FA5}">
                      <a16:colId xmlns:a16="http://schemas.microsoft.com/office/drawing/2014/main" val="20001"/>
                    </a:ext>
                  </a:extLst>
                </a:gridCol>
                <a:gridCol w="1161535">
                  <a:extLst>
                    <a:ext uri="{9D8B030D-6E8A-4147-A177-3AD203B41FA5}">
                      <a16:colId xmlns:a16="http://schemas.microsoft.com/office/drawing/2014/main" val="20002"/>
                    </a:ext>
                  </a:extLst>
                </a:gridCol>
                <a:gridCol w="1046206">
                  <a:extLst>
                    <a:ext uri="{9D8B030D-6E8A-4147-A177-3AD203B41FA5}">
                      <a16:colId xmlns:a16="http://schemas.microsoft.com/office/drawing/2014/main" val="20003"/>
                    </a:ext>
                  </a:extLst>
                </a:gridCol>
                <a:gridCol w="749643">
                  <a:extLst>
                    <a:ext uri="{9D8B030D-6E8A-4147-A177-3AD203B41FA5}">
                      <a16:colId xmlns:a16="http://schemas.microsoft.com/office/drawing/2014/main" val="20004"/>
                    </a:ext>
                  </a:extLst>
                </a:gridCol>
              </a:tblGrid>
              <a:tr h="391714">
                <a:tc>
                  <a:txBody>
                    <a:bodyPr/>
                    <a:lstStyle/>
                    <a:p>
                      <a:pPr algn="ctr" fontAlgn="b"/>
                      <a:r>
                        <a:rPr lang="en-US" sz="1200" b="1" u="none" strike="noStrike" dirty="0">
                          <a:effectLst/>
                        </a:rPr>
                        <a:t>Description</a:t>
                      </a:r>
                      <a:endParaRPr lang="en-US" sz="1200" b="1"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b="1" u="none" strike="noStrike" dirty="0">
                          <a:effectLst/>
                        </a:rPr>
                        <a:t> 2021 - 22 Proposed Budget </a:t>
                      </a:r>
                      <a:endParaRPr lang="en-US" sz="1200" b="1"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b="1" u="none" strike="noStrike" dirty="0">
                          <a:effectLst/>
                        </a:rPr>
                        <a:t> 2020 - 21 Budget </a:t>
                      </a:r>
                      <a:endParaRPr lang="en-US" sz="1200" b="1"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b="1" u="none" strike="noStrike" dirty="0">
                          <a:effectLst/>
                        </a:rPr>
                        <a:t> Dollar Change </a:t>
                      </a:r>
                      <a:endParaRPr lang="en-US" sz="1200" b="1"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b="1" u="none" strike="noStrike" dirty="0">
                          <a:effectLst/>
                        </a:rPr>
                        <a:t>Percent Change</a:t>
                      </a:r>
                      <a:endParaRPr lang="en-US" sz="1200" b="1"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0"/>
                  </a:ext>
                </a:extLst>
              </a:tr>
              <a:tr h="128431">
                <a:tc>
                  <a:txBody>
                    <a:bodyPr/>
                    <a:lstStyle/>
                    <a:p>
                      <a:pPr algn="l" fontAlgn="b"/>
                      <a:r>
                        <a:rPr lang="en-US" sz="1200" u="none" strike="noStrike" dirty="0">
                          <a:effectLst/>
                        </a:rPr>
                        <a:t>INSTRUCTIONAL SALARIES- RSS (K-3)</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3,379,452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3,355,754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23,698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0.706%</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1"/>
                  </a:ext>
                </a:extLst>
              </a:tr>
              <a:tr h="128431">
                <a:tc>
                  <a:txBody>
                    <a:bodyPr/>
                    <a:lstStyle/>
                    <a:p>
                      <a:pPr algn="l" fontAlgn="b"/>
                      <a:r>
                        <a:rPr lang="en-US" sz="1200" u="none" strike="noStrike" dirty="0">
                          <a:effectLst/>
                        </a:rPr>
                        <a:t>INSTRUCTIONAL SALARIES- RSS (4-5)</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1,842,863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1,849,932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(7,069)</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-0.382%</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2"/>
                  </a:ext>
                </a:extLst>
              </a:tr>
              <a:tr h="128431">
                <a:tc>
                  <a:txBody>
                    <a:bodyPr/>
                    <a:lstStyle/>
                    <a:p>
                      <a:pPr algn="l" fontAlgn="b"/>
                      <a:r>
                        <a:rPr lang="en-US" sz="1200" u="none" strike="noStrike" dirty="0">
                          <a:effectLst/>
                        </a:rPr>
                        <a:t>INSTRUCTIONAL SALARIES- MS (6)</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1,160,696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1,165,305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(4,609)</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-0.396%</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3"/>
                  </a:ext>
                </a:extLst>
              </a:tr>
              <a:tr h="128431">
                <a:tc>
                  <a:txBody>
                    <a:bodyPr/>
                    <a:lstStyle/>
                    <a:p>
                      <a:pPr algn="l" fontAlgn="b"/>
                      <a:r>
                        <a:rPr lang="en-US" sz="1200" u="none" strike="noStrike" dirty="0">
                          <a:effectLst/>
                        </a:rPr>
                        <a:t>INSTRUCTIONAL SALARIES- MS (7-8)</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2,388,176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2,345,804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42,372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1.806%</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4"/>
                  </a:ext>
                </a:extLst>
              </a:tr>
              <a:tr h="128431">
                <a:tc>
                  <a:txBody>
                    <a:bodyPr/>
                    <a:lstStyle/>
                    <a:p>
                      <a:pPr algn="l" fontAlgn="b"/>
                      <a:r>
                        <a:rPr lang="en-US" sz="1200" u="none" strike="noStrike" dirty="0">
                          <a:effectLst/>
                        </a:rPr>
                        <a:t>INSTRUCTIONAL SALARIES- HS (9-12)</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4,441,789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4,261,136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180,653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4.240%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5"/>
                  </a:ext>
                </a:extLst>
              </a:tr>
              <a:tr h="232460">
                <a:tc>
                  <a:txBody>
                    <a:bodyPr/>
                    <a:lstStyle/>
                    <a:p>
                      <a:pPr algn="l" fontAlgn="b"/>
                      <a:r>
                        <a:rPr lang="en-US" sz="1200" u="none" strike="noStrike" dirty="0">
                          <a:effectLst/>
                        </a:rPr>
                        <a:t>TEACHERS STIPEND- RSS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36,753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11,813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24,940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211.123%</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6"/>
                  </a:ext>
                </a:extLst>
              </a:tr>
              <a:tr h="232460">
                <a:tc>
                  <a:txBody>
                    <a:bodyPr/>
                    <a:lstStyle/>
                    <a:p>
                      <a:pPr algn="l" fontAlgn="b"/>
                      <a:r>
                        <a:rPr lang="en-US" sz="1200" u="none" strike="noStrike" dirty="0">
                          <a:effectLst/>
                        </a:rPr>
                        <a:t>TEACHERS STIPEND- HS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139,721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117,721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22,000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18.688%</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7"/>
                  </a:ext>
                </a:extLst>
              </a:tr>
              <a:tr h="232460">
                <a:tc>
                  <a:txBody>
                    <a:bodyPr/>
                    <a:lstStyle/>
                    <a:p>
                      <a:pPr algn="l" fontAlgn="b"/>
                      <a:r>
                        <a:rPr lang="en-US" sz="1200" u="none" strike="noStrike" dirty="0">
                          <a:effectLst/>
                        </a:rPr>
                        <a:t>TEACHERS STIPEND- MS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58,837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40,281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18,556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46.066%</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8"/>
                  </a:ext>
                </a:extLst>
              </a:tr>
              <a:tr h="232460">
                <a:tc>
                  <a:txBody>
                    <a:bodyPr/>
                    <a:lstStyle/>
                    <a:p>
                      <a:pPr algn="l" fontAlgn="b"/>
                      <a:r>
                        <a:rPr lang="en-US" sz="1200" u="none" strike="noStrike" dirty="0">
                          <a:effectLst/>
                        </a:rPr>
                        <a:t>SUB. TEACHERS SAL. - RSS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105,000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160,000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(55,000)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-34.375%</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09"/>
                  </a:ext>
                </a:extLst>
              </a:tr>
              <a:tr h="232460">
                <a:tc>
                  <a:txBody>
                    <a:bodyPr/>
                    <a:lstStyle/>
                    <a:p>
                      <a:pPr algn="l" fontAlgn="b"/>
                      <a:r>
                        <a:rPr lang="en-US" sz="1200" u="none" strike="noStrike" dirty="0">
                          <a:effectLst/>
                        </a:rPr>
                        <a:t>SUB. TEACHERS SAL- HS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105,000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70,000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35,000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50.000%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0"/>
                  </a:ext>
                </a:extLst>
              </a:tr>
              <a:tr h="217516">
                <a:tc>
                  <a:txBody>
                    <a:bodyPr/>
                    <a:lstStyle/>
                    <a:p>
                      <a:pPr algn="l" fontAlgn="b"/>
                      <a:r>
                        <a:rPr lang="en-US" sz="1200" u="none" strike="noStrike" dirty="0">
                          <a:effectLst/>
                        </a:rPr>
                        <a:t>SUB. TEACHERS SAL- MS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105,000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80,000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25,000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31.250%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1"/>
                  </a:ext>
                </a:extLst>
              </a:tr>
              <a:tr h="232460">
                <a:tc>
                  <a:txBody>
                    <a:bodyPr/>
                    <a:lstStyle/>
                    <a:p>
                      <a:pPr algn="l" fontAlgn="b"/>
                      <a:r>
                        <a:rPr lang="en-US" sz="1200" u="none" strike="noStrike" dirty="0">
                          <a:effectLst/>
                        </a:rPr>
                        <a:t>SCHOOL MONITORS SAL- RSS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157,674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124,042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33,632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27.113%</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2"/>
                  </a:ext>
                </a:extLst>
              </a:tr>
              <a:tr h="232460">
                <a:tc>
                  <a:txBody>
                    <a:bodyPr/>
                    <a:lstStyle/>
                    <a:p>
                      <a:pPr algn="l" fontAlgn="b"/>
                      <a:r>
                        <a:rPr lang="en-US" sz="1200" u="none" strike="noStrike" dirty="0">
                          <a:effectLst/>
                        </a:rPr>
                        <a:t>SCHOOL MONITORS SAL- HS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130,192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126,888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3,304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2.604%</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3"/>
                  </a:ext>
                </a:extLst>
              </a:tr>
              <a:tr h="232460">
                <a:tc>
                  <a:txBody>
                    <a:bodyPr/>
                    <a:lstStyle/>
                    <a:p>
                      <a:pPr algn="l" fontAlgn="b"/>
                      <a:r>
                        <a:rPr lang="en-US" sz="1200" u="none" strike="noStrike" dirty="0">
                          <a:effectLst/>
                        </a:rPr>
                        <a:t>SCHOOL MONITORS SAL- MS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114,850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90,256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24,594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27.249%</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4"/>
                  </a:ext>
                </a:extLst>
              </a:tr>
              <a:tr h="232460">
                <a:tc>
                  <a:txBody>
                    <a:bodyPr/>
                    <a:lstStyle/>
                    <a:p>
                      <a:pPr algn="l" fontAlgn="b"/>
                      <a:r>
                        <a:rPr lang="en-US" sz="1200" u="none" strike="noStrike" dirty="0">
                          <a:effectLst/>
                        </a:rPr>
                        <a:t>K- AIDES SAL- RSS</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235,835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204,880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30,955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15.109%</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5"/>
                  </a:ext>
                </a:extLst>
              </a:tr>
              <a:tr h="232460">
                <a:tc>
                  <a:txBody>
                    <a:bodyPr/>
                    <a:lstStyle/>
                    <a:p>
                      <a:pPr algn="l" fontAlgn="b"/>
                      <a:r>
                        <a:rPr lang="en-US" sz="1200" u="none" strike="noStrike" dirty="0">
                          <a:effectLst/>
                        </a:rPr>
                        <a:t>BMPRSS EQUIPMENT</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10,000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29,720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(19,720)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-66.353%</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6"/>
                  </a:ext>
                </a:extLst>
              </a:tr>
              <a:tr h="232460">
                <a:tc>
                  <a:txBody>
                    <a:bodyPr/>
                    <a:lstStyle/>
                    <a:p>
                      <a:pPr algn="l" fontAlgn="b"/>
                      <a:r>
                        <a:rPr lang="en-US" sz="1200" u="none" strike="noStrike" dirty="0">
                          <a:effectLst/>
                        </a:rPr>
                        <a:t>RSS PHYS ED EQUIPMENT</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7"/>
                  </a:ext>
                </a:extLst>
              </a:tr>
              <a:tr h="232460">
                <a:tc>
                  <a:txBody>
                    <a:bodyPr/>
                    <a:lstStyle/>
                    <a:p>
                      <a:pPr algn="l" fontAlgn="b"/>
                      <a:r>
                        <a:rPr lang="en-US" sz="1200" u="none" strike="noStrike" dirty="0">
                          <a:effectLst/>
                        </a:rPr>
                        <a:t>BBHS-EQUIPMENT</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19,424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19,096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328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1.718%</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8"/>
                  </a:ext>
                </a:extLst>
              </a:tr>
              <a:tr h="232460">
                <a:tc>
                  <a:txBody>
                    <a:bodyPr/>
                    <a:lstStyle/>
                    <a:p>
                      <a:pPr algn="l" fontAlgn="b"/>
                      <a:r>
                        <a:rPr lang="en-US" sz="1200" u="none" strike="noStrike" dirty="0">
                          <a:effectLst/>
                        </a:rPr>
                        <a:t>BBHS PHYS ED EQUIPMENT</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19"/>
                  </a:ext>
                </a:extLst>
              </a:tr>
              <a:tr h="232460">
                <a:tc>
                  <a:txBody>
                    <a:bodyPr/>
                    <a:lstStyle/>
                    <a:p>
                      <a:pPr algn="l" fontAlgn="b"/>
                      <a:r>
                        <a:rPr lang="en-US" sz="1200" u="none" strike="noStrike" dirty="0">
                          <a:effectLst/>
                        </a:rPr>
                        <a:t>BBMS - EQUIPMENT</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15,000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15,150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-0.990%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20"/>
                  </a:ext>
                </a:extLst>
              </a:tr>
              <a:tr h="232460">
                <a:tc>
                  <a:txBody>
                    <a:bodyPr/>
                    <a:lstStyle/>
                    <a:p>
                      <a:pPr algn="l" fontAlgn="b"/>
                      <a:r>
                        <a:rPr lang="en-US" sz="1200" u="none" strike="noStrike" dirty="0">
                          <a:effectLst/>
                        </a:rPr>
                        <a:t>BBMS PHYS ED EQUIPMENT</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5879" marR="5879" marT="5879" marB="0" anchor="b">
                    <a:noFill/>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396563385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1C8F2E-42FF-40D7-820A-76904304637C}"/>
              </a:ext>
            </a:extLst>
          </p:cNvPr>
          <p:cNvSpPr>
            <a:spLocks noGrp="1"/>
          </p:cNvSpPr>
          <p:nvPr>
            <p:ph type="title"/>
          </p:nvPr>
        </p:nvSpPr>
        <p:spPr/>
        <p:txBody>
          <a:bodyPr/>
          <a:lstStyle/>
          <a:p>
            <a:pPr algn="ctr"/>
            <a:r>
              <a:rPr lang="en-US" sz="2800" dirty="0"/>
              <a:t>Regular Instruction Cont</a:t>
            </a:r>
            <a:r>
              <a:rPr lang="en-US" dirty="0"/>
              <a:t>.</a:t>
            </a:r>
          </a:p>
        </p:txBody>
      </p:sp>
      <p:sp>
        <p:nvSpPr>
          <p:cNvPr id="4" name="Slide Number Placeholder 3">
            <a:extLst>
              <a:ext uri="{FF2B5EF4-FFF2-40B4-BE49-F238E27FC236}">
                <a16:creationId xmlns:a16="http://schemas.microsoft.com/office/drawing/2014/main" id="{DC72F292-021A-4AA6-A1A3-FBFCD5E19871}"/>
              </a:ext>
            </a:extLst>
          </p:cNvPr>
          <p:cNvSpPr>
            <a:spLocks noGrp="1"/>
          </p:cNvSpPr>
          <p:nvPr>
            <p:ph type="sldNum" sz="quarter" idx="12"/>
          </p:nvPr>
        </p:nvSpPr>
        <p:spPr/>
        <p:txBody>
          <a:bodyPr/>
          <a:lstStyle/>
          <a:p>
            <a:pPr>
              <a:defRPr/>
            </a:pPr>
            <a:fld id="{01E1DBF2-595B-7842-920B-51D462F86CBC}" type="slidenum">
              <a:rPr lang="en-US" smtClean="0"/>
              <a:pPr>
                <a:defRPr/>
              </a:pPr>
              <a:t>28</a:t>
            </a:fld>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831828572"/>
              </p:ext>
            </p:extLst>
          </p:nvPr>
        </p:nvGraphicFramePr>
        <p:xfrm>
          <a:off x="527223" y="1046201"/>
          <a:ext cx="7965988" cy="4596721"/>
        </p:xfrm>
        <a:graphic>
          <a:graphicData uri="http://schemas.openxmlformats.org/drawingml/2006/table">
            <a:tbl>
              <a:tblPr>
                <a:tableStyleId>{5C22544A-7EE6-4342-B048-85BDC9FD1C3A}</a:tableStyleId>
              </a:tblPr>
              <a:tblGrid>
                <a:gridCol w="3237844">
                  <a:extLst>
                    <a:ext uri="{9D8B030D-6E8A-4147-A177-3AD203B41FA5}">
                      <a16:colId xmlns:a16="http://schemas.microsoft.com/office/drawing/2014/main" val="20000"/>
                    </a:ext>
                  </a:extLst>
                </a:gridCol>
                <a:gridCol w="1304010">
                  <a:extLst>
                    <a:ext uri="{9D8B030D-6E8A-4147-A177-3AD203B41FA5}">
                      <a16:colId xmlns:a16="http://schemas.microsoft.com/office/drawing/2014/main" val="20001"/>
                    </a:ext>
                  </a:extLst>
                </a:gridCol>
                <a:gridCol w="1082239">
                  <a:extLst>
                    <a:ext uri="{9D8B030D-6E8A-4147-A177-3AD203B41FA5}">
                      <a16:colId xmlns:a16="http://schemas.microsoft.com/office/drawing/2014/main" val="20002"/>
                    </a:ext>
                  </a:extLst>
                </a:gridCol>
                <a:gridCol w="798373">
                  <a:extLst>
                    <a:ext uri="{9D8B030D-6E8A-4147-A177-3AD203B41FA5}">
                      <a16:colId xmlns:a16="http://schemas.microsoft.com/office/drawing/2014/main" val="20003"/>
                    </a:ext>
                  </a:extLst>
                </a:gridCol>
                <a:gridCol w="1543522">
                  <a:extLst>
                    <a:ext uri="{9D8B030D-6E8A-4147-A177-3AD203B41FA5}">
                      <a16:colId xmlns:a16="http://schemas.microsoft.com/office/drawing/2014/main" val="20004"/>
                    </a:ext>
                  </a:extLst>
                </a:gridCol>
              </a:tblGrid>
              <a:tr h="393487">
                <a:tc>
                  <a:txBody>
                    <a:bodyPr/>
                    <a:lstStyle/>
                    <a:p>
                      <a:pPr algn="ctr" fontAlgn="b"/>
                      <a:r>
                        <a:rPr lang="en-US" sz="1200" b="1" u="none" strike="noStrike" dirty="0">
                          <a:effectLst/>
                        </a:rPr>
                        <a:t>Description</a:t>
                      </a:r>
                      <a:endParaRPr lang="en-US" sz="1200" b="1"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b="1" u="none" strike="noStrike" dirty="0">
                          <a:effectLst/>
                        </a:rPr>
                        <a:t> 2021 - 22 Proposed Budget </a:t>
                      </a:r>
                      <a:endParaRPr lang="en-US" sz="1200" b="1"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b="1" u="none" strike="noStrike" dirty="0">
                          <a:effectLst/>
                        </a:rPr>
                        <a:t> 2020 - 21 Budget </a:t>
                      </a:r>
                      <a:endParaRPr lang="en-US" sz="1200" b="1"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b="1" u="none" strike="noStrike" dirty="0">
                          <a:effectLst/>
                        </a:rPr>
                        <a:t> Dollar Change </a:t>
                      </a:r>
                      <a:endParaRPr lang="en-US" sz="1200" b="1"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b="1" u="none" strike="noStrike" dirty="0">
                          <a:effectLst/>
                        </a:rPr>
                        <a:t>Percent Change</a:t>
                      </a:r>
                      <a:endParaRPr lang="en-US" sz="1200" b="1"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0"/>
                  </a:ext>
                </a:extLst>
              </a:tr>
              <a:tr h="233513">
                <a:tc>
                  <a:txBody>
                    <a:bodyPr/>
                    <a:lstStyle/>
                    <a:p>
                      <a:pPr algn="l" fontAlgn="b"/>
                      <a:r>
                        <a:rPr lang="en-US" sz="1200" u="none" strike="noStrike" dirty="0">
                          <a:effectLst/>
                        </a:rPr>
                        <a:t>HOME TUTORING</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20,000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20,000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1"/>
                  </a:ext>
                </a:extLst>
              </a:tr>
              <a:tr h="233513">
                <a:tc>
                  <a:txBody>
                    <a:bodyPr/>
                    <a:lstStyle/>
                    <a:p>
                      <a:pPr algn="l" fontAlgn="b"/>
                      <a:r>
                        <a:rPr lang="en-US" sz="1200" u="none" strike="noStrike" dirty="0">
                          <a:effectLst/>
                        </a:rPr>
                        <a:t>ACADEMIC TRIPS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18,000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18,000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2"/>
                  </a:ext>
                </a:extLst>
              </a:tr>
              <a:tr h="233513">
                <a:tc>
                  <a:txBody>
                    <a:bodyPr/>
                    <a:lstStyle/>
                    <a:p>
                      <a:pPr algn="l" fontAlgn="b"/>
                      <a:r>
                        <a:rPr lang="en-US" sz="1200" u="none" strike="noStrike" dirty="0">
                          <a:effectLst/>
                        </a:rPr>
                        <a:t>RSS - CONTRACTUAL</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600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9,900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(9,300)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-93.939%</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3"/>
                  </a:ext>
                </a:extLst>
              </a:tr>
              <a:tr h="233513">
                <a:tc>
                  <a:txBody>
                    <a:bodyPr/>
                    <a:lstStyle/>
                    <a:p>
                      <a:pPr algn="l" fontAlgn="b"/>
                      <a:r>
                        <a:rPr lang="en-US" sz="1200" u="none" strike="noStrike" dirty="0">
                          <a:effectLst/>
                        </a:rPr>
                        <a:t>BBHS - CONTRACTUAL</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10,450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18,870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(8,420)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-44.621%</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4"/>
                  </a:ext>
                </a:extLst>
              </a:tr>
              <a:tr h="233513">
                <a:tc>
                  <a:txBody>
                    <a:bodyPr/>
                    <a:lstStyle/>
                    <a:p>
                      <a:pPr algn="l" fontAlgn="b"/>
                      <a:r>
                        <a:rPr lang="en-US" sz="1200" u="none" strike="noStrike" dirty="0">
                          <a:effectLst/>
                        </a:rPr>
                        <a:t>BBMS - CONTRACTUAL</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12,175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9,815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2,360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24.045%</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5"/>
                  </a:ext>
                </a:extLst>
              </a:tr>
              <a:tr h="233513">
                <a:tc>
                  <a:txBody>
                    <a:bodyPr/>
                    <a:lstStyle/>
                    <a:p>
                      <a:pPr algn="l" fontAlgn="b"/>
                      <a:r>
                        <a:rPr lang="en-US" sz="1200" u="none" strike="noStrike" dirty="0">
                          <a:effectLst/>
                        </a:rPr>
                        <a:t>SPEC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500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500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6"/>
                  </a:ext>
                </a:extLst>
              </a:tr>
              <a:tr h="233513">
                <a:tc>
                  <a:txBody>
                    <a:bodyPr/>
                    <a:lstStyle/>
                    <a:p>
                      <a:pPr algn="l" fontAlgn="b"/>
                      <a:r>
                        <a:rPr lang="en-US" sz="1200" u="none" strike="noStrike" dirty="0">
                          <a:effectLst/>
                        </a:rPr>
                        <a:t>RSS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115,200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166,400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(51,200)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-30.769%</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7"/>
                  </a:ext>
                </a:extLst>
              </a:tr>
              <a:tr h="233513">
                <a:tc>
                  <a:txBody>
                    <a:bodyPr/>
                    <a:lstStyle/>
                    <a:p>
                      <a:pPr algn="l" fontAlgn="b"/>
                      <a:r>
                        <a:rPr lang="en-US" sz="1200" u="none" strike="noStrike" dirty="0">
                          <a:effectLst/>
                        </a:rPr>
                        <a:t>RSS PHYS ED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2,800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2,800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8"/>
                  </a:ext>
                </a:extLst>
              </a:tr>
              <a:tr h="233513">
                <a:tc>
                  <a:txBody>
                    <a:bodyPr/>
                    <a:lstStyle/>
                    <a:p>
                      <a:pPr algn="l" fontAlgn="b"/>
                      <a:r>
                        <a:rPr lang="en-US" sz="1200" u="none" strike="noStrike" dirty="0">
                          <a:effectLst/>
                        </a:rPr>
                        <a:t>BBHS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10,106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66,153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(56,047)</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-84.723%</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09"/>
                  </a:ext>
                </a:extLst>
              </a:tr>
              <a:tr h="233513">
                <a:tc>
                  <a:txBody>
                    <a:bodyPr/>
                    <a:lstStyle/>
                    <a:p>
                      <a:pPr algn="l" fontAlgn="b"/>
                      <a:r>
                        <a:rPr lang="en-US" sz="1200" u="none" strike="noStrike" dirty="0">
                          <a:effectLst/>
                        </a:rPr>
                        <a:t>BBHS LANGUAGES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8,535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8,535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0"/>
                  </a:ext>
                </a:extLst>
              </a:tr>
              <a:tr h="233513">
                <a:tc>
                  <a:txBody>
                    <a:bodyPr/>
                    <a:lstStyle/>
                    <a:p>
                      <a:pPr algn="l" fontAlgn="b"/>
                      <a:r>
                        <a:rPr lang="en-US" sz="1200" u="none" strike="noStrike" dirty="0">
                          <a:effectLst/>
                        </a:rPr>
                        <a:t>BBHS MATH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1"/>
                  </a:ext>
                </a:extLst>
              </a:tr>
              <a:tr h="233513">
                <a:tc>
                  <a:txBody>
                    <a:bodyPr/>
                    <a:lstStyle/>
                    <a:p>
                      <a:pPr algn="l" fontAlgn="b"/>
                      <a:r>
                        <a:rPr lang="en-US" sz="1200" u="none" strike="noStrike" dirty="0">
                          <a:effectLst/>
                        </a:rPr>
                        <a:t>BBHS SCIENCE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15,569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15,569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2"/>
                  </a:ext>
                </a:extLst>
              </a:tr>
              <a:tr h="233513">
                <a:tc>
                  <a:txBody>
                    <a:bodyPr/>
                    <a:lstStyle/>
                    <a:p>
                      <a:pPr algn="l" fontAlgn="b"/>
                      <a:r>
                        <a:rPr lang="en-US" sz="1200" u="none" strike="noStrike" dirty="0">
                          <a:effectLst/>
                        </a:rPr>
                        <a:t>BBHS SOCIAL STUDIES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2,998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2,998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3"/>
                  </a:ext>
                </a:extLst>
              </a:tr>
              <a:tr h="233513">
                <a:tc>
                  <a:txBody>
                    <a:bodyPr/>
                    <a:lstStyle/>
                    <a:p>
                      <a:pPr algn="l" fontAlgn="b"/>
                      <a:r>
                        <a:rPr lang="en-US" sz="1200" u="none" strike="noStrike" dirty="0">
                          <a:effectLst/>
                        </a:rPr>
                        <a:t>BBHS MUSIC &amp; ARTS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5,324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5,324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4"/>
                  </a:ext>
                </a:extLst>
              </a:tr>
              <a:tr h="233513">
                <a:tc>
                  <a:txBody>
                    <a:bodyPr/>
                    <a:lstStyle/>
                    <a:p>
                      <a:pPr algn="l" fontAlgn="b"/>
                      <a:r>
                        <a:rPr lang="en-US" sz="1200" u="none" strike="noStrike" dirty="0">
                          <a:effectLst/>
                        </a:rPr>
                        <a:t>BBMS PHYS ED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5"/>
                  </a:ext>
                </a:extLst>
              </a:tr>
              <a:tr h="233513">
                <a:tc>
                  <a:txBody>
                    <a:bodyPr/>
                    <a:lstStyle/>
                    <a:p>
                      <a:pPr algn="l" fontAlgn="b"/>
                      <a:r>
                        <a:rPr lang="en-US" sz="1200" u="none" strike="noStrike" dirty="0">
                          <a:effectLst/>
                        </a:rPr>
                        <a:t>BBMS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38,834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66,410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(27,576)</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-41.524%</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6"/>
                  </a:ext>
                </a:extLst>
              </a:tr>
              <a:tr h="233513">
                <a:tc>
                  <a:txBody>
                    <a:bodyPr/>
                    <a:lstStyle/>
                    <a:p>
                      <a:pPr algn="l" fontAlgn="b"/>
                      <a:r>
                        <a:rPr lang="en-US" sz="1200" u="none" strike="noStrike" dirty="0">
                          <a:effectLst/>
                        </a:rPr>
                        <a:t>BBMS LANGUAGES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14,984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14,984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7"/>
                  </a:ext>
                </a:extLst>
              </a:tr>
              <a:tr h="233513">
                <a:tc>
                  <a:txBody>
                    <a:bodyPr/>
                    <a:lstStyle/>
                    <a:p>
                      <a:pPr algn="l" fontAlgn="b"/>
                      <a:r>
                        <a:rPr lang="en-US" sz="1200" u="none" strike="noStrike" dirty="0">
                          <a:effectLst/>
                        </a:rPr>
                        <a:t>BBMS MATH MATERIALS &amp; SUPPLIES</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6953" marR="6953" marT="6953" marB="0" anchor="b">
                    <a:noFill/>
                  </a:tcPr>
                </a:tc>
                <a:extLst>
                  <a:ext uri="{0D108BD9-81ED-4DB2-BD59-A6C34878D82A}">
                    <a16:rowId xmlns:a16="http://schemas.microsoft.com/office/drawing/2014/main" val="10018"/>
                  </a:ext>
                </a:extLst>
              </a:tr>
            </a:tbl>
          </a:graphicData>
        </a:graphic>
      </p:graphicFrame>
    </p:spTree>
    <p:extLst>
      <p:ext uri="{BB962C8B-B14F-4D97-AF65-F5344CB8AC3E}">
        <p14:creationId xmlns:p14="http://schemas.microsoft.com/office/powerpoint/2010/main" val="74984235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9154F1-0F8E-4089-A68D-5BCE3212E972}"/>
              </a:ext>
            </a:extLst>
          </p:cNvPr>
          <p:cNvSpPr>
            <a:spLocks noGrp="1"/>
          </p:cNvSpPr>
          <p:nvPr>
            <p:ph type="title"/>
          </p:nvPr>
        </p:nvSpPr>
        <p:spPr/>
        <p:txBody>
          <a:bodyPr/>
          <a:lstStyle/>
          <a:p>
            <a:pPr algn="ctr"/>
            <a:r>
              <a:rPr lang="en-US" sz="2800" dirty="0"/>
              <a:t>Regular Instruction Cont.</a:t>
            </a:r>
          </a:p>
        </p:txBody>
      </p:sp>
      <p:sp>
        <p:nvSpPr>
          <p:cNvPr id="4" name="Slide Number Placeholder 3">
            <a:extLst>
              <a:ext uri="{FF2B5EF4-FFF2-40B4-BE49-F238E27FC236}">
                <a16:creationId xmlns:a16="http://schemas.microsoft.com/office/drawing/2014/main" id="{A561314D-9BCD-4D24-B18F-877FBED690A2}"/>
              </a:ext>
            </a:extLst>
          </p:cNvPr>
          <p:cNvSpPr>
            <a:spLocks noGrp="1"/>
          </p:cNvSpPr>
          <p:nvPr>
            <p:ph type="sldNum" sz="quarter" idx="12"/>
          </p:nvPr>
        </p:nvSpPr>
        <p:spPr/>
        <p:txBody>
          <a:bodyPr/>
          <a:lstStyle/>
          <a:p>
            <a:pPr>
              <a:defRPr/>
            </a:pPr>
            <a:fld id="{01E1DBF2-595B-7842-920B-51D462F86CBC}" type="slidenum">
              <a:rPr lang="en-US" smtClean="0"/>
              <a:pPr>
                <a:defRPr/>
              </a:pPr>
              <a:t>29</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052858188"/>
              </p:ext>
            </p:extLst>
          </p:nvPr>
        </p:nvGraphicFramePr>
        <p:xfrm>
          <a:off x="626076" y="1136820"/>
          <a:ext cx="7850659" cy="3171815"/>
        </p:xfrm>
        <a:graphic>
          <a:graphicData uri="http://schemas.openxmlformats.org/drawingml/2006/table">
            <a:tbl>
              <a:tblPr>
                <a:tableStyleId>{5C22544A-7EE6-4342-B048-85BDC9FD1C3A}</a:tableStyleId>
              </a:tblPr>
              <a:tblGrid>
                <a:gridCol w="4048505">
                  <a:extLst>
                    <a:ext uri="{9D8B030D-6E8A-4147-A177-3AD203B41FA5}">
                      <a16:colId xmlns:a16="http://schemas.microsoft.com/office/drawing/2014/main" val="20000"/>
                    </a:ext>
                  </a:extLst>
                </a:gridCol>
                <a:gridCol w="1237209">
                  <a:extLst>
                    <a:ext uri="{9D8B030D-6E8A-4147-A177-3AD203B41FA5}">
                      <a16:colId xmlns:a16="http://schemas.microsoft.com/office/drawing/2014/main" val="20001"/>
                    </a:ext>
                  </a:extLst>
                </a:gridCol>
                <a:gridCol w="980714">
                  <a:extLst>
                    <a:ext uri="{9D8B030D-6E8A-4147-A177-3AD203B41FA5}">
                      <a16:colId xmlns:a16="http://schemas.microsoft.com/office/drawing/2014/main" val="20002"/>
                    </a:ext>
                  </a:extLst>
                </a:gridCol>
                <a:gridCol w="769484">
                  <a:extLst>
                    <a:ext uri="{9D8B030D-6E8A-4147-A177-3AD203B41FA5}">
                      <a16:colId xmlns:a16="http://schemas.microsoft.com/office/drawing/2014/main" val="20003"/>
                    </a:ext>
                  </a:extLst>
                </a:gridCol>
                <a:gridCol w="814747">
                  <a:extLst>
                    <a:ext uri="{9D8B030D-6E8A-4147-A177-3AD203B41FA5}">
                      <a16:colId xmlns:a16="http://schemas.microsoft.com/office/drawing/2014/main" val="20004"/>
                    </a:ext>
                  </a:extLst>
                </a:gridCol>
              </a:tblGrid>
              <a:tr h="741305">
                <a:tc>
                  <a:txBody>
                    <a:bodyPr/>
                    <a:lstStyle/>
                    <a:p>
                      <a:pPr algn="ctr" fontAlgn="b"/>
                      <a:r>
                        <a:rPr lang="en-US" sz="1200" b="1" u="none" strike="noStrike" dirty="0">
                          <a:effectLst/>
                        </a:rPr>
                        <a:t>Description</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 2021 - 22 Proposed Budget </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 2020 - 21 Budget </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 Dollar Change </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Percent Change</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0"/>
                  </a:ext>
                </a:extLst>
              </a:tr>
              <a:tr h="243051">
                <a:tc>
                  <a:txBody>
                    <a:bodyPr/>
                    <a:lstStyle/>
                    <a:p>
                      <a:pPr algn="l" fontAlgn="b"/>
                      <a:r>
                        <a:rPr lang="en-US" sz="1200" u="none" strike="noStrike" dirty="0">
                          <a:effectLst/>
                        </a:rPr>
                        <a:t>BBMS SCIENCE MATERIALS &amp; SUPPLIES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1,325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1,325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1"/>
                  </a:ext>
                </a:extLst>
              </a:tr>
              <a:tr h="243051">
                <a:tc>
                  <a:txBody>
                    <a:bodyPr/>
                    <a:lstStyle/>
                    <a:p>
                      <a:pPr algn="l" fontAlgn="b"/>
                      <a:r>
                        <a:rPr lang="en-US" sz="1200" u="none" strike="noStrike" dirty="0">
                          <a:effectLst/>
                        </a:rPr>
                        <a:t>BBMS SOCIAL STUDIES MATERIALS &amp; SUPPLIES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2"/>
                  </a:ext>
                </a:extLst>
              </a:tr>
              <a:tr h="243051">
                <a:tc>
                  <a:txBody>
                    <a:bodyPr/>
                    <a:lstStyle/>
                    <a:p>
                      <a:pPr algn="l" fontAlgn="b"/>
                      <a:r>
                        <a:rPr lang="en-US" sz="1200" u="none" strike="noStrike" dirty="0">
                          <a:effectLst/>
                        </a:rPr>
                        <a:t>BBMS MUSIC &amp; ARTS MATERIALS &amp; SUPPLIES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12,880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12,880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3"/>
                  </a:ext>
                </a:extLst>
              </a:tr>
              <a:tr h="243051">
                <a:tc>
                  <a:txBody>
                    <a:bodyPr/>
                    <a:lstStyle/>
                    <a:p>
                      <a:pPr algn="l" fontAlgn="b"/>
                      <a:r>
                        <a:rPr lang="en-US" sz="1200" u="none" strike="noStrike" dirty="0">
                          <a:effectLst/>
                        </a:rPr>
                        <a:t>BBHS PHYS ED SUPPLIES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4"/>
                  </a:ext>
                </a:extLst>
              </a:tr>
              <a:tr h="243051">
                <a:tc>
                  <a:txBody>
                    <a:bodyPr/>
                    <a:lstStyle/>
                    <a:p>
                      <a:pPr algn="l" fontAlgn="b"/>
                      <a:r>
                        <a:rPr lang="en-US" sz="1200" u="none" strike="noStrike" dirty="0">
                          <a:effectLst/>
                        </a:rPr>
                        <a:t>TEXTBOOKS - SPEC</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1,500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(1,500)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-100.000%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5"/>
                  </a:ext>
                </a:extLst>
              </a:tr>
              <a:tr h="243051">
                <a:tc>
                  <a:txBody>
                    <a:bodyPr/>
                    <a:lstStyle/>
                    <a:p>
                      <a:pPr algn="l" fontAlgn="b"/>
                      <a:r>
                        <a:rPr lang="en-US" sz="1200" u="none" strike="noStrike" dirty="0">
                          <a:effectLst/>
                        </a:rPr>
                        <a:t>TEXTBOOKS RSS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100,000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31,000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69,000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222.581%</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6"/>
                  </a:ext>
                </a:extLst>
              </a:tr>
              <a:tr h="243051">
                <a:tc>
                  <a:txBody>
                    <a:bodyPr/>
                    <a:lstStyle/>
                    <a:p>
                      <a:pPr algn="l" fontAlgn="b"/>
                      <a:r>
                        <a:rPr lang="en-US" sz="1200" u="none" strike="noStrike" dirty="0">
                          <a:effectLst/>
                        </a:rPr>
                        <a:t>BBHS TEXTBOOKS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31,827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9,210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22,617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245.570%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7"/>
                  </a:ext>
                </a:extLst>
              </a:tr>
              <a:tr h="243051">
                <a:tc>
                  <a:txBody>
                    <a:bodyPr/>
                    <a:lstStyle/>
                    <a:p>
                      <a:pPr algn="l" fontAlgn="b"/>
                      <a:r>
                        <a:rPr lang="en-US" sz="1200" u="none" strike="noStrike" dirty="0">
                          <a:effectLst/>
                        </a:rPr>
                        <a:t>BBMS - TEXTBOOKS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14,400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(9,400)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-65.278%</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8"/>
                  </a:ext>
                </a:extLst>
              </a:tr>
              <a:tr h="243051">
                <a:tc>
                  <a:txBody>
                    <a:bodyPr/>
                    <a:lstStyle/>
                    <a:p>
                      <a:pPr algn="l" fontAlgn="b"/>
                      <a:r>
                        <a:rPr lang="en-US" sz="1200" u="none" strike="noStrike" dirty="0">
                          <a:effectLst/>
                        </a:rPr>
                        <a:t>BOCES SERVICES</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35,000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35,000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09"/>
                  </a:ext>
                </a:extLst>
              </a:tr>
              <a:tr h="243051">
                <a:tc>
                  <a:txBody>
                    <a:bodyPr/>
                    <a:lstStyle/>
                    <a:p>
                      <a:pPr algn="ctr" fontAlgn="b"/>
                      <a:r>
                        <a:rPr lang="en-US" sz="1200" b="1" u="none" strike="noStrike" dirty="0">
                          <a:effectLst/>
                        </a:rPr>
                        <a:t>TEACHING-REGULAR SCHOOL          </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            14,924,369 </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    14,534,936 </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    389,433 </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200" b="1" u="none" strike="noStrike" dirty="0">
                          <a:effectLst/>
                        </a:rPr>
                        <a:t>2.679%</a:t>
                      </a:r>
                      <a:endParaRPr lang="en-US" sz="12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0010"/>
                  </a:ext>
                </a:extLst>
              </a:tr>
            </a:tbl>
          </a:graphicData>
        </a:graphic>
      </p:graphicFrame>
      <p:grpSp>
        <p:nvGrpSpPr>
          <p:cNvPr id="5" name="Group 4">
            <a:extLst>
              <a:ext uri="{FF2B5EF4-FFF2-40B4-BE49-F238E27FC236}">
                <a16:creationId xmlns:a16="http://schemas.microsoft.com/office/drawing/2014/main" id="{1329B2E6-4613-4822-8103-983F04557579}"/>
              </a:ext>
            </a:extLst>
          </p:cNvPr>
          <p:cNvGrpSpPr/>
          <p:nvPr/>
        </p:nvGrpSpPr>
        <p:grpSpPr>
          <a:xfrm>
            <a:off x="303283" y="4914900"/>
            <a:ext cx="8496243" cy="1629960"/>
            <a:chOff x="-1" y="-791764"/>
            <a:chExt cx="7965013" cy="1629960"/>
          </a:xfrm>
        </p:grpSpPr>
        <p:sp>
          <p:nvSpPr>
            <p:cNvPr id="7" name="Rounded Rectangle 12">
              <a:extLst>
                <a:ext uri="{FF2B5EF4-FFF2-40B4-BE49-F238E27FC236}">
                  <a16:creationId xmlns:a16="http://schemas.microsoft.com/office/drawing/2014/main" id="{98FC145B-685E-4AA3-900D-DBDF931F72FA}"/>
                </a:ext>
              </a:extLst>
            </p:cNvPr>
            <p:cNvSpPr/>
            <p:nvPr/>
          </p:nvSpPr>
          <p:spPr>
            <a:xfrm>
              <a:off x="-1" y="-791764"/>
              <a:ext cx="7965013" cy="162996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This function area maintains all current staffing and programs and includes a new Career &amp; Finance Management Teacher as well as a Experiential Instructional Specialist</a:t>
              </a:r>
              <a:endParaRPr lang="en-US" dirty="0"/>
            </a:p>
          </p:txBody>
        </p:sp>
        <p:sp>
          <p:nvSpPr>
            <p:cNvPr id="8" name="Rounded Rectangle 4">
              <a:extLst>
                <a:ext uri="{FF2B5EF4-FFF2-40B4-BE49-F238E27FC236}">
                  <a16:creationId xmlns:a16="http://schemas.microsoft.com/office/drawing/2014/main" id="{D037351A-B071-4B30-9BEE-DBB8F4908F7C}"/>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133138163"/>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Special Education</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30</a:t>
            </a:fld>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56628329"/>
              </p:ext>
            </p:extLst>
          </p:nvPr>
        </p:nvGraphicFramePr>
        <p:xfrm>
          <a:off x="535460" y="1282701"/>
          <a:ext cx="8031891" cy="4069098"/>
        </p:xfrm>
        <a:graphic>
          <a:graphicData uri="http://schemas.openxmlformats.org/drawingml/2006/table">
            <a:tbl>
              <a:tblPr>
                <a:tableStyleId>{5C22544A-7EE6-4342-B048-85BDC9FD1C3A}</a:tableStyleId>
              </a:tblPr>
              <a:tblGrid>
                <a:gridCol w="3618680">
                  <a:extLst>
                    <a:ext uri="{9D8B030D-6E8A-4147-A177-3AD203B41FA5}">
                      <a16:colId xmlns:a16="http://schemas.microsoft.com/office/drawing/2014/main" val="20000"/>
                    </a:ext>
                  </a:extLst>
                </a:gridCol>
                <a:gridCol w="1436045">
                  <a:extLst>
                    <a:ext uri="{9D8B030D-6E8A-4147-A177-3AD203B41FA5}">
                      <a16:colId xmlns:a16="http://schemas.microsoft.com/office/drawing/2014/main" val="20001"/>
                    </a:ext>
                  </a:extLst>
                </a:gridCol>
                <a:gridCol w="1138328">
                  <a:extLst>
                    <a:ext uri="{9D8B030D-6E8A-4147-A177-3AD203B41FA5}">
                      <a16:colId xmlns:a16="http://schemas.microsoft.com/office/drawing/2014/main" val="20002"/>
                    </a:ext>
                  </a:extLst>
                </a:gridCol>
                <a:gridCol w="893149">
                  <a:extLst>
                    <a:ext uri="{9D8B030D-6E8A-4147-A177-3AD203B41FA5}">
                      <a16:colId xmlns:a16="http://schemas.microsoft.com/office/drawing/2014/main" val="20003"/>
                    </a:ext>
                  </a:extLst>
                </a:gridCol>
                <a:gridCol w="945689">
                  <a:extLst>
                    <a:ext uri="{9D8B030D-6E8A-4147-A177-3AD203B41FA5}">
                      <a16:colId xmlns:a16="http://schemas.microsoft.com/office/drawing/2014/main" val="20004"/>
                    </a:ext>
                  </a:extLst>
                </a:gridCol>
              </a:tblGrid>
              <a:tr h="413448">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0"/>
                  </a:ext>
                </a:extLst>
              </a:tr>
              <a:tr h="245358">
                <a:tc>
                  <a:txBody>
                    <a:bodyPr/>
                    <a:lstStyle/>
                    <a:p>
                      <a:pPr algn="l" fontAlgn="b"/>
                      <a:r>
                        <a:rPr lang="en-US" sz="1400" u="none" strike="noStrike" dirty="0">
                          <a:effectLst/>
                        </a:rPr>
                        <a:t>ADMINSTRATOR SALARIES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347,487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347,487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100.00%</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1"/>
                  </a:ext>
                </a:extLst>
              </a:tr>
              <a:tr h="245358">
                <a:tc>
                  <a:txBody>
                    <a:bodyPr/>
                    <a:lstStyle/>
                    <a:p>
                      <a:pPr algn="l" fontAlgn="b"/>
                      <a:r>
                        <a:rPr lang="en-US" sz="1400" u="none" strike="noStrike" dirty="0">
                          <a:effectLst/>
                        </a:rPr>
                        <a:t>INSTRUCTIONAL SALARIES- MS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999,337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901,858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97,479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10.809%</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2"/>
                  </a:ext>
                </a:extLst>
              </a:tr>
              <a:tr h="209133">
                <a:tc>
                  <a:txBody>
                    <a:bodyPr/>
                    <a:lstStyle/>
                    <a:p>
                      <a:pPr algn="l" fontAlgn="b"/>
                      <a:r>
                        <a:rPr lang="en-US" sz="1400" u="none" strike="noStrike" dirty="0">
                          <a:effectLst/>
                        </a:rPr>
                        <a:t>INTRUCTIONAL SALARIES- RSS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1,240,360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1,233,102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7,258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0.589%</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3"/>
                  </a:ext>
                </a:extLst>
              </a:tr>
              <a:tr h="245358">
                <a:tc>
                  <a:txBody>
                    <a:bodyPr/>
                    <a:lstStyle/>
                    <a:p>
                      <a:pPr algn="l" fontAlgn="b"/>
                      <a:r>
                        <a:rPr lang="en-US" sz="1400" u="none" strike="noStrike" dirty="0">
                          <a:effectLst/>
                        </a:rPr>
                        <a:t>INSTRUCTIONAL SALARIES- HS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797,178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721,457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75,721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10.496%</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4"/>
                  </a:ext>
                </a:extLst>
              </a:tr>
              <a:tr h="245358">
                <a:tc>
                  <a:txBody>
                    <a:bodyPr/>
                    <a:lstStyle/>
                    <a:p>
                      <a:pPr algn="l" fontAlgn="b"/>
                      <a:r>
                        <a:rPr lang="en-US" sz="1400" u="none" strike="noStrike" dirty="0">
                          <a:effectLst/>
                        </a:rPr>
                        <a:t>CLERICAL SUPPORT</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105,024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101,273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3,751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3.704%</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5"/>
                  </a:ext>
                </a:extLst>
              </a:tr>
              <a:tr h="245358">
                <a:tc>
                  <a:txBody>
                    <a:bodyPr/>
                    <a:lstStyle/>
                    <a:p>
                      <a:pPr algn="l" fontAlgn="b"/>
                      <a:r>
                        <a:rPr lang="en-US" sz="1400" u="none" strike="noStrike" dirty="0">
                          <a:effectLst/>
                        </a:rPr>
                        <a:t>NON. INSTRUC. SAL. - RSS (TEACH AIDE)</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935,012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979,593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(44,581)</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-4.551%</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6"/>
                  </a:ext>
                </a:extLst>
              </a:tr>
              <a:tr h="245358">
                <a:tc>
                  <a:txBody>
                    <a:bodyPr/>
                    <a:lstStyle/>
                    <a:p>
                      <a:pPr algn="l" fontAlgn="b"/>
                      <a:r>
                        <a:rPr lang="en-US" sz="1400" u="none" strike="noStrike" dirty="0">
                          <a:effectLst/>
                        </a:rPr>
                        <a:t>NON. INSTRUC. SAL- MS (TEACH AIDE)</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103,883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102,473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1,410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1.376%</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7"/>
                  </a:ext>
                </a:extLst>
              </a:tr>
              <a:tr h="245358">
                <a:tc>
                  <a:txBody>
                    <a:bodyPr/>
                    <a:lstStyle/>
                    <a:p>
                      <a:pPr algn="l" fontAlgn="b"/>
                      <a:r>
                        <a:rPr lang="en-US" sz="1400" u="none" strike="noStrike" dirty="0">
                          <a:effectLst/>
                        </a:rPr>
                        <a:t>EQUIPMENT</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15,000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10,000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50.000%</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8"/>
                  </a:ext>
                </a:extLst>
              </a:tr>
              <a:tr h="245358">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87,836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82,978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4,858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5.855%</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09"/>
                  </a:ext>
                </a:extLst>
              </a:tr>
              <a:tr h="245358">
                <a:tc>
                  <a:txBody>
                    <a:bodyPr/>
                    <a:lstStyle/>
                    <a:p>
                      <a:pPr algn="l" fontAlgn="b"/>
                      <a:r>
                        <a:rPr lang="en-US" sz="1400" u="none" strike="noStrike" dirty="0">
                          <a:effectLst/>
                        </a:rPr>
                        <a:t>MATERIALS &amp; SUPPLIES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16,600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19,400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(2,800)</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-14.433%</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10"/>
                  </a:ext>
                </a:extLst>
              </a:tr>
              <a:tr h="209133">
                <a:tc>
                  <a:txBody>
                    <a:bodyPr/>
                    <a:lstStyle/>
                    <a:p>
                      <a:pPr algn="l" fontAlgn="b"/>
                      <a:r>
                        <a:rPr lang="en-US" sz="1400" u="none" strike="noStrike" dirty="0">
                          <a:effectLst/>
                        </a:rPr>
                        <a:t>TUITION</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1,364,193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1,582,312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(218,119)</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-13.785%</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11"/>
                  </a:ext>
                </a:extLst>
              </a:tr>
              <a:tr h="245358">
                <a:tc>
                  <a:txBody>
                    <a:bodyPr/>
                    <a:lstStyle/>
                    <a:p>
                      <a:pPr algn="l" fontAlgn="b"/>
                      <a:r>
                        <a:rPr lang="en-US" sz="1400" u="none" strike="noStrike" dirty="0">
                          <a:effectLst/>
                        </a:rPr>
                        <a:t>RELATED SERVICES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254,500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263,775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(9,275)</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-3.516%</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12"/>
                  </a:ext>
                </a:extLst>
              </a:tr>
              <a:tr h="245358">
                <a:tc>
                  <a:txBody>
                    <a:bodyPr/>
                    <a:lstStyle/>
                    <a:p>
                      <a:pPr algn="l" fontAlgn="b"/>
                      <a:r>
                        <a:rPr lang="en-US" sz="1400" u="none" strike="noStrike" dirty="0">
                          <a:effectLst/>
                        </a:rPr>
                        <a:t>BOCES TUITION</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614,233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804,062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(189,829)</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-23.609%</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13"/>
                  </a:ext>
                </a:extLst>
              </a:tr>
              <a:tr h="245358">
                <a:tc>
                  <a:txBody>
                    <a:bodyPr/>
                    <a:lstStyle/>
                    <a:p>
                      <a:pPr algn="l" fontAlgn="b"/>
                      <a:r>
                        <a:rPr lang="en-US" sz="1400" u="none" strike="noStrike" dirty="0">
                          <a:effectLst/>
                        </a:rPr>
                        <a:t>BOCES - RELATED SERVICES</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88,801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87,964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             837 </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u="none" strike="noStrike" dirty="0">
                          <a:effectLst/>
                        </a:rPr>
                        <a:t>0.952%</a:t>
                      </a:r>
                      <a:endParaRPr lang="en-US" sz="1400" b="0"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14"/>
                  </a:ext>
                </a:extLst>
              </a:tr>
              <a:tr h="245358">
                <a:tc>
                  <a:txBody>
                    <a:bodyPr/>
                    <a:lstStyle/>
                    <a:p>
                      <a:pPr algn="ctr" fontAlgn="b"/>
                      <a:r>
                        <a:rPr lang="en-US" sz="1400" b="1" u="none" strike="noStrike" dirty="0">
                          <a:effectLst/>
                        </a:rPr>
                        <a:t>TOTAL</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              6,969,444 </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       6,890,247 </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       79,197 </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tc>
                  <a:txBody>
                    <a:bodyPr/>
                    <a:lstStyle/>
                    <a:p>
                      <a:pPr algn="ctr" fontAlgn="b"/>
                      <a:r>
                        <a:rPr lang="en-US" sz="1400" b="1" u="none" strike="noStrike" dirty="0">
                          <a:effectLst/>
                        </a:rPr>
                        <a:t>1.149%</a:t>
                      </a:r>
                      <a:endParaRPr lang="en-US" sz="1400" b="1" i="0" u="none" strike="noStrike" dirty="0">
                        <a:solidFill>
                          <a:srgbClr val="000000"/>
                        </a:solidFill>
                        <a:effectLst/>
                        <a:latin typeface="Calibri" panose="020F0502020204030204" pitchFamily="34" charset="0"/>
                      </a:endParaRPr>
                    </a:p>
                  </a:txBody>
                  <a:tcPr marL="8668" marR="8668" marT="8668" marB="0" anchor="b">
                    <a:noFill/>
                  </a:tcPr>
                </a:tc>
                <a:extLst>
                  <a:ext uri="{0D108BD9-81ED-4DB2-BD59-A6C34878D82A}">
                    <a16:rowId xmlns:a16="http://schemas.microsoft.com/office/drawing/2014/main" val="10015"/>
                  </a:ext>
                </a:extLst>
              </a:tr>
            </a:tbl>
          </a:graphicData>
        </a:graphic>
      </p:graphicFrame>
      <p:grpSp>
        <p:nvGrpSpPr>
          <p:cNvPr id="5" name="Group 4">
            <a:extLst>
              <a:ext uri="{FF2B5EF4-FFF2-40B4-BE49-F238E27FC236}">
                <a16:creationId xmlns:a16="http://schemas.microsoft.com/office/drawing/2014/main" id="{8A1960A8-AA78-47F4-8019-713BC70928DB}"/>
              </a:ext>
            </a:extLst>
          </p:cNvPr>
          <p:cNvGrpSpPr/>
          <p:nvPr/>
        </p:nvGrpSpPr>
        <p:grpSpPr>
          <a:xfrm>
            <a:off x="322136" y="5448300"/>
            <a:ext cx="8496243" cy="1238582"/>
            <a:chOff x="-1" y="14516"/>
            <a:chExt cx="7965013" cy="823680"/>
          </a:xfrm>
        </p:grpSpPr>
        <p:sp>
          <p:nvSpPr>
            <p:cNvPr id="7" name="Rounded Rectangle 12">
              <a:extLst>
                <a:ext uri="{FF2B5EF4-FFF2-40B4-BE49-F238E27FC236}">
                  <a16:creationId xmlns:a16="http://schemas.microsoft.com/office/drawing/2014/main" id="{0F702A2B-9043-444C-8707-1D3592D25693}"/>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District provides students with disabilities an appropriate and meaningful education per State &amp; Federal laws &amp; regulations.  The increase in salaries is due to the reallocation of staffing from a District wide code to individual departments.  </a:t>
              </a:r>
            </a:p>
          </p:txBody>
        </p:sp>
        <p:sp>
          <p:nvSpPr>
            <p:cNvPr id="8" name="Rounded Rectangle 4">
              <a:extLst>
                <a:ext uri="{FF2B5EF4-FFF2-40B4-BE49-F238E27FC236}">
                  <a16:creationId xmlns:a16="http://schemas.microsoft.com/office/drawing/2014/main" id="{36BFBB1C-4B60-432E-ACA5-A8549DC279FD}"/>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385407895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2CE6CBF4-5B4F-4F34-986C-9B987AD830C3}"/>
              </a:ext>
            </a:extLst>
          </p:cNvPr>
          <p:cNvGraphicFramePr>
            <a:graphicFrameLocks noGrp="1"/>
          </p:cNvGraphicFramePr>
          <p:nvPr>
            <p:ph idx="1"/>
            <p:extLst>
              <p:ext uri="{D42A27DB-BD31-4B8C-83A1-F6EECF244321}">
                <p14:modId xmlns:p14="http://schemas.microsoft.com/office/powerpoint/2010/main" val="1831249688"/>
              </p:ext>
            </p:extLst>
          </p:nvPr>
        </p:nvGraphicFramePr>
        <p:xfrm>
          <a:off x="609600" y="1589906"/>
          <a:ext cx="7760043" cy="2971140"/>
        </p:xfrm>
        <a:graphic>
          <a:graphicData uri="http://schemas.openxmlformats.org/drawingml/2006/table">
            <a:tbl>
              <a:tblPr>
                <a:tableStyleId>{5C22544A-7EE6-4342-B048-85BDC9FD1C3A}</a:tableStyleId>
              </a:tblPr>
              <a:tblGrid>
                <a:gridCol w="2957061">
                  <a:extLst>
                    <a:ext uri="{9D8B030D-6E8A-4147-A177-3AD203B41FA5}">
                      <a16:colId xmlns:a16="http://schemas.microsoft.com/office/drawing/2014/main" val="3570875825"/>
                    </a:ext>
                  </a:extLst>
                </a:gridCol>
                <a:gridCol w="1935530">
                  <a:extLst>
                    <a:ext uri="{9D8B030D-6E8A-4147-A177-3AD203B41FA5}">
                      <a16:colId xmlns:a16="http://schemas.microsoft.com/office/drawing/2014/main" val="895207101"/>
                    </a:ext>
                  </a:extLst>
                </a:gridCol>
                <a:gridCol w="1093216">
                  <a:extLst>
                    <a:ext uri="{9D8B030D-6E8A-4147-A177-3AD203B41FA5}">
                      <a16:colId xmlns:a16="http://schemas.microsoft.com/office/drawing/2014/main" val="2169696706"/>
                    </a:ext>
                  </a:extLst>
                </a:gridCol>
                <a:gridCol w="914000">
                  <a:extLst>
                    <a:ext uri="{9D8B030D-6E8A-4147-A177-3AD203B41FA5}">
                      <a16:colId xmlns:a16="http://schemas.microsoft.com/office/drawing/2014/main" val="144389380"/>
                    </a:ext>
                  </a:extLst>
                </a:gridCol>
                <a:gridCol w="860236">
                  <a:extLst>
                    <a:ext uri="{9D8B030D-6E8A-4147-A177-3AD203B41FA5}">
                      <a16:colId xmlns:a16="http://schemas.microsoft.com/office/drawing/2014/main" val="4163021474"/>
                    </a:ext>
                  </a:extLst>
                </a:gridCol>
              </a:tblGrid>
              <a:tr h="448807">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936340277"/>
                  </a:ext>
                </a:extLst>
              </a:tr>
              <a:tr h="229303">
                <a:tc>
                  <a:txBody>
                    <a:bodyPr/>
                    <a:lstStyle/>
                    <a:p>
                      <a:pPr algn="l" fontAlgn="b"/>
                      <a:r>
                        <a:rPr lang="en-US" sz="1400" u="none" strike="noStrike" dirty="0">
                          <a:effectLst/>
                        </a:rPr>
                        <a:t>INSTRUC. SALARIES- RSS (IMC)</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144,445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142,311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2,134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1.500%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57577324"/>
                  </a:ext>
                </a:extLst>
              </a:tr>
              <a:tr h="229303">
                <a:tc>
                  <a:txBody>
                    <a:bodyPr/>
                    <a:lstStyle/>
                    <a:p>
                      <a:pPr algn="l" fontAlgn="b"/>
                      <a:r>
                        <a:rPr lang="en-US" sz="1400" u="none" strike="noStrike" dirty="0">
                          <a:effectLst/>
                        </a:rPr>
                        <a:t>INSTRUC. SALARIES- HS (IMC)</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71,198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67,713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3,485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5.147%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303512576"/>
                  </a:ext>
                </a:extLst>
              </a:tr>
              <a:tr h="229303">
                <a:tc>
                  <a:txBody>
                    <a:bodyPr/>
                    <a:lstStyle/>
                    <a:p>
                      <a:pPr algn="l" fontAlgn="b"/>
                      <a:r>
                        <a:rPr lang="en-US" sz="1400" u="none" strike="noStrike" dirty="0">
                          <a:effectLst/>
                        </a:rPr>
                        <a:t>NON-INSTRUC. SALARIES- HS (IMC)</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36,125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35,819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306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0.854%</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25935392"/>
                  </a:ext>
                </a:extLst>
              </a:tr>
              <a:tr h="229303">
                <a:tc>
                  <a:txBody>
                    <a:bodyPr/>
                    <a:lstStyle/>
                    <a:p>
                      <a:pPr algn="l" fontAlgn="b"/>
                      <a:r>
                        <a:rPr lang="en-US" sz="1400" u="none" strike="noStrike" dirty="0">
                          <a:effectLst/>
                        </a:rPr>
                        <a:t>BBMS/HS EQUIPMENT</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19,200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2400.000%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356880036"/>
                  </a:ext>
                </a:extLst>
              </a:tr>
              <a:tr h="229303">
                <a:tc>
                  <a:txBody>
                    <a:bodyPr/>
                    <a:lstStyle/>
                    <a:p>
                      <a:pPr algn="l" fontAlgn="b"/>
                      <a:r>
                        <a:rPr lang="en-US" sz="1400" u="none" strike="noStrike" dirty="0">
                          <a:effectLst/>
                        </a:rPr>
                        <a:t>IMC PROFESSIONAL DEVELOPMENT</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662306527"/>
                  </a:ext>
                </a:extLst>
              </a:tr>
              <a:tr h="229303">
                <a:tc>
                  <a:txBody>
                    <a:bodyPr/>
                    <a:lstStyle/>
                    <a:p>
                      <a:pPr algn="l" fontAlgn="b"/>
                      <a:r>
                        <a:rPr lang="en-US" sz="1400" u="none" strike="noStrike" dirty="0">
                          <a:effectLst/>
                        </a:rPr>
                        <a:t>RSS MATERIALS &amp; SUPPLIES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665265073"/>
                  </a:ext>
                </a:extLst>
              </a:tr>
              <a:tr h="229303">
                <a:tc>
                  <a:txBody>
                    <a:bodyPr/>
                    <a:lstStyle/>
                    <a:p>
                      <a:pPr algn="l" fontAlgn="b"/>
                      <a:r>
                        <a:rPr lang="en-US" sz="1400" u="none" strike="noStrike" dirty="0">
                          <a:effectLst/>
                        </a:rPr>
                        <a:t>BBMS/HS MATERIALS &amp; SUPPLIES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18374376"/>
                  </a:ext>
                </a:extLst>
              </a:tr>
              <a:tr h="229303">
                <a:tc>
                  <a:txBody>
                    <a:bodyPr/>
                    <a:lstStyle/>
                    <a:p>
                      <a:pPr algn="l" fontAlgn="b"/>
                      <a:r>
                        <a:rPr lang="en-US" sz="1400" u="none" strike="noStrike" dirty="0">
                          <a:effectLst/>
                        </a:rPr>
                        <a:t>BMPRSS LIBRARY-BOOKS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-83.333%</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404354601"/>
                  </a:ext>
                </a:extLst>
              </a:tr>
              <a:tr h="229303">
                <a:tc>
                  <a:txBody>
                    <a:bodyPr/>
                    <a:lstStyle/>
                    <a:p>
                      <a:pPr algn="l" fontAlgn="b"/>
                      <a:r>
                        <a:rPr lang="en-US" sz="1400" u="none" strike="noStrike" dirty="0">
                          <a:effectLst/>
                        </a:rPr>
                        <a:t>BBMS/HS LIBRARY BOOKS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-50.000%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3806156"/>
                  </a:ext>
                </a:extLst>
              </a:tr>
              <a:tr h="229303">
                <a:tc>
                  <a:txBody>
                    <a:bodyPr/>
                    <a:lstStyle/>
                    <a:p>
                      <a:pPr algn="l" fontAlgn="b"/>
                      <a:r>
                        <a:rPr lang="en-US" sz="1400" u="none" strike="noStrike" dirty="0">
                          <a:effectLst/>
                        </a:rPr>
                        <a:t>BOCES SERVICES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43,700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38,913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4,787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12.302%</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945838431"/>
                  </a:ext>
                </a:extLst>
              </a:tr>
              <a:tr h="229303">
                <a:tc>
                  <a:txBody>
                    <a:bodyPr/>
                    <a:lstStyle/>
                    <a:p>
                      <a:pPr algn="ctr" fontAlgn="b"/>
                      <a:r>
                        <a:rPr lang="en-US" sz="1400" b="1" u="none" strike="noStrike" dirty="0">
                          <a:effectLst/>
                        </a:rPr>
                        <a:t>SCHOOL LIBRARY &amp; AUDIOVISUAL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328,468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306,556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21,912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7.148%</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100121918"/>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Library</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31</a:t>
            </a:fld>
            <a:endParaRPr lang="en-US" dirty="0"/>
          </a:p>
        </p:txBody>
      </p:sp>
      <p:grpSp>
        <p:nvGrpSpPr>
          <p:cNvPr id="6" name="Group 5">
            <a:extLst>
              <a:ext uri="{FF2B5EF4-FFF2-40B4-BE49-F238E27FC236}">
                <a16:creationId xmlns:a16="http://schemas.microsoft.com/office/drawing/2014/main" id="{C83522F1-1CB8-4CFE-945E-F88F5468E250}"/>
              </a:ext>
            </a:extLst>
          </p:cNvPr>
          <p:cNvGrpSpPr/>
          <p:nvPr/>
        </p:nvGrpSpPr>
        <p:grpSpPr>
          <a:xfrm>
            <a:off x="322136" y="5669195"/>
            <a:ext cx="8496243" cy="823680"/>
            <a:chOff x="-1" y="14516"/>
            <a:chExt cx="7965013" cy="823680"/>
          </a:xfrm>
        </p:grpSpPr>
        <p:sp>
          <p:nvSpPr>
            <p:cNvPr id="7" name="Rounded Rectangle 12">
              <a:extLst>
                <a:ext uri="{FF2B5EF4-FFF2-40B4-BE49-F238E27FC236}">
                  <a16:creationId xmlns:a16="http://schemas.microsoft.com/office/drawing/2014/main" id="{09A44AEE-4690-4E6B-BA04-AE351CB8C8B2}"/>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increase in equipment costs reflect an ongoing effort to replace furniture in the MS/HS instructional media center.  </a:t>
              </a:r>
            </a:p>
          </p:txBody>
        </p:sp>
        <p:sp>
          <p:nvSpPr>
            <p:cNvPr id="8" name="Rounded Rectangle 4">
              <a:extLst>
                <a:ext uri="{FF2B5EF4-FFF2-40B4-BE49-F238E27FC236}">
                  <a16:creationId xmlns:a16="http://schemas.microsoft.com/office/drawing/2014/main" id="{B2714563-24F1-4571-9C5C-F26A8DC6A5EB}"/>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415340980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9BFCD26C-C700-4A48-9CB6-C12523054978}"/>
              </a:ext>
            </a:extLst>
          </p:cNvPr>
          <p:cNvGraphicFramePr>
            <a:graphicFrameLocks noGrp="1"/>
          </p:cNvGraphicFramePr>
          <p:nvPr>
            <p:ph idx="1"/>
            <p:extLst>
              <p:ext uri="{D42A27DB-BD31-4B8C-83A1-F6EECF244321}">
                <p14:modId xmlns:p14="http://schemas.microsoft.com/office/powerpoint/2010/main" val="3511144525"/>
              </p:ext>
            </p:extLst>
          </p:nvPr>
        </p:nvGraphicFramePr>
        <p:xfrm>
          <a:off x="576784" y="953151"/>
          <a:ext cx="7933036" cy="3953472"/>
        </p:xfrm>
        <a:graphic>
          <a:graphicData uri="http://schemas.openxmlformats.org/drawingml/2006/table">
            <a:tbl>
              <a:tblPr>
                <a:tableStyleId>{5C22544A-7EE6-4342-B048-85BDC9FD1C3A}</a:tableStyleId>
              </a:tblPr>
              <a:tblGrid>
                <a:gridCol w="3022982">
                  <a:extLst>
                    <a:ext uri="{9D8B030D-6E8A-4147-A177-3AD203B41FA5}">
                      <a16:colId xmlns:a16="http://schemas.microsoft.com/office/drawing/2014/main" val="2689991029"/>
                    </a:ext>
                  </a:extLst>
                </a:gridCol>
                <a:gridCol w="1978679">
                  <a:extLst>
                    <a:ext uri="{9D8B030D-6E8A-4147-A177-3AD203B41FA5}">
                      <a16:colId xmlns:a16="http://schemas.microsoft.com/office/drawing/2014/main" val="4174613630"/>
                    </a:ext>
                  </a:extLst>
                </a:gridCol>
                <a:gridCol w="1117587">
                  <a:extLst>
                    <a:ext uri="{9D8B030D-6E8A-4147-A177-3AD203B41FA5}">
                      <a16:colId xmlns:a16="http://schemas.microsoft.com/office/drawing/2014/main" val="1813001463"/>
                    </a:ext>
                  </a:extLst>
                </a:gridCol>
                <a:gridCol w="934375">
                  <a:extLst>
                    <a:ext uri="{9D8B030D-6E8A-4147-A177-3AD203B41FA5}">
                      <a16:colId xmlns:a16="http://schemas.microsoft.com/office/drawing/2014/main" val="13369021"/>
                    </a:ext>
                  </a:extLst>
                </a:gridCol>
                <a:gridCol w="879413">
                  <a:extLst>
                    <a:ext uri="{9D8B030D-6E8A-4147-A177-3AD203B41FA5}">
                      <a16:colId xmlns:a16="http://schemas.microsoft.com/office/drawing/2014/main" val="4278658200"/>
                    </a:ext>
                  </a:extLst>
                </a:gridCol>
              </a:tblGrid>
              <a:tr h="431826">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37463533"/>
                  </a:ext>
                </a:extLst>
              </a:tr>
              <a:tr h="390803">
                <a:tc>
                  <a:txBody>
                    <a:bodyPr/>
                    <a:lstStyle/>
                    <a:p>
                      <a:pPr algn="l" fontAlgn="b"/>
                      <a:r>
                        <a:rPr lang="en-US" sz="1400" u="none" strike="noStrike" dirty="0">
                          <a:effectLst/>
                        </a:rPr>
                        <a:t>INSTRUCTIONAL SALARIES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329,591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79,810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249,781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312.970%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866065018"/>
                  </a:ext>
                </a:extLst>
              </a:tr>
              <a:tr h="390803">
                <a:tc>
                  <a:txBody>
                    <a:bodyPr/>
                    <a:lstStyle/>
                    <a:p>
                      <a:pPr algn="l" fontAlgn="b"/>
                      <a:r>
                        <a:rPr lang="en-US" sz="1400" u="none" strike="noStrike" dirty="0">
                          <a:effectLst/>
                        </a:rPr>
                        <a:t>NONINSTRUCTIONAL SALARIES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88,862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86,127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2,735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3.176%</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724668656"/>
                  </a:ext>
                </a:extLst>
              </a:tr>
              <a:tr h="390803">
                <a:tc>
                  <a:txBody>
                    <a:bodyPr/>
                    <a:lstStyle/>
                    <a:p>
                      <a:pPr algn="l" fontAlgn="b"/>
                      <a:r>
                        <a:rPr lang="en-US" sz="1400" u="none" strike="noStrike" dirty="0">
                          <a:effectLst/>
                        </a:rPr>
                        <a:t>NON-INSTRUC. SALARIES- RSS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66,448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62,721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3,727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5.942%</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667470016"/>
                  </a:ext>
                </a:extLst>
              </a:tr>
              <a:tr h="390803">
                <a:tc>
                  <a:txBody>
                    <a:bodyPr/>
                    <a:lstStyle/>
                    <a:p>
                      <a:pPr algn="l" fontAlgn="b"/>
                      <a:r>
                        <a:rPr lang="en-US" sz="1400" u="none" strike="noStrike" dirty="0">
                          <a:effectLst/>
                        </a:rPr>
                        <a:t>EQUIPMENT</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157,102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151,600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5,502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3.629%</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197120188"/>
                  </a:ext>
                </a:extLst>
              </a:tr>
              <a:tr h="390803">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159,830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159,500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330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0.207%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587193445"/>
                  </a:ext>
                </a:extLst>
              </a:tr>
              <a:tr h="390803">
                <a:tc>
                  <a:txBody>
                    <a:bodyPr/>
                    <a:lstStyle/>
                    <a:p>
                      <a:pPr algn="l" fontAlgn="b"/>
                      <a:r>
                        <a:rPr lang="en-US" sz="1400" u="none" strike="noStrike" dirty="0">
                          <a:effectLst/>
                        </a:rPr>
                        <a:t>MATERIALS &amp; SUPPLIES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8,210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36,000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(27,790)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-77.194%</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382472213"/>
                  </a:ext>
                </a:extLst>
              </a:tr>
              <a:tr h="390803">
                <a:tc>
                  <a:txBody>
                    <a:bodyPr/>
                    <a:lstStyle/>
                    <a:p>
                      <a:pPr algn="l" fontAlgn="b"/>
                      <a:r>
                        <a:rPr lang="en-US" sz="1400" u="none" strike="noStrike" dirty="0">
                          <a:effectLst/>
                        </a:rPr>
                        <a:t>STATE AID COMP.SOFTWARE</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175,854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128,900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46,954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36.427%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082391006"/>
                  </a:ext>
                </a:extLst>
              </a:tr>
              <a:tr h="390803">
                <a:tc>
                  <a:txBody>
                    <a:bodyPr/>
                    <a:lstStyle/>
                    <a:p>
                      <a:pPr algn="l" fontAlgn="b"/>
                      <a:r>
                        <a:rPr lang="en-US" sz="1400" u="none" strike="noStrike" dirty="0">
                          <a:effectLst/>
                        </a:rPr>
                        <a:t>BOCES SERVICES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1,026,584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756,000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270,584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35.792%</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398985367"/>
                  </a:ext>
                </a:extLst>
              </a:tr>
              <a:tr h="390803">
                <a:tc>
                  <a:txBody>
                    <a:bodyPr/>
                    <a:lstStyle/>
                    <a:p>
                      <a:pPr algn="ctr" fontAlgn="b"/>
                      <a:r>
                        <a:rPr lang="en-US" sz="1400" b="1" u="none" strike="noStrike" dirty="0">
                          <a:effectLst/>
                        </a:rPr>
                        <a:t>TOTAL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2,012,481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1,460,658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551,823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37.779%</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396687477"/>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Technology</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32</a:t>
            </a:fld>
            <a:endParaRPr lang="en-US" dirty="0"/>
          </a:p>
        </p:txBody>
      </p:sp>
      <p:grpSp>
        <p:nvGrpSpPr>
          <p:cNvPr id="6" name="Group 5">
            <a:extLst>
              <a:ext uri="{FF2B5EF4-FFF2-40B4-BE49-F238E27FC236}">
                <a16:creationId xmlns:a16="http://schemas.microsoft.com/office/drawing/2014/main" id="{6B23AA2B-B009-435C-95EB-0BF0C87DEB2E}"/>
              </a:ext>
            </a:extLst>
          </p:cNvPr>
          <p:cNvGrpSpPr/>
          <p:nvPr/>
        </p:nvGrpSpPr>
        <p:grpSpPr>
          <a:xfrm>
            <a:off x="239830" y="5181600"/>
            <a:ext cx="8764469" cy="1505282"/>
            <a:chOff x="-77160" y="-473079"/>
            <a:chExt cx="8216467" cy="1505282"/>
          </a:xfrm>
        </p:grpSpPr>
        <p:sp>
          <p:nvSpPr>
            <p:cNvPr id="7" name="Rounded Rectangle 12">
              <a:extLst>
                <a:ext uri="{FF2B5EF4-FFF2-40B4-BE49-F238E27FC236}">
                  <a16:creationId xmlns:a16="http://schemas.microsoft.com/office/drawing/2014/main" id="{9EDF5320-6178-48D5-AF4B-FCA63BE35891}"/>
                </a:ext>
              </a:extLst>
            </p:cNvPr>
            <p:cNvSpPr/>
            <p:nvPr/>
          </p:nvSpPr>
          <p:spPr>
            <a:xfrm>
              <a:off x="-77160" y="-473079"/>
              <a:ext cx="8216467" cy="1505281"/>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increase in salaries is due to the reallocation of an Administrator salary from a districtwide code to the department.  We have also added a Tech position to support additional devices and assist with the website.  BOCES increases due to new IPA and by newly constructed spaces which will generate additional aid in the following year.</a:t>
              </a:r>
            </a:p>
          </p:txBody>
        </p:sp>
        <p:sp>
          <p:nvSpPr>
            <p:cNvPr id="8" name="Rounded Rectangle 4">
              <a:extLst>
                <a:ext uri="{FF2B5EF4-FFF2-40B4-BE49-F238E27FC236}">
                  <a16:creationId xmlns:a16="http://schemas.microsoft.com/office/drawing/2014/main" id="{BE54B6F2-6A1C-425E-9248-0059083ACB73}"/>
                </a:ext>
              </a:extLst>
            </p:cNvPr>
            <p:cNvSpPr/>
            <p:nvPr/>
          </p:nvSpPr>
          <p:spPr>
            <a:xfrm>
              <a:off x="-1" y="-152563"/>
              <a:ext cx="8045438" cy="1184766"/>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408325294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399B9D0-AD99-491A-8337-7A3B9EFD1176}"/>
              </a:ext>
            </a:extLst>
          </p:cNvPr>
          <p:cNvGraphicFramePr>
            <a:graphicFrameLocks noGrp="1"/>
          </p:cNvGraphicFramePr>
          <p:nvPr>
            <p:ph idx="1"/>
            <p:extLst>
              <p:ext uri="{D42A27DB-BD31-4B8C-83A1-F6EECF244321}">
                <p14:modId xmlns:p14="http://schemas.microsoft.com/office/powerpoint/2010/main" val="1848933666"/>
              </p:ext>
            </p:extLst>
          </p:nvPr>
        </p:nvGraphicFramePr>
        <p:xfrm>
          <a:off x="757879" y="1128584"/>
          <a:ext cx="7430531" cy="4373533"/>
        </p:xfrm>
        <a:graphic>
          <a:graphicData uri="http://schemas.openxmlformats.org/drawingml/2006/table">
            <a:tbl>
              <a:tblPr>
                <a:tableStyleId>{5C22544A-7EE6-4342-B048-85BDC9FD1C3A}</a:tableStyleId>
              </a:tblPr>
              <a:tblGrid>
                <a:gridCol w="2831495">
                  <a:extLst>
                    <a:ext uri="{9D8B030D-6E8A-4147-A177-3AD203B41FA5}">
                      <a16:colId xmlns:a16="http://schemas.microsoft.com/office/drawing/2014/main" val="3964220966"/>
                    </a:ext>
                  </a:extLst>
                </a:gridCol>
                <a:gridCol w="1853343">
                  <a:extLst>
                    <a:ext uri="{9D8B030D-6E8A-4147-A177-3AD203B41FA5}">
                      <a16:colId xmlns:a16="http://schemas.microsoft.com/office/drawing/2014/main" val="3078612079"/>
                    </a:ext>
                  </a:extLst>
                </a:gridCol>
                <a:gridCol w="1046795">
                  <a:extLst>
                    <a:ext uri="{9D8B030D-6E8A-4147-A177-3AD203B41FA5}">
                      <a16:colId xmlns:a16="http://schemas.microsoft.com/office/drawing/2014/main" val="383384604"/>
                    </a:ext>
                  </a:extLst>
                </a:gridCol>
                <a:gridCol w="875190">
                  <a:extLst>
                    <a:ext uri="{9D8B030D-6E8A-4147-A177-3AD203B41FA5}">
                      <a16:colId xmlns:a16="http://schemas.microsoft.com/office/drawing/2014/main" val="2229455074"/>
                    </a:ext>
                  </a:extLst>
                </a:gridCol>
                <a:gridCol w="823708">
                  <a:extLst>
                    <a:ext uri="{9D8B030D-6E8A-4147-A177-3AD203B41FA5}">
                      <a16:colId xmlns:a16="http://schemas.microsoft.com/office/drawing/2014/main" val="1907937960"/>
                    </a:ext>
                  </a:extLst>
                </a:gridCol>
              </a:tblGrid>
              <a:tr h="478243">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933088347"/>
                  </a:ext>
                </a:extLst>
              </a:tr>
              <a:tr h="432810">
                <a:tc>
                  <a:txBody>
                    <a:bodyPr/>
                    <a:lstStyle/>
                    <a:p>
                      <a:pPr algn="l" fontAlgn="b"/>
                      <a:r>
                        <a:rPr lang="en-US" sz="1400" u="none" strike="noStrike" dirty="0">
                          <a:effectLst/>
                        </a:rPr>
                        <a:t>RSS COUNSELORS SALARIES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144,727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144,623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0.072%</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147712955"/>
                  </a:ext>
                </a:extLst>
              </a:tr>
              <a:tr h="432810">
                <a:tc>
                  <a:txBody>
                    <a:bodyPr/>
                    <a:lstStyle/>
                    <a:p>
                      <a:pPr algn="l" fontAlgn="b"/>
                      <a:r>
                        <a:rPr lang="en-US" sz="1400" u="none" strike="noStrike" dirty="0">
                          <a:effectLst/>
                        </a:rPr>
                        <a:t>HS COUNSELORS SALARIES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547,066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542,684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4,382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0.807%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155061847"/>
                  </a:ext>
                </a:extLst>
              </a:tr>
              <a:tr h="432810">
                <a:tc>
                  <a:txBody>
                    <a:bodyPr/>
                    <a:lstStyle/>
                    <a:p>
                      <a:pPr algn="l" fontAlgn="b"/>
                      <a:r>
                        <a:rPr lang="en-US" sz="1400" u="none" strike="noStrike" dirty="0">
                          <a:effectLst/>
                        </a:rPr>
                        <a:t>MS COUNSELORS SALARIES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278,379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274,246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4,133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1.507%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426520445"/>
                  </a:ext>
                </a:extLst>
              </a:tr>
              <a:tr h="432810">
                <a:tc>
                  <a:txBody>
                    <a:bodyPr/>
                    <a:lstStyle/>
                    <a:p>
                      <a:pPr algn="l" fontAlgn="b"/>
                      <a:r>
                        <a:rPr lang="en-US" sz="1400" u="none" strike="noStrike" dirty="0">
                          <a:effectLst/>
                        </a:rPr>
                        <a:t>NON-INSTRUC. SALARIES- HS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81,083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79,526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1,557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1.958%</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039904984"/>
                  </a:ext>
                </a:extLst>
              </a:tr>
              <a:tr h="432810">
                <a:tc>
                  <a:txBody>
                    <a:bodyPr/>
                    <a:lstStyle/>
                    <a:p>
                      <a:pPr algn="l" fontAlgn="b"/>
                      <a:r>
                        <a:rPr lang="en-US" sz="1400" u="none" strike="noStrike" dirty="0">
                          <a:effectLst/>
                        </a:rPr>
                        <a:t>BBHS EQUIPMENT</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629986050"/>
                  </a:ext>
                </a:extLst>
              </a:tr>
              <a:tr h="432810">
                <a:tc>
                  <a:txBody>
                    <a:bodyPr/>
                    <a:lstStyle/>
                    <a:p>
                      <a:pPr algn="l" fontAlgn="b"/>
                      <a:r>
                        <a:rPr lang="en-US" sz="1400" u="none" strike="noStrike" dirty="0">
                          <a:effectLst/>
                        </a:rPr>
                        <a:t>BBHS CONTRACTUAL</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9272096"/>
                  </a:ext>
                </a:extLst>
              </a:tr>
              <a:tr h="432810">
                <a:tc>
                  <a:txBody>
                    <a:bodyPr/>
                    <a:lstStyle/>
                    <a:p>
                      <a:pPr algn="l" fontAlgn="b"/>
                      <a:r>
                        <a:rPr lang="en-US" sz="1400" u="none" strike="noStrike" dirty="0">
                          <a:effectLst/>
                        </a:rPr>
                        <a:t>BBHS MATERIALS &amp; SUPPLIES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108197451"/>
                  </a:ext>
                </a:extLst>
              </a:tr>
              <a:tr h="432810">
                <a:tc>
                  <a:txBody>
                    <a:bodyPr/>
                    <a:lstStyle/>
                    <a:p>
                      <a:pPr algn="l" fontAlgn="b"/>
                      <a:r>
                        <a:rPr lang="en-US" sz="1400" u="none" strike="noStrike" dirty="0">
                          <a:effectLst/>
                        </a:rPr>
                        <a:t>HS MATERIALS &amp; SUPPLIES - BOOKS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1,750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(750)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-42.857%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938874843"/>
                  </a:ext>
                </a:extLst>
              </a:tr>
              <a:tr h="432810">
                <a:tc>
                  <a:txBody>
                    <a:bodyPr/>
                    <a:lstStyle/>
                    <a:p>
                      <a:pPr algn="ctr" fontAlgn="b"/>
                      <a:r>
                        <a:rPr lang="en-US" sz="1400" b="1" u="none" strike="noStrike" dirty="0">
                          <a:effectLst/>
                        </a:rPr>
                        <a:t>GUIDANCE-REGULAR SCHOOL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1,059,755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1,050,329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9,426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0.897%</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536639336"/>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Guidance</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33</a:t>
            </a:fld>
            <a:endParaRPr lang="en-US" dirty="0"/>
          </a:p>
        </p:txBody>
      </p:sp>
      <p:grpSp>
        <p:nvGrpSpPr>
          <p:cNvPr id="6" name="Group 5">
            <a:extLst>
              <a:ext uri="{FF2B5EF4-FFF2-40B4-BE49-F238E27FC236}">
                <a16:creationId xmlns:a16="http://schemas.microsoft.com/office/drawing/2014/main" id="{38BEAF72-3B6D-494A-9FD3-9213E9771EB0}"/>
              </a:ext>
            </a:extLst>
          </p:cNvPr>
          <p:cNvGrpSpPr/>
          <p:nvPr/>
        </p:nvGrpSpPr>
        <p:grpSpPr>
          <a:xfrm>
            <a:off x="322136" y="5669195"/>
            <a:ext cx="8496243" cy="823680"/>
            <a:chOff x="-1" y="14516"/>
            <a:chExt cx="7965013" cy="823680"/>
          </a:xfrm>
        </p:grpSpPr>
        <p:sp>
          <p:nvSpPr>
            <p:cNvPr id="7" name="Rounded Rectangle 12">
              <a:extLst>
                <a:ext uri="{FF2B5EF4-FFF2-40B4-BE49-F238E27FC236}">
                  <a16:creationId xmlns:a16="http://schemas.microsoft.com/office/drawing/2014/main" id="{E9223DCD-A437-47B7-BBD4-A3EAB02302CC}"/>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This is a rollover budget from the current year</a:t>
              </a:r>
            </a:p>
          </p:txBody>
        </p:sp>
        <p:sp>
          <p:nvSpPr>
            <p:cNvPr id="8" name="Rounded Rectangle 4">
              <a:extLst>
                <a:ext uri="{FF2B5EF4-FFF2-40B4-BE49-F238E27FC236}">
                  <a16:creationId xmlns:a16="http://schemas.microsoft.com/office/drawing/2014/main" id="{16762947-512B-41E4-875F-79D92C01B38A}"/>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4158891490"/>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E5F523A-E861-4EEB-9169-08C1C5088B40}"/>
              </a:ext>
            </a:extLst>
          </p:cNvPr>
          <p:cNvGraphicFramePr>
            <a:graphicFrameLocks noGrp="1"/>
          </p:cNvGraphicFramePr>
          <p:nvPr>
            <p:ph idx="1"/>
            <p:extLst>
              <p:ext uri="{D42A27DB-BD31-4B8C-83A1-F6EECF244321}">
                <p14:modId xmlns:p14="http://schemas.microsoft.com/office/powerpoint/2010/main" val="3280982703"/>
              </p:ext>
            </p:extLst>
          </p:nvPr>
        </p:nvGraphicFramePr>
        <p:xfrm>
          <a:off x="177800" y="996781"/>
          <a:ext cx="8726369" cy="4284923"/>
        </p:xfrm>
        <a:graphic>
          <a:graphicData uri="http://schemas.openxmlformats.org/drawingml/2006/table">
            <a:tbl>
              <a:tblPr>
                <a:tableStyleId>{5C22544A-7EE6-4342-B048-85BDC9FD1C3A}</a:tableStyleId>
              </a:tblPr>
              <a:tblGrid>
                <a:gridCol w="3695349">
                  <a:extLst>
                    <a:ext uri="{9D8B030D-6E8A-4147-A177-3AD203B41FA5}">
                      <a16:colId xmlns:a16="http://schemas.microsoft.com/office/drawing/2014/main" val="585696140"/>
                    </a:ext>
                  </a:extLst>
                </a:gridCol>
                <a:gridCol w="1806494">
                  <a:extLst>
                    <a:ext uri="{9D8B030D-6E8A-4147-A177-3AD203B41FA5}">
                      <a16:colId xmlns:a16="http://schemas.microsoft.com/office/drawing/2014/main" val="1038275890"/>
                    </a:ext>
                  </a:extLst>
                </a:gridCol>
                <a:gridCol w="1229350">
                  <a:extLst>
                    <a:ext uri="{9D8B030D-6E8A-4147-A177-3AD203B41FA5}">
                      <a16:colId xmlns:a16="http://schemas.microsoft.com/office/drawing/2014/main" val="414710673"/>
                    </a:ext>
                  </a:extLst>
                </a:gridCol>
                <a:gridCol w="1027818">
                  <a:extLst>
                    <a:ext uri="{9D8B030D-6E8A-4147-A177-3AD203B41FA5}">
                      <a16:colId xmlns:a16="http://schemas.microsoft.com/office/drawing/2014/main" val="2349775731"/>
                    </a:ext>
                  </a:extLst>
                </a:gridCol>
                <a:gridCol w="967358">
                  <a:extLst>
                    <a:ext uri="{9D8B030D-6E8A-4147-A177-3AD203B41FA5}">
                      <a16:colId xmlns:a16="http://schemas.microsoft.com/office/drawing/2014/main" val="1624520415"/>
                    </a:ext>
                  </a:extLst>
                </a:gridCol>
              </a:tblGrid>
              <a:tr h="338211">
                <a:tc>
                  <a:txBody>
                    <a:bodyPr/>
                    <a:lstStyle/>
                    <a:p>
                      <a:pPr algn="ctr" fontAlgn="b"/>
                      <a:r>
                        <a:rPr lang="en-US" sz="1200" b="1" u="none" strike="noStrike" dirty="0">
                          <a:effectLst/>
                        </a:rPr>
                        <a:t>Description</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 2021 - 22 Proposed Budget </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 2020 - 21 Budget </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 Dollar Change </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Percent Change</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3924970589"/>
                  </a:ext>
                </a:extLst>
              </a:tr>
              <a:tr h="279293">
                <a:tc>
                  <a:txBody>
                    <a:bodyPr/>
                    <a:lstStyle/>
                    <a:p>
                      <a:pPr algn="l" fontAlgn="b"/>
                      <a:r>
                        <a:rPr lang="en-US" sz="1200" u="none" strike="noStrike" dirty="0">
                          <a:effectLst/>
                        </a:rPr>
                        <a:t>NURSES SALARIES- RSS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108,231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110,607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(2,376)</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-2.148%</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116855637"/>
                  </a:ext>
                </a:extLst>
              </a:tr>
              <a:tr h="279293">
                <a:tc>
                  <a:txBody>
                    <a:bodyPr/>
                    <a:lstStyle/>
                    <a:p>
                      <a:pPr algn="l" fontAlgn="b"/>
                      <a:r>
                        <a:rPr lang="en-US" sz="1200" u="none" strike="noStrike" dirty="0">
                          <a:effectLst/>
                        </a:rPr>
                        <a:t>NURSES SALARIES- HS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64,413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65,565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(1,152)</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-1.757%</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259364984"/>
                  </a:ext>
                </a:extLst>
              </a:tr>
              <a:tr h="279293">
                <a:tc>
                  <a:txBody>
                    <a:bodyPr/>
                    <a:lstStyle/>
                    <a:p>
                      <a:pPr algn="l" fontAlgn="b"/>
                      <a:r>
                        <a:rPr lang="en-US" sz="1200" u="none" strike="noStrike" dirty="0">
                          <a:effectLst/>
                        </a:rPr>
                        <a:t>NURSES SALARIES- MS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54,000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52,000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3.846%</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2618811638"/>
                  </a:ext>
                </a:extLst>
              </a:tr>
              <a:tr h="279293">
                <a:tc>
                  <a:txBody>
                    <a:bodyPr/>
                    <a:lstStyle/>
                    <a:p>
                      <a:pPr algn="l" fontAlgn="b"/>
                      <a:r>
                        <a:rPr lang="en-US" sz="1200" u="none" strike="noStrike" dirty="0">
                          <a:effectLst/>
                        </a:rPr>
                        <a:t>RSS NURSE OVERTIME</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7,500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(2,500)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-33.333%</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796482470"/>
                  </a:ext>
                </a:extLst>
              </a:tr>
              <a:tr h="279293">
                <a:tc>
                  <a:txBody>
                    <a:bodyPr/>
                    <a:lstStyle/>
                    <a:p>
                      <a:pPr algn="l" fontAlgn="b"/>
                      <a:r>
                        <a:rPr lang="en-US" sz="1200" u="none" strike="noStrike" dirty="0">
                          <a:effectLst/>
                        </a:rPr>
                        <a:t>HS NURSE OVERTIME</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7,500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(2,500)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-33.333%</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2126245037"/>
                  </a:ext>
                </a:extLst>
              </a:tr>
              <a:tr h="279293">
                <a:tc>
                  <a:txBody>
                    <a:bodyPr/>
                    <a:lstStyle/>
                    <a:p>
                      <a:pPr algn="l" fontAlgn="b"/>
                      <a:r>
                        <a:rPr lang="en-US" sz="1200" u="none" strike="noStrike" dirty="0">
                          <a:effectLst/>
                        </a:rPr>
                        <a:t>MS NURSE OVERTIME</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5,000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100.00%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1325323458"/>
                  </a:ext>
                </a:extLst>
              </a:tr>
              <a:tr h="279293">
                <a:tc>
                  <a:txBody>
                    <a:bodyPr/>
                    <a:lstStyle/>
                    <a:p>
                      <a:pPr algn="l" fontAlgn="b"/>
                      <a:r>
                        <a:rPr lang="en-US" sz="1200" u="none" strike="noStrike" dirty="0">
                          <a:effectLst/>
                        </a:rPr>
                        <a:t>EQUIPMENT- PRSS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300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300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1048390874"/>
                  </a:ext>
                </a:extLst>
              </a:tr>
              <a:tr h="279293">
                <a:tc>
                  <a:txBody>
                    <a:bodyPr/>
                    <a:lstStyle/>
                    <a:p>
                      <a:pPr algn="l" fontAlgn="b"/>
                      <a:r>
                        <a:rPr lang="en-US" sz="1200" u="none" strike="noStrike" dirty="0">
                          <a:effectLst/>
                        </a:rPr>
                        <a:t>EQUIPMENT - MS/HS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1,910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1,910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2240627492"/>
                  </a:ext>
                </a:extLst>
              </a:tr>
              <a:tr h="279293">
                <a:tc>
                  <a:txBody>
                    <a:bodyPr/>
                    <a:lstStyle/>
                    <a:p>
                      <a:pPr algn="l" fontAlgn="b"/>
                      <a:r>
                        <a:rPr lang="en-US" sz="1200" u="none" strike="noStrike" dirty="0">
                          <a:effectLst/>
                        </a:rPr>
                        <a:t>CONTRACTUAL - REG STUDENTS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15,000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22,000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(7,000)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-31.818%</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1375049823"/>
                  </a:ext>
                </a:extLst>
              </a:tr>
              <a:tr h="279293">
                <a:tc>
                  <a:txBody>
                    <a:bodyPr/>
                    <a:lstStyle/>
                    <a:p>
                      <a:pPr algn="l" fontAlgn="b"/>
                      <a:r>
                        <a:rPr lang="en-US" sz="1200" u="none" strike="noStrike" dirty="0">
                          <a:effectLst/>
                        </a:rPr>
                        <a:t>CONTRACTUAL PRIVATE/PAROCHIAL</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65,000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65,000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3578029594"/>
                  </a:ext>
                </a:extLst>
              </a:tr>
              <a:tr h="279293">
                <a:tc>
                  <a:txBody>
                    <a:bodyPr/>
                    <a:lstStyle/>
                    <a:p>
                      <a:pPr algn="l" fontAlgn="b"/>
                      <a:r>
                        <a:rPr lang="en-US" sz="1200" u="none" strike="noStrike" dirty="0">
                          <a:effectLst/>
                        </a:rPr>
                        <a:t>CONTRACTUAL - SUB SERVICES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20,000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20,000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1916619491"/>
                  </a:ext>
                </a:extLst>
              </a:tr>
              <a:tr h="279293">
                <a:tc>
                  <a:txBody>
                    <a:bodyPr/>
                    <a:lstStyle/>
                    <a:p>
                      <a:pPr algn="l" fontAlgn="b"/>
                      <a:r>
                        <a:rPr lang="en-US" sz="1200" u="none" strike="noStrike" dirty="0">
                          <a:effectLst/>
                        </a:rPr>
                        <a:t>RSS MATERIALS AND SUPPLIES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4,000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4,000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339582505"/>
                  </a:ext>
                </a:extLst>
              </a:tr>
              <a:tr h="279293">
                <a:tc>
                  <a:txBody>
                    <a:bodyPr/>
                    <a:lstStyle/>
                    <a:p>
                      <a:pPr algn="l" fontAlgn="b"/>
                      <a:r>
                        <a:rPr lang="en-US" sz="1200" u="none" strike="noStrike" dirty="0">
                          <a:effectLst/>
                        </a:rPr>
                        <a:t>MS/HS MATERIALS &amp; SUPPLIES</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2,500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2,500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                  - </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u="none" strike="noStrike" dirty="0">
                          <a:effectLst/>
                        </a:rPr>
                        <a:t>0.000%</a:t>
                      </a:r>
                      <a:endParaRPr lang="en-US" sz="1200" b="0"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2340903477"/>
                  </a:ext>
                </a:extLst>
              </a:tr>
              <a:tr h="279293">
                <a:tc>
                  <a:txBody>
                    <a:bodyPr/>
                    <a:lstStyle/>
                    <a:p>
                      <a:pPr algn="ctr" fontAlgn="b"/>
                      <a:r>
                        <a:rPr lang="en-US" sz="1200" b="1" u="none" strike="noStrike" dirty="0">
                          <a:effectLst/>
                        </a:rPr>
                        <a:t>TOTAL       </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                              350,354 </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         358,882 </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       (8,528)</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tc>
                  <a:txBody>
                    <a:bodyPr/>
                    <a:lstStyle/>
                    <a:p>
                      <a:pPr algn="ctr" fontAlgn="b"/>
                      <a:r>
                        <a:rPr lang="en-US" sz="1200" b="1" u="none" strike="noStrike" dirty="0">
                          <a:effectLst/>
                        </a:rPr>
                        <a:t>-2.376%</a:t>
                      </a:r>
                      <a:endParaRPr lang="en-US" sz="1200" b="1" i="0" u="none" strike="noStrike" dirty="0">
                        <a:solidFill>
                          <a:srgbClr val="000000"/>
                        </a:solidFill>
                        <a:effectLst/>
                        <a:latin typeface="Calibri" panose="020F0502020204030204" pitchFamily="34" charset="0"/>
                      </a:endParaRPr>
                    </a:p>
                  </a:txBody>
                  <a:tcPr marL="9061" marR="9061" marT="9061" marB="0" anchor="b">
                    <a:noFill/>
                  </a:tcPr>
                </a:tc>
                <a:extLst>
                  <a:ext uri="{0D108BD9-81ED-4DB2-BD59-A6C34878D82A}">
                    <a16:rowId xmlns:a16="http://schemas.microsoft.com/office/drawing/2014/main" val="423459267"/>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Health Services</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34</a:t>
            </a:fld>
            <a:endParaRPr lang="en-US" dirty="0"/>
          </a:p>
        </p:txBody>
      </p:sp>
      <p:grpSp>
        <p:nvGrpSpPr>
          <p:cNvPr id="6" name="Group 5">
            <a:extLst>
              <a:ext uri="{FF2B5EF4-FFF2-40B4-BE49-F238E27FC236}">
                <a16:creationId xmlns:a16="http://schemas.microsoft.com/office/drawing/2014/main" id="{53406CE2-64CA-413B-9AAA-274117CE2D9A}"/>
              </a:ext>
            </a:extLst>
          </p:cNvPr>
          <p:cNvGrpSpPr/>
          <p:nvPr/>
        </p:nvGrpSpPr>
        <p:grpSpPr>
          <a:xfrm>
            <a:off x="292862" y="5709404"/>
            <a:ext cx="8496243" cy="823680"/>
            <a:chOff x="-1" y="14516"/>
            <a:chExt cx="7965013" cy="823680"/>
          </a:xfrm>
        </p:grpSpPr>
        <p:sp>
          <p:nvSpPr>
            <p:cNvPr id="7" name="Rounded Rectangle 12">
              <a:extLst>
                <a:ext uri="{FF2B5EF4-FFF2-40B4-BE49-F238E27FC236}">
                  <a16:creationId xmlns:a16="http://schemas.microsoft.com/office/drawing/2014/main" id="{6022BEFE-0165-4F3B-A3FF-E5C6D4F0DC9D}"/>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contractual line decreases based on historical expenses</a:t>
              </a:r>
            </a:p>
          </p:txBody>
        </p:sp>
        <p:sp>
          <p:nvSpPr>
            <p:cNvPr id="8" name="Rounded Rectangle 4">
              <a:extLst>
                <a:ext uri="{FF2B5EF4-FFF2-40B4-BE49-F238E27FC236}">
                  <a16:creationId xmlns:a16="http://schemas.microsoft.com/office/drawing/2014/main" id="{8B91BDCE-F5E6-4151-B928-011449A73116}"/>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353390242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69A3C41F-F357-4F39-B7E2-80F2CAC855AC}"/>
              </a:ext>
            </a:extLst>
          </p:cNvPr>
          <p:cNvGraphicFramePr>
            <a:graphicFrameLocks noGrp="1"/>
          </p:cNvGraphicFramePr>
          <p:nvPr>
            <p:ph idx="1"/>
            <p:extLst>
              <p:ext uri="{D42A27DB-BD31-4B8C-83A1-F6EECF244321}">
                <p14:modId xmlns:p14="http://schemas.microsoft.com/office/powerpoint/2010/main" val="1045465045"/>
              </p:ext>
            </p:extLst>
          </p:nvPr>
        </p:nvGraphicFramePr>
        <p:xfrm>
          <a:off x="535458" y="1087394"/>
          <a:ext cx="7652953" cy="3641126"/>
        </p:xfrm>
        <a:graphic>
          <a:graphicData uri="http://schemas.openxmlformats.org/drawingml/2006/table">
            <a:tbl>
              <a:tblPr>
                <a:tableStyleId>{5C22544A-7EE6-4342-B048-85BDC9FD1C3A}</a:tableStyleId>
              </a:tblPr>
              <a:tblGrid>
                <a:gridCol w="2916252">
                  <a:extLst>
                    <a:ext uri="{9D8B030D-6E8A-4147-A177-3AD203B41FA5}">
                      <a16:colId xmlns:a16="http://schemas.microsoft.com/office/drawing/2014/main" val="1867002543"/>
                    </a:ext>
                  </a:extLst>
                </a:gridCol>
                <a:gridCol w="1908820">
                  <a:extLst>
                    <a:ext uri="{9D8B030D-6E8A-4147-A177-3AD203B41FA5}">
                      <a16:colId xmlns:a16="http://schemas.microsoft.com/office/drawing/2014/main" val="3359102334"/>
                    </a:ext>
                  </a:extLst>
                </a:gridCol>
                <a:gridCol w="1078130">
                  <a:extLst>
                    <a:ext uri="{9D8B030D-6E8A-4147-A177-3AD203B41FA5}">
                      <a16:colId xmlns:a16="http://schemas.microsoft.com/office/drawing/2014/main" val="2119226605"/>
                    </a:ext>
                  </a:extLst>
                </a:gridCol>
                <a:gridCol w="901387">
                  <a:extLst>
                    <a:ext uri="{9D8B030D-6E8A-4147-A177-3AD203B41FA5}">
                      <a16:colId xmlns:a16="http://schemas.microsoft.com/office/drawing/2014/main" val="559928066"/>
                    </a:ext>
                  </a:extLst>
                </a:gridCol>
                <a:gridCol w="848364">
                  <a:extLst>
                    <a:ext uri="{9D8B030D-6E8A-4147-A177-3AD203B41FA5}">
                      <a16:colId xmlns:a16="http://schemas.microsoft.com/office/drawing/2014/main" val="1243937367"/>
                    </a:ext>
                  </a:extLst>
                </a:gridCol>
              </a:tblGrid>
              <a:tr h="561116">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539609551"/>
                  </a:ext>
                </a:extLst>
              </a:tr>
              <a:tr h="561116">
                <a:tc>
                  <a:txBody>
                    <a:bodyPr/>
                    <a:lstStyle/>
                    <a:p>
                      <a:pPr algn="l" fontAlgn="b"/>
                      <a:r>
                        <a:rPr lang="en-US" sz="1400" u="none" strike="noStrike" dirty="0">
                          <a:effectLst/>
                        </a:rPr>
                        <a:t>PSYCH SALARIES- RSS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190,080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203,599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(13,519)</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-6.640%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278626259"/>
                  </a:ext>
                </a:extLst>
              </a:tr>
              <a:tr h="835546">
                <a:tc>
                  <a:txBody>
                    <a:bodyPr/>
                    <a:lstStyle/>
                    <a:p>
                      <a:pPr algn="l" fontAlgn="b"/>
                      <a:r>
                        <a:rPr lang="en-US" sz="1400" u="none" strike="noStrike" dirty="0">
                          <a:effectLst/>
                        </a:rPr>
                        <a:t>PSYCH SALARIES- HS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84,692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94,661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(9,969)</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-10.531%</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266459940"/>
                  </a:ext>
                </a:extLst>
              </a:tr>
              <a:tr h="561116">
                <a:tc>
                  <a:txBody>
                    <a:bodyPr/>
                    <a:lstStyle/>
                    <a:p>
                      <a:pPr algn="ctr" fontAlgn="b"/>
                      <a:r>
                        <a:rPr lang="en-US" sz="1400" b="1" i="0" u="none" strike="noStrike" dirty="0">
                          <a:solidFill>
                            <a:schemeClr val="dk1"/>
                          </a:solidFill>
                          <a:effectLst/>
                          <a:latin typeface="+mn-lt"/>
                        </a:rPr>
                        <a:t>TOTAL</a:t>
                      </a:r>
                      <a:r>
                        <a:rPr lang="en-US" sz="1400" b="1" i="0" u="none" strike="noStrike" baseline="0" dirty="0">
                          <a:solidFill>
                            <a:schemeClr val="dk1"/>
                          </a:solidFill>
                          <a:effectLst/>
                          <a:latin typeface="+mn-lt"/>
                        </a:rPr>
                        <a:t> PYSCHOLOGICAL SERVICES</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274,772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298,260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(23,488)</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-7.875%</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414894712"/>
                  </a:ext>
                </a:extLst>
              </a:tr>
              <a:tr h="561116">
                <a:tc>
                  <a:txBody>
                    <a:bodyPr/>
                    <a:lstStyle/>
                    <a:p>
                      <a:pPr algn="l" fontAlgn="b"/>
                      <a:r>
                        <a:rPr lang="en-US" sz="1400" u="none" strike="noStrike" dirty="0">
                          <a:effectLst/>
                        </a:rPr>
                        <a:t>SOCIAL WORKER SALARIES- MS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94,887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91,229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3,658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4.010%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625718949"/>
                  </a:ext>
                </a:extLst>
              </a:tr>
              <a:tr h="561116">
                <a:tc>
                  <a:txBody>
                    <a:bodyPr/>
                    <a:lstStyle/>
                    <a:p>
                      <a:pPr algn="ctr" fontAlgn="b"/>
                      <a:r>
                        <a:rPr lang="en-US" sz="1400" b="1" u="none" strike="noStrike" dirty="0">
                          <a:effectLst/>
                        </a:rPr>
                        <a:t>TOTAL SOCIAL WORK SERVICES</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94,887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91,229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3,658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4.010%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053048692"/>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Psychological &amp; Social Services</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35</a:t>
            </a:fld>
            <a:endParaRPr lang="en-US" dirty="0"/>
          </a:p>
        </p:txBody>
      </p:sp>
      <p:grpSp>
        <p:nvGrpSpPr>
          <p:cNvPr id="6" name="Group 5">
            <a:extLst>
              <a:ext uri="{FF2B5EF4-FFF2-40B4-BE49-F238E27FC236}">
                <a16:creationId xmlns:a16="http://schemas.microsoft.com/office/drawing/2014/main" id="{6C45BF53-141E-4BF9-8FB4-D7681844881A}"/>
              </a:ext>
            </a:extLst>
          </p:cNvPr>
          <p:cNvGrpSpPr/>
          <p:nvPr/>
        </p:nvGrpSpPr>
        <p:grpSpPr>
          <a:xfrm>
            <a:off x="322136" y="5669195"/>
            <a:ext cx="8496243" cy="823680"/>
            <a:chOff x="-1" y="14516"/>
            <a:chExt cx="7965013" cy="823680"/>
          </a:xfrm>
        </p:grpSpPr>
        <p:sp>
          <p:nvSpPr>
            <p:cNvPr id="7" name="Rounded Rectangle 12">
              <a:extLst>
                <a:ext uri="{FF2B5EF4-FFF2-40B4-BE49-F238E27FC236}">
                  <a16:creationId xmlns:a16="http://schemas.microsoft.com/office/drawing/2014/main" id="{99F187A1-DBFC-437B-A0B6-FAC232787FA9}"/>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sp>
        <p:sp>
          <p:nvSpPr>
            <p:cNvPr id="8" name="Rounded Rectangle 4">
              <a:extLst>
                <a:ext uri="{FF2B5EF4-FFF2-40B4-BE49-F238E27FC236}">
                  <a16:creationId xmlns:a16="http://schemas.microsoft.com/office/drawing/2014/main" id="{72DA101D-4609-4B81-81B6-3D42C9DB6410}"/>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3594995888"/>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D60F969-B396-4765-9B4D-8B4BFA1F84C8}"/>
              </a:ext>
            </a:extLst>
          </p:cNvPr>
          <p:cNvGraphicFramePr>
            <a:graphicFrameLocks noGrp="1"/>
          </p:cNvGraphicFramePr>
          <p:nvPr>
            <p:ph idx="1"/>
            <p:extLst>
              <p:ext uri="{D42A27DB-BD31-4B8C-83A1-F6EECF244321}">
                <p14:modId xmlns:p14="http://schemas.microsoft.com/office/powerpoint/2010/main" val="467694861"/>
              </p:ext>
            </p:extLst>
          </p:nvPr>
        </p:nvGraphicFramePr>
        <p:xfrm>
          <a:off x="708455" y="1083370"/>
          <a:ext cx="7661188" cy="4242774"/>
        </p:xfrm>
        <a:graphic>
          <a:graphicData uri="http://schemas.openxmlformats.org/drawingml/2006/table">
            <a:tbl>
              <a:tblPr>
                <a:tableStyleId>{5C22544A-7EE6-4342-B048-85BDC9FD1C3A}</a:tableStyleId>
              </a:tblPr>
              <a:tblGrid>
                <a:gridCol w="2985313">
                  <a:extLst>
                    <a:ext uri="{9D8B030D-6E8A-4147-A177-3AD203B41FA5}">
                      <a16:colId xmlns:a16="http://schemas.microsoft.com/office/drawing/2014/main" val="1090784357"/>
                    </a:ext>
                  </a:extLst>
                </a:gridCol>
                <a:gridCol w="1954023">
                  <a:extLst>
                    <a:ext uri="{9D8B030D-6E8A-4147-A177-3AD203B41FA5}">
                      <a16:colId xmlns:a16="http://schemas.microsoft.com/office/drawing/2014/main" val="34919336"/>
                    </a:ext>
                  </a:extLst>
                </a:gridCol>
                <a:gridCol w="1103660">
                  <a:extLst>
                    <a:ext uri="{9D8B030D-6E8A-4147-A177-3AD203B41FA5}">
                      <a16:colId xmlns:a16="http://schemas.microsoft.com/office/drawing/2014/main" val="724917785"/>
                    </a:ext>
                  </a:extLst>
                </a:gridCol>
                <a:gridCol w="922733">
                  <a:extLst>
                    <a:ext uri="{9D8B030D-6E8A-4147-A177-3AD203B41FA5}">
                      <a16:colId xmlns:a16="http://schemas.microsoft.com/office/drawing/2014/main" val="1709253221"/>
                    </a:ext>
                  </a:extLst>
                </a:gridCol>
                <a:gridCol w="695459">
                  <a:extLst>
                    <a:ext uri="{9D8B030D-6E8A-4147-A177-3AD203B41FA5}">
                      <a16:colId xmlns:a16="http://schemas.microsoft.com/office/drawing/2014/main" val="2084977658"/>
                    </a:ext>
                  </a:extLst>
                </a:gridCol>
              </a:tblGrid>
              <a:tr h="338571">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262824792"/>
                  </a:ext>
                </a:extLst>
              </a:tr>
              <a:tr h="280857">
                <a:tc>
                  <a:txBody>
                    <a:bodyPr/>
                    <a:lstStyle/>
                    <a:p>
                      <a:pPr algn="l" fontAlgn="b"/>
                      <a:r>
                        <a:rPr lang="en-US" sz="1400" u="none" strike="noStrike" dirty="0">
                          <a:effectLst/>
                        </a:rPr>
                        <a:t>ADVISOR STIPENDS- RSS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25,596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25,600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-0.016%</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322725357"/>
                  </a:ext>
                </a:extLst>
              </a:tr>
              <a:tr h="280857">
                <a:tc>
                  <a:txBody>
                    <a:bodyPr/>
                    <a:lstStyle/>
                    <a:p>
                      <a:pPr algn="l" fontAlgn="b"/>
                      <a:r>
                        <a:rPr lang="en-US" sz="1400" u="none" strike="noStrike" dirty="0">
                          <a:effectLst/>
                        </a:rPr>
                        <a:t>ADVISOR STIPENDS- HS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126,373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126,295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78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0.062%</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961789488"/>
                  </a:ext>
                </a:extLst>
              </a:tr>
              <a:tr h="280857">
                <a:tc>
                  <a:txBody>
                    <a:bodyPr/>
                    <a:lstStyle/>
                    <a:p>
                      <a:pPr algn="l" fontAlgn="b"/>
                      <a:r>
                        <a:rPr lang="en-US" sz="1400" u="none" strike="noStrike" dirty="0">
                          <a:effectLst/>
                        </a:rPr>
                        <a:t>ADVISOR STIPENDS- MS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39,391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40,968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(1,577)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-3.849%</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798314425"/>
                  </a:ext>
                </a:extLst>
              </a:tr>
              <a:tr h="280857">
                <a:tc>
                  <a:txBody>
                    <a:bodyPr/>
                    <a:lstStyle/>
                    <a:p>
                      <a:pPr algn="l" fontAlgn="b"/>
                      <a:r>
                        <a:rPr lang="en-US" sz="1400" u="none" strike="noStrike" dirty="0">
                          <a:effectLst/>
                        </a:rPr>
                        <a:t>CHAPERON STIPENDS- RSS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21335337"/>
                  </a:ext>
                </a:extLst>
              </a:tr>
              <a:tr h="280857">
                <a:tc>
                  <a:txBody>
                    <a:bodyPr/>
                    <a:lstStyle/>
                    <a:p>
                      <a:pPr algn="l" fontAlgn="b"/>
                      <a:r>
                        <a:rPr lang="en-US" sz="1400" u="none" strike="noStrike" dirty="0">
                          <a:effectLst/>
                        </a:rPr>
                        <a:t>CHAPERON STIPENDS- HS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816431059"/>
                  </a:ext>
                </a:extLst>
              </a:tr>
              <a:tr h="280857">
                <a:tc>
                  <a:txBody>
                    <a:bodyPr/>
                    <a:lstStyle/>
                    <a:p>
                      <a:pPr algn="l" fontAlgn="b"/>
                      <a:r>
                        <a:rPr lang="en-US" sz="1400" u="none" strike="noStrike" dirty="0">
                          <a:effectLst/>
                        </a:rPr>
                        <a:t>CHAPERONE STIPENDS- MS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732848755"/>
                  </a:ext>
                </a:extLst>
              </a:tr>
              <a:tr h="280857">
                <a:tc>
                  <a:txBody>
                    <a:bodyPr/>
                    <a:lstStyle/>
                    <a:p>
                      <a:pPr algn="l" fontAlgn="b"/>
                      <a:r>
                        <a:rPr lang="en-US" sz="1400" u="none" strike="noStrike" dirty="0">
                          <a:effectLst/>
                        </a:rPr>
                        <a:t>CONTRACTUAL EXPENDITURES - PRSS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67737367"/>
                  </a:ext>
                </a:extLst>
              </a:tr>
              <a:tr h="338571">
                <a:tc>
                  <a:txBody>
                    <a:bodyPr/>
                    <a:lstStyle/>
                    <a:p>
                      <a:pPr algn="l" fontAlgn="b"/>
                      <a:r>
                        <a:rPr lang="en-US" sz="1400" u="none" strike="noStrike" dirty="0">
                          <a:effectLst/>
                        </a:rPr>
                        <a:t>CONTRACTUAL EXPENDITURES - BBHS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32,000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36,275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(4,275)</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-11.785%</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828748509"/>
                  </a:ext>
                </a:extLst>
              </a:tr>
              <a:tr h="280857">
                <a:tc>
                  <a:txBody>
                    <a:bodyPr/>
                    <a:lstStyle/>
                    <a:p>
                      <a:pPr algn="l" fontAlgn="b"/>
                      <a:r>
                        <a:rPr lang="en-US" sz="1400" u="none" strike="noStrike" dirty="0">
                          <a:effectLst/>
                        </a:rPr>
                        <a:t>CONTRACTUAL EXPENDITURES - BBMS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913033593"/>
                  </a:ext>
                </a:extLst>
              </a:tr>
              <a:tr h="280857">
                <a:tc>
                  <a:txBody>
                    <a:bodyPr/>
                    <a:lstStyle/>
                    <a:p>
                      <a:pPr algn="l" fontAlgn="b"/>
                      <a:r>
                        <a:rPr lang="en-US" sz="1400" u="none" strike="noStrike" dirty="0">
                          <a:effectLst/>
                        </a:rPr>
                        <a:t>MATERIALS AND SUPPLIES - RSS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025898744"/>
                  </a:ext>
                </a:extLst>
              </a:tr>
              <a:tr h="280857">
                <a:tc>
                  <a:txBody>
                    <a:bodyPr/>
                    <a:lstStyle/>
                    <a:p>
                      <a:pPr algn="l" fontAlgn="b"/>
                      <a:r>
                        <a:rPr lang="en-US" sz="1400" u="none" strike="noStrike" dirty="0">
                          <a:effectLst/>
                        </a:rPr>
                        <a:t>MATERIALS AND SUPPLIES - BBHS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643419896"/>
                  </a:ext>
                </a:extLst>
              </a:tr>
              <a:tr h="280857">
                <a:tc>
                  <a:txBody>
                    <a:bodyPr/>
                    <a:lstStyle/>
                    <a:p>
                      <a:pPr algn="l" fontAlgn="b"/>
                      <a:r>
                        <a:rPr lang="en-US" sz="1400" u="none" strike="noStrike" dirty="0">
                          <a:effectLst/>
                        </a:rPr>
                        <a:t>MATERIALS AND SUPPLIES -BBMS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613434742"/>
                  </a:ext>
                </a:extLst>
              </a:tr>
              <a:tr h="280857">
                <a:tc>
                  <a:txBody>
                    <a:bodyPr/>
                    <a:lstStyle/>
                    <a:p>
                      <a:pPr algn="ctr" fontAlgn="b"/>
                      <a:r>
                        <a:rPr lang="en-US" sz="1400" b="1" i="0" u="none" strike="noStrike" dirty="0">
                          <a:solidFill>
                            <a:schemeClr val="dk1"/>
                          </a:solidFill>
                          <a:effectLst/>
                          <a:latin typeface="+mn-lt"/>
                        </a:rPr>
                        <a:t>TOTAL</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278,360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283,138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(4,778)</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-1.688%</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512391980"/>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Co-Curricular Activities</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36</a:t>
            </a:fld>
            <a:endParaRPr lang="en-US" dirty="0"/>
          </a:p>
        </p:txBody>
      </p:sp>
      <p:grpSp>
        <p:nvGrpSpPr>
          <p:cNvPr id="6" name="Group 5">
            <a:extLst>
              <a:ext uri="{FF2B5EF4-FFF2-40B4-BE49-F238E27FC236}">
                <a16:creationId xmlns:a16="http://schemas.microsoft.com/office/drawing/2014/main" id="{394AA7F4-BBEE-4AA6-BA25-0F579D83F578}"/>
              </a:ext>
            </a:extLst>
          </p:cNvPr>
          <p:cNvGrpSpPr/>
          <p:nvPr/>
        </p:nvGrpSpPr>
        <p:grpSpPr>
          <a:xfrm>
            <a:off x="322136" y="5383099"/>
            <a:ext cx="8496243" cy="1109776"/>
            <a:chOff x="-1" y="14516"/>
            <a:chExt cx="7965013" cy="823680"/>
          </a:xfrm>
        </p:grpSpPr>
        <p:sp>
          <p:nvSpPr>
            <p:cNvPr id="7" name="Rounded Rectangle 12">
              <a:extLst>
                <a:ext uri="{FF2B5EF4-FFF2-40B4-BE49-F238E27FC236}">
                  <a16:creationId xmlns:a16="http://schemas.microsoft.com/office/drawing/2014/main" id="{405F28AA-7FC7-4561-8C36-D43650BC4682}"/>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Co-curricular programs are an important part of the overall educational program for our students.  Such an investment enhances school spirit and morale.  It does this by allowing students to work with others and promotes constructive us of their leisure time.</a:t>
              </a:r>
            </a:p>
          </p:txBody>
        </p:sp>
        <p:sp>
          <p:nvSpPr>
            <p:cNvPr id="8" name="Rounded Rectangle 4">
              <a:extLst>
                <a:ext uri="{FF2B5EF4-FFF2-40B4-BE49-F238E27FC236}">
                  <a16:creationId xmlns:a16="http://schemas.microsoft.com/office/drawing/2014/main" id="{12CD6C67-8538-4EA0-81E0-0CAE187DD240}"/>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46304402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Athletics</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37</a:t>
            </a:fld>
            <a:endParaRPr lang="en-US" dirty="0"/>
          </a:p>
        </p:txBody>
      </p:sp>
      <p:grpSp>
        <p:nvGrpSpPr>
          <p:cNvPr id="6" name="Group 5">
            <a:extLst>
              <a:ext uri="{FF2B5EF4-FFF2-40B4-BE49-F238E27FC236}">
                <a16:creationId xmlns:a16="http://schemas.microsoft.com/office/drawing/2014/main" id="{394AA7F4-BBEE-4AA6-BA25-0F579D83F578}"/>
              </a:ext>
            </a:extLst>
          </p:cNvPr>
          <p:cNvGrpSpPr/>
          <p:nvPr/>
        </p:nvGrpSpPr>
        <p:grpSpPr>
          <a:xfrm>
            <a:off x="322136" y="5383100"/>
            <a:ext cx="8496243" cy="1109776"/>
            <a:chOff x="-1" y="54725"/>
            <a:chExt cx="7965013" cy="783471"/>
          </a:xfrm>
        </p:grpSpPr>
        <p:sp>
          <p:nvSpPr>
            <p:cNvPr id="7" name="Rounded Rectangle 12">
              <a:extLst>
                <a:ext uri="{FF2B5EF4-FFF2-40B4-BE49-F238E27FC236}">
                  <a16:creationId xmlns:a16="http://schemas.microsoft.com/office/drawing/2014/main" id="{405F28AA-7FC7-4561-8C36-D43650BC4682}"/>
                </a:ext>
              </a:extLst>
            </p:cNvPr>
            <p:cNvSpPr/>
            <p:nvPr/>
          </p:nvSpPr>
          <p:spPr>
            <a:xfrm>
              <a:off x="-1" y="192799"/>
              <a:ext cx="7965013" cy="645397"/>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 The Administrative salary increase is due to the reallocation of salary from a District wide code to the department.   </a:t>
              </a:r>
            </a:p>
          </p:txBody>
        </p:sp>
        <p:sp>
          <p:nvSpPr>
            <p:cNvPr id="8" name="Rounded Rectangle 4">
              <a:extLst>
                <a:ext uri="{FF2B5EF4-FFF2-40B4-BE49-F238E27FC236}">
                  <a16:creationId xmlns:a16="http://schemas.microsoft.com/office/drawing/2014/main" id="{12CD6C67-8538-4EA0-81E0-0CAE187DD240}"/>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graphicFrame>
        <p:nvGraphicFramePr>
          <p:cNvPr id="10" name="Content Placeholder 9">
            <a:extLst>
              <a:ext uri="{FF2B5EF4-FFF2-40B4-BE49-F238E27FC236}">
                <a16:creationId xmlns:a16="http://schemas.microsoft.com/office/drawing/2014/main" id="{AA8F4C55-5000-41BD-88F4-F25293892478}"/>
              </a:ext>
            </a:extLst>
          </p:cNvPr>
          <p:cNvGraphicFramePr>
            <a:graphicFrameLocks noGrp="1"/>
          </p:cNvGraphicFramePr>
          <p:nvPr>
            <p:ph idx="1"/>
            <p:extLst>
              <p:ext uri="{D42A27DB-BD31-4B8C-83A1-F6EECF244321}">
                <p14:modId xmlns:p14="http://schemas.microsoft.com/office/powerpoint/2010/main" val="3928745059"/>
              </p:ext>
            </p:extLst>
          </p:nvPr>
        </p:nvGraphicFramePr>
        <p:xfrm>
          <a:off x="661705" y="1031846"/>
          <a:ext cx="7777620" cy="4192530"/>
        </p:xfrm>
        <a:graphic>
          <a:graphicData uri="http://schemas.openxmlformats.org/drawingml/2006/table">
            <a:tbl>
              <a:tblPr>
                <a:tableStyleId>{5C22544A-7EE6-4342-B048-85BDC9FD1C3A}</a:tableStyleId>
              </a:tblPr>
              <a:tblGrid>
                <a:gridCol w="3549568">
                  <a:extLst>
                    <a:ext uri="{9D8B030D-6E8A-4147-A177-3AD203B41FA5}">
                      <a16:colId xmlns:a16="http://schemas.microsoft.com/office/drawing/2014/main" val="2511686572"/>
                    </a:ext>
                  </a:extLst>
                </a:gridCol>
                <a:gridCol w="1512957">
                  <a:extLst>
                    <a:ext uri="{9D8B030D-6E8A-4147-A177-3AD203B41FA5}">
                      <a16:colId xmlns:a16="http://schemas.microsoft.com/office/drawing/2014/main" val="138143034"/>
                    </a:ext>
                  </a:extLst>
                </a:gridCol>
                <a:gridCol w="985838">
                  <a:extLst>
                    <a:ext uri="{9D8B030D-6E8A-4147-A177-3AD203B41FA5}">
                      <a16:colId xmlns:a16="http://schemas.microsoft.com/office/drawing/2014/main" val="1140852215"/>
                    </a:ext>
                  </a:extLst>
                </a:gridCol>
                <a:gridCol w="953515">
                  <a:extLst>
                    <a:ext uri="{9D8B030D-6E8A-4147-A177-3AD203B41FA5}">
                      <a16:colId xmlns:a16="http://schemas.microsoft.com/office/drawing/2014/main" val="3547452958"/>
                    </a:ext>
                  </a:extLst>
                </a:gridCol>
                <a:gridCol w="775742">
                  <a:extLst>
                    <a:ext uri="{9D8B030D-6E8A-4147-A177-3AD203B41FA5}">
                      <a16:colId xmlns:a16="http://schemas.microsoft.com/office/drawing/2014/main" val="2828285422"/>
                    </a:ext>
                  </a:extLst>
                </a:gridCol>
              </a:tblGrid>
              <a:tr h="396731">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820585749"/>
                  </a:ext>
                </a:extLst>
              </a:tr>
              <a:tr h="208809">
                <a:tc>
                  <a:txBody>
                    <a:bodyPr/>
                    <a:lstStyle/>
                    <a:p>
                      <a:pPr algn="l" fontAlgn="b"/>
                      <a:r>
                        <a:rPr lang="en-US" sz="1400" u="none" strike="noStrike">
                          <a:effectLst/>
                        </a:rPr>
                        <a:t>ADMINISTRATOR SALARY</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170,531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170,531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100.00%</a:t>
                      </a:r>
                      <a:endParaRPr lang="en-US" sz="1400" b="0" i="0" u="none" strike="noStrike">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476405695"/>
                  </a:ext>
                </a:extLst>
              </a:tr>
              <a:tr h="202458">
                <a:tc>
                  <a:txBody>
                    <a:bodyPr/>
                    <a:lstStyle/>
                    <a:p>
                      <a:pPr algn="l" fontAlgn="b"/>
                      <a:r>
                        <a:rPr lang="en-US" sz="1400" u="none" strike="noStrike">
                          <a:effectLst/>
                        </a:rPr>
                        <a:t>COACHES STIPENDS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0.00%</a:t>
                      </a:r>
                      <a:endParaRPr lang="en-US" sz="1400" b="0" i="0" u="none" strike="noStrike">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340880567"/>
                  </a:ext>
                </a:extLst>
              </a:tr>
              <a:tr h="208809">
                <a:tc>
                  <a:txBody>
                    <a:bodyPr/>
                    <a:lstStyle/>
                    <a:p>
                      <a:pPr algn="l" fontAlgn="b"/>
                      <a:r>
                        <a:rPr lang="en-US" sz="1400" u="none" strike="noStrike">
                          <a:effectLst/>
                        </a:rPr>
                        <a:t>COACHES STIPEND- HS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246,838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246,838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0.00%</a:t>
                      </a:r>
                      <a:endParaRPr lang="en-US" sz="1400" b="0" i="0" u="none" strike="noStrike">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359426410"/>
                  </a:ext>
                </a:extLst>
              </a:tr>
              <a:tr h="211121">
                <a:tc>
                  <a:txBody>
                    <a:bodyPr/>
                    <a:lstStyle/>
                    <a:p>
                      <a:pPr algn="l" fontAlgn="b"/>
                      <a:r>
                        <a:rPr lang="en-US" sz="1400" u="none" strike="noStrike" dirty="0">
                          <a:effectLst/>
                        </a:rPr>
                        <a:t>COACHES STIPEND- MS</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72,785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72,785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0.00%</a:t>
                      </a:r>
                      <a:endParaRPr lang="en-US" sz="1400" b="0" i="0" u="none" strike="noStrike">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080029370"/>
                  </a:ext>
                </a:extLst>
              </a:tr>
              <a:tr h="202458">
                <a:tc>
                  <a:txBody>
                    <a:bodyPr/>
                    <a:lstStyle/>
                    <a:p>
                      <a:pPr algn="l" fontAlgn="b"/>
                      <a:r>
                        <a:rPr lang="en-US" sz="1400" u="none" strike="noStrike">
                          <a:effectLst/>
                        </a:rPr>
                        <a:t>CHAPERONE STIPENDS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3465957927"/>
                  </a:ext>
                </a:extLst>
              </a:tr>
              <a:tr h="211121">
                <a:tc>
                  <a:txBody>
                    <a:bodyPr/>
                    <a:lstStyle/>
                    <a:p>
                      <a:pPr algn="l" fontAlgn="b"/>
                      <a:r>
                        <a:rPr lang="en-US" sz="1400" u="none" strike="noStrike" dirty="0">
                          <a:effectLst/>
                        </a:rPr>
                        <a:t>CHAPERON STIPENDS- HS</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36,000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36,000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3464910967"/>
                  </a:ext>
                </a:extLst>
              </a:tr>
              <a:tr h="211121">
                <a:tc>
                  <a:txBody>
                    <a:bodyPr/>
                    <a:lstStyle/>
                    <a:p>
                      <a:pPr algn="l" fontAlgn="b"/>
                      <a:r>
                        <a:rPr lang="en-US" sz="1400" u="none" strike="noStrike">
                          <a:effectLst/>
                        </a:rPr>
                        <a:t>CHAPERON STIPENDS- MS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12,000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12,000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381725936"/>
                  </a:ext>
                </a:extLst>
              </a:tr>
              <a:tr h="211121">
                <a:tc>
                  <a:txBody>
                    <a:bodyPr/>
                    <a:lstStyle/>
                    <a:p>
                      <a:pPr algn="l" fontAlgn="b"/>
                      <a:r>
                        <a:rPr lang="en-US" sz="1400" u="none" strike="noStrike">
                          <a:effectLst/>
                        </a:rPr>
                        <a:t>EQUIPMENT</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11,040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10,615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425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4.00%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3550965879"/>
                  </a:ext>
                </a:extLst>
              </a:tr>
              <a:tr h="211121">
                <a:tc>
                  <a:txBody>
                    <a:bodyPr/>
                    <a:lstStyle/>
                    <a:p>
                      <a:pPr algn="l" fontAlgn="b"/>
                      <a:r>
                        <a:rPr lang="en-US" sz="1400" u="none" strike="noStrike">
                          <a:effectLst/>
                        </a:rPr>
                        <a:t>EQUIPMENT RECONDITIONING</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11,500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13,500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(2,000)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-14.81%</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162233076"/>
                  </a:ext>
                </a:extLst>
              </a:tr>
              <a:tr h="211121">
                <a:tc>
                  <a:txBody>
                    <a:bodyPr/>
                    <a:lstStyle/>
                    <a:p>
                      <a:pPr algn="l" fontAlgn="b"/>
                      <a:r>
                        <a:rPr lang="en-US" sz="1400" u="none" strike="noStrike">
                          <a:effectLst/>
                        </a:rPr>
                        <a:t>CONTRACTUAL EXPENDITURES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55,400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63,900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(8,500)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-13.30%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66536321"/>
                  </a:ext>
                </a:extLst>
              </a:tr>
              <a:tr h="211121">
                <a:tc>
                  <a:txBody>
                    <a:bodyPr/>
                    <a:lstStyle/>
                    <a:p>
                      <a:pPr algn="l" fontAlgn="b"/>
                      <a:r>
                        <a:rPr lang="en-US" sz="1400" u="none" strike="noStrike">
                          <a:effectLst/>
                        </a:rPr>
                        <a:t>CONTRACTUAL MERGERS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9,289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19,655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(10,366)</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-52.74%</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1580403229"/>
                  </a:ext>
                </a:extLst>
              </a:tr>
              <a:tr h="211121">
                <a:tc>
                  <a:txBody>
                    <a:bodyPr/>
                    <a:lstStyle/>
                    <a:p>
                      <a:pPr algn="l" fontAlgn="b"/>
                      <a:r>
                        <a:rPr lang="en-US" sz="1400" u="none" strike="noStrike">
                          <a:effectLst/>
                        </a:rPr>
                        <a:t>CONTRACTUAL DUES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10,100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15,750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(5,650)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-35.87%</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910938361"/>
                  </a:ext>
                </a:extLst>
              </a:tr>
              <a:tr h="211121">
                <a:tc>
                  <a:txBody>
                    <a:bodyPr/>
                    <a:lstStyle/>
                    <a:p>
                      <a:pPr algn="l" fontAlgn="b"/>
                      <a:r>
                        <a:rPr lang="en-US" sz="1400" u="none" strike="noStrike">
                          <a:effectLst/>
                        </a:rPr>
                        <a:t>CONTRACTUAL - UNIFORMS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22,200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19,000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3,200 </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16.84%</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3792734654"/>
                  </a:ext>
                </a:extLst>
              </a:tr>
              <a:tr h="211121">
                <a:tc>
                  <a:txBody>
                    <a:bodyPr/>
                    <a:lstStyle/>
                    <a:p>
                      <a:pPr algn="l" fontAlgn="b"/>
                      <a:r>
                        <a:rPr lang="en-US" sz="1400" u="none" strike="noStrike">
                          <a:effectLst/>
                        </a:rPr>
                        <a:t>CONTRACTUAL - STAFF DEVELOP</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600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(600)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-100.00%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2888882534"/>
                  </a:ext>
                </a:extLst>
              </a:tr>
              <a:tr h="211121">
                <a:tc>
                  <a:txBody>
                    <a:bodyPr/>
                    <a:lstStyle/>
                    <a:p>
                      <a:pPr algn="l" fontAlgn="b"/>
                      <a:r>
                        <a:rPr lang="en-US" sz="1400" u="none" strike="noStrike">
                          <a:effectLst/>
                        </a:rPr>
                        <a:t>MATERIALS AND SUPPLIES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21,368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27,044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          (5,676)</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-20.99%</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2174415492"/>
                  </a:ext>
                </a:extLst>
              </a:tr>
              <a:tr h="211121">
                <a:tc>
                  <a:txBody>
                    <a:bodyPr/>
                    <a:lstStyle/>
                    <a:p>
                      <a:pPr algn="l" fontAlgn="b"/>
                      <a:r>
                        <a:rPr lang="en-US" sz="1400" u="none" strike="noStrike">
                          <a:effectLst/>
                        </a:rPr>
                        <a:t>BOCES SERVICES</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71,071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78,102 </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a:effectLst/>
                        </a:rPr>
                        <a:t>          (7,031)</a:t>
                      </a:r>
                      <a:endParaRPr lang="en-US" sz="1400" b="0" i="0" u="none" strike="noStrike">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u="none" strike="noStrike" dirty="0">
                          <a:effectLst/>
                        </a:rPr>
                        <a:t>-9.00%</a:t>
                      </a:r>
                      <a:endParaRPr lang="en-US" sz="1400" b="0"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2432703315"/>
                  </a:ext>
                </a:extLst>
              </a:tr>
              <a:tr h="208809">
                <a:tc>
                  <a:txBody>
                    <a:bodyPr/>
                    <a:lstStyle/>
                    <a:p>
                      <a:pPr algn="ctr" fontAlgn="b"/>
                      <a:r>
                        <a:rPr lang="en-US" sz="1400" b="1" u="none" strike="noStrike" dirty="0">
                          <a:effectLst/>
                        </a:rPr>
                        <a:t>ATHLETICS</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                  750,122 </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         615,789 </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        134,333 </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tc>
                  <a:txBody>
                    <a:bodyPr/>
                    <a:lstStyle/>
                    <a:p>
                      <a:pPr algn="ctr" fontAlgn="b"/>
                      <a:r>
                        <a:rPr lang="en-US" sz="1400" b="1" u="none" strike="noStrike" dirty="0">
                          <a:effectLst/>
                        </a:rPr>
                        <a:t>21.81%</a:t>
                      </a:r>
                      <a:endParaRPr lang="en-US" sz="1400" b="1" i="0" u="none" strike="noStrike" dirty="0">
                        <a:solidFill>
                          <a:srgbClr val="000000"/>
                        </a:solidFill>
                        <a:effectLst/>
                        <a:latin typeface="Calibri" panose="020F0502020204030204" pitchFamily="34" charset="0"/>
                      </a:endParaRPr>
                    </a:p>
                  </a:txBody>
                  <a:tcPr marL="7705" marR="7705" marT="7705" marB="0" anchor="b">
                    <a:noFill/>
                  </a:tcPr>
                </a:tc>
                <a:extLst>
                  <a:ext uri="{0D108BD9-81ED-4DB2-BD59-A6C34878D82A}">
                    <a16:rowId xmlns:a16="http://schemas.microsoft.com/office/drawing/2014/main" val="2936067091"/>
                  </a:ext>
                </a:extLst>
              </a:tr>
            </a:tbl>
          </a:graphicData>
        </a:graphic>
      </p:graphicFrame>
    </p:spTree>
    <p:extLst>
      <p:ext uri="{BB962C8B-B14F-4D97-AF65-F5344CB8AC3E}">
        <p14:creationId xmlns:p14="http://schemas.microsoft.com/office/powerpoint/2010/main" val="64000571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003980A7-E29A-4D21-AAEE-227BFB3E7478}"/>
              </a:ext>
            </a:extLst>
          </p:cNvPr>
          <p:cNvGraphicFramePr>
            <a:graphicFrameLocks noGrp="1"/>
          </p:cNvGraphicFramePr>
          <p:nvPr>
            <p:ph idx="1"/>
            <p:extLst>
              <p:ext uri="{D42A27DB-BD31-4B8C-83A1-F6EECF244321}">
                <p14:modId xmlns:p14="http://schemas.microsoft.com/office/powerpoint/2010/main" val="2336820306"/>
              </p:ext>
            </p:extLst>
          </p:nvPr>
        </p:nvGraphicFramePr>
        <p:xfrm>
          <a:off x="527222" y="1005017"/>
          <a:ext cx="8048368" cy="4361556"/>
        </p:xfrm>
        <a:graphic>
          <a:graphicData uri="http://schemas.openxmlformats.org/drawingml/2006/table">
            <a:tbl>
              <a:tblPr>
                <a:tableStyleId>{5C22544A-7EE6-4342-B048-85BDC9FD1C3A}</a:tableStyleId>
              </a:tblPr>
              <a:tblGrid>
                <a:gridCol w="3087324">
                  <a:extLst>
                    <a:ext uri="{9D8B030D-6E8A-4147-A177-3AD203B41FA5}">
                      <a16:colId xmlns:a16="http://schemas.microsoft.com/office/drawing/2014/main" val="148824062"/>
                    </a:ext>
                  </a:extLst>
                </a:gridCol>
                <a:gridCol w="1999227">
                  <a:extLst>
                    <a:ext uri="{9D8B030D-6E8A-4147-A177-3AD203B41FA5}">
                      <a16:colId xmlns:a16="http://schemas.microsoft.com/office/drawing/2014/main" val="2791446002"/>
                    </a:ext>
                  </a:extLst>
                </a:gridCol>
                <a:gridCol w="1129193">
                  <a:extLst>
                    <a:ext uri="{9D8B030D-6E8A-4147-A177-3AD203B41FA5}">
                      <a16:colId xmlns:a16="http://schemas.microsoft.com/office/drawing/2014/main" val="4077186481"/>
                    </a:ext>
                  </a:extLst>
                </a:gridCol>
                <a:gridCol w="944079">
                  <a:extLst>
                    <a:ext uri="{9D8B030D-6E8A-4147-A177-3AD203B41FA5}">
                      <a16:colId xmlns:a16="http://schemas.microsoft.com/office/drawing/2014/main" val="866976563"/>
                    </a:ext>
                  </a:extLst>
                </a:gridCol>
                <a:gridCol w="888545">
                  <a:extLst>
                    <a:ext uri="{9D8B030D-6E8A-4147-A177-3AD203B41FA5}">
                      <a16:colId xmlns:a16="http://schemas.microsoft.com/office/drawing/2014/main" val="1266264020"/>
                    </a:ext>
                  </a:extLst>
                </a:gridCol>
              </a:tblGrid>
              <a:tr h="333644">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019764325"/>
                  </a:ext>
                </a:extLst>
              </a:tr>
              <a:tr h="301947">
                <a:tc>
                  <a:txBody>
                    <a:bodyPr/>
                    <a:lstStyle/>
                    <a:p>
                      <a:pPr algn="l" fontAlgn="b"/>
                      <a:r>
                        <a:rPr lang="en-US" sz="1400" u="none" strike="noStrike" dirty="0">
                          <a:effectLst/>
                        </a:rPr>
                        <a:t>BUS DRIVER SALARIES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514,800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419,699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95,101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22.659%</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56438782"/>
                  </a:ext>
                </a:extLst>
              </a:tr>
              <a:tr h="301947">
                <a:tc>
                  <a:txBody>
                    <a:bodyPr/>
                    <a:lstStyle/>
                    <a:p>
                      <a:pPr algn="l" fontAlgn="b"/>
                      <a:r>
                        <a:rPr lang="en-US" sz="1400" u="none" strike="noStrike" dirty="0">
                          <a:effectLst/>
                        </a:rPr>
                        <a:t>BUS DRIVER -  OVERTIME</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67,500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67,500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947498158"/>
                  </a:ext>
                </a:extLst>
              </a:tr>
              <a:tr h="301947">
                <a:tc>
                  <a:txBody>
                    <a:bodyPr/>
                    <a:lstStyle/>
                    <a:p>
                      <a:pPr algn="l" fontAlgn="b"/>
                      <a:r>
                        <a:rPr lang="en-US" sz="1400" u="none" strike="noStrike" dirty="0">
                          <a:effectLst/>
                        </a:rPr>
                        <a:t>EQUIPMENT</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7,750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9,500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(1,750)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-18.421%</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330008274"/>
                  </a:ext>
                </a:extLst>
              </a:tr>
              <a:tr h="301947">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48,825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43,279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5,546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12.815%</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466286489"/>
                  </a:ext>
                </a:extLst>
              </a:tr>
              <a:tr h="301947">
                <a:tc>
                  <a:txBody>
                    <a:bodyPr/>
                    <a:lstStyle/>
                    <a:p>
                      <a:pPr algn="l" fontAlgn="b"/>
                      <a:r>
                        <a:rPr lang="en-US" sz="1400" u="none" strike="noStrike" dirty="0">
                          <a:effectLst/>
                        </a:rPr>
                        <a:t>FUEL</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419037901"/>
                  </a:ext>
                </a:extLst>
              </a:tr>
              <a:tr h="301947">
                <a:tc>
                  <a:txBody>
                    <a:bodyPr/>
                    <a:lstStyle/>
                    <a:p>
                      <a:pPr algn="l" fontAlgn="b"/>
                      <a:r>
                        <a:rPr lang="en-US" sz="1400" u="none" strike="noStrike" dirty="0">
                          <a:effectLst/>
                        </a:rPr>
                        <a:t>BOCES SERVICES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80,000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-5.882%</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739516050"/>
                  </a:ext>
                </a:extLst>
              </a:tr>
              <a:tr h="301947">
                <a:tc>
                  <a:txBody>
                    <a:bodyPr/>
                    <a:lstStyle/>
                    <a:p>
                      <a:pPr algn="ctr" fontAlgn="b"/>
                      <a:r>
                        <a:rPr lang="en-US" sz="1400" b="1" u="none" strike="noStrike" dirty="0">
                          <a:effectLst/>
                        </a:rPr>
                        <a:t>DISTRICT TRANSPORTATION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748,875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654,978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93,897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14.336%</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583806928"/>
                  </a:ext>
                </a:extLst>
              </a:tr>
              <a:tr h="301947">
                <a:tc>
                  <a:txBody>
                    <a:bodyPr/>
                    <a:lstStyle/>
                    <a:p>
                      <a:pPr algn="l" fontAlgn="b"/>
                      <a:r>
                        <a:rPr lang="en-US" sz="1400" u="none" strike="noStrike" dirty="0">
                          <a:effectLst/>
                        </a:rPr>
                        <a:t>CONTRACTUAL EXPENDITURES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21,750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19,950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1,800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9.023%</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798463549"/>
                  </a:ext>
                </a:extLst>
              </a:tr>
              <a:tr h="301947">
                <a:tc>
                  <a:txBody>
                    <a:bodyPr/>
                    <a:lstStyle/>
                    <a:p>
                      <a:pPr algn="l" fontAlgn="b"/>
                      <a:r>
                        <a:rPr lang="en-US" sz="1400" u="none" strike="noStrike" dirty="0">
                          <a:effectLst/>
                        </a:rPr>
                        <a:t>GARAGE BUILDING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21,750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19,950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1,800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9.023%</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229098738"/>
                  </a:ext>
                </a:extLst>
              </a:tr>
              <a:tr h="301947">
                <a:tc>
                  <a:txBody>
                    <a:bodyPr/>
                    <a:lstStyle/>
                    <a:p>
                      <a:pPr algn="ctr" fontAlgn="b"/>
                      <a:r>
                        <a:rPr lang="en-US" sz="1400" b="1" u="none" strike="noStrike" dirty="0">
                          <a:effectLst/>
                        </a:rPr>
                        <a:t>CONTRACT TRANSPORTATION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891,666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881,831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9,835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1.115%</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54927975"/>
                  </a:ext>
                </a:extLst>
              </a:tr>
              <a:tr h="301947">
                <a:tc>
                  <a:txBody>
                    <a:bodyPr/>
                    <a:lstStyle/>
                    <a:p>
                      <a:pPr algn="l" fontAlgn="b"/>
                      <a:r>
                        <a:rPr lang="en-US" sz="1400" u="none" strike="noStrike" dirty="0">
                          <a:effectLst/>
                        </a:rPr>
                        <a:t>Contract Trans.- Sports</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14,000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180.000%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277984874"/>
                  </a:ext>
                </a:extLst>
              </a:tr>
              <a:tr h="301947">
                <a:tc>
                  <a:txBody>
                    <a:bodyPr/>
                    <a:lstStyle/>
                    <a:p>
                      <a:pPr algn="l" fontAlgn="b"/>
                      <a:r>
                        <a:rPr lang="en-US" sz="1400" u="none" strike="noStrike" dirty="0">
                          <a:effectLst/>
                        </a:rPr>
                        <a:t>CONTRACT TRANSPORT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905,666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886,831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18,835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2.124%</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826627700"/>
                  </a:ext>
                </a:extLst>
              </a:tr>
              <a:tr h="301947">
                <a:tc>
                  <a:txBody>
                    <a:bodyPr/>
                    <a:lstStyle/>
                    <a:p>
                      <a:pPr algn="ctr" fontAlgn="b"/>
                      <a:r>
                        <a:rPr lang="en-US" sz="1400" b="1" i="0" u="none" strike="noStrike" dirty="0">
                          <a:solidFill>
                            <a:schemeClr val="dk1"/>
                          </a:solidFill>
                          <a:effectLst/>
                          <a:latin typeface="+mn-lt"/>
                        </a:rPr>
                        <a:t>TOTAL</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1,676,291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1,561,759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114,532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7.334%</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079588078"/>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a:xfrm>
            <a:off x="1009102" y="171118"/>
            <a:ext cx="7895066" cy="717821"/>
          </a:xfrm>
        </p:spPr>
        <p:txBody>
          <a:bodyPr/>
          <a:lstStyle/>
          <a:p>
            <a:pPr algn="ctr"/>
            <a:r>
              <a:rPr lang="en-US" sz="2800" dirty="0"/>
              <a:t>Transportation</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38</a:t>
            </a:fld>
            <a:endParaRPr lang="en-US" dirty="0"/>
          </a:p>
        </p:txBody>
      </p:sp>
      <p:grpSp>
        <p:nvGrpSpPr>
          <p:cNvPr id="6" name="Group 5">
            <a:extLst>
              <a:ext uri="{FF2B5EF4-FFF2-40B4-BE49-F238E27FC236}">
                <a16:creationId xmlns:a16="http://schemas.microsoft.com/office/drawing/2014/main" id="{56AD73EC-4E3E-4ECD-92E4-F5284E6C5631}"/>
              </a:ext>
            </a:extLst>
          </p:cNvPr>
          <p:cNvGrpSpPr/>
          <p:nvPr/>
        </p:nvGrpSpPr>
        <p:grpSpPr>
          <a:xfrm>
            <a:off x="372517" y="5709404"/>
            <a:ext cx="8496243" cy="823680"/>
            <a:chOff x="47230" y="54725"/>
            <a:chExt cx="7965013" cy="823680"/>
          </a:xfrm>
        </p:grpSpPr>
        <p:sp>
          <p:nvSpPr>
            <p:cNvPr id="7" name="Rounded Rectangle 12">
              <a:extLst>
                <a:ext uri="{FF2B5EF4-FFF2-40B4-BE49-F238E27FC236}">
                  <a16:creationId xmlns:a16="http://schemas.microsoft.com/office/drawing/2014/main" id="{07FAE2CB-052F-4647-99D5-05594ADF7D0A}"/>
                </a:ext>
              </a:extLst>
            </p:cNvPr>
            <p:cNvSpPr/>
            <p:nvPr/>
          </p:nvSpPr>
          <p:spPr>
            <a:xfrm>
              <a:off x="47230" y="54725"/>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increase in salaries is due to the addition of a shared secretary with facilities and the addition of custodial/drivers due to COVID</a:t>
              </a:r>
            </a:p>
          </p:txBody>
        </p:sp>
        <p:sp>
          <p:nvSpPr>
            <p:cNvPr id="8" name="Rounded Rectangle 4">
              <a:extLst>
                <a:ext uri="{FF2B5EF4-FFF2-40B4-BE49-F238E27FC236}">
                  <a16:creationId xmlns:a16="http://schemas.microsoft.com/office/drawing/2014/main" id="{AE26C4FE-358B-44D4-82AB-A2C0F29EF3A4}"/>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ysClr val="window" lastClr="FFFFFF"/>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83705298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3DFED30-81D5-4862-9638-9DDFD8832EF9}"/>
              </a:ext>
            </a:extLst>
          </p:cNvPr>
          <p:cNvGraphicFramePr>
            <a:graphicFrameLocks noGrp="1"/>
          </p:cNvGraphicFramePr>
          <p:nvPr>
            <p:ph idx="1"/>
            <p:extLst>
              <p:ext uri="{D42A27DB-BD31-4B8C-83A1-F6EECF244321}">
                <p14:modId xmlns:p14="http://schemas.microsoft.com/office/powerpoint/2010/main" val="2237667751"/>
              </p:ext>
            </p:extLst>
          </p:nvPr>
        </p:nvGraphicFramePr>
        <p:xfrm>
          <a:off x="477795" y="1387316"/>
          <a:ext cx="8064843" cy="3101340"/>
        </p:xfrm>
        <a:graphic>
          <a:graphicData uri="http://schemas.openxmlformats.org/drawingml/2006/table">
            <a:tbl>
              <a:tblPr>
                <a:tableStyleId>{5C22544A-7EE6-4342-B048-85BDC9FD1C3A}</a:tableStyleId>
              </a:tblPr>
              <a:tblGrid>
                <a:gridCol w="3073209">
                  <a:extLst>
                    <a:ext uri="{9D8B030D-6E8A-4147-A177-3AD203B41FA5}">
                      <a16:colId xmlns:a16="http://schemas.microsoft.com/office/drawing/2014/main" val="1484257"/>
                    </a:ext>
                  </a:extLst>
                </a:gridCol>
                <a:gridCol w="2011555">
                  <a:extLst>
                    <a:ext uri="{9D8B030D-6E8A-4147-A177-3AD203B41FA5}">
                      <a16:colId xmlns:a16="http://schemas.microsoft.com/office/drawing/2014/main" val="2227189113"/>
                    </a:ext>
                  </a:extLst>
                </a:gridCol>
                <a:gridCol w="1136155">
                  <a:extLst>
                    <a:ext uri="{9D8B030D-6E8A-4147-A177-3AD203B41FA5}">
                      <a16:colId xmlns:a16="http://schemas.microsoft.com/office/drawing/2014/main" val="4228044779"/>
                    </a:ext>
                  </a:extLst>
                </a:gridCol>
                <a:gridCol w="949901">
                  <a:extLst>
                    <a:ext uri="{9D8B030D-6E8A-4147-A177-3AD203B41FA5}">
                      <a16:colId xmlns:a16="http://schemas.microsoft.com/office/drawing/2014/main" val="4150641460"/>
                    </a:ext>
                  </a:extLst>
                </a:gridCol>
                <a:gridCol w="894023">
                  <a:extLst>
                    <a:ext uri="{9D8B030D-6E8A-4147-A177-3AD203B41FA5}">
                      <a16:colId xmlns:a16="http://schemas.microsoft.com/office/drawing/2014/main" val="201352782"/>
                    </a:ext>
                  </a:extLst>
                </a:gridCol>
              </a:tblGrid>
              <a:tr h="381000">
                <a:tc>
                  <a:txBody>
                    <a:bodyPr/>
                    <a:lstStyle/>
                    <a:p>
                      <a:pPr algn="ctr" fontAlgn="b"/>
                      <a:r>
                        <a:rPr lang="en-US" sz="1400" b="1" u="none" strike="noStrike" dirty="0">
                          <a:effectLst/>
                        </a:rPr>
                        <a:t>Description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844791095"/>
                  </a:ext>
                </a:extLst>
              </a:tr>
              <a:tr h="190500">
                <a:tc>
                  <a:txBody>
                    <a:bodyPr/>
                    <a:lstStyle/>
                    <a:p>
                      <a:pPr algn="l" fontAlgn="b"/>
                      <a:r>
                        <a:rPr lang="en-US" sz="1400" u="none" strike="noStrike" dirty="0">
                          <a:effectLst/>
                        </a:rPr>
                        <a:t>CIVIC ACTIVITIES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(1,000)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-100.000%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35348456"/>
                  </a:ext>
                </a:extLst>
              </a:tr>
              <a:tr h="350765">
                <a:tc>
                  <a:txBody>
                    <a:bodyPr/>
                    <a:lstStyle/>
                    <a:p>
                      <a:pPr algn="ctr" fontAlgn="b"/>
                      <a:endParaRPr lang="en-US" sz="1400" b="1" u="none" strike="noStrike" dirty="0">
                        <a:effectLst/>
                      </a:endParaRPr>
                    </a:p>
                    <a:p>
                      <a:pPr algn="ctr" fontAlgn="b"/>
                      <a:r>
                        <a:rPr lang="en-US" sz="1400" b="1" i="0" u="none" strike="noStrike" dirty="0">
                          <a:solidFill>
                            <a:srgbClr val="000000"/>
                          </a:solidFill>
                          <a:effectLst/>
                          <a:latin typeface="Calibri" panose="020F0502020204030204" pitchFamily="34" charset="0"/>
                        </a:rPr>
                        <a:t>TOTAL</a:t>
                      </a:r>
                    </a:p>
                  </a:txBody>
                  <a:tcPr marL="9525" marR="9525" marT="9525" marB="0" anchor="b">
                    <a:noFill/>
                  </a:tcPr>
                </a:tc>
                <a:tc>
                  <a:txBody>
                    <a:bodyPr/>
                    <a:lstStyle/>
                    <a:p>
                      <a:pPr algn="ctr" fontAlgn="b"/>
                      <a:r>
                        <a:rPr lang="en-US" sz="1400" b="1" u="none" strike="noStrike" dirty="0">
                          <a:effectLst/>
                        </a:rPr>
                        <a:t>                                           -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(1,000)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-100.000%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737035961"/>
                  </a:ext>
                </a:extLst>
              </a:tr>
              <a:tr h="190500">
                <a:tc>
                  <a:txBody>
                    <a:bodyPr/>
                    <a:lstStyle/>
                    <a:p>
                      <a:pPr algn="l" fontAlgn="b"/>
                      <a:r>
                        <a:rPr lang="en-US" sz="1400" u="none" strike="noStrike" dirty="0">
                          <a:effectLst/>
                        </a:rPr>
                        <a:t>STATE RETIREMENT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605,000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575,685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29,315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5.092%</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957702067"/>
                  </a:ext>
                </a:extLst>
              </a:tr>
              <a:tr h="190500">
                <a:tc>
                  <a:txBody>
                    <a:bodyPr/>
                    <a:lstStyle/>
                    <a:p>
                      <a:pPr algn="l" fontAlgn="b"/>
                      <a:r>
                        <a:rPr lang="en-US" sz="1400" u="none" strike="noStrike" dirty="0">
                          <a:effectLst/>
                        </a:rPr>
                        <a:t>TEACHERS' RETIREMENT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2,069,524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2,020,397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49,127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2.432%</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066424924"/>
                  </a:ext>
                </a:extLst>
              </a:tr>
              <a:tr h="190500">
                <a:tc>
                  <a:txBody>
                    <a:bodyPr/>
                    <a:lstStyle/>
                    <a:p>
                      <a:pPr algn="l" fontAlgn="b"/>
                      <a:r>
                        <a:rPr lang="en-US" sz="1400" u="none" strike="noStrike" dirty="0">
                          <a:effectLst/>
                        </a:rPr>
                        <a:t>SOCIAL SECURITY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1,985,528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1,924,013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61,515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3.197%</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574510495"/>
                  </a:ext>
                </a:extLst>
              </a:tr>
              <a:tr h="190500">
                <a:tc>
                  <a:txBody>
                    <a:bodyPr/>
                    <a:lstStyle/>
                    <a:p>
                      <a:pPr algn="l" fontAlgn="b"/>
                      <a:r>
                        <a:rPr lang="en-US" sz="1400" u="none" strike="noStrike" dirty="0">
                          <a:effectLst/>
                        </a:rPr>
                        <a:t>WORKERS' COMPENSATION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162,761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154,750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8,011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5.177%</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985823711"/>
                  </a:ext>
                </a:extLst>
              </a:tr>
              <a:tr h="190500">
                <a:tc>
                  <a:txBody>
                    <a:bodyPr/>
                    <a:lstStyle/>
                    <a:p>
                      <a:pPr algn="l" fontAlgn="b"/>
                      <a:r>
                        <a:rPr lang="en-US" sz="1400" u="none" strike="noStrike" dirty="0">
                          <a:effectLst/>
                        </a:rPr>
                        <a:t>UNEMPLOYMENT INSURANCE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25,000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100.000%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86523383"/>
                  </a:ext>
                </a:extLst>
              </a:tr>
              <a:tr h="190500">
                <a:tc>
                  <a:txBody>
                    <a:bodyPr/>
                    <a:lstStyle/>
                    <a:p>
                      <a:pPr algn="l" fontAlgn="b"/>
                      <a:r>
                        <a:rPr lang="en-US" sz="1400" u="none" strike="noStrike" dirty="0">
                          <a:effectLst/>
                        </a:rPr>
                        <a:t>HOSPITAL, MEDICAL &amp; DENTAL INS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5,168,600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4,802,247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366,353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7.629%</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494591753"/>
                  </a:ext>
                </a:extLst>
              </a:tr>
              <a:tr h="190500">
                <a:tc>
                  <a:txBody>
                    <a:bodyPr/>
                    <a:lstStyle/>
                    <a:p>
                      <a:pPr algn="l" fontAlgn="b"/>
                      <a:r>
                        <a:rPr lang="en-US" sz="1400" u="none" strike="noStrike" dirty="0">
                          <a:effectLst/>
                        </a:rPr>
                        <a:t>UNION WELFARE BENEFITS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358,400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361,600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(3,200)</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-0.885%</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009419138"/>
                  </a:ext>
                </a:extLst>
              </a:tr>
              <a:tr h="190500">
                <a:tc>
                  <a:txBody>
                    <a:bodyPr/>
                    <a:lstStyle/>
                    <a:p>
                      <a:pPr algn="l" fontAlgn="b"/>
                      <a:r>
                        <a:rPr lang="en-US" sz="1400" u="none" strike="noStrike" dirty="0">
                          <a:effectLst/>
                        </a:rPr>
                        <a:t>HEALTH</a:t>
                      </a:r>
                      <a:r>
                        <a:rPr lang="en-US" sz="1400" u="none" strike="noStrike" baseline="0" dirty="0">
                          <a:effectLst/>
                        </a:rPr>
                        <a:t> WAIVERS</a:t>
                      </a:r>
                      <a:r>
                        <a:rPr lang="en-US" sz="1400" u="none" strike="noStrike" dirty="0">
                          <a:effectLst/>
                        </a:rPr>
                        <a: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424,388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426,553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(2,165)</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-0.508%</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463831065"/>
                  </a:ext>
                </a:extLst>
              </a:tr>
              <a:tr h="190500">
                <a:tc>
                  <a:txBody>
                    <a:bodyPr/>
                    <a:lstStyle/>
                    <a:p>
                      <a:pPr algn="ctr" fontAlgn="b"/>
                      <a:r>
                        <a:rPr lang="en-US" sz="1400" b="1" i="0" u="none" strike="noStrike" dirty="0">
                          <a:solidFill>
                            <a:schemeClr val="dk1"/>
                          </a:solidFill>
                          <a:effectLst/>
                          <a:latin typeface="+mn-lt"/>
                        </a:rPr>
                        <a:t>TOTAL</a:t>
                      </a:r>
                    </a:p>
                  </a:txBody>
                  <a:tcPr marL="9525" marR="9525" marT="9525" marB="0" anchor="b">
                    <a:noFill/>
                  </a:tcPr>
                </a:tc>
                <a:tc>
                  <a:txBody>
                    <a:bodyPr/>
                    <a:lstStyle/>
                    <a:p>
                      <a:pPr algn="ctr" fontAlgn="b"/>
                      <a:r>
                        <a:rPr lang="en-US" sz="1400" b="1" u="none" strike="noStrike" dirty="0">
                          <a:effectLst/>
                        </a:rPr>
                        <a:t>                        10,824,201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10,290,245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533,956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5.189%</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548882324"/>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Civic Activities &amp; Benefits</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39</a:t>
            </a:fld>
            <a:endParaRPr lang="en-US" dirty="0"/>
          </a:p>
        </p:txBody>
      </p:sp>
      <p:grpSp>
        <p:nvGrpSpPr>
          <p:cNvPr id="6" name="Group 5">
            <a:extLst>
              <a:ext uri="{FF2B5EF4-FFF2-40B4-BE49-F238E27FC236}">
                <a16:creationId xmlns:a16="http://schemas.microsoft.com/office/drawing/2014/main" id="{24CE0DEE-5B9F-4A86-8587-87B4D3707C9A}"/>
              </a:ext>
            </a:extLst>
          </p:cNvPr>
          <p:cNvGrpSpPr/>
          <p:nvPr/>
        </p:nvGrpSpPr>
        <p:grpSpPr>
          <a:xfrm>
            <a:off x="323878" y="5669195"/>
            <a:ext cx="8496243" cy="823680"/>
            <a:chOff x="-1" y="14516"/>
            <a:chExt cx="7965013" cy="823680"/>
          </a:xfrm>
        </p:grpSpPr>
        <p:sp>
          <p:nvSpPr>
            <p:cNvPr id="7" name="Rounded Rectangle 12">
              <a:extLst>
                <a:ext uri="{FF2B5EF4-FFF2-40B4-BE49-F238E27FC236}">
                  <a16:creationId xmlns:a16="http://schemas.microsoft.com/office/drawing/2014/main" id="{549A1F27-D923-4C16-8B4E-FEBBE10096DA}"/>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Retirement rates increased slightly this year.  Expected long term ERS rates show a decrease in the rate. </a:t>
              </a:r>
            </a:p>
          </p:txBody>
        </p:sp>
        <p:sp>
          <p:nvSpPr>
            <p:cNvPr id="8" name="Rounded Rectangle 4">
              <a:extLst>
                <a:ext uri="{FF2B5EF4-FFF2-40B4-BE49-F238E27FC236}">
                  <a16:creationId xmlns:a16="http://schemas.microsoft.com/office/drawing/2014/main" id="{A42B2A93-3693-4207-97F6-CCB4159F47EF}"/>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76856606"/>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5751D139-8D89-4302-AFE0-0531F1541722}"/>
              </a:ext>
            </a:extLst>
          </p:cNvPr>
          <p:cNvGraphicFramePr>
            <a:graphicFrameLocks noGrp="1"/>
          </p:cNvGraphicFramePr>
          <p:nvPr>
            <p:ph idx="1"/>
            <p:extLst>
              <p:ext uri="{D42A27DB-BD31-4B8C-83A1-F6EECF244321}">
                <p14:modId xmlns:p14="http://schemas.microsoft.com/office/powerpoint/2010/main" val="3586666078"/>
              </p:ext>
            </p:extLst>
          </p:nvPr>
        </p:nvGraphicFramePr>
        <p:xfrm>
          <a:off x="881450" y="1227439"/>
          <a:ext cx="7133966" cy="3852720"/>
        </p:xfrm>
        <a:graphic>
          <a:graphicData uri="http://schemas.openxmlformats.org/drawingml/2006/table">
            <a:tbl>
              <a:tblPr>
                <a:tableStyleId>{5C22544A-7EE6-4342-B048-85BDC9FD1C3A}</a:tableStyleId>
              </a:tblPr>
              <a:tblGrid>
                <a:gridCol w="2718486">
                  <a:extLst>
                    <a:ext uri="{9D8B030D-6E8A-4147-A177-3AD203B41FA5}">
                      <a16:colId xmlns:a16="http://schemas.microsoft.com/office/drawing/2014/main" val="1806297026"/>
                    </a:ext>
                  </a:extLst>
                </a:gridCol>
                <a:gridCol w="1779373">
                  <a:extLst>
                    <a:ext uri="{9D8B030D-6E8A-4147-A177-3AD203B41FA5}">
                      <a16:colId xmlns:a16="http://schemas.microsoft.com/office/drawing/2014/main" val="801305302"/>
                    </a:ext>
                  </a:extLst>
                </a:gridCol>
                <a:gridCol w="1005016">
                  <a:extLst>
                    <a:ext uri="{9D8B030D-6E8A-4147-A177-3AD203B41FA5}">
                      <a16:colId xmlns:a16="http://schemas.microsoft.com/office/drawing/2014/main" val="545429726"/>
                    </a:ext>
                  </a:extLst>
                </a:gridCol>
                <a:gridCol w="840259">
                  <a:extLst>
                    <a:ext uri="{9D8B030D-6E8A-4147-A177-3AD203B41FA5}">
                      <a16:colId xmlns:a16="http://schemas.microsoft.com/office/drawing/2014/main" val="352209198"/>
                    </a:ext>
                  </a:extLst>
                </a:gridCol>
                <a:gridCol w="790832">
                  <a:extLst>
                    <a:ext uri="{9D8B030D-6E8A-4147-A177-3AD203B41FA5}">
                      <a16:colId xmlns:a16="http://schemas.microsoft.com/office/drawing/2014/main" val="2212382346"/>
                    </a:ext>
                  </a:extLst>
                </a:gridCol>
              </a:tblGrid>
              <a:tr h="555948">
                <a:tc>
                  <a:txBody>
                    <a:bodyPr/>
                    <a:lstStyle/>
                    <a:p>
                      <a:pPr algn="ctr" fontAlgn="b"/>
                      <a:r>
                        <a:rPr lang="en-US" sz="1400" b="1" u="none" strike="noStrike" dirty="0">
                          <a:effectLst/>
                        </a:rPr>
                        <a:t>DESCRIPTION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2021 - 22 Proposed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2020 - 21 Budget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Dollar Change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Percent Change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540506817"/>
                  </a:ext>
                </a:extLst>
              </a:tr>
              <a:tr h="277974">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671268224"/>
                  </a:ext>
                </a:extLst>
              </a:tr>
              <a:tr h="503133">
                <a:tc>
                  <a:txBody>
                    <a:bodyPr/>
                    <a:lstStyle/>
                    <a:p>
                      <a:pPr algn="l" fontAlgn="b"/>
                      <a:r>
                        <a:rPr lang="en-US" sz="1400" u="none" strike="noStrike" dirty="0">
                          <a:effectLst/>
                        </a:rPr>
                        <a:t>SCHOOL CONSTRUCTION</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4,092,763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5,043,410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(950,647)</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-18.85%</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166764175"/>
                  </a:ext>
                </a:extLst>
              </a:tr>
              <a:tr h="503133">
                <a:tc>
                  <a:txBody>
                    <a:bodyPr/>
                    <a:lstStyle/>
                    <a:p>
                      <a:pPr algn="l" fontAlgn="b"/>
                      <a:r>
                        <a:rPr lang="en-US" sz="1400" u="none" strike="noStrike" dirty="0">
                          <a:effectLst/>
                        </a:rPr>
                        <a:t>TAX REFUNDS</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324,044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324,744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(700)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-0.22%</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60312959"/>
                  </a:ext>
                </a:extLst>
              </a:tr>
              <a:tr h="503133">
                <a:tc>
                  <a:txBody>
                    <a:bodyPr/>
                    <a:lstStyle/>
                    <a:p>
                      <a:pPr algn="l" fontAlgn="b"/>
                      <a:r>
                        <a:rPr lang="en-US" sz="1400" u="none" strike="noStrike" dirty="0">
                          <a:effectLst/>
                        </a:rPr>
                        <a:t>BUS PURCHASE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47,320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46,985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335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0.71%</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1851843071"/>
                  </a:ext>
                </a:extLst>
              </a:tr>
              <a:tr h="503133">
                <a:tc>
                  <a:txBody>
                    <a:bodyPr/>
                    <a:lstStyle/>
                    <a:p>
                      <a:pPr algn="l" fontAlgn="b"/>
                      <a:r>
                        <a:rPr lang="en-US" sz="1400" u="none" strike="noStrike" dirty="0">
                          <a:effectLst/>
                        </a:rPr>
                        <a:t>ENERGY PERFORMANCE</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245,283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245,283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3741526296"/>
                  </a:ext>
                </a:extLst>
              </a:tr>
              <a:tr h="503133">
                <a:tc>
                  <a:txBody>
                    <a:bodyPr/>
                    <a:lstStyle/>
                    <a:p>
                      <a:pPr algn="l" fontAlgn="b"/>
                      <a:r>
                        <a:rPr lang="en-US" sz="1400" u="none" strike="noStrike" dirty="0">
                          <a:effectLst/>
                        </a:rPr>
                        <a:t>TRANSFER TO SPECIAL AID</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39,000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39,020 </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             (20)</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u="none" strike="noStrike" dirty="0">
                          <a:effectLst/>
                        </a:rPr>
                        <a:t>-0.05%</a:t>
                      </a:r>
                      <a:endParaRPr lang="en-US" sz="1400" b="0"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207150567"/>
                  </a:ext>
                </a:extLst>
              </a:tr>
              <a:tr h="503133">
                <a:tc>
                  <a:txBody>
                    <a:bodyPr/>
                    <a:lstStyle/>
                    <a:p>
                      <a:pPr algn="ctr" fontAlgn="b"/>
                      <a:r>
                        <a:rPr lang="en-US" sz="1400" b="0" i="0" u="none" strike="noStrike" dirty="0">
                          <a:solidFill>
                            <a:srgbClr val="000000"/>
                          </a:solidFill>
                          <a:effectLst/>
                          <a:latin typeface="Calibri" panose="020F0502020204030204" pitchFamily="34" charset="0"/>
                        </a:rPr>
                        <a:t>TOTAL</a:t>
                      </a:r>
                    </a:p>
                  </a:txBody>
                  <a:tcPr marL="9525" marR="9525" marT="9525" marB="0" anchor="b">
                    <a:noFill/>
                  </a:tcPr>
                </a:tc>
                <a:tc>
                  <a:txBody>
                    <a:bodyPr/>
                    <a:lstStyle/>
                    <a:p>
                      <a:pPr algn="ctr" fontAlgn="b"/>
                      <a:r>
                        <a:rPr lang="en-US" sz="1400" b="1" u="none" strike="noStrike" dirty="0">
                          <a:effectLst/>
                        </a:rPr>
                        <a:t>                          4,748,410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5,699,442 </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  (951,032)</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tc>
                  <a:txBody>
                    <a:bodyPr/>
                    <a:lstStyle/>
                    <a:p>
                      <a:pPr algn="ctr" fontAlgn="b"/>
                      <a:r>
                        <a:rPr lang="en-US" sz="1400" b="1" u="none" strike="noStrike" dirty="0">
                          <a:effectLst/>
                        </a:rPr>
                        <a:t>-16.69%</a:t>
                      </a:r>
                      <a:endParaRPr lang="en-US" sz="1400" b="1" i="0" u="none" strike="noStrike" dirty="0">
                        <a:solidFill>
                          <a:srgbClr val="000000"/>
                        </a:solidFill>
                        <a:effectLst/>
                        <a:latin typeface="Calibri" panose="020F0502020204030204" pitchFamily="34" charset="0"/>
                      </a:endParaRPr>
                    </a:p>
                  </a:txBody>
                  <a:tcPr marL="9525" marR="9525" marT="9525" marB="0" anchor="b">
                    <a:noFill/>
                  </a:tcPr>
                </a:tc>
                <a:extLst>
                  <a:ext uri="{0D108BD9-81ED-4DB2-BD59-A6C34878D82A}">
                    <a16:rowId xmlns:a16="http://schemas.microsoft.com/office/drawing/2014/main" val="4187436082"/>
                  </a:ext>
                </a:extLst>
              </a:tr>
            </a:tbl>
          </a:graphicData>
        </a:graphic>
      </p:graphicFrame>
      <p:sp>
        <p:nvSpPr>
          <p:cNvPr id="3" name="Title 2">
            <a:extLst>
              <a:ext uri="{FF2B5EF4-FFF2-40B4-BE49-F238E27FC236}">
                <a16:creationId xmlns:a16="http://schemas.microsoft.com/office/drawing/2014/main" id="{2CD72E70-DAB6-4DA9-894B-1ECF8C6554B8}"/>
              </a:ext>
            </a:extLst>
          </p:cNvPr>
          <p:cNvSpPr>
            <a:spLocks noGrp="1"/>
          </p:cNvSpPr>
          <p:nvPr>
            <p:ph type="title"/>
          </p:nvPr>
        </p:nvSpPr>
        <p:spPr/>
        <p:txBody>
          <a:bodyPr/>
          <a:lstStyle/>
          <a:p>
            <a:pPr algn="ctr"/>
            <a:r>
              <a:rPr lang="en-US" sz="2800" dirty="0"/>
              <a:t>Debt Service &amp; Interfund Transfers</a:t>
            </a:r>
          </a:p>
        </p:txBody>
      </p:sp>
      <p:sp>
        <p:nvSpPr>
          <p:cNvPr id="4" name="Slide Number Placeholder 3">
            <a:extLst>
              <a:ext uri="{FF2B5EF4-FFF2-40B4-BE49-F238E27FC236}">
                <a16:creationId xmlns:a16="http://schemas.microsoft.com/office/drawing/2014/main" id="{0C43F073-2CC4-4858-A7E0-C3D4CCF1F3AD}"/>
              </a:ext>
            </a:extLst>
          </p:cNvPr>
          <p:cNvSpPr>
            <a:spLocks noGrp="1"/>
          </p:cNvSpPr>
          <p:nvPr>
            <p:ph type="sldNum" sz="quarter" idx="12"/>
          </p:nvPr>
        </p:nvSpPr>
        <p:spPr/>
        <p:txBody>
          <a:bodyPr/>
          <a:lstStyle/>
          <a:p>
            <a:pPr>
              <a:defRPr/>
            </a:pPr>
            <a:fld id="{01E1DBF2-595B-7842-920B-51D462F86CBC}" type="slidenum">
              <a:rPr lang="en-US" smtClean="0"/>
              <a:pPr>
                <a:defRPr/>
              </a:pPr>
              <a:t>40</a:t>
            </a:fld>
            <a:endParaRPr lang="en-US" dirty="0"/>
          </a:p>
        </p:txBody>
      </p:sp>
      <p:grpSp>
        <p:nvGrpSpPr>
          <p:cNvPr id="6" name="Group 5">
            <a:extLst>
              <a:ext uri="{FF2B5EF4-FFF2-40B4-BE49-F238E27FC236}">
                <a16:creationId xmlns:a16="http://schemas.microsoft.com/office/drawing/2014/main" id="{1162A7BC-3366-4434-BF86-F9BC1E9A1151}"/>
              </a:ext>
            </a:extLst>
          </p:cNvPr>
          <p:cNvGrpSpPr/>
          <p:nvPr/>
        </p:nvGrpSpPr>
        <p:grpSpPr>
          <a:xfrm>
            <a:off x="322136" y="5669195"/>
            <a:ext cx="8496243" cy="823680"/>
            <a:chOff x="-1" y="14516"/>
            <a:chExt cx="7965013" cy="823680"/>
          </a:xfrm>
        </p:grpSpPr>
        <p:sp>
          <p:nvSpPr>
            <p:cNvPr id="7" name="Rounded Rectangle 12">
              <a:extLst>
                <a:ext uri="{FF2B5EF4-FFF2-40B4-BE49-F238E27FC236}">
                  <a16:creationId xmlns:a16="http://schemas.microsoft.com/office/drawing/2014/main" id="{D0BF202C-5322-4018-B5A3-13B2B616DA46}"/>
                </a:ext>
              </a:extLst>
            </p:cNvPr>
            <p:cNvSpPr/>
            <p:nvPr/>
          </p:nvSpPr>
          <p:spPr>
            <a:xfrm>
              <a:off x="-1" y="14516"/>
              <a:ext cx="7965013" cy="823680"/>
            </a:xfrm>
            <a:prstGeom prst="roundRect">
              <a:avLst/>
            </a:prstGeom>
            <a:solidFill>
              <a:srgbClr val="336699"/>
            </a:solidFill>
            <a:ln>
              <a:noFill/>
            </a:ln>
            <a:effectLst>
              <a:outerShdw blurRad="40000" dist="23000" dir="5400000" rotWithShape="0">
                <a:srgbClr val="000000">
                  <a:alpha val="35000"/>
                </a:srgbClr>
              </a:outerShdw>
            </a:effectLst>
          </p:spPr>
          <p:txBody>
            <a:bodyPr/>
            <a:lstStyle/>
            <a:p>
              <a:r>
                <a:rPr lang="en-US" dirty="0">
                  <a:solidFill>
                    <a:schemeClr val="bg1"/>
                  </a:solidFill>
                </a:rPr>
                <a:t>The reduction in this functional area is due to the final payment of the 2001 Bond. </a:t>
              </a:r>
            </a:p>
          </p:txBody>
        </p:sp>
        <p:sp>
          <p:nvSpPr>
            <p:cNvPr id="8" name="Rounded Rectangle 4">
              <a:extLst>
                <a:ext uri="{FF2B5EF4-FFF2-40B4-BE49-F238E27FC236}">
                  <a16:creationId xmlns:a16="http://schemas.microsoft.com/office/drawing/2014/main" id="{EB11E795-8BD9-4470-BF37-F4B51385D8D3}"/>
                </a:ext>
              </a:extLst>
            </p:cNvPr>
            <p:cNvSpPr/>
            <p:nvPr/>
          </p:nvSpPr>
          <p:spPr>
            <a:xfrm>
              <a:off x="174887" y="54725"/>
              <a:ext cx="7709701" cy="743262"/>
            </a:xfrm>
            <a:prstGeom prst="rect">
              <a:avLst/>
            </a:prstGeom>
            <a:noFill/>
            <a:ln>
              <a:noFill/>
            </a:ln>
            <a:effectLst/>
          </p:spPr>
          <p:txBody>
            <a:bodyPr spcFirstLastPara="0" vert="horz" wrap="square" lIns="64770" tIns="64770" rIns="64770" bIns="64770" numCol="1" spcCol="1270" anchor="ctr" anchorCtr="0">
              <a:noAutofit/>
            </a:bodyPr>
            <a:lstStyle/>
            <a:p>
              <a:pPr marL="0" marR="0" lvl="0" indent="0" algn="just" defTabSz="755650" rtl="0" eaLnBrk="1" fontAlgn="auto" latinLnBrk="0" hangingPunct="1">
                <a:lnSpc>
                  <a:spcPct val="90000"/>
                </a:lnSpc>
                <a:spcBef>
                  <a:spcPct val="0"/>
                </a:spcBef>
                <a:spcAft>
                  <a:spcPct val="35000"/>
                </a:spcAft>
                <a:buClrTx/>
                <a:buSzTx/>
                <a:buFontTx/>
                <a:buNone/>
                <a:tabLst/>
                <a:defRPr/>
              </a:pPr>
              <a:r>
                <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mn-cs"/>
                </a:rPr>
                <a:t> .</a:t>
              </a:r>
              <a:endParaRPr kumimoji="0" lang="en-US" sz="1700" b="0" i="0" u="none" strike="noStrike" kern="1200" cap="none" spc="0" normalizeH="0" baseline="0" noProof="0" dirty="0">
                <a:ln>
                  <a:noFill/>
                </a:ln>
                <a:solidFill>
                  <a:schemeClr val="bg1"/>
                </a:solidFill>
                <a:effectLst/>
                <a:uLnTx/>
                <a:uFillTx/>
                <a:latin typeface="Calibri"/>
                <a:ea typeface="ＭＳ Ｐゴシック" charset="0"/>
                <a:cs typeface="Arial" pitchFamily="34" charset="0"/>
              </a:endParaRPr>
            </a:p>
          </p:txBody>
        </p:sp>
      </p:grpSp>
    </p:spTree>
    <p:extLst>
      <p:ext uri="{BB962C8B-B14F-4D97-AF65-F5344CB8AC3E}">
        <p14:creationId xmlns:p14="http://schemas.microsoft.com/office/powerpoint/2010/main" val="2479614592"/>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6" name="Title 2"/>
          <p:cNvSpPr>
            <a:spLocks noGrp="1"/>
          </p:cNvSpPr>
          <p:nvPr>
            <p:ph type="title"/>
          </p:nvPr>
        </p:nvSpPr>
        <p:spPr>
          <a:xfrm>
            <a:off x="1043354" y="171118"/>
            <a:ext cx="7309830" cy="717821"/>
          </a:xfrm>
        </p:spPr>
        <p:txBody>
          <a:bodyPr/>
          <a:lstStyle/>
          <a:p>
            <a:pPr algn="ctr">
              <a:buClr>
                <a:srgbClr val="002060"/>
              </a:buClr>
            </a:pPr>
            <a:r>
              <a:rPr lang="en-US" sz="2800" dirty="0">
                <a:solidFill>
                  <a:srgbClr val="002060"/>
                </a:solidFill>
                <a:latin typeface="+mn-lt"/>
                <a:cs typeface="Arial" panose="020B0604020202020204" pitchFamily="34" charset="0"/>
              </a:rPr>
              <a:t>Summary</a:t>
            </a:r>
          </a:p>
        </p:txBody>
      </p:sp>
      <p:sp>
        <p:nvSpPr>
          <p:cNvPr id="11" name="Rectangle 3"/>
          <p:cNvSpPr txBox="1">
            <a:spLocks noChangeArrowheads="1"/>
          </p:cNvSpPr>
          <p:nvPr/>
        </p:nvSpPr>
        <p:spPr>
          <a:xfrm>
            <a:off x="1175657" y="1386486"/>
            <a:ext cx="7027817" cy="4963513"/>
          </a:xfrm>
          <a:prstGeom prst="rect">
            <a:avLst/>
          </a:prstGeom>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lnSpcReduction="10000"/>
          </a:bodyPr>
          <a:lst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a:lstStyle>
          <a:p>
            <a:pPr marL="365760" marR="0" lvl="0" indent="-365760" algn="ctr" defTabSz="914400" rtl="0" eaLnBrk="1" fontAlgn="auto" latinLnBrk="0" hangingPunct="1">
              <a:lnSpc>
                <a:spcPct val="100000"/>
              </a:lnSpc>
              <a:spcBef>
                <a:spcPts val="0"/>
              </a:spcBef>
              <a:spcAft>
                <a:spcPts val="0"/>
              </a:spcAft>
              <a:buClr>
                <a:srgbClr val="0F6FC6"/>
              </a:buClr>
              <a:buSzTx/>
              <a:buFont typeface="Wingdings" pitchFamily="2" charset="2"/>
              <a:buNone/>
              <a:tabLst/>
              <a:defRPr/>
            </a:pPr>
            <a:r>
              <a:rPr kumimoji="0" lang="en-US" sz="3600" b="1" i="0" u="none" strike="noStrike" kern="1200" cap="none" spc="0" normalizeH="0" baseline="0" noProof="0" dirty="0">
                <a:ln>
                  <a:noFill/>
                </a:ln>
                <a:solidFill>
                  <a:srgbClr val="002060"/>
                </a:solidFill>
                <a:effectLst/>
                <a:uLnTx/>
                <a:uFillTx/>
                <a:latin typeface="Calibri"/>
                <a:ea typeface="+mn-ea"/>
                <a:cs typeface="+mn-cs"/>
              </a:rPr>
              <a:t>Superintendent’s Budget</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2400" b="1" i="0" u="none" strike="noStrike" kern="1200" cap="none" spc="0" normalizeH="0" baseline="0" noProof="0" dirty="0">
                <a:ln>
                  <a:noFill/>
                </a:ln>
                <a:solidFill>
                  <a:srgbClr val="002060"/>
                </a:solidFill>
                <a:effectLst/>
                <a:uLnTx/>
                <a:uFillTx/>
                <a:latin typeface="Calibri"/>
                <a:ea typeface="+mn-ea"/>
                <a:cs typeface="+mn-cs"/>
              </a:rPr>
              <a:t>2021-2022</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2400" b="1" i="0" u="none" strike="noStrike" kern="1200" cap="none" spc="0" normalizeH="0" baseline="0" noProof="0" dirty="0">
                <a:ln>
                  <a:noFill/>
                </a:ln>
                <a:solidFill>
                  <a:srgbClr val="002060"/>
                </a:solidFill>
                <a:effectLst/>
                <a:uLnTx/>
                <a:uFillTx/>
                <a:latin typeface="Calibri"/>
                <a:ea typeface="+mn-ea"/>
                <a:cs typeface="+mn-cs"/>
              </a:rPr>
              <a:t>_____________________________</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3200" b="1" i="0" u="none" strike="noStrike" kern="1200" cap="none" spc="0" normalizeH="0" baseline="0" noProof="0" dirty="0">
                <a:ln>
                  <a:noFill/>
                </a:ln>
                <a:solidFill>
                  <a:srgbClr val="002060"/>
                </a:solidFill>
                <a:effectLst/>
                <a:uLnTx/>
                <a:uFillTx/>
                <a:latin typeface="Calibri"/>
                <a:ea typeface="+mn-ea"/>
                <a:cs typeface="+mn-cs"/>
              </a:rPr>
              <a:t>Budget:   $50,857,612</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1400" b="1" i="0" u="none" strike="noStrike" kern="1200" cap="none" spc="0" normalizeH="0" baseline="0" noProof="0" dirty="0">
                <a:ln>
                  <a:noFill/>
                </a:ln>
                <a:solidFill>
                  <a:srgbClr val="002060"/>
                </a:solidFill>
                <a:effectLst/>
                <a:uLnTx/>
                <a:uFillTx/>
                <a:latin typeface="Calibri"/>
                <a:ea typeface="+mn-ea"/>
                <a:cs typeface="+mn-cs"/>
              </a:rPr>
              <a:t>$ Increase:        $401,595</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1400" b="1" i="0" u="none" strike="noStrike" kern="1200" cap="none" spc="0" normalizeH="0" baseline="0" noProof="0" dirty="0">
                <a:ln>
                  <a:noFill/>
                </a:ln>
                <a:solidFill>
                  <a:srgbClr val="002060"/>
                </a:solidFill>
                <a:effectLst/>
                <a:uLnTx/>
                <a:uFillTx/>
                <a:latin typeface="Calibri"/>
                <a:ea typeface="+mn-ea"/>
                <a:cs typeface="+mn-cs"/>
              </a:rPr>
              <a:t>% Increase:	          .80%	</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endParaRPr kumimoji="0" lang="en-US" sz="2000" b="1" i="0" u="none" strike="noStrike" kern="1200" cap="none" spc="0" normalizeH="0" baseline="0" noProof="0" dirty="0">
              <a:ln>
                <a:noFill/>
              </a:ln>
              <a:solidFill>
                <a:srgbClr val="002060"/>
              </a:solidFill>
              <a:effectLst/>
              <a:uLnTx/>
              <a:uFillTx/>
              <a:latin typeface="Calibri"/>
              <a:ea typeface="+mn-ea"/>
              <a:cs typeface="+mn-cs"/>
            </a:endParaRP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3200" b="1" i="0" u="none" strike="noStrike" kern="1200" cap="none" spc="0" normalizeH="0" baseline="0" noProof="0" dirty="0">
                <a:ln>
                  <a:noFill/>
                </a:ln>
                <a:solidFill>
                  <a:srgbClr val="002060"/>
                </a:solidFill>
                <a:effectLst/>
                <a:uLnTx/>
                <a:uFillTx/>
                <a:latin typeface="Calibri"/>
                <a:ea typeface="+mn-ea"/>
                <a:cs typeface="+mn-cs"/>
              </a:rPr>
              <a:t>Tax Levy:   $44,042,253</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1400" b="1" i="0" u="none" strike="noStrike" kern="1200" cap="none" spc="0" normalizeH="0" baseline="0" noProof="0" dirty="0">
                <a:ln>
                  <a:noFill/>
                </a:ln>
                <a:solidFill>
                  <a:srgbClr val="002060"/>
                </a:solidFill>
                <a:effectLst/>
                <a:uLnTx/>
                <a:uFillTx/>
                <a:latin typeface="Calibri"/>
                <a:ea typeface="+mn-ea"/>
                <a:cs typeface="+mn-cs"/>
              </a:rPr>
              <a:t>$ Increase:         $347,696</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1400" b="1" i="0" u="none" strike="noStrike" kern="1200" cap="none" spc="0" normalizeH="0" baseline="0" noProof="0" dirty="0">
                <a:ln>
                  <a:noFill/>
                </a:ln>
                <a:solidFill>
                  <a:srgbClr val="002060"/>
                </a:solidFill>
                <a:effectLst/>
                <a:uLnTx/>
                <a:uFillTx/>
                <a:latin typeface="Calibri"/>
                <a:ea typeface="+mn-ea"/>
                <a:cs typeface="+mn-cs"/>
              </a:rPr>
              <a:t>% Increase:	     .79%</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endParaRPr kumimoji="0" lang="en-US" sz="2000" b="1" i="0" u="none" strike="noStrike" kern="1200" cap="none" spc="0" normalizeH="0" baseline="0" noProof="0" dirty="0">
              <a:ln>
                <a:noFill/>
              </a:ln>
              <a:solidFill>
                <a:srgbClr val="002060"/>
              </a:solidFill>
              <a:effectLst/>
              <a:uLnTx/>
              <a:uFillTx/>
              <a:latin typeface="Calibri"/>
              <a:ea typeface="+mn-ea"/>
              <a:cs typeface="+mn-cs"/>
            </a:endParaRP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2600" b="1" i="0" u="none" strike="noStrike" kern="1200" cap="none" spc="0" normalizeH="0" baseline="0" noProof="0" dirty="0">
                <a:ln>
                  <a:noFill/>
                </a:ln>
                <a:solidFill>
                  <a:srgbClr val="002060"/>
                </a:solidFill>
                <a:effectLst/>
                <a:uLnTx/>
                <a:uFillTx/>
                <a:latin typeface="Calibri"/>
                <a:ea typeface="+mn-ea"/>
                <a:cs typeface="+mn-cs"/>
              </a:rPr>
              <a:t>Complies with Cap Limit</a:t>
            </a:r>
          </a:p>
          <a:p>
            <a:pPr marL="365760" marR="0" lvl="0" indent="-365760" algn="ctr"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r>
              <a:rPr kumimoji="0" lang="en-US" sz="1400" b="1" i="0" u="none" strike="noStrike" kern="1200" cap="none" spc="0" normalizeH="0" baseline="0" noProof="0" dirty="0">
                <a:ln>
                  <a:noFill/>
                </a:ln>
                <a:solidFill>
                  <a:srgbClr val="002060"/>
                </a:solidFill>
                <a:effectLst/>
                <a:uLnTx/>
                <a:uFillTx/>
                <a:latin typeface="Calibri"/>
                <a:ea typeface="+mn-ea"/>
                <a:cs typeface="+mn-cs"/>
              </a:rPr>
              <a:t>Require a simple majority vote to pass</a:t>
            </a:r>
          </a:p>
          <a:p>
            <a:pPr marL="365760" marR="0" lvl="0" indent="-365760" algn="l" defTabSz="914400" rtl="0" eaLnBrk="1" fontAlgn="auto" latinLnBrk="0" hangingPunct="1">
              <a:lnSpc>
                <a:spcPct val="100000"/>
              </a:lnSpc>
              <a:spcBef>
                <a:spcPct val="20000"/>
              </a:spcBef>
              <a:spcAft>
                <a:spcPts val="0"/>
              </a:spcAft>
              <a:buClr>
                <a:srgbClr val="0F6FC6"/>
              </a:buClr>
              <a:buSzTx/>
              <a:buFont typeface="Wingdings" pitchFamily="2" charset="2"/>
              <a:buNone/>
              <a:tabLst/>
              <a:defRPr/>
            </a:pPr>
            <a:endParaRPr kumimoji="0" lang="en-US" sz="2000" b="0" i="0" u="none" strike="noStrike" kern="1200" cap="none" spc="0" normalizeH="0" baseline="0" noProof="0" dirty="0">
              <a:ln>
                <a:noFill/>
              </a:ln>
              <a:solidFill>
                <a:sysClr val="windowText" lastClr="000000"/>
              </a:solidFill>
              <a:effectLst/>
              <a:uLnTx/>
              <a:uFillTx/>
              <a:latin typeface="Calibri"/>
              <a:ea typeface="+mn-ea"/>
              <a:cs typeface="+mn-cs"/>
            </a:endParaRPr>
          </a:p>
        </p:txBody>
      </p:sp>
    </p:spTree>
    <p:extLst>
      <p:ext uri="{BB962C8B-B14F-4D97-AF65-F5344CB8AC3E}">
        <p14:creationId xmlns:p14="http://schemas.microsoft.com/office/powerpoint/2010/main" val="32122909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B9D0CBF-8184-492A-A960-FE79B3CDA57D}"/>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1009102" y="191132"/>
            <a:ext cx="7895066" cy="992831"/>
          </a:xfrm>
        </p:spPr>
        <p:txBody>
          <a:bodyPr/>
          <a:lstStyle/>
          <a:p>
            <a:pPr algn="ctr"/>
            <a:r>
              <a:rPr lang="en-US" sz="2800" dirty="0">
                <a:solidFill>
                  <a:srgbClr val="002060"/>
                </a:solidFill>
                <a:latin typeface="+mn-lt"/>
              </a:rPr>
              <a:t>Computation of School Taxes</a:t>
            </a:r>
            <a:br>
              <a:rPr lang="en-US" sz="3200" dirty="0">
                <a:latin typeface="+mn-lt"/>
              </a:rPr>
            </a:br>
            <a:endParaRPr lang="en-US" sz="2000" i="1" dirty="0">
              <a:solidFill>
                <a:srgbClr val="C00000"/>
              </a:solidFill>
              <a:latin typeface="+mn-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7" name="Rectangle 3"/>
          <p:cNvSpPr txBox="1">
            <a:spLocks noChangeArrowheads="1"/>
          </p:cNvSpPr>
          <p:nvPr/>
        </p:nvSpPr>
        <p:spPr>
          <a:xfrm>
            <a:off x="228600" y="1295400"/>
            <a:ext cx="8305800" cy="508862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marL="342900" marR="0" lvl="0" indent="-342900" algn="just" defTabSz="914400" rtl="0" eaLnBrk="1" fontAlgn="auto" latinLnBrk="0" hangingPunct="1">
              <a:lnSpc>
                <a:spcPct val="100000"/>
              </a:lnSpc>
              <a:spcBef>
                <a:spcPct val="20000"/>
              </a:spcBef>
              <a:spcAft>
                <a:spcPts val="0"/>
              </a:spcAft>
              <a:buClrTx/>
              <a:buSzTx/>
              <a:buFont typeface="Wingdings" pitchFamily="2" charset="2"/>
              <a:buNone/>
              <a:tabLst/>
              <a:defRPr/>
            </a:pPr>
            <a:r>
              <a:rPr kumimoji="0" lang="en-US" sz="2200" b="0" i="0" u="none" strike="noStrike" kern="1200" cap="none" spc="0" normalizeH="0" baseline="0" noProof="0" dirty="0">
                <a:ln>
                  <a:noFill/>
                </a:ln>
                <a:solidFill>
                  <a:sysClr val="windowText" lastClr="000000"/>
                </a:solidFill>
                <a:effectLst/>
                <a:uLnTx/>
                <a:uFillTx/>
                <a:latin typeface="Calibri"/>
                <a:ea typeface="+mn-ea"/>
                <a:cs typeface="+mn-cs"/>
              </a:rPr>
              <a:t>	</a:t>
            </a:r>
            <a:endParaRPr kumimoji="0" lang="en-US" sz="2000" b="0" i="0" u="none" strike="noStrike" kern="1200" cap="none" spc="0" normalizeH="0" baseline="0" noProof="0" dirty="0">
              <a:ln>
                <a:noFill/>
              </a:ln>
              <a:solidFill>
                <a:srgbClr val="002060"/>
              </a:solidFill>
              <a:effectLst/>
              <a:uLnTx/>
              <a:uFillTx/>
              <a:latin typeface="Calibri"/>
              <a:ea typeface="+mn-ea"/>
              <a:cs typeface="Arial" pitchFamily="34" charset="0"/>
            </a:endParaRPr>
          </a:p>
        </p:txBody>
      </p:sp>
      <p:sp>
        <p:nvSpPr>
          <p:cNvPr id="4" name="Rectangle 3">
            <a:extLst>
              <a:ext uri="{FF2B5EF4-FFF2-40B4-BE49-F238E27FC236}">
                <a16:creationId xmlns:a16="http://schemas.microsoft.com/office/drawing/2014/main" id="{98CB210E-43E0-4B0A-BBFA-6DB75F5D92A7}"/>
              </a:ext>
            </a:extLst>
          </p:cNvPr>
          <p:cNvSpPr/>
          <p:nvPr/>
        </p:nvSpPr>
        <p:spPr>
          <a:xfrm>
            <a:off x="545283" y="1408881"/>
            <a:ext cx="7810151" cy="4863704"/>
          </a:xfrm>
          <a:prstGeom prst="rect">
            <a:avLst/>
          </a:prstGeom>
        </p:spPr>
        <p:txBody>
          <a:bodyPr wrap="square">
            <a:spAutoFit/>
          </a:bodyPr>
          <a:lstStyle/>
          <a:p>
            <a:pPr marL="0" marR="0" lvl="0" indent="0" algn="just" defTabSz="457200" rtl="0" eaLnBrk="1" fontAlgn="base" latinLnBrk="0" hangingPunct="1">
              <a:lnSpc>
                <a:spcPts val="2000"/>
              </a:lnSpc>
              <a:spcBef>
                <a:spcPts val="600"/>
              </a:spcBef>
              <a:spcAft>
                <a:spcPts val="1200"/>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rPr>
              <a:t>In the final analysis, it is notable that school taxes generally increase or decrease as a result of several factors: </a:t>
            </a:r>
          </a:p>
          <a:p>
            <a:pPr marL="800100" marR="0" lvl="1" indent="-342900" algn="just" defTabSz="457200" rtl="0" eaLnBrk="1" fontAlgn="base" latinLnBrk="0" hangingPunct="1">
              <a:lnSpc>
                <a:spcPts val="2000"/>
              </a:lnSpc>
              <a:spcBef>
                <a:spcPts val="0"/>
              </a:spcBef>
              <a:spcAft>
                <a:spcPts val="756"/>
              </a:spcAft>
              <a:buClr>
                <a:srgbClr val="002776"/>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rPr>
              <a:t>The amount of the annual school tax levy </a:t>
            </a:r>
          </a:p>
          <a:p>
            <a:pPr marL="800100" marR="0" lvl="1" indent="-342900" algn="just" defTabSz="457200" rtl="0" eaLnBrk="1" fontAlgn="base" latinLnBrk="0" hangingPunct="1">
              <a:lnSpc>
                <a:spcPts val="2000"/>
              </a:lnSpc>
              <a:spcBef>
                <a:spcPts val="0"/>
              </a:spcBef>
              <a:spcAft>
                <a:spcPts val="756"/>
              </a:spcAft>
              <a:buClr>
                <a:srgbClr val="002776"/>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rPr>
              <a:t>The increase or decrease in a property’s assessed valuation determined by the Town of Rye Assessor</a:t>
            </a:r>
          </a:p>
          <a:p>
            <a:pPr marL="800100" marR="0" lvl="1" indent="-342900" algn="just" defTabSz="457200" rtl="0" eaLnBrk="1" fontAlgn="base" latinLnBrk="0" hangingPunct="1">
              <a:lnSpc>
                <a:spcPts val="2000"/>
              </a:lnSpc>
              <a:spcBef>
                <a:spcPts val="0"/>
              </a:spcBef>
              <a:spcAft>
                <a:spcPts val="756"/>
              </a:spcAft>
              <a:buClr>
                <a:srgbClr val="002776"/>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rPr>
              <a:t>The change in ORPS Homestead/Non-Homestead base proportions</a:t>
            </a:r>
          </a:p>
          <a:p>
            <a:pPr marL="800100" marR="0" lvl="1" indent="-342900" algn="just" defTabSz="457200" rtl="0" eaLnBrk="1" fontAlgn="base" latinLnBrk="0" hangingPunct="1">
              <a:lnSpc>
                <a:spcPts val="2000"/>
              </a:lnSpc>
              <a:spcBef>
                <a:spcPts val="0"/>
              </a:spcBef>
              <a:spcAft>
                <a:spcPts val="756"/>
              </a:spcAft>
              <a:buClr>
                <a:srgbClr val="002776"/>
              </a:buClr>
              <a:buSzTx/>
              <a:buFont typeface="Arial" panose="020B0604020202020204" pitchFamily="34" charset="0"/>
              <a:buChar char="•"/>
              <a:tabLst/>
              <a:defRPr/>
            </a:pPr>
            <a:r>
              <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rPr>
              <a:t>Eligibility of the property owner for the STAR exemption</a:t>
            </a:r>
          </a:p>
          <a:p>
            <a:pPr marL="0" marR="0" lvl="0" indent="0" algn="just" defTabSz="457200" rtl="0" eaLnBrk="1" fontAlgn="base" latinLnBrk="0" hangingPunct="1">
              <a:lnSpc>
                <a:spcPts val="2000"/>
              </a:lnSpc>
              <a:spcBef>
                <a:spcPts val="0"/>
              </a:spcBef>
              <a:spcAft>
                <a:spcPts val="756"/>
              </a:spcAft>
              <a:buClrTx/>
              <a:buSzTx/>
              <a:buFontTx/>
              <a:buNone/>
              <a:tabLst/>
              <a:defRPr/>
            </a:pPr>
            <a:endPar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endParaRPr>
          </a:p>
          <a:p>
            <a:pPr marL="0" marR="0" lvl="0" indent="0" algn="just" defTabSz="457200" rtl="0" eaLnBrk="1" fontAlgn="base" latinLnBrk="0" hangingPunct="1">
              <a:lnSpc>
                <a:spcPts val="2000"/>
              </a:lnSpc>
              <a:spcBef>
                <a:spcPts val="0"/>
              </a:spcBef>
              <a:spcAft>
                <a:spcPts val="756"/>
              </a:spcAft>
              <a:buClrTx/>
              <a:buSzTx/>
              <a:buFontTx/>
              <a:buNone/>
              <a:tabLst/>
              <a:defRPr/>
            </a:pPr>
            <a:r>
              <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rPr>
              <a:t> --------------------------------------------------------------------------------</a:t>
            </a:r>
          </a:p>
          <a:p>
            <a:pPr marL="0" marR="0" lvl="0" indent="0" algn="just" defTabSz="457200" rtl="0" eaLnBrk="1" fontAlgn="base" latinLnBrk="0" hangingPunct="1">
              <a:lnSpc>
                <a:spcPts val="2000"/>
              </a:lnSpc>
              <a:spcBef>
                <a:spcPts val="0"/>
              </a:spcBef>
              <a:spcAft>
                <a:spcPts val="756"/>
              </a:spcAft>
              <a:buClrTx/>
              <a:buSzTx/>
              <a:buFontTx/>
              <a:buNone/>
              <a:tabLst/>
              <a:defRPr/>
            </a:pPr>
            <a:endParaRPr kumimoji="0" lang="en-US" sz="2400" b="0" i="0" u="none" strike="noStrike" kern="1200" cap="none" spc="0" normalizeH="0" baseline="0" noProof="0" dirty="0">
              <a:ln>
                <a:noFill/>
              </a:ln>
              <a:solidFill>
                <a:srgbClr val="002060"/>
              </a:solidFill>
              <a:effectLst/>
              <a:uLnTx/>
              <a:uFillTx/>
              <a:latin typeface="Calibri"/>
              <a:ea typeface="Times New Roman" panose="02020603050405020304" pitchFamily="18" charset="0"/>
            </a:endParaRPr>
          </a:p>
          <a:p>
            <a:pPr marL="0" marR="0" lvl="0" indent="0" algn="ctr" defTabSz="457200" rtl="0" eaLnBrk="1" fontAlgn="base" latinLnBrk="0" hangingPunct="1">
              <a:lnSpc>
                <a:spcPts val="2000"/>
              </a:lnSpc>
              <a:spcBef>
                <a:spcPts val="0"/>
              </a:spcBef>
              <a:spcAft>
                <a:spcPts val="756"/>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libri"/>
                <a:ea typeface="Times New Roman" panose="02020603050405020304" pitchFamily="18" charset="0"/>
              </a:rPr>
              <a:t>The final 2021-2022 school tax rate will be determined by the Town of Rye, Receiver of Taxes in late August. </a:t>
            </a:r>
          </a:p>
          <a:p>
            <a:pPr marL="0" marR="0" lvl="0" indent="0" algn="just" defTabSz="457200" rtl="0" eaLnBrk="1" fontAlgn="base" latinLnBrk="0" hangingPunct="1">
              <a:lnSpc>
                <a:spcPts val="1800"/>
              </a:lnSpc>
              <a:spcBef>
                <a:spcPts val="0"/>
              </a:spcBef>
              <a:spcAft>
                <a:spcPts val="756"/>
              </a:spcAft>
              <a:buClrTx/>
              <a:buSzTx/>
              <a:buFontTx/>
              <a:buNone/>
              <a:tabLst/>
              <a:defRPr/>
            </a:pPr>
            <a:r>
              <a:rPr kumimoji="0" lang="en-US" sz="1100" b="0" i="0" u="none" strike="noStrike" kern="1200" cap="none" spc="0" normalizeH="0" baseline="0" noProof="0" dirty="0">
                <a:ln>
                  <a:noFill/>
                </a:ln>
                <a:solidFill>
                  <a:srgbClr val="002060"/>
                </a:solidFill>
                <a:effectLst/>
                <a:uLnTx/>
                <a:uFillTx/>
                <a:latin typeface="Arial" panose="020B0604020202020204" pitchFamily="34" charset="0"/>
                <a:ea typeface="Times New Roman" panose="02020603050405020304" pitchFamily="18" charset="0"/>
              </a:rPr>
              <a:t> </a:t>
            </a:r>
            <a:endParaRPr kumimoji="0" lang="en-US" sz="1000" b="0" i="0"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682655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3081B58-2D04-4257-B487-2DE603FA5CA4}"/>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897925" y="171118"/>
            <a:ext cx="8106032" cy="717821"/>
          </a:xfrm>
        </p:spPr>
        <p:txBody>
          <a:bodyPr/>
          <a:lstStyle/>
          <a:p>
            <a:pPr algn="ctr"/>
            <a:r>
              <a:rPr lang="en-US" sz="2800" dirty="0">
                <a:solidFill>
                  <a:srgbClr val="002776"/>
                </a:solidFill>
                <a:latin typeface="+mn-lt"/>
              </a:rPr>
              <a:t>Homestead/Non-Homestead Base Proportions</a:t>
            </a: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4" name="Rectangle 3"/>
          <p:cNvSpPr/>
          <p:nvPr/>
        </p:nvSpPr>
        <p:spPr>
          <a:xfrm>
            <a:off x="477795" y="1029011"/>
            <a:ext cx="8270789" cy="5663089"/>
          </a:xfrm>
          <a:prstGeom prst="rect">
            <a:avLst/>
          </a:prstGeom>
        </p:spPr>
        <p:txBody>
          <a:bodyPr wrap="square">
            <a:spAutoFit/>
          </a:bodyPr>
          <a:lstStyle/>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776"/>
                </a:solidFill>
                <a:effectLst/>
                <a:uLnTx/>
                <a:uFillTx/>
                <a:latin typeface="Calibri"/>
                <a:ea typeface="Times New Roman" panose="02020603050405020304" pitchFamily="18" charset="0"/>
              </a:rPr>
              <a:t>The Town’s Receiver of Taxes calculates the homestead (residential) and non-homestead (commercial) base proportions which are used to calculate school taxes for both classes of property. </a:t>
            </a:r>
          </a:p>
          <a:p>
            <a:pPr algn="just">
              <a:spcBef>
                <a:spcPts val="0"/>
              </a:spcBef>
              <a:spcAft>
                <a:spcPts val="0"/>
              </a:spcAft>
              <a:defRPr/>
            </a:pPr>
            <a:r>
              <a:rPr lang="en-US" sz="2000" dirty="0">
                <a:solidFill>
                  <a:srgbClr val="002776"/>
                </a:solidFill>
                <a:latin typeface="Calibri"/>
                <a:ea typeface="Times New Roman" panose="02020603050405020304" pitchFamily="18" charset="0"/>
              </a:rPr>
              <a:t>_______________________________________________________________ </a:t>
            </a:r>
          </a:p>
          <a:p>
            <a:pPr marL="0" marR="0" lvl="0" indent="0" algn="just" defTabSz="4572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Times New Roman" panose="02020603050405020304" pitchFamily="18" charset="0"/>
            </a:endParaRPr>
          </a:p>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effectLst/>
                <a:uLnTx/>
                <a:uFillTx/>
                <a:latin typeface="Calibri"/>
                <a:ea typeface="Times New Roman" panose="02020603050405020304" pitchFamily="18" charset="0"/>
              </a:rPr>
              <a:t>2021-2022 Base Proportions</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effectLst/>
              <a:uLnTx/>
              <a:uFillTx/>
              <a:latin typeface="Calibri"/>
              <a:ea typeface="Times New Roman" panose="02020603050405020304" pitchFamily="18" charset="0"/>
            </a:endParaRPr>
          </a:p>
          <a:p>
            <a:pPr marL="0" marR="0" lvl="0" indent="0" algn="l" defTabSz="4572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effectLst/>
                <a:uLnTx/>
                <a:uFillTx/>
                <a:latin typeface="Calibri"/>
                <a:ea typeface="Times New Roman" panose="02020603050405020304" pitchFamily="18" charset="0"/>
              </a:rPr>
              <a:t>Homestead:     85.8905690%			Non-Homestead:     14.1094310%</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776"/>
                </a:solidFill>
                <a:effectLst/>
                <a:uLnTx/>
                <a:uFillTx/>
                <a:latin typeface="Calibri"/>
                <a:ea typeface="Times New Roman" panose="02020603050405020304" pitchFamily="18" charset="0"/>
              </a:rPr>
              <a:t>_______________________________________________________________ </a:t>
            </a:r>
          </a:p>
          <a:p>
            <a:pPr marL="0" marR="0" lvl="0" indent="0" algn="just" defTabSz="457200" rtl="0" eaLnBrk="1" fontAlgn="base"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a:ea typeface="Times New Roman" panose="02020603050405020304" pitchFamily="18" charset="0"/>
            </a:endParaRP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2060"/>
                </a:solidFill>
                <a:effectLst/>
                <a:uLnTx/>
                <a:uFillTx/>
                <a:latin typeface="Calibri"/>
                <a:ea typeface="Times New Roman" panose="02020603050405020304" pitchFamily="18" charset="0"/>
              </a:rPr>
              <a:t>As of now, the</a:t>
            </a:r>
            <a:r>
              <a:rPr kumimoji="0" lang="en-US" sz="2000" b="0" i="0" u="none" strike="noStrike" kern="1200" cap="none" spc="0" normalizeH="0" noProof="0" dirty="0">
                <a:ln>
                  <a:noFill/>
                </a:ln>
                <a:solidFill>
                  <a:srgbClr val="002060"/>
                </a:solidFill>
                <a:effectLst/>
                <a:uLnTx/>
                <a:uFillTx/>
                <a:latin typeface="Calibri"/>
                <a:ea typeface="Times New Roman" panose="02020603050405020304" pitchFamily="18" charset="0"/>
              </a:rPr>
              <a:t> shift in proportions does not increase the tax rate as the assessments have also increased</a:t>
            </a:r>
            <a:r>
              <a:rPr lang="en-US" sz="2000" dirty="0">
                <a:solidFill>
                  <a:srgbClr val="002060"/>
                </a:solidFill>
                <a:latin typeface="Calibri"/>
                <a:ea typeface="Times New Roman" panose="02020603050405020304" pitchFamily="18" charset="0"/>
              </a:rPr>
              <a:t>.</a:t>
            </a:r>
            <a:r>
              <a:rPr kumimoji="0" lang="en-US" sz="2000" b="0" i="0" u="none" strike="noStrike" kern="1200" cap="none" spc="0" normalizeH="0" noProof="0" dirty="0">
                <a:ln>
                  <a:noFill/>
                </a:ln>
                <a:solidFill>
                  <a:srgbClr val="002060"/>
                </a:solidFill>
                <a:effectLst/>
                <a:uLnTx/>
                <a:uFillTx/>
                <a:latin typeface="Calibri"/>
                <a:ea typeface="Times New Roman" panose="02020603050405020304" pitchFamily="18" charset="0"/>
              </a:rPr>
              <a:t>  This however can change.  </a:t>
            </a:r>
            <a:endParaRPr kumimoji="0" lang="en-US" sz="2000" b="0" i="0" u="none" strike="noStrike" kern="1200" cap="none" spc="0" normalizeH="0" baseline="0" noProof="0" dirty="0">
              <a:ln>
                <a:noFill/>
              </a:ln>
              <a:solidFill>
                <a:srgbClr val="002060"/>
              </a:solidFill>
              <a:effectLst/>
              <a:uLnTx/>
              <a:uFillTx/>
              <a:latin typeface="Calibri"/>
              <a:ea typeface="Times New Roman" panose="02020603050405020304" pitchFamily="18" charset="0"/>
            </a:endParaRPr>
          </a:p>
          <a:p>
            <a:pPr algn="just">
              <a:spcBef>
                <a:spcPts val="0"/>
              </a:spcBef>
              <a:spcAft>
                <a:spcPts val="0"/>
              </a:spcAft>
              <a:defRPr/>
            </a:pPr>
            <a:r>
              <a:rPr lang="en-US" sz="2000" dirty="0">
                <a:solidFill>
                  <a:srgbClr val="C00000"/>
                </a:solidFill>
                <a:latin typeface="Calibri"/>
                <a:ea typeface="Times New Roman" panose="02020603050405020304" pitchFamily="18" charset="0"/>
              </a:rPr>
              <a:t>_______________________________________________________________ </a:t>
            </a:r>
          </a:p>
          <a:p>
            <a:pPr marL="0" marR="0" lvl="0" indent="0" algn="just" defTabSz="457200" rtl="0" eaLnBrk="1" fontAlgn="base"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0000"/>
                </a:solidFill>
                <a:effectLst/>
                <a:uLnTx/>
                <a:uFillTx/>
                <a:latin typeface="Calibri"/>
                <a:ea typeface="Times New Roman" panose="02020603050405020304" pitchFamily="18" charset="0"/>
              </a:rPr>
              <a:t> </a:t>
            </a:r>
          </a:p>
          <a:p>
            <a:pPr marL="0" marR="0" lvl="0" indent="0" algn="ctr" defTabSz="457200" rtl="0" eaLnBrk="1" fontAlgn="base"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C00000"/>
                </a:solidFill>
                <a:effectLst/>
                <a:uLnTx/>
                <a:uFillTx/>
                <a:latin typeface="Calibri"/>
                <a:ea typeface="Times New Roman" panose="02020603050405020304" pitchFamily="18" charset="0"/>
              </a:rPr>
              <a:t>2020-2021 Base Proportions</a:t>
            </a:r>
          </a:p>
          <a:p>
            <a:pPr marL="0" marR="0" lvl="0" indent="0" algn="ctr" defTabSz="457200" rtl="0" eaLnBrk="1" fontAlgn="base" latinLnBrk="0" hangingPunct="1">
              <a:lnSpc>
                <a:spcPct val="100000"/>
              </a:lnSpc>
              <a:spcBef>
                <a:spcPts val="0"/>
              </a:spcBef>
              <a:spcAft>
                <a:spcPts val="0"/>
              </a:spcAft>
              <a:buClrTx/>
              <a:buSzTx/>
              <a:buFontTx/>
              <a:buNone/>
              <a:tabLst/>
              <a:defRPr/>
            </a:pPr>
            <a:endParaRPr kumimoji="0" lang="en-US" sz="2000" b="1" i="1" u="none" strike="noStrike" kern="1200" cap="none" spc="0" normalizeH="0" baseline="0" noProof="0" dirty="0">
              <a:ln>
                <a:noFill/>
              </a:ln>
              <a:solidFill>
                <a:srgbClr val="C00000"/>
              </a:solidFill>
              <a:effectLst/>
              <a:uLnTx/>
              <a:uFillTx/>
              <a:latin typeface="Calibri"/>
              <a:ea typeface="Times New Roman" panose="02020603050405020304" pitchFamily="18" charset="0"/>
            </a:endParaRPr>
          </a:p>
          <a:p>
            <a:pPr lvl="0">
              <a:spcBef>
                <a:spcPts val="0"/>
              </a:spcBef>
              <a:spcAft>
                <a:spcPts val="0"/>
              </a:spcAft>
              <a:defRPr/>
            </a:pPr>
            <a:r>
              <a:rPr kumimoji="0" lang="en-US" sz="2000" b="1" i="0" u="none" strike="noStrike" kern="1200" cap="none" spc="0" normalizeH="0" baseline="0" noProof="0" dirty="0">
                <a:ln>
                  <a:noFill/>
                </a:ln>
                <a:solidFill>
                  <a:srgbClr val="C00000"/>
                </a:solidFill>
                <a:effectLst/>
                <a:uLnTx/>
                <a:uFillTx/>
                <a:latin typeface="Calibri"/>
                <a:ea typeface="Times New Roman" panose="02020603050405020304" pitchFamily="18" charset="0"/>
              </a:rPr>
              <a:t>Homestead:     </a:t>
            </a:r>
            <a:r>
              <a:rPr lang="en-US" sz="2000" b="1" dirty="0">
                <a:latin typeface="Calibri"/>
                <a:ea typeface="Times New Roman" panose="02020603050405020304" pitchFamily="18" charset="0"/>
              </a:rPr>
              <a:t> </a:t>
            </a:r>
            <a:r>
              <a:rPr lang="en-US" sz="2000" b="1" dirty="0">
                <a:solidFill>
                  <a:srgbClr val="FF0000"/>
                </a:solidFill>
                <a:latin typeface="Calibri"/>
                <a:ea typeface="Times New Roman" panose="02020603050405020304" pitchFamily="18" charset="0"/>
              </a:rPr>
              <a:t>84.853720</a:t>
            </a:r>
            <a:r>
              <a:rPr kumimoji="0" lang="en-US" sz="2000" b="1" i="0" u="none" strike="noStrike" kern="1200" cap="none" spc="0" normalizeH="0" baseline="0" noProof="0" dirty="0">
                <a:ln>
                  <a:noFill/>
                </a:ln>
                <a:solidFill>
                  <a:srgbClr val="C00000"/>
                </a:solidFill>
                <a:effectLst/>
                <a:uLnTx/>
                <a:uFillTx/>
                <a:latin typeface="Calibri"/>
                <a:ea typeface="Times New Roman" panose="02020603050405020304" pitchFamily="18" charset="0"/>
              </a:rPr>
              <a:t>%			Non-Homestead:     </a:t>
            </a:r>
            <a:r>
              <a:rPr lang="en-US" sz="2000" b="1" dirty="0">
                <a:latin typeface="Calibri"/>
                <a:ea typeface="Times New Roman" panose="02020603050405020304" pitchFamily="18" charset="0"/>
              </a:rPr>
              <a:t> </a:t>
            </a:r>
            <a:r>
              <a:rPr lang="en-US" sz="2000" b="1" dirty="0">
                <a:solidFill>
                  <a:srgbClr val="FF0000"/>
                </a:solidFill>
                <a:latin typeface="Calibri"/>
                <a:ea typeface="Times New Roman" panose="02020603050405020304" pitchFamily="18" charset="0"/>
              </a:rPr>
              <a:t>15.146280</a:t>
            </a:r>
            <a:r>
              <a:rPr kumimoji="0" lang="en-US" sz="2000" b="1" i="0" u="none" strike="noStrike" kern="1200" cap="none" spc="0" normalizeH="0" baseline="0" noProof="0" dirty="0">
                <a:ln>
                  <a:noFill/>
                </a:ln>
                <a:solidFill>
                  <a:srgbClr val="FF0000"/>
                </a:solidFill>
                <a:effectLst/>
                <a:uLnTx/>
                <a:uFillTx/>
                <a:latin typeface="Calibri"/>
                <a:ea typeface="Times New Roman" panose="02020603050405020304" pitchFamily="18" charset="0"/>
              </a:rPr>
              <a:t>%</a:t>
            </a:r>
          </a:p>
          <a:p>
            <a:pPr>
              <a:spcBef>
                <a:spcPts val="0"/>
              </a:spcBef>
              <a:spcAft>
                <a:spcPts val="0"/>
              </a:spcAft>
              <a:defRPr/>
            </a:pPr>
            <a:r>
              <a:rPr lang="en-US" sz="2000" dirty="0">
                <a:solidFill>
                  <a:srgbClr val="C00000"/>
                </a:solidFill>
                <a:latin typeface="Calibri"/>
                <a:ea typeface="Times New Roman" panose="02020603050405020304" pitchFamily="18" charset="0"/>
              </a:rPr>
              <a:t>_______________________________________________________________ </a:t>
            </a:r>
          </a:p>
          <a:p>
            <a:pPr marL="0" marR="0" lvl="0" indent="0" algn="l" defTabSz="4572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C00000"/>
              </a:solidFill>
              <a:effectLst/>
              <a:uLnTx/>
              <a:uFillTx/>
              <a:latin typeface="Calibri"/>
              <a:ea typeface="Times New Roman" panose="02020603050405020304" pitchFamily="18" charset="0"/>
            </a:endParaRPr>
          </a:p>
        </p:txBody>
      </p:sp>
    </p:spTree>
    <p:extLst>
      <p:ext uri="{BB962C8B-B14F-4D97-AF65-F5344CB8AC3E}">
        <p14:creationId xmlns:p14="http://schemas.microsoft.com/office/powerpoint/2010/main" val="2175144105"/>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F40904F-85C0-4008-A762-AB66F9D1BC29}"/>
              </a:ext>
            </a:extLst>
          </p:cNvPr>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a:extLst>
            <a:ext uri="{AF507438-7753-43E0-B8FC-AC1667EBCBE1}">
              <a14:hiddenEffects xmlns:a14="http://schemas.microsoft.com/office/drawing/2010/main">
                <a:effectLst>
                  <a:outerShdw blurRad="40000" rotWithShape="0">
                    <a:srgbClr val="000000"/>
                  </a:outerShdw>
                </a:effectLst>
              </a14:hiddenEffects>
            </a:ext>
          </a:extLst>
        </p:spPr>
        <p:style>
          <a:lnRef idx="2">
            <a:schemeClr val="accent1"/>
          </a:lnRef>
          <a:fillRef idx="0">
            <a:schemeClr val="accent1"/>
          </a:fillRef>
          <a:effectRef idx="1">
            <a:schemeClr val="accent1"/>
          </a:effectRef>
          <a:fontRef idx="minor">
            <a:schemeClr val="tx1"/>
          </a:fontRef>
        </p:style>
      </p:cxnSp>
      <p:sp>
        <p:nvSpPr>
          <p:cNvPr id="3" name="Title 2"/>
          <p:cNvSpPr>
            <a:spLocks noGrp="1"/>
          </p:cNvSpPr>
          <p:nvPr>
            <p:ph type="title"/>
          </p:nvPr>
        </p:nvSpPr>
        <p:spPr>
          <a:xfrm>
            <a:off x="974125" y="171118"/>
            <a:ext cx="8106032" cy="717821"/>
          </a:xfrm>
        </p:spPr>
        <p:txBody>
          <a:bodyPr/>
          <a:lstStyle/>
          <a:p>
            <a:pPr algn="ctr"/>
            <a:r>
              <a:rPr lang="en-US" sz="2800" dirty="0">
                <a:solidFill>
                  <a:srgbClr val="002060"/>
                </a:solidFill>
                <a:latin typeface="+mj-lt"/>
              </a:rPr>
              <a:t>Estimated Change in Tax Rate </a:t>
            </a:r>
            <a:endParaRPr lang="en-US" sz="2800" dirty="0">
              <a:solidFill>
                <a:srgbClr val="002776"/>
              </a:solidFill>
              <a:latin typeface="+mj-lt"/>
            </a:endParaRPr>
          </a:p>
        </p:txBody>
      </p:sp>
      <p:sp>
        <p:nvSpPr>
          <p:cNvPr id="2" name="Slide Number Placeholder 1"/>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E1DBF2-595B-7842-920B-51D462F86CBC}" type="slidenum">
              <a:rPr kumimoji="0" lang="en-US" sz="1200" b="0" i="0" u="none" strike="noStrike" kern="1200" cap="none" spc="0" normalizeH="0" baseline="0" noProof="0" smtClean="0">
                <a:ln>
                  <a:noFill/>
                </a:ln>
                <a:solidFill>
                  <a:srgbClr val="898989"/>
                </a:solidFill>
                <a:effectLst/>
                <a:uLnTx/>
                <a:uFillTx/>
                <a:latin typeface="Calibri" charset="0"/>
                <a:ea typeface="ＭＳ Ｐゴシック" charset="0"/>
              </a:rPr>
              <a:pPr marL="0" marR="0" lvl="0" indent="0" algn="r" defTabSz="457200" rtl="0" eaLnBrk="1" fontAlgn="base" latinLnBrk="0" hangingPunct="1">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srgbClr val="898989"/>
              </a:solidFill>
              <a:effectLst/>
              <a:uLnTx/>
              <a:uFillTx/>
              <a:latin typeface="Calibri" charset="0"/>
              <a:ea typeface="ＭＳ Ｐゴシック" charset="0"/>
            </a:endParaRPr>
          </a:p>
        </p:txBody>
      </p:sp>
      <p:sp>
        <p:nvSpPr>
          <p:cNvPr id="6" name="TextBox 5">
            <a:extLst>
              <a:ext uri="{FF2B5EF4-FFF2-40B4-BE49-F238E27FC236}">
                <a16:creationId xmlns:a16="http://schemas.microsoft.com/office/drawing/2014/main" id="{8625129A-061C-406D-871E-2B995E4E5C86}"/>
              </a:ext>
            </a:extLst>
          </p:cNvPr>
          <p:cNvSpPr txBox="1"/>
          <p:nvPr/>
        </p:nvSpPr>
        <p:spPr>
          <a:xfrm>
            <a:off x="796954" y="1485232"/>
            <a:ext cx="7550092" cy="461665"/>
          </a:xfrm>
          <a:prstGeom prst="rect">
            <a:avLst/>
          </a:prstGeom>
          <a:noFill/>
        </p:spPr>
        <p:txBody>
          <a:bodyPr wrap="square" rtlCol="0">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ＭＳ Ｐゴシック" charset="0"/>
              </a:rPr>
              <a:t>	</a:t>
            </a:r>
            <a:r>
              <a:rPr kumimoji="0" lang="en-US" sz="2400" b="0" i="0" u="none" strike="noStrike" kern="1200" cap="none" spc="0" normalizeH="0" baseline="0" noProof="0" dirty="0">
                <a:ln>
                  <a:noFill/>
                </a:ln>
                <a:solidFill>
                  <a:prstClr val="black"/>
                </a:solidFill>
                <a:effectLst/>
                <a:uLnTx/>
                <a:uFillTx/>
                <a:latin typeface="Calibri"/>
                <a:ea typeface="ＭＳ Ｐゴシック" charset="0"/>
              </a:rPr>
              <a:t>	</a:t>
            </a:r>
            <a:r>
              <a:rPr kumimoji="0" lang="en-US" sz="2400" b="0" i="0" u="none" strike="noStrike" kern="1200" cap="none" spc="0" normalizeH="0" baseline="0" noProof="0" dirty="0">
                <a:ln>
                  <a:noFill/>
                </a:ln>
                <a:solidFill>
                  <a:srgbClr val="1F497D">
                    <a:lumMod val="75000"/>
                  </a:srgbClr>
                </a:solidFill>
                <a:effectLst/>
                <a:uLnTx/>
                <a:uFillTx/>
                <a:latin typeface="Calibri"/>
                <a:ea typeface="ＭＳ Ｐゴシック" charset="0"/>
              </a:rPr>
              <a:t>						</a:t>
            </a:r>
            <a:r>
              <a:rPr kumimoji="0" lang="en-US" sz="2400" b="1" i="0" u="none" strike="noStrike" kern="1200" cap="none" spc="0" normalizeH="0" baseline="0" noProof="0" dirty="0">
                <a:ln>
                  <a:noFill/>
                </a:ln>
                <a:solidFill>
                  <a:srgbClr val="1F497D">
                    <a:lumMod val="75000"/>
                  </a:srgbClr>
                </a:solidFill>
                <a:effectLst/>
                <a:uLnTx/>
                <a:uFillTx/>
                <a:latin typeface="Calibri"/>
                <a:ea typeface="ＭＳ Ｐゴシック" charset="0"/>
              </a:rPr>
              <a:t>			 </a:t>
            </a:r>
            <a:endParaRPr kumimoji="0" lang="en-US" sz="2400" b="0" i="0" u="none" strike="noStrike" kern="1200" cap="none" spc="0" normalizeH="0" baseline="0" noProof="0" dirty="0">
              <a:ln>
                <a:noFill/>
              </a:ln>
              <a:solidFill>
                <a:srgbClr val="1F497D">
                  <a:lumMod val="75000"/>
                </a:srgbClr>
              </a:solidFill>
              <a:effectLst/>
              <a:uLnTx/>
              <a:uFillTx/>
              <a:latin typeface="Calibri"/>
              <a:ea typeface="ＭＳ Ｐゴシック"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598960268"/>
              </p:ext>
            </p:extLst>
          </p:nvPr>
        </p:nvGraphicFramePr>
        <p:xfrm>
          <a:off x="796954" y="1288745"/>
          <a:ext cx="7490313" cy="5286172"/>
        </p:xfrm>
        <a:graphic>
          <a:graphicData uri="http://schemas.openxmlformats.org/drawingml/2006/table">
            <a:tbl>
              <a:tblPr>
                <a:tableStyleId>{5C22544A-7EE6-4342-B048-85BDC9FD1C3A}</a:tableStyleId>
              </a:tblPr>
              <a:tblGrid>
                <a:gridCol w="2079521">
                  <a:extLst>
                    <a:ext uri="{9D8B030D-6E8A-4147-A177-3AD203B41FA5}">
                      <a16:colId xmlns:a16="http://schemas.microsoft.com/office/drawing/2014/main" val="20000"/>
                    </a:ext>
                  </a:extLst>
                </a:gridCol>
                <a:gridCol w="2079521">
                  <a:extLst>
                    <a:ext uri="{9D8B030D-6E8A-4147-A177-3AD203B41FA5}">
                      <a16:colId xmlns:a16="http://schemas.microsoft.com/office/drawing/2014/main" val="20001"/>
                    </a:ext>
                  </a:extLst>
                </a:gridCol>
                <a:gridCol w="1756489">
                  <a:extLst>
                    <a:ext uri="{9D8B030D-6E8A-4147-A177-3AD203B41FA5}">
                      <a16:colId xmlns:a16="http://schemas.microsoft.com/office/drawing/2014/main" val="20002"/>
                    </a:ext>
                  </a:extLst>
                </a:gridCol>
                <a:gridCol w="1574782">
                  <a:extLst>
                    <a:ext uri="{9D8B030D-6E8A-4147-A177-3AD203B41FA5}">
                      <a16:colId xmlns:a16="http://schemas.microsoft.com/office/drawing/2014/main" val="20003"/>
                    </a:ext>
                  </a:extLst>
                </a:gridCol>
              </a:tblGrid>
              <a:tr h="158115">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20-21</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21-22</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b="0" i="0" u="none" strike="noStrike" dirty="0">
                          <a:solidFill>
                            <a:srgbClr val="000000"/>
                          </a:solidFill>
                          <a:effectLst/>
                          <a:latin typeface="Calibri" panose="020F0502020204030204" pitchFamily="34" charset="0"/>
                        </a:rPr>
                        <a:t>Change</a:t>
                      </a:r>
                    </a:p>
                  </a:txBody>
                  <a:tcPr marL="7906" marR="7906" marT="7906" marB="0" anchor="b">
                    <a:noFill/>
                  </a:tcPr>
                </a:tc>
                <a:extLst>
                  <a:ext uri="{0D108BD9-81ED-4DB2-BD59-A6C34878D82A}">
                    <a16:rowId xmlns:a16="http://schemas.microsoft.com/office/drawing/2014/main" val="10000"/>
                  </a:ext>
                </a:extLst>
              </a:tr>
              <a:tr h="158115">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1"/>
                  </a:ext>
                </a:extLst>
              </a:tr>
              <a:tr h="158115">
                <a:tc>
                  <a:txBody>
                    <a:bodyPr/>
                    <a:lstStyle/>
                    <a:p>
                      <a:pPr algn="ctr" fontAlgn="b"/>
                      <a:r>
                        <a:rPr lang="en-US" sz="1400" u="none" strike="noStrike" dirty="0">
                          <a:effectLst/>
                        </a:rPr>
                        <a:t>Homestead</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84.853720%</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85.8905690%</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1.03685%</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2"/>
                  </a:ext>
                </a:extLst>
              </a:tr>
              <a:tr h="158115">
                <a:tc>
                  <a:txBody>
                    <a:bodyPr/>
                    <a:lstStyle/>
                    <a:p>
                      <a:pPr algn="ctr" fontAlgn="b"/>
                      <a:r>
                        <a:rPr lang="en-US" sz="1400" u="none" strike="noStrike" dirty="0">
                          <a:effectLst/>
                        </a:rPr>
                        <a:t>Non Homestead</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15.146280%</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14.1094310%</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-1.03685%</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3"/>
                  </a:ext>
                </a:extLst>
              </a:tr>
              <a:tr h="158115">
                <a:tc>
                  <a:txBody>
                    <a:bodyPr/>
                    <a:lstStyle/>
                    <a:p>
                      <a:pPr algn="l"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4"/>
                  </a:ext>
                </a:extLst>
              </a:tr>
              <a:tr h="158115">
                <a:tc>
                  <a:txBody>
                    <a:bodyPr/>
                    <a:lstStyle/>
                    <a:p>
                      <a:pPr algn="l"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5"/>
                  </a:ext>
                </a:extLst>
              </a:tr>
              <a:tr h="286189">
                <a:tc>
                  <a:txBody>
                    <a:bodyPr/>
                    <a:lstStyle/>
                    <a:p>
                      <a:pPr algn="ctr" fontAlgn="b"/>
                      <a:r>
                        <a:rPr lang="en-US" sz="1400" u="none" strike="noStrike" dirty="0">
                          <a:effectLst/>
                        </a:rPr>
                        <a:t>Tax Levy</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44,042,253.00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44,389,949.00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347,696.00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6"/>
                  </a:ext>
                </a:extLst>
              </a:tr>
              <a:tr h="158115">
                <a:tc>
                  <a:txBody>
                    <a:bodyPr/>
                    <a:lstStyle/>
                    <a:p>
                      <a:pPr algn="l"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7"/>
                  </a:ext>
                </a:extLst>
              </a:tr>
              <a:tr h="158115">
                <a:tc>
                  <a:txBody>
                    <a:bodyPr/>
                    <a:lstStyle/>
                    <a:p>
                      <a:pPr algn="l"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8"/>
                  </a:ext>
                </a:extLst>
              </a:tr>
              <a:tr h="286189">
                <a:tc>
                  <a:txBody>
                    <a:bodyPr/>
                    <a:lstStyle/>
                    <a:p>
                      <a:pPr algn="ctr" fontAlgn="b"/>
                      <a:r>
                        <a:rPr lang="en-US" sz="1400" u="none" strike="noStrike" dirty="0">
                          <a:effectLst/>
                        </a:rPr>
                        <a:t>Homestead</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37,371,490.04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38,126,779.77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755,289.73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09"/>
                  </a:ext>
                </a:extLst>
              </a:tr>
              <a:tr h="250048">
                <a:tc>
                  <a:txBody>
                    <a:bodyPr/>
                    <a:lstStyle/>
                    <a:p>
                      <a:pPr algn="ctr" fontAlgn="b"/>
                      <a:r>
                        <a:rPr lang="en-US" sz="1400" u="none" strike="noStrike" dirty="0">
                          <a:effectLst/>
                        </a:rPr>
                        <a:t>Non Homestead</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6,670,762.96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6,263,169.23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(407,593.73)</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0"/>
                  </a:ext>
                </a:extLst>
              </a:tr>
              <a:tr h="286189">
                <a:tc>
                  <a:txBody>
                    <a:bodyPr/>
                    <a:lstStyle/>
                    <a:p>
                      <a:pPr algn="ctr" fontAlgn="b"/>
                      <a:r>
                        <a:rPr lang="en-US" sz="1400" u="none" strike="noStrike" dirty="0">
                          <a:effectLst/>
                        </a:rPr>
                        <a:t>0.000000%</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44,042,253.00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44,389,949.00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347,696.00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1"/>
                  </a:ext>
                </a:extLst>
              </a:tr>
              <a:tr h="158115">
                <a:tc>
                  <a:txBody>
                    <a:bodyPr/>
                    <a:lstStyle/>
                    <a:p>
                      <a:pPr algn="l"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2"/>
                  </a:ext>
                </a:extLst>
              </a:tr>
              <a:tr h="150210">
                <a:tc>
                  <a:txBody>
                    <a:bodyPr/>
                    <a:lstStyle/>
                    <a:p>
                      <a:pPr algn="l"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3"/>
                  </a:ext>
                </a:extLst>
              </a:tr>
              <a:tr h="150210">
                <a:tc>
                  <a:txBody>
                    <a:bodyPr/>
                    <a:lstStyle/>
                    <a:p>
                      <a:pPr algn="ctr" fontAlgn="b"/>
                      <a:r>
                        <a:rPr lang="en-US" sz="1400" u="none" strike="noStrike" dirty="0">
                          <a:effectLst/>
                        </a:rPr>
                        <a:t>Assessed Values</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4"/>
                  </a:ext>
                </a:extLst>
              </a:tr>
              <a:tr h="150210">
                <a:tc>
                  <a:txBody>
                    <a:bodyPr/>
                    <a:lstStyle/>
                    <a:p>
                      <a:pPr algn="ctr" fontAlgn="b"/>
                      <a:r>
                        <a:rPr lang="en-US" sz="1400" u="none" strike="noStrike" dirty="0">
                          <a:effectLst/>
                        </a:rPr>
                        <a:t>Homestead</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2,076,063,158.00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2,132,782,520.00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56,719,362.00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5"/>
                  </a:ext>
                </a:extLst>
              </a:tr>
              <a:tr h="286189">
                <a:tc>
                  <a:txBody>
                    <a:bodyPr/>
                    <a:lstStyle/>
                    <a:p>
                      <a:pPr algn="ctr" fontAlgn="b"/>
                      <a:r>
                        <a:rPr lang="en-US" sz="1400" u="none" strike="noStrike" dirty="0">
                          <a:effectLst/>
                        </a:rPr>
                        <a:t>Non-Homestead</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225,414,525.00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247,524,622.00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22,110,097.00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6"/>
                  </a:ext>
                </a:extLst>
              </a:tr>
              <a:tr h="158115">
                <a:tc>
                  <a:txBody>
                    <a:bodyPr/>
                    <a:lstStyle/>
                    <a:p>
                      <a:pPr algn="ctr" fontAlgn="b"/>
                      <a:r>
                        <a:rPr lang="en-US" sz="1400" u="none" strike="noStrike" dirty="0">
                          <a:effectLst/>
                        </a:rPr>
                        <a:t>Districtwide Values</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2,301,477,683.00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2,380,307,142.00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u="none" strike="noStrike" dirty="0">
                          <a:effectLst/>
                        </a:rPr>
                        <a:t>    78,829,459.00 </a:t>
                      </a:r>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7"/>
                  </a:ext>
                </a:extLst>
              </a:tr>
              <a:tr h="158115">
                <a:tc>
                  <a:txBody>
                    <a:bodyPr/>
                    <a:lstStyle/>
                    <a:p>
                      <a:pPr algn="l"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8"/>
                  </a:ext>
                </a:extLst>
              </a:tr>
              <a:tr h="158115">
                <a:tc>
                  <a:txBody>
                    <a:bodyPr/>
                    <a:lstStyle/>
                    <a:p>
                      <a:pPr algn="ctr" fontAlgn="b"/>
                      <a:r>
                        <a:rPr lang="en-US" sz="1400" b="1" u="none" strike="noStrike" dirty="0">
                          <a:effectLst/>
                        </a:rPr>
                        <a:t>Est Tax Rates</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endParaRPr lang="en-US" sz="1400" b="1"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19"/>
                  </a:ext>
                </a:extLst>
              </a:tr>
              <a:tr h="286189">
                <a:tc>
                  <a:txBody>
                    <a:bodyPr/>
                    <a:lstStyle/>
                    <a:p>
                      <a:pPr algn="ctr" fontAlgn="b"/>
                      <a:r>
                        <a:rPr lang="en-US" sz="1400" b="1" u="none" strike="noStrike" dirty="0">
                          <a:effectLst/>
                        </a:rPr>
                        <a:t>Homestead</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b="1" u="none" strike="noStrike" dirty="0">
                          <a:effectLst/>
                        </a:rPr>
                        <a:t>                                18.00 </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b="1" u="none" strike="noStrike" dirty="0">
                          <a:effectLst/>
                        </a:rPr>
                        <a:t>                         17.88 </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b="1" u="none" strike="noStrike" dirty="0">
                          <a:effectLst/>
                        </a:rPr>
                        <a:t>                     (0.12)</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20"/>
                  </a:ext>
                </a:extLst>
              </a:tr>
              <a:tr h="286189">
                <a:tc>
                  <a:txBody>
                    <a:bodyPr/>
                    <a:lstStyle/>
                    <a:p>
                      <a:pPr algn="ctr" fontAlgn="b"/>
                      <a:r>
                        <a:rPr lang="en-US" sz="1400" b="1" u="none" strike="noStrike" dirty="0">
                          <a:effectLst/>
                        </a:rPr>
                        <a:t>Non-Homestead</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b="1" u="none" strike="noStrike" dirty="0">
                          <a:effectLst/>
                        </a:rPr>
                        <a:t>                                29.59 </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b="1" u="none" strike="noStrike" dirty="0">
                          <a:effectLst/>
                        </a:rPr>
                        <a:t>                         25.30 </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tc>
                  <a:txBody>
                    <a:bodyPr/>
                    <a:lstStyle/>
                    <a:p>
                      <a:pPr algn="ctr" fontAlgn="b"/>
                      <a:r>
                        <a:rPr lang="en-US" sz="1400" b="1" u="none" strike="noStrike" dirty="0">
                          <a:effectLst/>
                        </a:rPr>
                        <a:t>                     (4.29)</a:t>
                      </a:r>
                      <a:endParaRPr lang="en-US" sz="1400" b="1" i="0" u="none" strike="noStrike" dirty="0">
                        <a:solidFill>
                          <a:srgbClr val="000000"/>
                        </a:solidFill>
                        <a:effectLst/>
                        <a:latin typeface="Calibri" panose="020F0502020204030204" pitchFamily="34" charset="0"/>
                      </a:endParaRPr>
                    </a:p>
                  </a:txBody>
                  <a:tcPr marL="7906" marR="7906" marT="7906" marB="0" anchor="b">
                    <a:noFill/>
                  </a:tcPr>
                </a:tc>
                <a:extLst>
                  <a:ext uri="{0D108BD9-81ED-4DB2-BD59-A6C34878D82A}">
                    <a16:rowId xmlns:a16="http://schemas.microsoft.com/office/drawing/2014/main" val="10021"/>
                  </a:ext>
                </a:extLst>
              </a:tr>
            </a:tbl>
          </a:graphicData>
        </a:graphic>
      </p:graphicFrame>
    </p:spTree>
    <p:extLst>
      <p:ext uri="{BB962C8B-B14F-4D97-AF65-F5344CB8AC3E}">
        <p14:creationId xmlns:p14="http://schemas.microsoft.com/office/powerpoint/2010/main" val="198251944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2800" dirty="0">
                <a:solidFill>
                  <a:srgbClr val="002060"/>
                </a:solidFill>
                <a:latin typeface="+mj-lt"/>
              </a:rPr>
              <a:t>Sample Tax Impact</a:t>
            </a:r>
          </a:p>
        </p:txBody>
      </p:sp>
      <p:sp>
        <p:nvSpPr>
          <p:cNvPr id="4" name="Slide Number Placeholder 3"/>
          <p:cNvSpPr>
            <a:spLocks noGrp="1"/>
          </p:cNvSpPr>
          <p:nvPr>
            <p:ph type="sldNum" sz="quarter" idx="12"/>
          </p:nvPr>
        </p:nvSpPr>
        <p:spPr/>
        <p:txBody>
          <a:bodyPr/>
          <a:lstStyle/>
          <a:p>
            <a:pPr>
              <a:defRPr/>
            </a:pPr>
            <a:fld id="{01E1DBF2-595B-7842-920B-51D462F86CBC}" type="slidenum">
              <a:rPr lang="en-US" smtClean="0"/>
              <a:pPr>
                <a:defRPr/>
              </a:pPr>
              <a:t>45</a:t>
            </a:fld>
            <a:endParaRPr lang="en-US" dirty="0"/>
          </a:p>
        </p:txBody>
      </p:sp>
      <p:sp>
        <p:nvSpPr>
          <p:cNvPr id="7" name="Rectangle 3">
            <a:extLst>
              <a:ext uri="{FF2B5EF4-FFF2-40B4-BE49-F238E27FC236}">
                <a16:creationId xmlns:a16="http://schemas.microsoft.com/office/drawing/2014/main" id="{26D2F8D8-5C9D-441C-9DB0-D2C1A796E5B8}"/>
              </a:ext>
            </a:extLst>
          </p:cNvPr>
          <p:cNvSpPr txBox="1">
            <a:spLocks noChangeArrowheads="1"/>
          </p:cNvSpPr>
          <p:nvPr/>
        </p:nvSpPr>
        <p:spPr>
          <a:xfrm>
            <a:off x="568204" y="1073426"/>
            <a:ext cx="8007591" cy="5613456"/>
          </a:xfrm>
          <a:prstGeom prst="rect">
            <a:avLst/>
          </a:prstGeom>
          <a:noFill/>
          <a:ln/>
        </p:spPr>
        <p:txBody>
          <a:bodyPr>
            <a:normAutofit lnSpcReduction="10000"/>
          </a:bodyPr>
          <a:lstStyle>
            <a:lvl1pPr marL="234950" indent="-23495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1pPr>
            <a:lvl2pPr marL="742950" indent="-28575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2pPr>
            <a:lvl3pPr marL="1143000" indent="-22860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3pPr>
            <a:lvl4pPr marL="1600200" indent="-228600" algn="l" defTabSz="457200" rtl="0" eaLnBrk="0" fontAlgn="base" hangingPunct="0">
              <a:spcBef>
                <a:spcPts val="600"/>
              </a:spcBef>
              <a:spcAft>
                <a:spcPct val="0"/>
              </a:spcAft>
              <a:buFont typeface="Arial" charset="0"/>
              <a:buChar char="–"/>
              <a:defRPr sz="1800" kern="1200">
                <a:solidFill>
                  <a:srgbClr val="1F497D"/>
                </a:solidFill>
                <a:latin typeface="+mn-lt"/>
                <a:ea typeface="ＭＳ Ｐゴシック" pitchFamily="34" charset="-128"/>
                <a:cs typeface="+mn-cs"/>
              </a:defRPr>
            </a:lvl4pPr>
            <a:lvl5pPr marL="2057400" indent="-228600" algn="l" defTabSz="457200" rtl="0" eaLnBrk="0" fontAlgn="base" hangingPunct="0">
              <a:spcBef>
                <a:spcPts val="600"/>
              </a:spcBef>
              <a:spcAft>
                <a:spcPct val="0"/>
              </a:spcAft>
              <a:buFont typeface="Arial" charset="0"/>
              <a:buChar char="»"/>
              <a:defRPr sz="1800" kern="1200">
                <a:solidFill>
                  <a:srgbClr val="1F497D"/>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Clr>
                <a:srgbClr val="1F497D"/>
              </a:buClr>
              <a:defRPr/>
            </a:pPr>
            <a:r>
              <a:rPr lang="en-US" sz="1400" b="1" dirty="0">
                <a:solidFill>
                  <a:schemeClr val="tx1"/>
                </a:solidFill>
                <a:latin typeface="Calibri"/>
                <a:cs typeface="Arial" panose="020B0604020202020204" pitchFamily="34" charset="0"/>
              </a:rPr>
              <a:t> </a:t>
            </a:r>
            <a:endParaRPr lang="en-US" sz="1400" dirty="0">
              <a:solidFill>
                <a:srgbClr val="002060"/>
              </a:solidFill>
              <a:latin typeface="Calibri"/>
              <a:cs typeface="Arial" panose="020B0604020202020204" pitchFamily="34" charset="0"/>
            </a:endParaRPr>
          </a:p>
          <a:p>
            <a:pPr marL="0" indent="0">
              <a:lnSpc>
                <a:spcPct val="90000"/>
              </a:lnSpc>
              <a:buClr>
                <a:srgbClr val="1F497D"/>
              </a:buClr>
              <a:buNone/>
              <a:defRPr/>
            </a:pPr>
            <a:r>
              <a:rPr lang="en-US" dirty="0">
                <a:solidFill>
                  <a:schemeClr val="tx1"/>
                </a:solidFill>
                <a:latin typeface="Calibri"/>
                <a:cs typeface="Arial" panose="020B0604020202020204" pitchFamily="34" charset="0"/>
              </a:rPr>
              <a:t>Assumptions</a:t>
            </a:r>
          </a:p>
          <a:p>
            <a:pPr>
              <a:lnSpc>
                <a:spcPct val="90000"/>
              </a:lnSpc>
              <a:buClr>
                <a:srgbClr val="1F497D"/>
              </a:buClr>
              <a:defRPr/>
            </a:pPr>
            <a:r>
              <a:rPr lang="en-US" dirty="0">
                <a:solidFill>
                  <a:schemeClr val="tx1"/>
                </a:solidFill>
                <a:latin typeface="Calibri"/>
                <a:cs typeface="Arial" panose="020B0604020202020204" pitchFamily="34" charset="0"/>
              </a:rPr>
              <a:t>Tax Levy is $44,389,949</a:t>
            </a:r>
          </a:p>
          <a:p>
            <a:pPr>
              <a:lnSpc>
                <a:spcPct val="90000"/>
              </a:lnSpc>
              <a:buClr>
                <a:srgbClr val="1F497D"/>
              </a:buClr>
              <a:defRPr/>
            </a:pPr>
            <a:r>
              <a:rPr lang="en-US" dirty="0">
                <a:solidFill>
                  <a:schemeClr val="tx1"/>
                </a:solidFill>
                <a:latin typeface="Calibri"/>
                <a:cs typeface="Arial" panose="020B0604020202020204" pitchFamily="34" charset="0"/>
              </a:rPr>
              <a:t>Total Assessed Home Values remain at $2,132,782,520</a:t>
            </a:r>
          </a:p>
          <a:p>
            <a:pPr>
              <a:lnSpc>
                <a:spcPct val="90000"/>
              </a:lnSpc>
              <a:buClr>
                <a:srgbClr val="1F497D"/>
              </a:buClr>
              <a:defRPr/>
            </a:pPr>
            <a:r>
              <a:rPr lang="en-US" dirty="0">
                <a:solidFill>
                  <a:schemeClr val="tx1"/>
                </a:solidFill>
                <a:latin typeface="Calibri"/>
                <a:cs typeface="Arial" panose="020B0604020202020204" pitchFamily="34" charset="0"/>
              </a:rPr>
              <a:t>No Exemptions</a:t>
            </a:r>
          </a:p>
          <a:p>
            <a:pPr>
              <a:lnSpc>
                <a:spcPct val="90000"/>
              </a:lnSpc>
              <a:buClr>
                <a:srgbClr val="1F497D"/>
              </a:buClr>
              <a:defRPr/>
            </a:pPr>
            <a:r>
              <a:rPr lang="en-US" dirty="0">
                <a:solidFill>
                  <a:schemeClr val="tx1"/>
                </a:solidFill>
                <a:latin typeface="Calibri"/>
                <a:cs typeface="Arial" panose="020B0604020202020204" pitchFamily="34" charset="0"/>
              </a:rPr>
              <a:t>Assessed Value of Home is $850,000</a:t>
            </a:r>
          </a:p>
          <a:p>
            <a:pPr>
              <a:lnSpc>
                <a:spcPct val="90000"/>
              </a:lnSpc>
              <a:buClr>
                <a:srgbClr val="1F497D"/>
              </a:buClr>
              <a:defRPr/>
            </a:pPr>
            <a:endParaRPr lang="en-US" dirty="0">
              <a:solidFill>
                <a:schemeClr val="tx1"/>
              </a:solidFill>
              <a:latin typeface="Calibri"/>
              <a:cs typeface="Arial" panose="020B0604020202020204" pitchFamily="34" charset="0"/>
            </a:endParaRPr>
          </a:p>
          <a:p>
            <a:pPr>
              <a:lnSpc>
                <a:spcPct val="90000"/>
              </a:lnSpc>
              <a:buClr>
                <a:srgbClr val="1F497D"/>
              </a:buClr>
              <a:defRPr/>
            </a:pPr>
            <a:endParaRPr lang="en-US" dirty="0">
              <a:solidFill>
                <a:schemeClr val="tx1"/>
              </a:solidFill>
              <a:latin typeface="Calibri"/>
              <a:cs typeface="Arial" panose="020B0604020202020204" pitchFamily="34" charset="0"/>
            </a:endParaRPr>
          </a:p>
          <a:p>
            <a:pPr>
              <a:lnSpc>
                <a:spcPct val="90000"/>
              </a:lnSpc>
              <a:buClr>
                <a:srgbClr val="1F497D"/>
              </a:buClr>
              <a:defRPr/>
            </a:pPr>
            <a:r>
              <a:rPr lang="en-US" dirty="0">
                <a:solidFill>
                  <a:schemeClr val="tx1"/>
                </a:solidFill>
                <a:latin typeface="Calibri"/>
                <a:cs typeface="Arial" panose="020B0604020202020204" pitchFamily="34" charset="0"/>
              </a:rPr>
              <a:t>20-21 tax rate is $18.00</a:t>
            </a:r>
          </a:p>
          <a:p>
            <a:pPr>
              <a:lnSpc>
                <a:spcPct val="90000"/>
              </a:lnSpc>
              <a:buClr>
                <a:srgbClr val="1F497D"/>
              </a:buClr>
              <a:defRPr/>
            </a:pPr>
            <a:r>
              <a:rPr lang="en-US" dirty="0">
                <a:solidFill>
                  <a:schemeClr val="tx1"/>
                </a:solidFill>
                <a:latin typeface="Calibri"/>
                <a:cs typeface="Arial" panose="020B0604020202020204" pitchFamily="34" charset="0"/>
              </a:rPr>
              <a:t>Based on an assessed value of $850,000 your tax levy is $15,300.96</a:t>
            </a:r>
          </a:p>
          <a:p>
            <a:pPr>
              <a:lnSpc>
                <a:spcPct val="90000"/>
              </a:lnSpc>
              <a:buClr>
                <a:srgbClr val="1F497D"/>
              </a:buClr>
              <a:defRPr/>
            </a:pPr>
            <a:r>
              <a:rPr lang="en-US" dirty="0">
                <a:solidFill>
                  <a:schemeClr val="tx1"/>
                </a:solidFill>
                <a:latin typeface="Calibri"/>
                <a:cs typeface="Arial" panose="020B0604020202020204" pitchFamily="34" charset="0"/>
              </a:rPr>
              <a:t>21-22 estimated tax rate is $17.88</a:t>
            </a:r>
          </a:p>
          <a:p>
            <a:pPr>
              <a:lnSpc>
                <a:spcPct val="90000"/>
              </a:lnSpc>
              <a:buClr>
                <a:srgbClr val="1F497D"/>
              </a:buClr>
              <a:defRPr/>
            </a:pPr>
            <a:r>
              <a:rPr lang="en-US" dirty="0">
                <a:solidFill>
                  <a:schemeClr val="tx1"/>
                </a:solidFill>
                <a:latin typeface="Calibri"/>
                <a:cs typeface="Arial" panose="020B0604020202020204" pitchFamily="34" charset="0"/>
              </a:rPr>
              <a:t>Bases on an assessed value of $850,000 your tax levy is $15,195.06</a:t>
            </a:r>
          </a:p>
          <a:p>
            <a:pPr>
              <a:lnSpc>
                <a:spcPct val="90000"/>
              </a:lnSpc>
              <a:buClr>
                <a:srgbClr val="1F497D"/>
              </a:buClr>
              <a:defRPr/>
            </a:pPr>
            <a:r>
              <a:rPr lang="en-US" dirty="0">
                <a:solidFill>
                  <a:schemeClr val="tx1"/>
                </a:solidFill>
                <a:latin typeface="Calibri"/>
                <a:cs typeface="Arial" panose="020B0604020202020204" pitchFamily="34" charset="0"/>
              </a:rPr>
              <a:t>Represent an estimated $105.90 DECREASE</a:t>
            </a:r>
          </a:p>
          <a:p>
            <a:pPr>
              <a:lnSpc>
                <a:spcPct val="90000"/>
              </a:lnSpc>
              <a:buClr>
                <a:srgbClr val="1F497D"/>
              </a:buClr>
              <a:defRPr/>
            </a:pPr>
            <a:r>
              <a:rPr lang="en-US" dirty="0">
                <a:solidFill>
                  <a:schemeClr val="tx1"/>
                </a:solidFill>
                <a:latin typeface="Calibri"/>
                <a:cs typeface="Arial" panose="020B0604020202020204" pitchFamily="34" charset="0"/>
              </a:rPr>
              <a:t>.69% DECREASE</a:t>
            </a:r>
          </a:p>
          <a:p>
            <a:pPr>
              <a:lnSpc>
                <a:spcPct val="90000"/>
              </a:lnSpc>
              <a:buClr>
                <a:srgbClr val="1F497D"/>
              </a:buClr>
              <a:defRPr/>
            </a:pPr>
            <a:endParaRPr lang="en-US" dirty="0">
              <a:solidFill>
                <a:schemeClr val="tx1"/>
              </a:solidFill>
              <a:latin typeface="Calibri"/>
              <a:cs typeface="Arial" panose="020B0604020202020204" pitchFamily="34" charset="0"/>
            </a:endParaRPr>
          </a:p>
          <a:p>
            <a:pPr marL="0" indent="0">
              <a:lnSpc>
                <a:spcPct val="90000"/>
              </a:lnSpc>
              <a:buClr>
                <a:srgbClr val="1F497D"/>
              </a:buClr>
              <a:buNone/>
              <a:defRPr/>
            </a:pPr>
            <a:endParaRPr lang="en-US" dirty="0">
              <a:solidFill>
                <a:schemeClr val="tx1"/>
              </a:solidFill>
              <a:latin typeface="Calibri"/>
              <a:cs typeface="Arial" panose="020B0604020202020204" pitchFamily="34" charset="0"/>
            </a:endParaRPr>
          </a:p>
          <a:p>
            <a:pPr marL="0" indent="0">
              <a:lnSpc>
                <a:spcPct val="90000"/>
              </a:lnSpc>
              <a:buClr>
                <a:srgbClr val="1F497D"/>
              </a:buClr>
              <a:buNone/>
              <a:defRPr/>
            </a:pPr>
            <a:endParaRPr lang="en-US" dirty="0">
              <a:solidFill>
                <a:schemeClr val="tx1"/>
              </a:solidFill>
              <a:latin typeface="Calibri"/>
              <a:cs typeface="Arial" panose="020B0604020202020204" pitchFamily="34" charset="0"/>
            </a:endParaRPr>
          </a:p>
          <a:p>
            <a:pPr marL="0" indent="0">
              <a:lnSpc>
                <a:spcPct val="90000"/>
              </a:lnSpc>
              <a:buClr>
                <a:srgbClr val="1F497D"/>
              </a:buClr>
              <a:buNone/>
              <a:defRPr/>
            </a:pPr>
            <a:endParaRPr lang="en-US" dirty="0">
              <a:solidFill>
                <a:schemeClr val="tx1"/>
              </a:solidFill>
              <a:latin typeface="Calibri"/>
              <a:cs typeface="Arial" panose="020B0604020202020204" pitchFamily="34" charset="0"/>
            </a:endParaRPr>
          </a:p>
          <a:p>
            <a:pPr marL="0" indent="0">
              <a:lnSpc>
                <a:spcPct val="90000"/>
              </a:lnSpc>
              <a:buClr>
                <a:srgbClr val="1F497D"/>
              </a:buClr>
              <a:buNone/>
              <a:defRPr/>
            </a:pPr>
            <a:r>
              <a:rPr lang="en-US" dirty="0">
                <a:solidFill>
                  <a:schemeClr val="tx1"/>
                </a:solidFill>
                <a:latin typeface="Calibri"/>
                <a:cs typeface="Arial" panose="020B0604020202020204" pitchFamily="34" charset="0"/>
              </a:rPr>
              <a:t> </a:t>
            </a:r>
          </a:p>
        </p:txBody>
      </p:sp>
    </p:spTree>
    <p:extLst>
      <p:ext uri="{BB962C8B-B14F-4D97-AF65-F5344CB8AC3E}">
        <p14:creationId xmlns:p14="http://schemas.microsoft.com/office/powerpoint/2010/main" val="3420815871"/>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2800" dirty="0">
                <a:solidFill>
                  <a:srgbClr val="002060"/>
                </a:solidFill>
                <a:latin typeface="+mj-lt"/>
              </a:rPr>
              <a:t>Capital Reserve – Ed Law 3651</a:t>
            </a:r>
          </a:p>
        </p:txBody>
      </p:sp>
      <p:sp>
        <p:nvSpPr>
          <p:cNvPr id="4" name="Slide Number Placeholder 3"/>
          <p:cNvSpPr>
            <a:spLocks noGrp="1"/>
          </p:cNvSpPr>
          <p:nvPr>
            <p:ph type="sldNum" sz="quarter" idx="12"/>
          </p:nvPr>
        </p:nvSpPr>
        <p:spPr/>
        <p:txBody>
          <a:bodyPr/>
          <a:lstStyle/>
          <a:p>
            <a:pPr>
              <a:defRPr/>
            </a:pPr>
            <a:fld id="{01E1DBF2-595B-7842-920B-51D462F86CBC}" type="slidenum">
              <a:rPr lang="en-US" smtClean="0"/>
              <a:pPr>
                <a:defRPr/>
              </a:pPr>
              <a:t>46</a:t>
            </a:fld>
            <a:endParaRPr lang="en-US" dirty="0"/>
          </a:p>
        </p:txBody>
      </p:sp>
      <p:sp>
        <p:nvSpPr>
          <p:cNvPr id="7" name="Rectangle 3">
            <a:extLst>
              <a:ext uri="{FF2B5EF4-FFF2-40B4-BE49-F238E27FC236}">
                <a16:creationId xmlns:a16="http://schemas.microsoft.com/office/drawing/2014/main" id="{26D2F8D8-5C9D-441C-9DB0-D2C1A796E5B8}"/>
              </a:ext>
            </a:extLst>
          </p:cNvPr>
          <p:cNvSpPr txBox="1">
            <a:spLocks noChangeArrowheads="1"/>
          </p:cNvSpPr>
          <p:nvPr/>
        </p:nvSpPr>
        <p:spPr>
          <a:xfrm>
            <a:off x="568204" y="1061981"/>
            <a:ext cx="8007591" cy="5613456"/>
          </a:xfrm>
          <a:prstGeom prst="rect">
            <a:avLst/>
          </a:prstGeom>
          <a:noFill/>
          <a:ln/>
        </p:spPr>
        <p:txBody>
          <a:bodyPr>
            <a:normAutofit/>
          </a:bodyPr>
          <a:lstStyle>
            <a:lvl1pPr marL="234950" indent="-23495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1pPr>
            <a:lvl2pPr marL="742950" indent="-28575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2pPr>
            <a:lvl3pPr marL="1143000" indent="-22860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3pPr>
            <a:lvl4pPr marL="1600200" indent="-228600" algn="l" defTabSz="457200" rtl="0" eaLnBrk="0" fontAlgn="base" hangingPunct="0">
              <a:spcBef>
                <a:spcPts val="600"/>
              </a:spcBef>
              <a:spcAft>
                <a:spcPct val="0"/>
              </a:spcAft>
              <a:buFont typeface="Arial" charset="0"/>
              <a:buChar char="–"/>
              <a:defRPr sz="1800" kern="1200">
                <a:solidFill>
                  <a:srgbClr val="1F497D"/>
                </a:solidFill>
                <a:latin typeface="+mn-lt"/>
                <a:ea typeface="ＭＳ Ｐゴシック" pitchFamily="34" charset="-128"/>
                <a:cs typeface="+mn-cs"/>
              </a:defRPr>
            </a:lvl4pPr>
            <a:lvl5pPr marL="2057400" indent="-228600" algn="l" defTabSz="457200" rtl="0" eaLnBrk="0" fontAlgn="base" hangingPunct="0">
              <a:spcBef>
                <a:spcPts val="600"/>
              </a:spcBef>
              <a:spcAft>
                <a:spcPct val="0"/>
              </a:spcAft>
              <a:buFont typeface="Arial" charset="0"/>
              <a:buChar char="»"/>
              <a:defRPr sz="1800" kern="1200">
                <a:solidFill>
                  <a:srgbClr val="1F497D"/>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buClr>
                <a:srgbClr val="1F497D"/>
              </a:buClr>
              <a:defRPr/>
            </a:pPr>
            <a:r>
              <a:rPr lang="en-US" sz="1400" b="1" dirty="0">
                <a:solidFill>
                  <a:schemeClr val="tx1"/>
                </a:solidFill>
                <a:latin typeface="Calibri"/>
                <a:cs typeface="Arial" panose="020B0604020202020204" pitchFamily="34" charset="0"/>
              </a:rPr>
              <a:t>Purpose</a:t>
            </a:r>
          </a:p>
          <a:p>
            <a:pPr lvl="1">
              <a:lnSpc>
                <a:spcPct val="90000"/>
              </a:lnSpc>
              <a:buClr>
                <a:srgbClr val="1F497D"/>
              </a:buClr>
              <a:defRPr/>
            </a:pPr>
            <a:r>
              <a:rPr lang="en-US" sz="1400" b="1" dirty="0">
                <a:solidFill>
                  <a:schemeClr val="tx1"/>
                </a:solidFill>
                <a:latin typeface="Calibri"/>
                <a:cs typeface="Arial" panose="020B0604020202020204" pitchFamily="34" charset="0"/>
              </a:rPr>
              <a:t>To pay for the cost of any object or purpose for which bonds may be issued</a:t>
            </a:r>
          </a:p>
          <a:p>
            <a:pPr>
              <a:lnSpc>
                <a:spcPct val="90000"/>
              </a:lnSpc>
              <a:buClr>
                <a:srgbClr val="1F497D"/>
              </a:buClr>
              <a:defRPr/>
            </a:pPr>
            <a:r>
              <a:rPr lang="en-US" sz="1400" b="1" dirty="0">
                <a:solidFill>
                  <a:schemeClr val="tx1"/>
                </a:solidFill>
                <a:latin typeface="Calibri"/>
                <a:cs typeface="Arial" panose="020B0604020202020204" pitchFamily="34" charset="0"/>
              </a:rPr>
              <a:t>Established by</a:t>
            </a:r>
          </a:p>
          <a:p>
            <a:pPr lvl="1">
              <a:lnSpc>
                <a:spcPct val="90000"/>
              </a:lnSpc>
              <a:buClr>
                <a:srgbClr val="1F497D"/>
              </a:buClr>
              <a:defRPr/>
            </a:pPr>
            <a:r>
              <a:rPr lang="en-US" sz="1400" b="1" dirty="0">
                <a:solidFill>
                  <a:schemeClr val="tx1"/>
                </a:solidFill>
                <a:latin typeface="Calibri"/>
                <a:cs typeface="Arial" panose="020B0604020202020204" pitchFamily="34" charset="0"/>
              </a:rPr>
              <a:t>Voter Approval Only</a:t>
            </a:r>
          </a:p>
          <a:p>
            <a:pPr>
              <a:lnSpc>
                <a:spcPct val="90000"/>
              </a:lnSpc>
              <a:buClr>
                <a:srgbClr val="1F497D"/>
              </a:buClr>
              <a:defRPr/>
            </a:pPr>
            <a:r>
              <a:rPr lang="en-US" sz="1400" b="1" dirty="0">
                <a:solidFill>
                  <a:schemeClr val="tx1"/>
                </a:solidFill>
                <a:latin typeface="Calibri"/>
                <a:cs typeface="Arial" panose="020B0604020202020204" pitchFamily="34" charset="0"/>
              </a:rPr>
              <a:t>Funding Sources</a:t>
            </a:r>
          </a:p>
          <a:p>
            <a:pPr lvl="1">
              <a:lnSpc>
                <a:spcPct val="90000"/>
              </a:lnSpc>
              <a:buClr>
                <a:srgbClr val="1F497D"/>
              </a:buClr>
              <a:defRPr/>
            </a:pPr>
            <a:r>
              <a:rPr lang="en-US" sz="1400" b="1" dirty="0">
                <a:solidFill>
                  <a:schemeClr val="tx1"/>
                </a:solidFill>
                <a:latin typeface="Calibri"/>
                <a:cs typeface="Arial" panose="020B0604020202020204" pitchFamily="34" charset="0"/>
              </a:rPr>
              <a:t>Propositions put before voters must specify purpose, ultimate $ amount to be deposited into the reserve, probable term or life and source of funds</a:t>
            </a:r>
          </a:p>
          <a:p>
            <a:pPr lvl="2">
              <a:lnSpc>
                <a:spcPct val="90000"/>
              </a:lnSpc>
              <a:buClr>
                <a:srgbClr val="1F497D"/>
              </a:buClr>
              <a:defRPr/>
            </a:pPr>
            <a:r>
              <a:rPr lang="en-US" sz="1400" b="1" dirty="0">
                <a:solidFill>
                  <a:schemeClr val="tx1"/>
                </a:solidFill>
                <a:latin typeface="Calibri"/>
                <a:cs typeface="Arial" panose="020B0604020202020204" pitchFamily="34" charset="0"/>
              </a:rPr>
              <a:t>Unassigned fund balance exceeding 4% maximum allowable by law</a:t>
            </a:r>
          </a:p>
          <a:p>
            <a:pPr>
              <a:lnSpc>
                <a:spcPct val="90000"/>
              </a:lnSpc>
              <a:buClr>
                <a:srgbClr val="1F497D"/>
              </a:buClr>
              <a:defRPr/>
            </a:pPr>
            <a:r>
              <a:rPr lang="en-US" sz="1400" b="1" dirty="0">
                <a:solidFill>
                  <a:schemeClr val="tx1"/>
                </a:solidFill>
                <a:latin typeface="Calibri"/>
                <a:cs typeface="Arial" panose="020B0604020202020204" pitchFamily="34" charset="0"/>
              </a:rPr>
              <a:t>Expenditures</a:t>
            </a:r>
          </a:p>
          <a:p>
            <a:pPr lvl="1">
              <a:lnSpc>
                <a:spcPct val="90000"/>
              </a:lnSpc>
              <a:buClr>
                <a:srgbClr val="1F497D"/>
              </a:buClr>
              <a:defRPr/>
            </a:pPr>
            <a:r>
              <a:rPr lang="en-US" sz="1400" b="1" dirty="0">
                <a:solidFill>
                  <a:schemeClr val="tx1"/>
                </a:solidFill>
                <a:latin typeface="Calibri"/>
                <a:cs typeface="Arial" panose="020B0604020202020204" pitchFamily="34" charset="0"/>
              </a:rPr>
              <a:t>Voter Approval Required</a:t>
            </a:r>
          </a:p>
          <a:p>
            <a:pPr>
              <a:lnSpc>
                <a:spcPct val="90000"/>
              </a:lnSpc>
              <a:buClr>
                <a:srgbClr val="1F497D"/>
              </a:buClr>
              <a:defRPr/>
            </a:pPr>
            <a:r>
              <a:rPr lang="en-US" sz="1400" b="1" dirty="0">
                <a:solidFill>
                  <a:schemeClr val="tx1"/>
                </a:solidFill>
                <a:latin typeface="Calibri"/>
                <a:cs typeface="Arial" panose="020B0604020202020204" pitchFamily="34" charset="0"/>
              </a:rPr>
              <a:t>Duration</a:t>
            </a:r>
          </a:p>
          <a:p>
            <a:pPr lvl="1">
              <a:lnSpc>
                <a:spcPct val="90000"/>
              </a:lnSpc>
              <a:buClr>
                <a:srgbClr val="1F497D"/>
              </a:buClr>
              <a:defRPr/>
            </a:pPr>
            <a:r>
              <a:rPr lang="en-US" sz="1400" b="1" dirty="0">
                <a:solidFill>
                  <a:schemeClr val="tx1"/>
                </a:solidFill>
                <a:latin typeface="Calibri"/>
                <a:cs typeface="Arial" panose="020B0604020202020204" pitchFamily="34" charset="0"/>
              </a:rPr>
              <a:t>Limited to term or life approved by voters.  Voters may extend the term only before the end date.  </a:t>
            </a:r>
          </a:p>
          <a:p>
            <a:pPr>
              <a:lnSpc>
                <a:spcPct val="90000"/>
              </a:lnSpc>
              <a:buClr>
                <a:srgbClr val="1F497D"/>
              </a:buClr>
              <a:defRPr/>
            </a:pPr>
            <a:r>
              <a:rPr lang="en-US" sz="1400" b="1" dirty="0">
                <a:solidFill>
                  <a:schemeClr val="tx1"/>
                </a:solidFill>
                <a:latin typeface="Calibri"/>
                <a:cs typeface="Arial" panose="020B0604020202020204" pitchFamily="34" charset="0"/>
              </a:rPr>
              <a:t>Restrictions</a:t>
            </a:r>
          </a:p>
          <a:p>
            <a:pPr lvl="1">
              <a:lnSpc>
                <a:spcPct val="90000"/>
              </a:lnSpc>
              <a:buClr>
                <a:srgbClr val="1F497D"/>
              </a:buClr>
              <a:defRPr/>
            </a:pPr>
            <a:r>
              <a:rPr lang="en-US" sz="1400" b="1" dirty="0">
                <a:solidFill>
                  <a:schemeClr val="tx1"/>
                </a:solidFill>
                <a:latin typeface="Calibri"/>
                <a:cs typeface="Arial" panose="020B0604020202020204" pitchFamily="34" charset="0"/>
              </a:rPr>
              <a:t>Purchase must be specific (i.e. to purchase school buses, facility construction, equipment etc.)</a:t>
            </a:r>
          </a:p>
          <a:p>
            <a:pPr lvl="1">
              <a:lnSpc>
                <a:spcPct val="90000"/>
              </a:lnSpc>
              <a:buClr>
                <a:srgbClr val="1F497D"/>
              </a:buClr>
              <a:defRPr/>
            </a:pPr>
            <a:r>
              <a:rPr lang="en-US" sz="1400" b="1" dirty="0">
                <a:solidFill>
                  <a:schemeClr val="tx1"/>
                </a:solidFill>
                <a:latin typeface="Calibri"/>
                <a:cs typeface="Arial" panose="020B0604020202020204" pitchFamily="34" charset="0"/>
              </a:rPr>
              <a:t>Total expense over life of reserve may not exceed voter approval</a:t>
            </a:r>
          </a:p>
          <a:p>
            <a:pPr lvl="1">
              <a:lnSpc>
                <a:spcPct val="90000"/>
              </a:lnSpc>
              <a:buClr>
                <a:srgbClr val="1F497D"/>
              </a:buClr>
              <a:defRPr/>
            </a:pPr>
            <a:r>
              <a:rPr lang="en-US" sz="1400" b="1" dirty="0">
                <a:solidFill>
                  <a:schemeClr val="tx1"/>
                </a:solidFill>
                <a:latin typeface="Calibri"/>
                <a:cs typeface="Arial" panose="020B0604020202020204" pitchFamily="34" charset="0"/>
              </a:rPr>
              <a:t>Funds may be transferred to other reserves only with voter approval</a:t>
            </a:r>
          </a:p>
          <a:p>
            <a:pPr lvl="1">
              <a:lnSpc>
                <a:spcPct val="90000"/>
              </a:lnSpc>
              <a:buClr>
                <a:srgbClr val="1F497D"/>
              </a:buClr>
              <a:defRPr/>
            </a:pPr>
            <a:r>
              <a:rPr lang="en-US" sz="1400" b="1" dirty="0">
                <a:solidFill>
                  <a:schemeClr val="tx1"/>
                </a:solidFill>
                <a:latin typeface="Calibri"/>
                <a:cs typeface="Arial" panose="020B0604020202020204" pitchFamily="34" charset="0"/>
              </a:rPr>
              <a:t>Voter approval required to terminate reserve before specified expiration date.  Remaining funds must first be applied to outstanding debt and secondarily to reduce the tax levy</a:t>
            </a:r>
          </a:p>
          <a:p>
            <a:pPr lvl="1">
              <a:lnSpc>
                <a:spcPct val="90000"/>
              </a:lnSpc>
              <a:buClr>
                <a:srgbClr val="1F497D"/>
              </a:buClr>
              <a:defRPr/>
            </a:pPr>
            <a:endParaRPr lang="en-US" sz="1400" dirty="0">
              <a:solidFill>
                <a:srgbClr val="002060"/>
              </a:solidFill>
              <a:latin typeface="Calibri"/>
              <a:cs typeface="Arial" panose="020B0604020202020204" pitchFamily="34" charset="0"/>
            </a:endParaRPr>
          </a:p>
          <a:p>
            <a:pPr marL="0" indent="0">
              <a:lnSpc>
                <a:spcPct val="90000"/>
              </a:lnSpc>
              <a:buClr>
                <a:srgbClr val="1F497D"/>
              </a:buClr>
              <a:buNone/>
              <a:defRPr/>
            </a:pPr>
            <a:endParaRPr lang="en-US" sz="1600" dirty="0">
              <a:solidFill>
                <a:schemeClr val="tx1"/>
              </a:solidFill>
              <a:latin typeface="Calibri"/>
              <a:cs typeface="Arial" panose="020B0604020202020204" pitchFamily="34" charset="0"/>
            </a:endParaRPr>
          </a:p>
        </p:txBody>
      </p:sp>
    </p:spTree>
    <p:extLst>
      <p:ext uri="{BB962C8B-B14F-4D97-AF65-F5344CB8AC3E}">
        <p14:creationId xmlns:p14="http://schemas.microsoft.com/office/powerpoint/2010/main" val="3475612242"/>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2800" dirty="0">
                <a:solidFill>
                  <a:srgbClr val="002060"/>
                </a:solidFill>
                <a:latin typeface="+mj-lt"/>
              </a:rPr>
              <a:t>Next Steps</a:t>
            </a:r>
          </a:p>
        </p:txBody>
      </p:sp>
      <p:sp>
        <p:nvSpPr>
          <p:cNvPr id="4" name="Slide Number Placeholder 3"/>
          <p:cNvSpPr>
            <a:spLocks noGrp="1"/>
          </p:cNvSpPr>
          <p:nvPr>
            <p:ph type="sldNum" sz="quarter" idx="12"/>
          </p:nvPr>
        </p:nvSpPr>
        <p:spPr/>
        <p:txBody>
          <a:bodyPr/>
          <a:lstStyle/>
          <a:p>
            <a:pPr>
              <a:defRPr/>
            </a:pPr>
            <a:fld id="{01E1DBF2-595B-7842-920B-51D462F86CBC}" type="slidenum">
              <a:rPr lang="en-US" smtClean="0"/>
              <a:pPr>
                <a:defRPr/>
              </a:pPr>
              <a:t>47</a:t>
            </a:fld>
            <a:endParaRPr lang="en-US" dirty="0"/>
          </a:p>
        </p:txBody>
      </p:sp>
      <p:sp>
        <p:nvSpPr>
          <p:cNvPr id="7" name="Rectangle 3">
            <a:extLst>
              <a:ext uri="{FF2B5EF4-FFF2-40B4-BE49-F238E27FC236}">
                <a16:creationId xmlns:a16="http://schemas.microsoft.com/office/drawing/2014/main" id="{26D2F8D8-5C9D-441C-9DB0-D2C1A796E5B8}"/>
              </a:ext>
            </a:extLst>
          </p:cNvPr>
          <p:cNvSpPr txBox="1">
            <a:spLocks noChangeArrowheads="1"/>
          </p:cNvSpPr>
          <p:nvPr/>
        </p:nvSpPr>
        <p:spPr>
          <a:xfrm>
            <a:off x="568204" y="1061981"/>
            <a:ext cx="8007591" cy="5613456"/>
          </a:xfrm>
          <a:prstGeom prst="rect">
            <a:avLst/>
          </a:prstGeom>
          <a:noFill/>
          <a:ln/>
        </p:spPr>
        <p:txBody>
          <a:bodyPr>
            <a:normAutofit/>
          </a:bodyPr>
          <a:lstStyle>
            <a:lvl1pPr marL="234950" indent="-23495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1pPr>
            <a:lvl2pPr marL="742950" indent="-28575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2pPr>
            <a:lvl3pPr marL="1143000" indent="-228600" algn="l" defTabSz="457200" rtl="0" eaLnBrk="0" fontAlgn="base" hangingPunct="0">
              <a:spcBef>
                <a:spcPts val="600"/>
              </a:spcBef>
              <a:spcAft>
                <a:spcPct val="0"/>
              </a:spcAft>
              <a:buClr>
                <a:schemeClr val="tx2"/>
              </a:buClr>
              <a:buFont typeface="Arial" charset="0"/>
              <a:buChar char="•"/>
              <a:defRPr sz="1800" kern="1200">
                <a:solidFill>
                  <a:srgbClr val="1F497D"/>
                </a:solidFill>
                <a:latin typeface="Arial"/>
                <a:ea typeface="ＭＳ Ｐゴシック" pitchFamily="34" charset="-128"/>
                <a:cs typeface="Arial"/>
              </a:defRPr>
            </a:lvl3pPr>
            <a:lvl4pPr marL="1600200" indent="-228600" algn="l" defTabSz="457200" rtl="0" eaLnBrk="0" fontAlgn="base" hangingPunct="0">
              <a:spcBef>
                <a:spcPts val="600"/>
              </a:spcBef>
              <a:spcAft>
                <a:spcPct val="0"/>
              </a:spcAft>
              <a:buFont typeface="Arial" charset="0"/>
              <a:buChar char="–"/>
              <a:defRPr sz="1800" kern="1200">
                <a:solidFill>
                  <a:srgbClr val="1F497D"/>
                </a:solidFill>
                <a:latin typeface="+mn-lt"/>
                <a:ea typeface="ＭＳ Ｐゴシック" pitchFamily="34" charset="-128"/>
                <a:cs typeface="+mn-cs"/>
              </a:defRPr>
            </a:lvl4pPr>
            <a:lvl5pPr marL="2057400" indent="-228600" algn="l" defTabSz="457200" rtl="0" eaLnBrk="0" fontAlgn="base" hangingPunct="0">
              <a:spcBef>
                <a:spcPts val="600"/>
              </a:spcBef>
              <a:spcAft>
                <a:spcPct val="0"/>
              </a:spcAft>
              <a:buFont typeface="Arial" charset="0"/>
              <a:buChar char="»"/>
              <a:defRPr sz="1800" kern="1200">
                <a:solidFill>
                  <a:srgbClr val="1F497D"/>
                </a:solidFill>
                <a:latin typeface="+mn-lt"/>
                <a:ea typeface="ＭＳ Ｐゴシック"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nSpc>
                <a:spcPct val="90000"/>
              </a:lnSpc>
              <a:buClr>
                <a:srgbClr val="1F497D"/>
              </a:buClr>
              <a:buNone/>
              <a:defRPr/>
            </a:pPr>
            <a:endParaRPr lang="en-US" sz="1400" dirty="0">
              <a:solidFill>
                <a:srgbClr val="002060"/>
              </a:solidFill>
              <a:latin typeface="Calibri"/>
              <a:cs typeface="Arial" panose="020B0604020202020204" pitchFamily="34" charset="0"/>
            </a:endParaRPr>
          </a:p>
          <a:p>
            <a:pPr marL="0" indent="0">
              <a:lnSpc>
                <a:spcPct val="90000"/>
              </a:lnSpc>
              <a:buClr>
                <a:srgbClr val="1F497D"/>
              </a:buClr>
              <a:buNone/>
              <a:defRPr/>
            </a:pPr>
            <a:r>
              <a:rPr lang="en-US" sz="1600" dirty="0">
                <a:solidFill>
                  <a:schemeClr val="tx1"/>
                </a:solidFill>
                <a:latin typeface="Calibri"/>
                <a:cs typeface="Arial" panose="020B0604020202020204" pitchFamily="34" charset="0"/>
              </a:rPr>
              <a:t> </a:t>
            </a:r>
          </a:p>
          <a:p>
            <a:pPr marL="0" indent="0">
              <a:lnSpc>
                <a:spcPct val="90000"/>
              </a:lnSpc>
              <a:buClr>
                <a:srgbClr val="1F497D"/>
              </a:buClr>
              <a:buNone/>
              <a:defRPr/>
            </a:pPr>
            <a:endParaRPr lang="en-US" sz="1600" dirty="0">
              <a:solidFill>
                <a:schemeClr val="tx1"/>
              </a:solidFill>
              <a:latin typeface="Calibri"/>
              <a:cs typeface="Arial" panose="020B0604020202020204" pitchFamily="34" charset="0"/>
            </a:endParaRPr>
          </a:p>
          <a:p>
            <a:pPr marL="0" indent="0">
              <a:lnSpc>
                <a:spcPct val="90000"/>
              </a:lnSpc>
              <a:buClr>
                <a:srgbClr val="1F497D"/>
              </a:buClr>
              <a:buNone/>
              <a:defRPr/>
            </a:pPr>
            <a:r>
              <a:rPr lang="en-US" sz="1600" dirty="0">
                <a:solidFill>
                  <a:schemeClr val="tx1"/>
                </a:solidFill>
                <a:latin typeface="Calibri"/>
                <a:cs typeface="Arial" panose="020B0604020202020204" pitchFamily="34" charset="0"/>
              </a:rPr>
              <a:t> </a:t>
            </a:r>
          </a:p>
          <a:p>
            <a:pPr lvl="1"/>
            <a:r>
              <a:rPr lang="en-US" dirty="0"/>
              <a:t>Discussions</a:t>
            </a:r>
          </a:p>
          <a:p>
            <a:pPr lvl="1"/>
            <a:r>
              <a:rPr lang="en-US"/>
              <a:t>Incorporate </a:t>
            </a:r>
            <a:r>
              <a:rPr lang="en-US" dirty="0"/>
              <a:t>Changes</a:t>
            </a:r>
          </a:p>
          <a:p>
            <a:pPr lvl="1"/>
            <a:r>
              <a:rPr lang="en-US" dirty="0"/>
              <a:t>March 30th – Draft 3 (if needed)</a:t>
            </a:r>
          </a:p>
          <a:p>
            <a:pPr lvl="1"/>
            <a:r>
              <a:rPr lang="en-US" dirty="0"/>
              <a:t>April 6</a:t>
            </a:r>
            <a:r>
              <a:rPr lang="en-US" baseline="30000" dirty="0"/>
              <a:t>th</a:t>
            </a:r>
            <a:r>
              <a:rPr lang="en-US" dirty="0"/>
              <a:t> – Budget Adoption</a:t>
            </a:r>
          </a:p>
          <a:p>
            <a:pPr lvl="1"/>
            <a:r>
              <a:rPr lang="en-US" dirty="0"/>
              <a:t>May 18</a:t>
            </a:r>
            <a:r>
              <a:rPr lang="en-US" baseline="30000" dirty="0"/>
              <a:t>th</a:t>
            </a:r>
            <a:r>
              <a:rPr lang="en-US" dirty="0"/>
              <a:t> – Annual Budget Vote</a:t>
            </a:r>
          </a:p>
          <a:p>
            <a:pPr marL="0" indent="0">
              <a:lnSpc>
                <a:spcPct val="90000"/>
              </a:lnSpc>
              <a:buClr>
                <a:srgbClr val="1F497D"/>
              </a:buClr>
              <a:buNone/>
              <a:defRPr/>
            </a:pPr>
            <a:endParaRPr lang="en-US" dirty="0">
              <a:solidFill>
                <a:schemeClr val="tx1"/>
              </a:solidFill>
              <a:latin typeface="Calibri"/>
              <a:cs typeface="Arial" panose="020B0604020202020204" pitchFamily="34" charset="0"/>
            </a:endParaRPr>
          </a:p>
          <a:p>
            <a:pPr marL="0" indent="0">
              <a:lnSpc>
                <a:spcPct val="90000"/>
              </a:lnSpc>
              <a:buClr>
                <a:srgbClr val="1F497D"/>
              </a:buClr>
              <a:buNone/>
              <a:defRPr/>
            </a:pPr>
            <a:endParaRPr lang="en-US" sz="1600" dirty="0">
              <a:solidFill>
                <a:schemeClr val="tx1"/>
              </a:solidFill>
              <a:latin typeface="Calibri"/>
              <a:cs typeface="Arial" panose="020B0604020202020204" pitchFamily="34" charset="0"/>
            </a:endParaRPr>
          </a:p>
        </p:txBody>
      </p:sp>
    </p:spTree>
    <p:extLst>
      <p:ext uri="{BB962C8B-B14F-4D97-AF65-F5344CB8AC3E}">
        <p14:creationId xmlns:p14="http://schemas.microsoft.com/office/powerpoint/2010/main" val="1050016802"/>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32768</TotalTime>
  <Words>6352</Words>
  <Application>Microsoft Office PowerPoint</Application>
  <PresentationFormat>On-screen Show (4:3)</PresentationFormat>
  <Paragraphs>2127</Paragraphs>
  <Slides>47</Slides>
  <Notes>21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47</vt:i4>
      </vt:variant>
    </vt:vector>
  </HeadingPairs>
  <TitlesOfParts>
    <vt:vector size="53" baseType="lpstr">
      <vt:lpstr>Arial</vt:lpstr>
      <vt:lpstr>Calibri</vt:lpstr>
      <vt:lpstr>Times New Roman</vt:lpstr>
      <vt:lpstr>Wingdings</vt:lpstr>
      <vt:lpstr>Office Theme</vt:lpstr>
      <vt:lpstr>1_Office Theme</vt:lpstr>
      <vt:lpstr> Proposed 2021-2022 Budget – Draft 2 March 16, 2021  </vt:lpstr>
      <vt:lpstr>PowerPoint Presentation</vt:lpstr>
      <vt:lpstr>Objectives &amp; Assumptions</vt:lpstr>
      <vt:lpstr>Challenges</vt:lpstr>
      <vt:lpstr>Budget Development History</vt:lpstr>
      <vt:lpstr>How did we get to Draft 2</vt:lpstr>
      <vt:lpstr>The Reality of the NYS Tax Levy Cap</vt:lpstr>
      <vt:lpstr>The Current Tax Cap Reality in 2021</vt:lpstr>
      <vt:lpstr>2021-2022 Tax Levy Cap Calculation</vt:lpstr>
      <vt:lpstr>2020-2021 Capital Tax Levy Exclusion Calculation</vt:lpstr>
      <vt:lpstr>2021-2022 Allowable Tax Levy and Increase</vt:lpstr>
      <vt:lpstr>2021-2022 Proposed Tax Levy and Increase</vt:lpstr>
      <vt:lpstr>PROPOSED BUDGET SUMMARY</vt:lpstr>
      <vt:lpstr>2021-2022 Proposed Expenditures by Function</vt:lpstr>
      <vt:lpstr>2021-2022 Proposed Expenditures by Object</vt:lpstr>
      <vt:lpstr>2021-2022 Proposed Revenues by Account</vt:lpstr>
      <vt:lpstr>2021-2022 Proposed Revenues Sources</vt:lpstr>
      <vt:lpstr>Board of Education</vt:lpstr>
      <vt:lpstr>Superintendent  </vt:lpstr>
      <vt:lpstr>Finance</vt:lpstr>
      <vt:lpstr>Legal, Personnel &amp; Public Information</vt:lpstr>
      <vt:lpstr>Operations, Maintenance &amp; Postage </vt:lpstr>
      <vt:lpstr>Insurance, Dues, Assessments </vt:lpstr>
      <vt:lpstr>Curriculum Development</vt:lpstr>
      <vt:lpstr>Supervision</vt:lpstr>
      <vt:lpstr>Staff Development</vt:lpstr>
      <vt:lpstr>Regular Instruction</vt:lpstr>
      <vt:lpstr>Regular Instruction Cont.</vt:lpstr>
      <vt:lpstr>Regular Instruction Cont.</vt:lpstr>
      <vt:lpstr>Special Education</vt:lpstr>
      <vt:lpstr>Library</vt:lpstr>
      <vt:lpstr>Technology</vt:lpstr>
      <vt:lpstr>Guidance</vt:lpstr>
      <vt:lpstr>Health Services</vt:lpstr>
      <vt:lpstr>Psychological &amp; Social Services</vt:lpstr>
      <vt:lpstr>Co-Curricular Activities</vt:lpstr>
      <vt:lpstr>Athletics</vt:lpstr>
      <vt:lpstr>Transportation</vt:lpstr>
      <vt:lpstr>Civic Activities &amp; Benefits</vt:lpstr>
      <vt:lpstr>Debt Service &amp; Interfund Transfers</vt:lpstr>
      <vt:lpstr>Summary</vt:lpstr>
      <vt:lpstr>Computation of School Taxes </vt:lpstr>
      <vt:lpstr>Homestead/Non-Homestead Base Proportions</vt:lpstr>
      <vt:lpstr>Estimated Change in Tax Rate </vt:lpstr>
      <vt:lpstr>Sample Tax Impact</vt:lpstr>
      <vt:lpstr>Capital Reserve – Ed Law 3651</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Hazel Cobb</dc:creator>
  <cp:lastModifiedBy>Mary ONeill</cp:lastModifiedBy>
  <cp:revision>943</cp:revision>
  <cp:lastPrinted>2021-03-16T18:55:20Z</cp:lastPrinted>
  <dcterms:created xsi:type="dcterms:W3CDTF">2011-01-27T00:01:53Z</dcterms:created>
  <dcterms:modified xsi:type="dcterms:W3CDTF">2021-03-16T19:43:49Z</dcterms:modified>
</cp:coreProperties>
</file>