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2" r:id="rId4"/>
  </p:sldMasterIdLst>
  <p:notesMasterIdLst>
    <p:notesMasterId r:id="rId26"/>
  </p:notesMasterIdLst>
  <p:sldIdLst>
    <p:sldId id="256" r:id="rId5"/>
    <p:sldId id="482" r:id="rId6"/>
    <p:sldId id="257" r:id="rId7"/>
    <p:sldId id="489" r:id="rId8"/>
    <p:sldId id="480" r:id="rId9"/>
    <p:sldId id="477" r:id="rId10"/>
    <p:sldId id="479" r:id="rId11"/>
    <p:sldId id="478" r:id="rId12"/>
    <p:sldId id="472" r:id="rId13"/>
    <p:sldId id="474" r:id="rId14"/>
    <p:sldId id="471" r:id="rId15"/>
    <p:sldId id="469" r:id="rId16"/>
    <p:sldId id="473" r:id="rId17"/>
    <p:sldId id="481" r:id="rId18"/>
    <p:sldId id="485" r:id="rId19"/>
    <p:sldId id="486" r:id="rId20"/>
    <p:sldId id="487" r:id="rId21"/>
    <p:sldId id="488" r:id="rId22"/>
    <p:sldId id="484" r:id="rId23"/>
    <p:sldId id="483" r:id="rId24"/>
    <p:sldId id="453" r:id="rId25"/>
  </p:sldIdLst>
  <p:sldSz cx="9144000" cy="6858000" type="screen4x3"/>
  <p:notesSz cx="7010400" cy="92964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9F70466-1746-4671-B0D8-BB2A01CCCFDD}" v="15" dt="2021-02-12T15:54:45.330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69" autoAdjust="0"/>
    <p:restoredTop sz="85429" autoAdjust="0"/>
  </p:normalViewPr>
  <p:slideViewPr>
    <p:cSldViewPr snapToGrid="0">
      <p:cViewPr varScale="1">
        <p:scale>
          <a:sx n="97" d="100"/>
          <a:sy n="97" d="100"/>
        </p:scale>
        <p:origin x="2208" y="84"/>
      </p:cViewPr>
      <p:guideLst>
        <p:guide orient="horz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notesMaster" Target="notesMasters/notesMaster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ry O'Neill" userId="6f47e26d-b142-4aeb-9e84-38bbfe62870f" providerId="ADAL" clId="{69F70466-1746-4671-B0D8-BB2A01CCCFDD}"/>
    <pc:docChg chg="undo custSel addSld delSld modSld sldOrd">
      <pc:chgData name="Mary O'Neill" userId="6f47e26d-b142-4aeb-9e84-38bbfe62870f" providerId="ADAL" clId="{69F70466-1746-4671-B0D8-BB2A01CCCFDD}" dt="2021-02-23T18:31:04.229" v="1244" actId="6549"/>
      <pc:docMkLst>
        <pc:docMk/>
      </pc:docMkLst>
      <pc:sldChg chg="modSp mod">
        <pc:chgData name="Mary O'Neill" userId="6f47e26d-b142-4aeb-9e84-38bbfe62870f" providerId="ADAL" clId="{69F70466-1746-4671-B0D8-BB2A01CCCFDD}" dt="2021-02-12T18:46:08.986" v="794" actId="14100"/>
        <pc:sldMkLst>
          <pc:docMk/>
          <pc:sldMk cId="0" sldId="256"/>
        </pc:sldMkLst>
        <pc:spChg chg="mod">
          <ac:chgData name="Mary O'Neill" userId="6f47e26d-b142-4aeb-9e84-38bbfe62870f" providerId="ADAL" clId="{69F70466-1746-4671-B0D8-BB2A01CCCFDD}" dt="2021-02-12T18:46:08.986" v="794" actId="14100"/>
          <ac:spMkLst>
            <pc:docMk/>
            <pc:sldMk cId="0" sldId="256"/>
            <ac:spMk id="41" creationId="{00000000-0000-0000-0000-000000000000}"/>
          </ac:spMkLst>
        </pc:spChg>
      </pc:sldChg>
      <pc:sldChg chg="modSp mod">
        <pc:chgData name="Mary O'Neill" userId="6f47e26d-b142-4aeb-9e84-38bbfe62870f" providerId="ADAL" clId="{69F70466-1746-4671-B0D8-BB2A01CCCFDD}" dt="2021-02-23T18:13:50.083" v="1225" actId="20577"/>
        <pc:sldMkLst>
          <pc:docMk/>
          <pc:sldMk cId="0" sldId="257"/>
        </pc:sldMkLst>
        <pc:spChg chg="mod">
          <ac:chgData name="Mary O'Neill" userId="6f47e26d-b142-4aeb-9e84-38bbfe62870f" providerId="ADAL" clId="{69F70466-1746-4671-B0D8-BB2A01CCCFDD}" dt="2021-02-12T18:47:12.937" v="835" actId="20577"/>
          <ac:spMkLst>
            <pc:docMk/>
            <pc:sldMk cId="0" sldId="257"/>
            <ac:spMk id="4" creationId="{E3343C73-6903-4BA8-B6C6-4A9C093BCDED}"/>
          </ac:spMkLst>
        </pc:spChg>
        <pc:spChg chg="mod">
          <ac:chgData name="Mary O'Neill" userId="6f47e26d-b142-4aeb-9e84-38bbfe62870f" providerId="ADAL" clId="{69F70466-1746-4671-B0D8-BB2A01CCCFDD}" dt="2021-02-23T18:13:50.083" v="1225" actId="20577"/>
          <ac:spMkLst>
            <pc:docMk/>
            <pc:sldMk cId="0" sldId="257"/>
            <ac:spMk id="51" creationId="{00000000-0000-0000-0000-000000000000}"/>
          </ac:spMkLst>
        </pc:spChg>
      </pc:sldChg>
      <pc:sldChg chg="del">
        <pc:chgData name="Mary O'Neill" userId="6f47e26d-b142-4aeb-9e84-38bbfe62870f" providerId="ADAL" clId="{69F70466-1746-4671-B0D8-BB2A01CCCFDD}" dt="2021-02-12T14:40:57.111" v="12" actId="2696"/>
        <pc:sldMkLst>
          <pc:docMk/>
          <pc:sldMk cId="2209663297" sldId="456"/>
        </pc:sldMkLst>
      </pc:sldChg>
      <pc:sldChg chg="del">
        <pc:chgData name="Mary O'Neill" userId="6f47e26d-b142-4aeb-9e84-38bbfe62870f" providerId="ADAL" clId="{69F70466-1746-4671-B0D8-BB2A01CCCFDD}" dt="2021-02-12T14:41:11.100" v="13" actId="2696"/>
        <pc:sldMkLst>
          <pc:docMk/>
          <pc:sldMk cId="1682923919" sldId="462"/>
        </pc:sldMkLst>
      </pc:sldChg>
      <pc:sldChg chg="del">
        <pc:chgData name="Mary O'Neill" userId="6f47e26d-b142-4aeb-9e84-38bbfe62870f" providerId="ADAL" clId="{69F70466-1746-4671-B0D8-BB2A01CCCFDD}" dt="2021-02-12T14:41:11.100" v="13" actId="2696"/>
        <pc:sldMkLst>
          <pc:docMk/>
          <pc:sldMk cId="668852560" sldId="463"/>
        </pc:sldMkLst>
      </pc:sldChg>
      <pc:sldChg chg="del">
        <pc:chgData name="Mary O'Neill" userId="6f47e26d-b142-4aeb-9e84-38bbfe62870f" providerId="ADAL" clId="{69F70466-1746-4671-B0D8-BB2A01CCCFDD}" dt="2021-02-12T14:41:11.100" v="13" actId="2696"/>
        <pc:sldMkLst>
          <pc:docMk/>
          <pc:sldMk cId="1127871084" sldId="465"/>
        </pc:sldMkLst>
      </pc:sldChg>
      <pc:sldChg chg="addSp delSp modSp mod">
        <pc:chgData name="Mary O'Neill" userId="6f47e26d-b142-4aeb-9e84-38bbfe62870f" providerId="ADAL" clId="{69F70466-1746-4671-B0D8-BB2A01CCCFDD}" dt="2021-02-12T16:12:28.216" v="675" actId="2161"/>
        <pc:sldMkLst>
          <pc:docMk/>
          <pc:sldMk cId="2050430768" sldId="469"/>
        </pc:sldMkLst>
        <pc:spChg chg="mod">
          <ac:chgData name="Mary O'Neill" userId="6f47e26d-b142-4aeb-9e84-38bbfe62870f" providerId="ADAL" clId="{69F70466-1746-4671-B0D8-BB2A01CCCFDD}" dt="2021-02-12T15:07:21.210" v="212" actId="20577"/>
          <ac:spMkLst>
            <pc:docMk/>
            <pc:sldMk cId="2050430768" sldId="469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12T16:12:28.216" v="675" actId="2161"/>
          <ac:graphicFrameMkLst>
            <pc:docMk/>
            <pc:sldMk cId="2050430768" sldId="469"/>
            <ac:graphicFrameMk id="5" creationId="{15E5324A-FA46-4B50-855A-20C165D1ECBD}"/>
          </ac:graphicFrameMkLst>
        </pc:graphicFrameChg>
        <pc:graphicFrameChg chg="del">
          <ac:chgData name="Mary O'Neill" userId="6f47e26d-b142-4aeb-9e84-38bbfe62870f" providerId="ADAL" clId="{69F70466-1746-4671-B0D8-BB2A01CCCFDD}" dt="2021-02-12T14:41:38.319" v="16" actId="21"/>
          <ac:graphicFrameMkLst>
            <pc:docMk/>
            <pc:sldMk cId="2050430768" sldId="469"/>
            <ac:graphicFrameMk id="6" creationId="{B7AA8D66-F494-4430-9092-7B789696E5A6}"/>
          </ac:graphicFrameMkLst>
        </pc:graphicFrameChg>
      </pc:sldChg>
      <pc:sldChg chg="del ord">
        <pc:chgData name="Mary O'Neill" userId="6f47e26d-b142-4aeb-9e84-38bbfe62870f" providerId="ADAL" clId="{69F70466-1746-4671-B0D8-BB2A01CCCFDD}" dt="2021-02-12T14:40:50.455" v="11" actId="2696"/>
        <pc:sldMkLst>
          <pc:docMk/>
          <pc:sldMk cId="3584201674" sldId="470"/>
        </pc:sldMkLst>
      </pc:sldChg>
      <pc:sldChg chg="addSp delSp modSp mod">
        <pc:chgData name="Mary O'Neill" userId="6f47e26d-b142-4aeb-9e84-38bbfe62870f" providerId="ADAL" clId="{69F70466-1746-4671-B0D8-BB2A01CCCFDD}" dt="2021-02-23T13:40:19.597" v="1159" actId="20577"/>
        <pc:sldMkLst>
          <pc:docMk/>
          <pc:sldMk cId="1584676345" sldId="471"/>
        </pc:sldMkLst>
        <pc:spChg chg="mod">
          <ac:chgData name="Mary O'Neill" userId="6f47e26d-b142-4aeb-9e84-38bbfe62870f" providerId="ADAL" clId="{69F70466-1746-4671-B0D8-BB2A01CCCFDD}" dt="2021-02-12T14:56:38.790" v="152" actId="14100"/>
          <ac:spMkLst>
            <pc:docMk/>
            <pc:sldMk cId="1584676345" sldId="471"/>
            <ac:spMk id="2" creationId="{7F6E5252-A94E-40FF-86FA-2B8FDFAC465E}"/>
          </ac:spMkLst>
        </pc:spChg>
        <pc:spChg chg="mod">
          <ac:chgData name="Mary O'Neill" userId="6f47e26d-b142-4aeb-9e84-38bbfe62870f" providerId="ADAL" clId="{69F70466-1746-4671-B0D8-BB2A01CCCFDD}" dt="2021-02-12T16:11:29.563" v="652" actId="14100"/>
          <ac:spMkLst>
            <pc:docMk/>
            <pc:sldMk cId="1584676345" sldId="471"/>
            <ac:spMk id="3" creationId="{AE97DA4B-B9DE-499F-9A0D-49ECBFA39F7E}"/>
          </ac:spMkLst>
        </pc:spChg>
        <pc:graphicFrameChg chg="add del mod modGraphic">
          <ac:chgData name="Mary O'Neill" userId="6f47e26d-b142-4aeb-9e84-38bbfe62870f" providerId="ADAL" clId="{69F70466-1746-4671-B0D8-BB2A01CCCFDD}" dt="2021-02-12T14:57:19.942" v="165" actId="21"/>
          <ac:graphicFrameMkLst>
            <pc:docMk/>
            <pc:sldMk cId="1584676345" sldId="471"/>
            <ac:graphicFrameMk id="5" creationId="{64C0219A-2D3E-4111-8204-BE7027B07EC8}"/>
          </ac:graphicFrameMkLst>
        </pc:graphicFrameChg>
        <pc:graphicFrameChg chg="del">
          <ac:chgData name="Mary O'Neill" userId="6f47e26d-b142-4aeb-9e84-38bbfe62870f" providerId="ADAL" clId="{69F70466-1746-4671-B0D8-BB2A01CCCFDD}" dt="2021-02-12T14:41:32.327" v="15" actId="21"/>
          <ac:graphicFrameMkLst>
            <pc:docMk/>
            <pc:sldMk cId="1584676345" sldId="471"/>
            <ac:graphicFrameMk id="6" creationId="{24921BA7-8EEF-4DE0-9943-501E2453B19A}"/>
          </ac:graphicFrameMkLst>
        </pc:graphicFrameChg>
        <pc:graphicFrameChg chg="add mod modGraphic">
          <ac:chgData name="Mary O'Neill" userId="6f47e26d-b142-4aeb-9e84-38bbfe62870f" providerId="ADAL" clId="{69F70466-1746-4671-B0D8-BB2A01CCCFDD}" dt="2021-02-23T13:40:19.597" v="1159" actId="20577"/>
          <ac:graphicFrameMkLst>
            <pc:docMk/>
            <pc:sldMk cId="1584676345" sldId="471"/>
            <ac:graphicFrameMk id="7" creationId="{80FF7586-4A69-496B-AE65-3F97EBE94DEC}"/>
          </ac:graphicFrameMkLst>
        </pc:graphicFrameChg>
      </pc:sldChg>
      <pc:sldChg chg="addSp delSp modSp mod ord">
        <pc:chgData name="Mary O'Neill" userId="6f47e26d-b142-4aeb-9e84-38bbfe62870f" providerId="ADAL" clId="{69F70466-1746-4671-B0D8-BB2A01CCCFDD}" dt="2021-02-12T16:11:07.571" v="646" actId="122"/>
        <pc:sldMkLst>
          <pc:docMk/>
          <pc:sldMk cId="141352549" sldId="472"/>
        </pc:sldMkLst>
        <pc:spChg chg="mod">
          <ac:chgData name="Mary O'Neill" userId="6f47e26d-b142-4aeb-9e84-38bbfe62870f" providerId="ADAL" clId="{69F70466-1746-4671-B0D8-BB2A01CCCFDD}" dt="2021-02-12T14:49:47.868" v="31" actId="20577"/>
          <ac:spMkLst>
            <pc:docMk/>
            <pc:sldMk cId="141352549" sldId="472"/>
            <ac:spMk id="3" creationId="{AE97DA4B-B9DE-499F-9A0D-49ECBFA39F7E}"/>
          </ac:spMkLst>
        </pc:spChg>
        <pc:graphicFrameChg chg="del">
          <ac:chgData name="Mary O'Neill" userId="6f47e26d-b142-4aeb-9e84-38bbfe62870f" providerId="ADAL" clId="{69F70466-1746-4671-B0D8-BB2A01CCCFDD}" dt="2021-02-12T14:41:43.386" v="17" actId="21"/>
          <ac:graphicFrameMkLst>
            <pc:docMk/>
            <pc:sldMk cId="141352549" sldId="472"/>
            <ac:graphicFrameMk id="5" creationId="{269D16E7-0BF9-4C57-9A83-29624E46FEC8}"/>
          </ac:graphicFrameMkLst>
        </pc:graphicFrameChg>
        <pc:graphicFrameChg chg="add mod modGraphic">
          <ac:chgData name="Mary O'Neill" userId="6f47e26d-b142-4aeb-9e84-38bbfe62870f" providerId="ADAL" clId="{69F70466-1746-4671-B0D8-BB2A01CCCFDD}" dt="2021-02-12T16:11:07.571" v="646" actId="122"/>
          <ac:graphicFrameMkLst>
            <pc:docMk/>
            <pc:sldMk cId="141352549" sldId="472"/>
            <ac:graphicFrameMk id="6" creationId="{DB2E2E89-3210-404C-BB61-5AFC2FD829F6}"/>
          </ac:graphicFrameMkLst>
        </pc:graphicFrameChg>
      </pc:sldChg>
      <pc:sldChg chg="addSp delSp modSp mod ord">
        <pc:chgData name="Mary O'Neill" userId="6f47e26d-b142-4aeb-9e84-38bbfe62870f" providerId="ADAL" clId="{69F70466-1746-4671-B0D8-BB2A01CCCFDD}" dt="2021-02-23T18:10:32.791" v="1208" actId="20578"/>
        <pc:sldMkLst>
          <pc:docMk/>
          <pc:sldMk cId="3170544758" sldId="473"/>
        </pc:sldMkLst>
        <pc:spChg chg="mod">
          <ac:chgData name="Mary O'Neill" userId="6f47e26d-b142-4aeb-9e84-38bbfe62870f" providerId="ADAL" clId="{69F70466-1746-4671-B0D8-BB2A01CCCFDD}" dt="2021-02-12T15:07:45.722" v="240" actId="20577"/>
          <ac:spMkLst>
            <pc:docMk/>
            <pc:sldMk cId="3170544758" sldId="473"/>
            <ac:spMk id="3" creationId="{AE97DA4B-B9DE-499F-9A0D-49ECBFA39F7E}"/>
          </ac:spMkLst>
        </pc:spChg>
        <pc:graphicFrameChg chg="add del mod modGraphic">
          <ac:chgData name="Mary O'Neill" userId="6f47e26d-b142-4aeb-9e84-38bbfe62870f" providerId="ADAL" clId="{69F70466-1746-4671-B0D8-BB2A01CCCFDD}" dt="2021-02-12T14:53:13.247" v="84" actId="21"/>
          <ac:graphicFrameMkLst>
            <pc:docMk/>
            <pc:sldMk cId="3170544758" sldId="473"/>
            <ac:graphicFrameMk id="5" creationId="{3388929F-F599-4C37-9FC7-EA1393D70A28}"/>
          </ac:graphicFrameMkLst>
        </pc:graphicFrameChg>
        <pc:graphicFrameChg chg="add mod modGraphic">
          <ac:chgData name="Mary O'Neill" userId="6f47e26d-b142-4aeb-9e84-38bbfe62870f" providerId="ADAL" clId="{69F70466-1746-4671-B0D8-BB2A01CCCFDD}" dt="2021-02-12T16:13:08.051" v="692" actId="2161"/>
          <ac:graphicFrameMkLst>
            <pc:docMk/>
            <pc:sldMk cId="3170544758" sldId="473"/>
            <ac:graphicFrameMk id="6" creationId="{98F16BB5-B986-4739-9331-00007CA3A9D2}"/>
          </ac:graphicFrameMkLst>
        </pc:graphicFrameChg>
        <pc:graphicFrameChg chg="del">
          <ac:chgData name="Mary O'Neill" userId="6f47e26d-b142-4aeb-9e84-38bbfe62870f" providerId="ADAL" clId="{69F70466-1746-4671-B0D8-BB2A01CCCFDD}" dt="2021-02-12T14:41:57.411" v="18" actId="21"/>
          <ac:graphicFrameMkLst>
            <pc:docMk/>
            <pc:sldMk cId="3170544758" sldId="473"/>
            <ac:graphicFrameMk id="7" creationId="{6F972365-4120-4CD4-AFA9-D51F95F79C97}"/>
          </ac:graphicFrameMkLst>
        </pc:graphicFrameChg>
      </pc:sldChg>
      <pc:sldChg chg="addSp delSp modSp mod">
        <pc:chgData name="Mary O'Neill" userId="6f47e26d-b142-4aeb-9e84-38bbfe62870f" providerId="ADAL" clId="{69F70466-1746-4671-B0D8-BB2A01CCCFDD}" dt="2021-02-23T13:39:50.848" v="1157" actId="20577"/>
        <pc:sldMkLst>
          <pc:docMk/>
          <pc:sldMk cId="3051456596" sldId="474"/>
        </pc:sldMkLst>
        <pc:spChg chg="mod">
          <ac:chgData name="Mary O'Neill" userId="6f47e26d-b142-4aeb-9e84-38bbfe62870f" providerId="ADAL" clId="{69F70466-1746-4671-B0D8-BB2A01CCCFDD}" dt="2021-02-12T14:54:52.293" v="137" actId="1076"/>
          <ac:spMkLst>
            <pc:docMk/>
            <pc:sldMk cId="3051456596" sldId="474"/>
            <ac:spMk id="2" creationId="{7F6E5252-A94E-40FF-86FA-2B8FDFAC465E}"/>
          </ac:spMkLst>
        </pc:spChg>
        <pc:spChg chg="mod">
          <ac:chgData name="Mary O'Neill" userId="6f47e26d-b142-4aeb-9e84-38bbfe62870f" providerId="ADAL" clId="{69F70466-1746-4671-B0D8-BB2A01CCCFDD}" dt="2021-02-12T14:53:46.058" v="124" actId="20577"/>
          <ac:spMkLst>
            <pc:docMk/>
            <pc:sldMk cId="3051456596" sldId="474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23T13:39:50.848" v="1157" actId="20577"/>
          <ac:graphicFrameMkLst>
            <pc:docMk/>
            <pc:sldMk cId="3051456596" sldId="474"/>
            <ac:graphicFrameMk id="6" creationId="{C5AFAA91-5FA9-4A1F-A4BA-59CC8FCD4C12}"/>
          </ac:graphicFrameMkLst>
        </pc:graphicFrameChg>
        <pc:graphicFrameChg chg="del">
          <ac:chgData name="Mary O'Neill" userId="6f47e26d-b142-4aeb-9e84-38bbfe62870f" providerId="ADAL" clId="{69F70466-1746-4671-B0D8-BB2A01CCCFDD}" dt="2021-02-12T14:41:27.952" v="14" actId="21"/>
          <ac:graphicFrameMkLst>
            <pc:docMk/>
            <pc:sldMk cId="3051456596" sldId="474"/>
            <ac:graphicFrameMk id="7" creationId="{72918ED6-EEBA-4316-8CB8-A0D64DB6BE2A}"/>
          </ac:graphicFrameMkLst>
        </pc:graphicFrameChg>
      </pc:sldChg>
      <pc:sldChg chg="del">
        <pc:chgData name="Mary O'Neill" userId="6f47e26d-b142-4aeb-9e84-38bbfe62870f" providerId="ADAL" clId="{69F70466-1746-4671-B0D8-BB2A01CCCFDD}" dt="2021-02-12T14:42:02.834" v="19" actId="2696"/>
        <pc:sldMkLst>
          <pc:docMk/>
          <pc:sldMk cId="524148864" sldId="476"/>
        </pc:sldMkLst>
      </pc:sldChg>
      <pc:sldChg chg="modSp mod ord">
        <pc:chgData name="Mary O'Neill" userId="6f47e26d-b142-4aeb-9e84-38bbfe62870f" providerId="ADAL" clId="{69F70466-1746-4671-B0D8-BB2A01CCCFDD}" dt="2021-02-12T18:49:22.684" v="911" actId="6549"/>
        <pc:sldMkLst>
          <pc:docMk/>
          <pc:sldMk cId="478845845" sldId="477"/>
        </pc:sldMkLst>
        <pc:spChg chg="mod">
          <ac:chgData name="Mary O'Neill" userId="6f47e26d-b142-4aeb-9e84-38bbfe62870f" providerId="ADAL" clId="{69F70466-1746-4671-B0D8-BB2A01CCCFDD}" dt="2021-02-12T18:49:22.684" v="911" actId="6549"/>
          <ac:spMkLst>
            <pc:docMk/>
            <pc:sldMk cId="478845845" sldId="477"/>
            <ac:spMk id="2" creationId="{7F6E5252-A94E-40FF-86FA-2B8FDFAC465E}"/>
          </ac:spMkLst>
        </pc:spChg>
      </pc:sldChg>
      <pc:sldChg chg="ord">
        <pc:chgData name="Mary O'Neill" userId="6f47e26d-b142-4aeb-9e84-38bbfe62870f" providerId="ADAL" clId="{69F70466-1746-4671-B0D8-BB2A01CCCFDD}" dt="2021-02-23T18:12:57.324" v="1214"/>
        <pc:sldMkLst>
          <pc:docMk/>
          <pc:sldMk cId="1240249294" sldId="478"/>
        </pc:sldMkLst>
      </pc:sldChg>
      <pc:sldChg chg="modSp mod ord">
        <pc:chgData name="Mary O'Neill" userId="6f47e26d-b142-4aeb-9e84-38bbfe62870f" providerId="ADAL" clId="{69F70466-1746-4671-B0D8-BB2A01CCCFDD}" dt="2021-02-23T18:12:46.398" v="1210"/>
        <pc:sldMkLst>
          <pc:docMk/>
          <pc:sldMk cId="3614638569" sldId="479"/>
        </pc:sldMkLst>
        <pc:spChg chg="mod">
          <ac:chgData name="Mary O'Neill" userId="6f47e26d-b142-4aeb-9e84-38bbfe62870f" providerId="ADAL" clId="{69F70466-1746-4671-B0D8-BB2A01CCCFDD}" dt="2021-02-12T18:49:56.846" v="1009" actId="20577"/>
          <ac:spMkLst>
            <pc:docMk/>
            <pc:sldMk cId="3614638569" sldId="479"/>
            <ac:spMk id="2" creationId="{7F6E5252-A94E-40FF-86FA-2B8FDFAC465E}"/>
          </ac:spMkLst>
        </pc:spChg>
      </pc:sldChg>
      <pc:sldChg chg="modSp mod">
        <pc:chgData name="Mary O'Neill" userId="6f47e26d-b142-4aeb-9e84-38bbfe62870f" providerId="ADAL" clId="{69F70466-1746-4671-B0D8-BB2A01CCCFDD}" dt="2021-02-23T18:31:04.229" v="1244" actId="6549"/>
        <pc:sldMkLst>
          <pc:docMk/>
          <pc:sldMk cId="3194678673" sldId="480"/>
        </pc:sldMkLst>
        <pc:spChg chg="mod">
          <ac:chgData name="Mary O'Neill" userId="6f47e26d-b142-4aeb-9e84-38bbfe62870f" providerId="ADAL" clId="{69F70466-1746-4671-B0D8-BB2A01CCCFDD}" dt="2021-02-23T18:31:04.229" v="1244" actId="6549"/>
          <ac:spMkLst>
            <pc:docMk/>
            <pc:sldMk cId="3194678673" sldId="480"/>
            <ac:spMk id="51" creationId="{00000000-0000-0000-0000-000000000000}"/>
          </ac:spMkLst>
        </pc:spChg>
      </pc:sldChg>
      <pc:sldChg chg="addSp delSp modSp mod">
        <pc:chgData name="Mary O'Neill" userId="6f47e26d-b142-4aeb-9e84-38bbfe62870f" providerId="ADAL" clId="{69F70466-1746-4671-B0D8-BB2A01CCCFDD}" dt="2021-02-12T16:13:31.621" v="703" actId="2161"/>
        <pc:sldMkLst>
          <pc:docMk/>
          <pc:sldMk cId="2435752546" sldId="481"/>
        </pc:sldMkLst>
        <pc:spChg chg="mod">
          <ac:chgData name="Mary O'Neill" userId="6f47e26d-b142-4aeb-9e84-38bbfe62870f" providerId="ADAL" clId="{69F70466-1746-4671-B0D8-BB2A01CCCFDD}" dt="2021-02-12T15:09:14.777" v="265" actId="20577"/>
          <ac:spMkLst>
            <pc:docMk/>
            <pc:sldMk cId="2435752546" sldId="481"/>
            <ac:spMk id="3" creationId="{AE97DA4B-B9DE-499F-9A0D-49ECBFA39F7E}"/>
          </ac:spMkLst>
        </pc:spChg>
        <pc:graphicFrameChg chg="add del mod">
          <ac:chgData name="Mary O'Neill" userId="6f47e26d-b142-4aeb-9e84-38bbfe62870f" providerId="ADAL" clId="{69F70466-1746-4671-B0D8-BB2A01CCCFDD}" dt="2021-02-12T15:09:25.824" v="267"/>
          <ac:graphicFrameMkLst>
            <pc:docMk/>
            <pc:sldMk cId="2435752546" sldId="481"/>
            <ac:graphicFrameMk id="5" creationId="{FA55279D-C392-40C0-8090-577CFDBA0281}"/>
          </ac:graphicFrameMkLst>
        </pc:graphicFrameChg>
        <pc:graphicFrameChg chg="add mod modGraphic">
          <ac:chgData name="Mary O'Neill" userId="6f47e26d-b142-4aeb-9e84-38bbfe62870f" providerId="ADAL" clId="{69F70466-1746-4671-B0D8-BB2A01CCCFDD}" dt="2021-02-12T16:13:31.621" v="703" actId="2161"/>
          <ac:graphicFrameMkLst>
            <pc:docMk/>
            <pc:sldMk cId="2435752546" sldId="481"/>
            <ac:graphicFrameMk id="7" creationId="{09008410-A22D-4403-B3D1-8CA168ECBAF7}"/>
          </ac:graphicFrameMkLst>
        </pc:graphicFrameChg>
        <pc:graphicFrameChg chg="del">
          <ac:chgData name="Mary O'Neill" userId="6f47e26d-b142-4aeb-9e84-38bbfe62870f" providerId="ADAL" clId="{69F70466-1746-4671-B0D8-BB2A01CCCFDD}" dt="2021-02-12T14:42:14.492" v="20" actId="21"/>
          <ac:graphicFrameMkLst>
            <pc:docMk/>
            <pc:sldMk cId="2435752546" sldId="481"/>
            <ac:graphicFrameMk id="9" creationId="{C20C1D43-BB7C-4525-A893-F2BB2A93123A}"/>
          </ac:graphicFrameMkLst>
        </pc:graphicFrameChg>
      </pc:sldChg>
      <pc:sldChg chg="modSp mod">
        <pc:chgData name="Mary O'Neill" userId="6f47e26d-b142-4aeb-9e84-38bbfe62870f" providerId="ADAL" clId="{69F70466-1746-4671-B0D8-BB2A01CCCFDD}" dt="2021-02-23T17:43:47.863" v="1202" actId="20577"/>
        <pc:sldMkLst>
          <pc:docMk/>
          <pc:sldMk cId="3161319983" sldId="482"/>
        </pc:sldMkLst>
        <pc:spChg chg="mod">
          <ac:chgData name="Mary O'Neill" userId="6f47e26d-b142-4aeb-9e84-38bbfe62870f" providerId="ADAL" clId="{69F70466-1746-4671-B0D8-BB2A01CCCFDD}" dt="2021-02-23T17:43:47.863" v="1202" actId="20577"/>
          <ac:spMkLst>
            <pc:docMk/>
            <pc:sldMk cId="3161319983" sldId="482"/>
            <ac:spMk id="2" creationId="{8DE1EFDC-2F96-46CB-AF9D-96F942868032}"/>
          </ac:spMkLst>
        </pc:spChg>
      </pc:sldChg>
      <pc:sldChg chg="addSp delSp modSp add mod">
        <pc:chgData name="Mary O'Neill" userId="6f47e26d-b142-4aeb-9e84-38bbfe62870f" providerId="ADAL" clId="{69F70466-1746-4671-B0D8-BB2A01CCCFDD}" dt="2021-02-12T18:55:06.494" v="1126" actId="5793"/>
        <pc:sldMkLst>
          <pc:docMk/>
          <pc:sldMk cId="863613708" sldId="483"/>
        </pc:sldMkLst>
        <pc:spChg chg="mod">
          <ac:chgData name="Mary O'Neill" userId="6f47e26d-b142-4aeb-9e84-38bbfe62870f" providerId="ADAL" clId="{69F70466-1746-4671-B0D8-BB2A01CCCFDD}" dt="2021-02-12T18:55:06.494" v="1126" actId="5793"/>
          <ac:spMkLst>
            <pc:docMk/>
            <pc:sldMk cId="863613708" sldId="483"/>
            <ac:spMk id="2" creationId="{7F6E5252-A94E-40FF-86FA-2B8FDFAC465E}"/>
          </ac:spMkLst>
        </pc:spChg>
        <pc:spChg chg="mod">
          <ac:chgData name="Mary O'Neill" userId="6f47e26d-b142-4aeb-9e84-38bbfe62870f" providerId="ADAL" clId="{69F70466-1746-4671-B0D8-BB2A01CCCFDD}" dt="2021-02-12T18:54:17.142" v="1039" actId="20577"/>
          <ac:spMkLst>
            <pc:docMk/>
            <pc:sldMk cId="863613708" sldId="483"/>
            <ac:spMk id="3" creationId="{AE97DA4B-B9DE-499F-9A0D-49ECBFA39F7E}"/>
          </ac:spMkLst>
        </pc:spChg>
        <pc:spChg chg="add del mod">
          <ac:chgData name="Mary O'Neill" userId="6f47e26d-b142-4aeb-9e84-38bbfe62870f" providerId="ADAL" clId="{69F70466-1746-4671-B0D8-BB2A01CCCFDD}" dt="2021-02-12T18:54:05.980" v="1034" actId="21"/>
          <ac:spMkLst>
            <pc:docMk/>
            <pc:sldMk cId="863613708" sldId="483"/>
            <ac:spMk id="7" creationId="{E7D9AD95-C750-41BE-ACA8-AC1F47CB8851}"/>
          </ac:spMkLst>
        </pc:spChg>
      </pc:sldChg>
      <pc:sldChg chg="addSp modSp add mod">
        <pc:chgData name="Mary O'Neill" userId="6f47e26d-b142-4aeb-9e84-38bbfe62870f" providerId="ADAL" clId="{69F70466-1746-4671-B0D8-BB2A01CCCFDD}" dt="2021-02-23T18:09:41.579" v="1205" actId="20577"/>
        <pc:sldMkLst>
          <pc:docMk/>
          <pc:sldMk cId="2444189260" sldId="484"/>
        </pc:sldMkLst>
        <pc:spChg chg="mod">
          <ac:chgData name="Mary O'Neill" userId="6f47e26d-b142-4aeb-9e84-38bbfe62870f" providerId="ADAL" clId="{69F70466-1746-4671-B0D8-BB2A01CCCFDD}" dt="2021-02-12T17:45:53.995" v="776" actId="20577"/>
          <ac:spMkLst>
            <pc:docMk/>
            <pc:sldMk cId="2444189260" sldId="484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23T18:09:41.579" v="1205" actId="20577"/>
          <ac:graphicFrameMkLst>
            <pc:docMk/>
            <pc:sldMk cId="2444189260" sldId="484"/>
            <ac:graphicFrameMk id="5" creationId="{A6E4E65F-FB48-4ED4-B609-86D4D2BCE4F6}"/>
          </ac:graphicFrameMkLst>
        </pc:graphicFrameChg>
      </pc:sldChg>
      <pc:sldChg chg="addSp modSp add mod">
        <pc:chgData name="Mary O'Neill" userId="6f47e26d-b142-4aeb-9e84-38bbfe62870f" providerId="ADAL" clId="{69F70466-1746-4671-B0D8-BB2A01CCCFDD}" dt="2021-02-23T13:41:52.816" v="1180" actId="14100"/>
        <pc:sldMkLst>
          <pc:docMk/>
          <pc:sldMk cId="3202925288" sldId="485"/>
        </pc:sldMkLst>
        <pc:spChg chg="mod">
          <ac:chgData name="Mary O'Neill" userId="6f47e26d-b142-4aeb-9e84-38bbfe62870f" providerId="ADAL" clId="{69F70466-1746-4671-B0D8-BB2A01CCCFDD}" dt="2021-02-23T13:41:52.816" v="1180" actId="14100"/>
          <ac:spMkLst>
            <pc:docMk/>
            <pc:sldMk cId="3202925288" sldId="485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23T13:41:07.826" v="1161" actId="14100"/>
          <ac:graphicFrameMkLst>
            <pc:docMk/>
            <pc:sldMk cId="3202925288" sldId="485"/>
            <ac:graphicFrameMk id="5" creationId="{3B66F75B-B603-4294-A74F-A26A4838E00B}"/>
          </ac:graphicFrameMkLst>
        </pc:graphicFrameChg>
      </pc:sldChg>
      <pc:sldChg chg="addSp modSp add mod">
        <pc:chgData name="Mary O'Neill" userId="6f47e26d-b142-4aeb-9e84-38bbfe62870f" providerId="ADAL" clId="{69F70466-1746-4671-B0D8-BB2A01CCCFDD}" dt="2021-02-12T16:15:05.189" v="736" actId="113"/>
        <pc:sldMkLst>
          <pc:docMk/>
          <pc:sldMk cId="3135526255" sldId="486"/>
        </pc:sldMkLst>
        <pc:spChg chg="mod">
          <ac:chgData name="Mary O'Neill" userId="6f47e26d-b142-4aeb-9e84-38bbfe62870f" providerId="ADAL" clId="{69F70466-1746-4671-B0D8-BB2A01CCCFDD}" dt="2021-02-12T15:12:18.711" v="403" actId="20577"/>
          <ac:spMkLst>
            <pc:docMk/>
            <pc:sldMk cId="3135526255" sldId="486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12T16:15:05.189" v="736" actId="113"/>
          <ac:graphicFrameMkLst>
            <pc:docMk/>
            <pc:sldMk cId="3135526255" sldId="486"/>
            <ac:graphicFrameMk id="5" creationId="{2D1130AD-7CEA-4374-B677-D866E0BF9535}"/>
          </ac:graphicFrameMkLst>
        </pc:graphicFrameChg>
      </pc:sldChg>
      <pc:sldChg chg="addSp modSp add mod">
        <pc:chgData name="Mary O'Neill" userId="6f47e26d-b142-4aeb-9e84-38bbfe62870f" providerId="ADAL" clId="{69F70466-1746-4671-B0D8-BB2A01CCCFDD}" dt="2021-02-12T16:15:31.539" v="746" actId="113"/>
        <pc:sldMkLst>
          <pc:docMk/>
          <pc:sldMk cId="789661949" sldId="487"/>
        </pc:sldMkLst>
        <pc:spChg chg="mod">
          <ac:chgData name="Mary O'Neill" userId="6f47e26d-b142-4aeb-9e84-38bbfe62870f" providerId="ADAL" clId="{69F70466-1746-4671-B0D8-BB2A01CCCFDD}" dt="2021-02-12T15:13:09.168" v="419" actId="20577"/>
          <ac:spMkLst>
            <pc:docMk/>
            <pc:sldMk cId="789661949" sldId="487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12T16:15:31.539" v="746" actId="113"/>
          <ac:graphicFrameMkLst>
            <pc:docMk/>
            <pc:sldMk cId="789661949" sldId="487"/>
            <ac:graphicFrameMk id="5" creationId="{8DC1E290-8B6E-47A2-8C05-74F4EBA54DEC}"/>
          </ac:graphicFrameMkLst>
        </pc:graphicFrameChg>
      </pc:sldChg>
      <pc:sldChg chg="addSp modSp add mod">
        <pc:chgData name="Mary O'Neill" userId="6f47e26d-b142-4aeb-9e84-38bbfe62870f" providerId="ADAL" clId="{69F70466-1746-4671-B0D8-BB2A01CCCFDD}" dt="2021-02-12T16:15:58.082" v="755" actId="113"/>
        <pc:sldMkLst>
          <pc:docMk/>
          <pc:sldMk cId="3311216903" sldId="488"/>
        </pc:sldMkLst>
        <pc:spChg chg="mod">
          <ac:chgData name="Mary O'Neill" userId="6f47e26d-b142-4aeb-9e84-38bbfe62870f" providerId="ADAL" clId="{69F70466-1746-4671-B0D8-BB2A01CCCFDD}" dt="2021-02-12T15:18:35.435" v="491" actId="20577"/>
          <ac:spMkLst>
            <pc:docMk/>
            <pc:sldMk cId="3311216903" sldId="488"/>
            <ac:spMk id="3" creationId="{AE97DA4B-B9DE-499F-9A0D-49ECBFA39F7E}"/>
          </ac:spMkLst>
        </pc:spChg>
        <pc:graphicFrameChg chg="add mod modGraphic">
          <ac:chgData name="Mary O'Neill" userId="6f47e26d-b142-4aeb-9e84-38bbfe62870f" providerId="ADAL" clId="{69F70466-1746-4671-B0D8-BB2A01CCCFDD}" dt="2021-02-12T16:15:58.082" v="755" actId="113"/>
          <ac:graphicFrameMkLst>
            <pc:docMk/>
            <pc:sldMk cId="3311216903" sldId="488"/>
            <ac:graphicFrameMk id="5" creationId="{0512A9C7-40E9-4E72-BA4A-7DC9032E860C}"/>
          </ac:graphicFrameMkLst>
        </pc:graphicFrameChg>
      </pc:sldChg>
      <pc:sldChg chg="modSp add mod">
        <pc:chgData name="Mary O'Neill" userId="6f47e26d-b142-4aeb-9e84-38bbfe62870f" providerId="ADAL" clId="{69F70466-1746-4671-B0D8-BB2A01CCCFDD}" dt="2021-02-23T18:29:43.335" v="1235" actId="20577"/>
        <pc:sldMkLst>
          <pc:docMk/>
          <pc:sldMk cId="265706534" sldId="489"/>
        </pc:sldMkLst>
        <pc:spChg chg="mod">
          <ac:chgData name="Mary O'Neill" userId="6f47e26d-b142-4aeb-9e84-38bbfe62870f" providerId="ADAL" clId="{69F70466-1746-4671-B0D8-BB2A01CCCFDD}" dt="2021-02-23T18:29:43.335" v="1235" actId="20577"/>
          <ac:spMkLst>
            <pc:docMk/>
            <pc:sldMk cId="265706534" sldId="489"/>
            <ac:spMk id="51" creationId="{00000000-0000-0000-0000-000000000000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970938" y="0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 dirty="0"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>
              <a:buSzPts val="1200"/>
            </a:pPr>
            <a:fld id="{00000000-1234-1234-1234-123412341234}" type="slidenum">
              <a:rPr lang="en-US" sz="1200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‹#›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391475149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38" name="Google Shape;38;p1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>
              <a:spcBef>
                <a:spcPts val="0"/>
              </a:spcBef>
            </a:pPr>
            <a:endParaRPr dirty="0"/>
          </a:p>
        </p:txBody>
      </p:sp>
      <p:sp>
        <p:nvSpPr>
          <p:cNvPr id="39" name="Google Shape;39;p1:notes"/>
          <p:cNvSpPr txBox="1">
            <a:spLocks noGrp="1"/>
          </p:cNvSpPr>
          <p:nvPr>
            <p:ph type="sldNum" idx="12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b" anchorCtr="0">
            <a:noAutofit/>
          </a:bodyPr>
          <a:lstStyle/>
          <a:p>
            <a:pPr algn="r">
              <a:buSzPts val="1400"/>
            </a:pPr>
            <a:fld id="{00000000-1234-1234-1234-123412341234}" type="slidenum">
              <a:rPr lang="en-US"/>
              <a:pPr algn="r">
                <a:buSzPts val="1400"/>
              </a:pPr>
              <a:t>1</a:t>
            </a:fld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7299963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2802604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4916165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701040" y="4415791"/>
            <a:ext cx="560832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161" tIns="46568" rIns="93161" bIns="46568" anchor="t" anchorCtr="0">
            <a:noAutofit/>
          </a:bodyPr>
          <a:lstStyle/>
          <a:p>
            <a:pPr marL="0" indent="0"/>
            <a:endParaRPr dirty="0"/>
          </a:p>
        </p:txBody>
      </p:sp>
      <p:sp>
        <p:nvSpPr>
          <p:cNvPr id="48" name="Google Shape;4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077037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6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7066830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7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7992540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8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5129048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9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907138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10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7685513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11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268061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133" indent="-228567" defTabSz="914266">
              <a:defRPr/>
            </a:pPr>
            <a:r>
              <a:rPr lang="en-US" dirty="0"/>
              <a:t> 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12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311716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13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604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14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5904983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15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9262308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16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787108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17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48473735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18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90461600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19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8279563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algn="r">
              <a:buSzPts val="1200"/>
            </a:pPr>
            <a:fld id="{00000000-1234-1234-1234-123412341234}" type="slidenum">
              <a:rPr lang="en-US"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algn="r">
                <a:buSzPts val="1200"/>
              </a:pPr>
              <a:t>20</a:t>
            </a:fld>
            <a:endParaRPr lang="en-US" sz="1200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73225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/>
          <p:nvPr/>
        </p:nvSpPr>
        <p:spPr>
          <a:xfrm>
            <a:off x="901700" y="0"/>
            <a:ext cx="82423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" name="Google Shape;17;p2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30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subTitle" idx="1"/>
          </p:nvPr>
        </p:nvSpPr>
        <p:spPr>
          <a:xfrm>
            <a:off x="1371600" y="4864100"/>
            <a:ext cx="6400800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36609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" name="Google Shape;19;p2"/>
          <p:cNvSpPr/>
          <p:nvPr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5400"/>
            <a:ext cx="927100" cy="9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>
  <p:cSld name="1_Title and Conten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body"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cxnSp>
        <p:nvCxnSpPr>
          <p:cNvPr id="25" name="Google Shape;25;p3"/>
          <p:cNvCxnSpPr/>
          <p:nvPr/>
        </p:nvCxnSpPr>
        <p:spPr>
          <a:xfrm>
            <a:off x="869402" y="927039"/>
            <a:ext cx="8274598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6" name="Google Shape;26;p3"/>
          <p:cNvSpPr/>
          <p:nvPr/>
        </p:nvSpPr>
        <p:spPr>
          <a:xfrm>
            <a:off x="0" y="0"/>
            <a:ext cx="927100" cy="9398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" name="Google Shape;27;p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25400"/>
            <a:ext cx="927100" cy="927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>
  <p:cSld name="2_Title and Conten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4"/>
          <p:cNvSpPr txBox="1">
            <a:spLocks noGrp="1"/>
          </p:cNvSpPr>
          <p:nvPr>
            <p:ph type="body" idx="1"/>
          </p:nvPr>
        </p:nvSpPr>
        <p:spPr>
          <a:xfrm>
            <a:off x="613314" y="1282388"/>
            <a:ext cx="7895066" cy="49552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1F497D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1F497D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4"/>
          <p:cNvSpPr txBox="1">
            <a:spLocks noGrp="1"/>
          </p:cNvSpPr>
          <p:nvPr>
            <p:ph type="title"/>
          </p:nvPr>
        </p:nvSpPr>
        <p:spPr>
          <a:xfrm>
            <a:off x="1514035" y="171118"/>
            <a:ext cx="7467404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cxnSp>
        <p:nvCxnSpPr>
          <p:cNvPr id="32" name="Google Shape;32;p4"/>
          <p:cNvCxnSpPr/>
          <p:nvPr/>
        </p:nvCxnSpPr>
        <p:spPr>
          <a:xfrm>
            <a:off x="1591259" y="927039"/>
            <a:ext cx="7552741" cy="0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6_Title and Content">
  <p:cSld name="6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/>
          <p:nvPr/>
        </p:nvSpPr>
        <p:spPr>
          <a:xfrm>
            <a:off x="1511300" y="2336800"/>
            <a:ext cx="6464300" cy="1803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5" name="Google Shape;35;p5"/>
          <p:cNvSpPr txBox="1">
            <a:spLocks noGrp="1"/>
          </p:cNvSpPr>
          <p:nvPr>
            <p:ph type="body" idx="1"/>
          </p:nvPr>
        </p:nvSpPr>
        <p:spPr>
          <a:xfrm>
            <a:off x="2320098" y="2590800"/>
            <a:ext cx="4842702" cy="12898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457200" marR="0" lvl="0" indent="-22860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B01E6F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800"/>
              <a:buFont typeface="Arial"/>
              <a:buChar char="»"/>
              <a:defRPr sz="1800" b="0" i="0" u="none" strike="noStrike" cap="none">
                <a:solidFill>
                  <a:srgbClr val="59595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7010400" y="6492875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dirty="0"/>
          </a:p>
        </p:txBody>
      </p:sp>
      <p:sp>
        <p:nvSpPr>
          <p:cNvPr id="11" name="Google Shape;11;p1"/>
          <p:cNvSpPr/>
          <p:nvPr/>
        </p:nvSpPr>
        <p:spPr>
          <a:xfrm>
            <a:off x="0" y="-12700"/>
            <a:ext cx="9144000" cy="1270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" name="Google Shape;12;p1"/>
          <p:cNvSpPr/>
          <p:nvPr/>
        </p:nvSpPr>
        <p:spPr>
          <a:xfrm>
            <a:off x="-12700" y="0"/>
            <a:ext cx="101600" cy="6858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" name="Google Shape;13;p1"/>
          <p:cNvSpPr/>
          <p:nvPr/>
        </p:nvSpPr>
        <p:spPr>
          <a:xfrm>
            <a:off x="0" y="6756400"/>
            <a:ext cx="9144000" cy="127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"/>
          <p:cNvSpPr/>
          <p:nvPr/>
        </p:nvSpPr>
        <p:spPr>
          <a:xfrm>
            <a:off x="9055100" y="0"/>
            <a:ext cx="101600" cy="6858000"/>
          </a:xfrm>
          <a:prstGeom prst="rect">
            <a:avLst/>
          </a:prstGeom>
          <a:solidFill>
            <a:schemeClr val="dk2"/>
          </a:solidFill>
          <a:ln>
            <a:noFill/>
          </a:ln>
          <a:effectLst>
            <a:outerShdw blurRad="40000" dist="23000" dir="5400000" rotWithShape="0">
              <a:srgbClr val="000000">
                <a:alpha val="34509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>
            <a:spLocks noGrp="1"/>
          </p:cNvSpPr>
          <p:nvPr>
            <p:ph type="ctrTitle"/>
          </p:nvPr>
        </p:nvSpPr>
        <p:spPr>
          <a:xfrm>
            <a:off x="685800" y="1099603"/>
            <a:ext cx="7772400" cy="140762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4000" cap="small" dirty="0"/>
              <a:t>2021-2022 Budget Development – Instructional  </a:t>
            </a:r>
            <a:br>
              <a:rPr lang="en-US" sz="6600" cap="small" dirty="0"/>
            </a:br>
            <a:r>
              <a:rPr lang="en-US" sz="4000" cap="small" dirty="0"/>
              <a:t>February 23, 2021</a:t>
            </a:r>
            <a:r>
              <a:rPr lang="en-US" sz="6600" cap="small" dirty="0"/>
              <a:t>	</a:t>
            </a:r>
            <a:r>
              <a:rPr lang="en-US" sz="3200" dirty="0"/>
              <a:t> </a:t>
            </a:r>
            <a:endParaRPr sz="3200" dirty="0"/>
          </a:p>
        </p:txBody>
      </p:sp>
      <p:sp>
        <p:nvSpPr>
          <p:cNvPr id="42" name="Google Shape;42;p6"/>
          <p:cNvSpPr txBox="1">
            <a:spLocks noGrp="1"/>
          </p:cNvSpPr>
          <p:nvPr>
            <p:ph type="subTitle" idx="1"/>
          </p:nvPr>
        </p:nvSpPr>
        <p:spPr>
          <a:xfrm>
            <a:off x="1371600" y="5778402"/>
            <a:ext cx="6400800" cy="66719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</a:pPr>
            <a:r>
              <a:rPr lang="en-US" sz="3600" b="1" cap="small" dirty="0">
                <a:solidFill>
                  <a:schemeClr val="dk1"/>
                </a:solidFill>
              </a:rPr>
              <a:t>Blind Brook-Rye UFSD</a:t>
            </a:r>
            <a:endParaRPr dirty="0"/>
          </a:p>
        </p:txBody>
      </p:sp>
      <p:pic>
        <p:nvPicPr>
          <p:cNvPr id="43" name="Google Shape;4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065" y="3974563"/>
            <a:ext cx="3253989" cy="1616847"/>
          </a:xfrm>
          <a:prstGeom prst="rect">
            <a:avLst/>
          </a:prstGeom>
          <a:noFill/>
          <a:ln>
            <a:noFill/>
          </a:ln>
        </p:spPr>
      </p:pic>
      <p:pic>
        <p:nvPicPr>
          <p:cNvPr id="44" name="Google Shape;44;p6"/>
          <p:cNvPicPr preferRelativeResize="0"/>
          <p:nvPr/>
        </p:nvPicPr>
        <p:blipFill rotWithShape="1">
          <a:blip r:embed="rId4">
            <a:alphaModFix/>
          </a:blip>
          <a:srcRect r="10931" b="5671"/>
          <a:stretch/>
        </p:blipFill>
        <p:spPr>
          <a:xfrm>
            <a:off x="5431536" y="3972922"/>
            <a:ext cx="3624541" cy="1618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5" name="Google Shape;45;p6"/>
          <p:cNvPicPr preferRelativeResize="0"/>
          <p:nvPr/>
        </p:nvPicPr>
        <p:blipFill rotWithShape="1">
          <a:blip r:embed="rId5">
            <a:alphaModFix/>
          </a:blip>
          <a:srcRect t="1" b="13011"/>
          <a:stretch/>
        </p:blipFill>
        <p:spPr>
          <a:xfrm>
            <a:off x="3089871" y="3974563"/>
            <a:ext cx="2787927" cy="16184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DE1EFDC-2F96-46CB-AF9D-96F9428680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u="sng" dirty="0">
                <a:solidFill>
                  <a:srgbClr val="0070C0"/>
                </a:solidFill>
              </a:rPr>
              <a:t>Department &amp; Building Budget Presentations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January 19      		Central Services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February 9 	 	Middle &amp; High School – </a:t>
            </a:r>
            <a:r>
              <a:rPr lang="en-US" b="1" dirty="0">
                <a:solidFill>
                  <a:schemeClr val="dk1"/>
                </a:solidFill>
              </a:rPr>
              <a:t>RESCHEDULED </a:t>
            </a:r>
            <a:r>
              <a:rPr lang="en-US" dirty="0">
                <a:solidFill>
                  <a:schemeClr val="dk1"/>
                </a:solidFill>
              </a:rPr>
              <a:t>  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February 23** 		Instructional Programs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March 2**	     	Budget Workshop - Draft 1 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March 16	     	Budget Workshop - Draft 2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March 30**	     	Budget Workshop - Draft 3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			(as needed)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April 6</a:t>
            </a:r>
            <a:r>
              <a:rPr lang="en-US" baseline="30000" dirty="0">
                <a:solidFill>
                  <a:schemeClr val="dk1"/>
                </a:solidFill>
              </a:rPr>
              <a:t>th</a:t>
            </a:r>
            <a:r>
              <a:rPr lang="en-US" dirty="0">
                <a:solidFill>
                  <a:schemeClr val="dk1"/>
                </a:solidFill>
              </a:rPr>
              <a:t>			Budget Adoption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dk1"/>
              </a:solidFill>
            </a:endParaRPr>
          </a:p>
          <a:p>
            <a:pPr marL="0" indent="0" algn="ctr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	All Meetings will begin at 7:30 pm</a:t>
            </a:r>
          </a:p>
          <a:p>
            <a:pPr marL="114300" indent="0">
              <a:buNone/>
            </a:pPr>
            <a:endParaRPr lang="en-US" dirty="0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15464BB3-DF36-4DEA-90C9-B5654C8441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2021-2022 Budget Process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3339A2-6C15-4406-A0E3-BD250476EB2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13199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85750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Curriculum and Instruction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Adopt the updated 2020 </a:t>
            </a:r>
            <a:r>
              <a:rPr lang="en-US" dirty="0" err="1">
                <a:solidFill>
                  <a:schemeClr val="tx1"/>
                </a:solidFill>
              </a:rPr>
              <a:t>enVisionMath</a:t>
            </a:r>
            <a:r>
              <a:rPr lang="en-US" dirty="0">
                <a:solidFill>
                  <a:schemeClr val="tx1"/>
                </a:solidFill>
              </a:rPr>
              <a:t> Program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Review and Evaluate current ELA Program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Continue to create PBL learning experiences in our classrooms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Expand current “S.T.E.A.M.” Program to a “Young Engineers” Program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Integrate additional learning experiences to promote equity and diversity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Plan for our newly constructed spaces (STEAM, art, music, outdoor learning space, and auditorium)</a:t>
            </a:r>
          </a:p>
          <a:p>
            <a:pPr marL="285750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Materials and Supplies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Update math textbooks, materials, and teacher resources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Provide additional resources and materials to allow for more differentiated instruction</a:t>
            </a:r>
          </a:p>
          <a:p>
            <a:pPr marL="285750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Professional Development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Provide Professional Development to support teachers with updated </a:t>
            </a:r>
            <a:r>
              <a:rPr lang="en-US" dirty="0" err="1">
                <a:solidFill>
                  <a:schemeClr val="tx1"/>
                </a:solidFill>
              </a:rPr>
              <a:t>enVisionMath</a:t>
            </a:r>
            <a:r>
              <a:rPr lang="en-US" dirty="0">
                <a:solidFill>
                  <a:schemeClr val="tx1"/>
                </a:solidFill>
              </a:rPr>
              <a:t> Program</a:t>
            </a:r>
          </a:p>
          <a:p>
            <a:pPr marL="742950" lvl="1" indent="-285750" fontAlgn="base">
              <a:spcBef>
                <a:spcPts val="0"/>
              </a:spcBef>
            </a:pPr>
            <a:r>
              <a:rPr lang="en-US" dirty="0">
                <a:solidFill>
                  <a:schemeClr val="tx1"/>
                </a:solidFill>
              </a:rPr>
              <a:t>Continue to structure professional development opportunities to meet the needs of our faculty and staff</a:t>
            </a:r>
          </a:p>
          <a:p>
            <a:pPr marL="0" indent="0" fontAlgn="base">
              <a:spcBef>
                <a:spcPts val="0"/>
              </a:spcBef>
              <a:buNone/>
            </a:pPr>
            <a:endParaRPr lang="en-US" dirty="0"/>
          </a:p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1800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878889" y="262191"/>
            <a:ext cx="813194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– Ridge Street </a:t>
            </a:r>
            <a:endParaRPr lang="en-US" sz="3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57200" lvl="1" indent="0" rtl="0" fontAlgn="base">
              <a:spcBef>
                <a:spcPts val="0"/>
              </a:spcBef>
              <a:spcAft>
                <a:spcPts val="0"/>
              </a:spcAft>
              <a:buNone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Continued commitment to Middle School Philosophy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Academic rigor in a supportive environment to prepare students for transition to high school</a:t>
            </a:r>
            <a:endParaRPr lang="en-US" dirty="0">
              <a:solidFill>
                <a:schemeClr val="dk1"/>
              </a:solidFill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Common Planning Time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Emphasis on Social and Emotional Development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Flexible scheduling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Student Centered</a:t>
            </a:r>
            <a:endParaRPr lang="en-US" sz="2800" dirty="0">
              <a:solidFill>
                <a:schemeClr val="dk1"/>
              </a:solidFill>
            </a:endParaRP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 21-22 Budget Includes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Commitment to providing interdisciplinary learning experiences to all students, grades 6-8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Commitment to STEAM integration in all academic areas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Designated personnel to coordinate the RTI program 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1800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Reliance on data analysis to determine needs and target interventions to skill gaps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1800" b="0" i="0" u="none" strike="noStrike" dirty="0">
              <a:solidFill>
                <a:srgbClr val="1F497D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b="0" i="0" u="none" strike="noStrike" dirty="0"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878889" y="262191"/>
            <a:ext cx="813194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– Middle School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65706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7"/>
          <p:cNvSpPr txBox="1">
            <a:spLocks noGrp="1"/>
          </p:cNvSpPr>
          <p:nvPr>
            <p:ph type="title"/>
          </p:nvPr>
        </p:nvSpPr>
        <p:spPr>
          <a:xfrm>
            <a:off x="1009102" y="171118"/>
            <a:ext cx="789506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2800" dirty="0"/>
              <a:t> </a:t>
            </a:r>
            <a:endParaRPr sz="2800" dirty="0"/>
          </a:p>
        </p:txBody>
      </p:sp>
      <p:sp>
        <p:nvSpPr>
          <p:cNvPr id="51" name="Google Shape;51;p7"/>
          <p:cNvSpPr txBox="1">
            <a:spLocks noGrp="1"/>
          </p:cNvSpPr>
          <p:nvPr>
            <p:ph type="body" idx="1"/>
          </p:nvPr>
        </p:nvSpPr>
        <p:spPr>
          <a:xfrm>
            <a:off x="408373" y="1328468"/>
            <a:ext cx="8415952" cy="49084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rtl="0" fontAlgn="base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800" b="0" i="0" u="none" strike="noStrike" dirty="0">
              <a:solidFill>
                <a:srgbClr val="000000"/>
              </a:solidFill>
              <a:effectLst/>
              <a:latin typeface="Arial" panose="020B0604020202020204" pitchFamily="34" charset="0"/>
            </a:endParaRP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2021-2022 Budget includes – Continued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Development </a:t>
            </a: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of programming to support students social and emotional needs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Curriculum revisions to reflect diversity and promote equity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b="0" i="0" u="none" strike="noStrike" dirty="0"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Establishment of an Afterschool Homework Cafe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b="0" dirty="0">
              <a:solidFill>
                <a:schemeClr val="tx1"/>
              </a:solidFill>
              <a:effectLst/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457200" lvl="1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dirty="0"/>
          </a:p>
          <a:p>
            <a:pPr marL="234950" lvl="0" indent="-1206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dirty="0">
              <a:solidFill>
                <a:schemeClr val="dk1"/>
              </a:solidFill>
            </a:endParaRP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</a:p>
          <a:p>
            <a:pPr marL="0" lvl="0" indent="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lang="en-US" sz="2800" dirty="0">
              <a:solidFill>
                <a:schemeClr val="dk1"/>
              </a:solidFill>
            </a:endParaRPr>
          </a:p>
          <a:p>
            <a:pPr marL="0" indent="0"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dirty="0"/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F497D"/>
              </a:buClr>
              <a:buSzPts val="1800"/>
              <a:buFont typeface="Noto Sans Symbols"/>
              <a:buNone/>
            </a:pPr>
            <a:endParaRPr i="1" dirty="0">
              <a:solidFill>
                <a:schemeClr val="dk1"/>
              </a:solidFill>
            </a:endParaRPr>
          </a:p>
          <a:p>
            <a:pPr marL="742950" lvl="1" indent="-1714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002060"/>
              </a:buClr>
              <a:buSzPts val="1800"/>
              <a:buNone/>
            </a:pPr>
            <a:endParaRPr i="1" dirty="0">
              <a:solidFill>
                <a:srgbClr val="002060"/>
              </a:solidFill>
            </a:endParaRPr>
          </a:p>
          <a:p>
            <a:pPr marL="234950" lvl="0" indent="-107950" algn="l" rtl="0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SzPts val="2000"/>
              <a:buFont typeface="Noto Sans Symbols"/>
              <a:buNone/>
            </a:pPr>
            <a:endParaRPr sz="2000" dirty="0"/>
          </a:p>
        </p:txBody>
      </p:sp>
      <p:sp>
        <p:nvSpPr>
          <p:cNvPr id="4" name="Title 2">
            <a:extLst>
              <a:ext uri="{FF2B5EF4-FFF2-40B4-BE49-F238E27FC236}">
                <a16:creationId xmlns:a16="http://schemas.microsoft.com/office/drawing/2014/main" id="{E3343C73-6903-4BA8-B6C6-4A9C093BCDED}"/>
              </a:ext>
            </a:extLst>
          </p:cNvPr>
          <p:cNvSpPr txBox="1">
            <a:spLocks/>
          </p:cNvSpPr>
          <p:nvPr/>
        </p:nvSpPr>
        <p:spPr>
          <a:xfrm>
            <a:off x="878889" y="262191"/>
            <a:ext cx="8131946" cy="71782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200" b="1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2000" b="1" i="0" u="none" strike="noStrike" cap="none">
                <a:solidFill>
                  <a:srgbClr val="B01E6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– Middle School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1946786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180731"/>
            <a:ext cx="7895066" cy="5018842"/>
          </a:xfrm>
        </p:spPr>
        <p:txBody>
          <a:bodyPr/>
          <a:lstStyle/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New Fab Lab Space to support innovative teaching and learning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Expansion of Course offerings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Entrepreneurship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SUPA Economics of Personal Finance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SUPA Forensics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New Positions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Experiential Instruction Specialist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Career &amp; Financial Management Teacher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New Textbooks  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- High School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B201B-6BB0-4C34-8746-12FE3A2010D7}"/>
              </a:ext>
            </a:extLst>
          </p:cNvPr>
          <p:cNvSpPr txBox="1"/>
          <p:nvPr/>
        </p:nvSpPr>
        <p:spPr>
          <a:xfrm>
            <a:off x="613314" y="5523380"/>
            <a:ext cx="7895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4788458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91008" y="1199463"/>
            <a:ext cx="7895066" cy="5018842"/>
          </a:xfrm>
        </p:spPr>
        <p:txBody>
          <a:bodyPr/>
          <a:lstStyle/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Administrator salaries have been shifted from Districtwide Administration to the Special Education Department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Equipment has been raised to address additional technology needs based on students’ increased need in this area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The tuition line is anticipated to remain relatively constant based on student need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Related services, residential maintenance &amp; extended school year costs are expected to increase based on student needs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BOCES tuition is expected to decrease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tx1"/>
                </a:solidFill>
              </a:rPr>
              <a:t>Continuum of IEP Mandated Services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tx1"/>
                </a:solidFill>
              </a:rPr>
              <a:t>Teacher Consultant Services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tx1"/>
                </a:solidFill>
              </a:rPr>
              <a:t>Resource Room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tx1"/>
                </a:solidFill>
              </a:rPr>
              <a:t>Integrated Co-Teaching 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tx1"/>
                </a:solidFill>
              </a:rPr>
              <a:t>Content Special Area Classes 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dirty="0">
              <a:solidFill>
                <a:schemeClr val="dk1"/>
              </a:solidFill>
            </a:endParaRP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endParaRPr lang="en-US" sz="2800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– Student Services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B201B-6BB0-4C34-8746-12FE3A2010D7}"/>
              </a:ext>
            </a:extLst>
          </p:cNvPr>
          <p:cNvSpPr txBox="1"/>
          <p:nvPr/>
        </p:nvSpPr>
        <p:spPr>
          <a:xfrm>
            <a:off x="591008" y="5635958"/>
            <a:ext cx="7895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146385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180731"/>
            <a:ext cx="7895066" cy="5018842"/>
          </a:xfrm>
        </p:spPr>
        <p:txBody>
          <a:bodyPr/>
          <a:lstStyle/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Administrator salaries have been shifted from Districtwide Administration to the Athletic Budget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Fully Funding Ice Hockey Merger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Fitness Center Improvements</a:t>
            </a: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State Mandated Equipment with new certification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Boys Lacrosse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Girls Lacrosse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Baseball</a:t>
            </a:r>
          </a:p>
          <a:p>
            <a:pPr lvl="1"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dirty="0">
                <a:solidFill>
                  <a:schemeClr val="dk1"/>
                </a:solidFill>
              </a:rPr>
              <a:t>Softball</a:t>
            </a: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dirty="0">
                <a:solidFill>
                  <a:schemeClr val="dk1"/>
                </a:solidFill>
              </a:rPr>
              <a:t> </a:t>
            </a:r>
            <a:endParaRPr lang="en-US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Highlights - Athletics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FE7B201B-6BB0-4C34-8746-12FE3A2010D7}"/>
              </a:ext>
            </a:extLst>
          </p:cNvPr>
          <p:cNvSpPr txBox="1"/>
          <p:nvPr/>
        </p:nvSpPr>
        <p:spPr>
          <a:xfrm>
            <a:off x="591008" y="5635958"/>
            <a:ext cx="789506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402492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4467" y="1526835"/>
            <a:ext cx="7895066" cy="4628350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886699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Supervision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9</a:t>
            </a:fld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B7CE73-E9FC-426F-A9AF-02EC41C8D7C4}"/>
              </a:ext>
            </a:extLst>
          </p:cNvPr>
          <p:cNvSpPr txBox="1"/>
          <p:nvPr/>
        </p:nvSpPr>
        <p:spPr>
          <a:xfrm>
            <a:off x="624467" y="5237825"/>
            <a:ext cx="789088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DB2E2E89-3210-404C-BB61-5AFC2FD829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890123"/>
              </p:ext>
            </p:extLst>
          </p:nvPr>
        </p:nvGraphicFramePr>
        <p:xfrm>
          <a:off x="490620" y="1097646"/>
          <a:ext cx="8158576" cy="548672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8475">
                  <a:extLst>
                    <a:ext uri="{9D8B030D-6E8A-4147-A177-3AD203B41FA5}">
                      <a16:colId xmlns:a16="http://schemas.microsoft.com/office/drawing/2014/main" val="131050250"/>
                    </a:ext>
                  </a:extLst>
                </a:gridCol>
                <a:gridCol w="2995222">
                  <a:extLst>
                    <a:ext uri="{9D8B030D-6E8A-4147-A177-3AD203B41FA5}">
                      <a16:colId xmlns:a16="http://schemas.microsoft.com/office/drawing/2014/main" val="1338487278"/>
                    </a:ext>
                  </a:extLst>
                </a:gridCol>
                <a:gridCol w="924613">
                  <a:extLst>
                    <a:ext uri="{9D8B030D-6E8A-4147-A177-3AD203B41FA5}">
                      <a16:colId xmlns:a16="http://schemas.microsoft.com/office/drawing/2014/main" val="1336501085"/>
                    </a:ext>
                  </a:extLst>
                </a:gridCol>
                <a:gridCol w="970087">
                  <a:extLst>
                    <a:ext uri="{9D8B030D-6E8A-4147-A177-3AD203B41FA5}">
                      <a16:colId xmlns:a16="http://schemas.microsoft.com/office/drawing/2014/main" val="57803387"/>
                    </a:ext>
                  </a:extLst>
                </a:gridCol>
                <a:gridCol w="852615">
                  <a:extLst>
                    <a:ext uri="{9D8B030D-6E8A-4147-A177-3AD203B41FA5}">
                      <a16:colId xmlns:a16="http://schemas.microsoft.com/office/drawing/2014/main" val="2047797599"/>
                    </a:ext>
                  </a:extLst>
                </a:gridCol>
                <a:gridCol w="727564">
                  <a:extLst>
                    <a:ext uri="{9D8B030D-6E8A-4147-A177-3AD203B41FA5}">
                      <a16:colId xmlns:a16="http://schemas.microsoft.com/office/drawing/2014/main" val="2767873769"/>
                    </a:ext>
                  </a:extLst>
                </a:gridCol>
              </a:tblGrid>
              <a:tr h="45353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688139529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2020.150-01-0000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ADMINISTRATOR  SALARIES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637,684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(637,684)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1923282406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2020.150-02-0000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SUPERVISION- INSTR. SALARIES-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374,351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366,802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7,549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2.06%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233845828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SUPERVISION- INSTR. SALARIES-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360,002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382,728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(22,726)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-5.94%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53099945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2020.150-05-0000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SUPERVISION- INSTR. SALARIES-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402,658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394,162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8,496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2.16%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966213503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STAFFS-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190,519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182,867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7,652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4.18%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862485154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2020.160-02-0001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OVERTIME-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20065703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STAFFS-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142,144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135,847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6,297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4.64%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691583258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2020.160-03-0001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OVERTIME-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194314101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STAFFS-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128,651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123,336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5,315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4.31%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58255325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2020.160-05-0001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OVERTIME-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894598150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2020.200-02-0000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BMPRSS-EQUIPMENT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700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6,000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(5,300)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-88.33%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103644961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2020.200-03-0000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-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386383488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2020.200-05-0000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-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300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4,000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(3,700)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-92.50%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130225643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2020.400-01-0000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PROFESSIONAL DEVELOPMENT (ADMIN)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(5,000)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217190265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RSS-CONTRACTUAL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3,680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8,500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(4,820)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-56.71%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351343333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-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20,500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25,500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(5,000)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-19.61%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387573672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2020.400-05-0000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-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1,100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16,300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(15,200)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-93.25%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548865494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2020.450-02-0000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BMPRSS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4,500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(20,500)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-82.00%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3536026181"/>
                  </a:ext>
                </a:extLst>
              </a:tr>
              <a:tr h="2448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(4,000)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-80.00%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820161036"/>
                  </a:ext>
                </a:extLst>
              </a:tr>
              <a:tr h="21315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2020.450-05-0000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2,850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7,500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(4,650)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-62.00%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2259618410"/>
                  </a:ext>
                </a:extLst>
              </a:tr>
              <a:tr h="15529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2020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SUPERVISION-REGULAR SCHOOL         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1,643,955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2,337,226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(693,271)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-29.66%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301" marR="6301" marT="6301" marB="0" anchor="b"/>
                </a:tc>
                <a:extLst>
                  <a:ext uri="{0D108BD9-81ED-4DB2-BD59-A6C34878D82A}">
                    <a16:rowId xmlns:a16="http://schemas.microsoft.com/office/drawing/2014/main" val="427148338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1352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55849" y="1481633"/>
            <a:ext cx="8313071" cy="3894733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51797" y="168587"/>
            <a:ext cx="7154237" cy="786440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 Regular Instruction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10</a:t>
            </a:fld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2601F40-A5C2-4651-A140-1FD2E6AD1595}"/>
              </a:ext>
            </a:extLst>
          </p:cNvPr>
          <p:cNvSpPr txBox="1"/>
          <p:nvPr/>
        </p:nvSpPr>
        <p:spPr>
          <a:xfrm>
            <a:off x="675080" y="5211192"/>
            <a:ext cx="78333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C5AFAA91-5FA9-4A1F-A4BA-59CC8FCD4C1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7173785"/>
              </p:ext>
            </p:extLst>
          </p:nvPr>
        </p:nvGraphicFramePr>
        <p:xfrm>
          <a:off x="531223" y="1184367"/>
          <a:ext cx="8168640" cy="548091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88989">
                  <a:extLst>
                    <a:ext uri="{9D8B030D-6E8A-4147-A177-3AD203B41FA5}">
                      <a16:colId xmlns:a16="http://schemas.microsoft.com/office/drawing/2014/main" val="4047419375"/>
                    </a:ext>
                  </a:extLst>
                </a:gridCol>
                <a:gridCol w="2994702">
                  <a:extLst>
                    <a:ext uri="{9D8B030D-6E8A-4147-A177-3AD203B41FA5}">
                      <a16:colId xmlns:a16="http://schemas.microsoft.com/office/drawing/2014/main" val="741014875"/>
                    </a:ext>
                  </a:extLst>
                </a:gridCol>
                <a:gridCol w="927292">
                  <a:extLst>
                    <a:ext uri="{9D8B030D-6E8A-4147-A177-3AD203B41FA5}">
                      <a16:colId xmlns:a16="http://schemas.microsoft.com/office/drawing/2014/main" val="3222865928"/>
                    </a:ext>
                  </a:extLst>
                </a:gridCol>
                <a:gridCol w="972897">
                  <a:extLst>
                    <a:ext uri="{9D8B030D-6E8A-4147-A177-3AD203B41FA5}">
                      <a16:colId xmlns:a16="http://schemas.microsoft.com/office/drawing/2014/main" val="2338910592"/>
                    </a:ext>
                  </a:extLst>
                </a:gridCol>
                <a:gridCol w="855086">
                  <a:extLst>
                    <a:ext uri="{9D8B030D-6E8A-4147-A177-3AD203B41FA5}">
                      <a16:colId xmlns:a16="http://schemas.microsoft.com/office/drawing/2014/main" val="2912925030"/>
                    </a:ext>
                  </a:extLst>
                </a:gridCol>
                <a:gridCol w="729674">
                  <a:extLst>
                    <a:ext uri="{9D8B030D-6E8A-4147-A177-3AD203B41FA5}">
                      <a16:colId xmlns:a16="http://schemas.microsoft.com/office/drawing/2014/main" val="3577234265"/>
                    </a:ext>
                  </a:extLst>
                </a:gridCol>
              </a:tblGrid>
              <a:tr h="53112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813263637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2110.120-02-0000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RSS (K-3)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3,379,452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3,355,754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23,698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0.71%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346671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2110.121-02-0000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RSS (4-5)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1,842,863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1,849,932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(7,069)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-0.38%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22540876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2110.125-05-0000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MS (6)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1,160,696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1,165,305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(4,609)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-0.40%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718902182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2110.126-05-0000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MS (7-8)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2,388,176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2,345,804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42,372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1.81%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754408687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2110.130-03-0000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HS (9-12)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4,441,789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4,261,136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180,653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4.24%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4099772299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2110.135-02-0000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TEACHERS STIPEND-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36,753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11,813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24,940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211.12%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9493189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2110.135-03-0000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TEACHERS STIPEND-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139,721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117,721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18.69%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86656911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2110.135-05-0000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TEACHERS STIPEND-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58,837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40,281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18,556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46.07%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60263924"/>
                  </a:ext>
                </a:extLst>
              </a:tr>
              <a:tr h="34280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SUB. TEACHERS SAL. 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105,000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160,000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(55,000)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-34.38%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503099368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SUB. TEACHERS SAL-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105,000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70,000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50.00%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290971742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SUB. TEACHERS SAL-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105,000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80,000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31.25%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608669377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2110.145-02-0000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SCHOOL MONITORS SAL-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157,674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124,042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33,632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27.11%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431362594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2110.145-03-0000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SCHOOL MONITORS SAL-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130,192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126,888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3,304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2.60%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9107454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2110.145-05-0000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SCHOOL MONITORS SAL-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114,850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90,256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24,594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27.25%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58689117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2110.160-02-0000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K- AIDES SAL-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235,835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204,880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30,955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15.11%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446424219"/>
                  </a:ext>
                </a:extLst>
              </a:tr>
              <a:tr h="296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29,720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(19,720)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-66.35%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2762366533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2110.200-02-0010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PHYS ED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318796988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BBHS-EQUIPMENT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19,424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19,096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328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1.72%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414399815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2110.200-03-0010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PHYS ED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24288516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-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30,701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15,150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15,551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102.65%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989551503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2110.200-05-0010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PHYS ED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2646287419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HOME TUTORING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20,000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524363759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2110.400-01-0001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ACADEMIC TRIPS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18,000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18,000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099526767"/>
                  </a:ext>
                </a:extLst>
              </a:tr>
              <a:tr h="296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-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9,900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(9,300)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-93.94%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1985626036"/>
                  </a:ext>
                </a:extLst>
              </a:tr>
              <a:tr h="182495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-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10,450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18,870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(8,420)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-44.62%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150" marR="7150" marT="7150" marB="0" anchor="b"/>
                </a:tc>
                <a:extLst>
                  <a:ext uri="{0D108BD9-81ED-4DB2-BD59-A6C34878D82A}">
                    <a16:rowId xmlns:a16="http://schemas.microsoft.com/office/drawing/2014/main" val="34600379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5145659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65761" y="1571223"/>
            <a:ext cx="8421188" cy="4628350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65306" y="260028"/>
            <a:ext cx="7943561" cy="559808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HS Regular Instruction Cont.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11</a:t>
            </a:fld>
            <a:endParaRPr lang="en-US" dirty="0"/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80FF7586-4A69-496B-AE65-3F97EBE94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9523243"/>
              </p:ext>
            </p:extLst>
          </p:nvPr>
        </p:nvGraphicFramePr>
        <p:xfrm>
          <a:off x="487679" y="1079863"/>
          <a:ext cx="8299270" cy="572872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26927">
                  <a:extLst>
                    <a:ext uri="{9D8B030D-6E8A-4147-A177-3AD203B41FA5}">
                      <a16:colId xmlns:a16="http://schemas.microsoft.com/office/drawing/2014/main" val="1641956572"/>
                    </a:ext>
                  </a:extLst>
                </a:gridCol>
                <a:gridCol w="3037541">
                  <a:extLst>
                    <a:ext uri="{9D8B030D-6E8A-4147-A177-3AD203B41FA5}">
                      <a16:colId xmlns:a16="http://schemas.microsoft.com/office/drawing/2014/main" val="1862068639"/>
                    </a:ext>
                  </a:extLst>
                </a:gridCol>
                <a:gridCol w="940557">
                  <a:extLst>
                    <a:ext uri="{9D8B030D-6E8A-4147-A177-3AD203B41FA5}">
                      <a16:colId xmlns:a16="http://schemas.microsoft.com/office/drawing/2014/main" val="753901106"/>
                    </a:ext>
                  </a:extLst>
                </a:gridCol>
                <a:gridCol w="986816">
                  <a:extLst>
                    <a:ext uri="{9D8B030D-6E8A-4147-A177-3AD203B41FA5}">
                      <a16:colId xmlns:a16="http://schemas.microsoft.com/office/drawing/2014/main" val="4026673263"/>
                    </a:ext>
                  </a:extLst>
                </a:gridCol>
                <a:gridCol w="867317">
                  <a:extLst>
                    <a:ext uri="{9D8B030D-6E8A-4147-A177-3AD203B41FA5}">
                      <a16:colId xmlns:a16="http://schemas.microsoft.com/office/drawing/2014/main" val="3588406864"/>
                    </a:ext>
                  </a:extLst>
                </a:gridCol>
                <a:gridCol w="740112">
                  <a:extLst>
                    <a:ext uri="{9D8B030D-6E8A-4147-A177-3AD203B41FA5}">
                      <a16:colId xmlns:a16="http://schemas.microsoft.com/office/drawing/2014/main" val="251642388"/>
                    </a:ext>
                  </a:extLst>
                </a:gridCol>
              </a:tblGrid>
              <a:tr h="44909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690335189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2110.400-05-0000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-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12,175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9,815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2,360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24.04%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4159230179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SPEC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33784789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115,200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166,400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(51,200)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-30.77%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519943831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2110.450-02-0010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PHYS ED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2,800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2,800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2983129012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10,106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66,153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(56,047)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-84.72%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17669161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LANGUAGES MATERIALS &amp; 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8,535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8,535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981266232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MATH MATERIALS &amp; 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277204902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SCIENCE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15,569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15,569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909970338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SOCIAL STUDIES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2,998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2,998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242999820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2110.450-03-0009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MUSIC &amp; ARTS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5,324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5,324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50959837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2110.450-03-0010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PHYS ED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899235313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38,834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66,410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(27,576)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-41.52%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62562088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2110.450-05-0005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LANGUAGES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14,984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14,984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4192890983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2110.450-05-0006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MATH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94664475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2110.450-05-0007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SCIENCE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1,325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1,325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707927379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2110.450-05-0008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SOCIAL STUDIES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9,129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9,129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617630120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2110.450-05-0009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MUSIC &amp; ARTS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12,880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12,880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512329003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2110.450-05-0010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PHYS ED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186573564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2110.480-01-0000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TEXTBOOKS - SPEC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(1,500)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952040597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2110.480-02-0000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TEXTBOOKS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120,000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31,000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89,000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287.10%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2807955423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2110.480-03-0000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TEXTBOOKS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31,827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9,210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22,617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245.57%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85112008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2110.480-05-0000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BBMS - TEXTBOOKS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10,185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14,400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(4,215)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-29.27%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016447911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2110.490-01-0000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BOCES SERVICES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35,000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217102137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i="0" u="none" strike="noStrike" dirty="0">
                          <a:effectLst/>
                          <a:latin typeface="+mn-lt"/>
                        </a:rPr>
                        <a:t>2110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TEACHING-REGULAR SCHOOL          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14,969,384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14,534,936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434,448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2.99%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701696130"/>
                  </a:ext>
                </a:extLst>
              </a:tr>
              <a:tr h="210613"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198" marR="6198" marT="6198" marB="0" anchor="b"/>
                </a:tc>
                <a:extLst>
                  <a:ext uri="{0D108BD9-81ED-4DB2-BD59-A6C34878D82A}">
                    <a16:rowId xmlns:a16="http://schemas.microsoft.com/office/drawing/2014/main" val="32605492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846763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571223"/>
            <a:ext cx="7895066" cy="4628350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Special Education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12</a:t>
            </a:fld>
            <a:endParaRPr lang="en-US" dirty="0"/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5E5324A-FA46-4B50-855A-20C165D1EC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24453333"/>
              </p:ext>
            </p:extLst>
          </p:nvPr>
        </p:nvGraphicFramePr>
        <p:xfrm>
          <a:off x="348343" y="1158241"/>
          <a:ext cx="8569233" cy="501387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83102">
                  <a:extLst>
                    <a:ext uri="{9D8B030D-6E8A-4147-A177-3AD203B41FA5}">
                      <a16:colId xmlns:a16="http://schemas.microsoft.com/office/drawing/2014/main" val="461457186"/>
                    </a:ext>
                  </a:extLst>
                </a:gridCol>
                <a:gridCol w="3111115">
                  <a:extLst>
                    <a:ext uri="{9D8B030D-6E8A-4147-A177-3AD203B41FA5}">
                      <a16:colId xmlns:a16="http://schemas.microsoft.com/office/drawing/2014/main" val="282565130"/>
                    </a:ext>
                  </a:extLst>
                </a:gridCol>
                <a:gridCol w="1079863">
                  <a:extLst>
                    <a:ext uri="{9D8B030D-6E8A-4147-A177-3AD203B41FA5}">
                      <a16:colId xmlns:a16="http://schemas.microsoft.com/office/drawing/2014/main" val="3093331188"/>
                    </a:ext>
                  </a:extLst>
                </a:gridCol>
                <a:gridCol w="935437">
                  <a:extLst>
                    <a:ext uri="{9D8B030D-6E8A-4147-A177-3AD203B41FA5}">
                      <a16:colId xmlns:a16="http://schemas.microsoft.com/office/drawing/2014/main" val="601098535"/>
                    </a:ext>
                  </a:extLst>
                </a:gridCol>
                <a:gridCol w="895530">
                  <a:extLst>
                    <a:ext uri="{9D8B030D-6E8A-4147-A177-3AD203B41FA5}">
                      <a16:colId xmlns:a16="http://schemas.microsoft.com/office/drawing/2014/main" val="1632413897"/>
                    </a:ext>
                  </a:extLst>
                </a:gridCol>
                <a:gridCol w="764186">
                  <a:extLst>
                    <a:ext uri="{9D8B030D-6E8A-4147-A177-3AD203B41FA5}">
                      <a16:colId xmlns:a16="http://schemas.microsoft.com/office/drawing/2014/main" val="4107233554"/>
                    </a:ext>
                  </a:extLst>
                </a:gridCol>
              </a:tblGrid>
              <a:tr h="879565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0224796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2250.150-01-0000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ADMINSTRATOR SALARIES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347,487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347,487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8810240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2250.150-05-0000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999,337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901,858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97,479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10.81%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60220673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2250.151-02-0000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INTRUCTIONAL SALARIES-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1,240,360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1,233,102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7,258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0.59%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55977804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2250.151-03-0000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INSTRUCTIONAL SALARIES-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797,178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721,457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75,721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10.50%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920128199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2250.160-01-0001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CLERICAL SUPPORT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105,024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101,273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3,751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3.70%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17421250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2250.160-02-0000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NON. INSTRUC. SAL. - RSS (TEACH AIDE)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935,012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979,593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(44,581)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-4.55%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991518991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2250.160-05-0000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NON. INSTRUC. SAL- MS (TEACH AIDE)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103,883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102,473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1,410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1.38%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97521493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2250.200-01-0000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50.00%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682210936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2250.400-01-0000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CONTRACTUAL EXPENDITURES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87,836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82,978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4,858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5.85%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08154274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2250.450-01-0000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16,600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19,400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(2,800)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-14.43%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44432299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2250.470-01-0000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TUITION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1,589,193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1,582,312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6,881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0.43%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1702025"/>
                  </a:ext>
                </a:extLst>
              </a:tr>
              <a:tr h="2597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2250.470-01-0001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RELATED SERVICES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341,500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263,775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77,725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29.47%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3591371"/>
                  </a:ext>
                </a:extLst>
              </a:tr>
              <a:tr h="158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2250.490-01-0000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BOCES TUITION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699,173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804,062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(104,889)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-13.04%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67418443"/>
                  </a:ext>
                </a:extLst>
              </a:tr>
              <a:tr h="284979"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A 2250.490-01-0001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BOCES - RELATED SERVICES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           88,801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            87,964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               837 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u="none" strike="noStrike" dirty="0">
                          <a:effectLst/>
                          <a:latin typeface="+mn-lt"/>
                        </a:rPr>
                        <a:t>0.95%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2922875"/>
                  </a:ext>
                </a:extLst>
              </a:tr>
              <a:tr h="284979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2250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PROGRAMS-STUDENTS W/ DISABIL         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     7,366,384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      6,890,247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       476,137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  <a:latin typeface="+mn-lt"/>
                        </a:rPr>
                        <a:t>6.91%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0366693"/>
                  </a:ext>
                </a:extLst>
              </a:tr>
              <a:tr h="284979"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156713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5043076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13314" y="1571223"/>
            <a:ext cx="7895066" cy="4628350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521584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Guidance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13</a:t>
            </a:fld>
            <a:endParaRPr lang="en-US" dirty="0"/>
          </a:p>
        </p:txBody>
      </p:sp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98F16BB5-B986-4739-9331-00007CA3A9D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28069179"/>
              </p:ext>
            </p:extLst>
          </p:nvPr>
        </p:nvGraphicFramePr>
        <p:xfrm>
          <a:off x="613313" y="2063932"/>
          <a:ext cx="8034297" cy="344859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1791">
                  <a:extLst>
                    <a:ext uri="{9D8B030D-6E8A-4147-A177-3AD203B41FA5}">
                      <a16:colId xmlns:a16="http://schemas.microsoft.com/office/drawing/2014/main" val="2003876656"/>
                    </a:ext>
                  </a:extLst>
                </a:gridCol>
                <a:gridCol w="2940560">
                  <a:extLst>
                    <a:ext uri="{9D8B030D-6E8A-4147-A177-3AD203B41FA5}">
                      <a16:colId xmlns:a16="http://schemas.microsoft.com/office/drawing/2014/main" val="113789483"/>
                    </a:ext>
                  </a:extLst>
                </a:gridCol>
                <a:gridCol w="910529">
                  <a:extLst>
                    <a:ext uri="{9D8B030D-6E8A-4147-A177-3AD203B41FA5}">
                      <a16:colId xmlns:a16="http://schemas.microsoft.com/office/drawing/2014/main" val="3040796472"/>
                    </a:ext>
                  </a:extLst>
                </a:gridCol>
                <a:gridCol w="955309">
                  <a:extLst>
                    <a:ext uri="{9D8B030D-6E8A-4147-A177-3AD203B41FA5}">
                      <a16:colId xmlns:a16="http://schemas.microsoft.com/office/drawing/2014/main" val="2998599849"/>
                    </a:ext>
                  </a:extLst>
                </a:gridCol>
                <a:gridCol w="839626">
                  <a:extLst>
                    <a:ext uri="{9D8B030D-6E8A-4147-A177-3AD203B41FA5}">
                      <a16:colId xmlns:a16="http://schemas.microsoft.com/office/drawing/2014/main" val="544464372"/>
                    </a:ext>
                  </a:extLst>
                </a:gridCol>
                <a:gridCol w="716482">
                  <a:extLst>
                    <a:ext uri="{9D8B030D-6E8A-4147-A177-3AD203B41FA5}">
                      <a16:colId xmlns:a16="http://schemas.microsoft.com/office/drawing/2014/main" val="835874337"/>
                    </a:ext>
                  </a:extLst>
                </a:gridCol>
              </a:tblGrid>
              <a:tr h="80763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118619599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2810.151-02-0000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RSS COUNSELORS SALARIES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144,727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144,623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104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5468434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2810.151-03-0000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HS COUNSELORS SALARIES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547,066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542,684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4,382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0.81%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47230446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2810.151-05-0000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MS COUNSELORS SALARIES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278,379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274,246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4,133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1.51%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14983598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2810.160-03-0000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NON-INSTRUC. SALARIES-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81,083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79,526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1,557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1.96%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73821564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2810.200-03-0000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50004795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2810.400-03-0000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CONTRACTUAL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17136605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2810.450-03-0000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BBHS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51799968"/>
                  </a:ext>
                </a:extLst>
              </a:tr>
              <a:tr h="48727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A 2810.450-03-0001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HS MATERIALS &amp; SUPPLIES – BOOKS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1,000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1,750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(750)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-42.86%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210472"/>
                  </a:ext>
                </a:extLst>
              </a:tr>
              <a:tr h="26921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2810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GUIDANCE-REGULAR SCHOOL         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1,059,755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1,050,329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9,426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0.90%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9114212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054475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Health Services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14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09008410-A22D-4403-B3D1-8CA168ECBAF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5826663"/>
              </p:ext>
            </p:extLst>
          </p:nvPr>
        </p:nvGraphicFramePr>
        <p:xfrm>
          <a:off x="357052" y="1828969"/>
          <a:ext cx="8334187" cy="384415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34192">
                  <a:extLst>
                    <a:ext uri="{9D8B030D-6E8A-4147-A177-3AD203B41FA5}">
                      <a16:colId xmlns:a16="http://schemas.microsoft.com/office/drawing/2014/main" val="1312179564"/>
                    </a:ext>
                  </a:extLst>
                </a:gridCol>
                <a:gridCol w="3050321">
                  <a:extLst>
                    <a:ext uri="{9D8B030D-6E8A-4147-A177-3AD203B41FA5}">
                      <a16:colId xmlns:a16="http://schemas.microsoft.com/office/drawing/2014/main" val="173290567"/>
                    </a:ext>
                  </a:extLst>
                </a:gridCol>
                <a:gridCol w="944515">
                  <a:extLst>
                    <a:ext uri="{9D8B030D-6E8A-4147-A177-3AD203B41FA5}">
                      <a16:colId xmlns:a16="http://schemas.microsoft.com/office/drawing/2014/main" val="166586367"/>
                    </a:ext>
                  </a:extLst>
                </a:gridCol>
                <a:gridCol w="990966">
                  <a:extLst>
                    <a:ext uri="{9D8B030D-6E8A-4147-A177-3AD203B41FA5}">
                      <a16:colId xmlns:a16="http://schemas.microsoft.com/office/drawing/2014/main" val="3770875142"/>
                    </a:ext>
                  </a:extLst>
                </a:gridCol>
                <a:gridCol w="870967">
                  <a:extLst>
                    <a:ext uri="{9D8B030D-6E8A-4147-A177-3AD203B41FA5}">
                      <a16:colId xmlns:a16="http://schemas.microsoft.com/office/drawing/2014/main" val="1680224485"/>
                    </a:ext>
                  </a:extLst>
                </a:gridCol>
                <a:gridCol w="743226">
                  <a:extLst>
                    <a:ext uri="{9D8B030D-6E8A-4147-A177-3AD203B41FA5}">
                      <a16:colId xmlns:a16="http://schemas.microsoft.com/office/drawing/2014/main" val="2467386706"/>
                    </a:ext>
                  </a:extLst>
                </a:gridCol>
              </a:tblGrid>
              <a:tr h="476828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41424704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NURSES SALARIES-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108,231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110,607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(2,376)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-2.15%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85511599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NURSES SALARIES-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64,413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65,565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(1,152)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-1.76%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160550709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NURSES SALARIES-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54,000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52,000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3.85%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006680416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2815.161-02-0000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RSS NURSE OVERTIME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7,500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(2,500)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-33.33%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57340400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2815.161-03-0000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HS NURSE OVERTIME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7,500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(2,500)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-33.33%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72716028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2815.161-05-0000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MS NURSE OVERTIME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4128464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2815.200-02-0000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EQUIPMENT- PRSS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    300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300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29160952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2815.200-03-0000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EQUIPMENT - MS/HS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1,910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1,910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32483509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2815.400-01-0000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- REG STUDENTS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(7,000)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-31.82%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06626410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2815.400-01-0001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PRIVATE/PAROCHIAL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65,000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65,000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06195464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2815.400-01-0002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- SUB SERVICES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594694643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2815.450-02-0000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RSS MATERIALS AND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4,000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4,000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64291571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2815.450-03-0000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MS/HS MATERIALS &amp;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2,500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2,500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3434915"/>
                  </a:ext>
                </a:extLst>
              </a:tr>
              <a:tr h="240523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2815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HEALTH SERVICES-REGULAR SCHOOL          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      350,354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       358,882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(8,528)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-2.38%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69395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357525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812681" cy="64814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Psychological &amp; Social Work 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15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B66F75B-B603-4294-A74F-A26A4838E00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57732521"/>
              </p:ext>
            </p:extLst>
          </p:nvPr>
        </p:nvGraphicFramePr>
        <p:xfrm>
          <a:off x="1155700" y="1956619"/>
          <a:ext cx="6857590" cy="267437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421739">
                  <a:extLst>
                    <a:ext uri="{9D8B030D-6E8A-4147-A177-3AD203B41FA5}">
                      <a16:colId xmlns:a16="http://schemas.microsoft.com/office/drawing/2014/main" val="2872352251"/>
                    </a:ext>
                  </a:extLst>
                </a:gridCol>
                <a:gridCol w="2500738">
                  <a:extLst>
                    <a:ext uri="{9D8B030D-6E8A-4147-A177-3AD203B41FA5}">
                      <a16:colId xmlns:a16="http://schemas.microsoft.com/office/drawing/2014/main" val="1144358229"/>
                    </a:ext>
                  </a:extLst>
                </a:gridCol>
                <a:gridCol w="774340">
                  <a:extLst>
                    <a:ext uri="{9D8B030D-6E8A-4147-A177-3AD203B41FA5}">
                      <a16:colId xmlns:a16="http://schemas.microsoft.com/office/drawing/2014/main" val="3698926511"/>
                    </a:ext>
                  </a:extLst>
                </a:gridCol>
                <a:gridCol w="812422">
                  <a:extLst>
                    <a:ext uri="{9D8B030D-6E8A-4147-A177-3AD203B41FA5}">
                      <a16:colId xmlns:a16="http://schemas.microsoft.com/office/drawing/2014/main" val="2195989529"/>
                    </a:ext>
                  </a:extLst>
                </a:gridCol>
                <a:gridCol w="714043">
                  <a:extLst>
                    <a:ext uri="{9D8B030D-6E8A-4147-A177-3AD203B41FA5}">
                      <a16:colId xmlns:a16="http://schemas.microsoft.com/office/drawing/2014/main" val="1548109396"/>
                    </a:ext>
                  </a:extLst>
                </a:gridCol>
                <a:gridCol w="634308">
                  <a:extLst>
                    <a:ext uri="{9D8B030D-6E8A-4147-A177-3AD203B41FA5}">
                      <a16:colId xmlns:a16="http://schemas.microsoft.com/office/drawing/2014/main" val="2336243435"/>
                    </a:ext>
                  </a:extLst>
                </a:gridCol>
              </a:tblGrid>
              <a:tr h="71316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56610686"/>
                  </a:ext>
                </a:extLst>
              </a:tr>
              <a:tr h="392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2820.150-02-0000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PSYCH SALARIES-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190,080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203,599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(13,519)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-6.64%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26759813"/>
                  </a:ext>
                </a:extLst>
              </a:tr>
              <a:tr h="392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2820.150-03-0000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PSYCH SALARIES-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 84,692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  94,661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(9,969)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-10.53%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7175458"/>
                  </a:ext>
                </a:extLst>
              </a:tr>
              <a:tr h="3922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2820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PSYCHOLOGICAL SRVC-REG SCHOOL         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  274,772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   298,260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(23,488)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-7.88%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0906447"/>
                  </a:ext>
                </a:extLst>
              </a:tr>
              <a:tr h="392242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2825.150-05-0000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SOCIAL WORKER SALARIES-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 94,887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  91,229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          3,658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4.01%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28407954"/>
                  </a:ext>
                </a:extLst>
              </a:tr>
              <a:tr h="392242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2825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SOCIAL WORK SRVC-REG SCHOOL         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    94,887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     91,229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          3,658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4.01%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172141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029252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Co-Curricular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16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2D1130AD-7CEA-4374-B677-D866E0BF953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4250879"/>
              </p:ext>
            </p:extLst>
          </p:nvPr>
        </p:nvGraphicFramePr>
        <p:xfrm>
          <a:off x="624467" y="2245836"/>
          <a:ext cx="7962182" cy="3295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51085">
                  <a:extLst>
                    <a:ext uri="{9D8B030D-6E8A-4147-A177-3AD203B41FA5}">
                      <a16:colId xmlns:a16="http://schemas.microsoft.com/office/drawing/2014/main" val="3751412190"/>
                    </a:ext>
                  </a:extLst>
                </a:gridCol>
                <a:gridCol w="2904141">
                  <a:extLst>
                    <a:ext uri="{9D8B030D-6E8A-4147-A177-3AD203B41FA5}">
                      <a16:colId xmlns:a16="http://schemas.microsoft.com/office/drawing/2014/main" val="3879130544"/>
                    </a:ext>
                  </a:extLst>
                </a:gridCol>
                <a:gridCol w="899252">
                  <a:extLst>
                    <a:ext uri="{9D8B030D-6E8A-4147-A177-3AD203B41FA5}">
                      <a16:colId xmlns:a16="http://schemas.microsoft.com/office/drawing/2014/main" val="2690959304"/>
                    </a:ext>
                  </a:extLst>
                </a:gridCol>
                <a:gridCol w="943476">
                  <a:extLst>
                    <a:ext uri="{9D8B030D-6E8A-4147-A177-3AD203B41FA5}">
                      <a16:colId xmlns:a16="http://schemas.microsoft.com/office/drawing/2014/main" val="3085148843"/>
                    </a:ext>
                  </a:extLst>
                </a:gridCol>
                <a:gridCol w="829228">
                  <a:extLst>
                    <a:ext uri="{9D8B030D-6E8A-4147-A177-3AD203B41FA5}">
                      <a16:colId xmlns:a16="http://schemas.microsoft.com/office/drawing/2014/main" val="186090889"/>
                    </a:ext>
                  </a:extLst>
                </a:gridCol>
                <a:gridCol w="735000">
                  <a:extLst>
                    <a:ext uri="{9D8B030D-6E8A-4147-A177-3AD203B41FA5}">
                      <a16:colId xmlns:a16="http://schemas.microsoft.com/office/drawing/2014/main" val="322257417"/>
                    </a:ext>
                  </a:extLst>
                </a:gridCol>
              </a:tblGrid>
              <a:tr h="60594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u="none" strike="noStrike" dirty="0">
                          <a:effectLst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74819155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ADVISOR STIPENDS-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25,596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25,600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(4)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-0.02%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6014057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ADVISOR STIPENDS-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126,373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126,295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78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70649443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ADVISOR STIPENDS-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39,391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40,968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(1,577)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-3.85%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196326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2850.161-02-0000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CHAPERONE STIPENDS-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780191461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2850.161-03-0000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CHAPERONE STIPENDS-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5086471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2850.161-05-0000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CHAPERONE STIPENDS-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7927766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2850.400-02-0000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EXPENDITURES - PRSS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3,500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3,500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278671943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2850.400-03-0000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EXPENDITURES - BBHS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32,000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36,275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(4,275)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-11.78%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04281305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2850.400-05-0000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EXPENDITURES - BBMS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01425741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2850.450-02-0000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MATERIALS AND SUPPLIES - RSS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08196738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2850.450-03-0000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MATERIALS AND SUPPLIES - BBHS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3858719"/>
                  </a:ext>
                </a:extLst>
              </a:tr>
              <a:tr h="26535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2850.450-05-0000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MATERIALS AND SUPPLIES -BBMS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839978409"/>
                  </a:ext>
                </a:extLst>
              </a:tr>
              <a:tr h="20198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2850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i="0" u="none" strike="noStrike" dirty="0">
                          <a:effectLst/>
                        </a:rPr>
                        <a:t>CO-CURRICULAR ACTIV-REG SCHL          *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      278,360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       283,138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</a:rPr>
                        <a:t>         (4,778)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-1.69%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0350144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355262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Athletics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17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8DC1E290-8B6E-47A2-8C05-74F4EBA54DE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00264715"/>
              </p:ext>
            </p:extLst>
          </p:nvPr>
        </p:nvGraphicFramePr>
        <p:xfrm>
          <a:off x="553446" y="1487011"/>
          <a:ext cx="8066771" cy="487446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78548">
                  <a:extLst>
                    <a:ext uri="{9D8B030D-6E8A-4147-A177-3AD203B41FA5}">
                      <a16:colId xmlns:a16="http://schemas.microsoft.com/office/drawing/2014/main" val="3360016676"/>
                    </a:ext>
                  </a:extLst>
                </a:gridCol>
                <a:gridCol w="2952446">
                  <a:extLst>
                    <a:ext uri="{9D8B030D-6E8A-4147-A177-3AD203B41FA5}">
                      <a16:colId xmlns:a16="http://schemas.microsoft.com/office/drawing/2014/main" val="2632427676"/>
                    </a:ext>
                  </a:extLst>
                </a:gridCol>
                <a:gridCol w="914209">
                  <a:extLst>
                    <a:ext uri="{9D8B030D-6E8A-4147-A177-3AD203B41FA5}">
                      <a16:colId xmlns:a16="http://schemas.microsoft.com/office/drawing/2014/main" val="3150860360"/>
                    </a:ext>
                  </a:extLst>
                </a:gridCol>
                <a:gridCol w="959169">
                  <a:extLst>
                    <a:ext uri="{9D8B030D-6E8A-4147-A177-3AD203B41FA5}">
                      <a16:colId xmlns:a16="http://schemas.microsoft.com/office/drawing/2014/main" val="3813670588"/>
                    </a:ext>
                  </a:extLst>
                </a:gridCol>
                <a:gridCol w="843021">
                  <a:extLst>
                    <a:ext uri="{9D8B030D-6E8A-4147-A177-3AD203B41FA5}">
                      <a16:colId xmlns:a16="http://schemas.microsoft.com/office/drawing/2014/main" val="2687617479"/>
                    </a:ext>
                  </a:extLst>
                </a:gridCol>
                <a:gridCol w="719378">
                  <a:extLst>
                    <a:ext uri="{9D8B030D-6E8A-4147-A177-3AD203B41FA5}">
                      <a16:colId xmlns:a16="http://schemas.microsoft.com/office/drawing/2014/main" val="1817770412"/>
                    </a:ext>
                  </a:extLst>
                </a:gridCol>
              </a:tblGrid>
              <a:tr h="522204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03671180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2855.150-01-0000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ADMINISTRATOR SALARY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170,531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170,531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78838470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2855.160-03-0000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COACHES STIPEND-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246,838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246,838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09784300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2855.160-05-0000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COACHES STIPEND-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72,785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72,785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331760108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2855.161-03-0000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CHAPERONE STIPENDS- HS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36,000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36,000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30506673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2855.161-05-0000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CHAPERONE STIPENDS- 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  -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598639239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2855.200-01-0000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EQUIPMENT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25,040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10,615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14,425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135.89%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02945025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2855.200-01-0001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EQUIPMENT RECONDITIONING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11,500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13,500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(2,000)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-14.81%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24695998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EXPENDITURES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64,100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63,900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0.31%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659657802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2855.400-01-0001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MERGERS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28,500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19,655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8,845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45.00%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80228290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2855.400-01-0002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DUES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16,100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15,750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350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2.22%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314034396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2855.400-01-0003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- UNIFORMS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22,200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19,000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3,200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16.84%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76241043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2855.400-01-0004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CONTRACTUAL - STAFF DEVELOP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  2,600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   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2,000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333.33%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866892486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2855.450-01-0000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MATERIALS AND SUPPLIES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27,368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27,044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324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1.20%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285814668"/>
                  </a:ext>
                </a:extLst>
              </a:tr>
              <a:tr h="2833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2855.490-01-0000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BOCES SERVICES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78,071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78,102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   (31)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-0.04%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998032722"/>
                  </a:ext>
                </a:extLst>
              </a:tr>
              <a:tr h="385791"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2855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b="1" u="none" strike="noStrike" dirty="0">
                          <a:effectLst/>
                        </a:rPr>
                        <a:t>INTERSCHOL ATHLETICS-REG SCHL          *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813,633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          615,789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b="1" u="none" strike="noStrike" dirty="0">
                          <a:effectLst/>
                        </a:rPr>
                        <a:t>       197,844 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100" b="1" u="none" strike="noStrike" dirty="0">
                          <a:effectLst/>
                        </a:rPr>
                        <a:t>32.13%</a:t>
                      </a:r>
                      <a:endParaRPr lang="en-US" sz="11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177843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96619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21-22 Employee Benefits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18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0512A9C7-40E9-4E72-BA4A-7DC9032E86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0961970"/>
              </p:ext>
            </p:extLst>
          </p:nvPr>
        </p:nvGraphicFramePr>
        <p:xfrm>
          <a:off x="737420" y="1366684"/>
          <a:ext cx="7551174" cy="40913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571262">
                  <a:extLst>
                    <a:ext uri="{9D8B030D-6E8A-4147-A177-3AD203B41FA5}">
                      <a16:colId xmlns:a16="http://schemas.microsoft.com/office/drawing/2014/main" val="1312657166"/>
                    </a:ext>
                  </a:extLst>
                </a:gridCol>
                <a:gridCol w="2763737">
                  <a:extLst>
                    <a:ext uri="{9D8B030D-6E8A-4147-A177-3AD203B41FA5}">
                      <a16:colId xmlns:a16="http://schemas.microsoft.com/office/drawing/2014/main" val="3940321914"/>
                    </a:ext>
                  </a:extLst>
                </a:gridCol>
                <a:gridCol w="855776">
                  <a:extLst>
                    <a:ext uri="{9D8B030D-6E8A-4147-A177-3AD203B41FA5}">
                      <a16:colId xmlns:a16="http://schemas.microsoft.com/office/drawing/2014/main" val="3629753410"/>
                    </a:ext>
                  </a:extLst>
                </a:gridCol>
                <a:gridCol w="897863">
                  <a:extLst>
                    <a:ext uri="{9D8B030D-6E8A-4147-A177-3AD203B41FA5}">
                      <a16:colId xmlns:a16="http://schemas.microsoft.com/office/drawing/2014/main" val="3602419006"/>
                    </a:ext>
                  </a:extLst>
                </a:gridCol>
                <a:gridCol w="789138">
                  <a:extLst>
                    <a:ext uri="{9D8B030D-6E8A-4147-A177-3AD203B41FA5}">
                      <a16:colId xmlns:a16="http://schemas.microsoft.com/office/drawing/2014/main" val="2527951915"/>
                    </a:ext>
                  </a:extLst>
                </a:gridCol>
                <a:gridCol w="673398">
                  <a:extLst>
                    <a:ext uri="{9D8B030D-6E8A-4147-A177-3AD203B41FA5}">
                      <a16:colId xmlns:a16="http://schemas.microsoft.com/office/drawing/2014/main" val="4267435667"/>
                    </a:ext>
                  </a:extLst>
                </a:gridCol>
              </a:tblGrid>
              <a:tr h="563670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Account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568045551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9010.800-01-0000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EMPLOYEE RETIREMENT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605,000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575,685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29,315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5.09%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91977749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9020.800-01-0000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TEACHER RETIREMENT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2,069,524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2,020,397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49,127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2.43%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3878684"/>
                  </a:ext>
                </a:extLst>
              </a:tr>
              <a:tr h="4669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9030.800-01-0000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SOCIAL SECURITY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1,985,528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1,924,013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61,515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3.20%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69173758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9040.800-01-0000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WORKER COMPENSATION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162,761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154,750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8,011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5.18%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634836934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9050.800-01-0000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UNEMPLOYMENT INSURANCE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  50,000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25,000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121492608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9060.800-01-0000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HOSPITAL AND MEDICAL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5,223,600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4,802,247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421,353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8.77%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629647929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9060.800-01-0003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RETIREES  MEDICARE REIMBURSEMENT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195,000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195,000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100.00%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37452407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9070.800-01-0000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UNION WELFARE BENEFITS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358,400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361,600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(3,200)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-0.88%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64737258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A 9089.800-01-0000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OTHER - HEALTH WAIVERS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         447,859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 426,553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  21,306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</a:rPr>
                        <a:t>4.99%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721126230"/>
                  </a:ext>
                </a:extLst>
              </a:tr>
              <a:tr h="340081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</a:rPr>
                        <a:t>Grand Totals: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11,097,672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    10,290,245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</a:rPr>
                        <a:t>       807,427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</a:rPr>
                        <a:t>7.85%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420011042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1121690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r>
              <a:rPr lang="en-US" sz="2800" dirty="0">
                <a:solidFill>
                  <a:schemeClr val="dk1"/>
                </a:solidFill>
              </a:rPr>
              <a:t>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Summary of Presentation 2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19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A6E4E65F-FB48-4ED4-B609-86D4D2BCE4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1583360"/>
              </p:ext>
            </p:extLst>
          </p:nvPr>
        </p:nvGraphicFramePr>
        <p:xfrm>
          <a:off x="389473" y="1066800"/>
          <a:ext cx="8266255" cy="491818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29288">
                  <a:extLst>
                    <a:ext uri="{9D8B030D-6E8A-4147-A177-3AD203B41FA5}">
                      <a16:colId xmlns:a16="http://schemas.microsoft.com/office/drawing/2014/main" val="3052483658"/>
                    </a:ext>
                  </a:extLst>
                </a:gridCol>
                <a:gridCol w="1360885">
                  <a:extLst>
                    <a:ext uri="{9D8B030D-6E8A-4147-A177-3AD203B41FA5}">
                      <a16:colId xmlns:a16="http://schemas.microsoft.com/office/drawing/2014/main" val="2523173976"/>
                    </a:ext>
                  </a:extLst>
                </a:gridCol>
                <a:gridCol w="1693628">
                  <a:extLst>
                    <a:ext uri="{9D8B030D-6E8A-4147-A177-3AD203B41FA5}">
                      <a16:colId xmlns:a16="http://schemas.microsoft.com/office/drawing/2014/main" val="3104436143"/>
                    </a:ext>
                  </a:extLst>
                </a:gridCol>
                <a:gridCol w="1155257">
                  <a:extLst>
                    <a:ext uri="{9D8B030D-6E8A-4147-A177-3AD203B41FA5}">
                      <a16:colId xmlns:a16="http://schemas.microsoft.com/office/drawing/2014/main" val="4135843014"/>
                    </a:ext>
                  </a:extLst>
                </a:gridCol>
                <a:gridCol w="927197">
                  <a:extLst>
                    <a:ext uri="{9D8B030D-6E8A-4147-A177-3AD203B41FA5}">
                      <a16:colId xmlns:a16="http://schemas.microsoft.com/office/drawing/2014/main" val="2846244117"/>
                    </a:ext>
                  </a:extLst>
                </a:gridCol>
              </a:tblGrid>
              <a:tr h="2455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91056911"/>
                  </a:ext>
                </a:extLst>
              </a:tr>
              <a:tr h="122773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1046827762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DISTRICTWIDE </a:t>
                      </a: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15,007,796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14,314,859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692,937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4.84%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812224393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RIDGE STREET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9,250,233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9,257,534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(7,301)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-0.08%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405517413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MIDDLE SCHOOL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6,175,493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5,937,278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238,215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4.01%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501412363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HIGH SCHOOL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7,515,634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7,240,610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275,024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3.80%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418427901"/>
                  </a:ext>
                </a:extLst>
              </a:tr>
              <a:tr h="24907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    37,949,156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              36,750,281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1,198,875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3.26%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670126813"/>
                  </a:ext>
                </a:extLst>
              </a:tr>
              <a:tr h="331446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557311643"/>
                  </a:ext>
                </a:extLst>
              </a:tr>
              <a:tr h="245546"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Description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2021 - 22 Proposed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2020 - 21 Budget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Dollar Change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Percent Change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3121971162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SUPERVISION-REGULAR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1,643,955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2,337,226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(693,271)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-29.66%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851769096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TEACHING-REGULAR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14,969,384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14,534,936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434,448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2.99%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3387661165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PROGRAMS-STUDENTS W/ DISABIL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7,366,384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6,890,247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476,137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6.91%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1212110263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GUIDANCE-REGULAR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1,059,755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1,050,329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9,426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0.90%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58822729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HEALTH SERVICES-REGULAR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350,354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    358,882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(8,528)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-2.38%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1022676177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PSYCHOLOGICAL SRVC-REG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274,772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    298,260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(23,488)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-7.88%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4110198098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SOCIAL WORK SRVC-REG SCHOOL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94,887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      91,229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3,658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4.01%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515675738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CO-CURRICULAR ACTIV-REG SCHL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278,360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    283,138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(4,778)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-1.69%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3989266306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INTERSCHOL ATHLETICS-REG SCHL         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813,633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      615,789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197,844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32.13%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3492017185"/>
                  </a:ext>
                </a:extLst>
              </a:tr>
              <a:tr h="22221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EMPLOYEE BENEFITS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11,097,672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          10,290,245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                807,427 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 dirty="0">
                          <a:effectLst/>
                          <a:latin typeface="+mn-lt"/>
                        </a:rPr>
                        <a:t>7.85%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2280788490"/>
                  </a:ext>
                </a:extLst>
              </a:tr>
              <a:tr h="445958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    37,949,156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              36,750,281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            1,198,875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 dirty="0">
                          <a:effectLst/>
                          <a:latin typeface="+mn-lt"/>
                        </a:rPr>
                        <a:t>3.26%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6214" marR="6214" marT="6214" marB="0" anchor="b"/>
                </a:tc>
                <a:extLst>
                  <a:ext uri="{0D108BD9-81ED-4DB2-BD59-A6C34878D82A}">
                    <a16:rowId xmlns:a16="http://schemas.microsoft.com/office/drawing/2014/main" val="66122407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4418926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F6E5252-A94E-40FF-86FA-2B8FDFAC46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2761" y="1526835"/>
            <a:ext cx="8066772" cy="3844155"/>
          </a:xfrm>
        </p:spPr>
        <p:txBody>
          <a:bodyPr/>
          <a:lstStyle/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 u="sng" dirty="0">
              <a:solidFill>
                <a:schemeClr val="dk1"/>
              </a:solidFill>
            </a:endParaRPr>
          </a:p>
          <a:p>
            <a:pPr marL="0" indent="0">
              <a:spcBef>
                <a:spcPts val="0"/>
              </a:spcBef>
              <a:buClr>
                <a:schemeClr val="dk1"/>
              </a:buClr>
              <a:buSzPts val="2800"/>
              <a:buNone/>
            </a:pPr>
            <a:endParaRPr lang="en-US" sz="2800">
              <a:solidFill>
                <a:schemeClr val="dk1"/>
              </a:solidFill>
            </a:endParaRPr>
          </a:p>
          <a:p>
            <a:pPr indent="-457200">
              <a:spcBef>
                <a:spcPts val="0"/>
              </a:spcBef>
              <a:buClr>
                <a:schemeClr val="dk1"/>
              </a:buClr>
              <a:buSzPts val="2800"/>
            </a:pPr>
            <a:r>
              <a:rPr lang="en-US" sz="2800" dirty="0">
                <a:solidFill>
                  <a:schemeClr val="dk1"/>
                </a:solidFill>
              </a:rPr>
              <a:t>Draft 1 March 2 at 7:30 pm </a:t>
            </a:r>
            <a:endParaRPr lang="en-US" sz="2800" i="1" dirty="0">
              <a:solidFill>
                <a:schemeClr val="dk1"/>
              </a:solidFill>
            </a:endParaRP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E97DA4B-B9DE-499F-9A0D-49ECBFA39F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9102" y="171118"/>
            <a:ext cx="7154237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Next Steps	</a:t>
            </a:r>
            <a:endParaRPr lang="en-US" sz="360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1BD888-9179-4FF2-BBEB-2B8259B84D1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mtClean="0"/>
              <a:t>20</a:t>
            </a:fld>
            <a:endParaRPr lang="en-US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2720957-40B1-416E-9264-9DA641126B5F}"/>
              </a:ext>
            </a:extLst>
          </p:cNvPr>
          <p:cNvSpPr txBox="1"/>
          <p:nvPr/>
        </p:nvSpPr>
        <p:spPr>
          <a:xfrm>
            <a:off x="523783" y="5477522"/>
            <a:ext cx="81319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6361370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09102" y="171118"/>
            <a:ext cx="7313263" cy="717821"/>
          </a:xfrm>
        </p:spPr>
        <p:txBody>
          <a:bodyPr/>
          <a:lstStyle/>
          <a:p>
            <a:pPr algn="ctr"/>
            <a:r>
              <a:rPr lang="en-US" sz="3600" dirty="0">
                <a:solidFill>
                  <a:srgbClr val="002060"/>
                </a:solidFill>
                <a:latin typeface="+mj-lt"/>
              </a:rPr>
              <a:t>Questions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1E1DBF2-595B-7842-920B-51D462F86CBC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6" name="Content Placeholder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638" y="1110218"/>
            <a:ext cx="8822724" cy="556521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CDDE0717-B651-401E-8555-8B3458665253}"/>
              </a:ext>
            </a:extLst>
          </p:cNvPr>
          <p:cNvSpPr txBox="1"/>
          <p:nvPr/>
        </p:nvSpPr>
        <p:spPr>
          <a:xfrm>
            <a:off x="1669002" y="4918229"/>
            <a:ext cx="61966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/>
              <a:t>Email questions to: budget@blindbrook.org</a:t>
            </a:r>
          </a:p>
        </p:txBody>
      </p:sp>
    </p:spTree>
    <p:extLst>
      <p:ext uri="{BB962C8B-B14F-4D97-AF65-F5344CB8AC3E}">
        <p14:creationId xmlns:p14="http://schemas.microsoft.com/office/powerpoint/2010/main" val="34756122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88966BAD992C042A3F8B4FBE75C7700" ma:contentTypeVersion="24" ma:contentTypeDescription="Create a new document." ma:contentTypeScope="" ma:versionID="97d67a61f16b2c86b777525a36ba129d">
  <xsd:schema xmlns:xsd="http://www.w3.org/2001/XMLSchema" xmlns:xs="http://www.w3.org/2001/XMLSchema" xmlns:p="http://schemas.microsoft.com/office/2006/metadata/properties" xmlns:ns3="2b0b6061-2600-4fb6-93f6-fe0d26025d20" xmlns:ns4="bb417cac-92bb-4ada-92b8-61ac9a7a49d6" targetNamespace="http://schemas.microsoft.com/office/2006/metadata/properties" ma:root="true" ma:fieldsID="471990ef27875fdafb121caf2549b178" ns3:_="" ns4:_="">
    <xsd:import namespace="2b0b6061-2600-4fb6-93f6-fe0d26025d20"/>
    <xsd:import namespace="bb417cac-92bb-4ada-92b8-61ac9a7a49d6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NotebookType" minOccurs="0"/>
                <xsd:element ref="ns4:FolderType" minOccurs="0"/>
                <xsd:element ref="ns4:Owner" minOccurs="0"/>
                <xsd:element ref="ns4:DefaultSectionNames" minOccurs="0"/>
                <xsd:element ref="ns4:AppVersion" minOccurs="0"/>
                <xsd:element ref="ns4:Teachers" minOccurs="0"/>
                <xsd:element ref="ns4:Students" minOccurs="0"/>
                <xsd:element ref="ns4:Student_Groups" minOccurs="0"/>
                <xsd:element ref="ns4:Invited_Teachers" minOccurs="0"/>
                <xsd:element ref="ns4:Invited_Students" minOccurs="0"/>
                <xsd:element ref="ns4:Self_Registration_Enabled" minOccurs="0"/>
                <xsd:element ref="ns4:MediaServiceMetadata" minOccurs="0"/>
                <xsd:element ref="ns4:MediaServiceFastMetadata" minOccurs="0"/>
                <xsd:element ref="ns4:MediaServiceAutoTags" minOccurs="0"/>
                <xsd:element ref="ns4:MediaServiceGenerationTime" minOccurs="0"/>
                <xsd:element ref="ns4:MediaServiceEventHashCode" minOccurs="0"/>
                <xsd:element ref="ns4:MediaServiceAutoKeyPoints" minOccurs="0"/>
                <xsd:element ref="ns4:MediaServiceKeyPoints" minOccurs="0"/>
                <xsd:element ref="ns4:MediaServiceDateTaken" minOccurs="0"/>
                <xsd:element ref="ns4:MediaServiceLocation" minOccurs="0"/>
                <xsd:element ref="ns4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b0b6061-2600-4fb6-93f6-fe0d26025d20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Sharing Hint Hash" ma:description="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b417cac-92bb-4ada-92b8-61ac9a7a49d6" elementFormDefault="qualified">
    <xsd:import namespace="http://schemas.microsoft.com/office/2006/documentManagement/types"/>
    <xsd:import namespace="http://schemas.microsoft.com/office/infopath/2007/PartnerControls"/>
    <xsd:element name="NotebookType" ma:index="11" nillable="true" ma:displayName="Notebook Type" ma:internalName="NotebookType">
      <xsd:simpleType>
        <xsd:restriction base="dms:Text"/>
      </xsd:simpleType>
    </xsd:element>
    <xsd:element name="FolderType" ma:index="12" nillable="true" ma:displayName="Folder Type" ma:internalName="FolderType">
      <xsd:simpleType>
        <xsd:restriction base="dms:Text"/>
      </xsd:simpleType>
    </xsd:element>
    <xsd:element name="Owner" ma:index="13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efaultSectionNames" ma:index="14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AppVersion" ma:index="15" nillable="true" ma:displayName="App Version" ma:internalName="AppVersion">
      <xsd:simpleType>
        <xsd:restriction base="dms:Text"/>
      </xsd:simpleType>
    </xsd:element>
    <xsd:element name="Teachers" ma:index="16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17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18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Invited_Teachers" ma:index="19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20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21" nillable="true" ma:displayName="Self_Registration_Enabled" ma:internalName="Self_Registration_Enabled">
      <xsd:simpleType>
        <xsd:restriction base="dms:Boolean"/>
      </xsd:simpleType>
    </xsd:element>
    <xsd:element name="MediaServiceMetadata" ma:index="22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23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24" nillable="true" ma:displayName="Tags" ma:internalName="MediaServiceAutoTags" ma:readOnly="true">
      <xsd:simpleType>
        <xsd:restriction base="dms:Text"/>
      </xsd:simpleType>
    </xsd:element>
    <xsd:element name="MediaServiceGenerationTime" ma:index="2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2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2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29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30" nillable="true" ma:displayName="Location" ma:internalName="MediaServiceLocation" ma:readOnly="true">
      <xsd:simpleType>
        <xsd:restriction base="dms:Text"/>
      </xsd:simpleType>
    </xsd:element>
    <xsd:element name="MediaServiceOCR" ma:index="3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Owner xmlns="bb417cac-92bb-4ada-92b8-61ac9a7a49d6">
      <UserInfo>
        <DisplayName/>
        <AccountId xsi:nil="true"/>
        <AccountType/>
      </UserInfo>
    </Owner>
    <Student_Groups xmlns="bb417cac-92bb-4ada-92b8-61ac9a7a49d6">
      <UserInfo>
        <DisplayName/>
        <AccountId xsi:nil="true"/>
        <AccountType/>
      </UserInfo>
    </Student_Groups>
    <AppVersion xmlns="bb417cac-92bb-4ada-92b8-61ac9a7a49d6" xsi:nil="true"/>
    <Invited_Students xmlns="bb417cac-92bb-4ada-92b8-61ac9a7a49d6" xsi:nil="true"/>
    <Teachers xmlns="bb417cac-92bb-4ada-92b8-61ac9a7a49d6">
      <UserInfo>
        <DisplayName/>
        <AccountId xsi:nil="true"/>
        <AccountType/>
      </UserInfo>
    </Teachers>
    <Students xmlns="bb417cac-92bb-4ada-92b8-61ac9a7a49d6">
      <UserInfo>
        <DisplayName/>
        <AccountId xsi:nil="true"/>
        <AccountType/>
      </UserInfo>
    </Students>
    <DefaultSectionNames xmlns="bb417cac-92bb-4ada-92b8-61ac9a7a49d6" xsi:nil="true"/>
    <Self_Registration_Enabled xmlns="bb417cac-92bb-4ada-92b8-61ac9a7a49d6" xsi:nil="true"/>
    <FolderType xmlns="bb417cac-92bb-4ada-92b8-61ac9a7a49d6" xsi:nil="true"/>
    <Invited_Teachers xmlns="bb417cac-92bb-4ada-92b8-61ac9a7a49d6" xsi:nil="true"/>
    <NotebookType xmlns="bb417cac-92bb-4ada-92b8-61ac9a7a49d6" xsi:nil="true"/>
  </documentManagement>
</p:properties>
</file>

<file path=customXml/itemProps1.xml><?xml version="1.0" encoding="utf-8"?>
<ds:datastoreItem xmlns:ds="http://schemas.openxmlformats.org/officeDocument/2006/customXml" ds:itemID="{BE1D5E8A-E41D-4ED5-999D-A72CC17518D5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CA810C8-2730-4B42-8779-726A1DB4E64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b0b6061-2600-4fb6-93f6-fe0d26025d20"/>
    <ds:schemaRef ds:uri="bb417cac-92bb-4ada-92b8-61ac9a7a49d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E712CF61-D680-4AF1-84B6-0D155323B30F}">
  <ds:schemaRefs>
    <ds:schemaRef ds:uri="http://purl.org/dc/terms/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schemas.microsoft.com/office/2006/metadata/properties"/>
    <ds:schemaRef ds:uri="bb417cac-92bb-4ada-92b8-61ac9a7a49d6"/>
    <ds:schemaRef ds:uri="2b0b6061-2600-4fb6-93f6-fe0d26025d20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2991</TotalTime>
  <Words>3153</Words>
  <Application>Microsoft Office PowerPoint</Application>
  <PresentationFormat>On-screen Show (4:3)</PresentationFormat>
  <Paragraphs>1241</Paragraphs>
  <Slides>21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5" baseType="lpstr">
      <vt:lpstr>Arial</vt:lpstr>
      <vt:lpstr>Calibri</vt:lpstr>
      <vt:lpstr>Noto Sans Symbols</vt:lpstr>
      <vt:lpstr>Office Theme</vt:lpstr>
      <vt:lpstr>2021-2022 Budget Development – Instructional   February 23, 2021  </vt:lpstr>
      <vt:lpstr>2021-2022 Budget Process</vt:lpstr>
      <vt:lpstr> </vt:lpstr>
      <vt:lpstr> </vt:lpstr>
      <vt:lpstr> </vt:lpstr>
      <vt:lpstr>Highlights - High School</vt:lpstr>
      <vt:lpstr>Highlights – Student Services</vt:lpstr>
      <vt:lpstr>Highlights - Athletics</vt:lpstr>
      <vt:lpstr>21-22 Supervision</vt:lpstr>
      <vt:lpstr>21-22  Regular Instruction</vt:lpstr>
      <vt:lpstr>21-22 HS Regular Instruction Cont.</vt:lpstr>
      <vt:lpstr>21-22 Special Education</vt:lpstr>
      <vt:lpstr>21-22 Guidance</vt:lpstr>
      <vt:lpstr>21-22 Health Services</vt:lpstr>
      <vt:lpstr>21-22 Psychological &amp; Social Work </vt:lpstr>
      <vt:lpstr>21-22 Co-Curricular</vt:lpstr>
      <vt:lpstr>21-22 Athletics</vt:lpstr>
      <vt:lpstr>21-22 Employee Benefits</vt:lpstr>
      <vt:lpstr>Summary of Presentation 2</vt:lpstr>
      <vt:lpstr>Next Steps </vt:lpstr>
      <vt:lpstr>Questions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District Goals  2019-2020</dc:title>
  <dc:creator>Colin Byrne</dc:creator>
  <cp:lastModifiedBy>Mary O'Neill</cp:lastModifiedBy>
  <cp:revision>41</cp:revision>
  <cp:lastPrinted>2021-02-12T16:49:16Z</cp:lastPrinted>
  <dcterms:modified xsi:type="dcterms:W3CDTF">2021-02-23T18:31:35Z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0x010100788966BAD992C042A3F8B4FBE75C7700</vt:lpwstr>
  </property>
</Properties>
</file>